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3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notesSlides/notesSlide4.xml" ContentType="application/vnd.openxmlformats-officedocument.presentationml.notesSlide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notesSlides/notesSlide5.xml" ContentType="application/vnd.openxmlformats-officedocument.presentationml.notesSlide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notesSlides/notesSlide6.xml" ContentType="application/vnd.openxmlformats-officedocument.presentationml.notesSlide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notesSlides/notesSlide7.xml" ContentType="application/vnd.openxmlformats-officedocument.presentationml.notesSlide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notesSlides/notesSlide8.xml" ContentType="application/vnd.openxmlformats-officedocument.presentationml.notesSlide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notesSlides/notesSlide9.xml" ContentType="application/vnd.openxmlformats-officedocument.presentationml.notesSlide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notesSlides/notesSlide10.xml" ContentType="application/vnd.openxmlformats-officedocument.presentationml.notesSlide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notesSlides/notesSlide11.xml" ContentType="application/vnd.openxmlformats-officedocument.presentationml.notesSlide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notesSlides/notesSlide12.xml" ContentType="application/vnd.openxmlformats-officedocument.presentationml.notesSlide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notesSlides/notesSlide13.xml" ContentType="application/vnd.openxmlformats-officedocument.presentationml.notesSlide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notesSlides/notesSlide14.xml" ContentType="application/vnd.openxmlformats-officedocument.presentationml.notesSlide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notesSlides/notesSlide15.xml" ContentType="application/vnd.openxmlformats-officedocument.presentationml.notesSlide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notesSlides/notesSlide16.xml" ContentType="application/vnd.openxmlformats-officedocument.presentationml.notesSlide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notesSlides/notesSlide17.xml" ContentType="application/vnd.openxmlformats-officedocument.presentationml.notesSlide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notesSlides/notesSlide18.xml" ContentType="application/vnd.openxmlformats-officedocument.presentationml.notesSlide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notesSlides/notesSlide19.xml" ContentType="application/vnd.openxmlformats-officedocument.presentationml.notesSlide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notesSlides/notesSlide20.xml" ContentType="application/vnd.openxmlformats-officedocument.presentationml.notesSlide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notesSlides/notesSlide21.xml" ContentType="application/vnd.openxmlformats-officedocument.presentationml.notesSlide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424" r:id="rId3"/>
    <p:sldId id="425" r:id="rId4"/>
    <p:sldId id="426" r:id="rId5"/>
    <p:sldId id="427" r:id="rId6"/>
    <p:sldId id="384" r:id="rId7"/>
    <p:sldId id="387" r:id="rId8"/>
    <p:sldId id="974" r:id="rId9"/>
    <p:sldId id="390" r:id="rId10"/>
    <p:sldId id="391" r:id="rId11"/>
    <p:sldId id="392" r:id="rId12"/>
    <p:sldId id="393" r:id="rId13"/>
    <p:sldId id="394" r:id="rId14"/>
    <p:sldId id="395" r:id="rId15"/>
    <p:sldId id="830" r:id="rId16"/>
    <p:sldId id="975" r:id="rId17"/>
    <p:sldId id="833" r:id="rId18"/>
    <p:sldId id="453" r:id="rId19"/>
    <p:sldId id="1203" r:id="rId20"/>
    <p:sldId id="1204" r:id="rId21"/>
    <p:sldId id="1362" r:id="rId22"/>
    <p:sldId id="1206" r:id="rId23"/>
    <p:sldId id="1207" r:id="rId24"/>
    <p:sldId id="1208" r:id="rId25"/>
    <p:sldId id="1364" r:id="rId2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6:26:5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4676,'0'0'625,"3"-11"598,-2 6-944,10-40 1070,-10 42-1088,0 1 0,0-1 0,0 0 0,0 1 0,1-1 0,-1 1 0,1-1-1,0 1 1,0 0 0,0-1 0,0 1 0,0 0 0,0 0 0,1 1-1,4-4 1,-7 5-226,1 0 0,-1 0 0,1 0 0,-1 0 0,1 0 0,-1 0-1,1 0 1,0 0 0,-1 0 0,1 1 0,-1-1 0,1 0 0,-1 0-1,1 1 1,-1-1 0,1 0 0,-1 0 0,0 1 0,1-1 0,-1 1-1,1-1 1,-1 0 0,0 1 0,1-1 0,-1 1 0,0-1 0,1 1 0,-1-1-1,0 1 1,0-1 0,1 1 0,-1-1 0,0 1 0,0-1 0,0 2-1,8 23 281,-8-21-150,15 60 803,-4-11-715,3 0 1,26 68 0,-34-107-518,0 0-1,1 0 1,1-1-1,0 0 1,1 0 0,0-1-1,1 0 1,1 0 0,0-1-1,0-1 1,1 0-1,25 17 1,12-7-4290,-33-17 1143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9082,'8'7'172,"0"-2"1,1 1-1,-1-1 1,2 0-1,-1-1 0,0 0 1,1 0-1,0-1 0,-1 0 1,1-1-1,1 0 1,18 1-1,12-2 461,73-5 1,-105 3-560,489-79 1423,-182 21-1046,554-17 382,5 65-196,-507 10-506,538-23 521,-875 23-800,-20 1-85,1 0 0,-1-1 0,21-4 0,-25 4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17124,'1'-9'450,"1"0"0,1 1 0,0-1 0,0 1 1,0 0-1,1 0 0,0 0 0,1 0 1,0 1-1,0-1 0,0 1 0,13-11 0,-4 4 11,0 1-1,2 1 1,-1 0-1,31-17 1,-31 22-283,-1 0 1,1 1 0,0 0-1,0 1 1,1 1 0,18-2-1,-25 4-120,1 1 0,-1 1 0,0 0 0,1 0 0,-1 0 0,0 2 0,1-1 0,-1 1 0,0 0 0,0 1 0,17 7-1,-24-9-52,1 0-1,-1 1 0,0-1 0,1 1 0,-1-1 0,0 1 0,0 0 1,0 0-1,-1 0 0,1 0 0,0 0 0,-1 0 0,1 0 0,-1 1 0,0-1 1,1 0-1,0 6 0,-1-5-1,-1 0 1,0 0 0,1 0-1,-1 1 1,-1-1-1,1 0 1,0 0 0,-1 0-1,0 0 1,1 1-1,-1-1 1,-1 0 0,1 0-1,0-1 1,-3 5 0,-11 15-8,0 0 0,-2-1 1,-1 0-1,0-1 1,-34 27-1,22-20-397,-33 39-1,62-65 350,-1 0-1,1 1 1,0-1-1,0 1 0,0-1 1,0 1-1,0 0 1,0-1-1,0 1 0,1 0 1,-1 0-1,0-1 1,1 1-1,0 0 1,-1 0-1,1 0 0,0 0 1,0 3-1,1-4 1,-1 0 0,1 0 0,0 1 0,0-1 0,0 0 0,0 0-1,0 0 1,0 0 0,0 0 0,0 0 0,0 0 0,0 0 0,1 0 0,-1-1 0,0 1-1,1 0 1,-1-1 0,0 1 0,1-1 0,-1 0 0,1 1 0,-1-1 0,2 0 0,67 13-931,-28-6 590,64 20 0,-95-23 431,-1 0 0,1 1 0,-1 0 0,1 0 0,-1 1 1,-1 0-1,1 1 0,-1 0 0,0 1 0,12 13 0,-18-18 30,0 1 1,-1-1-1,1 1 0,-1 0 1,0 0-1,0 0 0,0 0 1,-1 0-1,1 0 1,-1 1-1,0-1 0,0 0 1,0 1-1,-1-1 0,0 1 1,0 4-1,0-3 59,-1-1-1,-1 1 1,1-1 0,-1 1 0,0-1-1,0 0 1,-1 1 0,1-1-1,-1 0 1,0-1 0,-5 6-1,-2 2 142,-1 0-1,0-1 1,-1-1 0,0 0-1,-1 0 1,0-2-1,-1 1 1,-16 7-1,13-9-69,0 0-1,-1-1 1,0 0 0,0-2-1,-23 4 1,33-7-202,-1 0 1,0 0-1,0-1 0,1-1 1,-1 1-1,0-1 1,0-1-1,1 1 0,-1-2 1,1 1-1,0-1 0,-1 0 1,-8-6-1,13 6-168,0 0-1,0 0 0,0-1 1,0 0-1,1 0 0,0 0 0,0 0 1,0 0-1,0-1 0,1 1 1,-1-1-1,1 0 0,0 0 1,1 0-1,-1 0 0,1 0 1,0 0-1,0 0 0,1 0 1,-1 0-1,1-1 0,1 1 1,-1 0-1,0 0 0,1 0 1,2-8-1,6-13-790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5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10714,'0'8'259,"0"-1"0,0 1 0,1 0 0,2 10 0,-2-16-166,0 1 0,0-1 0,0 1 0,0-1 0,1 1 0,-1-1 0,0 0 0,1 0 0,0 0 1,0 0-1,0 0 0,0 0 0,0 0 0,0 0 0,0-1 0,3 2 0,7 3-3,-1 0 1,1-2-1,0 1 1,0-1-1,1-1 1,18 3-1,81 3 89,-90-8-126,558-1 249,1-39-275,-227 13 9,3 2-25,446-27 40,1 24-19,144 50 17,-212 0 5,477-9 311,-19 26-184,-520-11-200,-428-21 5,1043 31-18,-1-30 19,1112-19-179,124 16 151,-1776-13 163,184-4 82,-885 10-230,124-4-193,-130 2 166,-1-2 1,42-11 0,-26-2-26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5:5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13459,'52'1'451,"1"-3"0,0-2 0,62-12 0,-46 5-272,559-58-55,5 20-277,127-10 137,555-46-634,-931 77 282,-175 10 120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37 154 13899,'-28'-4'2585,"19"-2"-972,10 6-1533,-1-1 0,0 0 0,0 1 0,1-1 0,-1 1 0,0-1 0,0 1 0,1-1 0,-1 1 0,1-1 0,-1 1 0,1-1-1,-1 1 1,0-1 0,1 1 0,-1 0 0,1-1 0,0 1 0,-1 0 0,1 0 0,0-1 0,5-2 138,0 1 1,-1 0-1,1 0 0,0 0 0,0 0 0,0 1 0,9-1 1,48 1 51,-36 1-117,145-1 6,222-7-161,102-32-339,265-10-62,-481 43 413,243 0 573,-459 10-331,71 13-1,-121-14-232,-12-2-123,0 0 1,-1 0-1,1 0 0,-1-1 1,1 1-1,0 0 1,-1-1-1,1 0 0,-1 1 1,1-1-1,-1 0 0,1 0 1,-1 0-1,2-1 1,9-5-28,6-1-181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2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46 161 15723,'5'-10'1392,"3"-4"741,-6 16-1055,-2 9 9,-30 205 386,1-22-2000,29-193 523,0 0-1,-1-1 1,1 1-1,0 0 1,0 0-1,0-1 1,0 1-1,0 0 1,0 0-1,0-1 1,0 1-1,0 0 1,0-1-1,0 1 1,0 0-1,1 0 1,-1-1-1,0 1 1,0 0-1,1-1 0,0 2 1,7-19 25,23-99 131,31-231 1,-50 250-280,-11 115-12,1-1 0,1 0 0,6 24 0,-8-38 138,0 1-1,0-1 1,0 0-1,0 0 1,0-1-1,1 1 1,-1 0-1,1 0 1,0-1-1,0 1 1,0-1-1,0 1 1,0-1-1,0 0 1,1 0-1,4 3 1,-5-4 3,0 0 0,1 0-1,-1-1 1,0 1 0,1-1 0,-1 0 0,1 0-1,-1 0 1,1 0 0,-1 0 0,0 0 0,1-1-1,-1 1 1,1-1 0,-1 1 0,0-1 0,0 0-1,1 0 1,-1 0 0,0 0 0,0-1 0,2-1-1,5-3 33,-1 0-1,-1-1 1,14-14-1,-14 14 3,0 0-1,0 0 1,13-9-1,-20 16-35,0-1 0,1 1 0,-1 0-1,0 0 1,0 0 0,0 0-1,1-1 1,-1 1 0,0 0 0,0 0-1,1 0 1,-1 0 0,0 0-1,0 0 1,1-1 0,-1 1 0,0 0-1,0 0 1,1 0 0,-1 0 0,0 0-1,1 0 1,-1 0 0,0 0-1,0 0 1,1 0 0,-1 1 0,0-1-1,0 0 1,1 0 0,-1 0-1,0 0 1,0 0 0,1 0 0,-1 0-1,0 1 1,0-1 0,0 0-1,1 0 1,-1 0 0,0 1 0,0-1-1,0 0 1,0 0 0,1 1-1,-1-1 1,0 0 0,0 0 0,0 0-1,0 1 1,0-1 0,0 0 0,0 1-1,1 19-38,-1-17 35,-14 138-149,-2 49-320,16-185 442,2 30-629,-2-33 634,0-1 1,0 1 0,1-1 0,-1 1 0,1-1 0,-1 1-1,1-1 1,-1 1 0,1-1 0,0 0 0,-1 1 0,1-1 0,0 0-1,0 0 1,0 1 0,0-1 0,0 0 0,2 1 0,-2-2 8,0 0 1,0 0-1,0 1 1,0-1-1,-1-1 1,1 1-1,0 0 1,0 0-1,0 0 1,0 0-1,0-1 0,0 1 1,-1 0-1,1-1 1,0 1-1,0 0 1,0-1-1,-1 1 1,1-1-1,0 0 1,-1 1-1,1-1 1,0 0-1,-1 1 1,2-2-1,10-13-395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2:5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12067,'10'-2'657,"1"0"0,-1-1 0,0 0 0,0 0 1,0-1-1,18-10 0,-23 11-419,-1 1 0,0-1 0,0 0 0,0 0-1,0 0 1,-1 0 0,1-1 0,-1 0 0,0 1 0,0-1 0,0 0 0,0-1 0,-1 1-1,1 0 1,-1-1 0,2-8 0,-3 12-216,-1 1 1,0-1-1,1 0 1,-1 1-1,0-1 0,0 1 1,0-1-1,1 1 0,-1-1 1,0 0-1,0 1 0,0-1 1,0 1-1,0-1 1,0 0-1,0 1 0,-1-1 1,1 1-1,0-1 0,0 1 1,0-1-1,0 0 0,-1 1 1,1-1-1,0 1 1,-1-1-1,1 1 0,0-1 1,-1 1-1,1 0 0,0-1 1,-1 1-1,1-1 0,-1 1 1,1 0-1,-1-1 1,1 1-1,-1 0 0,1 0 1,-1-1-1,1 1 0,-1 0 1,0 0-1,1 0 0,-1 0 1,1-1-1,-1 1 0,0 0 1,1 0-1,-1 0 1,1 1-1,-1-1 0,0 0 1,1 0-1,-1 0 0,1 0 1,-1 0-1,1 1 0,-1-1 1,1 0-1,-2 1 1,-2 1 11,0 0 1,0 0-1,0 0 1,0 0-1,0 1 1,-6 4-1,2 3-25,-1-1 0,1 1 0,1 1 0,-7 11-1,10-16-12,1 1 0,0-1 0,0 1 0,1-1 0,-1 1 0,2 0-1,-1 0 1,-1 12 0,3-17 2,0 0 0,0-1 0,0 1 0,0-1 0,1 1 0,-1-1 0,0 1 0,0-1 0,1 1 0,-1-1 0,1 1 0,0-1 0,-1 1 0,1-1 0,0 0 0,0 1 0,0-1 0,0 0 0,0 0 0,0 0 0,0 1 0,0-1 0,2 1 0,-1-1 0,1 0-1,0 0 0,0 0 1,0 0-1,-1 0 1,1-1-1,0 1 0,0-1 1,0 0-1,0 1 1,4-2-1,8 0 2,-1-2 1,1 0-1,24-8 0,-38 11 2,106-43 106,-73 28-60,-32 14-54,0-1 0,1 1-1,-1 1 1,1-1-1,-1 0 1,1 1-1,0-1 1,-1 1-1,1 0 1,-1-1-1,1 1 1,0 1-1,-1-1 1,5 1-1,-6 0-28,1-1 0,-1 1 0,1 0 0,-1 0 0,0 0 0,1 0 0,-1 0 0,0 1 0,0-1 0,1 0 0,-1 1 0,0-1 0,0 0 0,-1 1 0,1-1 0,0 1 0,0-1 0,-1 1 0,1 0 0,-1-1 0,1 1 0,-1 2 0,2 6-256,0-2-54,-1-1 1,1 1-1,1-1 1,4 11-1,-6-17 281,-1 1 0,1-1-1,-1 0 1,1 0 0,0 0 0,0 0-1,-1 0 1,1 0 0,0 0-1,0 0 1,0-1 0,0 1 0,0 0-1,0 0 1,0-1 0,0 1-1,1-1 1,-1 1 0,0-1 0,0 0-1,0 1 1,1-1 0,-1 0-1,0 0 1,1 1 0,-1-1 0,0 0-1,0-1 1,1 1 0,-1 0-1,0 0 1,0 0 0,1-1 0,0 0-1,5-2-148,0 0 0,0 0-1,0-1 1,-1 0 0,0 0-1,0-1 1,0 0 0,0 0-1,7-9 1,5-7-684,19-31-1,-10 13-1123,-51 81 3107,22-38-824,0 1-1,0-1 1,0 0-1,1 1 1,0 0-1,-1-1 1,2 1 0,-1 0-1,0-1 1,1 8-1,2-7-215,-1-1-1,1 1 0,0 0 1,1-1-1,-1 0 0,1 1 0,3 3 1,14 26-446,-16-22 353,-1 0 0,-1 0 0,0 0 0,0 0 1,-1 1-1,-1-1 0,-2 23 0,-1-11 506,-1 0 0,-14 46-1,12-56 91,6-14-534,0 0-1,0 0 0,0 0 0,0 0 0,0 0 0,0 0 0,0 0 0,0 0 0,0 0 0,0 0 0,-1 0 1,1 0-1,0 0 0,0 1 0,0-1 0,0 0 0,0 0 0,0 0 0,0 0 0,0 0 0,0 0 0,0 0 0,0 0 1,-1 0-1,1 0 0,0 0 0,0 0 0,0 0 0,0 0 0,0 0 0,0 0 0,0 0 0,0 0 0,0 0 1,0 0-1,0 0 0,-1 0 0,1-1 0,0 1 0,0 0 0,0 0 0,0 0 0,0 0 0,0 0 0,0 0 0,0 0 1,0 0-1,0 0 0,0 0 0,0 0 0,0 0 0,0 0 0,0 0 0,0-1 0,0 1 0,0 0 0,0 0 1,0 0-1,0 0 0,-1 0 0,2-25 678,2 12-640,0 0 0,1 1 0,1-1 0,0 1 0,1 0 0,0 0 0,0 0 0,2 1 0,-1 0 0,1 0 0,17-16 0,5 0-24,1 1 0,53-34-1,-59 43 52,-22 15-67,68-51 84,-62 46 26,-1 0 0,0-1 1,-1 0-1,0 0 0,12-18 0,-18 25-74,-1-1-1,1 1 0,0 0 1,-1 0-1,1 0 0,0 0 1,-1-1-1,0 1 0,1 0 1,-1-1-1,0 1 0,1 0 1,-1 0-1,0-1 0,0 1 0,0 0 1,0-1-1,-1 1 0,1 0 1,0-1-1,0 1 0,-1 0 1,1-1-1,-1 1 0,0-1 1,0 1-2,0 0 0,0 0 0,0 1 1,0-1-1,0 1 0,0-1 0,-1 1 0,1 0 0,0-1 1,0 1-1,0 0 0,-1 0 0,1 0 0,0 0 1,0 0-1,-1 0 0,1 0 0,0 0 0,0 0 1,0 0-1,-1 1 0,1-1 0,0 0 0,0 1 1,0-1-1,0 1 0,-2 1 0,-5 2 50,1 1 1,0 0-1,0 0 0,1 0 1,0 1-1,0 0 0,0 0 0,0 1 1,1-1-1,-6 11 0,8-12-98,0 0 0,1 0 0,-1 0-1,1 0 1,1 1 0,-1-1 0,-1 9-1,3-11-17,-1 0-1,1 0 0,0 0 0,0-1 0,1 1 1,-1 0-1,1 0 0,-1 0 0,1 0 0,0-1 1,0 1-1,0 0 0,0-1 0,0 1 0,3 2 1,-3-3-24,0-1 0,0 1 1,1-1-1,-1 0 1,1 1-1,-1-1 1,1 0-1,0 0 1,-1 0-1,1 0 1,0 0-1,0 0 1,0-1-1,-1 1 1,1-1-1,0 1 0,3 0 1,1-1 1,-1 0 0,1 0-1,0 0 1,8-2 0,25-7-234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2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17796,'-5'19'665,"-27"129"2898,27-117-2806,2 0 0,0 55 1,3-80-698,0-1-1,0 0 1,1 0 0,0 1 0,0-1-1,1 0 1,-1 0 0,1 0-1,0 0 1,4 6 0,-5-9-53,0-1 0,1 1 0,-1-1 0,1 1 1,-1-1-1,1 0 0,0 1 0,-1-1 0,1 0 0,0 0 0,0 0 1,0 0-1,0 0 0,0-1 0,0 1 0,0-1 0,0 1 0,0-1 1,0 0-1,0 0 0,0 0 0,0 0 0,0 0 0,1 0 0,-1 0 1,0-1-1,0 1 0,4-2 0,5-2-1,0 0-1,1-1 1,-1 0-1,-1-1 1,17-11-1,48-42 72,-64 50-62,6-7 11,-13 12-16,1 0-1,-1 0 0,1 0 0,0 0 1,0 1-1,0-1 0,7-2 0,-12 6-8,0 0 0,0 0 0,0 0-1,1 0 1,-1 0 0,0 0 0,0 0-1,0 0 1,1 0 0,-1 0 0,0 0-1,0 0 1,0 0 0,0 1 0,1-1-1,-1 0 1,0 0 0,0 0 0,0 0-1,0 0 1,0 0 0,1 0 0,-1 0-1,0 0 1,0 1 0,0-1 0,0 0-1,0 0 1,0 0 0,0 0 0,0 0-1,1 1 1,-1-1 0,0 0 0,0 0-1,0 0 1,0 0 0,0 1 0,0-1-1,0 0 1,0 0 0,0 0 0,0 0-1,0 1 1,0-1 0,0 0-1,0 0 1,0 0 0,-2 11 10,-3 7 37,-2 0-1,-15 31 0,12-29-76,-13 38 0,22-57-53,1 0-1,0 1 1,-1-1-1,1 1 0,0-1 1,0 0-1,-1 1 0,1-1 1,0 1-1,1-1 0,-1 1 1,0-1-1,0 1 0,1 1 1,6-2-562,4-10 423,6-11-227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2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26 191 17244,'4'2'5201,"15"7"-4120,-12-6-1138,1 0 1,0 0 0,0-1 0,11 3 0,-11-5 65,0 0 1,1-1-1,-1 1 0,0-2 1,0 1-1,0-1 0,0 0 1,0-1-1,0 0 0,0 0 1,-1-1-1,0 0 0,0 0 1,13-10-1,-15 10 17,1-1-1,-1 1 1,0-1 0,-1 0-1,1 0 1,-1-1 0,0 1-1,-1-1 1,1 0 0,-1 0 0,0 0-1,0 0 1,-1-1 0,0 1-1,0-1 1,-1 1 0,1-1-1,-1-10 1,-1 15-14,0-1-1,0 1 1,0 0-1,0 0 0,-1-1 1,1 1-1,-1 0 1,1 0-1,-1 0 1,0 0-1,0 0 1,0 0-1,0 0 1,0 0-1,-1 0 1,1 0-1,-1 0 1,1 1-1,-1-1 0,1 1 1,-1-1-1,0 1 1,0 0-1,0-1 1,0 1-1,0 0 1,0 0-1,0 1 1,0-1-1,0 0 1,0 1-1,-1-1 1,-1 0-1,-2 1 1,0-1-1,1 1 1,-1 0 0,0 0-1,1 1 1,-1 0 0,0 0-1,1 0 1,-1 0 0,1 1-1,0 0 1,-7 3 0,-2 4 27,0-1 1,1 2-1,0 0 1,1 0 0,0 1-1,-12 14 1,16-15 45,1-1 0,-1 1 1,1 1-1,1-1 0,0 1 0,1 1 0,0-1 1,-6 18-1,11-26-66,-1 1 1,0-1-1,1 0 0,0 0 1,0 0-1,0 0 0,0 0 1,0 1-1,1-1 0,-1 0 1,1 0-1,0 0 1,0 0-1,0 0 0,0 0 1,0 0-1,1 0 0,0-1 1,-1 1-1,1 0 0,0-1 1,0 0-1,0 1 1,1-1-1,-1 0 0,0 0 1,1 0-1,0 0 0,-1 0 1,1-1-1,5 3 0,8 3-371,0-1 0,1-1-1,-1 0 1,28 4 0,-34-8-33,18 5-805,28 0 1,-36-4 344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61 242 10786,'7'-24'2496,"-6"24"-2416,-1 0 0,0-1 0,1 1 0,-1 0 1,0 0-1,1-1 0,-1 1 0,0 0 0,1 0 1,-1 0-1,0 0 0,1-1 0,-1 1 0,0 0 1,1 0-1,-1 0 0,1 0 0,-1 0 0,0 0 1,1 0-1,-1 0 0,1 0 0,-1 0 0,0 0 1,1 0-1,-1 0 0,1 0 0,0 1 0,-1 10 1616,-14 23 358,11-27-1633,-15 34 1051,10-26-1167,1 0 0,1 0 0,1 0 0,0 0 0,1 1 0,0 0 0,-1 17 0,5-31-279,0 0-1,0 0 0,0 0 0,0-1 1,0 1-1,0 0 0,1 0 1,-1 0-1,1 0 0,-1-1 0,1 1 1,0 0-1,-1 0 0,1-1 0,0 1 1,0 0-1,0-1 0,3 3 1,-3-3-12,1 0 1,-1 0 0,0-1 0,1 1 0,-1 0 0,1-1 0,-1 1 0,1-1 0,-1 0 0,1 1 0,-1-1 0,1 0 0,0 0 0,-1 0 0,1 0 0,-1 0 0,4-1 0,2-1 0,-1 0 0,1 0 1,0-1-1,-1 1 1,0-2-1,0 1 1,0-1-1,10-7 1,-3-1-61,0-1 1,0-1 0,-1 0 0,-1 0-1,0-1 1,-2-1 0,1 0 0,-2 0 0,0-1-1,-1 0 1,7-23 0,-12 23-105,-2 17 143,0 0 1,0-1 0,0 1-1,0 0 1,0 0-1,0 0 1,0-1 0,0 1-1,0 0 1,0 0 0,0 0-1,0-1 1,0 1 0,0 0-1,0 0 1,0 0 0,0 0-1,-1-1 1,1 1-1,0 0 1,0 0 0,0 0-1,0 0 1,0 0 0,-1-1-1,1 1 1,0 0 0,0 0-1,0 0 1,0 0 0,-1 0-1,1 0 1,0 0 0,0 0-1,-1 0 1,0 0-8,0 1-1,-1 0 1,1-1 0,0 1-1,-1 0 1,1 0 0,0 0-1,0 0 1,0 0 0,0 0 0,0 0-1,0 1 1,0-1 0,0 0-1,-1 3 1,-4 7-10,0 1 0,0 0 0,-6 22 0,9-28-37,2 1 0,-1 1 1,1-1-1,0 0 0,0 0 0,1 1 0,0-1 0,1 11 0,-1-17 14,0 0 0,0 0 1,0 1-1,1-1 0,-1 0 0,0 0 0,1 0 0,-1 1 0,1-1 0,-1 0 0,1 0 0,0 0 0,-1 0 1,1 0-1,0 0 0,0 0 0,0 0 0,0 0 0,0 0 0,0 0 0,0-1 0,0 1 0,0 0 0,0-1 1,0 1-1,0-1 0,0 1 0,1-1 0,-1 0 0,0 1 0,0-1 0,1 0 0,-1 0 0,0 0 0,0 0 1,1 0-1,-1 0 0,0 0 0,0 0 0,1 0 0,-1-1 0,0 1 0,0-1 0,0 1 0,1-1 1,-1 1-1,1-2 0,5-1-260,0-1-1,0 0 1,-1 0 0,0-1 0,0 1 0,11-12 0,0-4-310,-1-1 0,0-1 0,-2 0 0,18-36 0,33-102-525,-60 147 1405,-1-1-1,4-22 1,-8 35-232,0 1 1,1 0-1,-1-1 1,0 1 0,0 0-1,0-1 1,0 1-1,0 0 1,0-1-1,0 1 1,0-1-1,0 1 1,0 0-1,0-1 1,0 1-1,0 0 1,0-1 0,-1 1-1,1 0 1,0-1-1,0 1 1,0 0-1,0-1 1,-1 1-1,1 0 1,0 0-1,0-1 1,-1 1-1,-7 5 601,-7 15 167,0 9-143,1 0 0,2 1 0,0 1 0,2 0 0,2 0 0,0 1 0,3 0 0,0 0 0,0 63 0,5-95-655,0 6 23,0-1 0,1 1 0,-1 0 0,1-1 0,0 1 0,0 0 0,1-1 0,0 1 0,4 9 0,-6-15-26,0 0 1,0 0-1,1 1 0,-1-1 1,0 0-1,0 0 1,0 0-1,0 0 0,0 1 1,1-1-1,-1 0 1,0 0-1,0 0 0,0 0 1,0 0-1,1 0 0,-1 1 1,0-1-1,0 0 1,0 0-1,1 0 0,-1 0 1,0 0-1,0 0 1,0 0-1,1 0 0,-1 0 1,0 0-1,0 0 0,1 0 1,-1 0-1,0 0 1,0 0-1,0 0 0,1 0 1,-1 0-1,0-1 1,0 1-1,0 0 0,1 0 1,-1 0-1,0 0 0,0 0 1,0 0-1,0-1 1,0 1-1,1 0 0,-1 0 1,0 0-1,0 0 1,0-1-1,0 1 0,0 0 1,0 0-1,0 0 1,1-1-1,-1 1 0,0 0 1,0 0-1,0 0 0,0-1 1,0 1-1,0 0 1,0 0-1,0-1 0,3-15-20,-3 16 20,2-31 12,-1 1 0,-2 0 0,-4-35 0,1 24 53,5 45-50,1 1 0,-1 0-1,1-1 1,0 1 0,0-1 0,0 0 0,0 0-1,1 0 1,0 0 0,0 0 0,3 4-1,2 0 0,-1-1 0,1 0 0,0 0 0,13 9 0,-14-12-1,0-1 1,0 0 0,0 0 0,1 0 0,-1-1 0,1 0 0,0-1 0,-1 0-1,1 0 1,0 0 0,14-2 0,-18 1 5,0 0 0,1-1 0,-1 1 0,0-1 0,0 0 0,0 0 1,0-1-1,0 1 0,0-1 0,0 0 0,0 0 0,-1 0 0,1-1 0,-1 1 0,0-1 0,1 0 0,-1 0 0,0 0 0,-1 0 0,1 0 0,-1-1 1,1 1-1,2-6 0,-4 8-8,-1-1 1,1 1-1,0 0 0,-1-1 1,1 1-1,-1 0 1,1-1-1,-1 1 0,0-1 1,1 1-1,-1-1 1,0 1-1,0-1 0,0 1 1,0-1-1,-1 1 1,1-1-1,0 1 0,0 0 1,-1-1-1,1 1 1,-1-1-1,1 1 0,-1 0 1,0-1-1,0 1 1,1 0-1,-1 0 0,0 0 1,0-1-1,0 1 1,0 0-1,-1 0 0,1 0 1,0 1-1,0-1 1,0 0-1,-1 0 0,-1 0 1,0 0-1,0 0 0,-1 0 0,1 1 0,0-1 0,-1 1 0,1 0 0,0 0 0,-1 0-1,1 0 1,0 0 0,-1 1 0,1 0 0,0 0 0,-1 0 0,1 0 0,-5 2 0,1 2 36,0 1-1,1-1 1,-1 1 0,1 0-1,0 1 1,1-1 0,0 1-1,0 0 1,0 1 0,1-1-1,0 1 1,0 0 0,1 0-1,0 0 1,0 0-1,1 1 1,0-1 0,1 1-1,0-1 1,0 1 0,1 16-1,1-22-39,-1 0 0,1 0 0,0 0 0,0 0 0,1 0 0,-1 0 0,1 0 0,-1 0 0,1 0 0,0 0 0,0-1 0,0 1 0,0-1 0,1 0 0,-1 1 0,1-1 0,-1 0 0,1-1 0,0 1 0,0 0 0,0-1 0,0 1 0,0-1 0,0 0 0,0 0 0,0 0 0,0 0 0,4 0 0,7 0 47,0 1 0,0-2 0,0 1 0,-1-2-1,19-2 1,-21 1-58,0 0 0,0 0 0,19-7 0,-9-1-20,26-16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16668,'6'-1'580,"0"0"1,1 0 0,-1 0-1,0 1 1,1 0 0,-1 0-1,1 1 1,-1-1 0,0 2 0,1-1-1,-1 1 1,0 0 0,6 2-1,-8-2-609,0-1-1,0 0 0,0 0 0,0 0 0,0 0 1,0-1-1,0 1 0,0-1 0,0 0 0,0 0 1,0-1-1,0 1 0,0-1 0,0 0 0,0 0 1,0 0-1,-1-1 0,8-3 0,-2 0-414,-1-1-1,0 0 1,0 0 0,-1-1-1,1 0 1,7-11 0,-21 52 165,6-31 331,-5 16 255,1 0 0,1 0 0,0 1 0,2-1 1,1 31-1,0-48-287,0-1-1,0 0 1,1 1 0,-1-1 0,0 0 0,1 1-1,-1-1 1,0 0 0,1 0 0,0 0-1,-1 1 1,1-1 0,0 0 0,-1 0-1,1 0 1,0 0 0,0 0 0,0 0 0,0 0-1,2 1 1,-2-2-27,0 1-1,0-1 1,1 0-1,-1 0 1,0 0 0,0 0-1,0 0 1,1 0-1,-1 0 1,0 0 0,0 0-1,0 0 1,1-1-1,-1 1 1,0 0-1,0-1 1,2-1 0,3-1-68,0-1 1,0 0-1,-1 0 0,0 0 1,0-1-1,7-7 1,8-14-49,-1-2-46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18964,'6'-13'2000,"1"4"-1471,-6 15-249,1 10 1088,-2 11-672,0 3-216,3 10-344,-2 5-96,3 3-40,1 0-48,-1-4-176,-3-4-200,1-8-504,-2-5-272,-6-13 880,-1-7-209,-8-12-183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20212,'6'13'2009,"-1"13"-1449,-2 16-256,0 6 784,1 11-536,-1 4-64,2 5-136,-1-2-63,0-9-273,-1-10-120,1-12-433,2-10-271,-2-20 672,1-7-160,-1-22-80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16339,'3'-6'345,"0"-1"0,0 1 0,1 0 0,-1 0 0,1 0 0,1 0 0,-1 1 0,1 0 0,0 0 1,10-8-2,-6 6 17,1 1 0,0 0 0,0 1-1,0 0 1,0 1 0,14-4-1,-2 2-82,0 1 0,0 2-1,0 0 1,0 1-1,0 2 1,31 2 0,-42-1-257,1 0 1,-1 1 0,0 1 0,1-1-1,-1 2 1,-1 0 0,20 10-1,-27-13-21,-1 0-1,0 1 0,0-1 0,0 1 0,0 0 0,0 0 0,0 0 0,0 0 0,-1 0 1,1 0-1,-1 0 0,1 1 0,-1-1 0,0 0 0,0 1 0,1 2 0,-2-2 2,1 0 1,-1 0-1,0 0 0,0 0 0,-1 0 0,1 0 1,-1 0-1,1-1 0,-1 1 0,0 0 0,0 0 1,0 0-1,0-1 0,-1 1 0,1-1 0,-1 1 0,-3 4 1,-12 12 51,-1 1 0,-1-2 1,0 0-1,-2-2 1,-39 26-1,-19 16-960,78-58 841,-9 10-619,10-10 672,0 0 1,0 0 0,0 1-1,0-1 1,0 0-1,0 0 1,0 0 0,0 1-1,0-1 1,-1 0-1,1 0 1,0 0 0,0 0-1,0 1 1,0-1 0,0 0-1,0 0 1,0 0-1,0 1 1,1-1 0,-1 0-1,0 0 1,0 0 0,0 1-1,0-1 1,0 0-1,0 0 1,0 0 0,0 0-1,0 1 1,1-1-1,-1 0 1,0 0 0,0 0-1,0 0 1,0 0 0,0 1-1,1-1 1,-1 0-1,0 0 1,0 0 0,0 0-1,0 0 1,1 0 0,-1 0-1,0 0 1,0 0-1,0 0 1,1 0 0,-1 0-1,0 0 1,0 0-1,0 0 1,1 0 0,-1 0-1,0 0 1,0 0 0,0 0-1,1 0 1,-1 0-1,0 0 1,0 0 0,0 0-1,0 0 1,1-1-1,19 0-465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19172,'-1'9'511,"0"0"-1,-1 0 1,0 0 0,-1 0-1,0 0 1,0-1-1,-6 11 1,-8 25 1332,13-31-1395,1-8-344,1 0 0,1 0 0,-1 0 0,1 1 0,0-1 0,0 0 0,0 1 0,1-1 0,0 1 0,1 9 0,-1-14-104,1 0 1,-1-1-1,0 1 0,1-1 0,-1 1 0,1 0 0,-1-1 0,1 1 0,-1-1 0,1 0 0,-1 1 0,1-1 0,-1 1 0,1-1 1,0 0-1,-1 0 0,1 1 0,0-1 0,-1 0 0,1 0 0,0 0 0,-1 1 0,1-1 0,0 0 0,-1 0 0,1 0 1,0 0-1,0 0 0,-1-1 0,1 1 0,0 0 0,-1 0 0,1 0 0,0 0 0,-1-1 0,1 1 0,-1 0 0,1-1 0,0 1 1,-1-1-1,1 1 0,-1 0 0,2-2 0,23-20-45,-17 12 54,0 0 1,0 0-1,-1-1 0,-1 0 1,0-1-1,0 0 0,-1 1 1,5-20-1,-13 44-5,2-9-7,0-1-1,0 1 0,1 0 1,-1-1-1,1 1 0,0-1 0,0 5 1,0-6 1,1-1-1,-1 0 1,1 0 0,-1 1-1,1-1 1,-1 0 0,1 0 0,0 0-1,-1 0 1,1 1 0,0-1 0,0 0-1,0-1 1,0 1 0,0 0 0,0 0-1,0 0 1,0 0 0,0-1 0,1 1-1,-1-1 1,0 1 0,0-1 0,1 1-1,1 0 1,5 0-8,1 1 0,0-1 0,-1-1 0,1 1 0,0-1 0,-1-1 1,1 0-1,-1 0 0,1 0 0,-1-1 0,11-4 0,4-2 3,0-2 0,38-20 0,-48 23 13,0 0 1,0-1-1,-1-1 0,0 0 0,-1 0 1,18-20-1,-25 22 2,-7 6 6,-7 8-1,0 4-6,1 0 0,0 1 0,-11 20 0,17-27-4,0 0 0,1 0 0,-1 1 0,1-1 0,0 1 0,1-1 0,-1 1 0,1-1 0,0 1 0,1 0 0,0 10 0,0-14-3,0-1 0,0 0 0,0 0 0,1 0 0,-1 1 0,0-1 0,1 0 0,-1 0 0,1 0 0,0 0 0,-1 0 0,1 0 0,0 0 0,0 0 0,-1 0 0,1 0 0,0 0 0,0-1 0,0 1 0,0 0 0,0-1 0,0 1 0,0 0 0,3 0 0,-1 0 1,0-1 0,0 1 0,1-1-1,-1 0 1,0 1 0,0-2 0,0 1 0,1 0-1,4-2 1,2 0 1,0-1-1,-1 0 0,1-1 0,-1 0 0,13-7 1,-12 4 3,0 0 1,-1 0-1,0-1 1,0 0 0,-1-1-1,0 1 1,0-2 0,-1 1-1,10-18 1,-23 40-4,1 1 1,-7 22-1,10-29-5,0 0 1,1 0-1,0 0 1,0 0-1,1 0 0,0 0 1,0 0-1,2 8 1,-3-15-29,1 1 1,0 0-1,0-1 1,0 1-1,0 0 1,1-1-1,-1 1 1,0 0 0,0-1-1,0 1 1,0 0-1,1-1 1,-1 1-1,0-1 1,1 1-1,-1 0 1,0-1-1,1 1 1,-1-1 0,1 1-1,-1-1 1,1 1-1,-1-1 1,1 1-1,-1-1 1,1 0-1,0 1 1,-1-1-1,1 0 1,-1 0 0,1 1-1,0-1 1,-1 0-1,1 0 1,0 0-1,-1 0 1,1 0-1,0 0 1,-1 0-1,1 0 1,0 0-1,-1 0 1,1 0 0,0 0-1,-1 0 1,1 0-1,0-1 1,-1 1-1,1 0 1,-1 0-1,1-1 1,0 1-1,-1-1 1,1 1 0,0-1-1,2-1-158,-1-1 0,1 1 0,0-1 1,-1 1-1,0-1 0,1 0 0,-1 0 0,0 0 0,2-4 1,5-22-406,-1-6-187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18076,'-3'-2'2368,"-1"2"-1503,0 0-401,-1 3 1776,5 0-1576,2 1-568,6 5-1096,2 0 1184,8 2-416,0-1-176,9 3-184</inkml:trace>
  <inkml:trace contextRef="#ctx0" brushRef="#br0" timeOffset="1">201 162 25830,'-5'1'61,"1"0"0,-1 0 1,0 0-1,1 0 1,-1 1-1,1 0 0,0 0 1,-1 0-1,1 0 1,0 1-1,0-1 1,0 1-1,1 0 0,-1 0 1,1 1-1,0-1 1,-1 1-1,-3 7 0,7-11-77,-1 1 0,1 0 0,0 0 0,0-1 0,0 1 0,0 0 0,0 0 0,0 0 0,0-1 0,0 1 0,0 0 0,1 0 0,-1 0 0,0-1 0,0 1 0,1 0 0,-1-1 0,0 1 0,1 0 0,-1-1 0,1 1 0,-1 0 0,1-1 0,-1 1 0,1-1 0,-1 1-1,1 0 1,0-1 0,-1 0 0,2 1 0,24 13-411,-22-12 365,17 3-239,-17-4 245,0 0 0,0-1 1,0 1-1,0 1 0,0-1 1,-1 1-1,1-1 0,-1 1 0,1 0 1,-1 1-1,1-1 0,-1 0 1,0 1-1,5 5 0,8 11-345,20 29-1,-35-47 405,-1 0 0,1 0 0,0 0 0,-1 0 0,1 0 0,-1 0 0,1 0 0,-1 0 0,0 0-1,1 0 1,-1 0 0,0 0 0,0 0 0,1 0 0,-1 0 0,0 0 0,0 0 0,0 1 0,0-1-1,-1 1 1,-9 5 240,6-5-174,-3 2 50,0 0 0,-1 0 0,0-1 0,1 0 0,-1 0 0,-1-1 0,1 0 0,0 0 0,0-1 0,-1 0 0,1 0 0,-1-1 0,1 0 0,0 0 0,-16-4 0,23 4-180,-1-1 0,1 1 0,-1-1 1,1 0-1,0 1 0,0-1 0,-1 0 0,1 0 0,0 0 1,0 0-1,0 0 0,0 0 0,0 0 0,0 0 0,0 0 1,0-1-1,1 1 0,-1 0 0,0-1 0,1 1 0,-1 0 1,1-1-1,-1 1 0,1 0 0,0-1 0,0 1 0,0-1 1,-1 1-1,1-1 0,1 1 0,-1-1 0,0 1 0,0-1 1,1-1-1,0-2-76,0 0 1,1 1-1,0-1 1,0 1-1,0 0 1,0-1-1,0 1 1,1 0-1,6-6 1,17-15-672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26542,'-7'11'56,"-5"9"-72,-2 0 40,5-1-24,2-2 16,1-3-16,2 15 8,1 1 0,9-8-8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 19164,'-6'-4'2148,"6"9"-785,0-4-1282,1 0 0,-1 1 0,0-1-1,1 0 1,-1 0 0,1 0 0,-1 0 0,1 0-1,0 0 1,-1 0 0,1 0 0,0 0 0,1 1-1,0-1-56,0 0-1,1-1 0,-1 1 0,0 0 0,0-1 0,1 1 1,-1-1-1,1 0 0,-1 0 0,0 0 0,1 0 0,-1 0 0,0 0 1,1-1-1,-1 1 0,0-1 0,4-1 0,37-17 11,-41 18-26,26-15 56,39-29-1,1-1 221,-67 45-269,0 0 1,0 1-1,0-1 0,0 1 0,0-1 1,0 1-1,0 0 0,0-1 1,0 1-1,0 0 0,0 0 0,0-1 1,0 1-1,2 0 0,-3 1-9,1-1 0,-1 0 1,0 0-1,0 0 0,1 1 0,-1-1 0,0 0 0,0 0 0,1 0 0,-1 1 0,0-1 0,0 0 0,0 1 0,1-1 0,-1 0 0,0 1 0,0-1 0,0 0 1,0 0-1,0 1 0,0-1 0,0 0 0,0 1 0,0-1 0,0 0 0,0 1 0,0-1 0,0 0 0,0 1 0,-11 34 225,7-22-181,-2 5-226,2 0 0,1 0 0,-3 29 0,5-35 55,-1-14-65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13363,'0'1'104,"-1"-1"1,1 1-1,0 0 1,0 0 0,-1-1-1,1 1 1,0 0-1,0 0 1,0 0-1,0 0 1,0-1-1,0 1 1,0 0-1,0 0 1,1 0-1,-1-1 1,0 1 0,0 0-1,1 0 1,-1-1-1,0 1 1,1 0-1,-1 0 1,0-1-1,1 1 1,-1-1-1,2 2 1,0-1 94,0 1-1,0-1 1,0 0 0,0 0-1,0 0 1,0 0 0,0 0 0,0 0-1,5 0 1,2 1 259,0-1 1,1 0-1,-1-1 0,10 0 0,-2-2-189,0 0 1,0-2-1,0 0 0,-1 0 0,0-2 0,0 0 0,0-1 0,-1 0 0,0-2 0,0 1 0,-1-2 0,19-15 0,-32 24-261,1-1-1,-1 1 0,0-1 0,1 1 1,-1-1-1,0 1 0,0-1 0,0 0 1,0 1-1,-1-1 0,1 0 0,0 0 1,-1 1-1,1-5 0,-1 5-2,0 0 0,0 0 1,0 0-1,0 0 0,0 0 0,-1 0 0,1 0 1,0 0-1,-1 0 0,1 0 0,-1 0 1,1 0-1,-1 1 0,1-1 0,-1 0 0,0 0 1,1 0-1,-1 1 0,0-1 0,-1-1 0,-1 1 3,1-1-1,-1 1 1,0-1-1,0 1 1,0 0-1,0 0 1,-1 0-1,1 1 1,0-1-1,0 1 1,0 0-1,-1 0 1,1 0-1,0 0 1,0 0-1,-4 1 1,-2 2-4,0-1-1,1 1 1,-1 1 0,1-1-1,-1 2 1,1-1 0,1 1-1,-1 0 1,1 0 0,0 1-1,0 0 1,0 1 0,1-1-1,0 1 1,0 0 0,1 1-1,0 0 1,0-1 0,-6 15-1,10-20-14,1 1 1,-1-1-1,1 1 0,-1-1 0,1 0 0,0 1 1,-1-1-1,1 1 0,1-1 0,-1 1 0,0-1 0,1 1 1,-1-1-1,1 0 0,0 1 0,-1-1 0,1 0 1,0 1-1,1-1 0,-1 0 0,0 0 0,1 0 1,-1 0-1,1 0 0,-1 0 0,1-1 0,0 1 0,0 0 1,0-1-1,0 1 0,0-1 0,0 0 0,0 0 1,5 2-1,2 1-225,1 0 1,0-1-1,0 0 1,0 0 0,0-1-1,0 0 1,12 0-1,6-2-129,-2 0-136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64 17148,'1'-3'275,"0"0"1,0 0-1,0 1 1,0-1-1,0 0 1,-1 0-1,1 0 1,-1 0-1,0 0 1,0 0-1,0 0 1,0 0-1,-1 0 1,0-5-1,0 8-177,1-1 0,0 0-1,-1 0 1,1 0-1,-1 0 1,1 1-1,-1-1 1,1 0 0,-1 0-1,0 1 1,1-1-1,-1 1 1,0-1-1,0 0 1,1 1 0,-1-1-1,0 1 1,0 0-1,-1-1 1,0 0 16,1 1 0,-1 0 1,0 0-1,1 0 0,-1 0 0,0 0 1,1 0-1,-1 1 0,1-1 0,-1 0 0,0 1 1,1-1-1,-1 1 0,-2 1 0,-8 5-54,1 0 0,-1 2-1,1-1 1,1 1 0,0 1 0,0-1-1,1 2 1,0 0 0,0 0-1,1 0 1,1 1 0,-10 22-1,16-34-72,1 1-1,0-1 0,0 1 0,-1 0 0,1-1 1,0 1-1,0-1 0,0 1 0,0 0 0,0-1 0,0 1 1,0 0-1,0-1 0,0 1 0,0-1 0,0 1 1,1 0-1,-1-1 0,0 1 0,0-1 0,1 1 0,-1-1 1,0 1-1,1 0 0,-1-1 0,0 0 0,1 1 0,-1-1 1,1 1-1,-1-1 0,1 1 0,-1-1 0,1 0 1,-1 1-1,1-1 0,28 12-321,-4-1 186,-18-6 132,-1 1 0,0 0-1,-1 0 1,1 0 0,-1 1 0,-1-1 0,1 1 0,-1 1-1,0-1 1,-1 1 0,0-1 0,0 1 0,0 0 0,-1 0-1,-1 0 1,1 0 0,-1 0 0,0 1 0,-1 12 0,0-12 33,-1 1 1,0 0-1,0 0 0,-1-1 1,0 1-1,-1-1 1,0 1-1,0-1 1,-1 0-1,0 0 0,-1-1 1,0 1-1,0-1 1,-1 0-1,0 0 0,-8 8 1,12-15 2,0 1 1,1 0-1,-1-1 1,0 1-1,0-1 1,0 0-1,-1 0 1,1 0-1,0 0 1,0 0-1,-1 0 1,1 0-1,-5 0 1,5-1-5,1 0 0,0 0 0,-1 0 0,1 0 1,-1-1-1,1 1 0,-1-1 0,1 1 0,0-1 1,-1 1-1,1-1 0,0 0 0,0 1 0,-1-1 0,1 0 1,0 0-1,-2-2 0,1 0 2,-1 0 0,1 0-1,0-1 1,0 1 0,1-1-1,-1 1 1,1-1 0,-1 0-1,1 0 1,0 0 0,1 1 0,-1-1-1,1 0 1,0 0 0,0-8-1,1 3-21,0 0-1,0 0 0,1 0 0,0 0 0,1 0 1,0 1-1,0-1 0,1 1 0,0 0 0,1 0 1,0 0-1,0 1 0,0-1 0,1 1 0,0 0 1,7-5-1,10-7-13,0 2 1,1 0-1,44-22 0,-45 28 98,0-2 0,-1-1 0,-1-1 0,0 0 0,18-20 0,-36 33-44,-1 0 0,0-1 0,0 0 0,-1 0 0,1 1 0,0-1 0,-1 0 0,0 0 0,1 0 0,-1-1 0,-1 1 0,1 0 0,0 0 0,-1 0 0,1-1 0,-1-4 1,0 7-18,0 0 0,-1 0 0,1 0 0,0 0 0,-1 0 0,1 0 0,0 0 0,-1 0 0,1 0 0,-1 0 0,0 0 0,1 0 0,-1 0 1,0 0-1,1 0 0,-1 0 0,0 0 0,0 1 0,-1-2 0,0 1-3,0 0 1,0 1-1,0-1 1,1 1-1,-1-1 0,0 1 1,0 0-1,0-1 0,0 1 1,0 0-1,0 0 1,0 0-1,0 1 0,-4 0 1,-3 1-47,0 1-1,1 0 1,-1 0 0,0 1 0,1 0 0,0 0-1,0 1 1,0 0 0,1 0 0,0 1-1,0 0 1,0 1 0,1-1 0,-1 1 0,2 0-1,-1 1 1,1 0 0,0-1 0,-4 12 0,8-19-30,1 1 0,0 0 0,-1 0 1,1 0-1,0-1 0,-1 1 1,1 0-1,0 0 0,0 0 0,0 0 1,0 0-1,0-1 0,0 1 0,0 0 1,0 0-1,0 0 0,0 0 0,0 0 1,1-1-1,-1 1 0,0 0 1,1 0-1,-1 0 0,0-1 0,1 1 1,-1 0-1,1 0 0,-1-1 0,1 1 1,-1 0-1,1-1 0,0 1 1,1 0-1,1 0-60,0 0 0,-1 0 0,1 0 0,0 0 0,0-1 1,1 1-1,-1-1 0,6 0 0,20 0-651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17748,'-11'3'686,"1"2"0,-1-1 0,-12 9 0,19-11-513,1 0 0,0 0 0,-1 1 0,1 0 0,0-1 0,0 1 0,0 0 0,1 0 0,-1 1 0,1-1 0,0 1 0,-3 5 0,5-8-156,-1 0 0,1 0 1,0 0-1,0 0 0,0 0 1,0 1-1,0-1 0,1 0 0,-1 0 1,0 0-1,0 0 0,1 0 1,-1 0-1,1 0 0,-1 0 0,1 0 1,-1 0-1,1 0 0,-1 0 0,1 0 1,0-1-1,0 1 0,-1 0 1,1 0-1,0-1 0,0 1 0,0 0 1,0-1-1,0 1 0,0-1 1,0 1-1,0-1 0,0 1 0,0-1 1,1 0-1,8 4-30,0-1 0,17 3 1,-20-4 44,19 3-31,98 25 91,-123-30-91,0 1-1,0-1 0,0 0 0,0 0 0,0 1 1,0-1-1,-1 0 0,1 1 0,0-1 0,0 1 1,0-1-1,0 1 0,-1-1 0,1 1 1,0-1-1,-1 1 0,1 0 0,0 0 0,-1-1 1,1 1-1,-1 0 0,1 1 0,-1-1 3,0-1 0,0 1-1,0 0 1,-1 0 0,1-1 0,0 1-1,0 0 1,-1-1 0,1 1 0,-1 0 0,1-1-1,0 1 1,-1-1 0,1 1 0,-1 0-1,1-1 1,-1 1 0,0-1 0,1 0-1,-1 1 1,0 0 0,-8 4 49,1-1 0,-1 1 0,-10 3 1,16-7-34,-1 0-6,-12 6 68,0-1-1,0-1 1,0 0 0,-1-1-1,-26 3 1,43-7-116,-1 0 0,0 0 0,1 0 0,-1 1 0,0-1 0,1 0 0,-1 0 0,0 0 0,1-1 0,-1 1 0,0 0 0,1 0 0,-1 0 0,0 0 0,1-1 0,-1 1 0,1 0 0,-1 0 1,0-1-1,1 1 0,-1-1 0,1 1 0,-1 0 0,1-1 0,-1 1 0,1-1 0,-1 1 0,1-1 0,0 0 0,-1 1 0,1-1 0,0 1 0,-1-1 0,1 0 0,0 1 0,0-1 0,0 0 0,-1 1 0,1-1 0,0 0 0,0 1 0,0-1 0,0 0 0,0 1 0,0-1 0,0 0 0,1 1 0,-1-1 0,0 0 0,0 1 0,0-1 0,1 0 0,-1 1 0,0-1 0,1 1 0,-1-1 0,1 0 0,3-8-228,1 0 0,0 1-1,8-10 1,-7 9 196,21-30-581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18348,'0'0'31,"0"0"1,0 0-1,0 0 1,0 0-1,0 1 1,0-1-1,-1 0 1,1 0-1,0 0 1,0 0-1,0 0 0,0 1 1,0-1-1,0 0 1,0 0-1,0 0 1,0 0-1,0 0 1,0 1-1,0-1 1,0 0-1,0 0 0,0 0 1,0 0-1,0 0 1,0 0-1,0 1 1,1-1-1,-1 0 1,0 0-1,0 0 1,0 0-1,0 0 0,0 0 1,0 1-1,0-1 1,0 0-1,0 0 1,1 0-1,-1 0 1,0 0-1,0 0 1,0 0-1,0 0 1,0 0-1,0 0 0,1 0 1,-1 0-1,0 0 1,0 1-1,0-1 1,0 0-1,0 0 1,1 0-1,-1 0 1,0 0-1,0 0 0,0-1 1,0 1-1,0 0 1,0 0-1,1 0 1,-1 0-1,0 0 1,0 0-1,0 0 1,0 0-1,-4 19 289,2-12-17,-18 90 1278,4 2 0,-6 196 1,23-285-1490,2-12 31,3-17 2,-4-10-53,-1 0 0,-2 1 0,-1-1 0,-1 1 0,-8-38 0,8 55-68,3 11-40,10 16-39,-4-10 61,0 0 1,0-1-1,0 0 1,0 0-1,1 0 1,0-1-1,0 0 1,0 0-1,0-1 1,1 0-1,-1 0 1,1-1-1,0 0 1,0 0-1,0-1 1,0 0-1,12 0 1,-10-1 15,1 0 0,-1-1 0,1 0 0,-1-1 0,0 0 0,0-1-1,0 0 1,0 0 0,0-1 0,0-1 0,-1 0 0,0 0 0,9-6 0,-16 9 0,1 0 0,-1 0 0,0 1 0,0-1 0,0-1 0,0 1 1,-1 0-1,1 0 0,0-1 0,-1 1 0,1-1 0,-1 1 0,0-1 0,0 0 0,1-4 0,-2 6-3,0 1 0,0 0 0,0-1 0,1 1 0,-1 0 0,0 0-1,0-1 1,0 1 0,0 0 0,0-1 0,0 1 0,-1 0 0,1 0 0,0-1 0,0 1-1,0 0 1,0-1 0,0 1 0,0 0 0,0 0 0,0-1 0,-1 1 0,1 0 0,0 0-1,0 0 1,0-1 0,-1 1 0,1 0 0,0 0 0,0 0 0,0-1 0,-1 1-1,1 0 1,0 0 0,0 0 0,-1 0 0,1 0 0,-14 2-30,-14 12-2,15-4 16,0 1 0,0 1 0,-13 15 1,20-20 11,0 0 0,1 0 0,0 1 0,0-1 0,1 1 0,0 0 0,-6 17 0,10-25 3,-1 1-1,1 0 1,0 0-1,0 0 1,0 0 0,-1 0-1,1-1 1,0 1-1,0 0 1,0 0 0,0 0-1,0 0 1,1 0-1,-1 0 1,0 0 0,0-1-1,0 1 1,1 0-1,-1 0 1,1 0 0,-1-1-1,0 1 1,1 0 0,-1 0-1,1-1 1,0 1-1,-1 0 1,1-1 0,1 2-1,0-1-2,0 0-1,0-1 1,0 1-1,0 0 1,0-1-1,1 0 1,-1 1-1,0-1 1,0 0-1,1 0 1,3-1-1,7 0-33,1-2-1,25-7 0,-37 9 33,146-52-220,-146 52 222,0 0 0,0 1 0,0-1 0,0 1 0,0-1 0,0 1 0,0-1 0,0 1 0,0 0 0,0 0 0,0 0 0,0 0 0,0 1 1,0-1-1,0 1 0,0-1 0,0 1 0,0-1 0,0 1 0,0 0 0,0 0 0,0 0 0,-1 0 0,1 0 0,0 1 0,-1-1 0,1 0 0,1 3 0,-1-1 2,0 1 0,-1-1-1,1 0 1,-1 1 0,0-1 0,0 1 0,0 0 0,-1-1 0,0 1-1,1 0 1,-1-1 0,0 1 0,0 0 0,-1-1 0,0 5-1,1-7 5,-2 28 33,2-28-34,0-1 1,0 0-1,0 0 1,0 1-1,0-1 1,0 0-1,1 1 1,-1-1-1,0 0 1,0 0-1,0 1 1,0-1-1,0 0 1,1 0-1,-1 1 1,0-1-1,0 0 1,0 0-1,1 0 1,-1 1-1,0-1 1,0 0-1,1 0 1,-1 0-1,0 0 1,0 0-1,1 0 1,-1 1-1,0-1 1,1 0-1,-1 0 1,1-1-1,1 1 1,-1 0-1,0-1 0,0 1 0,0 0 1,0-1-1,0 0 0,0 1 1,0-1-1,0 0 0,0 1 1,0-1-1,1-1 0,48-51 9,-40 41-6,-1 1-1,2 0 1,0 0 0,0 1 0,24-16-1,-33 25-2,-1 1 0,1-1 0,-1 0 0,1 0-1,0 1 1,-1-1 0,1 1 0,0-1-1,-1 1 1,1 0 0,0 0 0,0-1 0,-1 1-1,3 1 1,-3-1 1,0 0-1,0 1 1,0-1 0,0 0-1,0 1 1,-1-1 0,1 1-1,0-1 1,0 1 0,-1-1-1,1 1 1,-1 0 0,1-1-1,0 1 1,-1 0 0,1 0-1,-1-1 1,1 1 0,0 2-1,0 2 15,1 0 0,-1 1-1,0 0 1,0-1-1,-1 1 1,0 10-1,0-15-12,0-1 0,0 1 0,1 0 0,-1 0-1,0 0 1,1 0 0,-1-1 0,0 1 0,1 0 0,-1 0-1,1-1 1,-1 1 0,1 0 0,-1-1 0,1 1-1,0-1 1,-1 1 0,1-1 0,0 1 0,-1-1-1,1 1 1,0-1 0,0 1 0,-1-1 0,1 0-1,0 0 1,0 1 0,0-1 0,-1 0 0,1 0-1,0 0 1,0 0 0,0 0 0,0 0 0,0 0 0,-1 0-1,2 0 1,40-6 26,-33 4-27,139-17 38,-146 19-40,0 0 0,-1 0 0,1 0 1,0 0-1,0 1 0,0-1 0,-1 0 1,1 1-1,0-1 0,-1 1 0,1-1 1,0 1-1,-1 0 0,1 0 1,-1 0-1,1 0 0,1 1 0,-3-2-25,0 1-1,1-1 0,-1 1 1,0-1-1,0 0 0,1 1 1,-1-1-1,0 1 0,0-1 1,0 1-1,0-1 0,1 1 1,-1-1-1,0 1 0,0-1 1,0 1-1,0-1 0,0 1 1,0-1-1,0 1 0,-1-1 1,1 1-1,0 1-106,-1-1 0,0 0 1,1 0-1,-1 0 0,0 1 1,0-1-1,0 0 0,0 0 0,0 0 1,0 0-1,-2 1 0,-18 14-761,8-6 279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16828,'1'0'79,"-1"0"0,0 0 0,0 0 1,0 0-1,0 0 0,0 0 1,0 0-1,1 0 0,-1 0 1,0 0-1,0 0 0,0 0 0,0 0 1,0 0-1,0 0 0,0 0 1,1 0-1,-1 0 0,0 0 0,0 0 1,0 0-1,0 0 0,0 0 1,0 0 78,0 1-78,1-1-1,-1 0 0,0 0 0,0 0 1,0 0-1,0 0 0,0 0 1,0 0-1,0 1 0,0-1 0,0 0 1,0 0-1,0 0 0,0 0 1,0 0-1,0 0 0,0 1 1,0-1-1,0 0 0,0 0 0,1 14 2108,-2 31-823,0 15-964,1-59-393,0 0 1,0 0-1,0 0 0,0 0 0,0 0 0,0 0 1,1 0-1,-1-1 0,0 1 0,1 0 0,-1 0 1,1 0-1,-1 0 0,1 0 0,-1 0 0,1-1 0,0 1 1,-1 0-1,1 0 0,0-1 0,0 1 0,-1 0 1,1-1-1,0 1 0,0-1 0,0 1 0,0-1 1,0 0-1,0 1 0,0-1 0,0 0 0,0 0 0,0 1 1,0-1-1,0 0 0,0 0 0,0 0 0,0 0 1,0 0-1,0 0 0,0-1 0,0 1 0,0 0 1,0 0-1,0-1 0,-1 1 0,1-1 0,0 1 1,2-2-1,4-1-6,0-1 1,0-1 0,0 1 0,10-10-1,25-28-337,-32 31 39,0 0 1,0 1-1,1 1 0,21-15 0,-32 24 274,0 0 0,0 0 0,1 0 0,-1-1 0,0 1 0,1 0 0,-1 0 0,0 0 0,0 0 0,1 0 0,-1 0 0,0-1 0,1 1 0,-1 0 0,0 0 0,1 0 0,-1 0 0,0 0 0,1 0 0,-1 0 0,0 0 0,1 0 0,-1 1 0,0-1 0,1 0 0,-1 0 0,0 0 0,1 0 0,-1 0 0,0 1 0,1-1 0,-1 0 0,0 0 0,0 0 0,1 1 0,-1-1 0,0 0 0,0 0-1,0 1 1,1-1 0,-1 0 0,0 0 0,0 1 0,0-1 0,0 0 0,0 1 0,1-1 0,-1 0 0,0 1 0,0-1 0,0 0 0,0 1 0,0 22-462,-1-17 366,0 14-99,0-15 118,0 0 0,0 0 0,1 0 0,0 0 1,0 0-1,0 0 0,1 0 0,-1 0 0,1-1 0,1 1 0,1 5 0,-3-10 94,0 1 1,0-1-1,0 0 0,1 0 0,-1 1 1,0-1-1,0 0 0,1 0 0,-1 0 1,0 1-1,1-1 0,-1 0 0,0 0 1,1 0-1,-1 0 0,0 0 0,0 0 0,1 0 1,-1 0-1,0 0 0,1 0 0,-1 0 1,0 0-1,1 0 0,-1 0 0,0 0 1,1 0-1,11-4-201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175 152 16059,'17'3'2209,"-4"7"-1105,2 4-368,0 12 1945,1 7-1233,-1 11-400,-1 3-143,-1 11-425,-2-1-128,1-1-216,-7-4-200,3-9-592,-4-8-297,-1-12-295,-2-7 912,-1-14-256,-3 2-256</inkml:trace>
  <inkml:trace contextRef="#ctx0" brushRef="#br0" timeOffset="1">22 284 14595,'-4'-7'357,"1"0"-1,0-1 0,1 1 1,-1-1-1,1 1 1,1-1-1,-1 1 1,1-12-1,1 15-169,0 0 0,1-1 0,0 1-1,0 0 1,0 0 0,0 0 0,0 0 0,1 0 0,0 0-1,0 0 1,0 0 0,0 0 0,1 1 0,0 0-1,-1-1 1,7-4 0,7-6 282,0 0-1,1 2 0,0 0 1,1 1-1,0 1 1,0 1-1,2 0 1,35-11-1,-32 14-205,-1 1-1,2 0 1,-1 2 0,0 0-1,1 2 1,-1 0 0,39 5 0,-55-3-214,-1 0 0,1 1 0,0 0 0,-1 0 0,1 0 1,-1 1-1,1-1 0,-1 2 0,0-1 0,0 1 0,-1 0 1,11 8-1,-14-9-33,1 0-1,-1 0 1,0 0 0,1 0 0,-2 1 0,1-1 0,0 0-1,-1 1 1,1-1 0,-1 1 0,0 0 0,0-1-1,-1 1 1,1 0 0,-1-1 0,0 1 0,0 0 0,0 0-1,0 0 1,0-1 0,-1 1 0,0 0 0,0-1 0,-3 8-1,-1 2 68,-1 0-1,-1-1 0,0 0 0,-1 0 0,0 0 0,-19 19 0,-1-2 162,-37 29 0,47-43-372,-31 19-1,45-31 44,0 0 1,-1-1-1,1 1 0,-1-1 1,0 0-1,1-1 0,-1 1 0,0-1 1,0 0-1,0 0 0,0 0 1,0-1-1,-10 0 0,14 0 70,1 0-1,-1-1 0,0 1 0,0 0 1,0 0-1,0-1 0,0 1 1,0-1-1,1 1 0,-1 0 0,0-1 1,0 0-1,0 1 0,1-1 0,-1 1 1,0-1-1,1 0 0,-1-1 1,-2-18-384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19620,'-7'16'1328,"1"-5"-855,1-1 1,1 1-1,0 1 0,1-1 1,0 0-1,0 1 0,1 0 1,0 12-1,2-23-456,0 0 0,0 0-1,0 0 1,0-1 0,0 1 0,0 0 0,0 0 0,0 0-1,1-1 1,-1 1 0,0 0 0,1 0 0,-1-1-1,0 1 1,1 0 0,-1-1 0,1 1 0,-1 0-1,1-1 1,-1 1 0,1-1 0,0 1 0,-1-1-1,1 1 1,0-1 0,1 1 0,-1 0-6,1-1 0,-1 0 0,1 0 0,-1 1 0,1-1 0,0 0 0,-1-1 0,1 1 1,-1 0-1,1 0 0,-1-1 0,4 0 0,2-2-27,1-1 0,-1 0 1,14-9-1,5-7-214,43-44 0,-90 111-546,-5 3-163,24-47 720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14659,'-12'3'1677,"15"-9"-231,19-10 467,10 5-1510,1 3-1,0 0 1,0 3 0,52-4-1,-25 3-689,-25 4-96,-70 2 317,1 1 0,-1 2 0,1 2 0,-1 1 0,-51 16 0,55-5 142,31-17-73,-1 1 0,0-1 0,1 1 0,-1-1 0,0 1-1,1 0 1,-1-1 0,1 1 0,-1 0 0,1-1 0,-1 1-1,1 0 1,-1 0 0,1-1 0,-1 2 0,2-1-2,-1-1-1,0 1 1,0-1 0,0 1 0,1-1-1,-1 1 1,0-1 0,0 0 0,1 1-1,-1-1 1,0 1 0,1-1 0,-1 0-1,1 0 1,-1 1 0,0-1 0,1 0-1,-1 1 1,1-1 0,-1 0 0,1 0-1,-1 0 1,1 0 0,-1 0 0,1 1-1,-1-1 1,1 0 0,-1 0 0,1 0-1,0 0 1,9 1-166,0 0 0,0 0 0,0-1 0,1 0 0,-1 0 0,0-1 0,20-5 0,-26 5 109,-1 0 0,1 0-1,-1 0 1,1 0 0,-1-1 0,1 0 0,-1 1-1,0-1 1,0 0 0,0-1 0,0 1 0,0-1 0,0 1-1,-1-1 1,1 0 0,-1 0 0,1 0 0,-1 0 0,0 0-1,-1 0 1,1-1 0,0 1 0,-1-1 0,2-5 0,-2-15-283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1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13611,'-12'4'2215,"34"-5"-148,-8 0-1923,97-7 875,196-40 0,-301 47-1060,0 0-1,0-1 1,0 0 0,0 0-1,8-5 1,-27 4-167,-8 3 185,-9 6 17,-1 0 1,1 3-1,1 0 0,0 2 1,0 1-1,-52 30 0,75-37 11,6-4-6,15-5-61,-10 3 32,57-19-563,-27 8 171,0 2 0,0 1 1,1 1-1,41-2 0,-65 10 175,-13 3 119,-22 4 159,-242 56 803,263-62-815,-6 1 57,1-1 0,0 1 0,0-1 0,-1-1 0,1 1 0,-1-2 0,1 1 0,-13-3 0,18 3-68,1 0 1,0 0 0,0-1 0,0 1 0,0-1 0,0 1-1,-1-1 1,1 1 0,0-1 0,0 0 0,0 0 0,1 1-1,-1-1 1,0 0 0,-1-1 0,2 0 1,-1 1 0,1 0 0,-1-1 1,1 1-1,0-1 0,0 1 0,0-1 0,0 1 1,0 0-1,0-4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2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 17316,'0'-1'100,"0"1"1,0 0 0,1-1 0,-1 1-1,0 0 1,0-1 0,0 1 0,0 0-1,0 0 1,0-1 0,1 1 0,-1 0-1,0 0 1,0-1 0,0 1 0,1 0-1,-1 0 1,0-1 0,0 1 0,1 0-1,-1 0 1,0 0 0,0 0 0,1-1-1,-1 1 1,0 0 0,1 0 0,-1 0-1,0 0 1,0 0 0,1 0 0,-1 0-1,0 0 1,1 0 0,-1 0 0,0 0-1,1 0 1,-1 0 0,1 15 1546,-12 37-1256,8-41-101,-72 288-266,76-292 114,5-16-69,7-18-1,7-28 59,-2-2 0,-3 0 0,9-75 0,-17 188-550,-6-52 402,0 3-3,0-1 0,1 1-1,-1-1 1,1 1 0,4 8 0,-5-14 26,-1 0 0,1 0 0,-1 0 0,1 0 0,0-1 0,-1 1 0,1 0 0,0-1 0,0 1 0,-1 0 0,1-1 0,0 1 0,0-1 0,0 1 0,0-1 0,0 1 0,-1-1 0,1 0-1,0 0 1,0 1 0,0-1 0,0 0 0,0 0 0,0 0 0,0 0 0,0 0 0,0 0 0,0 0 0,0 0 0,0 0 0,0-1 0,0 1 0,0 0 0,0-1 0,0 1 0,0-1 0,0 1 0,-1-1 0,1 1 0,0-1 0,0 1 0,0-1 0,-1 0 0,2-1 0,11-9 77,-1-1 0,-1 0 0,0 0 1,-1-1-1,0-1 0,14-25 0,7-9 124,-31 48-204,0 0 1,0 0-1,0 0 0,0 0 0,0 0 0,0 0 1,0 0-1,0 0 0,0 0 0,0 1 0,0-1 1,1 0-1,-1 0 0,0 0 0,0 0 0,0 0 0,0 0 1,0 0-1,0 0 0,0 0 0,0 0 0,0 0 1,0 0-1,0 0 0,0 0 0,1 0 0,-1 0 1,0 0-1,0 0 0,0 0 0,0 0 0,0 0 0,0 0 1,0 0-1,0 0 0,0 0 0,0 0 0,1 0 1,-1 0-1,0 0 0,0 0 0,0 0 0,0 0 1,0 0-1,0 0 0,0 0 0,0 0 0,0 0 0,0 0 1,0 0-1,0 0 0,0-1 0,0 1 0,1 0 1,-1 0-1,0 0 0,0 0 0,0 0 0,0 0 1,0 0-1,-1 13-39,-5 19-28,-10 36-75,5-30-16,2 0-1,2 1 1,-4 64 0,11-101 75,0 0 1,0 0-1,0 0 1,0 0-1,0-1 1,1 1-1,-1 0 1,1 0-1,-1 0 0,1-1 1,0 1-1,0 0 1,1 1-1,-2-2 48,1-1-1,-1 1 0,1-1 1,0 1-1,0-1 0,-1 1 1,1-1-1,0 0 0,0 1 1,-1-1-1,1 0 0,0 0 0,0 1 1,0-1-1,0 0 0,-1 0 1,1 0-1,0 0 0,0 0 1,0 0-1,0 0 0,-1-1 1,1 1-1,0 0 0,0 0 1,0-1-1,0 1 0,-1 0 1,2-1-1,12-6-517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2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63 12547,'6'0'506,"0"-1"0,0 0 0,0 0 0,0 0-1,0 0 1,7-3 0,-11 3-269,0 0-1,0 0 1,0 0-1,0 0 1,0 0-1,0 0 1,0 0-1,0-1 1,-1 1 0,1 0-1,0-1 1,-1 0-1,0 1 1,1-1-1,-1 0 1,0 0-1,0 0 1,0 0-1,0 0 1,1-3-1,-1 4-184,-1 0 1,0 1-1,0-1 0,0 1 0,0-1 1,0 0-1,0 1 0,0-1 0,0 1 1,0-1-1,0 0 0,0 1 0,0-1 1,0 1-1,0-1 0,0 0 0,-1 1 0,1-1 1,0 1-1,0-1 0,-1 1 0,1-1 1,0 1-1,-1-1 0,1 1 0,-1-1 1,1 1-1,-1-1 0,1 1 0,-1 0 1,1-1-1,-1 1 0,1 0 0,-1-1 1,1 1-1,-1 0 0,1 0 0,-1 0 0,0 0 1,1-1-1,-1 1 0,1 0 0,-1 0 1,0 0-1,1 0 0,-1 0 0,1 0 1,-1 0-1,0 1 0,1-1 0,-1 0 1,1 0-1,-2 1 0,-2 0 20,0 0 0,-1 0-1,1 0 1,0 1 0,1 0 0,-8 3 0,0 4-52,0-1 0,1 1 1,0 1-1,-9 11 0,15-17-42,1 0 0,0 0 0,0 0 0,0 0 0,0 1 0,1-1 0,0 1 0,0 0 0,0 0 0,1 0 0,-1 0 0,1 0 0,-1 10 0,2-14 14,0 0 1,0 0 0,0 0-1,1 0 1,-1 0-1,0 0 1,0 0 0,1 0-1,-1-1 1,1 1 0,-1 0-1,1 0 1,-1 0-1,1 0 1,-1 0 0,1-1-1,0 1 1,-1 0-1,1-1 1,0 1 0,0 0-1,-1-1 1,3 2-1,-1-1-4,0-1-1,0 1 0,1 0 0,-1-1 0,0 1 0,1-1 0,-1 0 1,1 0-1,3 0 0,5-1-28,0-1 1,0 0 0,13-5-1,-22 7 33,64-25-71,-45 16 62,-1 1 1,22-5 0,-41 13 12,0-1 0,0 1 0,0 0 0,0-1 0,0 1 0,0 0 0,-1 0 0,1 0 1,0-1-1,0 1 0,0 0 0,0 0 0,0 0 0,0 1 0,0-1 0,0 0 0,0 0 0,0 0 0,0 1 1,0-1-1,0 1 0,0-1 0,-1 0 0,1 1 0,0 0 0,0-1 0,0 1 0,-1-1 0,1 1 1,0 0-1,-1 0 0,1-1 0,-1 1 0,2 1 0,-2 2-14,1-1 1,-1 1-1,0-1 1,0 0-1,0 1 0,0-1 1,0 1-1,-2 3 1,0 17 0,2-23 23,0-1 1,0 0-1,0 1 1,0-1 0,0 0-1,1 0 1,-1 1-1,0-1 1,0 0 0,0 1-1,0-1 1,1 0-1,-1 0 1,0 1 0,0-1-1,1 0 1,-1 0-1,0 0 1,0 1 0,1-1-1,-1 0 1,0 0 0,1 0-1,-1 0 1,0 0-1,1 1 1,-1-1 0,0 0-1,1 0 1,-1 0-1,0 0 1,1 0 0,-1 0-1,0 0 1,1 0-1,-1 0 1,0 0 0,1-1-1,-1 1 1,0 0-1,1 0 1,-1 0 0,0 0-1,0 0 1,1-1-1,18-8 159,-17 8-128,19-13 190,24-19 0,0 0-570,-45 33 321,0 0-1,1-1 1,-1 1 0,0 0 0,0 0 0,0 0 0,0-1 0,0 1-1,1 0 1,-1 0 0,0 0 0,0-1 0,0 1 0,1 0-1,-1 0 1,0 0 0,0 0 0,1 0 0,-1 0 0,0 0-1,0 0 1,1 0 0,-1 0 0,0-1 0,0 1 0,1 0 0,-1 0-1,0 0 1,0 1 0,1-1 0,-1 0 0,0 0 0,0 0-1,1 0 1,-1 0 0,0 0 0,0 0 0,0 0 0,1 0-1,-1 1 1,0-1 0,0 0 0,0 0 0,1 0 0,-5 14-762,-14 21-1582,17-33 1728,9-5-2460,3-6 2064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83 17300,'5'-2'4644,"-14"-2"-1374,5 3-3209,-2 0 8,1 0 1,-1 0 0,0 0-1,0 1 1,0 0 0,0 1 0,1-1-1,-1 1 1,0 0 0,0 0-1,1 1 1,-1 0 0,1 0-1,-1 0 1,1 1 0,0-1-1,0 1 1,0 0 0,0 1-1,1-1 1,-1 1 0,1 0-1,-5 5 1,9-8-70,0-1 0,0 0 0,0 0 0,0 0 0,0 1 0,0-1 0,0 0 0,0 0 0,-1 0 0,1 1 0,0-1 0,0 0 0,0 0 0,0 0 1,0 1-1,0-1 0,0 0 0,0 0 0,0 1 0,0-1 0,0 0 0,0 0 0,1 0 0,-1 1 0,0-1 0,0 0 0,0 0 0,0 0 0,0 1 0,0-1 0,0 0 0,1 0 0,-1 0 0,0 0 0,0 0 0,0 1 0,0-1 0,1 0 0,-1 0 0,0 0 0,0 0 0,0 0 0,1 0 0,-1 0 0,0 1 0,0-1 0,0 0 0,1 0 0,-1 0 0,0 0 0,0 0 1,0 0-1,1 0 0,-1 0 0,0 0 0,0 0 0,0 0 0,1-1 0,-1 1 0,0 0 0,16-2 7,-1-5 9,0 0-1,-1-1 0,1 0 0,-1-1 0,-1-1 0,0 0 0,0-1 0,14-16 0,-26 32-13,-4 11-6,-5 18-16,0-4 7,1 1 0,2 0 1,1 1-1,1-1 0,3 39 1,0-57 9,-1 0 0,-3 20 0,4-30 7,-1-1-1,1 1 0,-1-1 1,1 1-1,-1-1 1,0 1-1,0-1 0,0 0 1,-1 1-1,1-1 1,-1 0-1,1 0 0,-1 0 1,1 0-1,-1 0 0,0 0 1,0 0-1,0-1 1,0 1-1,-3 1 0,4-3 3,-1 0-1,0 1 0,1-1 0,-1 0 0,1 0 0,-1-1 0,0 1 0,1 0 0,-1 0 0,1-1 0,-1 1 1,1-1-1,-1 1 0,1-1 0,-1 0 0,1 1 0,-1-1 0,1 0 0,0 0 0,-1 0 0,1 0 0,0 0 1,0 0-1,0-1 0,0 1 0,0 0 0,0 0 0,0-1 0,0 1 0,0-3 0,-3-3 13,0 0 0,1 0-1,0 0 1,0 0 0,-1-9 0,3 12-20,0 0 0,0 0 1,1 0-1,-1 0 0,1 0 1,0 0-1,0-1 1,1 1-1,0 0 0,-1 0 1,1 0-1,0 0 0,1 0 1,-1 0-1,4-6 1,-2 6-9,0-1 1,0 1-1,1 0 1,0 0-1,-1 1 1,1-1-1,1 1 1,-1 0-1,0 0 1,1 0-1,0 1 1,5-3-1,53-21-117,-31 14 55,40-22 1,-64 30 70,0-1 0,0 0-1,0-1 1,-1 0 0,0 0 0,0 0-1,-1-1 1,1 0 0,8-13-1,-13 16 13,0 0-1,0 0 0,-1 0 1,1 0-1,-1-1 0,0 1 1,0 0-1,0-1 0,-1 1 1,1-9-1,-1 12-6,0 0 0,0 0 0,-1 0 1,1 0-1,0 0 0,0 0 0,-1 0 0,1 0 0,0 0 1,-1 0-1,1 0 0,-1 0 0,1 0 0,-1 0 0,0 0 1,1 1-1,-1-1 0,0 0 0,-1-1 0,1 2-2,-1-1-1,1 1 1,0-1-1,-1 1 1,1 0-1,-1 0 1,1 0-1,0 0 1,-1 0-1,1 0 1,-1 0-1,1 0 1,-1 0-1,1 0 1,0 1-1,-1-1 1,1 1-1,0-1 1,-2 2-1,-4 1-6,0 1 1,0 0-1,1 0 0,-1 1 1,1 0-1,0 0 0,0 1 0,-7 9 1,9-11-4,0 1-1,1-1 1,-1 1 0,1 0 0,0 0 0,1 0 0,-1 0 0,1 1 0,0-1-1,1 1 1,-1 0 0,0 6 0,2-10-31,0 0-1,0-1 1,0 1-1,0 0 1,1 0 0,-1-1-1,1 1 1,-1 0-1,1-1 1,0 1-1,-1-1 1,1 1 0,0-1-1,0 1 1,0-1-1,0 1 1,0-1 0,1 0-1,-1 0 1,0 0-1,0 1 1,1-1-1,-1-1 1,1 1 0,-1 0-1,1 0 1,-1 0-1,1-1 1,0 1-1,2 0 1,6 1-266,-1 0 0,1-1 1,0 0-1,12 0 0,-14-1 349,36 1-484,2-3-116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68 15347,'1'-1'189,"-1"0"0,1 0 0,0 0 0,-1 1 0,1-1 0,0 0 0,-1 0 0,1 0 0,-1-1 0,0 1-1,1 0 1,-1 0 0,0 0 0,1 0 0,-1 0 0,0 0 0,0 0 0,0 0 0,0-1 0,0 1 0,-1 0 0,1 0 0,0 0 0,0 0-1,-1-2 1,0 2-71,0 1-1,0-1 1,0 0 0,0 1-1,0 0 1,0-1-1,0 1 1,0-1-1,0 1 1,0 0-1,0 0 1,0 0-1,0 0 1,0-1-1,0 1 1,0 0-1,0 1 1,0-1-1,0 0 1,0 0 0,0 0-1,0 1 1,0-1-1,0 0 1,0 1-1,1-1 1,-1 1-1,-2 0 1,-8 5-45,0-1 1,-1 2-1,2 0 1,-1 0-1,1 0 1,0 2-1,-12 12 1,22-21-77,0 1-1,0-1 1,0 0 0,0 0 0,0 1 0,0-1-1,0 0 1,0 0 0,0 0 0,0 1 0,0-1-1,0 0 1,0 0 0,0 0 0,0 1 0,0-1-1,0 0 1,1 0 0,-1 0 0,0 1 0,0-1 0,0 0-1,0 0 1,0 0 0,1 0 0,-1 1 0,0-1-1,0 0 1,0 0 0,0 0 0,1 0 0,-1 0-1,0 0 1,0 0 0,1 0 0,-1 0 0,0 1-1,0-1 1,0 0 0,1 0 0,-1 0 0,0 0-1,0 0 1,0 0 0,1 0 0,-1-1 0,0 1-1,1 0 1,13 2-52,-13-2 40,7 1-50,-1 0 0,0 1 0,0 0 0,-1 0 0,1 1 1,0-1-1,-1 1 0,1 1 0,10 7 0,-15-10 51,0 0 0,0 1 1,-1-1-1,1 1 0,0-1 0,-1 1 1,1 0-1,-1 0 0,1-1 0,-1 1 1,0 0-1,0 0 0,0 1 1,0-1-1,0 0 0,0 0 0,-1 0 1,1 1-1,-1-1 0,0 0 0,1 0 1,-1 1-1,0-1 0,0 0 0,-1 1 1,1-1-1,0 0 0,-1 1 1,1-1-1,-1 0 0,0 0 0,0 0 1,-2 4-1,3-5 22,-5 8 146,0 0 0,-13 15 0,17-22-108,0-1 0,-1 1 0,1-1 0,0 1 0,-1-1 0,1 0 0,-1 1 0,0-1 0,1 0 0,-1 0 0,0 0 0,0-1 0,0 1 0,0 0 0,0-1 1,0 1-1,0-1 0,0 1 0,0-1 0,0 0 0,-4 0 0,5 0-33,1-1 0,-1 1-1,0 0 1,0-1 0,0 1 0,0-1 0,0 1-1,0-1 1,1 0 0,-1 1 0,0-1 0,0 0-1,1 1 1,-1-1 0,0 0 0,1 0 0,-1 0-1,1 1 1,-1-1 0,1 0 0,0 0 0,-1 0-1,1 0 1,0 0 0,-1 0 0,1 0 0,0 0-1,0 0 1,0 0 0,0 0 0,0 0 0,0 0-1,1-2 1,-1 0-14,0 0 0,1 0 1,-1 1-1,1-1 0,0 0 0,0 0 0,0 0 0,0 1 0,1-1 0,2-4 0,6-3-12,0 1 0,0 0 0,1 1 0,1 0 0,-1 0 0,1 1 0,16-6 0,22-15-15,-41 22 31,46-32 8,-51 35 7,-1 0 0,1 0 0,-1-1 0,1 1 0,-1-1 0,0 1 0,0-1 1,-1 0-1,1-1 0,-1 1 0,2-5 0,-4 8-8,1 1-1,-1-1 1,0 0-1,1 0 1,-1 0-1,0 1 1,0-1-1,0 0 1,0 0 0,0 0-1,0 0 1,0 1-1,0-1 1,0 0-1,0 0 1,0 0-1,-1 1 1,1-1 0,0 0-1,0 0 1,-1 1-1,1-1 1,-1 0-1,1 0 1,0 1-1,-2-2 1,1 2 2,0-1-1,0 1 1,0-1 0,0 1-1,0 0 1,0 0-1,0 0 1,0-1 0,-1 1-1,1 0 1,0 0-1,0 0 1,0 1 0,0-1-1,0 0 1,-2 1 0,-5 1 38,0 1 0,0 0 0,-14 8 0,15-7-91,0 0 0,0 1-1,0 0 1,1 0 0,-1 1 0,1-1-1,0 1 1,1 1 0,0-1 0,0 1-1,0 0 1,-6 12 0,11-19 1,0 1-1,-1 0 1,1-1 0,0 1-1,0-1 1,0 1-1,-1-1 1,1 1 0,0-1-1,0 1 1,0-1 0,0 1-1,0 0 1,0-1 0,0 1-1,0-1 1,0 1-1,0-1 1,1 1 0,-1 0-1,0-1 1,0 1 0,0-1-1,1 1 1,-1-1 0,0 1-1,1-1 1,-1 1-1,0-1 1,1 1 0,-1-1-1,0 0 1,1 1 0,-1-1-1,1 0 1,-1 1 0,1-1-1,-1 0 1,1 1-1,-1-1 1,1 0 0,-1 0-1,1 0 1,0 0 0,0 1-1,1-1-35,1 0 0,-1 0 0,1 0 0,-1 0 0,1-1 0,-1 1-1,1-1 1,-1 1 0,4-2 0,18-10-493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19092,'0'1'100,"1"0"0,0-1-1,-1 1 1,1 0 0,-1 0 0,1 0 0,-1 0-1,0 0 1,1 0 0,-1 0 0,0 1 0,0-1-1,0 0 1,0 0 0,0 0 0,0 0 0,0 0-1,0 0 1,0 0 0,0 0 0,-1 2 0,1 2 174,-17 195 2744,0 40-1483,18-235-1249,1-6-155,1-7 0,0-13-50,-1 0 0,-2 0 0,0 0 1,-1 0-1,-5-27 0,10 49-294,-2-1 195,0 1 0,0-1 0,0 1 1,-1-1-1,1 0 0,0 0 0,0 0 0,0 0 0,0 0 0,0 0 0,0 0 1,0-1-1,-1 1 0,1-1 0,2 0 0,-4 0-65,0 0-1,1 1 1,-1-1 0,0 1-1,0-1 1,0 1 0,0-1-1,0 0 1,0 1 0,0-1-1,0 1 1,0-1 0,-1 1-1,1-1 1,0 1 0,0-1-1,0 1 1,-1-1 0,1 0-1,0 1 1,-1 0 0,1-1-1,0 1 1,-1-1 0,1 1 0,0-1-1,-2 0 1,1 0 136,-2-3-523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 13251,'0'0'1886,"-22"-9"4139,19 9-5856,0-1 1,-1 1 0,1 0-1,-1 0 1,1 0 0,-1 0-1,1 1 1,-4 0 0,6-1-158,1 1 1,-1-1 0,0 0-1,1 0 1,-1 0 0,1 1-1,-1-1 1,0 0 0,1 1 0,-1-1-1,1 0 1,-1 1 0,1-1-1,0 1 1,-1-1 0,1 1-1,-1-1 1,1 1 0,0-1-1,-1 2 1,1-2-8,0 1-1,0 0 1,0 0-1,0 0 0,0-1 1,0 1-1,1 0 1,-1 0-1,0-1 1,0 1-1,1 0 0,-1 0 1,0-1-1,1 1 1,-1 0-1,1-1 1,-1 1-1,1-1 1,-1 1-1,1-1 0,1 2 1,0 0 3,1-1 1,-1 1-1,1-1 1,0 0-1,0 1 1,0-1-1,5 1 1,-6-2 0,0 1-1,0-1 1,0 1 0,0 0 0,0-1-1,0 1 1,0 0 0,0 0 0,0 0 0,0 1-1,-1-1 1,1 0 0,2 3 0,-4-3-4,0-1 1,0 1-1,0 0 1,0 0 0,0-1-1,0 1 1,0 0-1,-1 0 1,1-1-1,0 1 1,0 0 0,-1-1-1,1 1 1,0 0-1,-1-1 1,1 1-1,0 0 1,-1-1 0,1 1-1,-1-1 1,1 1-1,-1-1 1,0 1 0,1-1-1,-1 1 1,0-1-1,-21 16 211,16-12-101,1-1-96,0 0-1,1 0 1,-1 0 0,-1-1-1,1 0 1,0 0 0,0 0-1,-1-1 1,1 0 0,-1 0-1,-9 1 1,39-12-1435,-12 8 904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10458,'-3'2'795,"0"0"0,0 0 0,0 1 0,0-1 0,1 1 0,-1 0 0,-2 3 1,4-5-602,0 0 1,1 0-1,-1-1 1,0 1-1,1 0 1,-1 0-1,0 0 1,1 0 0,-1 0-1,1 0 1,0 0-1,-1 0 1,1 1-1,0-1 1,0 0-1,0 0 1,0 0 0,-1 0-1,2 0 1,-1 0-1,0 1 1,0-1-1,0 0 1,0 0-1,1 0 1,-1 0 0,1 2-1,0-3-120,0 1-1,0 0 1,1-1 0,-1 1-1,0-1 1,0 0 0,0 1-1,0-1 1,0 0 0,1 0-1,-1 0 1,0 0 0,0 0-1,0 0 1,1 0-1,-1 0 1,0 0 0,0-1-1,0 1 1,1 0 0,-1-1-1,0 1 1,0-1 0,0 1-1,0-1 1,2-1 0,26-17 506,-28 18-564,0 0 0,0 1 0,0-1 1,0 0-1,0 0 0,-1 0 0,1 0 1,0 0-1,0 0 0,-1 0 0,1 0 1,-1 0-1,1 0 0,-1 0 0,1 0 1,-1 0-1,1-1 0,-1 1 0,0 0 1,0 0-1,0 0 0,0-1 0,0 1 1,0 0-1,0 0 0,0-1 0,-1 0 1,1 1-15,-1 0 1,0 1 0,0-1 0,0 0 0,0 1 0,0-1-1,0 1 1,0-1 0,0 1 0,0 0 0,0-1 0,0 1 0,0 0-1,0 0 1,0 0 0,0-1 0,0 1 0,0 0 0,0 1-1,-1-1 1,1 0 0,0 0 0,0 0 0,0 1 0,0-1-1,0 0 1,0 1 0,0-1 0,-2 2 0,-3 1-7,-1 0 0,1 0 0,0 1 0,-7 5 0,11-7-3,0-1 0,0 1 0,0-1-1,0 1 1,0 0 0,0 0 0,1 0 0,-1 0 0,1 0 0,-1 0 0,1 1-1,0-1 1,0 0 0,-2 5 0,4-6 6,-1-1-1,0 1 0,0-1 1,1 1-1,-1-1 1,0 1-1,1-1 1,-1 0-1,0 1 1,1-1-1,-1 0 1,1 1-1,-1-1 0,1 0 1,-1 0-1,1 1 1,-1-1-1,1 0 1,-1 0-1,1 0 1,-1 0-1,1 0 1,-1 0-1,1 0 0,-1 1 1,1-1-1,-1-1 1,1 1-1,-1 0 1,2 0-1,22-1-2,-21 1 1,22-2-23,41-2-28,-62 4 43,1 0 0,-1 1 0,0-1 0,1 1 1,-1 0-1,0 0 0,0 0 0,0 1 0,0 0 0,0-1 0,7 5 1,0 8-34,-11-13 53,1-1 1,-1 1-1,0 0 0,1-1 0,-1 1 0,1 0 0,-1-1 0,1 1 0,-1-1 0,1 1 0,-1-1 0,1 1 0,-1-1 0,1 1 0,0-1 1,-1 0-1,1 1 0,0-1 0,0 0 0,-1 0 0,1 1 0,0-1 0,-1 0 0,1 0 0,0 0 0,0 0 0,0 0 0,-1 0 0,1 0 1,0 0-1,0 0 0,1-1 0,7 0 80,0-2 0,0 1 1,0-1-1,12-6 0,-13 5-72,0 1 1,0 0-1,0 0 1,0 1-1,16-3 1,-24 5-23,1 0 1,0 0 0,-1 0-1,1 0 1,-1 0 0,1 0-1,0 0 1,-1 1 0,1-1 0,0 0-1,-1 0 1,1 0 0,-1 1-1,1-1 1,0 0 0,-1 0 0,1 1-1,-1-1 1,1 1 0,-1-1-1,1 1 1,-1-1 0,1 0 0,-1 1-1,0 0 1,1-1 0,-1 1-1,0-1 1,1 1 0,-1-1 0,0 1-1,0 0 1,1 0 0,-1 0 4,0 0 1,0-1-1,1 1 1,-1 0-1,0-1 0,0 1 1,1-1-1,-1 1 1,0-1-1,1 1 1,-1-1-1,1 1 0,-1-1 1,0 1-1,1-1 1,-1 1-1,1-1 1,0 0-1,-1 1 1,1-1-1,-1 0 0,1 0 1,-1 1-1,1-1 1,0 0-1,-1 0 1,1 0-1,0 0 1,-1 1-1,1-1 0,-1 0 1,1 0-1,0 0 1,-1-1-1,1 1 1,0 0-1,60-14 129,-48 10-118,-1 1 1,1 0 0,-1 1 0,1 0 0,15 1 0,-27 1-12,1-1 1,-1 1-1,0 0 0,0 0 0,0 0 0,0 1 0,0-1 1,0 0-1,0 0 0,0 1 0,0-1 0,0 0 0,0 1 0,0-1 1,0 1-1,0-1 0,0 1 0,0 0 0,0-1 0,0 1 1,0 0-1,-1 0 0,1 0 0,0-1 0,-1 1 0,1 0 1,0 0-1,-1 0 0,1 0 0,-1 0 0,0 0 0,1 0 1,-1 0-1,0 0 0,0 0 0,1 2 0,-1 2-119,-1 0-1,0 0 1,1 0-1,-1 0 1,-1 0-1,-2 6 1,4-10 110,3-3-348,2-1 146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2629 12955,'0'0'59,"-1"0"0,1 0 0,-1 0 1,0 0-1,1 0 0,-1-1 0,1 1 1,-1 0-1,0 0 0,1-1 0,-1 1 1,1 0-1,-1 0 0,1-1 0,-1 1 1,1-1-1,-1 1 0,1-1 0,-1 1 1,1-1-1,0 1 0,-1-1 0,1 1 1,0-1-1,-1 0 0,-3-21 643,9-25 170,25-78 113,72-187 0,-67 212-813,16-39-206,112-214 0,8 42-358,90-171-347,35-35 187,-284 499 501,0 0 1,1 1 0,2 0 0,-1 1 0,2 0-1,0 1 1,1 1 0,0 1 0,1 1 0,30-17-1,-29 10-350,-10 12 234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17596,'-8'10'2107,"8"-10"-2066,0 1-1,0-1 0,0 0 0,0 0 1,0 0-1,0 0 0,0 1 0,0-1 1,0 0-1,0 0 0,0 0 0,0 0 1,0 1-1,0-1 0,0 0 0,0 0 1,0 0-1,0 0 0,1 0 0,-1 0 1,0 1-1,0-1 0,0 0 0,0 0 0,0 0 1,0 0-1,1 0 0,-1 0 0,0 0 1,0 0-1,0 0 0,0 0 0,0 0 1,1 0-1,-1 0 0,0 0 0,0 0 1,0 0-1,1 0 0,0 0 46,1 0 0,0 0-1,0 0 1,0 0 0,-1-1 0,1 1-1,0-1 1,0 1 0,-1-1 0,1 1-1,2-3 1,37-26 569,-26 17-159,26-15 0,-40 27-486,-1 0-1,1-1 0,-1 1 1,1 0-1,-1 0 1,1-1-1,-1 1 0,1 0 1,0 0-1,-1 0 1,1 0-1,-1 0 0,1 0 1,0 0-1,-1 0 0,1 0 1,-1 0-1,1 0 1,0 0-1,-1 0 0,1 0 1,-1 0-1,1 1 1,-1-1-1,1 0 0,0 0 1,-1 1-1,1-1 1,-1 0-1,0 1 0,1-1 1,-1 1-1,1-1 1,-1 0-1,1 1 0,-1-1 1,0 1-1,1-1 1,-1 1-1,0-1 0,0 1 1,1 0-1,-1-1 1,0 1-1,0-1 0,0 1 1,0 1-1,4 35 44,-3-23-38,-1-8-60,0-1 64,1 0 1,0 0 0,0 0 0,0 0 0,3 8 0,-4-12-26,1-1 0,-1 1 0,0-1-1,1 1 1,-1 0 0,0-1 0,1 0 0,-1 1 0,1-1 0,-1 1 0,1-1 0,-1 1-1,1-1 1,-1 0 0,1 1 0,-1-1 0,1 0 0,-1 0 0,1 1 0,0-1 0,0 0-1,0 0-30,1 0 0,-1 0 0,0-1 0,0 1 0,0 0 0,1-1-1,-1 1 1,0-1 0,0 1 0,0-1 0,0 1 0,0-1 0,0 0-1,0 0 1,1-1 0,3-2-23,-1 0-1,0-1 0,0 0 1,5-8-1,4-6-116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17988,'1'0'163,"-1"-1"1,1 0 0,0 0-1,0 1 1,0-1 0,-1 1-1,1-1 1,0 1 0,0-1-1,0 1 1,0 0-1,0-1 1,0 1 0,0 0-1,0 0 1,0 0 0,0-1-1,0 1 1,0 0 0,0 0-1,0 1 1,0-1-1,0 0 1,0 0 0,0 0-1,0 1 1,0-1 0,0 0-1,-1 1 1,1-1 0,0 1-1,0-1 1,0 1-1,0-1 1,-1 1 0,1 0-1,0-1 1,0 1 0,-1 0-1,2 1 1,10 8 366,-10-8-528,0-1 1,0 0-1,0 0 0,0 0 1,1 0-1,-1 0 1,0 0-1,1 0 0,-1-1 1,0 1-1,1-1 1,-1 0-1,1 0 0,-1 0 1,4 0-1,36-11-46,-3 0-52,-39 11 96,0 0 0,1 0-1,-1 0 1,0 0 0,0 0-1,0 0 1,0 0-1,0 0 1,0 0 0,1 0-1,-1 0 1,0 0 0,0 0-1,0 0 1,0 0-1,0 1 1,0-1 0,1 0-1,-1 0 1,0 0 0,0 0-1,0 0 1,0 0 0,0 0-1,0 0 1,0 1-1,0-1 1,0 0 0,0 0-1,0 0 1,0 0 0,1 0-1,-1 0 1,0 1 0,0-1-1,0 0 1,0 0-1,0 0 1,0 0 0,0 0-1,0 1 1,-1-1 0,-1 11-8,-9 16-4,7-19-3,2 0-23,0-6-39,1 1 0,0 0 0,-1 0 0,1 0 0,1 0 0,-1 0 0,0 0 0,1 0 0,0 0 0,0 5 1,0-8 72,0 0 1,0 0-1,0 0 1,0 0-1,0 0 1,0 0-1,0 1 1,0-1-1,0 0 1,0 0-1,1 0 1,-1 0-1,0 0 1,0 0 0,0 0-1,0 0 1,0 0-1,0 0 1,1 1-1,-1-1 1,0 0-1,0 0 1,0 0-1,0 0 1,0 0-1,1 0 1,-1 0 0,0 0-1,0 0 1,0 0-1,0 0 1,0 0-1,1 0 1,-1 0-1,0 0 1,0-1-1,0 1 1,0 0-1,0 0 1,1 0 0,-1 0-1,0 0 1,0 0-1,0 0 1,0 0-1,0 0 1,0 0-1,0-1 1,0 1-1,1 0 1,-1 0-1,15-18-176,5-11-45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19076,'0'2'1792,"0"5"-1271,-2 3-225,-1 7 880,2 6-264,-2 4-520,3 5-176,-3-1-160,2-1-56,-2-4-176,2-4-224,-1-7-496,-1-2-240,3-11 872,-6 1-240,1-9-209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16147,'0'-7'324,"1"1"0,0 0-1,1 0 1,-1 0-1,1 0 1,0 0 0,0 0-1,1 1 1,0-1-1,0 1 1,0-1-1,1 1 1,0 0 0,0 1-1,0-1 1,7-6-1,8-5 711,0 0 0,37-22-1,-45 31-854,0 1 1,0-1-1,1 2 0,0 0 0,0 0 1,15-3-1,-24 7-162,-1 1 0,1-1 1,-1 1-1,1 0 0,-1 0 1,1 0-1,0 0 0,-1 1 1,1-1-1,-1 1 0,1-1 1,-1 1-1,1 0 1,-1 0-1,4 2 0,-4-1-12,0-1-1,0 1 1,0 0 0,-1 0-1,1 0 1,-1 0 0,1 1-1,-1-1 1,0 0-1,0 1 1,0-1 0,0 0-1,0 1 1,-1-1 0,1 1-1,-1-1 1,1 1-1,-1 0 1,0 2 0,0 11 25,0 0 1,-1 0 0,0-1-1,-1 1 1,-1 0 0,-1-1-1,0 0 1,-8 19 0,7-22 9,-1 0 1,0 0-1,0-1 1,-1 1-1,-1-2 1,0 1-1,0-1 1,-1 0-1,0-1 1,-14 12-1,2-9-103,20-11-4,0-1 1,0 1 0,0-1 0,0 1-1,0-1 1,0 0 0,0 1-1,0-1 1,-1 0 0,1 0 0,0 0-1,0 0 1,0 0 0,0 0-1,0 0 1,0 0 0,0-1-1,-2 1 1,3-1 24,-1 1 0,1 0 1,0-1-1,0 1 0,-1 0 0,1-1 0,0 1 0,0 0 1,-1-1-1,1 1 0,0 0 0,0-1 0,0 1 0,0-1 0,0 1 1,0 0-1,0-1 0,0 1 0,0-1 0,0 1 0,0 0 0,0-1 1,0 1-1,0-1 0,0 1 0,0 0 0,0-1 0,0 1 0,0-1 1,1 1-1,-1 0 0,0-1 0,0 1 0,0 0 0,1-1 1,-1 1-1,1-1 0,11-14-433,-12 14 433,16-15-626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11674,'-1'1'229,"1"-1"0,0 0 0,-1 0 0,1 1 0,0-1 0,-1 0 0,1 1 0,0-1 0,-1 0 0,1 1 0,0-1 0,0 1 0,-1-1 0,1 0 0,0 1 0,0-1 0,0 1 0,0-1 0,0 1 0,0-1 0,0 1 0,0-1-1,0 0 1,0 1 0,0-1 0,0 1 0,0-1 0,0 1 0,0-1 0,0 1 0,0-1 0,0 0 0,1 1 0,-1-1 0,0 1 0,0-1 0,0 0 0,1 1 0,-1-1 0,0 0 0,1 1 0,-1-1 0,1 1 0,1 0 125,1 1 1,0-1-1,-1 1 1,1-1-1,0 0 1,0 0-1,0-1 1,3 1-1,4 1-301,1 0 1,-1-1-1,1-1 0,13 0 0,-19-2-48,1 1 0,-1-1 0,1 0-1,-1-1 1,0 1 0,0-1 0,0 0-1,0 0 1,-1 0 0,1-1 0,7-7-1,-5 3 0,0 0-1,0 0 1,0 0-1,-1-1 0,7-13 1,-13 21-4,0 1 0,0 0 0,0-1 1,0 1-1,0 0 0,0 0 0,0-1 1,1 1-1,-1 0 0,0-1 0,0 1 1,0 0-1,0-1 0,0 1 0,0 0 1,0-1-1,-1 1 0,1 0 0,0 0 1,0-1-1,0 1 0,0 0 0,0-1 1,0 1-1,-1 0 0,1 0 0,0-1 1,0 1-1,0 0 0,0 0 0,-1-1 0,1 1 1,0 0-1,0 0 0,-1 0 0,1 0 1,0-1-1,-1 1 0,1 0 0,0 0 1,-20-4-5,-18 6 7,27 0-7,0 1 0,0 0 0,1 1 0,0 0-1,0 0 1,0 1 0,-14 10 0,20-13-1,1 1 0,-1 0 1,1 0-1,0 0 0,-1 1 0,2-1 0,-1 1 0,0-1 1,-2 7-1,3-8 1,1 1 1,1-1 0,-1 1-1,0-1 1,1 1-1,-1 0 1,1-1-1,0 1 1,0 0 0,0-1-1,0 1 1,0-1-1,0 1 1,1 0 0,-1-1-1,1 1 1,1 3-1,0-3 0,-1 0-1,1 0 0,0 0 0,0-1 0,0 1 1,0 0-1,0-1 0,1 1 0,-1-1 0,1 0 0,0 0 1,0 0-1,-1 0 0,1 0 0,1-1 0,-1 1 1,0-1-1,0 0 0,0 0 0,1 0 0,-1 0 1,7 0-1,-2 0-21,1 0 0,-1-1 0,1 0 0,-1-1 0,1 0 0,-1 0 0,1-1 0,8-2 0,-7 0-93,1 0 0,-1-1 0,1 0 0,-1-1 1,-1 1-1,1-2 0,-1 0 0,0 0 0,0 0 0,-1-1 0,0-1 0,-1 1 0,0-1 0,11-17 0,14-20 1258,-31 45-964,-3 1-276,-10 0 353,4 7-3440,8-7 3099,-1 0 0,0-1 0,0 1 0,1 0 0,-1-1 0,0 1 0,1-1 0,-1 1 0,0-1-1,1 1 1,-1-1 0,0 1 0,1-1 0,-1 0 0,1 1 0,-1-2 0,-4-6-563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 12347,'-10'-10'749,"9"9"-454,1 0 0,-1 0-1,0 1 1,0-1-1,1 0 1,-1 0-1,0 1 1,0-1 0,0 1-1,0-1 1,0 1-1,0-1 1,-2 0-1,3 2-126,-1-1 0,0 1 0,1-1 0,-1 1-1,1-1 1,-1 1 0,0 0 0,1-1 0,-1 1 0,1 0-1,0 0 1,-1-1 0,1 1 0,0 0 0,-1 0 0,1-1-1,0 1 1,0 0 0,0 0 0,-1 0 0,1 0 0,0 1-1,-22 76 2565,14-53-2408,1-1 1,1 1 0,-3 35 0,11-50-202,4-12 2,8-16 24,-6 2-3,-1 0 0,8-34 0,-10 32-34,1 0 0,9-19 0,6 83-126,-19-44 12,1 0 0,-1 0 1,1-1-1,0 1 0,-1-1 0,1 1 0,0-1 0,0 0 0,0 0 0,0 0 0,0-1 0,1 1 1,-1-1-1,0 1 0,0-1 0,0 0 0,0 0 0,0-1 0,1 1 0,5-2 0,2 0 3,0-1-1,0 0 0,-1-1 0,16-8 1,-15 6 5,0 0 1,16-13 0,-23 16 0,0 0 0,0 0 1,-1-1-1,1 1 0,-1-1 1,0 0-1,0 0 0,0 0 1,3-8-1,-6 12-6,1-1 0,-1 1 0,0-1 0,0 1 0,0-1 0,1 1 0,-1-1 0,0 0-1,0 1 1,0-1 0,0 1 0,0-1 0,0 0 0,0 1 0,0-1 0,0 1 0,0-1 0,0 0 0,0 1 0,0-1 0,-1 1 0,1-1 0,-1 0 0,1 1-1,-1-1 1,1 1-1,-1 0 1,1 0-1,-1 0 1,1 0-1,-1-1 1,1 1-1,-1 0 1,1 0-1,-1 0 1,1 0-1,-1 0 1,1 0-1,-1 1 1,1-1-1,-1 0 1,1 0-1,-1 0 0,0 1 1,-26 13 14,19-8-18,-1 1 0,1-1 0,0 2 0,0-1 0,1 1 0,0 0 0,0 1 0,1 0 0,0 0 0,1 0 0,0 0 0,-6 16 0,11-25 3,-1 1-1,1 0 1,0 0-1,-1-1 1,1 1-1,0 0 1,0 0 0,0 0-1,0 0 1,0-1-1,0 1 1,0 0-1,0 0 1,0 0-1,0 0 1,0-1-1,0 1 1,1 0-1,-1 0 1,0 0-1,0-1 1,1 1 0,-1 0-1,1 0 1,-1-1-1,1 1 1,-1 0-1,1-1 1,-1 1-1,1-1 1,0 1-1,-1-1 1,1 1-1,0-1 1,-1 1-1,1-1 1,0 1-1,0-1 1,-1 0 0,1 0-1,0 1 1,0-1-1,0 0 1,-1 0-1,1 0 1,0 0-1,0 0 1,0 0-1,0 0 1,-1 0-1,3 0 1,3-1 0,0 1 0,0-1 0,-1-1-1,1 1 1,0-1 0,8-3 0,4-4 1,0 0 1,-1-2-1,32-24 0,-39 27 5,-1 0 0,0-1-1,0-1 1,0 0 0,-1 0-1,-1 0 1,8-15 0,-22 39-7,1 1 0,0 0 1,1 1-1,0 0 0,2-1 1,0 1-1,-2 27 0,5-43-4,0 1 0,-1 0 1,1 0-1,0 0 0,0 0 0,1 0 0,-1-1 0,0 1 0,0 0 0,0 0 0,0 0 0,1 0 0,-1-1 1,0 1-1,1 0 0,-1 0 0,1-1 0,-1 1 0,1 0 0,-1-1 0,1 2 0,0-2-43,0 0-1,-1 0 0,1 0 0,-1 0 1,1 0-1,-1 0 0,1 0 0,-1 0 1,1 0-1,0 0 0,-1 0 1,1-1-1,-1 1 0,1 0 0,-1 0 1,1-1-1,-1 1 0,1 0 0,-1 0 1,1-1-1,-1 1 0,1-1 1,3-3-213,0 1 0,-1-1 0,0 0 0,0 0 0,5-7 0,2-11-204,0-3-135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 13107,'0'-2'264,"1"1"1,-1-1-1,0 1 1,0-1-1,0 1 1,0-1-1,0 1 1,0-1-1,0 1 1,-1-1-1,1 1 0,-1 0 1,0-2-1,1 3-161,0-1 0,0 1-1,-1 0 1,1 0-1,0 0 1,-1 0 0,1 0-1,0 0 1,0 0-1,-1 0 1,1 0 0,0 0-1,-1 0 1,1 0-1,0 0 1,0 0 0,-1 0-1,1 0 1,0 0-1,-1 0 1,1 0 0,0 0-1,0 0 1,-1 0-1,1 1 1,0-1 0,0 0-1,-1 0 1,1 0-1,0 1 1,0-1 0,-1 0-1,1 0 1,0 0-1,0 1 1,0-1 0,-4 4 311,1 0 1,0 0-1,0 0 1,1 1 0,-1-1-1,-2 8 1,-8 27-134,2 2 1,-8 55-1,-3 16-6,27-125-40,0-1 0,1 1 0,0-1 0,1 2 0,17-24 0,55-61 438,-73 92-727,-1 0-1,1 0 1,1 0 0,-1 1 0,10-5 0,-8 5-259,-1 0 0,0-1 0,0 0 0,0 0 0,7-7 0,2-7-100,2-2-148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35 108 10746,'-4'5'841,"0"0"0,0 0-1,0 0 1,0 1 0,1-1 0,-4 10-1,6-14-741,0 0 0,1 0 0,-1 0 0,1 0 0,-1 0-1,1 0 1,0 0 0,0 0 0,-1 0 0,1 0 0,0 1-1,0-1 1,0 0 0,0 0 0,0 0 0,0 0 0,1 1 0,-1-1-1,0 0 1,0 0 0,1 0 0,-1 0 0,1 0 0,-1 0-1,1 0 1,0 0 0,-1 0 0,1 0 0,0 0 0,-1 0-1,1-1 1,0 1 0,0 0 0,0 0 0,0-1 0,0 1-1,0 0 1,0-1 0,0 1 0,0-1 0,0 0 0,0 1-1,0-1 1,2 1 0,1-1-11,0 0 1,0 0-1,-1 0 0,1 0 0,0-1 0,0 1 1,-1-1-1,1 0 0,0 0 0,-1 0 0,1-1 1,-1 1-1,0-1 0,1 0 0,-1 0 0,0 0 1,0 0-1,0-1 0,0 1 0,0-1 0,-1 0 1,4-4-1,1-2 44,0 1 0,-1-1 0,0 0 1,-1 0-1,0-1 0,7-18 0,-10 23-90,0 0 0,-1 0 0,1 0 0,-1 0 0,0-1 0,-1 1 0,1 0 0,-1 0 0,0-1 0,-1-7 0,1 12-39,-1 0 0,1 1 0,0-1 0,0 1 0,0-1 0,-1 1 0,1-1 0,0 1 1,-1-1-1,1 1 0,0-1 0,-1 1 0,1-1 0,-1 1 0,1 0 0,-1-1 1,1 1-1,-1-1 0,1 1 0,-1 0 0,1 0 0,-1-1 0,0 1 0,1 0 0,-1 0 1,1 0-1,-1 0 0,0 0 0,1 0 0,-1 0 0,1 0 0,-1 0 0,0 0 0,1 0 1,-1 0-1,1 0 0,-1 0 0,0 0 0,1 1 0,-1-1 0,1 0 0,-1 0 1,1 1-1,-1-1 0,1 0 0,-1 1 0,1-1 0,-1 1 0,-3 2-2,0 0 0,0 0 0,0 0 0,1 0 0,-4 4 0,-4 8-17,0 0-1,1 0 0,-11 24 0,17-31-3,0 0 0,1 1 0,-1 0 0,2 0 0,0 0 0,0 0-1,0 1 1,0 13 0,2-22 17,0 0 0,0 0 0,0 0 0,0 1 0,0-1 0,0 0 0,1 0 0,-1 0 0,0 0-1,1 0 1,-1 0 0,1 0 0,-1 0 0,1 0 0,-1 0 0,1 0 0,0 0 0,-1 0 0,1 0 0,0 0 0,0-1 0,0 1 0,-1 0-1,1-1 1,0 1 0,0 0 0,2 0 0,-1-1-2,0 1-1,1-1 1,-1 0 0,1 0-1,-1 0 1,1 0 0,-1 0-1,0 0 1,1-1-1,-1 1 1,1-1 0,2-1-1,6-2 7,0-1 0,0 0 0,0-1 0,11-8 1,13-13 166,-1-2 0,31-34 1,-55 53-117,1 2-21,-11 15-64,-13 24-94,9-23 101,2-3 8,0-1 11,0 0 1,1 0-1,-1 0 0,1 1 0,0-1 1,0 5-1,1-8 8,0-1 0,0 1 0,0 0 1,0 0-1,0 0 0,1-1 0,-1 1 0,0 0 0,0 0 1,1-1-1,-1 1 0,1 0 0,-1-1 0,0 1 0,1 0 0,-1-1 1,1 1-1,0 0 0,-1-1 0,1 1 0,-1-1 0,1 1 1,0-1-1,-1 0 0,1 1 0,0-1 0,0 0 0,-1 1 1,1-1-1,0 0 0,0 0 0,-1 1 0,1-1 0,0 0 1,0 0-1,0 0 0,-1 0 0,3-1 0,4 2 28,-1-1 0,1 1 0,0 1 0,0-1-1,-1 1 1,1 0 0,-1 0 0,9 5 0,-13-6-105,0 0 1,0 0-1,0 1 1,0-1 0,-1 0-1,1 1 1,0-1-1,-1 1 1,1 0-1,-1 0 1,0-1-1,1 1 1,-1 0-1,0 0 1,0 0 0,0 0-1,-1 0 1,1 0-1,0 1 1,-1-1-1,1 0 1,-1 0-1,0 0 1,0 1-1,0-1 1,0 4 0,24-113-4642,-21 72 4002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15267,'-5'0'1769,"0"1"-1201,2 3-256,-3 1 912,5 0-800,1 4-448,4 1 120,5-1-104,8-1-184</inkml:trace>
  <inkml:trace contextRef="#ctx0" brushRef="#br0" timeOffset="1">231 121 19132,'-22'2'1688,"6"0"-100,-29 5 0,40-6-1457,1 1 0,-1-1 0,1 1 1,-1 0-1,1 0 0,-1 1 0,1-1 0,0 1 0,0 0 1,-4 5-1,7-8-130,1 0 0,0 0 1,0 1-1,-1-1 0,1 0 0,0 0 0,0 1 1,-1-1-1,1 0 0,0 1 0,0-1 1,0 0-1,-1 1 0,1-1 0,0 0 1,0 1-1,0-1 0,0 0 0,0 1 1,0-1-1,0 0 0,0 1 0,0-1 1,0 0-1,0 1 0,0-1 0,0 1 1,0-1-1,0 0 0,0 1 0,0-1 1,0 0-1,1 1 0,-1-1 0,0 0 1,0 1-1,0-1 0,1 0 0,-1 0 1,0 1-1,0-1 0,1 0 0,-1 0 1,0 1-1,0-1 0,1 0 0,-1 0 1,0 0-1,1 1 0,-1-1 0,0 0 1,1 0-1,-1 0 0,0 0 0,1 0 1,0 0-1,28 7-67,-18-6 55,-5 1 2,0 0-1,0 1 1,0 0-1,0 0 0,0 0 1,-1 0-1,1 1 0,-1 0 1,0 0-1,0 1 1,-1-1-1,1 1 0,-1 0 1,0 0-1,5 9 0,-7-11 10,0 0 0,-1 0-1,1 0 1,-1 0-1,0 0 1,0 0-1,-1 0 1,1 1 0,0-1-1,-1 0 1,0 0-1,0 1 1,0-1-1,0 0 1,0 0 0,-1 1-1,1-1 1,-1 0-1,0 0 1,0 0-1,0 0 1,-1 0 0,1 0-1,-1 0 1,1 0-1,-1 0 1,0-1-1,0 1 1,0-1 0,-1 1-1,1-1 1,-4 3-1,5-4-17,-1 1-1,1-1 0,-1 0 0,1 0 0,-1 0 0,0 0 0,1 0 0,-1 0 1,0 0-1,0-1 0,1 1 0,-1 0 0,0-1 0,0 0 0,0 1 1,0-1-1,0 0 0,0 0 0,0 0 0,1 0 0,-1 0 0,0-1 0,0 1 1,-2-1-1,3 0-33,0 0 0,-1 0 0,1 0 0,0 0 0,0 0 1,0-1-1,0 1 0,0 0 0,0 0 0,1-1 0,-1 1 1,0-1-1,1 1 0,-1-1 0,1 1 0,-1-1 0,1 1 0,0-1 1,-1 1-1,1-1 0,0 1 0,0-1 0,0 1 0,0-1 1,1 0-1,-1 1 0,0-1 0,1 1 0,0-2 0,5-18-349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 15123,'17'-5'1006,"0"-1"0,0-1 0,0 0 0,-1-1 0,0-1 1,0-1-1,22-19 0,-27 18-289,-11 11-698,0 0 0,0 0 0,0-1 1,0 1-1,0 0 0,0 0 0,0 0 0,0 0 1,0 0-1,0-1 0,0 1 0,0 0 0,0 0 1,0 0-1,0 0 0,0 0 0,0-1 0,0 1 1,0 0-1,0 0 0,0 0 0,0 0 0,0 0 1,0 0-1,0-1 0,0 1 0,-1 0 0,1 0 1,0 0-1,0 0 0,0 0 0,0 0 1,0 0-1,0 0 0,0 0 0,-1 0 0,1-1 1,0 1-1,0 0 0,0 0 0,0 0 0,0 0 1,-1 0-1,1 0 0,0 0 0,-2 0 38,0 0 0,0 1-1,0-1 1,0 0 0,1 1-1,-1-1 1,0 1-1,0 0 1,1 0 0,-1-1-1,0 1 1,1 0 0,-3 2-1,-15 11 85,1 1 0,-31 32-1,41-38-137,0 0-1,1 1 1,0 0-1,1 0 1,0 1-1,0-1 0,-6 18 1,12-27-11,-1 0 1,1 0-1,-1 0 1,1 0-1,0 0 0,-1 0 1,1 0-1,0 0 1,0 0-1,0 0 0,0 0 1,0 0-1,0 1 1,0-1-1,0 0 0,0 0 1,0 0-1,1 0 1,-1 0-1,0 0 1,1 0-1,-1 0 0,1 0 1,-1 0-1,1 0 1,-1 0-1,1 0 0,0 0 1,0 0-1,-1-1 1,1 1-1,0 0 0,0 0 1,0-1-1,0 1 1,0-1-1,0 1 1,0-1-1,0 1 0,0-1 1,0 1-1,0-1 1,0 0-1,0 0 0,0 0 1,0 1-1,1-1 1,-1 0-1,0 0 1,0-1-1,0 1 0,2 0 1,5-1-42,1 0 1,0 0 0,0-1-1,-1 0 1,13-5 0,12-8-78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20 139 11674,'-20'5'2094,"32"-7"-135,37-12-456,126-60-237,-80 31-1035,-93 42-227,28-8 21,-29 9-24,-1 0 1,1 0-1,0 0 0,0 0 1,0 0-1,-1 0 0,1 0 1,0 0-1,0 0 0,-1 0 1,1 1-1,0-1 0,0 0 1,-1 1-1,1-1 0,0 0 1,-1 1-1,1-1 0,0 1 1,-1-1-1,1 1 0,-1-1 1,1 1-1,-1 0 0,1-1 1,-1 1-1,1 0 0,-1-1 1,0 1-1,1 0 0,-1-1 1,0 1-1,0 0 0,1 0 1,-1-1-1,0 2 0,0 8 15,0-1 0,0 1 0,-1-1 0,-1 0-1,0 1 1,0-1 0,0 0 0,-1 0 0,-8 15-1,4-5 17,-20 52 55,2-6 176,-27 108 0,48-141-192,5-10 14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93 19676,'0'0'45,"0"0"1,0 0-1,0-1 0,0 1 0,0 0 0,1 0 0,-1 0 0,0 0 1,0 0-1,0 0 0,0-1 0,0 1 0,0 0 0,0 0 1,0 0-1,0 0 0,0 0 0,0-1 0,0 1 0,0 0 0,0 0 1,0 0-1,0 0 0,0-1 0,0 1 0,0 0 0,0 0 1,0 0-1,0 0 0,0 0 0,0-1 0,0 1 0,0 0 1,0 0-1,0 0 0,-1 0 0,1 0 0,0 0 0,0-1 0,0 1 1,0 0-1,0 0 0,0 0 0,-1 0 0,1 0 0,-9 1 746,-10 9 154,4-1-766,1 1-1,0 1 1,1 1 0,0-1 0,1 2-1,0 0 1,-10 16 0,21-29-190,0 1 1,0 0-1,1 0 1,-1 0 0,1 0-1,-1 0 1,1 0-1,-1 0 1,1 0 0,-1 0-1,1 0 1,0 0-1,-1 0 1,1 0-1,0 0 1,0 0 0,0 2-1,0-3 2,1 1 0,-1-1-1,1 0 1,-1 0-1,0 0 1,1 1 0,-1-1-1,1 0 1,-1 0 0,1 0-1,-1 0 1,1 0-1,-1 0 1,1 0 0,-1 0-1,1 0 1,-1 0 0,0 0-1,1 0 1,-1 0-1,1-1 1,-1 1 0,1 0-1,-1 0 1,1 0 0,-1-1-1,37-19-324,-32 16 296,0 1 0,1 0 0,-1 0 0,1 0 0,-1 1 0,1-1 0,0 2 0,8-3 0,-12 4 28,0-1 1,-1 1-1,1 0 1,-1 0 0,1 0-1,-1 1 1,1-1-1,-1 0 1,1 1 0,0-1-1,-1 1 1,0-1-1,1 1 1,-1 0-1,1-1 1,-1 1 0,0 0-1,1 0 1,-1 0-1,0 0 1,0 0-1,0 0 1,0 0 0,0 1-1,0-1 1,0 0-1,0 1 1,0-1 0,-1 0-1,1 1 1,0-1-1,-1 1 1,0-1-1,1 1 1,-1-1 0,0 1-1,1 0 1,-1 1-1,1 8 1,0 0-1,0 0 1,-1 0-1,-1 0 1,0 1-1,-3 16 1,2-20 82,0-1 0,0 0 1,0 1-1,-1-1 0,0 0 1,-1-1-1,1 1 0,-1 0 1,0-1-1,-10 10 1,13-14-57,-1-1 0,0 0 0,0 0 1,0 1-1,0-1 0,0 0 1,0-1-1,0 1 0,0 0 0,0-1 1,-1 1-1,1-1 0,0 0 1,0 1-1,-1-1 0,1 0 0,0-1 1,0 1-1,0 0 0,-1-1 1,1 1-1,0-1 0,0 1 0,0-1 1,0 0-1,0 0 0,0 0 1,0 0-1,0 0 0,-2-2 0,2 2-27,1 0 0,-1-1 1,1 1-1,-1 0 0,1 0 0,-1-1 0,1 1 0,0-1 0,0 1 0,0-1 0,0 0 0,0 0 0,0 1 0,0-1 0,0 0 0,1 0 0,-1 0 0,1 0 0,-1 0 0,1 1 0,0-1 0,0 0 0,-1 0 0,2 0 0,-1 0 0,0 0 1,0 0-1,1 0 0,-1 0 0,1 0 0,-1 0 0,1 0 0,0 1 0,0-1 0,1-2 0,2-1-16,0 0 0,1-1 1,0 1-1,0 1 0,0-1 1,1 1-1,-1 0 0,8-4 1,54-26-61,-35 20 65,98-59 61,-112 62 32,0-2-1,-1 0 1,-1-1-1,27-29 1,-39 38-31,-1 1 0,1-1 0,-1 0 0,-1-1 0,1 1 0,2-10 0,-4 14-34,-1 1 0,1-1-1,-1 0 1,0 1 0,0-1-1,0 0 1,1 0 0,-1 1 0,0-1-1,0 0 1,0 0 0,0 0-1,0 1 1,0-1 0,0 0-1,0 0 1,-1 1 0,1-1 0,0 0-1,0 0 1,-1 1 0,1-1-1,0 0 1,-1 1 0,1-1 0,-1 0-1,1 1 1,-1-1 0,1 0-1,-1 1 1,1-1 0,-1 1-1,0-1 1,1 1 0,-1 0 0,0-1-1,1 1 1,-1 0 0,0-1-1,0 1 1,1 0 0,-1 0-1,0-1 1,0 1 0,1 0 0,-1 0-1,0 0 1,0 0 0,0 0-1,1 0 1,-1 0 0,0 1-1,0-1 1,1 0 0,-1 0 0,0 0-1,0 1 1,-5 1 5,0 0 0,0 0 0,1 0 1,-1 1-1,1 0 0,-1 0 0,1 0 0,0 1 0,0-1 0,-7 9 1,-6 7-10,-17 20 0,34-38-3,-34 47-23,33-44-40,-1 0 1,1 0 0,0 0-1,0 1 1,0-1 0,1 1-1,0-1 1,0 1 0,-1 8-1,2-12 34,0 0 0,0 1-1,0-1 1,0 0 0,1 0 0,-1 0-1,0 0 1,1 0 0,-1 0 0,1-1-1,0 1 1,-1 0 0,1 0-1,-1 0 1,1 0 0,0-1 0,0 1-1,-1 0 1,1 0 0,0-1 0,0 1-1,0-1 1,0 1 0,0-1-1,0 1 1,0-1 0,0 0 0,0 1-1,0-1 1,0 0 0,0 0-1,0 0 1,0 0 0,0 0 0,0 0-1,0 0 1,0 0 0,2 0 0,5-1 81,-1 0 0,0 0 0,0-1 1,10-2-1,18-11-319,4-4-58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17148,'1'1'-1,"0"-1"1,0 0 0,1 1 0,-1-1-1,0 1 1,0-1 0,0 1 0,0 0 0,0-1-1,0 1 1,0 0 0,0 0 0,0 0-1,0-1 1,0 1 0,-1 0 0,1 0-1,0 0 1,-1 0 0,1 1 0,0 1-1,0-1 77,-1 0 0,1 1 0,-1-1 0,0 1 0,0-1 0,0 0 0,0 1 0,0-1 0,0 1 0,-2 3 0,1-1 155,-1 1-1,1-1 0,-1 0 1,-1 0-1,1 0 0,-1-1 1,0 1-1,0 0 0,-6 6 1,2-5 166,-1 0 0,0 0 0,0-1 0,0 0 0,-1-1 1,-16 7-1,21-9-347,-1 0 1,0 0-1,0-1 1,0 0-1,-1 0 1,1 0-1,0-1 1,0 1-1,0-1 1,-1-1 0,1 1-1,0-1 1,-10-2-1,14 3-76,-1-1 0,1 0 0,0 1 0,0-1 0,0 0-1,0 0 1,1 1 0,-1-1 0,0 0 0,0 0 0,0 0 0,1 0 0,-1 0 0,0 0 0,1 0-1,-1 0 1,1-1 0,-1 1 0,1 0 0,0 0 0,-1 0 0,1-1 0,0 1 0,0-2 0,0-1-6,0-1 0,0 1 0,0-1 0,1 1 0,2-9 0,11-27-272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16107,'-2'27'1153,"-1"1"-1,-1-1 1,-9 27-1,-1 15 178,3-8-435,1-5-129,2-1 1,-1 59-1,9-112-751,0-1-1,0 0 0,-1 0 1,1 0-1,1 0 0,-1 0 0,0 0 1,0 1-1,0-1 0,1 0 1,-1 0-1,0 0 0,1 0 0,-1 0 1,1 0-1,-1 0 0,2 1 1,-2-2-8,1 0 0,-1 0 0,1 0 1,-1 0-1,0 0 0,1 0 1,-1 0-1,1 0 0,-1 0 1,1 0-1,-1 0 0,0 0 0,1 0 1,-1-1-1,1 1 0,-1 0 1,0 0-1,1 0 0,-1-1 0,0 1 1,1 0-1,-1 0 0,0-1 1,1 1-1,-1 0 0,0-1 1,1 1-1,-1-1 0,4-3 25,-1-1 0,0 1 0,0-1 0,0 0 0,3-9 0,-1-2-2,0 0 1,-1-1-1,0 0 1,-1 1-1,-1-1 1,-1 0-1,-1 0 1,0-1-1,-3-16 1,-1 20-21,4 21-49,4 21-33,-4-26 69,1 0 1,0 0-1,0 0 0,0-1 1,0 1-1,1-1 1,-1 1-1,0-1 1,1 1-1,-1-1 1,0 0-1,1 1 1,0-1-1,-1 0 1,1 0-1,0 0 1,0 0-1,-1-1 1,1 1-1,2 0 1,0 0-3,0 0 1,0-1 0,1 0-1,-1 0 1,0 0 0,0 0-1,0-1 1,0 1 0,5-2 0,5-3-9,-1 1 1,0-2 0,0 1-1,21-15 1,10-12-19,-41 30 29,0-1 0,0 0 0,0 0 0,0 0 0,-1-1 0,1 1 0,-1-1 0,0 1 0,0-1 0,2-6 0,-3 9 2,-1 1 0,0 0 0,0-1 0,0 1 1,0 0-1,0-1 0,1 1 0,-1 0 0,0-1 0,0 1 0,0 0 0,0-1 1,0 1-1,0 0 0,0-1 0,0 1 0,0 0 0,0-1 0,0 1 1,-1-1-1,1 1 0,0 0 0,0-1 0,0 1 0,0 0 0,-1 0 1,1-1-1,0 1 0,0 0 0,0-1 0,-1 1 0,1 0 0,0 0 0,0-1 1,-1 1-1,1 0 0,0 0 0,-1 0 0,1 0 0,0-1 0,-1 1 1,1 0-1,0 0 0,-1 0 0,1 0 0,0 0 0,-1 0 0,1 0 0,0 0 1,-1 0-1,1 0 0,-1 0 0,-18 6 13,5 3-12,1 0 1,1 1-1,0 1 0,0 0 1,1 0-1,1 1 0,0 0 1,0 1-1,2 0 0,-1 1 1,-8 20-1,15-32 0,1 1-1,0 0 1,0-1 0,0 1 0,0 0 0,1 0-1,-1 0 1,1-1 0,0 1 0,-1 0 0,2 6-1,-1-8 1,1 0-1,-1 0 1,0 0-1,1 0 0,0 0 1,-1 0-1,1-1 0,0 1 1,-1 0-1,1 0 0,0 0 1,0-1-1,0 1 0,0 0 1,0-1-1,-1 1 0,1-1 1,0 1-1,0-1 0,1 1 1,-1-1-1,0 0 0,0 1 1,0-1-1,0 0 0,0 0 1,0 0-1,0 0 0,0 0 1,0 0-1,1 0 0,-1 0 1,1-1-1,23-2 8,0-2 0,0 0 0,-1-2-1,0 0 1,28-14 0,56-16-16,-108 37 8,5-2-5,0 1 0,0 0-1,0 0 1,0 1 0,7-1 0,-11 1 3,-1 1 0,1-1 0,0 0 0,-1 0 1,1 0-1,0 0 0,0 1 0,-1-1 0,1 0 1,0 0-1,-1 1 0,1-1 0,-1 1 0,1-1 1,0 1-1,-1-1 0,1 1 0,-1-1 0,1 1 1,-1-1-1,1 1 0,-1-1 0,0 1 0,1 0 1,-1-1-1,0 1 0,1 0 0,-1-1 0,0 1 0,0 0 1,0 0-1,0-1 0,0 1 0,0 0 0,0-1 1,0 1-1,0 0 0,0 0 0,0-1 0,0 1 1,0 0-1,0 0 0,-1 0 0,-13 38-51,12-34 50,0 0 1,-1 0 0,2 0-1,-1 1 1,0-1 0,1 1 0,-1 8-1,2-14 4,0 1 0,0-1 1,0 0-1,0 1 0,0-1 0,0 0 0,0 0 0,0 1 0,0-1 0,0 0 0,1 0 0,-1 1 1,0-1-1,0 0 0,0 1 0,0-1 0,0 0 0,0 0 0,1 0 0,-1 1 0,0-1 1,0 0-1,0 0 0,0 0 0,1 1 0,-1-1 0,0 0 0,0 0 0,1 0 0,-1 0 1,0 0-1,0 1 0,1-1 0,-1 0 0,0 0 0,0 0 0,1 0 0,-1 0 0,0 0 0,1 0 1,14-5 33,12-14 12,-27 18-47,71-63 78,-30 26-150,-26 28-29,-15 10 97,0 0 0,1 0 1,-1 0-1,0 0 1,0 1-1,0-1 1,1 0-1,-1 0 0,0 0 1,0 0-1,0 0 1,0 1-1,0-1 0,1 0 1,-1 0-1,0 0 1,0 0-1,0 1 0,0-1 1,0 0-1,0 0 1,0 1-1,0-1 1,0 0-1,0 0 0,0 0 1,0 1-1,0-1 1,0 0-1,0 0 0,0 0 1,0 1-1,0-1 1,0 0-1,0 0 1,0 0-1,0 1 0,0-1 1,-11 30-147,7-21 123,-11 26-13,14-33 47,1 0-1,-1 0 1,1 0 0,-1 0 0,1 1 0,0-1-1,-1 0 1,1 0 0,0 1 0,1-1 0,-1 0-1,1 4 1,-1-5-1,1-1 0,-1 1 0,0-1 0,1 1 0,-1-1 0,1 0 0,-1 1 0,1-1 0,-1 1 0,1-1 0,0 0 0,-1 1 0,1-1 0,-1 0 0,1 0 0,0 1 0,-1-1 0,1 0-1,0 0 1,-1 0 0,1 0 0,0 0 0,-1 0 0,1 0 0,0 0 0,-1 0 0,1 0 0,0 0 0,-1-1 0,1 1 0,0 0 0,23-9 96,-23 9-97,72-37 197,-49 23-198,1 2 1,0 0-1,38-11 1,-61 23-13,-1-1 1,1 0 0,-1 1-1,1 0 1,0-1 0,0 1-1,-1 0 1,1 0-1,0 0 1,-1 0 0,1 0-1,0 0 1,-1 1 0,1-1-1,0 0 1,2 2 0,-3-1 3,-1-1 0,1 1 0,-1-1 0,0 1 1,1-1-1,-1 1 0,0 0 0,0-1 0,1 1 0,-1 0 1,0-1-1,0 1 0,0 0 0,0-1 0,0 1 0,0 0 0,0-1 1,0 1-1,0 0 0,0-1 0,0 1 0,-1 0 0,1-1 1,0 1-1,0 0 0,-1-1 0,1 2 0,-5 6-64,0 1 0,0-1 0,-13 16 0,16-22 40,-36 43-1500,34-43 1265,-2-2-106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17260,'9'3'5022,"2"9"-3334,-9-10-1636,0 1 0,0-1 1,0 0-1,1 0 0,-1 0 0,1 0 1,2 1-1,0-1-43,1-1-1,-1-1 1,0 1 0,1-1-1,-1 0 1,0 0 0,1-1 0,-1 0-1,0 0 1,0 0 0,0 0-1,1-1 1,-1 0 0,0 0 0,7-4-1,19-5 21,-31 10-29,1 1 1,0 0-1,-1 0 0,1 0 1,0 0-1,-1 0 1,1 0-1,0 0 0,0 0 1,-1 0-1,1 0 0,0 1 1,-1-1-1,1 0 1,0 0-1,-1 1 0,1-1 1,-1 0-1,1 1 0,0-1 1,-1 1-1,1-1 0,-1 0 1,1 1-1,-1-1 1,0 1-1,1 0 0,-1-1 1,1 1-1,-1-1 0,0 1 1,1 0-1,-1-1 1,0 1-1,0 0 0,0-1 1,1 1-1,-1 0 0,0-1 1,0 1-1,0 0 1,0-1-1,0 1 0,0 0 1,-1 1-1,-1 42-23,0-30-36,2-13 36,0 0 0,0 0 0,0 0 0,0 0 0,0 0 0,0 0 0,0 0-1,0-1 1,0 1 0,0 0 0,1 0 0,-1 0 0,0 0 0,1 0 0,-1 0 0,0-1 0,1 1 0,-1 0 0,1 0 0,0 0 0,0-1-23,-1 1-1,1-1 0,0 0 0,-1 0 0,1 0 1,-1 1-1,1-1 0,0 0 0,-1 0 0,1 0 1,0 0-1,-1 0 0,1 0 0,0 0 0,-1-1 1,1 1-1,0 0 0,-1 0 0,1 0 0,1-1 1,2-2-137,1 1-1,-1-1 1,1 0 0,-1 0 0,4-5 0,14-12-248,2-6-148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4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18012,'1'0'49,"-1"0"0,0 0 0,0 0 0,0 0 0,0 0 0,0 0 0,0 0 0,1 0 0,-1 0 0,0 0 0,0 0 0,0 0 0,0 0 1,0 0-1,0 0 0,0 0 0,0 1 0,1-1 0,-1 0 0,0 0 0,0 0 0,0 0 0,0 0 0,0 0 0,0 0 0,0 1 0,0-1 0,0 0 0,0 0 0,0 0 0,0 0 0,0 0 0,0 0 1,0 1-1,0-1 0,0 0 0,0 0 0,0 0 0,0 0 0,0 0 0,0 1 0,0-1 0,0 0 0,0 0 0,0 0 0,0 0 0,0 0 0,-1 1 0,-5 11 1432,-15 18-130,14-20-909,7-10-440,-15 28 479,15-28-471,-1 1 1,1 0-1,0-1 1,-1 1-1,1-1 1,0 1-1,0 0 0,0-1 1,0 1-1,-1 0 1,1-1-1,0 1 1,0 0-1,0 0 1,0-1-1,1 1 0,-1 0 1,0-1-1,0 1 1,0 0-1,0-1 1,1 1-1,-1-1 1,0 1-1,1 0 0,-1-1 1,0 1-1,1-1 1,-1 1-1,1-1 1,-1 1-1,1-1 1,-1 1-1,1-1 0,-1 1 1,1-1-1,0 0 1,-1 1-1,1-1 1,-1 0-1,2 1 1,4 0 20,-1-1 0,1 1 0,-1-1 0,1 0 0,-1-1 0,1 1 1,-1-1-1,0 0 0,1 0 0,-1-1 0,9-3 0,8-5 19,27-16 0,-30 16-6,1-2-25,8-4 119,-28 16-136,0 0 0,-1 0 0,1 0 0,0 0 0,0 0 0,0 0 0,0 0 0,0 0 0,0 0 0,1 0 0,-1 0 0,0 0 0,0 0-1,0 0 1,0 1 0,0-1 0,0 0 0,0 0 0,0 0 0,0 0 0,0 0 0,0 0 0,0 0 0,0 0 0,0 0 0,0 0 0,0 0 0,0 0 0,0 0 0,0 0-1,0 0 1,0 0 0,0 0 0,0 0 0,1 0 0,-1 0 0,0 0 0,0 0 0,0 0 0,0 0 0,0 0 0,0 0 0,0 0 0,0 0 0,0 0 0,0 0 0,0 0-1,0 0 1,0 0 0,0 0 0,1 0 0,-1 0 0,0 0 0,-13 14 119,2-3-81,3-3-64,0 0 1,0 0-1,1 0 1,0 1-1,-6 11 0,13-18-105,5-1-130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4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12531,'0'-2'139,"-1"-1"1,1 1-1,1 0 1,-1-1 0,0 1-1,1 0 1,-1-1-1,1 1 1,-1 0-1,1 0 1,0-1 0,0 1-1,0 0 1,0 0-1,1 0 1,-1 0-1,0 1 1,1-1 0,-1 0-1,1 0 1,0 1-1,0-1 1,0 1-1,-1-1 1,1 1 0,0 0-1,1 0 1,-1 0-1,0 0 1,0 0-1,3 0 1,7-1 52,-1 0 0,1 1 0,-1 1 1,1 0-1,15 2 0,22-1 109,-20-6-238,-1-1 0,0-1 1,0-2-1,43-19 1,16-4 12,-34 18-68,2 2 0,-1 3-1,81-3 1,18-4 6,-110 11-8,53-2 0,-77 7-9,0 1 0,0 1 0,-1 1 0,1 0 0,26 10 0,28 12-12,-23-7 20,2-1 1,0-3-1,63 9 0,182 9-17,-213-28 36,115-9 0,-32 0-34,-65 8 5,40 0 166,-116-5 21,38-10 1,0 1 461,-37 4-430,-23 6-372,0-1-1,1 1 1,0 0 0,-1 0 0,8 0 0,-11 1 15,0 0 0,1 1 0,-1-1 0,0 0-1,0 1 1,1-1 0,-1 0 0,0 1 0,0-1 0,0 1 0,1 0 0,-1-1 0,0 1 0,0 0 0,0 0 0,0 0 0,0 0 0,0 0 0,-1 0 0,1 0 0,0 0 0,0 0-1,0 2 1,3 4-863,0 0-1,1-1 1,0 1-1,15 10 9724,-16-24-6326,-1-8-2330,-3 15-33,10-16 274,-10 16-112,-3 0 517,-2-17-2573,3 13 1752,1-1 0,-1 1-1,1 0 1,-1 0 0,-5-7-1,7 11 95,-15-24-412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4:3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 11250,'-1'0'34,"1"1"0,0-1 0,0 0 0,0 0 0,0 0 1,-1 1-1,1-1 0,0 0 0,0 0 0,0 1 0,0-1 0,0 0 0,0 0 0,0 1 0,0-1 0,0 0 0,0 0 0,0 1 0,0-1 0,0 0 0,0 0 0,0 1 0,0-1 0,0 0 0,0 0 0,0 1 0,0-1 0,0 0 0,1 0 0,-1 1 0,0-1 0,0 0 0,0 0 0,0 0 0,1 1 0,-1-1 0,0 0 0,13 4 885,27-2 202,-25-2-727,564-16 2764,-140-3-3128,-121-1 375,-212 10-62,212 10 465,-47 3-739,311-44 204,-219 29-258,-278 17-12,0 3 0,106 25 0,-64-3 23,256 46-45,-185-58-467,247-9-1,-424-11 357,-18 2-17,-9 1 20,-2 1 85,-2 0-56,2 0-52,0 0 0,0-1 0,0 0 0,0-1 0,-11 0 0,18 0 97,0 0-1,1 0 1,-1 0 0,0-1-1,0 1 1,0 0-1,0-1 1,1 1 0,-1 0-1,0-1 1,0 1-1,1-1 1,-1 1 0,0-1-1,1 0 1,-1 1-1,1-1 1,-1 0 0,1 1-1,-1-1 1,1 0-1,-1 1 1,1-1 0,0 0-1,-1 0 1,1 0-1,0 0 1,-1-1 0,1 0 5,0-1 1,-1 0 0,1 0 0,1 1-1,-1-1 1,0 0 0,1 0 0,0-4-1,10-20-412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6:3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747 481 6953,'-206'36'1899,"174"-28"-1688,1 1-1,0 2 1,0 2-1,-38 20 1,48-19-339,1 0 1,0 2 0,1 0-1,1 1 1,0 1 0,1 0-1,1 2 1,1 0 0,1 0-1,1 1 1,0 1 0,-9 23-1,0 8-123,2 1-1,2 1 1,3 1 0,-9 63-1,14-59 269,4 1 1,2 0-1,3 0 1,2 0-1,3-1 0,16 84 1,80 413-57,-90-497 59,3 0 1,36 99-1,-39-135 10,1 0-1,0-1 1,2 0 0,1-1-1,1-1 1,0 0-1,2-1 1,0 0 0,22 17-1,4-2 54,1-2-1,87 47 1,107 38 39,-206-103-112,193 82 174,357 104 0,-506-179-128,392 111 54,97-8 8,42-67-134,324 1-5,-216-18 65,-240-17 7,118-7 67,104 9 4,-250 27 65,-339-39-93,0-5 1,1-4-1,0-5 1,0-5-1,-1-5 1,0-4-1,138-37 1,-201 41-119,0 1 0,0 3 1,78-2-1,162 6 101,332-45-1,-455 23-40,284-27-1,252 12 78,-439 15-158,495-35-158,400 8 181,-764 41 138,405-15 72,-2-33-41,250-78-65,-6-30 17,-964 154-86,866-176 83,-25-92-56,-882 267-41,410-170 6,-374 150 15,-2-3-1,-2-3 1,-2-3-1,78-67 1,-115 87-23,-1-2-1,-1-1 1,37-51 0,-53 66 7,-1-1-1,0 1 0,0-1 0,-1 0 0,0 0 1,-1-1-1,-1 1 0,1-1 0,-2 0 1,0 0-1,0 0 0,-1 0 0,0 0 0,-2-14 1,-1 15 47,-1 0 1,0 0 0,0 0-1,-1 0 1,-1 1 0,0 0-1,0-1 1,-1 2 0,-7-10-1,-11-13 303,-35-35 1,40 47-220,-83-87 162,-6 5 0,-3 4 1,-193-129-1,190 154-277,-3 6-1,-3 5 1,-2 5-1,-142-45 1,-149-20-221,-551-91 1,-442 19-549,345 106 693,-2 45 151,-477 35 547,-210-6 114,-686-37-874,1856 51 31,-1130 4-562,120 51 20,4 58 711,885-69 25,72-6-148,520-30-200,1 5 1,-207 52-1,212-30 98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6:5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187 284 11915,'-15'34'818,"2"1"0,-15 63 1,-4 75 632,-41 417-213,63-505-1211,0 8 76,4 0-1,8 131 0,-1-215-82,-1-3-11,0-1 1,1 0 0,0 1-1,0-1 1,3 10-1,-3-14-3,-1 0 0,1 0-1,0 1 1,-1-1-1,1 0 1,0 0-1,0 0 1,0-1-1,0 1 1,0 0-1,0 0 1,0 0 0,0-1-1,0 1 1,0 0-1,0-1 1,0 1-1,1-1 1,-1 0-1,0 1 1,0-1 0,0 0-1,1 0 1,-1 1-1,0-1 1,1 0-1,-1 0 1,0-1-1,0 1 1,2 0-1,11-3 63,-1 0 0,0-1 0,-1-1 0,18-8 0,27-8 115,-3 7-260,71-6 0,-11 2-62,-68 9 86,143-25 3,-148 29 41,0 2 1,70 4 0,228 28-66,147 10-3,984-13 5,130-68-539,-1150 27 577,341-35 33,-1-26 9,73-6 3,0 35-5,-190 55 18,-167 1-2,174-2-28,-660-6 31,0-1 0,0-1-1,0-1 1,0 0 0,0-2 0,33-9 0,-30 5-26,5-1 8,0-1 1,0-2 0,-1-1-1,26-16 1,-46 25 0,0-1 0,-1 0 0,0 0 0,0-1 1,0 0-1,0 0 0,-1 0 0,0-1 0,-1 1 1,1-1-1,-1 0 0,0-1 0,-1 1 0,0-1 0,0 1 1,-1-1-1,0 0 0,0 0 0,1-14 0,-3-11 18,-1 0-1,-2-1 1,-1 1-1,-9-33 1,-8-73-16,21 104-48,1 0 1,1 0-1,3 0 0,15-66 1,-14 78-12,-1-1 1,-2 0 0,0 0 0,-1 1 0,-2-1-1,-5-48 1,5 69 45,-1 1 0,0 0 0,0-1 0,0 1 0,0 0 0,0 0 0,0 0 0,-1 0 0,1 0-1,-1 0 1,1 0 0,-1 0 0,0 1 0,0-1 0,0 0 0,0 1 0,0 0 0,0-1 0,0 1 0,0 0 0,-1 0-1,-3-1 1,-5-1-14,0 1 0,0 0 0,-20-2-1,12 3 12,-94-18 4,-122-37 1,-1 0 5,-497-45-182,-7 48-143,595 44 293,-1347-34-125,0 71 15,-1052 26-60,1930-46 185,-864-6-357,1370-3 390,-162-9 13,261 8-59,16 2 12,15 0-2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10 14347,'1'-1'112,"1"0"1,-1 0-1,0 0 1,0 0-1,1 1 0,-1-1 1,1 0-1,-1 1 1,0-1-1,1 1 0,-1 0 1,1-1-1,-1 1 0,1 0 1,0 0-1,-1 0 1,1 0-1,1 0 0,-3 1-54,1-1 0,-1 1 0,0-1 0,1 1 0,-1 0 0,0-1 0,0 1 0,1 0 0,-1-1 0,0 1 0,0 0 0,0 0 0,0-1 0,0 1 0,0 0 0,0-1 0,0 1 0,0 0 0,0-1 0,-1 1 0,1 0 0,0-1 0,0 1 0,-1 0 0,1-1 0,-1 2 0,-4 10 478,-1 0 0,-13 20 0,-244 313 828,173-236-1432,47-49-1765,73-102 1098,3 0 219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 16844,'-2'0'152,"1"-1"1,-1 1 0,1-1 0,0 1 0,-1 0 0,1-1 0,-1 1 0,1 0 0,-1 0-1,1 0 1,-1 0 0,1 0 0,-1 0 0,1 1 0,-1-1 0,1 1 0,-2 0 0,2-1-66,-17 5 261,1 2 1,0 0-1,0 1 1,1 0-1,0 1 1,0 1 0,1 1-1,-26 23 1,21-15-320,1 0 0,1 1 1,1 1-1,0 1 0,2 0 1,1 1-1,0 1 0,2 0 1,1 0-1,1 1 0,0 1 1,-9 46-1,18-64-23,0 0 1,0 1-1,1-1 0,0 0 1,0 1-1,1-1 0,0 0 1,4 14-1,-4-18-1,1 0-1,-1 0 1,1-1-1,0 1 1,0 0-1,0-1 1,1 0-1,-1 0 1,1 0-1,0 0 1,-1 0 0,1 0-1,1 0 1,-1-1-1,0 0 1,1 0-1,-1 0 1,1 0-1,6 2 1,1-1 13,1 0 0,0-1 0,-1 0-1,1-1 1,0 0 0,0-1 0,-1-1 0,1 0 0,0 0 0,21-6-1,-10 1 73,0-1-1,-1-1 1,0-1 0,29-16-1,-43 20-14,-1 1-1,1-1 1,-1-1-1,-1 0 1,11-10-1,-16 16-59,0-1 0,-1 0-1,1 0 1,0 0 0,0 0-1,0 0 1,-1 0 0,1 0-1,0 0 1,-1 0 0,1 0 0,-1 0-1,1-1 1,-1 1 0,0 0-1,0 0 1,1 0 0,-1-1-1,0 1 1,0 0 0,0 0-1,0-1 1,0 1 0,0 0-1,-1 0 1,1-1 0,0 1 0,-1 0-1,1 0 1,-1 0 0,1 0-1,-1-1 1,1 1 0,-1 0-1,0 0 1,0 0 0,0 0-1,1 1 1,-1-1 0,0 0 0,0 0-1,0 0 1,0 1 0,0-1-1,0 0 1,0 1 0,-1-1-1,-1 0 1,-6-2 33,0 0 0,-1 0-1,1 1 1,-1 0 0,1 1 0,-1 0 0,1 0-1,-13 2 1,2 0-19,1 0 1,0 2-1,-21 5 0,6 4-3,76-27-10,-11 4-28,-1 0 0,1 3-1,63-10 1,-86 17-45,0 1-1,0 1 1,12 1 0,-18-1 35,0-1 0,-1 0 0,1 0 1,0 1-1,-1-1 0,1 1 0,0-1 1,-1 1-1,1 0 0,-1 0 0,1-1 0,-1 1 1,1 0-1,-1 0 0,0 1 0,1-1 0,-1 0 1,0 0-1,0 1 0,0-1 0,0 0 1,0 1-1,1 1 0,-2 0 33,0 0 1,0 0-1,0 0 1,0 0-1,0 0 1,0 0-1,-1 0 1,0 0-1,1-1 1,-1 1-1,-2 3 1,-16 32 234,11-22-130,-7 14 77,2-6 87,-19 50 1,32-74-307,0 1 0,0-1 0,-1 0 0,1 1 0,0-1 0,0 0 0,0 1 0,0-1 0,0 1 0,-1-1 0,1 0 0,0 1 0,0-1 1,0 1-1,0-1 0,0 0 0,0 1 0,0-1 0,0 1 0,0-1 0,1 1 0,-1-1 0,0 0 0,0 1 0,0-1 0,0 0 0,1 1 0,-1-1 1,0 1-1,0-1 0,1 0 0,-1 1 0,13-6-646,15-18 59,-8 0 181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13955,'0'12'1432,"-6"13"-1000,-11 21-96,-4 4 601,0 12-337,0 3-128,2 5-72,5-3-32,7-8-160,7-3-48,7-12-88,4-4-32,-1-10-328,2-4-224,-2-16 400,-9-8 16,-1-9-80,-10-11-64</inkml:trace>
  <inkml:trace contextRef="#ctx0" brushRef="#br0" timeOffset="1">28 410 13515,'-16'-9'1848,"5"7"-1064,12 2-207,12 5 1615,17 5-1104,9 0-96,9 0-343,3 0-25,4-2-600,1-4-384,-7-6 408,-3 0-80,-13-4-184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18428,'4'-5'1336,"-3"7"-319,-2 16 273,-8 29-256,9-45-971,-4 14 96,0 1-116,0 1 0,1-1 0,1 0 0,1 1 0,0-1 0,3 26 0,-2-42-41,0-1 1,0 1-1,0-1 1,0 1-1,1-1 1,-1 1-1,0-1 1,0 1-1,0-1 1,1 1-1,-1-1 1,0 1-1,1-1 1,-1 1-1,0-1 1,1 0-1,-1 1 1,1-1-1,-1 1 1,1-1-1,-1 0 1,1 0-1,-1 1 1,1-1-1,-1 0 1,1 0-1,-1 0 1,1 1-1,-1-1 1,2 0-1,0 0 8,0 0 0,0-1 1,0 1-1,0 0 0,0-1 0,0 1 0,-1-1 0,1 0 0,2-1 1,39-24 193,-41 23-185,33-23 192,-21 14-106,0 1 0,1 1 0,0 0 0,0 1 0,1 0 0,25-9 0,-40 18-99,-1 0 1,1-1-1,0 1 0,0 0 0,0 0 1,0 0-1,0 0 0,0-1 0,0 1 1,-1 0-1,1 1 0,0-1 1,0 0-1,0 0 0,0 0 0,0 0 1,0 1-1,0-1 0,-1 0 0,1 1 1,0-1-1,0 1 0,0-1 0,-1 1 1,1-1-1,1 2 0,-1 0-1,0 0-1,-1-1 0,1 1 0,0 0 1,-1-1-1,1 1 0,-1 0 1,1 0-1,-1-1 0,0 1 1,0 0-1,0 3 0,-1 7-1,-1-1 0,0 1 0,-4 14 0,5-22 7,-2 7-1,0-2 12,1-1 1,0 1-1,-1 15 0,3-24-50,0 1-1,0-1 0,0 0 0,1 1 0,-1-1 0,0 0 0,0 1 0,0-1 1,1 0-1,-1 1 0,0-1 0,0 0 0,1 0 0,-1 0 0,0 1 1,1-1-1,-1 0 0,0 0 0,1 0 0,-1 0 0,0 1 0,1-1 1,-1 0-1,0 0 0,1 0 0,-1 0 0,0 0 0,1 0 0,-1 0 0,1 0 1,-1 0-1,0 0 0,1 0 0,-1 0 0,0 0 0,1-1 0,-1 1 1,0 0-1,1 0 0,-1 0 0,0 0 0,1-1 0,-1 1 0,0 0 1,1 0-1,-1-1 0,0 1 0,24-13-1316,-19 11 1334,11-7-501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84 215 17236,'7'-16'2054,"-7"10"-1064,-8 11 467,-1 5-1363,0 0 0,1 1 0,1 0 0,-1 0 0,2 1 0,0 0 0,0 0 0,1 0 0,1 1 0,0 0 0,-5 23 0,9-34-83,0-1 1,-1 1-1,1 0 0,0-1 1,0 1-1,0 0 0,0-1 1,0 1-1,0 0 0,0-1 1,1 1-1,-1 0 0,1-1 1,-1 1-1,1-1 0,0 1 1,-1 0-1,1-1 0,0 0 1,0 1-1,0-1 0,0 1 1,2 0-1,-1 0 7,0-1 0,0-1 0,0 1 0,0 0 0,0 0-1,0-1 1,0 1 0,0-1 0,1 0 0,-1 0 0,0 0 0,0 0 0,1 0 0,-1 0-1,0 0 1,0-1 0,0 1 0,3-2 0,12-3 61,0-1 1,0-1-1,0-1 0,-1 0 1,-1-1-1,16-11 1,4-7 165,41-38 1,-53 44-105,-1 0 0,-1-2 1,-2 0-1,0-1 0,-1-1 0,-2-1 0,16-30 0,-24 34 56,-8 21-194,0 1 1,0 0-1,0 0 1,0 0-1,0 0 1,1 0 0,-1-1-1,0 1 1,0 0-1,0 0 1,0 0-1,0 0 1,0-1 0,0 1-1,0 0 1,0 0-1,0 0 1,0-1-1,0 1 1,0 0-1,0 0 1,0 0 0,0 0-1,0-1 1,0 1-1,0 0 1,0 0-1,0 0 1,-1 0 0,1-1-1,0 1 1,0 0-1,0 0 1,0 0-1,0 0 1,0 0 0,0-1-1,-1 1 1,1 0-1,0 0 1,0 0-1,0 0 1,0 0 0,-1 0-1,1 0 1,0 0-1,0-1 1,-8 6 66,-5 11-41,1 0 0,0 1 0,1 0 1,-10 24-1,-7 9-12,27-50-20,-41 77 60,38-68-100,0-1 0,1 1 0,0-1 0,1 1 0,0 0 0,0 0 0,0 15 0,2-23-72,0 1-1,-1-1 1,1 1-1,0-1 1,-1 1-1,1-1 1,-1 1-1,0-1 1,1 1 0,-1-1-1,0 0 1,0 1-1,0-1 1,0 0-1,0 0 1,0 1-1,0-1 1,-1 0-1,0 1 1,-28 14-1697,17-10 1078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39 138 17316,'4'-7'818,"0"0"1,0 1-1,1 0 0,0 0 1,11-11-1,10-12 394,-21 22-1096,12-17 65,-17 23-171,1 0-1,0 0 1,-1-1-1,1 1 1,-1 0 0,1 0-1,-1-1 1,1 1 0,-1 0-1,0-1 1,0 1-1,0 0 1,0-1 0,0 1-1,0 0 1,0-3-1,0 4-5,-1-1-1,1 1 0,0 0 0,-1-1 1,1 1-1,0 0 0,-1 0 0,1-1 1,0 1-1,-1 0 0,1 0 0,-1-1 0,1 1 1,-1 0-1,1 0 0,-1 0 0,1 0 1,0 0-1,-1 0 0,1 0 0,-1 0 0,1 0 1,-1 0-1,1 0 0,-1 0 0,1 0 1,-1 0-1,1 0 0,-1 0 0,1 0 1,-1 1-1,1-1 0,-1 0 0,-16 8 43,16-8-40,-7 5 10,1 0 0,-1 0 0,1 0-1,0 1 1,0 0 0,1 1 0,0-1 0,0 1 0,0 1 0,1-1 0,0 1 0,0 0 0,-6 16 0,10-23-17,1 0 1,0 0 0,-1 0 0,1 0 0,0 0 0,0 0-1,0 0 1,0 0 0,0-1 0,0 1 0,0 0 0,0 0 0,0 0-1,1 0 1,-1 0 0,0 0 0,1 0 0,-1 0 0,0 0 0,1-1-1,-1 1 1,1 0 0,-1 0 0,1 0 0,0 0 0,1 0-1,-1 0 1,1 0-1,-1 0 0,1-1 1,0 1-1,-1-1 1,1 1-1,0-1 1,-1 0-1,1 1 1,0-1-1,-1 0 0,3 0 1,7-1-4,-1 0 0,1-1-1,15-4 1,-22 5 3,20-5-8,-12 2 6,0 0 0,-1 1 0,1 1 0,0 0 0,0 1 0,1 0 0,19 1 0,-29 1 4,1 0 1,-1 1-1,0-1 1,0 1-1,0-1 1,0 1 0,0 0-1,0 0 1,-1 0-1,1 1 1,-1-1-1,1 0 1,1 4-1,-1-3 17,0 0 0,-1 0-1,1-1 1,0 1 0,0 0 0,1-1-1,-1 0 1,1 0 0,6 3 0,-4-4 8,0 1-1,1-1 1,-1-1 0,1 1 0,-1-1 0,0 0 0,1-1 0,-1 0 0,1 0 0,-1 0 0,7-3 0,11-4-33,34-16-1,-41 17-50,17-9-110,-23 9-36,0 2-1,1 0 1,-1 0-1,1 1 1,24-5-1,-35 9 174,0 0 0,0 0 0,0 0 0,0 0 0,0 0 0,0 0 0,0 1 0,0-1 0,0 0 0,-1 1 0,1-1 0,0 0 0,0 1 0,0-1 0,-1 1 0,1 0 0,0-1 0,0 1 0,-1 0 0,1-1 0,0 1 0,0 1 0,13 23-290,-13-22 314,1 1-1,0-1 1,0 1-1,0-1 1,0 0-1,5 5 0,4 1-78,1-1 0,0-1 0,1 0 0,22 8 0,27 15-751,-52-23 677,-1 0-1,1 1 1,-1-1-1,0 2 1,-1-1-1,0 1 1,0 1-1,-1 0 1,0-1-1,-1 2 0,7 15 1,-10-21 205,-1-1 1,-1 1-1,1 0 0,-1-1 1,0 1-1,0 0 0,0 0 0,-1 0 1,1 0-1,-1-1 0,0 1 1,-1 0-1,1 0 0,-1 0 1,0 0-1,0 0 0,-1-1 1,1 1-1,-1-1 0,0 1 1,0-1-1,-1 1 0,1-1 1,-1 0-1,0 0 0,0-1 1,-1 1-1,1 0 0,-1-1 1,-5 5-1,5-5 87,0 0 0,0-1 0,0 1-1,0-1 1,0 0 0,0 0 0,-1 0 0,1-1 0,-1 0 0,1 0-1,-1 0 1,0 0 0,1 0 0,-1-1 0,0 0 0,1 0-1,-1 0 1,0-1 0,1 0 0,-1 0 0,0 0 0,1 0 0,-7-3-1,6 1-61,0 0-1,0 0 0,0 0 0,0-1 0,1 1 0,-1-1 0,1 0 1,0-1-1,0 1 0,1-1 0,-1 1 0,1-1 0,0 0 1,0 0-1,1-1 0,0 1 0,0-1 0,-3-8 0,4 9-73,0 1 0,0 0 0,0 0-1,1-1 1,-1 1 0,1 0 0,0-1-1,1 1 1,-1 0 0,1-1 0,0 1-1,0 0 1,0 0 0,0 0 0,1 0-1,-1 0 1,1 0 0,0 0 0,0 0-1,1 0 1,-1 1 0,1-1 0,0 1-1,0 0 1,0 0 0,0 0 0,1 0-1,-1 1 1,1-1 0,-1 1 0,8-4-1,99-62-912,-82 48 734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136 152 20412,'0'-2'108,"-1"1"-1,0-1 0,0 0 0,1 1 0,-1-1 0,0 1 1,-1 0-1,1-1 0,0 1 0,0 0 0,-1-1 1,1 1-1,0 0 0,-1 0 0,1 0 0,-1 0 1,1 1-1,-1-1 0,0 0 0,1 1 0,-1-1 0,0 1 1,0-1-1,1 1 0,-1 0 0,0 0 0,0 0 1,0 0-1,1 0 0,-1 0 0,0 0 0,0 0 1,1 1-1,-1-1 0,0 1 0,1 0 0,-1-1 1,0 1-1,1 0 0,-3 1 0,-2 1-37,0 1 0,1 0 0,-1 0 1,1 0-1,0 1 0,0-1 0,0 1 0,1 1 0,-7 7 0,9-9-75,0-1-1,0 1 1,0 0-1,1 0 1,-1 0-1,1 1 1,0-1-1,0 0 1,0 0-1,1 1 1,-1 5-1,1-9 2,0 1-1,1-1 1,-1 1-1,0-1 1,1 1-1,-1-1 1,1 1-1,-1-1 0,1 0 1,0 1-1,-1-1 1,1 0-1,0 0 1,0 1-1,0-1 1,0 0-1,0 0 1,0 0-1,0 0 1,1 0-1,-1 0 1,0-1-1,1 1 1,-1 0-1,0-1 1,1 1-1,-1-1 0,1 1 1,-1-1-1,0 0 1,1 1-1,-1-1 1,1 0-1,-1 0 1,1 0-1,2 0 1,6-1-10,0 0 1,1 0 0,-1-1-1,0-1 1,0 0 0,0 0-1,0-1 1,-1 0 0,14-8-1,0-1 5,-1-1 1,34-29-1,-30 21 39,26-30 0,-42 40-16,0 0 0,-1 0 0,0-1-1,13-27 1,-22 40-14,0 1 0,-1-1 1,1 0-1,0 0 0,0 0 0,0 0 0,0 0 0,-1 0 1,1 0-1,0 0 0,0 0 0,0 0 0,-1 0 0,1 0 1,0 0-1,0 0 0,-1 0 0,1 0 0,0 0 0,0 0 1,0 0-1,-1 0 0,1 0 0,0 0 0,0 0 0,0 0 1,-1 0-1,1 0 0,0 0 0,0 0 0,0-1 0,0 1 1,-1 0-1,1 0 0,0 0 0,0 0 0,0-1 0,0 1 1,0 0-1,0 0 0,-1 0 0,1 0 0,0-1 0,0 1 1,0 0-1,0 0 0,0 0 0,0-1 0,0 1 0,0 0 1,0 0-1,0-1 0,0 1 0,0 0 0,0 0 0,-10 11-1,0 1 0,0 0 0,1 1 0,1 0 0,0 1 0,-7 17 0,6-12 3,3-8 3,-2 5-1,-13 31-1,20-44-2,0 0 0,0 1 0,0-1 0,0 1 0,1-1 0,-1 1 0,1 0 0,0-1-1,0 1 1,0-1 0,0 1 0,1-1 0,0 1 0,-1-1 0,3 7 0,-1-8-2,0 0 1,-1 1-1,1-1 1,0-1-1,0 1 1,0 0-1,0 0 1,1-1 0,-1 1-1,0-1 1,1 0-1,-1 1 1,1-1-1,-1-1 1,1 1-1,-1 0 1,1 0-1,0-1 1,-1 0-1,1 1 1,3-1-1,7 0-20,0 0-1,-1-1 0,16-3 0,-12 2-13,-1-1 0,0-1 0,0-1 0,-1 0 0,1-1 0,-1-1 0,0 0-1,-1-1 1,0 0 0,0-1 0,16-14 0,-25 19 27,0-1 0,-1 1 0,0-1 0,6-9 0,-8 13 14,-1 0 0,1 0-1,-1 0 1,1 0 0,-1-1 0,1 1 0,-1 0-1,1 0 1,-1 0 0,0 0 0,0 0 0,0-1-1,0 1 1,1 0 0,-2 0 0,1 0 0,0-1-1,0 1 1,0 0 0,0 0 0,-1 0-1,1 0 1,-1 0 0,1 0 0,-1-1 0,1 1-1,-1 0 1,-1-1 0,1 1 2,0 1 1,0-1-1,0 1 1,0 0-1,0-1 0,0 1 1,0 0-1,-1 0 0,1 0 1,0 0-1,0 0 1,0 0-1,0 0 0,0 0 1,0 0-1,-1 1 0,1-1 1,0 0-1,0 1 1,-2 0-1,-23 13 122,23-13-103,-7 6 52,1-1 0,-1 1 0,1 1-1,1-1 1,-16 19 0,21-23-57,1 0 0,-1 1 0,0-1 0,1 1 0,0 0 0,0 0 0,0 0 0,0 0 0,1 0 0,-1 0 0,1 1 0,0-1 0,0 0 0,1 1 0,0-1 0,-1 0 0,1 1 0,1 6 0,0-8-58,0-1 0,0 1 0,0-1 0,1 0 0,-1 0 0,1 1-1,-1-1 1,1 0 0,0 0 0,0-1 0,0 1 0,0 0 0,0 0 0,0-1-1,0 0 1,0 1 0,1-1 0,-1 0 0,1 0 0,-1 0 0,1 0 0,-1-1-1,1 1 1,-1 0 0,6-1 0,5 2-326,0-2-1,0 1 1,23-4 0,6-3-77,1-5-117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20724,'-34'11'1895,"23"-7"-1490,0-1 0,0 1 0,1 1-1,0 0 1,-13 8 0,22-13-389,1 1 0,-1-1 0,1 0 0,-1 1 0,1-1 0,-1 0 0,1 1 0,-1-1 0,1 1 0,0-1 0,-1 1 0,1-1 0,-1 1 0,1-1 0,0 1 0,0-1 0,-1 1 0,1 0 0,0-1 0,0 1 0,0-1 0,0 1 0,-1 0 0,1-1 0,0 1 0,0 0 0,1 0 0,-1 0-23,1 0 0,-1 0 1,1 0-1,-1-1 0,1 1 0,0 0 1,0 0-1,-1-1 0,1 1 0,0-1 0,0 1 1,0 0-1,0-1 0,0 0 0,1 1 1,8 3-267,-1-1 0,20 3 0,-20-4 116,23 4-459,23 6-374,-50-11 906,-1 1-1,0-1 1,-1 1-1,1 0 1,0 0 0,0 0-1,-1 0 1,1 1 0,-1 0-1,4 3 1,-6-5 82,-1-1 1,1 1-1,-1 0 0,1-1 0,-1 1 1,1 0-1,-1 0 0,1-1 0,-1 1 1,0 0-1,0 0 0,1 0 0,-1 0 1,0 0-1,0-1 0,0 1 1,0 0-1,0 0 0,0 0 0,0 0 1,0 0-1,0 0 0,0-1 0,0 1 1,-1 0-1,1 0 0,-1 1 0,0 0 34,0-1-1,-1 1 0,1 0 1,0 0-1,-1-1 0,0 1 1,1-1-1,-1 1 0,0-1 1,-3 2-1,-2 1 60,1-1 1,-1 0-1,0 0 0,0-1 1,-14 3-1,17-4-96,0 0 0,-1-1 0,1 0 0,0 0 0,0 0 0,0 0 1,0 0-1,0-1 0,0 0 0,0 0 0,0 0 0,0-1 0,-6-2 0,2-6-27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16644,'6'3'2160,"-2"10"-1184,-2 1-376,-1 10 1689,-1 2-945,-3 10-520,2 4-144,-6 5-375,2 2-129,0-4-104,3-3-136,-1-7-433,2-6-255,0-7-560,-2-5 1024,0-13-208,-7-2-216</inkml:trace>
  <inkml:trace contextRef="#ctx0" brushRef="#br0" timeOffset="1">1 404 16299,'17'7'1961,"3"-1"-905,4-5-320,11-1 1009,5-3-257,7-4-272,2 0-176,3-3-399,-5 0-161,-4-2-520,-6 2-304,-10-1-889,-8 1 1962,-13-2-882,-6 2-127,-7 3-40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15619,'0'-4'1793,"9"-3"-921,8-5-288,14-2 1216,7-3-511,6-1-385,3 1-208,6 4-336,2 3-464,-4 5-880,-5 2 928,-7-3-192,-3-3-176</inkml:trace>
  <inkml:trace contextRef="#ctx0" brushRef="#br0" timeOffset="1">612 250 17260,'-2'19'1011,"1"-9"-437,1 0 0,-1 0 0,2 0 0,-1 0-1,4 14 1,-4-21-485,1-1-1,0 0 1,0 1-1,0-1 0,0 0 1,0 1-1,1-1 1,-1 0-1,1 0 1,-1 0-1,1 0 1,0 0-1,0-1 1,0 1-1,0 0 1,0-1-1,0 0 0,0 1 1,0-1-1,1 0 1,-1 0-1,0 0 1,1 0-1,-1-1 1,1 1-1,3 0 0,3 0-81,1 0 0,0-1-1,-1 0 1,1 0 0,-1-1-1,1-1 1,0 1-1,13-6 1,4-2-174,40-20 0,-65 28 155,0 0 1,-1 0-1,1 0 0,0 1 1,0-1-1,0 0 0,0 1 1,-1 0-1,1-1 1,0 1-1,0 0 0,0 0 1,3 0-1,-4 1 12,0-1 1,-1 1-1,1-1 0,0 1 1,-1 0-1,1-1 0,-1 1 0,0 0 1,1-1-1,-1 1 0,1 0 1,-1 0-1,0-1 0,0 1 0,1 0 1,-1 0-1,0 0 0,0-1 1,0 1-1,0 0 0,0 0 0,0 0 1,0 0-1,0-1 0,0 1 1,0 0-1,-1 0 0,1 0 1,0-1-1,0 1 0,-2 1 0,0 9-14,0-6 104,1 0 0,-1 1 0,1-1 0,0 11 0,1-15-110,0-1 0,0 1 0,0 0 0,0-1 0,0 1 0,0 0 0,1-1 0,-1 1 0,0-1 0,0 1 0,1 0 1,-1-1-1,0 1 0,1-1 0,-1 1 0,0-1 0,1 1 0,-1-1 0,1 1 0,-1-1 0,1 1 0,-1-1 0,1 1 0,-1-1 0,1 0 0,0 1 1,-1-1-1,1 0 0,-1 0 0,1 0 0,0 1 0,-1-1 0,1 0 0,0 0 0,-1 0 0,1 0 0,0 0 0,-1 0 0,1 0 0,0 0 0,-1 0 1,1 0-1,0-1 0,-1 1 0,1 0 0,-1 0 0,2-1 0,40-13-419,-13 4 122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122 186 18436,'-5'1'414,"-12"5"789,-1 1-1,-19 11 1,34-16-1090,0-1 0,0 1 0,0 0 0,1 0-1,-1 0 1,0 0 0,1 1 0,-1-1 0,1 0 0,0 1 0,0 0 0,0 0 0,0 0 0,0 0-1,1 0 1,-1 0 0,1 0 0,0 0 0,-1 5 0,1-7-106,1 0-1,0 0 1,0 0 0,0 0 0,0 0-1,0 0 1,1 0 0,-1 0 0,0 0-1,0 0 1,1 0 0,-1 0 0,0 0-1,1 0 1,-1 0 0,1-1 0,-1 1-1,1 0 1,0 0 0,-1 0 0,1 0-1,0-1 1,1 2 0,0-1-9,0 0 1,0 0-1,0 0 1,0 0-1,0-1 0,0 1 1,1-1-1,-1 1 1,0-1-1,4 0 0,2 0-22,-1 0 0,0-1 0,1 0 0,-1 0 0,14-5 0,-6-1-5,-1 0 0,0 0 0,-1-1 0,0-1 0,0-1 0,0 1 0,-1-2 0,13-15 0,10-14 12,32-47 0,-63 81 28,6-7 60,-1 0 0,14-28 0,-53 82 233,10-12-142,-22 46-1,38-67-141,0 0 0,1 0 1,0 0-1,0 1 1,1-1-1,0 1 0,1 0 1,0 0-1,0-1 0,1 1 1,1 15-1,0-21-38,0 1 1,0 0-1,0 0 1,1-1-1,-1 1 0,1-1 1,0 1-1,0-1 0,0 0 1,1 1-1,-1-1 0,1-1 1,0 1-1,-1 0 0,1-1 1,1 1-1,-1-1 0,0 0 1,0 0-1,1 0 0,0 0 1,-1-1-1,1 1 1,0-1-1,-1 0 0,1 0 1,5 0-1,0 0-68,0 0 0,-1 0 0,1-1 0,0 0 0,-1-1 0,1 0 0,0 0 0,-1-1 0,1 0 0,-1 0 0,11-5 0,0-5 141,0 0-1,-1-1 1,-1 0-1,0-2 1,0 0-1,14-18 1,-28 30 22,0 0 0,0 0 0,-1 0 1,1-1-1,-1 1 0,0-1 0,0 1 0,3-7 1,-5 10-70,0 0 0,0 0 1,0-1-1,0 1 0,0 0 0,-1-1 1,1 1-1,0 0 0,0-1 1,0 1-1,0 0 0,0 0 0,-1-1 1,1 1-1,0 0 0,0 0 0,0-1 1,-1 1-1,1 0 0,0 0 1,0 0-1,-1 0 0,1-1 0,0 1 1,-1 0-1,1 0 0,0 0 1,-1 0-1,1 0 0,0 0 0,0 0 1,-1 0-1,1 0 0,0 0 1,-1 0-1,1 0 0,0 0 0,-1 0 1,1 0-1,0 0 0,-1 0 0,1 0 1,0 0-1,0 0 0,-1 0 1,1 1-1,0-1 0,-1 0 0,1 0 1,-16 5 45,4 0-44,0 0 0,0 1 0,0 1 0,1 0 0,1 1 0,-1 0 0,1 0 0,0 1 0,1 0 0,0 1 0,1 0 0,0 0 0,0 1 0,-9 17 0,16-26-8,1 0 0,-1 0 0,0 0-1,1 0 1,-1 0 0,1 0-1,-1 0 1,1 0 0,0 0-1,0 0 1,0 0 0,0 0-1,0 0 1,1 0 0,-1 0-1,1 0 1,0 3 0,0-4-20,0 1 0,0-1 0,0 0 1,0 1-1,0-1 0,1 0 0,-1 0 1,0 0-1,1 0 0,-1 0 1,0 0-1,1 0 0,-1 0 0,1-1 1,0 1-1,-1-1 0,1 1 0,-1-1 1,1 1-1,0-1 0,2 0 0,8 1-153,-1-1 0,1 0 0,0-1 0,0 0 0,-1-1 0,1 0 0,15-5 0,6-5 81,37-17 0,-22 6-282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13323,'5'1'1664,"-8"10"-856,-9 1-288,-14 8 1233,-3 1-609,-7 8-344,0 0-112,1 2-223,0 2-97,4-1-120,3-3 0,11-7-424,1-6-376,9-14 536,0-4-96,6-9-73</inkml:trace>
  <inkml:trace contextRef="#ctx0" brushRef="#br0" timeOffset="1">0 56 19068,'0'0'2121,"6"10"-1177,4 2-344,7-1 1496,3 2-719,9 5-537,0-1-152,7 0-248,-2 0-152,-1-3-320,-3 1-240,-1-5-864,-5-3-681,-1-3 1457,1-2-304,2-2-256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19700,'-2'0'131,"0"1"0,1-1 0,-1 0 0,1 1 0,0 0-1,-1-1 1,1 1 0,-1 0 0,1 0 0,0-1 0,-1 1 0,1 0-1,0 1 1,0-1 0,0 0 0,0 0 0,-2 3 0,-16 27 144,13-21 164,-26 46-273,2 2 1,3 0-1,2 2 0,-26 100 0,48-151-398,2-7 140,0-1 0,0 1 0,1-1 0,-1 1 0,1 0 0,-1-1 0,1 1 0,0 0 0,0 0 0,0-1 0,0 1 0,0 0 0,0-1 0,1 4 0,-1-5 65,0 0 0,0 0 0,0 1 0,0-1 0,0 0 0,0 0 0,1 0 0,-1 0 0,0 0 0,0 0 0,0 0 0,0 0 0,0 0 1,1 0-1,-1 0 0,0 0 0,0 0 0,0 0 0,0 0 0,0 0 0,0 0 0,1 0 0,-1 0 0,0 0 0,0 0 0,0 0 0,0 0 0,0 0 0,0 0 1,1-1-1,-1 1 0,0 0 0,0 0 0,0 0 0,0 0 0,0 0 0,0 0 0,0 0 0,0 0 0,1 0 0,-1-1 0,0 1 0,0 0 0,0 0 0,0 0 1,0 0-1,0 0 0,0-1 0,0 1 0,6-9-460,-1 0 0,0 0 0,0-1 0,-1 0 0,0 0 0,4-15 0,-1 2-86,13-35-796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15339,'-10'-10'1809,"1"3"-921,3 6-336,6-2 960,3 1-335,12 2-201,6-1-128,12 1-336,6 0-136,12 0-152,5 0-8,6 1-128,-2-1-176,-4-1-568,-6-1-416,-13-6 864,-8 1-168,-17-8-152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16596,'0'2'297,"0"-1"1,-1 0 0,1 0-1,-1 1 1,1-1 0,-1 0-1,1 0 1,-1 0 0,1 0-1,-1 0 1,0 1 0,0-1-1,0 0 1,0-1 0,-1 2-1,-17 20 186,-19 12-219,-2-3 1,0-1-1,-82 45 1,71-45-209,2 1 1,-63 52 0,110-81-55,0 0 0,-1 0 0,1 0 0,1 0-1,-1 0 1,0 0 0,0 1 0,1-1 0,-1 1 0,1-1 0,0 1 0,0-1 0,0 1 0,0 0-1,0 0 1,0 2 0,1-3 0,1 0-1,-1 0 0,0 0 0,1 0 1,-1 0-1,1 0 0,0 0 0,0 0 1,0-1-1,-1 1 0,2 0 0,-1-1 1,0 1-1,0-1 0,0 1 1,1-1-1,-1 1 0,1-1 0,-1 0 1,1 0-1,-1 0 0,1 0 0,0 0 1,3 2-1,8 2 13,-1 1 1,1-2-1,0 0 1,22 5 0,59 4 72,-58-9-52,-7-1-129,161 16-399,-157-19 357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73 15259,'19'-20'1075,"33"-30"860,-52 50-1887,0 0-1,0 0 0,0 0 1,1-1-1,-1 1 0,0 0 1,0 0-1,0 0 0,0 0 1,1 0-1,-1-1 0,0 1 1,0 0-1,0 0 1,1 0-1,-1 0 0,0 0 1,0 0-1,1 0 0,-1 0 1,0 0-1,0 0 0,1 0 1,-1 0-1,0 0 0,0 0 1,0 0-1,1 0 0,-1 0 1,0 0-1,0 0 1,1 0-1,-1 0 0,0 0 1,0 9 792,-9 12-165,-33 55-269,-4-3 0,-3-1 0,-3-3 0,-69 71 0,69-85-357,92-98-797,42-60-1,34-63-190,-13-17 901,-101 180 559,-2 7-164,-4 15 16,-7 29 50,-29 145 725,36-163-1019,1 0 0,1 0 0,2 0-1,5 48 1,-4-77-127,7 41 28,-7-40-27,-1 1 1,1-1-1,0 0 0,0 0 1,0 0-1,0 0 0,0 0 0,0 0 1,1 0-1,-1 0 0,1 0 1,0 0-1,-1-1 0,4 3 1,-5-3-4,1-1 1,-1 0 0,0 0 0,1 0 0,-1 0 0,0 0 0,1 0 0,-1 0-1,0 0 1,0 0 0,1 0 0,-1 0 0,0-1 0,1 1 0,-1 0 0,0 0-1,1 0 1,-1 0 0,0 0 0,0-1 0,1 1 0,-1 0 0,0 0-1,0 0 1,0-1 0,1 1 0,-1 0 0,0 0 0,0-1 0,0 1 0,1 0-1,-1 0 1,0-1 0,0 1 0,0 0 0,0-1 0,0 1 0,0 0-1,0 0 1,0-1 0,0 1 0,0 0 0,0-1 0,0 1 0,0 0 0,0-1-1,0 1 1,1-19 7,-1 19-9,0-20-19,-2-76-146,1 84 85,-1 0-1,0-1 1,-1 1-1,0 0 0,-8-18 1,3 18-100,8 12 176,0 0 0,0 0 0,0 0 0,0 0 0,-1 0-1,1 0 1,0 0 0,0 0 0,0 0 0,0 0 0,0 0 0,-1 0-1,1 0 1,0 0 0,0 0 0,0 0 0,0 0 0,0 0 0,-1 0 0,1 0-1,0 0 1,0 0 0,0 0 0,0 0 0,0 0 0,0 0 0,-1 0 0,1 0-1,0 0 1,0 0 0,0 1 0,0-1 0,0 0 0,0 0 0,0 0-1,0 0 1,-1 0 0,1 0 0,0 0 0,0 1 0,0-1 0,0 0 0,0 1-15,-1 1 0,1-1 1,0 1-1,0-1 1,0 1-1,-1-1 1,1 1-1,1-1 1,-1 1-1,0-1 1,0 0-1,1 1 1,0 2-1,0-2 5,0 1 1,1-1 0,-1 1-1,1-1 1,0 0-1,0 0 1,0 1-1,0-1 1,0-1-1,0 1 1,1 0-1,-1 0 1,1-1-1,-1 1 1,1-1-1,-1 0 1,1 0-1,0 0 1,-1 0-1,1 0 1,0-1-1,0 1 1,0-1-1,0 0 1,4 0-1,4 0 0,0 0-1,0-1 1,0 0-1,-1-1 1,17-4 0,-11 0 20,0 0 1,0-1 0,-1-1 0,0-1 0,0 0 0,-1-1 0,-1 0-1,1-1 1,13-15 0,-35 57-131,8-30 124,-3 6 8,1 0 0,-1 0 1,1 0-1,1 0 0,-1 1 0,1-1 1,0 1-1,1-1 0,0 1 0,1 10 1,-1-17 1,1 0 1,-1 0-1,1 0 1,-1 0 0,1 0-1,0 0 1,-1 0-1,1 0 1,0 0 0,0-1-1,0 1 1,-1 0-1,1 0 1,0-1 0,0 1-1,0-1 1,0 1-1,0-1 1,0 1 0,0-1-1,1 1 1,-1-1 0,0 0-1,0 0 1,0 1-1,0-1 1,0 0 0,0 0-1,1 0 1,-1 0-1,0-1 1,0 1 0,0 0-1,2-1 1,4-1 39,0 0 1,0 0 0,0 0-1,8-6 1,7-5 77,0-1 0,0-2 0,-2 0 0,34-34 1,-53 49-126,13-9 10,-14 10-12,0 0 0,0 0 0,0 0 0,0 0-1,0 0 1,1 0 0,-1 0 0,0 0 0,0 0 0,0 1-1,0-1 1,0 0 0,0 0 0,1 0 0,-1 0 0,0 0 0,0 0-1,0 0 1,0 1 0,0-1 0,0 0 0,0 0 0,0 0 0,0 0-1,0 0 1,0 0 0,1 1 0,-1-1 0,0 0 0,0 0 0,0 0-1,0 0 1,0 1 0,0-1 0,0 0 0,0 0 0,0 0 0,0 0-1,-1 0 1,1 1 0,0-1 0,0 0 0,0 0 0,0 0 0,0 0-1,-10 29-26,7-22 25,0 1-7,-21 60-47,22-62 55,1 0 0,0 0 0,0 0 0,0 1 0,1-1 0,-1 0 0,2 1 0,0 11 0,0-17-25,-1 0-1,0 0 1,1 0 0,-1 1 0,0-1 0,1 0 0,-1 0-1,1 0 1,0 0 0,-1 0 0,1 0 0,0-1-1,0 1 1,-1 0 0,1 0 0,0 0 0,0-1 0,0 1-1,0 0 1,0-1 0,0 1 0,1 0 0,1-1-76,-1 1 0,0-1 0,0 0 0,0 0 0,0 0 0,1 0 0,-1 0 0,0 0 0,0 0 0,5-2 0,1 0-163,1-2 0,0 1 1,-1-1-1,10-6 0,16-11-233,2-6-160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14211,'-90'40'5243,"63"-29"-3814,0 1 1,-25 16-1,50-27-1383,1-1-1,0 1 0,-1 0 0,1 0 0,0 0 1,0 0-1,0 0 0,0 0 0,0 0 0,0 0 1,0 0-1,0 0 0,-1 3 0,2-4-37,0 1-1,0-1 0,0 1 1,0-1-1,0 0 0,1 1 1,-1-1-1,0 0 0,0 1 0,0-1 1,0 0-1,0 1 0,1-1 1,-1 0-1,0 1 0,0-1 1,1 0-1,-1 0 0,0 1 1,0-1-1,1 0 0,-1 0 1,0 1-1,1-1 0,-1 0 0,0 0 1,1 0-1,-1 0 0,0 0 1,1 0-1,-1 1 0,1-1 1,7 1-39,1 1 1,-1-1-1,14-1 1,-9 1-37,12 1-255,1 1 0,40 10 0,-58-11 207,1 1 0,-1 0 0,0 0 0,-1 0 0,1 1 1,0 0-1,-1 1 0,0-1 0,0 2 0,-1-1 0,12 12 0,-16-15 104,-1-1 0,0 1-1,0-1 1,0 1 0,1-1-1,-2 1 1,1 0 0,0 0-1,0-1 1,0 1 0,-1 0-1,1 0 1,-1 0 0,0 0-1,1 0 1,-1 0 0,0 0-1,0 0 1,0 0 0,-1 0-1,1 2 1,-1-1 55,-1-1-1,1 0 1,0 0 0,0 0-1,-1 0 1,1 0 0,-1-1-1,0 1 1,1 0 0,-1-1-1,0 1 1,0-1 0,0 1-1,0-1 1,-2 1 0,-5 2 177,1 0 0,-1-1 0,0-1 0,0 1 0,0-1 0,0-1 0,0 0 0,-10 1 1,13-2-159,-1-1 0,1 1 1,-1-1-1,1 0 0,-1-1 1,1 1-1,0-1 0,-8-4 1,13 6-129,-1-1 1,1 0-1,-1 0 1,1 0 0,-1 0-1,1 0 1,0 0-1,-1 0 1,1-1-1,0 1 1,0 0-1,0-1 1,0 1-1,0-1 1,0 1 0,0-1-1,0 1 1,1-1-1,-1 0 1,1 1-1,-1-1 1,1 0-1,0 1 1,-1-1-1,1 0 1,0 0 0,0 0-1,0 1 1,1-1-1,-1 0 1,0 0-1,1 1 1,-1-1-1,2-3 1,8-16-463,9 1-194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 17404,'0'0'67,"0"0"0,0 0 0,0-1 0,0 1 0,0 0 0,0-1 0,0 1 0,0 0 0,0-1 0,0 1 0,0 0 0,0-1 0,0 1 0,0 0 0,0-1 0,0 1 0,0 0 0,-1 0 0,1-1 0,0 1 0,0 0 0,0 0 0,0-1 0,-1 1 0,1 0 0,0 0 0,0-1 0,-1 1 1,1 0-1,0 0 0,0 0 0,-1-1 0,1 1 0,0 0 0,0 0 0,-1 0 0,1 0 0,0 0 0,-1 0 0,1 0 0,0 0 0,-1 0 0,1 0 0,0 0 0,-1 0 0,1 0 0,0 0 0,-1 0 0,1 0 0,0 0 0,0 0 0,-1 0 0,1 0 0,0 0 0,-1 1 0,-20 3 1528,15-2-1535,1 0 0,-1 1 1,1 0-1,0 0 1,0 0-1,0 1 0,1 0 1,-1 0-1,1 0 1,-1 0-1,2 1 0,-1-1 1,0 1-1,1 0 1,0 0-1,-5 11 0,8-15-60,0 0 0,0-1 0,0 1 0,0-1 0,0 1-1,0 0 1,0-1 0,0 1 0,0 0 0,0-1 0,0 1 0,0-1-1,1 1 1,-1 0 0,0-1 0,0 1 0,1-1 0,-1 1-1,1-1 1,-1 1 0,0-1 0,1 1 0,-1-1 0,1 1 0,-1-1-1,1 0 1,-1 1 0,1-1 0,-1 0 0,1 1 0,-1-1-1,1 0 1,0 0 0,-1 1 0,1-1 0,-1 0 0,1 0-1,0 0 1,-1 0 0,1 0 0,0 0 0,0 0 0,28-2 17,-22-1-7,0 0-1,0 0 0,-1-1 1,1 1-1,-1-2 1,10-7-1,-9 7-27,0 0 0,-1 0 0,1 1 0,13-6 0,-20 12-2,0-1-1,1 1 1,-1 0 0,0 0 0,0-1-1,0 1 1,0 0 0,0-1-1,0 1 1,0 0 0,-1 0-1,0 2 1,-21 75-185,2-12 731,-15 99 0,32-139-394,-17 95 281,19-118-394,0-1-1,0 1 1,-1 0 0,1 0-1,-1-1 1,-3 6-1,5-8-8,-1-1 0,1 1 1,0 0-1,-1-1 0,1 1 0,-1-1 0,1 1 0,-1-1 0,0 1 0,1-1 0,-1 0 0,1 1 0,-1-1 0,0 0 0,1 1 0,-1-1 0,0 0 0,0 0 0,1 0 0,-1 0 0,0 1 0,1-1 0,-1 0 1,0 0-1,0 0 0,1-1 0,-1 1 0,0 0 0,1 0 0,-1 0 0,0 0 0,0-1 0,1 1 0,-1 0 0,1-1 0,-1 1 0,0 0 0,1-1 0,-1 1 0,1-1 0,-1 1 0,1-1 0,-2 0 0,-2-4 50,0 0 0,0-1-1,0 1 1,0-1-1,1 0 1,0 1-1,0-2 1,-2-6 0,-16-56 278,17 54-375,0 0-1,2-1 0,0 0 0,0 1 1,2-1-1,2-28 0,-2 38-143,1 0-1,0 0 0,1 0 1,0 0-1,-1 1 1,2-1-1,-1 1 0,1-1 1,0 1-1,0 0 0,0 0 1,1 0-1,-1 1 1,1-1-1,1 1 0,-1 0 1,0 0-1,1 0 0,0 1 1,10-6-1,7-1-603,-1 1 0,2 2 1,33-8-1,-8 3-190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133 100 17188,'-1'-2'128,"1"0"1,-1 1-1,0-1 1,0 0-1,0 1 1,0-1-1,0 0 1,0 1-1,-1-1 1,1 1-1,0 0 1,-1-1-1,1 1 1,-1 0-1,0 0 1,1 0-1,-1 0 1,0 0-1,1 0 1,-1 1-1,0-1 1,0 1-1,0-1 1,0 1-1,0-1 1,0 1-1,1 0 1,-1 0-1,0 0 0,0 0 1,0 0-1,0 1 1,0-1-1,-2 1 1,-1 0 3,0 0 1,0 0-1,0 1 1,1-1-1,-1 1 0,0 0 1,1 0-1,-1 1 1,1-1-1,0 1 1,0 0-1,-5 4 0,8-5-121,0-1-1,0 0 1,0 0-1,0 0 1,0 1-1,0-1 1,0 1-1,0-1 1,0 0-1,1 1 0,-1 0 1,1-1-1,-1 1 1,1-1-1,-1 3 1,2-3-8,-1-1 0,0 1 0,0 0 0,0-1 0,1 1 0,-1-1 0,0 1 0,0 0 0,1-1 0,-1 1 0,1-1 0,-1 1 0,0-1 0,1 1 0,-1-1 0,1 1 0,-1-1 0,1 0 0,0 1 0,-1-1 0,1 0 0,-1 1 0,1-1 0,-1 0 0,2 0 0,3 2-1,0-1 0,0-1 0,0 1 1,0-1-1,0 0 0,0 0 0,0-1 0,5 0 1,20-6-16,0 0 0,33-15 0,24-6-11,-84 28 20,-1-1 0,0 0 0,0 1-1,1 0 1,-1-1 0,0 1 0,0 0 0,1 0 0,-1 0 0,0 1-1,4 0 1,-6-1 7,1 1-1,0-1 1,0 1 0,0 0-1,-1-1 1,1 1-1,0 0 1,-1 0 0,1-1-1,-1 1 1,1 0-1,-1 0 1,1 0-1,-1 0 1,1 0 0,-1 0-1,0 0 1,1 0-1,-1 0 1,0 0 0,0 0-1,0 0 1,0 0-1,0 0 1,0 0-1,0 1 1,-6 76 747,6-77-722,0 0 0,0 0 0,0 0 1,0 0-1,0 0 0,0 0 0,0 0 0,0 0 1,1 1-1,-1-1 0,0 0 0,1 0 1,-1 0-1,1-1 0,-1 1 0,1 0 1,-1 0-1,1 0 0,0 0 0,-1 0 1,1-1-1,0 1 0,1 1 0,0-1 8,0 0 0,-1-1 0,1 1 0,0-1 0,0 1 0,0-1 0,-1 0 0,1 0 0,0 0 0,0 0 0,0 0 0,3 0 0,4-2 51,0 0 1,1-1-1,-1 0 0,10-5 0,0-1-379,-1-1 0,0-2 0,-1 1 0,30-28 0,-32 27-598,-7 10-2554,-7 2 3344,-1 0 1,1 1-1,0-1 0,-1 0 1,1 0-1,0 0 1,0-1-1,-1 1 0,1 0 1,0 0-1,-1 0 1,1 0-1,0-1 0,-1 1 1,1 0-1,0-1 0,-1 1 1,2-1-1,60-48-4803,-19 13 2770,-43 36 2140,1 0-1,-1 0 1,0-1-1,0 1 0,0 0 1,0 0-1,0 0 1,0-1-1,1 1 1,-1 0-1,0 0 1,0 0-1,0 0 1,0 0-1,1-1 1,-1 1-1,0 0 1,0 0-1,0 0 1,1 0-1,-1 0 1,0 0-1,0 0 1,1 0-1,-1 0 1,0 0-1,0 0 1,1 0-1,-1 0 1,0 0-1,0 0 0,0 0 1,1 0-1,-1 0 1,0 0-1,0 0 1,0 0-1,1 0 1,-1 1-1,0-1 1,1 0-1,-4 11 828,-9 13 873,1-7-529,2-1 0,0 1 0,-13 35 0,19-43-968,1 0 0,0 0 0,0 0-1,1 1 1,0-1 0,0 0 0,1 1-1,1-1 1,0 0 0,2 12 0,-1-13-163,4 20-13,0 0 0,-2 0 1,1 38-1,-5-59 41,0 0 0,-1 1 0,1-1 0,-2 0 0,1 0 0,-1 0 0,0 0 0,0 0 0,0 0 0,-1-1 0,-1 1 0,1-1-1,-1 1 1,0-1 0,0-1 0,0 1 0,-1 0 0,-9 7 0,13-12-12,-1 1-1,1-1 1,-1 1-1,1-1 1,-1 0-1,0 0 1,0 0-1,0 0 1,1 0-1,-1 0 1,0 0 0,0 0-1,0-1 1,0 1-1,0-1 1,0 0-1,-1 0 1,1 1-1,0-1 1,0-1-1,0 1 1,0 0-1,0 0 1,0-1-1,0 1 1,0-1-1,0 0 1,0 1-1,0-1 1,0 0-1,0 0 1,1 0 0,-1 0-1,0-1 1,1 1-1,-1 0 1,1-1-1,-1 1 1,1-1-1,-1 0 1,1 1-1,-2-4 1,-1-3 69,0 0 0,0 0 1,0 0-1,1 0 0,1-1 1,-1 1-1,1-1 0,-1-16 1,2 12-145,1 1 1,0 0-1,1-1 1,0 1-1,1 0 1,6-22 0,-6 27-156,0 1 0,1-1 0,0 1 0,0 0 0,1 0 0,-1 0 0,1 0 0,1 1 0,-1 0 0,1 0 0,0 0 0,0 0 0,9-6 0,6-1-463,-1 1 0,2 1 0,25-9 1,-2 2-172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34 16756,'1'-1'116,"-1"0"1,0 1-1,0-1 1,0 0-1,0 0 1,0 0-1,0 0 1,0 0 0,0 0-1,0 1 1,0-1-1,0 0 1,-1 0-1,1 0 1,0 0-1,-1 0 1,1 1 0,0-1-1,-1 0 1,1 0-1,-1 1 1,1-1-1,-1 0 1,0 1-1,1-1 1,-1 0 0,-1 0-1,0 0 150,0-1 0,-1 1 0,1 0 0,-1 0 0,0 0 0,1 1 0,-1-1-1,0 0 1,-3 1 0,-1-1 42,1 1-1,-1 0 1,0 0 0,0 1-1,0-1 1,1 2-1,-10 1 1,15-2-300,0-1 0,0 0 0,0 1 0,0-1 0,0 0 0,0 1 0,0-1 0,0 1 0,0 0 0,0-1 0,0 1 0,0 0 0,0 0 0,0 0 0,0-1 0,1 1 0,-1 0 0,0 0 0,1 0 0,-1 0 0,1 0 1,-1 0-1,1 0 0,-1 1 0,0 1 0,2-2-37,-1 1 0,1-1 1,-1 1-1,1-1 0,-1 0 0,1 1 1,0-1-1,-1 0 0,1 1 1,0-1-1,0 0 0,0 0 0,0 0 1,0 0-1,0 0 0,3 2 1,6 4-271,0 0 1,0-1 0,19 8-1,-17-9 119,39 20-495,-47-23 642,-1 1 0,1-1 0,-1 1 0,1 0 1,-1 0-1,0 0 0,0 0 0,-1 1 1,1-1-1,3 6 0,-5-7 51,-1-1 0,1 0 0,-1 1 0,1-1 0,-1 0 0,0 1 0,0-1 1,1 0-1,-1 1 0,0-1 0,0 0 0,0 1 0,-1-1 0,1 0 0,0 1 0,0-1 0,-1 0 0,1 1 0,-1-1 0,1 0 0,-2 2 0,0 0 41,0 0 1,0 0-1,0-1 0,0 1 0,-1-1 0,1 0 1,-1 1-1,-5 2 0,0 0 103,0-1 0,0 0 1,-1 0-1,0-1 0,-16 5 0,20-7-117,-1 0-1,1-1 0,-1 1 1,-8-1-1,13 0-35,-1 0 0,1 0 0,-1-1 0,1 1 0,0 0 1,-1-1-1,1 1 0,0-1 0,-1 1 0,1-1 0,0 1 0,0-1 0,-1 0 0,1 0 0,0 0 0,0 1 0,0-1 0,0 0 0,0 0 0,0-1 0,0 1 0,1 0 0,-1 0 0,-1-2 0,-2-33 35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92 338 16091,'0'-1'98,"0"1"-1,1-1 1,-1 0 0,1 1-1,-1-1 1,0 1-1,1-1 1,-1 1-1,0-1 1,0 0-1,1 1 1,-1-1-1,0 0 1,0 1-1,0-1 1,0 1-1,0-1 1,0 0-1,0 1 1,0-1 0,0 0-1,0 1 1,0-1-1,-1 0 1,1 1-1,0-1 1,0 0-1,-1 1 1,1-1-1,0 1 1,-1-1-1,1 1 1,0-1-1,-2 0 1,1 1 9,0 0-1,0 0 1,0 0-1,0 0 1,0 0 0,0 0-1,0 0 1,0 1-1,0-1 1,0 0 0,0 1-1,0-1 1,0 1-1,0-1 1,0 1 0,1-1-1,-1 1 1,0 0-1,0-1 1,1 1 0,-1 0-1,0 0 1,1 0-1,-2 0 1,-5 9 50,-1 0 0,1 1 0,1-1 0,-1 1 0,2 0 0,0 1 0,0-1 0,1 1 0,0 0 0,1 0 0,1 0 0,-2 21 0,4-31-133,0 0 0,0 0 0,0 0 0,0 1 0,0-1 0,0 0 0,1 0 0,-1 0 0,1 0 0,0 0 0,0 0 0,0 0 0,-1 0 0,2 0 0,-1 0 0,0-1 0,0 1 0,1 0 0,-1-1 0,1 1 0,2 1 0,-2-1 8,1-1 1,-1 0 0,1 0-1,-1 0 1,1 0 0,0-1-1,0 1 1,-1-1 0,1 0-1,0 0 1,0 0 0,0 0-1,-1 0 1,5-1 0,4-1 65,1-1 1,-1-1 0,1 0-1,-1 0 1,-1-1-1,16-9 1,-11 5-19,0-1 0,-1-1 0,0 0 1,-1 0-1,0-2 0,-1 1 0,21-30 0,-27 29-56,-18 28-49,6-6 16,1 1 0,0 0 0,0 0 0,1 0 0,1 1 0,-1-1 0,2 1 1,-1 0-1,0 15 0,3-24 9,-1-1 1,1 0 0,0 1 0,0-1 0,1 0-1,-1 1 1,0-1 0,0 0 0,1 0-1,-1 1 1,1-1 0,-1 0 0,1 0 0,-1 0-1,1 0 1,0 1 0,-1-1 0,1 0 0,0 0-1,0 0 1,0-1 0,0 1 0,0 0-1,0 0 1,0 0 0,0-1 0,0 1 0,0 0-1,1-1 1,-1 1 0,0-1 0,0 0 0,0 1-1,1-1 1,-1 0 0,0 0 0,1 1-1,-1-1 1,0 0 0,1-1 0,-1 1 0,0 0-1,3-1 1,2 0 10,-1 0 0,1-1 0,0 1 0,0-1 0,-1-1 0,0 1 0,1-1 0,6-5 0,-2 1 8,-1-1-1,0-1 1,0 1-1,-1-1 0,0-1 1,8-13-1,-12 18-23,-1-1 0,0 1-1,0-1 1,0 0 0,0 0-1,-1 0 1,0 0 0,-1-1-1,1 1 1,-1 0 0,0-1-1,-1 1 1,0-10 0,0 16 2,0 0 0,0 0-1,0-1 1,0 1 0,0 0 0,0 0 0,0-1 0,0 1 0,0 0 0,0 0 0,0-1 0,0 1 0,0 0 0,0 0 0,0 0 0,0-1 0,0 1-1,0 0 1,0 0 0,-1 0 0,1-1 0,0 1 0,0 0 0,0 0 0,0 0 0,-1 0 0,1-1 0,0 1 0,0 0 0,0 0 0,-1 0 0,1 0 0,0 0-1,0 0 1,-6 6-52,-2 13 0,7-17 53,1 1 0,-1 0-1,1-1 1,0 1 0,0-1-1,0 1 1,0 0 0,0-1 0,1 1-1,-1-1 1,1 1 0,0-1-1,-1 1 1,1-1 0,0 1-1,1-1 1,-1 0 0,0 1-1,1-1 1,-1 0 0,1 0-1,0 0 1,-1 0 0,1 0 0,0-1-1,0 1 1,0 0 0,0-1-1,1 0 1,-1 1 0,0-1-1,1 0 1,-1 0 0,1 0-1,-1-1 1,1 1 0,-1 0-1,1-1 1,-1 0 0,1 0 0,0 1-1,-1-2 1,1 1 0,4-1-1,2 0 5,1-1-1,-1 0 1,0-1-1,0 0 1,0 0-1,0-1 1,-1 0 0,1-1-1,10-8 1,-13 9-2,0 0 0,0-1 0,-1 1 1,1-1-1,-1 0 0,-1-1 0,1 0 1,-1 1-1,0-1 0,0-1 0,0 1 0,-1 0 1,2-8-1,-4 13-3,0 0 0,-1 0 0,0 0 0,1 0 0,-1-1 0,0 1 0,0 0 0,1 0 0,-1 0 0,0-1 0,0 1 0,0 0 0,-1 0 0,1 0 0,0-1 0,0 1 0,-1 0 0,1 0 0,0 0 0,-1 0 0,1-1 0,-2-1 0,1 3-1,0-1 0,0 1 0,0 0 1,0-1-1,0 1 0,0 0 0,0-1 0,0 1 0,0 0 0,0 0 0,0 0 0,0 0 0,0 0 0,-1 0 0,1 0 1,0 0-1,0 1 0,0-1 0,0 0 0,-1 1 0,-5 2-15,0 0-1,0 0 1,1 0 0,-1 1 0,-11 9-1,11-7 4,0 1 0,0 0 0,-8 11-1,13-15 9,0 0 0,0 0 0,0 0 0,1 0 0,-1 0 0,1 1-1,-1-1 1,1 1 0,0-1 0,1 1 0,-1-1 0,0 5 0,1-7-14,1 0 0,-1 1 0,0-1 0,1 0 0,-1 1 0,1-1 0,0 0 0,-1 1 0,1-1 0,0 0 0,0 0 0,0 0 0,0 0 0,0 0 1,0 0-1,0 0 0,0 0 0,0 0 0,0 0 0,1-1 0,-1 1 0,0 0 0,0-1 0,1 1 0,-1-1 0,0 0 0,1 1 0,-1-1 0,1 0 1,-1 0-1,0 0 0,3 0 0,8 1-337,1 0 0,21-2 0,-23 0 84,32-2-606,-30 1 586,-1 0 0,1 2 0,-1-1 0,1 1 0,-1 1 0,0 1 0,1-1 0,20 7 0,-32-7 281,1-1 0,-1 1 0,1-1 1,-1 1-1,0 0 0,1-1 0,-1 1 1,0 0-1,0 0 0,0 0 0,1 0 1,-1 0-1,0 0 0,0 1 0,-1-1 1,1 0-1,0 1 0,0-1 0,0 0 1,-1 1-1,1-1 0,-1 1 1,1-1-1,-1 1 0,0-1 0,1 1 1,-1-1-1,0 1 0,0-1 0,0 1 1,0-1-1,0 1 0,-1-1 0,0 4 1,0-3 54,0 1 1,0-1 0,0 1-1,-1-1 1,1 0 0,-1 0-1,1 1 1,-1-1 0,0 0-1,0 0 1,0-1-1,0 1 1,0 0 0,-1-1-1,1 1 1,0-1 0,-1 0-1,1 1 1,-3-1 0,29-23 455,70-45-1015,4-2-964,-53 32-121,-2-2 0,-2-2 1,-1-2-1,45-63 0,-81 99 1601,0 3 121,0-1 0,-1 0-1,1 0 1,-1 0 0,0 0 0,-1-1 0,1 1 0,-1-1 0,0 1-1,-1-1 1,1 0 0,0-6 0,-2 11-25,0 1 0,0-1 0,0 1-1,0-1 1,0 1 0,0-1 0,0 1 0,0-1-1,-1 1 1,1-1 0,0 1 0,0-1 0,0 1 0,-1-1-1,1 1 1,0-1 0,0 1 0,-1 0 0,1-1-1,0 1 1,-1-1 0,1 1 0,-1 0 0,1-1 0,0 1-1,-1 0 1,1 0 0,-1-1 0,1 1 0,-1 0 0,0 0 51,-1 0 1,1 0 0,0 0-1,0 0 1,0 0 0,-1 0-1,1 0 1,0 1 0,0-1-1,0 0 1,0 1-1,-2 0 1,-2 2 252,0 0 0,1 0 0,-1 0 0,-7 8 0,3 0-122,0 1 1,1 0-1,1 0 0,0 1 1,0-1-1,2 2 0,-1-1 1,2 1-1,0-1 0,-5 28 0,5-15-163,1 0 0,2 1 0,0-1-1,2 0 1,4 30 0,-3-42-96,0 0 0,1 0 1,1 0-1,11 26 0,-21-65-297,-10-4 197,-2 0 0,-1 0 0,-23-25 1,-26-38 1151,67 91-1032,0 0-1,1 0 1,-1 0 0,0-1 0,1 1 0,-1 0 0,1 0 0,-1 0-1,1-1 1,-1 1 0,1 0 0,0-1 0,0 1 0,0 0 0,0-1 0,0 1-1,0 0 1,0 0 0,0-1 0,0 1 0,1 0 0,-1-1 0,0 1-1,2-1 1,-1 0 10,0 0-1,1 0 0,-1 1 0,1-1 0,-1 1 1,1 0-1,0-1 0,0 1 0,0 0 1,-1 0-1,1 0 0,0 0 0,3-1 0,9-2 110,0 1 0,0 0 0,23-1 0,-27 3-121,53-5-212,209-27-1334,-194 18 1169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12115,'18'1'1782,"0"1"0,34 8 1,9 1-789,-4-6-686,0-2 1,0-3 0,65-8-1,173-36-112,-169 22-181,150-7 0,39 37 21,-66 2-17,2-14 4,153 3 19,462-5 87,-134-3-16,-703 9-119,-16-1-31,1 1 0,0 0 0,-1 1 0,1 1 0,25 6 0,-39-8 28,1 0 0,-1 0 1,0 0-1,0 0 0,0 0 1,0 0-1,0 0 1,0 0-1,0 0 0,0 0 1,1 0-1,-1 0 0,0 0 1,0 0-1,0 0 1,0 0-1,0 0 0,0 0 1,0 0-1,0 0 0,0 0 1,1 1-1,-1-1 0,0 0 1,0 0-1,0 0 1,0 0-1,0 0 0,0 0 1,0 0-1,0 0 0,0 1 1,0-1-1,0 0 1,0 0-1,0 0 0,0 0 1,0 0-1,0 0 0,0 0 1,0 1-1,0-1 1,0 0-1,0 0 0,0 0 1,0 0-1,0 0 0,0 0 1,0 0-1,0 0 0,0 1 1,0-1-1,0 0 1,-1 0-1,1 0 0,0 0 1,0 0-1,-10 5-139,-15 3 31,-10-1-83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4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12819,'-20'1'1374,"19"3"-550,12 0-183,14 0-259,1-1 0,-1-1 0,36-1 0,-11-1-132,499 17 661,231 4-855,362-33 4,-230-3 1757,-499 2-1075,-34-1-623,-337 14-115,-6 1 16,0-1 0,71-11 0,-106 11-31,-1 0 1,0 0-1,0 0 1,0 0-1,0 0 1,1-1 0,-1 1-1,0 0 1,0 0-1,0 0 1,0 0 0,0 0-1,1 0 1,-1 0-1,0 0 1,0-1-1,0 1 1,0 0 0,0 0-1,0 0 1,0 0-1,1 0 1,-1-1 0,0 1-1,0 0 1,0 0-1,0 0 1,0 0-1,0 0 1,0-1 0,0 1-1,0 0 1,0 0-1,0 0 1,0 0 0,0-1-1,0 1 1,0 0-1,0 0 1,0 0-1,0 0 1,0-1 0,0 1-1,0 0 1,-1 0-1,1 0 1,0 0-1,0-1 1,0 1 0,0 0-1,0 0 1,0 0-1,0 0 1,-1 0 0,1 0-1,0 0 1,0 0-1,0-1 1,0 1-1,0 0 1,-1 0 0,1 0-1,0 0 1,0 0-1,0 0 1,0 0 0,-1 0-1,1 0 1,0 0-1,-17-10-203,12 7 148,-7-5-117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15211,'-5'10'2646,"-1"14"-1723,5 0-609,1 0 1,1 0-1,2-1 0,0 1 1,2 0-1,0-1 0,1 0 1,2 0-1,0 0 1,2-1-1,0 0 0,1-1 1,27 37-1,-37-56-266,0 0 1,1 0-1,-1 0 0,1 0 1,0 0-1,-1-1 0,1 1 1,0-1-1,0 1 0,0-1 1,0 0-1,0 1 1,0-1-1,0 0 0,1 0 1,-1-1-1,0 1 0,1 0 1,-1-1-1,0 1 0,1-1 1,-1 0-1,1 0 0,-1 0 1,3 0-1,-1-2 37,0 1 0,-1-1 0,1 0-1,-1 1 1,1-2 0,-1 1 0,0 0 0,1-1-1,-1 1 1,0-1 0,-1 0 0,1 0 0,4-6-1,7-11 269,0-1-1,-1 0 1,-2-1-1,11-25 1,-16 32-212,-1-1 0,0 1 0,-1-1 0,-1 0 0,0 0 1,-1-1-1,0-18 0,-2 31-207,0 1-1,-1 0 1,1-1 0,0 1 0,-1 0 0,0-1 0,0 1 0,0 0 0,0 0-1,-1 0 1,1 0 0,-1 0 0,1 0 0,-1 0 0,0 1 0,-3-4 0,13 2-6266,-6 4 5594,8-2-853</inkml:trace>
  <inkml:trace contextRef="#ctx0" brushRef="#br0" timeOffset="1">767 93 18348,'-5'15'1664,"3"6"-1112,-3 1-208,-1 13 689,0 6-345,-3 7-208,-1 2-40,0 3-232,2-1-88,2-10-120,2-4-136,1-15-568,0-3-296,0-14 808,3-5-176,4-3-81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 10002,'-5'2'462,"0"-1"-1,1 0 0,-1 0 1,0 0-1,0 0 1,0-1-1,0 0 1,-8 0-1,58-10 2881,39 7-2639,158 13 0,-102-1-533,453 9 80,-97-4-177,84 18-14,233 6 29,-520-29 21,214-2 707,-405-11-318,1-5 0,193-43 0,-155 7-183,11-3-277,-130 46-203,-22 1 129,0 1 1,1 0-1,-1 0 0,0 0 0,1 0 0,-1 0 0,1 0 0,-1 0 0,0 0 1,1 0-1,-1 0 0,1 0 0,-1 0 0,0 0 0,1 0 0,-1 0 0,1 0 1,-1 0-1,0 0 0,1 0 0,-1 1 0,1-1 0,-1 0 0,0 0 0,1 0 1,-1 1-1,0-1 0,0 0 0,1 1 0,-1-1 0,0 0 0,0 0 0,1 1 1,-1-1-1,0 1 0,0-1 0,0 0 0,1 1 0,-1-1 0,0 0 0,0 1 1,0-1-1,0 1 0,0-1 0,0 0 0,0 1 0,0 0 0,0-1 13,0 0 0,-1 1 0,1-1 0,0 0 0,0 0 1,-1 0-1,1 1 0,0-1 0,-1 0 0,1 0 0,0 0 0,-1 1 0,1-1 0,0 0 0,-1 0 0,1 0 0,-1 0 0,1 0 0,0 0 0,-1 0 0,1 0 0,0 0 0,-1 0 0,1 0 0,0 0 0,-1 0 0,1 0 0,-1 0 0,1-1 0,-1 1 0,-12-4-409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7:5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1826 151 13931,'-13'-10'196,"-1"0"0,0 0 1,0 2-1,-1 0 0,0 0 0,-22-6 1,-99-26 61,114 34-158,-32-6-79,-1 2-1,0 3 1,-1 2-1,1 3 1,-1 2-1,1 2 1,-1 3-1,1 2 0,-65 18 1,46-5 30,1 3 0,1 4 0,2 2 1,0 4-1,2 3 0,-70 49 0,98-58 31,2 2 0,1 1 0,1 2-1,-37 43 1,57-56-45,1 0 0,1 1-1,1 1 1,0 0-1,2 0 1,1 2 0,0-1-1,2 1 1,0 0 0,-4 26-1,8-23-23,1 1-1,1 0 0,2 0 0,0 0 0,2 0 1,1 0-1,1 0 0,2-1 0,0 0 0,14 35 0,-2-18-28,1-2 0,2 0 0,2-1 0,1-1 0,39 46 0,-33-50-4,1-2 0,2-1 1,0-2-1,2-1 1,2-2-1,0-1 0,63 31 1,-41-28-72,1-3 0,1-3 0,1-2 1,107 21-1,-116-34-21,0-2 0,0-3 0,1-2 0,0-2 0,-1-2 0,0-3 0,0-2-1,0-3 1,93-31 0,-74 15 79,-1-3-1,-1-4 0,-2-2 0,-1-3 0,-2-4 0,72-61 0,40-50 353,-133 111-49,74-95 0,-99 112-144,-1-2 0,-1 0 0,-2-1 0,0 0 0,11-37 1,-19 44-20,-1 0 1,-1 0 0,-1-1 0,-1 0 0,-1 1 0,-1-1-1,-1 0 1,-5-31 0,3 37-26,-1 1-1,-1 0 1,-1-1-1,0 2 1,-1-1-1,-1 1 1,0 0-1,-19-27 1,13 23 2,-2 1 1,0 1-1,-1 0 1,-1 1-1,-35-25 1,15 17-4,-1 1 0,-1 2 1,-1 2-1,0 2 0,-2 1 1,-54-13-1,9 10-334,0 4 0,-1 4 1,-163 0-1,197 13 35,-71 11 0,62-2-74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0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10978,'3'31'1378,"-1"0"0,-3 48 0,0-13-1123,10 155 328,-2 88-270,-18-82-247,-1 20-460,14-176-1150,-2-72 1533,0 1 0,1 0 0,-1 0 0,0 0 0,0 0 0,0 0 0,0 0 0,0 0 0,0 0 0,0 0 0,0-1 0,0 1 0,0 0 0,1 0 0,-1 0 0,0 0 0,0 0 0,0 0 0,0 0 0,0 0 0,0 0 0,1 0 0,-1 0 0,0 0 0,0 0 0,0 0 0,0 0 0,0 0 0,0 0 0,0 0 0,1 0 0,-1 0 1,0 0-1,0 0 0,0 0 0,0 0 0,0 0 0,0 0 0,0 0 0,1 1 0,-1-1 0,0 0 0,0 0 0,0 0 0,0 0 0,0 0 0,0 0 0,0 0 0,0 0 0,0 0 0,0 1 0,0-1 0,1 0 0,-1 0 0,0 0 0,0 0 0,0 0 0,0 0 0,0 0 0,0 1 0,0-1 0,0 0 0,0 0 0,0 0 0,0 0 0,0 0 0,2-9-385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11650,'17'-3'3028,"29"-6"-2174,1 1 0,55-1 0,-20 2-521,73-9-235,0 6 1,160 12-1,268 39-90,-198-42 40,1-33 51,214-6 1,169 18-54,-561 2 213,-147 12-334,-57 8-198,0 0 0,0 0 0,1 0 0,-1 0 0,0 1 0,4 1 0,14 1-755,-7-2 545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1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60 813 15467,'-12'5'682,"5"-3"-354,1 0 1,-1 1 0,1 0 0,-1 0-1,-8 6 1,32-11 1750,6-8-1650,0-1-1,0-1 0,-1-1 0,-1-1 0,20-17 1,97-92 354,-102 89-570,252-275 366,-221 230-571,42-55-617,-104 129 388,-1-2 1,0 1-1,0 0 1,4-10-1,-8 15 197,1 0-1,-1 1 0,0-1 1,0 0-1,1 0 0,-1 1 1,0-1-1,0 0 0,0 0 1,0 1-1,0-1 1,0 0-1,0 0 0,0 1 1,0-1-1,0 0 0,0 0 1,0 1-1,-1-1 0,1 0 1,0 0-1,0 1 0,-1-1 1,1 0-1,-1 1 0,1-1 1,-1 0-1,1 1 0,-1-1 1,1 1-1,-1-1 0,1 1 1,-1-1-1,0 1 0,1-1 1,-1 1-1,0 0 0,1-1 1,-1 1-1,0 0 0,0 0 1,1-1-1,-1 1 0,0 0 1,0 0-1,1 0 1,-1 0-1,0 0 0,0 0 1,1 0-1,-1 0 0,0 0 1,-1 1-1,-28 1-497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1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15291,'-20'10'611,"1"1"0,-1 1 0,-21 18 0,31-22-437,1 0 1,0 1-1,1 1 1,0-1-1,0 1 1,1 1-1,-8 15 1,-7 23 59,2 1 1,2 0-1,2 2 1,2 0-1,-9 77 1,22-118-224,-7 63 54,8-68-56,0 0 1,1 0 0,-1-1-1,1 1 1,0 0 0,0-1 0,1 1-1,-1-1 1,1 1 0,4 6-1,-5-10-1,1 0 1,0 0-1,-1 0 0,1 0 0,0-1 0,0 1 0,0 0 0,0-1 0,1 1 0,-1-1 0,0 0 0,1 0 0,-1 0 0,0 0 0,1 0 0,0-1 1,-1 1-1,1-1 0,-1 1 0,1-1 0,3 0 0,6 0 39,0-1 0,0 0 1,16-4-1,-27 4-44,221-64 464,-114 30-663,21-2 157,-78 25-22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20844,'6'-2'1625,"-3"11"-1305,-6 9-136,-4 14 552,-2 14-256,5 14-448,0 9-176,4 7-320,0-3-104,0-6-208,1-5-200,-1-11 583,0-5-183,-3-20 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19060,'8'-11'334,"1"-1"0,1 1-1,-1 1 1,2-1 0,-1 2-1,1 0 1,1 0 0,0 1 0,0 0-1,0 1 1,1 0 0,0 1 0,21-6-1,-3 2-36,0 2 0,0 2-1,0 1 1,1 1-1,34 0 1,-33 3-224,62 8-1,-85-6-80,0 1 0,0 0 0,-1 0 0,1 1 0,0 1 0,-1 0 0,0 0-1,0 1 1,0 0 0,11 8 0,-17-10 4,0-1 0,0 1 0,-1 0 0,1 0 0,-1 0 0,0 0 0,0 1 0,0-1 0,0 1 0,0-1 0,-1 1 0,1 0 0,-1-1 0,0 1 0,0 0 0,-1 0 0,1 0 0,-1 0 0,0 0 0,0 0 0,0 0 0,-1 0 0,1 0 0,-1-1 0,0 1 0,0 0 0,0 0 0,-4 7 0,-1 3 18,-1-1-1,-1 1 1,0-1-1,-1-1 1,-1 0-1,-11 13 1,-13 8 134,-41 33 0,-6 5-603,66-54-562,15-17 976,0 0 1,-1 0 0,1 0-1,0 0 1,0 0 0,0 0-1,0 0 1,0 0 0,0 0-1,0 0 1,0 0 0,0 0-1,0 0 1,0 1 0,0-1-1,0 0 1,0 0 0,0 0-1,0 0 1,0 0 0,-1 0-1,1 0 1,0 0 0,0 0-1,0 1 1,0-1 0,0 0-1,0 0 1,0 0 0,1 0-1,-1 0 1,0 0 0,0 0-1,0 0 1,0 0 0,0 1-1,0-1 1,0 0 0,0 0-1,0 0 1,0 0 0,0 0-1,0 0 1,0 0 0,0 0 0,0 0-1,0 0 1,0 0 0,1 0-1,-1 0 1,0 1 0,0-1-1,0 0 1,0 0 0,0 0-1,0 0 1,0 0 0,0 0-1,0 0 1,1 0 0,8-2-585,11-5 270,9-8-604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17204,'-36'51'1284,"-30"48"-215,60-89-924,1 1 1,0 1-1,0-1 1,1 1-1,1-1 1,0 1-1,-2 17 0,4-28-138,1 0-1,0 0 1,-1 1-1,1-1 1,0 0-1,0 0 1,0 1-1,0-1 1,0 0-1,1 0 1,-1 1-1,0-1 1,0 0-1,1 0 1,-1 1-1,1-1 1,-1 0-1,1 0 1,-1 0-1,1 0 1,0 0-1,0 0 1,-1 0-1,1 0 1,0 0-1,0 0 1,0 0-1,0-1 1,0 1-1,0 0 1,0-1-1,1 1 1,-1-1-1,0 1 1,0-1-1,0 1 1,0-1-1,1 0 1,-1 0-1,0 1 1,0-1-1,1 0 0,-1 0 1,0 0-1,1 0 1,-1-1-1,0 1 1,2-1-1,4 0-2,-1-1 0,1 0 0,-1 0 0,0 0-1,0-1 1,0 0 0,0 0 0,7-6-1,1-4 159,0 0-1,-1-1 0,-1-1 0,-1 0 0,0 0 0,0-1 1,-2-1-1,0 0 0,-1 0 0,0 0 0,5-24 0,-12 38-61,0 0 0,-1 0 1,1-1-1,-1 1 0,0 0 0,0-1 0,0-2 0,0 6-82,0-1 0,0 1-1,0 0 1,0-1 0,-1 1 0,1 0-1,0 0 1,0-1 0,0 1 0,0 0 0,0 0-1,0-1 1,0 1 0,-1 0 0,1 0-1,0-1 1,0 1 0,0 0 0,0 0 0,-1 0-1,1-1 1,0 1 0,0 0 0,-1 0 0,1 0-1,0 0 1,0 0 0,-1-1 0,1 1-1,0 0 1,-1 0 11,0 1 0,0-1 0,0 0 0,1 1 0,-1-1 0,0 1 0,0-1 0,1 1 0,-1-1 0,0 1 0,1-1 0,-1 1 0,1 0 0,-1-1 0,1 1 0,-1 1 0,-3 3 7,0 1 0,1 0 0,-1 0 0,1 0 0,1 0 1,-1 1-1,1-1 0,0 1 0,1 0 0,-2 13 0,3-18-34,-1 1 0,1 0 0,0-1 0,0 1 0,1 0 0,-1-1 0,0 1 0,1-1 0,-1 1 0,1 0 0,0-1 0,0 1 1,0-1-1,0 0 0,1 1 0,-1-1 0,0 0 0,1 0 0,0 0 0,-1 0 0,1 0 0,0 0 0,0 0 0,0-1 0,0 1 0,1-1 0,-1 1 0,0-1 0,1 0 0,4 2 0,2-1-7,-1-1 1,1 0 0,0 0-1,-1-1 1,1 0 0,0 0-1,0-1 1,-1 0 0,1-1-1,0 0 1,-1 0 0,0-1-1,1 0 1,-1 0 0,0-1 0,-1 0-1,13-8 1,-3 0-42,0 0-1,0-2 1,-2 0 0,1-1 0,-2 0 0,14-19-1,-26 33-127,-4 4 50,-7 14-8,-21 44 0,25-50 121,2-1 1,-1 1 0,2-1 0,-1 1-1,-1 21 1,4-30 13,0 0 0,0 1-1,1-1 1,-1 0 0,0 0 0,1 0-1,-1 0 1,1 0 0,0 0 0,0 0 0,0 0-1,0-1 1,0 1 0,0 0 0,3 3-1,-3-4 2,1 1 1,0-1-1,0 0 0,1 0 0,-1 0 0,0 0 0,0 0 0,0 0 0,1 0 0,-1-1 0,0 1 0,1-1 0,-1 0 0,0 0 0,1 0 0,-1 0 0,4 0 1,7-2-16,-1 0 0,0-1 0,0 0 0,0-1 0,-1-1 0,1 1 0,-1-2 0,0 0 0,0 0 1,18-15-1,0-2-62,-1-1 1,33-39-1,-25 18 157,-43 53 35,2 0 0,-1 0 0,2 0 0,-1 1 0,1 0 0,0 0 1,1 0-1,0 1 0,0-1 0,-2 15 0,5-21-130,0-1 0,-1 1 0,1-1 0,0 1 0,0-1 0,1 1 1,-1-1-1,0 0 0,1 1 0,-1-1 0,1 1 0,0-1 0,0 0 0,0 0 1,0 1-1,0-1 0,1 0 0,-1 0 0,1 0 0,-1 0 0,1-1 0,0 1 1,-1 0-1,1-1 0,0 1 0,0-1 0,3 2 0,-1-1-91,1 0 0,0 0-1,-1 0 1,1-1 0,0 0-1,0 0 1,0 0 0,1 0-1,-1-1 1,0 0 0,9-1-1,14-3-330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22269,'-7'-7'1960,"4"2"-1464,0 3-272,9 2 464,5 0-519,14 4-1186,3 2-367,11 1 960,4 3-344,7-2-256</inkml:trace>
  <inkml:trace contextRef="#ctx0" brushRef="#br0" timeOffset="1">389 132 21317,'-14'8'1084,"-1"0"0,-28 10 1,32-15-848,1 1-1,0 0 1,0 1 0,0 0-1,1 1 1,0 0 0,0 0 0,-9 9-1,17-15-272,1 0-1,0 0 0,-1 1 1,1-1-1,-1 0 0,1 1 0,0-1 1,-1 1-1,1-1 0,0 0 1,0 1-1,-1-1 0,1 1 0,0-1 1,0 1-1,0-1 0,0 1 1,-1-1-1,1 1 0,0-1 1,0 1-1,0-1 0,0 1 0,0-1 1,0 1-1,0-1 0,0 1 1,0-1-1,1 1 0,-1-1 0,0 1 1,0-1-1,0 1 0,1-1 1,-1 0-1,0 1 0,0-1 1,1 1-1,-1-1 0,0 0 0,1 1 1,-1-1-1,0 0 0,1 1 1,-1-1-1,1 0 0,-1 1 0,1-1 1,-1 0-1,0 0 0,1 0 1,-1 1-1,1-1 0,-1 0 1,1 0-1,0 0 0,34 6-1981,-27-5 1609,37 3-1562,-34-4 1765,1 1 0,-1 0 0,0 0-1,0 1 1,0 1 0,0 0 0,0 0 0,15 8 0,-25-11 251,-1 1 0,1-1 1,-1 0-1,1 0 0,-1 1 1,1-1-1,-1 0 0,1 1 1,-1-1-1,1 1 1,-1-1-1,0 1 0,1-1 1,-1 0-1,1 1 0,-1 0 1,0-1-1,0 1 0,1-1 1,-1 1-1,0-1 0,0 1 1,0-1-1,0 1 1,1 0-1,-1-1 0,0 1 1,0-1-1,0 1 0,0 0 1,-1-1-1,1 1 0,0 0 1,-1 1 89,0 0 0,0-1-1,0 1 1,-1-1 0,1 1 0,0-1 0,-1 0 0,1 1 0,-1-1 0,-2 2-1,-7 3 617,1-1 0,-18 7 0,8-5 224,-34 8-1,46-13-989,-1-1 0,1 0-1,0 0 1,-1-1 0,1 0 0,-1 0-1,-8-2 1,8-3-105,8-6-199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15891,'-2'-4'376,"1"-1"-1,0 0 0,0 0 0,0 0 0,1 1 0,-1-1 1,1-8-1,1 10-254,-1 1 0,1-1 0,0 1 0,-1 0 1,1-1-1,0 1 0,0 0 0,0 0 0,1-1 0,-1 1 1,1 0-1,-1 0 0,1 1 0,-1-1 0,1 0 0,0 0 1,3-1-1,6-4 166,1 0 0,0 0 1,0 2-1,1-1 0,-1 2 0,1 0 1,0 0-1,20-2 0,-1 1-186,-1 3-1,47 0 1,-62 3-49,0 0-1,0 1 1,0 0-1,31 10 1,-42-10-26,-1-1 0,1 1 1,-1 0-1,1 0 1,-1 0-1,0 0 1,0 1-1,0 0 0,0 0 1,-1 0-1,1 0 1,-1 1-1,0-1 1,0 1-1,0 0 0,0 0 1,-1 0-1,1 0 1,-1 0-1,0 1 1,1 4-1,-2-6 7,-1 0 0,0 1 0,0-1 0,0 0 1,0 1-1,0-1 0,-1 0 0,1 1 0,-1-1 0,0 0 0,0 0 0,0 0 0,-1 0 1,1 0-1,-1 0 0,1 0 0,-1 0 0,0 0 0,0-1 0,0 1 0,-1-1 0,1 0 1,-1 1-1,1-1 0,-5 2 0,-5 5 79,0-1 0,-1-1 0,0 0-1,-19 7 1,26-12-94,-10 5-128,-1-1 1,1-1 0,-26 5-1,41-9 70,0-1 0,0 0 0,0 0 0,0 0 1,0 0-1,0 0 0,0 0 0,0 0 0,0 0 0,0 0 0,0 0 0,0-1 0,0 1 0,0 0 0,0-1 0,0 1 0,0-1 1,0 1-1,0-1 0,0 1 0,0-1 0,-1 0 0,2 0 18,-1-1 0,1 1 0,0 0 0,-1 0 0,1 0 0,0 0 1,0 0-1,0-1 0,-1 1 0,1 0 0,0 0 0,1 0 0,-1 0 0,0-1 0,0 1 0,0 0 0,1 0 1,-1 0-1,1 0 0,-1 0 0,2-2 0,13-22-397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17748,'1'1'172,"1"-1"1,-1 1-1,0 0 1,0 0-1,0 0 1,0 0-1,0 0 1,0 0-1,0 1 1,0-1-1,0 0 1,-1 0-1,1 1 1,0-1-1,-1 0 1,1 1-1,-1-1 1,1 1-1,-1-1 1,1 4-1,2 34 1322,-2-31-1018,-1 14 163,0-11-378,0 0 0,1 0 0,0 0 0,6 21 0,-6-30-237,-1 0 0,1 0 0,0 0 1,0 0-1,0 1 0,1-1 0,-1-1 1,0 1-1,1 0 0,-1 0 0,1 0 1,0-1-1,-1 1 0,1-1 0,0 1 1,0-1-1,0 0 0,0 0 0,0 0 1,0 0-1,1 0 0,-1 0 0,0 0 1,0-1-1,1 1 0,-1-1 0,0 0 1,4 0-1,4 0 7,0-1 1,0 0-1,-1-1 1,1 0-1,-1 0 0,0-1 1,15-6-1,63-36 133,-49 25-58,-23 11-55,19-9 36,-32 17-71,0 0 0,0 0 0,0 1 0,0-1 0,0 1 0,0-1 1,1 1-1,-1 0 0,0 0 0,0-1 0,0 2 0,4-1 0,-5 1-3,0-1 0,-1 1-1,1 0 1,0-1 0,0 1 0,-1 0 0,1-1-1,-1 1 1,1 0 0,-1 0 0,1 0 0,-1-1-1,1 1 1,-1 0 0,0 0 0,1 0 0,-1 0-1,0 0 1,0 0 0,0 0 0,0 0 0,0 1-1,0 0-2,1-1 0,-1 1 0,0-1-1,0 0 1,1 1 0,-1-1-1,1 0 1,-1 1 0,1-1 0,-1 0-1,1 0 1,0 1 0,0-1-1,1 2 1,1-2 6,0 1-1,0-1 1,0 0-1,1 0 0,-1 0 1,0-1-1,0 1 1,1-1-1,-1 1 1,0-1-1,0 0 1,1-1-1,3 0 0,46-9 42,-47 9-56,12-4 7,-8 2-23,1 1 1,0-1-1,0 2 0,0-1 0,0 2 1,15 0-1,-25 0 8,1 0 0,-1 0 0,0 0 1,1 1-1,-1-1 0,0 1 0,0-1 0,1 1 1,-1-1-1,0 1 0,0-1 0,0 1 0,0 0 0,0 0 1,0 0-1,0 0 0,0 0 0,0 0 0,0 0 1,0 0-1,-1 0 0,1 0 0,0 0 0,-1 0 1,1 1-1,-1-1 0,1 0 0,-1 0 0,0 1 0,1-1 1,-1 0-1,0 1 0,0 0 0,0 5-224,0 0 0,-1 0-1,0-1 1,0 1 0,-2 7-1,1-4-778,-8-30-2252,5 0 2443,-3-7-28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14979,'3'11'1481,"3"2"-1257,7 2-601,3-3 1554,11 4-1049,7 3-112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153 214 17628,'-2'2'190,"-22"15"2071,-42 39 1,59-50-2000,1 0 0,1 1 0,-1 0 0,1 0 0,1 0 0,-1 1 0,1-1 0,1 1 0,-1 0 0,1 1 0,-2 8 0,4-15-223,1 0 0,-1 0 0,1 0 0,-1 0 0,1 1 0,0-1 0,-1 0 0,1 0 0,0 0 0,1 1 0,-1-1 0,0 0 0,1 0 0,-1 0 1,1 0-1,0 0 0,-1 0 0,1 0 0,0 0 0,0 0 0,0 0 0,1 0 0,-1 0 0,0 0 0,1-1 0,-1 1 0,1-1 0,0 1 0,-1-1 0,1 0 0,0 1 0,0-1 0,0 0 0,0 0 0,0 0 0,0-1 0,0 1 0,0 0 0,0-1 0,3 1 0,1 0-20,0-1 1,0 0 0,0 0-1,0 0 1,0-1 0,1 0 0,-1 0-1,0 0 1,0-1 0,-1 0-1,1 0 1,0 0 0,9-6 0,-5 1-5,-1-1 0,1 0 0,-1 0 1,-1-1-1,0 0 0,0-1 0,0 0 1,-1 0-1,-1 0 0,0-1 0,0 0 1,7-24-1,0-4 10,-1-1 0,8-62 0,-17 87-17,4-34 20,-7 46-25,0 1 0,0-1 0,0 0 0,0 1 1,0-1-1,0 1 0,-1-1 0,1 1 1,-1-1-1,0 1 0,0-1 0,0 1 0,0-1 1,-3-3-1,4 6-2,0 0 0,-1 0 0,1-1 0,0 1 0,-1 0 0,1 0 0,0 0 0,-1-1 0,1 1 0,-1 0 0,1 0 0,0 0 0,-1 0 0,1 0 0,-1 0 0,1 0-1,-1 0 1,1 0 0,-1 0 0,1 0 0,0 0 0,-1 0 0,1 0 0,-1 0 0,1 0 0,-1 0 0,1 1 0,0-1 0,-1 0 0,1 0 0,0 0 0,-1 1 0,1-1 0,0 0 0,-1 1 0,0-1 0,-11 15 26,5-4-4,0 1 1,1-1 0,1 1 0,0 0 0,1 1 0,0-1-1,0 1 1,2 0 0,0-1 0,-2 26 0,4-30-35,0 0 0,1-1 0,0 1 0,0 0 0,0 0 1,1 0-1,0-1 0,1 1 0,-1-1 0,2 0 0,-1 1 1,1-1-1,0-1 0,0 1 0,1-1 0,0 1 0,0-1 1,0-1-1,8 7 0,-4-5-123,0-1 0,0 0 0,1-1 0,-1 0 0,1 0 0,1-1 0,-1 0 0,0-1 0,1 0 0,0-1 0,0 0 1,0 0-1,0-2 0,0 1 0,0-1 0,0-1 0,13-1 0,-20 0 158,1 0-1,-1 0 1,1 0 0,-1-1 0,1 1-1,-1-1 1,0 0 0,0 0 0,-1-1-1,1 1 1,-1-1 0,1 1 0,-1-1-1,0 0 1,-1-1 0,5-6 0,-2 1 172,0 0-1,-1 0 1,0 0 0,-1-1 0,0 1 0,3-16 0,-6 24-173,0 1 0,0-1 1,0 1-1,0-1 0,0 1 0,0-1 1,0 1-1,0-1 0,-1 1 1,1-1-1,0 1 0,-2-3 0,2 4-12,0-1-1,0 1 0,-1 0 0,1-1 0,-1 1 0,1-1 1,0 1-1,-1 0 0,1 0 0,-1-1 0,1 1 0,0 0 1,-1-1-1,1 1 0,-1 0 0,1 0 0,-1 0 0,1 0 1,-1 0-1,1-1 0,-1 1 0,1 0 0,-1 0 0,0 0 1,-2 1 2,1-1 0,0 1 0,-1 0 0,1 0 0,0 0 0,-1 0 0,1 0 0,0 1 0,0-1 1,0 0-1,0 1 0,0 0 0,-2 2 0,-5 6 4,0 0-1,1 0 1,0 1 0,1 0-1,0 1 1,-5 12 0,9-18-13,1 0 1,0 0-1,0 0 1,1 0-1,-1 1 0,1 8 1,0-12-3,1 0-1,1 0 1,-1 0 0,0 0-1,1 0 1,-1 0 0,1 0-1,0 0 1,0 0 0,0 0 0,1-1-1,-1 1 1,1 0 0,1 2-1,0-2-12,0-1 0,-1 1 0,1-1 0,0 0 0,0 1 0,1-1 0,-1-1 0,0 1 0,1-1 0,-1 1 0,1-1 0,-1 0 0,1 0 0,0 0 0,0-1 0,-1 1 0,1-1 0,0 0 0,0 0 0,-1 0 0,6-2 0,1 1-191,0-1 0,0 0 1,0-1-1,0 0 0,-1 0 0,18-10 0,-22 10-108,0 0 0,1-1 0,-1 0-1,-1 0 1,1 0 0,-1-1 0,1 1 0,-1-1-1,-1 0 1,1 0 0,-1-1 0,0 1 0,0-1-1,0 1 1,-1-1 0,0 0 0,2-6-1,1-6-661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15067,'0'0'148,"1"1"-1,-1-1 1,0 1-1,0-1 1,0 0-1,0 1 1,0-1-1,1 1 1,-1-1-1,0 1 1,0-1-1,0 1 1,-1-1-1,1 1 1,0-1-1,0 1 1,0-1-1,0 1 1,0-1-1,0 0 1,-1 1-1,1-1 1,0 1-1,0-1 1,-1 1-1,1-1 1,0 0-1,-1 1 1,1-1-1,0 0 1,-1 1-1,1-1 1,-16 14 1350,13-11-550,-102 95 3761,-12 10-4213,116-107-540,-1 1-123,0 0 1,0 0-1,0 0 0,0 0 1,0-1-1,-1 1 1,1-1-1,-1 1 0,1-1 1,-1 0-1,1 0 0,-1 0 1,0-1-1,1 1 1,-5 0-1,6-1-23,0-1 1,0 0-1,1 1 0,-1-1 0,0 0 1,1 1-1,-1-1 0,1 0 0,-1 0 1,1 1-1,-1-1 0,1 0 0,0 0 1,-1 0-1,1 0 0,0 0 0,0 0 1,-1 1-1,1-1 0,0 0 1,0 0-1,0 0 0,0-1 0,0-29-1072,1 24 445,1-74-5717,-1 68 7148,1 1 0,0 0-1,1 0 1,6-18 0,-9 29-472,1 0 0,-1-1 0,1 1-1,-1 0 1,1 0 0,0 0 0,0 0 0,-1 0 0,1 0 0,0 0 0,0 0 0,0 0-1,0 0 1,0 0 0,0 1 0,1-1 0,-1 0 0,0 1 0,0-1 0,0 1 0,1-1-1,1 1 1,0-1 163,-1 1 0,1 0-1,0 0 1,0 0 0,0 1-1,-1-1 1,1 1 0,0-1-1,-1 1 1,5 2-1,5 2 601,0 2 0,-1-1 0,17 13 0,-25-17-940,18 14 310,0 1 0,-1 1 0,-1 0-1,-1 1 1,19 26 0,-20-25-239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29 15923,'20'-29'4920,"-24"34"-4014,-7 10-118,-6 23-239,2 0 1,1 1-1,-13 69 1,11-37-300,3 0 0,3 1 0,4 0 0,4 124 1,2-190-221,0 1 0,1 0 0,0-1 0,0 1 0,1-1 0,0 1 0,0-1 0,0 0 0,4 7 0,-5-12-22,-1 0 0,0 0 0,1-1 1,-1 1-1,1-1 0,-1 1 1,1 0-1,-1-1 0,1 1 0,-1-1 1,1 1-1,-1-1 0,1 1 0,0-1 1,-1 0-1,1 1 0,0-1 1,-1 0-1,1 1 0,0-1 0,0 0 1,-1 0-1,1 0 0,0 1 0,0-1 1,-1 0-1,1 0 0,0 0 1,0 0-1,0-1 0,-1 1 0,1 0 1,0 0-1,0 0 0,-1-1 0,1 1 1,1-1-1,0 0 15,1-1-1,-1 0 1,0 0-1,1 0 1,-1 0-1,0-1 1,0 1 0,-1-1-1,4-3 1,5-14 69,0 1 1,-2-2-1,0 1 1,10-41 0,11-94 80,-23 114-184,13-128-296,-20 154 20,0 35 133,2-8 130,1 0 0,0 0 0,1 0-1,0 0 1,1 0 0,0-1 0,1 0 0,1 0 0,-1 0 0,2-1-1,-1 1 1,12 12 0,-14-19 23,0 0 1,0 0-1,0 0 0,0-1 0,0 0 1,0 1-1,1-2 0,0 1 0,0 0 1,-1-1-1,1 0 0,1 0 0,-1-1 1,0 1-1,0-1 0,1 0 0,-1-1 1,0 1-1,1-1 0,-1 0 0,1 0 0,-1-1 1,0 1-1,1-1 0,-1-1 0,0 1 1,0-1-1,0 0 0,0 0 0,6-3 1,-3 1 0,-1-1 1,1-1-1,-1 1 1,0-1-1,0 0 1,0-1-1,-1 0 1,0 0-1,7-11 1,-3 2-26,0-1 1,-1 0-1,10-28 0,-17 41 3,-1 1-1,0-1 0,1 0 1,-1 0-1,-1 0 0,1 0 1,-1 0-1,1 0 0,-1-6 1,0 10 18,0 0 0,0 0 0,0 0 1,0-1-1,0 1 0,0 0 0,0 0 1,0 0-1,0 0 0,0-1 0,0 1 1,0 0-1,0 0 0,0 0 0,0 0 1,0-1-1,0 1 0,0 0 0,-1 0 0,1 0 1,0 0-1,0 0 0,0-1 0,0 1 1,0 0-1,0 0 0,0 0 0,-1 0 1,1 0-1,0 0 0,0 0 0,0 0 1,0-1-1,0 1 0,-1 0 0,1 0 1,0 0-1,0 0 0,0 0 0,0 0 1,-1 0-1,1 0 0,0 0 0,0 0 1,0 0-1,-1 0 0,-5 8-107,-4 15-11,9-20 109,-8 22-27,2 0 0,-4 27 1,9-46 48,2 0 1,-1 0 0,0 0 0,1 1 0,1-1 0,-1 0 0,1 0 0,0 0-1,0 0 1,0 0 0,1 0 0,0-1 0,0 1 0,1 0 0,2 5-1,-3-9-6,0 0-1,-1 0 0,1 0 0,0 0 0,0-1 0,0 1 0,1-1 0,-1 1 1,0-1-1,0 0 0,1 1 0,-1-1 0,1 0 0,-1-1 0,1 1 0,-1 0 0,1-1 1,0 1-1,-1-1 0,1 0 0,0 0 0,-1 0 0,1 0 0,0-1 0,-1 1 0,1-1 1,-1 1-1,1-1 0,0 0 0,-1 0 0,4-2 0,4-2-39,-1 0-1,0 0 1,0-1-1,0 0 1,-1 0-1,12-12 1,-9 5-77,0 0 0,10-16 0,2-3-300,-23 31 408,1 1 0,-1 0-1,0-1 1,0 1 0,0 0 0,1-1 0,-1 1 0,0 0 0,0-1 0,1 1 0,-1 0 0,0 0 0,1-1 0,-1 1 0,0 0 0,1 0 0,-1 0 0,0 0 0,1-1 0,-1 1 0,1 0-1,-1 0 1,0 0 0,1 0 0,-1 0 0,0 0 0,1 0 0,-1 0 0,1 0 0,-1 0 0,0 0 0,1 0 0,-1 0 0,0 1 0,1-1 0,-1 0 0,1 0 0,-1 0 0,0 0 0,1 1-1,-1-1 1,0 0 0,0 0 0,1 1 0,-1-1 0,0 0 0,0 0 0,1 1 0,-1-1 0,0 0 0,0 1 0,1-1 0,-1 0 0,0 1 0,0-1 0,0 1 0,0-1 0,0 0 0,0 1-1,0-1 1,0 1 0,8 32 13,-6-24 0,-1-4 23,0 0 0,1 0 0,0-1 0,0 1 0,0 0 0,0-1 0,1 0 0,0 1 0,0-1 0,0 0 0,6 6 0,-7-9-4,0 1 0,0-1 0,1 0-1,-1 0 1,0 0 0,1 0 0,-1 0 0,1 0 0,-1 0 0,1-1 0,-1 0 0,1 1-1,-1-1 1,1 0 0,-1 0 0,1 0 0,-1 0 0,1-1 0,-1 1 0,1-1 0,-1 0-1,1 1 1,-1-1 0,4-2 0,1 0 76,-1 0 0,0-1-1,1 0 1,-1 0 0,0 0-1,-1-1 1,1 0 0,-1 0-1,0-1 1,0 1 0,-1-1 0,0 0-1,5-7 1,1-8 233,0 0 0,12-40 0,-20 58-415,-1 0 1,0 0-1,1 0 1,0 1 0,0-1-1,0 0 1,0 1-1,0-1 1,0 1 0,1 0-1,-1 0 1,1 0 0,-1 0-1,1 0 1,0 1-1,0-1 1,0 1 0,0-1-1,0 1 1,0 0-1,4 0 1,-2-1-553,-1 0 0,1 1-1,-1-1 1,1-1 0,-1 1 0,0-1 0,7-4-1,-10 6 520,-1 0-1,1 0 1,0-1-1,0 1 0,0 0 1,-1 0-1,1 0 0,-1 0 1,1-1-1,-1 1 0,1 0 1,-1-1-1,1 1 0,-1 0 1,0-1-1,0 1 0,0 0 1,0-1-1,0 1 0,0 0 1,-1-2-1,-4-17-1338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20076,'0'-5'1601,"17"0"-1217,6 0-384,11-3-1865,4 7 2241,5-1-616,7-2-376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188 161 15179,'0'0'97,"0"-1"-1,1 1 0,-1-1 0,1 1 1,-1 0-1,0-1 0,1 1 1,-1-1-1,0 1 0,1-1 0,-1 1 1,0-1-1,0 1 0,0-1 1,1 0-1,-1 1 0,0-1 1,0 1-1,0-1 0,0 1 0,0-1 1,0 1-1,0-1 0,0 0 1,0 1-1,0-1 0,-1 1 0,1-1 1,0 1-1,0-1 0,0 1 1,-1-2-1,0 1 65,0 1 0,0-1-1,0 0 1,-1 0 0,1 1 0,0-1 0,0 1-1,-1-1 1,1 1 0,0-1 0,-1 1 0,1 0-1,-2 0 1,-3-1 156,0 0 0,0 1 0,0 1 0,0-1-1,0 1 1,-8 1 0,6 1-250,0 1 1,0 0-1,0 0 0,1 1 0,0 0 0,-1 0 1,2 0-1,-1 1 0,1 0 0,-11 13 0,14-15-69,-1 1 0,1-1 0,0 1 0,0 0 0,1-1 0,-1 1 0,1 0 0,0 1 0,0-1 0,1 0 0,0 1 1,0-1-1,0 1 0,0-1 0,1 1 0,0-1 0,0 1 0,2 7 0,-2-11 2,0-1-1,1 0 1,-1 1 0,1-1 0,-1 1 0,1-1 0,0 0 0,0 1 0,-1-1-1,1 0 1,0 0 0,0 1 0,0-1 0,0 0 0,0 0 0,1 0 0,-1 0 0,0-1-1,0 1 1,1 0 0,-1 0 0,1-1 0,-1 1 0,0-1 0,1 1 0,-1-1-1,1 0 1,-1 1 0,1-1 0,-1 0 0,1 0 0,-1 0 0,1 0 0,2-1-1,2 0 4,0 0-1,0-1 0,0 1 0,0-1 0,-1-1 1,1 1-1,8-6 0,3-3 80,0-1-1,0-1 1,-1-1-1,-1 0 1,0-1-1,-1-1 1,-1 0-1,0-1 1,-2 0-1,0-1 1,0 0-1,-2-1 1,0 0-1,11-38 1,-19 55-61,-1-1-1,1 1 1,-1 0 0,0-1 0,0 1-1,0-1 1,0 1 0,0 0 0,0-1-1,-1 1 1,1-1 0,-1 1 0,0-3-1,0 5-15,1 0-1,0-1 1,0 1-1,0 0 0,-1 0 1,1-1-1,0 1 1,0 0-1,-1-1 1,1 1-1,0 0 0,-1 0 1,1 0-1,0-1 1,0 1-1,-1 0 1,1 0-1,-1 0 0,1 0 1,0 0-1,-1 0 1,1 0-1,0 0 1,-1-1-1,1 1 0,0 0 1,-1 0-1,1 1 1,-1-1-1,0 0 0,-1 1 1,1 0-1,0-1 0,-1 1 0,1 0 1,0 0-1,0 0 0,0 0 1,0 0-1,0 0 0,0 0 0,-1 1 1,-6 10-11,0 1 0,1-1 0,0 1 0,1 0 0,0 1 0,1 0 0,1-1-1,0 2 1,1-1 0,1 0 0,0 1 0,1-1 0,0 1 0,1-1 0,1 1 0,0-1 0,1 1 0,1-1 0,0 0 0,6 17 0,-7-26 8,0 0 0,1-1 0,-1 0 0,1 0 0,0 0 1,0 0-1,0 0 0,0 0 0,1-1 0,0 1 0,-1-1 0,1 0 0,1 0 0,-1-1 0,0 1 0,6 1 1,-6-2 1,0-1 1,-1 0 0,1 0-1,0-1 1,0 1 0,0-1 0,1 0-1,-1 0 1,0 0 0,0 0-1,0-1 1,0 0 0,0 1 0,0-2-1,-1 1 1,1 0 0,0-1 0,0 0-1,-1 1 1,5-4 0,0-1 15,0-1 0,0 0 1,0 0-1,-1 0 0,0-1 1,-1 0-1,0-1 0,9-15 1,-8 12 8,-1-1 0,0 1 1,-1-1-1,-1-1 0,6-26 0,-10 24-11,0 16-18,0 0 1,0 0-1,0 0 0,0 0 0,0-1 0,0 1 1,-1 0-1,1 0 0,0 0 0,0 0 1,0 0-1,0 0 0,0-1 0,0 1 0,0 0 1,-1 0-1,1 0 0,0 0 0,0 0 0,0 0 1,0 0-1,-1 0 0,1 0 0,0 0 0,0 0 1,0 0-1,0-1 0,-1 1 0,1 0 1,0 0-1,0 0 0,0 0 0,0 1 0,-1-1 1,1 0-1,0 0 0,0 0 0,0 0 0,0 0 1,-1 0-1,0 1 0,0 0 0,-1 0 0,1 0 0,0 1 0,0-1 1,-1 0-1,1 1 0,0-1 0,0 1 0,1-1 0,-1 1 0,0-1 0,0 3 0,-2 4 2,0 1-1,1-1 1,0 1 0,0 0-1,1 0 1,0-1-1,1 1 1,0 0-1,2 17 1,-1-22 2,-1-1 0,1 0 0,0 1 0,0-1 0,0 0 0,0 1 0,1-1 0,-1 0 0,1 0 0,0 0 0,0 0 1,0 0-1,0-1 0,1 1 0,-1-1 0,1 1 0,-1-1 0,1 0 0,0 0 0,0 0 0,0 0 0,0 0 0,0-1 1,0 0-1,1 1 0,-1-1 0,6 1 0,1-1 10,-1-1 0,1 0 0,-1 0 0,0-1 0,0-1 0,1 1 0,-1-1 0,0-1 0,0 0 0,0 0 0,-1 0 0,1-1 0,-1-1 0,0 1 0,0-1 0,11-10 0,-9 8 10,-1-1-1,1-1 1,-2 0 0,1 0 0,-1 0 0,0-1 0,-1-1 0,0 1-1,-1-1 1,0 0 0,7-22 0,-12 33-23,-1-1 0,1 1 0,-1-1 1,0 0-1,0 1 0,1-1 0,-1 0 0,0 1 0,0-1 0,0 0 1,0 1-1,0-1 0,0 0 0,0 1 0,0-1 0,0 0 0,0 0 1,0 1-1,0-1 0,0 0 0,0 1 0,-1-1 0,1 0 0,0 1 1,-1-1-1,1 1 0,0-1 0,-1 0 0,1 1 0,-1-1 0,1 1 1,-1-1-1,0 1 2,0 0 0,0 0 1,0 0-1,0 1 0,0-1 1,0 0-1,0 1 0,0-1 0,1 1 1,-1-1-1,0 0 0,0 1 0,0 0 1,1-1-1,-1 1 0,0 0 1,1-1-1,-1 1 0,0 0 0,1 0 1,-1-1-1,0 3 0,-2 1 14,0 0 0,0 0 0,1 1-1,0-1 1,-1 1 0,2 0 0,-1 0-1,0-1 1,1 1 0,0 0 0,0 0 0,1 1-1,-1-1 1,1 0 0,0 0 0,1 0-1,-1 0 1,1 0 0,0 0 0,0 0-1,0 0 1,3 5 0,-1-4-13,0 0-1,0 0 1,1-1 0,0 1-1,0-1 1,0 0 0,0 0-1,1 0 1,0-1 0,0 1-1,0-1 1,1-1 0,-1 1-1,1-1 1,0 0 0,10 4-1,-8-4-177,0-1-1,0 1 1,0-2-1,0 1 0,0-1 1,1-1-1,13 0 0,-17 0 117,0 0-1,0-1 1,1 0 0,-1-1-1,0 1 1,0-1-1,0 0 1,-1 0-1,1 0 1,0 0 0,-1-1-1,1 0 1,3-4-1,18-24-421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23813,'-25'-14'2025,"20"13"-1881,2-2-465,10 0 1210,11 3-249,8-3-480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437 105 19188,'4'-4'280,"0"-1"-1,0 1 1,0-1 0,0-1-1,-1 1 1,0 0 0,4-10-1,-6 14-226,0-1 0,-1 1 0,0 0-1,1-1 1,-1 1 0,0-1 0,1 1 0,-1-1-1,0 1 1,0-1 0,0 1 0,-1-1 0,1 1-1,0-1 1,-1 1 0,1 0 0,0-1 0,-1 1-1,0-1 1,1 1 0,-1 0 0,0-1 0,1 1-1,-1 0 1,0 0 0,0 0 0,0 0 0,0 0-1,-1 0 1,1 0 0,0 0 0,0 0 0,0 0-1,-1 0 1,1 1 0,0-1 0,-3 0 0,-1-1 66,-1 0 0,0 1 0,0 0 1,0 0-1,0 0 0,0 1 0,0 0 1,0 0-1,0 1 0,0-1 0,0 1 1,0 0-1,0 1 0,-7 2 0,-7 4-40,1 0-1,-34 19 0,31-13-68,0 1 1,2 0-1,-1 2 1,2 0-1,0 1 1,1 1-1,-22 30 1,30-35-6,1 0-1,0 0 1,1 1 0,1 0 0,0 1 0,1-1-1,0 1 1,2 1 0,0-1 0,0 1 0,2-1 0,-1 27-1,3-34-20,0-1-1,1 0 1,0 0-1,1 0 1,0 0-1,0 0 1,1-1-1,0 1 0,0 0 1,0-1-1,1 0 1,0 0-1,1 0 1,0 0-1,0-1 0,7 7 1,-7-8-7,0-1 0,0 0 0,1 0 0,0 0 1,0-1-1,0 0 0,0 0 0,0 0 0,1-1 0,-1 0 0,1 0 1,0 0-1,-1-1 0,1 0 0,0-1 0,0 1 0,0-1 0,-1-1 1,11-1-1,-11 1 30,-1 0 1,1-1 0,-1 0 0,1 0 0,-1 0 0,0 0-1,1-1 1,-1 0 0,-1 0 0,6-5 0,-8 7 3,-1 0 1,0 0 0,0 0 0,0 0 0,0 0 0,0 0 0,0-1 0,0 1 0,0 0-1,0-1 1,0 1 0,-1-1 0,1 1 0,-1-1 0,1 1 0,-1-1 0,0 1 0,1-1-1,-1 1 1,0-1 0,0 0 0,0 1 0,0-1 0,0 1 0,0-1 0,-1 1 0,1-1 0,-1 0-1,1 1 1,-1-1 0,1 1 0,-1 0 0,0-1 0,0 1 0,1 0 0,-1-1 0,0 1-1,0 0 1,0 0 0,-2-2 0,-5-4 30,0 1 0,-1 0-1,1 0 1,-1 1 0,-1 0-1,1 0 1,-17-5 0,5 2-105,30-2-77,2 6 108,-1-1-1,1 2 1,23-6 0,4-1-10,213-74-125,-247 82 163,24-4-72,-28 6 73,1 0 1,0 0-1,-1 0 0,1 0 0,-1 0 0,1 0 0,0 0 0,-1 0 1,1 1-1,-1-1 0,1 0 0,0 0 0,-1 1 0,1-1 0,-1 0 1,1 0-1,-1 1 0,1-1 0,-1 1 0,1-1 0,-1 0 0,0 1 1,1-1-1,-1 1 0,1-1 0,-1 1 0,0-1 0,0 1 0,1 0 1,-1-1-1,0 1 0,0-1 0,0 1 0,1-1 0,-1 1 0,0 0 1,0-1-1,0 1 0,0-1 0,0 1 0,0 1 0,-3 10 8,0 1 0,0-1 0,-2 0 0,1 0 0,-1 0 1,-1-1-1,-9 15 0,-4 10 82,-14 26 162,17-33-72,-13 35 0,28-63-174,0 0 0,1 0 0,-1 0 0,1 1 0,-1-1 0,1 0 0,-1 1 0,1-1 0,0 0 0,0 1 0,0-1 0,0 0 0,0 1 0,0-1 0,0 0 0,0 1 0,0-1 0,1 2 0,0-3 2,-1 0 0,1 0 0,-1 0-1,1 1 1,0-1 0,-1 0 0,1 0 0,-1 0-1,1 0 1,0 0 0,-1-1 0,1 1-1,0 0 1,-1 0 0,1 0 0,-1 0-1,1-1 1,0 1 0,-1 0 0,1 0-1,-1-1 1,1 1 0,-1-1 0,1 1-1,0-1 1,8-6 48,1-1 0,11-12 0,11-13-115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44 191 18612,'0'0'78,"0"1"1,0 0-1,0-1 1,0 1-1,0-1 1,0 1-1,0 0 1,0-1-1,0 1 1,0 0-1,0-1 1,1 1-1,-1-1 1,0 1-1,0 0 1,0-1-1,1 1 1,-1-1-1,0 1 1,1-1-1,-1 1 0,1-1 1,-1 1-1,1-1 1,-1 1-1,0-1 1,1 0-1,-1 1 1,1-1-1,0 0 1,-1 1-1,1-1 1,-1 0-1,1 0 1,-1 1-1,1-1 1,0 0-1,-1 0 1,1 0-1,0 0 0,-1 0 1,1 0-1,-1 0 1,1 0-1,0 0 1,0 0-1,36-9 1526,-28 6-1157,29-9 428,66-31 0,-83 33-741,-2-1 0,1-1-1,-1 0 1,29-27 0,-45 36-89,0 0 0,0-1 0,0 1 0,0-1 0,-1 1 0,1-1 0,1-5 0,-3 8-37,-1 1 1,0-1-1,0 1 0,1-1 1,-1 0-1,0 0 1,0 1-1,0-1 0,0 0 1,0 1-1,0-1 1,0 0-1,0 0 0,0 1 1,0-1-1,0 0 1,0 1-1,-1-1 0,1 0 1,0 1-1,0-1 1,-1 0-1,1 1 0,0-1 1,-1 1-1,1-1 1,-1 0-1,1 1 0,-1-1 1,1 1-1,-1-1 1,1 1-1,-1 0 0,0-1 1,1 1-1,-1 0 1,1-1-1,-1 1 0,0 0 1,1 0-1,-1-1 1,0 1-1,0 0 0,1 0 1,-1 0-1,0 0 1,1 0-1,-1 0 0,-1 0 1,-5 0 16,0 0-1,0 0 1,0 1 0,0 0-1,0 0 1,1 1 0,-1-1-1,0 2 1,-12 5 0,-6 4-5,-25 16 1,21-10-18,2 1-1,-39 34 1,53-41-4,0 1 0,1 0 0,1 1 0,0 0 0,1 1 0,-11 20 0,18-30-47,1 0-1,0-1 1,1 1-1,-1 0 1,1 0-1,0 0 1,0 0-1,0 0 1,1 0-1,0 1 1,0 6-1,1-9-58,-1 0 0,1 0 0,0 0 0,0 0 0,0-1 0,0 1-1,0 0 1,0-1 0,1 1 0,-1-1 0,1 0 0,0 1-1,0-1 1,0 0 0,0 0 0,0 0 0,0 0 0,1 0-1,-1-1 1,0 1 0,4 1 0,0-1-7,-1 0 0,1 0 0,0 0-1,0-1 1,-1 0 0,1 0 0,0 0 0,0-1 0,11 0-1,24-9-662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246 118 16291,'5'-10'1005,"15"-38"1035,-19 45-1827,0-1-1,0 1 1,0 0-1,-1 0 1,1-1-1,-1 1 0,0 0 1,0 0-1,0-1 1,0 1-1,-1 0 1,-1-5-1,2 7-155,0 0 1,-1 0-1,1 0 0,-1 1 0,1-1 1,-1 0-1,0 1 0,1-1 1,-1 0-1,1 1 0,-1-1 0,0 1 1,0-1-1,1 1 0,-1-1 0,0 1 1,0 0-1,0-1 0,1 1 0,-1 0 1,0 0-1,0-1 0,0 1 1,0 0-1,0 0 0,0 0 0,1 0 1,-1 0-1,0 0 0,0 1 0,-1-1 1,-27 10 591,19-5-543,1 1 0,0 1 1,0 0-1,1 0 0,0 0 0,0 1 1,-11 14-1,-42 67 100,48-66-162,0 0-1,2 1 1,-15 41 0,22-54-31,1 0 0,0 0 1,1 0-1,1 0 0,-1 0 1,2 1-1,-1-1 0,2 0 1,0 1-1,0-1 1,3 12-1,-3-19-6,0 0 1,1-1 0,-1 1-1,1 0 1,0-1-1,0 1 1,0-1 0,1 0-1,-1 0 1,1 0-1,0 0 1,0 0-1,0 0 1,0-1 0,6 5-1,-3-5 0,0 1 0,-1-1 0,1 1 0,0-2-1,0 1 1,0-1 0,0 0 0,0 0 0,11 0-1,-8-1 7,1-1-1,0 1 0,0-2 1,-1 0-1,1 0 0,-1 0 1,1-1-1,-1-1 0,0 0 0,0 0 1,-1 0-1,15-11 0,-21 14-5,0 0-1,-1 0 0,1 0 1,-1-1-1,1 1 0,-1 0 0,0-1 1,1 1-1,-1-1 0,0 1 1,0-1-1,0 0 0,0 0 1,0 1-1,-1-1 0,1 0 1,0 0-1,-1 0 0,0 0 1,1 1-1,-1-1 0,0 0 1,0 0-1,0 0 0,0 0 0,0 0 1,0 0-1,-1 0 0,1 0 1,-1 0-1,1 1 0,-1-1 1,-1-3-1,-1 1 9,0 1 0,1 0 0,-1-1-1,-1 1 1,1 1 0,0-1 0,-1 0 0,1 1 0,-1 0 0,0-1-1,0 2 1,0-1 0,-8-2 0,4 2 7,-9-4-46,15 1-24,9-1-23,6-2-64,0 1 0,0 0 0,1 1 0,0 0 0,0 1 1,1 0-1,25-3 0,-39 7 124,1 1 0,-1 0 0,0 0 0,1 0 0,-1 0 0,1 1 0,-1-1 0,0 0 0,1 1 0,-1-1 0,0 0 0,1 1 0,-1 0 0,0-1 0,0 1 0,0 0 0,1-1 0,-1 1 0,0 0 0,0 0 0,0 0 0,0 0 0,0 0 0,-1 0 0,1 1 0,0-1 0,0 0 0,-1 0 0,1 0 0,-1 1 0,1-1-1,-1 0 1,1 1 0,-1-1 0,0 0 0,0 1 0,0-1 0,1 1 0,-2 1 0,1 8 10,0-1-1,-1 0 0,-1 1 0,-3 12 1,3-13-5,-16 66 70,18-76-85,0 1 1,0-1-1,0 1 1,0-1-1,-1 0 0,1 1 1,0-1-1,0 1 1,0-1-1,0 1 0,0-1 1,0 1-1,0-1 1,0 1-1,0-1 0,0 0 1,1 1-1,-1-1 1,0 1-1,0-1 0,0 1 1,0-1-1,1 0 0,-1 1 1,0-1-1,0 1 1,1-1-1,-1 0 0,0 1 1,1-1-1,-1 0 1,0 0-1,1 1 0,-1-1 1,1 0-1,-1 0 1,0 1-1,1-1 0,-1 0 1,1 0-1,-1 0 1,1 0-1,-1 0 0,0 0 1,1 0-1,-1 1 1,1-1-1,-1 0 0,1-1 1,-1 1-1,1 0 0,-1 0 1,1 0-1,-1 0 1,0 0-1,1 0 0,-1-1 1,1 1-1,-1 0 1,0 0-1,1 0 0,-1-1 1,1 1-1,0-1 1,26-20-2151,-8 3 1441,20-25 1,-5-1-242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 18244,'-2'-2'166,"0"1"0,0 0-1,0 0 1,0-1 0,0 2 0,0-1 0,0 0 0,0 0 0,0 1-1,-1-1 1,1 1 0,0-1 0,0 1 0,-1 0 0,1 0-1,0 0 1,-1 0 0,1 1 0,0-1 0,0 1 0,0-1-1,-4 2 1,-5 2 213,1 0 0,0 1 0,-12 6 0,11-4-323,0 0 0,1 0-1,0 1 1,0 0 0,0 1 0,1 0-1,1 1 1,0 0 0,-14 21-1,20-28-97,0 1 0,0-1-1,1 1 1,-1 0-1,1-1 1,0 1-1,0 0 1,0 0-1,0 0 1,1 0 0,-1-1-1,1 1 1,0 0-1,0 0 1,1 0-1,-1 0 1,1 0-1,0 0 1,0 0 0,0 0-1,0-1 1,1 1-1,0-1 1,-1 1-1,1-1 1,0 1 0,1-1-1,-1 0 1,1 0-1,-1 0 1,1 0-1,0-1 1,0 1-1,0-1 1,6 4 0,7 3-165,-1-1 1,1-1-1,0 0 1,1-1-1,0-1 1,0 0-1,22 2 1,11 5 679,-62-13 284,1 1 0,-20 2 1,1-1-71,13 0-388,7 0-351,0-1-1,0 0 1,0 0 0,-1-1-1,1 0 1,0-1-1,-14-4 1,24 5 19,-1 1 0,0 0 0,0 0 0,1 0 0,-1-1-1,0 1 1,0 0 0,1-1 0,-1 1 0,0-1 0,1 1 0,-1-1 0,1 1 0,-1-1 0,1 1 0,-1-1 0,1 0 0,-1 1-1,1-1 1,-1 0 0,1 1 0,0-1 0,-1 0 0,1 0 0,0 1 0,0-1 0,-1 0 0,1 0 0,0 1 0,0-1 0,0 0 0,0 0-1,0 0 1,0 1 0,0-1 0,0 0 0,1 0 0,-1 1 0,0-1 0,0 0 0,1 0 0,-1 1 0,0-1 0,1 0 0,-1 1 0,1-1-1,-1 0 1,1 1 0,-1-1 0,1 1 0,-1-1 0,1 1 0,0-1 0,0 0 0,21-16-615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44 19756,'0'-1'81,"0"0"0,1 0 0,-1 0 0,0-1 0,0 1 0,0 0 0,0 0 0,0 0-1,0 0 1,0 0 0,0 0 0,0 0 0,-1 0 0,1-1 0,0 1 0,-1 0 0,1 0 0,-1 0 0,1 0 0,-1 0 0,1 1-1,-1-1 1,0 0 0,1 0 0,-1 0 0,0 0 0,0 1 0,0-1 0,0 0 0,0 1 0,0-1 0,1 1 0,-1-1-1,0 1 1,-1-1 0,1 1 0,0 0 0,-1-1 0,-3 0 105,1-1 0,0 1 0,-1 1 0,1-1 0,-1 1 0,1-1-1,-1 1 1,-7 1 0,4 1-122,1 1 1,0-1-1,0 1 0,0 0 0,0 1 0,0 0 1,1 0-1,0 0 0,0 1 0,0 0 0,0 0 1,1 0-1,0 1 0,0 0 0,-6 10 0,4-7-54,2 0 0,-1 0 1,2 1-1,-1-1 0,1 1 0,1 1 0,-1-1 0,2 0 0,-1 1 0,0 16 0,3-24-6,-1 0-1,1 0 1,1 1 0,-1-1 0,0 0 0,1 0-1,0 0 1,-1 0 0,1 0 0,1 0 0,-1 0-1,0 0 1,1 0 0,-1 0 0,1-1 0,0 1 0,0 0-1,0-1 1,0 0 0,0 1 0,1-1 0,3 3-1,-2-3-7,0 0 0,0 0-1,0-1 1,0 1 0,0-1-1,0 0 1,1 0-1,-1 0 1,0-1 0,1 0-1,-1 1 1,1-1 0,-1-1-1,0 1 1,1-1 0,5-1-1,3-2-44,-1 0-1,1-1 0,-1-1 1,0 0-1,0-1 1,-1 0-1,1-1 0,-2 0 1,1 0-1,-1-1 1,-1-1-1,11-12 0,-4 3-94,-1-1 0,-1 0-1,-1-1 1,0-1 0,15-39-1,-25 47 66,-6 11 30,2 3 50,0 1 1,0-1-1,-1 1 0,1-1 1,0 1-1,0 0 1,0-1-1,0 1 1,0 0-1,0 0 1,1 0-1,-1 0 1,-1 2-1,-9 11 125,0 2-1,2 0 1,-16 33-1,22-41-57,-1 1-1,1 0 0,1 0 0,0 0 1,0 0-1,0 0 0,1 0 1,1 0-1,0 18 0,1-25-52,-1 0-1,0 1 1,1-1 0,0 0-1,-1 1 1,1-1-1,0 0 1,0 0 0,0 0-1,0 0 1,1 0-1,-1 0 1,1 0 0,-1 0-1,1-1 1,-1 1-1,1 0 1,0-1 0,0 0-1,2 2 1,-1-1-29,1-1 0,0 0 0,-1 1-1,1-1 1,0-1 0,-1 1 0,1-1 0,0 1 0,0-1 0,0 0 0,5-1 0,3 0-96,1-2-1,-1 0 1,0 0 0,0-1 0,0 0 0,16-9 0,7-8-253,-2 0 1,38-34 0,-24 19 31,-46 35 343,0 0 0,0 0 1,0 1-1,0-1 0,0 0 0,0 1 0,0-1 1,0 0-1,0 1 0,0 0 0,1-1 0,-1 1 1,0 0-1,0-1 0,3 1 0,-4 0-1,0 1 0,1-1 0,-1 0-1,0 0 1,0 1 0,1-1 0,-1 0-1,0 1 1,0-1 0,1 0 0,-1 1-1,0-1 1,0 0 0,0 1 0,0-1-1,0 1 1,1-1 0,-1 0 0,0 1-1,0-1 1,0 1 0,0-1 0,0 0-1,0 1 1,0-1 0,-1 1 0,1-1-1,0 0 1,0 1 0,-14 40 660,12-35-570,-3 6 119,-12 32 407,16-41-548,0 0 1,0 1-1,1-1 0,-1 1 0,1-1 1,0 1-1,0-1 0,0 1 1,1 5-1,-1-8-63,1 0 0,-1 0 0,1 0 0,-1-1 0,1 1 0,0 0 0,-1 0 0,1-1 0,0 1 0,-1-1 0,1 1 0,0-1 0,0 1 0,0-1 0,0 1 0,-1-1-1,1 1 1,0-1 0,0 0 0,0 0 0,0 0 0,0 1 0,0-1 0,0 0 0,0 0 0,0 0 0,0 0 0,0-1 0,0 1 0,0 0 0,0 0 0,0 0 0,-1-1 0,1 1 0,1-1 0,37-14 61,-36 13-77,61-32-119,-49 24 16,1 1-1,0 1 0,1 0 0,0 1 0,0 1 0,32-7 1,-48 12 89,0 1 1,1 0-1,-1 0 1,0 0-1,1 0 1,-1 0-1,0 0 1,0 0-1,1 0 1,-1 0-1,0 1 1,1-1-1,-1 1 1,0-1-1,0 1 1,0-1-1,0 1 1,2 0-1,-3 0 12,1 0-1,0 0 1,-1-1-1,1 1 1,-1 0-1,0 0 1,1 0-1,-1 0 1,0 0-1,1-1 1,-1 1-1,0 0 1,0 0-1,0 0 1,0 0-1,0 0 1,0 0-1,0 0 1,-1 1-1,0 6 62,-2 0 0,0 0 1,0 0-1,-7 12 0,2-1 162,7-19-213,1 0 1,0 1-1,0-1 0,-1 0 0,1 1 0,0-1 0,0 1 0,0-1 0,0 0 1,0 1-1,0-1 0,-1 1 0,1-1 0,0 1 0,0-1 0,0 0 0,0 1 1,0-1-1,1 1 0,-1-1 0,0 1 0,0-1 0,0 0 0,0 1 0,0-1 1,1 1-1,-1-1 0,0 0 0,0 1 0,0-1 0,1 0 0,-1 1 0,0-1 1,1 0-1,-1 1 0,0-1 0,1 0 0,-1 0 0,0 1 0,1-1 0,-1 0 1,1 0-1,-1 0 0,0 1 0,1-1 0,-1 0 0,1 0 0,-1 0 0,1 0 1,-1 0-1,0 0 0,1 0 0,-1 0 0,1 0 0,-1 0 0,1 0 0,-1 0 1,1 0-1,-1-1 0,0 1 0,1 0 0,-1 0 0,1 0 0,-1-1 0,1 1 1,31-14-97,-30 13 70,31-17-241,-19 9 28,1 1 1,1 1-1,24-9 0,-39 15 222,-1 1 0,1 0 0,-1 0-1,1-1 1,-1 1 0,1 0 0,-1 0-1,1 0 1,-1 0 0,1 0 0,0 0-1,-1 0 1,1 0 0,-1 0 0,1 0-1,-1 0 1,1 0 0,-1 0 0,1 0-1,-1 0 1,1 0 0,0 1 0,-1-1-1,1 0 1,-1 0 0,1 1 0,-1-1-1,0 0 1,1 1 0,-1-1 0,1 1-1,-1-1 1,0 0 0,1 1 0,-1-1-1,0 1 1,1-1 0,-1 1 0,0-1-1,0 1 1,1-1 0,-1 1 0,0-1-1,0 1 1,0-1 0,0 1 0,0 0-1,0-1 1,0 1 0,0-1 0,0 1-1,0-1 1,0 1 0,0 0 0,0-1-1,0 1 1,-1-1 0,1 1 0,0-1-1,0 1 1,-1 0 0,-16 37-873,15-33 498,-8 13-684,14-26 623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19956,'-10'12'490,"1"0"0,1 1 1,0 0-1,1 1 0,0-1 0,1 2 0,0-1 0,2 0 0,-7 31 0,8-18-238,1-1 0,1 0 0,4 36 0,16 77-850,-9-73-1157,-14-66-1643,-3-10 2712,-40-82-2734,-1-1 3332,19 37 1302,25 48-900,0 1 71,1 0 1,-1 1-1,2-1 0,-4-11 0,5 17-312,1 0 0,0 0 0,0 0 0,0 0 1,-1 0-1,1 0 0,0 0 0,0 0 0,0 0 1,0 0-1,1 0 0,-1 0 0,0 0 0,0 0 1,1 1-1,-1-1 0,0 0 0,1 0 0,-1 0 0,1 0 1,-1 0-1,1 0 0,-1 1 0,1-1 0,0 0 1,-1 1-1,1-1 0,0 0 0,0 1 0,-1-1 1,1 1-1,0-1 0,0 1 0,0-1 0,0 1 1,0 0-1,-1-1 0,1 1 0,0 0 0,0 0 0,0 0 1,1-1-1,33-2 420,65 3 0,9 0-1035,-51-6 310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9 247 17140,'-2'-3'247,"1"0"0,0 0 0,0-1 0,0 1 0,0-1 0,1 1 1,-1-1-1,1 1 0,0-1 0,0 1 0,0-1 0,0 1 0,1 0 0,-1-1 1,1 1-1,0-1 0,0 1 0,0 0 0,1-1 0,-1 1 0,4-4 0,0 0 151,0 1 0,0 0-1,1 0 1,0 0 0,1 1-1,-1 0 1,15-9 0,-11 8-199,1-1 0,0 1 0,0 1 0,1 0 0,0 0 1,0 1-1,0 1 0,0 0 0,0 1 0,15-1 1,-25 2-196,-1 1-1,1 0 1,0 0 0,-1 0 0,1 0 0,0 0 0,-1 1 0,1-1 0,0 0 0,-1 1 0,1-1-1,0 1 1,-1 0 0,1-1 0,-1 1 0,1 0 0,-1 0 0,0 0 0,1 0 0,-1 0 0,0 0 0,0 1-1,2 1 1,-2-1-14,0 1-1,0-1 0,-1 0 1,1 1-1,-1-1 0,1 0 1,-1 1-1,0-1 0,0 1 1,0-1-1,0 0 0,-1 1 1,1-1-1,-2 4 0,-3 9-84,0-1 1,-1 0-1,0-1 0,-10 15 1,-8 11-125,14-24 109,0 0 0,2 0 0,-10 23 0,17-37 104,1 0 0,0 0 1,-1 0-1,1-1 0,0 1 1,-1 0-1,1 0 0,0 0 1,0 0-1,0 0 0,0 0 0,0 0 1,0 0-1,0 0 0,0 0 1,0 0-1,0 0 0,1-1 1,-1 1-1,0 0 0,1 0 1,-1 0-1,0 0 0,1 0 0,-1-1 1,1 1-1,0 0 0,-1 0 1,1-1-1,-1 1 0,1 0 1,0-1-1,0 1 0,-1-1 1,1 1-1,0-1 0,0 1 1,0-1-1,0 1 0,0-1 0,-1 0 1,1 0-1,0 1 0,0-1 1,0 0-1,0 0 0,0 0 1,0 0-1,2 0 0,4 0-16,-1 0 0,1-1 0,0 0 0,0 0-1,11-4 1,2-2-54,-1 0-1,0-2 0,0 0 0,-1-2 0,33-24 1,-17 8-199,53-56 1,-87 83 272,0 0 0,0 1 1,0-1-1,0 0 0,0 0 0,0 0 1,0 0-1,0 0 0,0 0 0,0 0 1,0 0-1,0 0 0,1 0 0,-1 0 1,0 1-1,0-1 0,0 0 1,0 0-1,0 0 0,0 0 0,0 0 1,0 0-1,0 0 0,1 0 0,-1 0 1,0 0-1,0 0 0,0 0 0,0 0 1,0 0-1,0 0 0,0 0 1,1 0-1,-1 0 0,0 0 0,0 0 1,0 0-1,0 0 0,0 0 0,0 0 1,0 0-1,0 0 0,0 0 0,1-1 1,-1 1-1,0 0 0,0 0 0,0 0 1,0 0-1,0 0 0,0 0 1,0 0-1,0 0 0,0 0 0,0 0 1,0-1-1,0 1 0,0 0 0,0 0 1,0 0-1,0 0 0,0 0 0,0 0 1,0 0-1,0-1 0,-3 15-28,-14 29 63,12-29-44,0 0 8,0 1-1,1 0 1,1 0 0,-3 28-1,6-37 5,-1-1 0,2 0-1,-1 0 1,1 0-1,0 0 1,0 1-1,0-1 1,2 5 0,-2-8 4,0 1 1,1-1 0,-1 0-1,0 0 1,1 0 0,-1 0-1,1-1 1,-1 1 0,1 0-1,0-1 1,0 1 0,0-1-1,0 1 1,0-1-1,0 0 1,0 0 0,0 0-1,3 1 1,-1-1 14,1 0-1,-1 0 1,1-1-1,-1 0 1,1 1-1,-1-2 1,0 1 0,1 0-1,-1-1 1,1 0-1,-1 0 1,0 0-1,1-1 1,-1 1 0,0-1-1,0 0 1,0 0-1,-1-1 1,1 1-1,0-1 1,-1 1 0,1-1-1,4-6 1,2-1 41,-1-1 0,0 0 1,0-1-1,-1 0 0,-1-1 1,7-13-1,-3 2 32,13-42 1,-22 57-103,1 0 1,-1 0-1,-1 0 1,0 0-1,0 0 1,-1 0 0,0 0-1,-2-13 1,3 21 5,-1 1 0,0-1 0,0 1 1,0-1-1,0 1 0,0-1 0,0 1 1,0 0-1,0-1 0,-1 1 0,1-1 1,0 1-1,0-1 0,0 1 1,0 0-1,0-1 0,-1 1 0,1-1 1,0 1-1,0 0 0,-1-1 0,1 1 1,0 0-1,-1-1 0,1 1 0,0 0 1,-1 0-1,1-1 0,0 1 0,-1 0 1,1 0-1,-1 0 0,1-1 0,0 1 1,-1 0-1,1 0 0,-1 0 1,1 0-1,-1 0 0,1 0 0,-1 0 1,1 0-1,0 0 0,-1 0 0,1 0 1,-1 0-1,1 0 0,-1 0 0,1 0 1,0 1-1,-1-1 0,1 0 0,-1 0 1,1 0-1,0 1 0,-1-1 0,1 0 1,0 1-1,-1-1 0,1 0 0,0 1 1,-1-1-1,1 0 0,0 1 1,0-1-1,-1 0 0,1 2 0,-18 24-68,13-16 91,0 0-1,1 0 0,-4 14 1,7-22-9,0 1 1,1 0 0,-1-1 0,1 1 0,0 0 0,-1 0 0,1-1 0,0 1 0,1 0 0,-1 0 0,0-1 0,1 1 0,-1 0 0,1-1 0,0 1-1,0 0 1,0-1 0,2 4 0,-1-5-3,0 1 0,-1-1 0,1 0 0,0 0 0,-1 0 0,1 0 0,0 0 0,0-1 0,0 1 0,0 0 0,0-1 0,0 0 0,0 1 0,0-1 0,0 0 0,0 0 0,0 0 0,0 0 0,0 0 0,0-1 0,0 1 0,0 0 0,-1-1 0,1 0 0,0 1 0,0-1 0,3-2 0,5-1 1,1-1 1,-1-1-1,13-8 1,2-6-48,24-22 0,-23 18-257,-26 24 287,1 0 1,-1 0 0,0 0 0,0 0-1,0-1 1,0 1 0,0 0-1,0 0 1,0 0 0,0 0 0,0 0-1,0 0 1,1 0 0,-1 0 0,0 0-1,0 0 1,0-1 0,0 1-1,0 0 1,0 0 0,1 0 0,-1 0-1,0 0 1,0 0 0,0 0 0,0 0-1,0 0 1,0 0 0,1 0-1,-1 0 1,0 0 0,0 0 0,0 0-1,0 0 1,0 0 0,0 0 0,1 1-1,-1-1 1,0 0 0,0 0-1,0 0 1,0 0 0,0 0 0,0 0-1,0 0 1,1 0 0,-1 0 0,0 0-1,0 1 1,0 8-142,-3 10-9,1-11 123,0 0 1,0 0-1,1 1 1,0-1-1,0 15 1,1-21-17,0 1 0,1-1 0,-1 0 0,1 1 0,-1-1 0,1 0 0,0 0 0,0 1 1,0-1-1,0 0 0,0 0 0,1 0 0,-1 0 0,1-1 0,-1 1 0,1 0 1,-1 0-1,1-1 0,0 1 0,0-1 0,0 0 0,0 1 0,0-1 0,4 1 1,8 4-497,0-2 1,0 0 0,29 4 0,-40-8 635,1 0 0,0-1 0,-1 1 0,1-1 0,0 0 0,-1 0 1,1 0-1,-1-1 0,1 1 0,-1-1 0,0 0 0,0 0 0,6-4 0,37-33 443,-43 36-549,24-22-476,-2-2 1,-1 0-1,-1-2 0,24-38 1,-20 18-47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3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13627,'-15'38'2768,"-18"68"1,28-84-2051,2 0 0,0 1 1,1-1-1,2 39 1,5-17-462,16 69 0,-1-12-921,-20-94 313,-2-7 98,-7-13-35,-9-24 71,-29-54 217,25 53 987,-23-62-1,44 99-924,0-1 0,0 1 0,1 0 0,-1-1 0,1 1-1,-1-1 1,1 1 0,0-1 0,0 1 0,0-1 0,-1 0-1,1 1 1,1-1 0,-1 1 0,0-1 0,0 1 0,1-1-1,-1 1 1,0-1 0,1 1 0,0-1 0,-1 1 0,1-1-1,0 1 1,0 0 0,0 0 0,-1-1 0,1 1 0,1 0-1,0-1 1,2 0 53,0 0 1,0 0-1,0 0 0,0 1 0,0 0 0,0 0 0,1 0 0,-1 0 0,0 1 1,6-1-1,27 1-389,53 5 0,-52-2-1589,-22-5-214,-13-1 947,-9-2 64,-16-5-284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3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15835,'-6'-3'1481,"6"12"-1041,9 2-184,11 4 536,7 5-712,9-2 112,10 7-264,11 2-136</inkml:trace>
  <inkml:trace contextRef="#ctx0" brushRef="#br0" timeOffset="1">586 257 16412,'-8'-2'3238,"-13"1"-2701,19 1-129,-16 0 741,0 0 0,0 1-1,-25 5 1,37-4-1146,0-1 1,0 1-1,0 0 1,0 0-1,0 0 0,0 1 1,0 0-1,1 0 1,-1 0-1,1 1 0,0 0 1,0 0-1,-5 5 0,10-8-17,-1-1-1,0 1 1,1 0-1,-1 0 0,1-1 1,-1 1-1,1 0 0,0 0 1,-1 0-1,1-1 1,0 1-1,-1 0 0,1 0 1,0 0-1,0 0 0,0 0 1,0 0-1,0-1 1,0 1-1,0 0 0,0 0 1,0 0-1,0 0 0,1 0 1,-1 1-1,1-1-16,0 1 0,0-1 0,0 1 0,1-1-1,-1 0 1,0 1 0,1-1 0,-1 0 0,0 0 0,1 0-1,3 2 1,4 1-133,1 0-1,0 0 1,14 3-1,-18-5 84,39 8-344,-31-7 321,0 0 1,0 0-1,-1 1 0,1 1 1,-1 0-1,0 1 1,24 15-1,-36-20 128,0-1 0,0 1 1,0-1-1,-1 1 0,1 0 0,0-1 0,-1 1 0,1 0 1,0 0-1,-1-1 0,1 1 0,-1 0 0,1 0 0,-1 0 0,0 0 1,1 0-1,-1 0 0,0 0 0,0 0 0,1 0 0,-1 0 1,0 0-1,0 0 0,0 0 0,0 0 0,-1 1 0,1-1 30,-1 1 0,0 0 0,0-1 0,0 1 0,0-1 0,0 1 0,0-1 0,-1 0 0,1 1 0,0-1 0,-1 0 0,1 0 0,-3 1-1,-7 5 302,0-1-1,-1-1 0,-16 6 0,21-8-157,-6 2 182,0-1 0,-21 4 1,31-7-421,1 0 0,-1-1 0,1 1 0,-1-1 0,1 0 0,-1 0 1,0 0-1,1 0 0,-1-1 0,1 1 0,-1-1 0,1 1 0,-1-1 0,1 0 1,-1 0-1,1 0 0,0 0 0,0 0 0,-1-1 0,1 1 0,-3-4 0,4 4-31,0 0-1,1 0 1,-1-1-1,0 1 1,1 0-1,0-1 1,-1 1-1,1 0 1,0-1-1,-1 1 0,1-1 1,0 1-1,0-1 1,0 1-1,0 0 1,1-1-1,-1 1 1,0-1-1,1 1 1,0-2-1,12-26-463,3 1-189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3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225 310 17516,'-17'6'1080,"-10"3"659,0 2 0,-46 24 0,67-31-1612,0-1 1,1 0-1,-1 1 0,1 0 0,0 1 0,1-1 0,-1 1 0,1 0 0,0 0 0,0 0 0,0 1 1,1-1-1,-1 1 0,1 0 0,1 0 0,-1 0 0,1 0 0,-1 8 0,2-11-103,1 0-1,-1 0 0,1-1 1,0 1-1,0 0 0,0 0 0,0 0 1,1 0-1,-1-1 0,1 1 1,0 0-1,0 0 0,0-1 1,0 1-1,0-1 0,1 1 1,-1-1-1,1 1 0,-1-1 1,1 0-1,0 0 0,0 0 1,0 0-1,0 0 0,0 0 0,1 0 1,-1-1-1,1 1 0,-1-1 1,1 0-1,-1 1 0,1-1 1,0 0-1,-1-1 0,1 1 1,3 0-1,2 1-10,0-1 0,1-1 1,-1 1-1,0-1 0,0 0 0,0-1 1,0 0-1,0 0 0,0-1 0,0 0 1,0 0-1,7-4 0,2-3 1,-1-1 0,0 0-1,-1-1 1,0 0 0,-1-1 0,0-1-1,-1 0 1,-1-1 0,0-1 0,13-20-1,-11 14-38,-1-1 0,-2 0 0,0-1-1,-1 0 1,-1 0 0,-1-1 0,5-30-1,-10 40-27,-1 0 0,-1 0 0,0-1 0,-2-23 0,1 34 36,0 1-1,-1-1 1,1 1 0,-1 0 0,0-1 0,0 1 0,0 0-1,0 0 1,-1-1 0,0 1 0,1 0 0,-1 0 0,0 1-1,0-1 1,-1 0 0,1 1 0,0-1 0,-1 1 0,0 0 0,1 0-1,-1 0 1,0 0 0,0 0 0,-6-2 0,1 2 6,0 0 1,0 1 0,0-1 0,0 2-1,-1-1 1,1 1 0,-1 0 0,1 1-1,0 0 1,0 0 0,-1 1 0,1 0-1,0 0 1,0 1 0,-14 7 0,10-4 47,1 0 1,0 1-1,0 0 1,1 1 0,0 0-1,0 0 1,0 1-1,1 1 1,-12 16 0,18-22-16,1-1 0,-1 1 1,1 0-1,0 1 1,0-1-1,1 0 0,-1 0 1,1 1-1,0-1 0,0 1 1,0-1-1,1 1 1,-1 4-1,2-6-21,-1 0 1,1 0-1,-1 0 1,1 0-1,0-1 0,0 1 1,0 0-1,0-1 1,1 1-1,-1 0 0,1-1 1,0 0-1,-1 1 1,1-1-1,0 0 0,0 0 1,1 0-1,-1 0 1,0 0-1,1-1 0,2 2 1,12 6-190,1-1 1,0 0-1,0-2 1,24 6-1,-25-8-76,0 1 0,-1 1 1,1 0-1,-1 1 0,25 15 0,-38-20 217,-1 0 1,1 0-1,0 0 0,-1 1 0,0-1 1,1 1-1,-1 0 0,0-1 0,-1 1 0,1 0 1,0 0-1,-1 0 0,1 0 0,-1 1 0,0-1 1,0 0-1,-1 0 0,1 4 0,0 4-33,-1 0 0,0 0 0,-1 0 0,-2 13 0,1-11-149,0-1-1,1 21 0,1-31 294,0 0 0,1 0 0,-1 0 0,0 0 0,1-1 0,-1 1 0,1 0 0,0 0 0,-1 0 0,1-1 0,2 4 0,-3-5-61,1 1 0,0 0 0,0-1 0,-1 1-1,1-1 1,0 1 0,0 0 0,0-1 0,-1 0 0,1 1 0,0-1-1,0 0 1,0 1 0,0-1 0,0 0 0,0 0 0,0 0 0,0 0-1,0 0 1,0 0 0,0 0 0,0 0 0,1 0 0,19-5-10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136 270 21405,'-8'0'445,"-1"1"1,1 1 0,-1-1 0,1 1 0,0 1 0,0-1 0,0 1 0,0 1 0,-9 5 0,14-7-362,0 0 0,-1 1 1,1-1-1,0 1 1,0 0-1,1 0 0,-1 0 1,1 0-1,-1 1 1,1-1-1,0 1 0,0-1 1,0 1-1,1 0 1,-1 0-1,1 0 1,0 0-1,0 0 0,1 0 1,-1 0-1,1 5 1,-1-7-82,1-1 1,0 1 0,0-1 0,0 1 0,0 0 0,1-1 0,-1 1 0,0-1-1,1 1 1,-1 0 0,1-1 0,-1 1 0,1-1 0,0 0 0,0 1 0,-1-1-1,1 1 1,0-1 0,0 0 0,0 0 0,1 0 0,-1 1 0,0-1-1,0 0 1,1-1 0,-1 1 0,0 0 0,1 0 0,-1 0 0,1-1 0,-1 1-1,1-1 1,-1 1 0,1-1 0,0 0 0,-1 1 0,1-1 0,-1 0-1,1 0 1,0 0 0,1-1 0,2 1-36,1-1 0,-1 0 0,0 0 1,0 0-1,0 0 0,0-1 0,0 0 0,0 0 0,0-1 0,-1 1 0,9-6 1,-1-3-73,-1 0 1,1-1 0,-2 0-1,0-1 1,10-14 0,-14 17 29,-1 0 1,1 0-1,-1 0 1,-1 0 0,0-1-1,-1 0 1,0 0 0,2-12-1,-5 22 69,0 0-1,1 0 0,-1 0 0,0 0 1,0 0-1,0 0 0,0 0 0,0-1 1,0 1-1,0 0 0,0 0 0,0 0 1,-1 0-1,1 0 0,0 0 0,-1 0 1,1 0-1,0 0 0,-1 0 0,0 0 1,0-1-1,0 2 5,1 0 0,-1 0 0,0 0 0,0 0-1,1 0 1,-1 0 0,0 0 0,1 0 0,-1 0 0,0 0 0,1 1 0,-1-1 0,0 0 0,1 0 0,-1 1 0,0-1 0,1 0-1,-1 1 1,1-1 0,-1 1 0,1-1 0,-1 1 0,0 0 0,-4 4 32,-1 0 1,2 0-1,-1 1 1,0 0-1,-3 7 0,3-3 35,0 0-1,1-1 0,1 1 0,0 0 1,0 1-1,1-1 0,0 0 1,1 1-1,-1 16 0,2-24-50,0 0 0,0 0 0,0 0 0,1 0 1,-1 0-1,1 0 0,0 0 0,0 0 0,0 0 0,0 0 0,0-1 0,1 1 0,-1 0 0,1-1 0,-1 1 0,1-1 0,0 1 0,0-1 1,0 0-1,1 0 0,-1 0 0,0 0 0,1 0 0,-1-1 0,1 1 0,0-1 0,-1 0 0,1 1 0,0-1 0,0 0 0,0-1 0,0 1 1,0 0-1,0-1 0,0 0 0,0 0 0,3 0 0,3 0-27,0-2 0,0 1 0,0-1 0,-1 0 0,1-1 1,-1 0-1,0 0 0,0-1 0,0 0 0,0 0 0,-1-1 0,1 0 0,6-6 1,6-6-78,0-1 1,-1-1 0,17-22 0,-22 25-80,-1-1-1,0-1 0,-2 0 1,0 0-1,-1-1 1,-1 0-1,9-30 1,-17 47 145,0 1 1,-1-1 0,1 0-1,-1 0 1,0 0-1,0 0 1,1 0 0,-1 0-1,0 0 1,-1 0-1,1 0 1,0 0 0,-1 0-1,1 0 1,-1 0 0,-1-3-1,2 5 17,0-1-1,-1 1 0,1 0 1,0-1-1,-1 1 0,1 0 1,-1 0-1,1-1 0,-1 1 1,1 0-1,-1 0 1,1-1-1,-1 1 0,1 0 1,-1 0-1,1 0 0,-1 0 1,1 0-1,-1 0 0,1 0 1,-1 0-1,0 0 1,-18 9-4,10-3 69,2 1 0,-1 0 0,1 0 0,0 1 1,1 0-1,0 0 0,0 0 0,1 1 0,0 0 0,0 0 0,1 0 0,0 1 0,1 0 1,0-1-1,0 1 0,1 0 0,-1 17 0,2-19-62,0-1 1,1 1-1,0-1 1,0 1-1,1-1 0,0 1 1,0-1-1,1 0 1,0 1-1,0-1 0,1 0 1,0 0-1,0 0 1,0-1-1,1 1 0,0-1 1,1 0-1,-1 0 1,1 0-1,0 0 0,1-1 1,-1 0-1,1 0 1,8 5-1,-9-7 5,0-1-1,1 0 1,-1 0 0,0 0-1,0-1 1,1 1 0,-1-1-1,1-1 1,-1 1 0,1-1 0,-1 0-1,1 0 1,0-1 0,-1 1-1,1-1 1,-1 0 0,0-1-1,1 1 1,-1-1 0,0 0 0,0-1-1,0 1 1,0-1 0,0 0-1,6-5 1,4-4 110,1-1 0,-2-1 1,0 0-1,-1-1 0,22-30 0,-5-2 209,-1-2 0,36-85 0,-54 100-344,-11 18-69,0 16 88,0 0-1,0-1 1,-1 1-1,1 0 1,0 0 0,0 0-1,-1-1 1,1 1-1,0 0 1,-1 0-1,1 0 1,0 0 0,-1 0-1,1-1 1,0 1-1,-1 0 1,1 0-1,0 0 1,-1 0-1,1 0 1,0 0 0,-1 0-1,1 0 1,0 0-1,-1 0 1,1 1-1,0-1 1,0 0 0,-1 0-1,1 0 1,0 0-1,-1 0 1,1 1-1,0-1 1,-1 0-1,1 0 1,0 0 0,-1 1-1,-2 2-17,-1 0 1,0 0-1,1 0 0,0 1 0,0-1 1,0 1-1,0 0 0,0 0 0,1 0 1,0 0-1,0 0 0,0 0 0,-2 8 1,-2 6-22,-7 37 1,9-26 33,1-1 1,1 1-1,2 40 0,1-51 16,1 0-1,1 1 0,0-1 0,2-1 1,0 1-1,11 25 0,-16-42 1,0 0 1,1 1-1,-1-1 0,1 0 0,0 0 0,-1 0 1,1 0-1,0 0 0,-1 0 0,1 0 1,0 0-1,0 0 0,0 0 0,0 0 0,0 0 1,0-1-1,0 1 0,0 0 0,0-1 1,1 1-1,-1-1 0,0 1 0,0-1 0,1 0 1,-1 1-1,2-1 0,-1 0 4,-1-1 0,0 0 0,1 1 0,-1-1 0,0 0 0,1 0 0,-1 0 0,0 0 1,0 0-1,0 0 0,0 0 0,0 0 0,0 0 0,0-1 0,0 1 0,0 0 0,-1-1 0,1 1 0,0 0 0,-1-1 0,1 1 0,-1-1 0,1-1 0,0-3-28,1 0 0,-1 0 0,0-1-1,0 1 1,0 0 0,-1 0 0,0-1 0,-1 1 0,1 0-1,-1 0 1,0-1 0,-1 1 0,1 0 0,-1 0-1,0 0 1,-1 0 0,0 1 0,1-1 0,-2 1-1,-4-8 1,-7-5-134,-1 1 0,0 0 1,-2 1-1,-21-16 0,1 1 89,36 29 56,-13-13 201,15 10-36,10 4-42,48 10 434,51 5-1190,-93-14 412,0 1 0,0-2 1,0 0-1,31-7 0,-17-1-121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17980,'-15'36'3187,"2"-5"-2153,-9 35-673,3 1 1,3 0 0,3 2-1,3-1 1,-1 78 0,11-146-358,0 0 0,1 0 0,-1 1 0,0-1 0,0 0 0,0 0 0,0 0 1,0 0-1,0 0 0,0 0 0,0 0 0,0 0 0,0 0 0,0 0 0,0 0 0,0 0 1,0 1-1,0-1 0,0 0 0,0 0 0,0 0 0,0 0 0,0 0 0,0 0 1,0 0-1,0 0 0,0 0 0,0 0 0,0 0 0,0 1 0,0-1 0,0 0 1,0 0-1,0 0 0,-1 0 0,1 0 0,0 0 0,0 0 0,0 0 0,0 0 1,0 0-1,0 0 0,0 0 0,0 0 0,0 0 0,0 0 0,0 0 0,0 0 0,0 0 1,-1 0-1,1 0 0,0 0 0,0 0 0,0 0 0,0 0 0,0 0 0,0 0 1,0 0-1,0 0 0,0 0 0,0 0 0,0 0 0,-1 0 0,1 0 0,0 0 1,-5-7 168,-6-14 71,10 19-192,-29-50 479,-5-9-148,32 55-364,1 0 0,0 0 0,0 0 0,0 0 0,1 0 0,0-1 0,0 1 1,0-11-1,1 13-12,1 0 1,0-1-1,0 1 1,1 0-1,-1 0 1,1-1-1,0 1 1,0 1-1,1-1 1,-1 0 0,1 0-1,-1 1 1,1-1-1,0 1 1,1 0-1,-1 0 1,0 0-1,1 1 1,0-1-1,-1 1 1,5-3 0,10-4-88,-1 1 1,1 0-1,27-7 1,-27 9-127,1-1 0,-1 0 1,0-1-1,30-19 0,-15 0-46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8:3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12843,'130'-18'5600,"218"-3"-2637,176 8-4108,-188 7-744,381-5-612,354-12 4613,-991 19-1606,24 1-1268,182-29 0,-259 24 362,-14-2-90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10506,'559'-27'3874,"-79"-5"-2740,8-1-257,3 30-624,-320 12-485,287 9-605,0-28 524,-423 7 313,317-20 306,0 22 723,-298 4-815,35 2-3,133-10 1,-212 4-623,-1 0-1,1-1 0,-1 0 0,15-5 0,-24 7 380,1 0-1,-1 0 1,1-1-1,-1 1 1,0 0-1,1-1 0,-1 1 1,0 0-1,1-1 1,-1 1-1,0 0 1,0-1-1,1 1 1,-1 0-1,0-1 1,0 1-1,0-1 1,1 1-1,-1-1 0,0 1 1,0-1-1,0 0-95,1-3-384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17700,'-34'77'2825,"22"-52"-1852,1 0 0,1 1 1,0 0-1,-6 37 0,16-62-914,-1 1 1,1-1-1,0 1 1,0-1-1,0 1 1,0-1-1,0 0 1,0 1-1,1-1 1,-1 1-1,0-1 1,1 0-1,0 3 1,-1-3-43,1-1-1,-1 1 1,1-1 0,-1 0-1,0 1 1,1-1 0,-1 1 0,1-1-1,-1 0 1,1 1 0,-1-1 0,1 0-1,0 1 1,-1-1 0,1 0-1,-1 0 1,1 0 0,-1 1 0,1-1-1,0 0 1,-1 0 0,2 0 0,0 0-37,0-1 0,0 1 0,0-1 1,-1 1-1,1-1 0,0 1 1,0-1-1,0 0 0,0 0 1,-1 0-1,1 0 0,0 0 0,-1-1 1,1 1-1,-1 0 0,3-4 1,0-1-171,0 0 1,-1 0 0,0 0 0,0-1 0,0 1 0,-1-1-1,0 0 1,0 0 0,-1 0 0,0 0 0,0-9-1,0-6-762,0-1-1,-4-25 1,-1 25 173,3 17 432,0 1 1,0-1 0,1 0-1,0-9 1,28 37 107,-25-21 311,0 0-1,1 0 1,-1-1-1,1 1 1,-1-1 0,1 0-1,-1 1 1,1-2-1,-1 1 1,1 0 0,-1-1-1,1 0 1,-1 1-1,0-1 1,5-2 0,21-8 86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15723,'-1'11'1419,"0"0"-1,-1 0 1,0 0-1,-1 0 1,-6 16-1,-31 70-703,21-54-433,-15 49 0,33-87-186,-1 0-1,1 0 0,0 0 0,1 0 0,-1 1 0,1 7 0,0-11-63,1-1 0,-1 0 0,0 0 0,0 0 0,1 0-1,-1 0 1,0 0 0,1 0 0,-1 0 0,1 0-1,-1 0 1,1 0 0,0 0 0,-1 0 0,1 0 0,0 0-1,0 0 1,0-1 0,-1 1 0,1 0 0,0-1-1,0 1 1,0 0 0,0-1 0,0 1 0,0-1 0,0 0-1,1 1 1,-1-1 0,0 0 0,0 0 0,0 1-1,0-1 1,0 0 0,0 0 0,1 0 0,0-1 0,17-2-166,0 0 0,-1-2 1,1 0-1,-1-1 1,0-1-1,-1-1 1,31-17-1,-46 24 84,-1-1-1,1 1 1,0 0-1,0 0 1,-1-1-1,1 1 0,-1-1 1,1 0-1,-1 1 1,2-4-1,1-5-492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17036,'-3'7'2088,"0"6"-1024,0 1-368,-1 8 1209,0 2-337,0 9-496,-2 4-215,2 5-377,1 2-208,0-3-408,3-6-224,0-6-537,4-3-335,3-20 936,3-6-256,5-23-168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38 17388,'0'-2'160,"-1"0"-1,0 0 1,0 0 0,0 0 0,0 0 0,0 0-1,0 0 1,0 1 0,-1-1 0,1 0 0,-1 1-1,1-1 1,-1 1 0,1-1 0,-1 1 0,0 0 0,0 0-1,0 0 1,0 0 0,0 0 0,0 0 0,0 0-1,0 1 1,0-1 0,0 1 0,0-1 0,-1 1-1,1 0 1,0 0 0,0 0 0,0 0 0,-1 0 0,1 1-1,0-1 1,0 1 0,0-1 0,0 1 0,-4 2-1,-1 0-31,1 0 0,0 0 0,0 1 0,0 0 0,0 1-1,1-1 1,-1 1 0,1 0 0,0 0 0,-7 11 0,10-13-126,0 0 0,0 1 1,0-1-1,0 1 1,1 0-1,-1-1 0,1 1 1,0 0-1,0 0 0,0 0 1,1 0-1,-1 7 1,1-10-1,1 0 0,-1 0 0,0 0 1,0 0-1,1 0 0,-1 0 1,0 0-1,1 0 0,-1 0 1,1 0-1,0 0 0,-1 0 1,1 0-1,-1-1 0,1 1 1,0 0-1,0 0 0,0-1 1,1 2-1,-1-1 4,1-1 0,0 1-1,0 0 1,0-1 0,0 1 0,0-1 0,0 0-1,0 1 1,0-1 0,0 0 0,0 0 0,0-1 0,4 1-1,3-3 20,1 1-1,0-1 0,-1 0 1,0-1-1,1 0 0,-2-1 1,17-10-1,-6 2-137,-1-1 1,23-24 0,-46 44 18,1 0 0,0 1 0,0-1 1,0 1-1,1 0 0,0 0 0,-4 14 1,0 1 58,-5 34 1,11-41 56,-1 1 0,2 0-1,0-1 1,0 1 0,2-1 0,5 26 0,3-2 61,21 50 0,-29-85-30,0 1 0,-1-1 1,0 1-1,0 0 0,0-1 0,0 7 1,-1-10-16,0 0 1,0 0 0,0 0-1,0 0 1,0 0 0,-1 0-1,1 0 1,0 0 0,-1 0-1,1 0 1,-1 0 0,1 0-1,-1 0 1,1 0-1,-1 0 1,0 0 0,1 0-1,-1 0 1,0-1 0,0 1-1,0 0 1,1-1 0,-1 1-1,0 0 1,0-1-1,0 1 1,0-1 0,0 0-1,0 1 1,0-1 0,0 0-1,0 1 1,-2-1 0,-9 1 235,0 0 1,-1-1-1,1-1 1,0 0 0,0 0-1,-1-2 1,1 1 0,1-1-1,-1-1 1,0 0 0,1-1-1,0 0 1,-17-10-1,26 14-367,1 0 0,-1 0 0,1 0 0,-1 0 0,1-1 0,-1 1-1,1 0 1,-1-1 0,1 1 0,0-1 0,0 1 0,0-1-1,0 0 1,0 1 0,0-1 0,0 0 0,1 0 0,-1 0 0,0 1-1,1-1 1,-1-3 0,2 3-5,-1 0 1,0-1-1,1 1 1,0 0-1,-1 0 0,1 0 1,0 0-1,0 0 0,0 0 1,0 0-1,1 0 0,-1 0 1,0 0-1,1 1 0,-1-1 1,1 0-1,0 1 1,-1-1-1,4-1 0,29-19-761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20732,'-6'0'228,"0"1"-1,0-1 0,0 1 0,0 0 1,0 0-1,1 1 0,-1 0 0,0 0 1,1 0-1,-1 1 0,1-1 0,0 1 1,0 0-1,0 1 0,1 0 0,-1-1 1,1 1-1,-1 1 0,1-1 0,1 1 0,-1-1 1,1 1-1,0 0 0,-6 11 0,7-11-185,0 0-1,0 0 0,0 0 0,1 1 1,-1-1-1,1 0 0,0 1 0,1-1 1,-1 1-1,1-1 0,1 12 0,0-13-34,0 0 0,0 0 0,0 0-1,1 0 1,-1 0 0,1 0 0,0-1-1,0 1 1,1-1 0,-1 1 0,1-1-1,-1 0 1,1 0 0,0 0 0,0 0-1,0 0 1,5 2 0,-3-2 25,0 0 1,0 0-1,0-1 0,1 0 1,-1 0-1,1 0 1,-1 0-1,1-1 1,0 0-1,-1 0 0,1-1 1,0 0-1,0 0 1,0 0-1,0-1 1,-1 1-1,1-1 0,0-1 1,0 1-1,-1-1 1,9-3-1,-10 3-4,0 0 0,-1-1-1,1 1 1,0 0 0,-1-1 0,0 0 0,1 0-1,-1 0 1,0 0 0,-1-1 0,1 1 0,-1-1-1,1 1 1,-1-1 0,0 0 0,0 0-1,-1 0 1,1 0 0,-1 0 0,0-1 0,0 1-1,0 0 1,0-1 0,-1 1 0,0 0 0,0-1-1,0 1 1,-1 0 0,0-7 0,0 6-187,0 0-1,-1 0 1,1 0 0,-1 0 0,0 1 0,0-1 0,0 0-1,-1 1 1,1 0 0,-1-1 0,0 1 0,-1 0-1,1 1 1,-1-1 0,1 0 0,-1 1 0,0 0 0,0 0-1,-1 0 1,1 1 0,-1-1 0,1 1 0,-1 0-1,-9-3 1,-17 2-737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18916,'2'-25'2882,"-2"24"-2841,0 1 1,0 0 0,0 0-1,0 0 1,0 0 0,0-1-1,0 1 1,-1 0 0,1 0-1,0 0 1,0-1 0,0 1-1,0 0 1,0 0 0,0 0-1,0 0 1,0 0 0,-1-1-1,1 1 1,0 0 0,0 0 0,0 0-1,0 0 1,-1 0 0,1 0-1,0 0 1,0-1 0,0 1-1,0 0 1,-1 0 0,1 0-1,0 0 1,0 0 0,0 0-1,-1 0 1,-10 9 1349,7-5-1266,0 0 0,1 0 0,0 1 0,0 0 1,0 0-1,0 0 0,1 0 0,0 0 0,-2 6 0,3-9-126,1 0 1,-1-1 0,1 1-1,0 0 1,0-1 0,0 1-1,0 0 1,0 0-1,0-1 1,1 1 0,-1 0-1,0-1 1,1 1-1,-1 0 1,1-1 0,0 1-1,0-1 1,-1 1 0,1-1-1,0 1 1,0-1-1,0 0 1,0 1 0,1-1-1,-1 0 1,0 0 0,1 0-1,-1 0 1,0 0-1,1 0 1,-1 0 0,1 0-1,1 0 1,19 9-22,-7-5-2,-1 2 1,1 0-1,-1 1 0,-1 1 1,18 12-1,-28-18 22,0 0-1,0 0 1,0 1 0,-1-1 0,1 0-1,-1 1 1,0 0 0,1-1 0,-2 1-1,1 0 1,0 0 0,-1 0 0,0 0-1,0 1 1,0-1 0,0 0-1,-1 0 1,0 1 0,0-1 0,0 0-1,0 0 1,-1 1 0,1-1 0,-1 0-1,-2 6 1,1-5 67,1 0 0,-1 0-1,-1-1 1,1 1 0,-1-1-1,0 1 1,0-1 0,0 0-1,0 0 1,-1 0 0,0-1 0,1 1-1,-1-1 1,-1 0 0,1 0-1,0 0 1,-1 0 0,0-1-1,1 0 1,-1 0 0,0 0 0,-7 1-1,8-2-81,1-1 0,-1 1 0,0-1 1,0 1-1,1-1 0,-1 0 0,0-1 0,0 1 0,1-1 0,-1 0 0,0 1 0,1-2 0,-1 1 0,1 0 1,-1-1-1,1 1 0,0-1 0,-1 0 0,1 0 0,0-1 0,0 1 0,0-1 0,1 1 0,-1-1 0,1 0 1,-1 0-1,1 0 0,0 0 0,0 0 0,0-1 0,-1-3 0,0-1-238,0 0 0,1 0 0,0 0 1,1 0-1,-1 0 0,2 0 0,-1 0 0,1 0 0,1-12 0,4-16-642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19644,'6'-5'2617,"1"-1"-1553,0 1-432,3 0 1633,6 0-913,5 3-272,8-1-600,1-2-368,4 4-808,2-3-432,1-1-160,-1 0 896,3-5-273,0-5-319</inkml:trace>
  <inkml:trace contextRef="#ctx0" brushRef="#br0" timeOffset="1">494 1 16275,'14'19'3727,"-12"-16"-3395,1 0 0,-1 1 0,0-1 0,0 0 0,0 1 0,0-1 0,-1 1 0,1-1 0,-1 1 0,0 0 0,1 5 0,-1 1-232,-1 0-1,-1 1 1,1-1-1,-2 0 1,1 0-1,-1 0 0,-1 0 1,0 0-1,0 0 1,-1-1-1,-7 13 0,-8 13 113,-38 51 0,41-62 29,0-4-81,12-16-96,0 1 0,1 0 1,-1 0-1,1 0 0,0 0 0,0 0 0,0 1 0,1-1 0,0 1 1,-3 9-1,6-14-68,-1 0 0,0-1 0,0 1 0,0 0 0,0 0 0,0-1 0,1 1 0,-1 0 0,0 0 0,1-1 0,-1 1 0,0-1 0,1 1 0,-1 0 0,1-1 0,-1 1 0,1-1 0,-1 1 0,1-1 0,0 1 0,-1-1 0,1 1 0,0-1 0,-1 0 0,1 1 0,0-1 0,-1 0 0,1 1 0,0-1 0,0 0 0,-1 0 0,1 0 0,0 0 0,0 0 0,-1 0 0,2 0 1,30-1-898,-31 1 878,12-3-4,0 0 1,0-1-1,18-7 0,-20 7-77,21-8-199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18500,'-5'1'275,"-1"0"-1,1 1 1,-1-1-1,1 1 1,-1 0-1,1 1 1,0-1-1,0 1 1,0 0 0,0 0-1,0 1 1,1-1-1,-5 5 1,5-4-144,1-1 0,0 1 0,-1 0 0,1 0 0,1 0 0,-1 0 0,0 0 0,1 1 0,0-1 0,0 1 0,0 0 0,1 0 0,0-1 0,0 1 0,-1 6 0,2-9-105,0 0 1,0 0-1,0 0 1,0 0-1,1 0 1,-1 0-1,1 0 1,-1 0-1,1 0 1,0-1-1,-1 1 1,1 0-1,0 0 1,0-1-1,1 1 1,-1 0-1,0-1 1,0 0-1,2 3 1,0-2 25,0 0-1,0 0 1,1 0 0,-1-1-1,0 1 1,1-1 0,-1 0-1,1 1 1,6 0 0,0-1 90,1 0-1,0 0 1,0-1 0,0 0 0,0-1-1,12-2 1,-14 1-6,-1 0 1,0-1-1,0 0 0,0 0 0,0-1 1,0 0-1,-1 0 0,0-1 1,0 1-1,10-11 0,-14 13-96,-1 0 0,0 0-1,1-1 1,-1 1 0,0-1-1,-1 0 1,1 1 0,0-1-1,-1 0 1,0 0 0,1 0 0,-1 0-1,-1 0 1,1-1 0,0 1-1,-1 0 1,1 0 0,-1 0-1,0-1 1,0 1 0,0 0 0,-1 0-1,1-1 1,-1 1 0,0 0-1,1 0 1,-2 0 0,1 0 0,0 0-1,-3-5 1,1 4-76,0 0 0,0 0 0,0 0 1,0 1-1,-1-1 0,0 1 0,0-1 0,0 1 0,0 1 1,0-1-1,0 0 0,-1 1 0,1 0 0,-9-2 0,10 2-84,-1 1 1,0 0-1,0 0 0,0 1 0,0-1 0,0 1 0,0 0 0,0 0 0,0 0 1,0 1-1,0-1 0,1 1 0,-1 0 0,0 0 0,0 0 0,0 1 0,1-1 1,-8 5-1,-4 6-436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88 17780,'3'-5'495,"0"0"0,0 0 1,-1-1-1,0 1 0,0-1 0,0 1 1,-1-1-1,2-8 0,-3 12-374,0 1 0,0 0 0,0 0 0,0-1-1,0 1 1,0 0 0,0-1 0,-1 1 0,1 0 0,0 0 0,-1 0 0,1-1 0,-1 1-1,0 0 1,1 0 0,-1 0 0,0 0 0,-1-2 0,1 3-22,0-1-1,0 0 1,-1 1-1,1-1 1,-1 0-1,1 1 1,0 0 0,-1-1-1,1 1 1,-1 0-1,1 0 1,-1-1 0,1 1-1,-1 0 1,1 1-1,-1-1 1,1 0 0,-1 0-1,1 1 1,-2 0-1,-3 1 4,0 0 0,1 0 0,-1 1 0,1 0 0,-1 0 0,1 0 0,0 1 0,0 0 0,1 0 0,-1 0 0,1 0 0,-4 6 0,-6 7 6,1 1 0,-12 20 0,6-5-80,2 0-1,2 1 1,-17 52 0,24-62-30,2 0 1,1 0 0,1 1-1,1 0 1,1 0 0,1 27-1,2-47-2,-1-1 0,1 1 0,-1-1 0,1 1 0,0-1 0,1 1 0,-1-1 0,1 0 0,0 0-1,0 0 1,0 0 0,1 0 0,-1 0 0,1 0 0,4 3 0,-5-5 3,0 0 0,0 0 0,1-1-1,-1 1 1,1-1 0,-1 0 0,1 0 0,-1 0 0,1 0 0,0 0 0,0-1-1,-1 1 1,1-1 0,0 0 0,0 1 0,-1-1 0,1-1 0,0 1 0,0 0-1,0-1 1,-1 1 0,1-1 0,0 0 0,-1 0 0,4-1 0,1-2 28,-1 1 0,0 0 0,0-1 1,0 0-1,-1-1 0,1 1 0,-1-1 1,0 0-1,0-1 0,-1 1 0,0-1 1,0 0-1,0 0 0,5-11 0,-7 13-4,-1 0-1,1 1 0,-1-1 0,0 0 1,0 0-1,0 0 0,0 0 0,-1 0 0,0 0 1,0 0-1,0 0 0,0 0 0,0 0 1,-1 0-1,0 0 0,0 0 0,0 1 0,0-1 1,0 0-1,-1 0 0,0 1 0,0-1 1,0 1-1,0-1 0,0 1 0,-1 0 0,-3-4 1,3 5-77,0 0 1,0 0 0,-1 0 0,1 1 0,-1-1 0,1 1 0,-1 0 0,1 0 0,-1 0 0,-6-1 0,9 2-22,0 0 0,0 0 1,0-1-1,0 1 1,0 0-1,0 0 0,0 0 1,0 0-1,0 0 1,0 0-1,0 0 0,0 1 1,0-1-1,0 0 1,0 0-1,0 1 0,0-1 1,0 1-1,0-1 1,1 1-1,-1-1 0,0 1 1,0-1-1,0 1 1,1 0-1,-1 0 0,0-1 1,1 1-1,-1 0 1,1 0-1,-1 0 1,1-1-1,-1 1 0,1 0 1,-1 0-1,1 0 1,0 0-1,-1 0 0,1 0 1,0 0-1,0 0 1,0 0-1,0 0 0,0 1 1,4 8-589,7-3-196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3 280 21069,'-3'11'2003,"11"-13"-551,16-17 177,-22 18-1558,44-42 753,-2-2 1,-2-2-1,60-87 0,-117 177-759,-10 13-86,11-27-183,1 1-1,1 0 1,-13 55-1,25-84 130,0 0 0,-1 1 0,1-1 0,0 0 0,0 0-1,0 0 1,0 1 0,0-1 0,0 0 0,0 0 0,0 0-1,0 1 1,1-1 0,-1 0 0,0 0 0,1 0 0,-1 0-1,2 2 1,-2-3 3,1 0-1,-1 1 1,1-1 0,-1 0-1,1 0 1,-1 1 0,1-1-1,0 0 1,-1 0-1,1 0 1,-1 0 0,1 0-1,0 0 1,-1 0-1,1 0 1,-1 0 0,1 0-1,-1 0 1,1-1 0,0 1-1,-1 0 1,1 0-1,-1 0 1,1-1 0,0 0-1,6-3-378,0 0-1,0-1 0,12-11 0,10-11-549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19940,'-15'22'2465,"-13"27"1,18-28-2192,0 1 0,-9 37 1,15-47-286,2 0 1,0 0 0,0 0-1,1 1 1,0-1 0,1 0-1,2 13 1,-2-22 3,1 0-1,-1-1 1,1 1 0,-1 0-1,1 0 1,0 0 0,0 0 0,1-1-1,-1 1 1,0-1 0,1 1-1,0-1 1,-1 1 0,1-1 0,0 0-1,0 0 1,0 0 0,1 0-1,-1 0 1,0 0 0,1-1 0,-1 1-1,1-1 1,0 0 0,-1 1-1,1-1 1,0 0 0,0-1 0,4 2-1,-2-2 16,0 0 1,0 0-1,0 0 0,0 0 0,0-1 0,0 0 0,0 0 0,-1 0 1,1-1-1,0 1 0,0-1 0,-1 0 0,1-1 0,-1 1 0,0-1 1,7-5-1,-4 1 79,0 0 1,0 0-1,-1-1 1,0 0-1,0 0 0,-1 0 1,0-1-1,0 0 1,-1 0-1,-1 0 1,5-13-1,-6 14-12,0 0 0,0 0 0,-1 0 0,0-1-1,0 1 1,-1 0 0,0 0 0,-1 0 0,0-1 0,0 1 0,0 0 0,-1 0-1,0 0 1,-4-8 0,4 13-147,1 0 0,-1 1 0,1-1 0,-1 1-1,0 0 1,0-1 0,0 1 0,0 0 0,-1 0-1,1 0 1,-1 0 0,1 1 0,-1-1 0,1 1-1,-1-1 1,0 1 0,0 0 0,1 0 0,-1 0 0,0 0-1,0 1 1,0-1 0,0 1 0,0 0 0,0 0-1,0 0 1,0 0 0,0 0 0,0 1 0,-4 1-1,-8 1-411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 15707,'-5'6'511,"-14"17"1756,-28 40 0,43-57-2008,1 1-1,-1-1 1,1 1-1,0-1 1,1 1-1,0 0 1,0 0 0,0 0-1,1 0 1,0 0-1,0 1 1,1 8-1,0-14-213,0 0-1,0 0 1,0 0-1,1-1 1,-1 1-1,1 0 1,-1 0-1,1-1 1,-1 1-1,1 0 1,0-1-1,0 1 1,0-1-1,0 1 1,0-1-1,1 0 1,-1 1-1,0-1 1,0 0-1,1 0 1,-1 0-1,3 2 1,-1-2-12,0 0 0,0 0 0,0 0 0,0-1 0,0 1 0,0-1 0,0 0 0,1 1 0,-1-1 0,0-1 0,0 1 0,3-1 0,3-1 32,-1 0 0,1 0-1,-1-1 1,0 0 0,0-1-1,0 0 1,0 0 0,10-8-1,-14 9-15,0 0 0,0 0 0,-1-1 0,1 0 0,-1 0 0,0 0 0,0 0 0,0 0 0,-1 0 0,0-1 0,1 1 0,-2-1 0,1 0 0,0 1 0,-1-1 0,0 0 0,0 0 0,0 0 0,-1 0 0,0 0 0,0 0 0,0 0 0,0 0 0,-1 0 0,0 0 0,0 0 0,0 0 0,-4-8 0,2 8-299,1 0 0,-1 0 0,-1 0 0,1 0 1,-1 0-1,1 1 0,-1 0 0,0 0 0,-9-7 1,4 4-1649,13 6 1130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69 15251,'1'-4'479,"0"0"0,0 0-1,-1 0 1,1 0 0,-1 0-1,0 0 1,0-1 0,-2-7-1,2 11-330,-1 0-1,1-1 1,-1 1-1,0-1 1,1 1-1,-1 0 0,0 0 1,0 0-1,0-1 1,0 1-1,0 0 1,0 0-1,-1 0 1,1 0-1,0 1 0,0-1 1,-1 0-1,1 0 1,0 1-1,-1-1 1,1 1-1,-1-1 1,1 1-1,-1 0 0,1-1 1,-1 1-1,-2 0 1,-1 0-22,0 0 1,0 1 0,0 0-1,0 0 1,1 0 0,-1 0-1,0 0 1,0 1 0,1 0-1,-1 0 1,1 1 0,0-1-1,0 1 1,0 0 0,0 0-1,-5 5 1,-4 4-8,1 0 0,1 1 0,-15 20 1,12-11-46,1 0 0,0 0 0,2 1 0,-14 42 0,19-50-41,2 1 1,0 1-1,1-1 0,1 0 1,0 1-1,1-1 1,1 1-1,2 22 0,-1-34-26,0-1-1,0 1 0,0 0 1,0-1-1,0 0 0,1 1 1,0-1-1,0 0 0,0 0 1,1 0-1,-1 0 1,1 0-1,0 0 0,0-1 1,0 0-1,1 1 0,-1-1 1,1 0-1,7 4 0,-7-5 7,0-1 0,0 1 0,0-1 0,1 0 0,-1 0 0,0 0 0,0-1 0,1 0 0,-1 1 1,0-2-1,1 1 0,-1 0 0,0-1 0,1 0 0,-1 0 0,0 0 0,0 0 0,0-1 0,0 0 0,0 0 0,4-2 0,-1 0 55,0-1 0,-1 0 0,0 0 0,0 0 1,-1 0-1,1-1 0,-1 0 0,0 0 0,-1-1 0,0 1 0,5-10 1,-7 13-39,-1 1 0,0-1 0,0 1 0,0-1 0,0 1 0,0-1 0,-1 0 0,1 0 0,-1 1 1,0-1-1,0 0 0,0 0 0,0 1 0,0-1 0,-1 0 0,1 0 0,-1 1 0,1-1 0,-1 0 0,0 1 1,0-1-1,0 1 0,-1-1 0,1 1 0,-1 0 0,1-1 0,-1 1 0,0 0 0,0 0 0,0 0 1,0 0-1,0 1 0,0-1 0,-5-2 0,3 1-23,-1 1 0,1 0 1,-1 1-1,0-1 0,0 1 1,0 0-1,-9-1 0,12 2-111,0-1 0,0 1 0,0 0 0,0 0 0,-1 0 0,1 0 0,0 1 0,0-1 0,0 0 0,0 1 0,0 0 0,0-1 0,0 1 0,0 0 0,1 0 0,-1 0 0,0 0 0,0 1 0,1-1 0,-4 3 0,5-4 48,0 0 1,-1 1-1,1-1 0,0 0 0,0 0 0,0 1 1,-1-1-1,1 0 0,0 0 0,0 1 0,0-1 1,0 0-1,0 0 0,-1 1 0,1-1 0,0 0 1,0 1-1,0-1 0,0 0 0,0 1 0,0-1 1,0 0-1,0 1 0,0-1 0,0 0 0,0 0 1,0 1-1,1-1 0,-1 0 0,0 1 0,0-1 1,0 0-1,0 0 0,0 1 0,1-1 0,-1 0 1,0 0-1,0 1 0,0-1 0,1 0 0,-1 0 1,0 0-1,0 1 0,1-1 0,-1 0 0,0 0 1,0 0-1,1 0 0,-1 0 0,0 0 0,1 1 1,-1-1-1,0 0 0,0 0 0,1 0 0,-1 0 1,20-1-1370,-1-4 400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55 13899,'0'-1'230,"1"0"1,0 0 0,0 1-1,-1-1 1,1 0-1,-1 0 1,1 0-1,-1 0 1,1 0-1,-1 0 1,1 0-1,-1 0 1,0-1-1,0 1 1,0 0-1,0 0 1,1 0-1,-1 0 1,-1 0-1,1 0 1,0 0-1,0-1 1,0 1-1,0 0 1,-1 0-1,1 0 1,-1 0-1,1 0 1,-1 0-1,1 0 1,-1 0-1,1 0 1,-1 0-1,0 1 1,0-1-1,1 0 1,-1 0-1,0 1 1,0-1-1,0 0 1,0 1 0,0-1-1,0 1 1,-1-2-1,-3 0 18,1 1 0,0-1 0,-1 0 0,1 1 0,-1 0-1,1 0 1,-1 1 0,0-1 0,-6 1 0,0 1-83,0 0 0,1 1 0,0 1 0,-1 0 0,1 0 0,-13 7 0,19-9-139,0 1 1,0 0 0,0 0-1,1 0 1,-1 1 0,1-1-1,0 1 1,0 0 0,0 0 0,0 0-1,0 0 1,0 0 0,1 1-1,0-1 1,0 1 0,0 0-1,0-1 1,-3 9 0,5-10-22,0-1 0,0 0 0,-1 1 0,1-1 0,0 0 0,0 1 1,0-1-1,1 0 0,-1 1 0,0-1 0,0 0 0,1 1 0,-1-1 0,1 0 0,-1 1 0,1-1 1,-1 0-1,1 0 0,0 0 0,-1 0 0,1 0 0,0 0 0,2 2 0,-1-1-2,1 0 0,-1-1 0,1 0 0,0 1 0,0-1 0,-1 0 0,1 0 0,0 0 0,0-1 0,5 2 0,2-1-22,1-1-1,0 0 1,0 0-1,0-1 1,11-2-1,-9 0-52,-1 0-1,0 0 0,-1-1 0,1 0 1,-1-1-1,1-1 0,-1 0 1,-1 0-1,1-1 0,-1 0 0,-1-1 1,10-9-1,-27 29-41,0-1 0,0 1 0,1 0-1,1 1 1,0-1 0,-7 23 0,7-16 192,1 0 0,0 1 1,2 0-1,-3 32 0,7-36-39,0-1 0,1 0 1,0 0-1,1 1 0,1-1 0,1-1 1,0 1-1,10 20 0,-14-34-21,0 1 0,0-1 0,-1 1 1,1-1-1,-1 1 0,1-1 0,-1 1 0,0-1 0,1 1 0,-1-1 0,0 1 0,0-1 0,0 1 1,0-1-1,0 1 0,-1-1 0,1 1 0,0-1 0,-2 4 0,1-4 20,0-1-1,0 1 1,0 0-1,0-1 1,0 1-1,0 0 1,0-1-1,0 0 1,0 1-1,-1-1 1,1 0-1,0 1 1,0-1 0,-1 0-1,1 0 1,0 0-1,0 0 1,-1 0-1,1 0 1,0 0-1,0-1 1,-1 1-1,1 0 1,0-1-1,-2 0 1,-7-3 102,-1-1 1,1 0-1,-1-1 0,1 0 1,1-1-1,0 0 1,0 0-1,0-1 0,1 0 1,-10-12-1,16 18-227,1 1-1,0 0 1,0-1-1,0 1 1,0 0-1,0-1 1,0 1 0,1-1-1,-1 0 1,0 1-1,1-1 1,-1 1-1,1-1 1,0 0-1,-1 1 1,1-1 0,0 0-1,0 0 1,0 1-1,0-1 1,0 0-1,1 1 1,0-3-1,0 1-26,0 1-1,1-1 0,0 1 1,0 0-1,-1-1 0,1 1 0,1 0 1,-1 0-1,0 0 0,0 0 0,1 1 1,3-3-1,21-12-614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18940,'0'-1'120,"0"0"-1,0 0 1,1 1-1,-1-1 1,1 0-1,-1 0 1,1 0-1,-1 1 1,1-1-1,-1 0 1,1 1 0,-1-1-1,1 1 1,0-1-1,-1 0 1,1 1-1,0-1 1,0 1-1,0 0 1,-1-1-1,1 1 1,0 0-1,0-1 1,1 1 0,24-6 842,-25 5-795,177-28 2244,-177 28-2395,1 1 0,-1 0 0,0-1-1,1 1 1,-1 0 0,0 0 0,1 0-1,-1 0 1,0 0 0,1 0 0,-1 0-1,0 1 1,1-1 0,-1 0 0,0 1-1,1-1 1,-1 1 0,0-1 0,0 1-1,0 0 1,1 0 0,-1-1 0,0 1-1,0 0 1,0 0 0,0 0 0,0 0-1,1 2 1,-1 0 33,-1 1 0,1-1 0,0 0-1,-1 1 1,0-1 0,0 0 0,0 1 0,0-1 0,-1 0 0,1 1-1,-2 3 1,-40 157 1304,4-23-532,32-112-641,1 0 1,-1 56 0,8-68-222,4-12-881,-5-5 814,0-1-1,0 0 0,0 1 1,0-1-1,0 0 0,0 1 1,-1-1-1,1 0 0,0 0 0,-1 0 1,1 0-1,0 0 0,-1 0 1,1 0-1,-1 0 0,0 0 1,1 0-1,-1 0 0,0 0 1,0 0-1,1 0 0,-1-2 1,2-8-322,-1 0 0,0-1 1,0 1-1,-1 0 1,-1-1-1,0 1 0,-3-16 1,-6-16-751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14651,'-4'1'1865,"7"5"-721,5 1-312,7-1 1104,3-1-223,8-3-329,1-1-264,3-1-1136,2-4-72,1 1 208,-3-1-192,-3-2-272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19332,'8'-6'798,"1"0"0,-1-1 0,-1-1 0,0 1 0,11-14 0,4-5 623,-1 3-675,39-38 293,-60 61-1038,0-1 0,0 1 0,0 0 0,0 0 0,0 0 0,0 0 0,1 0 0,-1-1 0,0 1 0,0 0 0,0 0 0,0 0 0,0 0 0,0 0 0,0 0 0,1-1 0,-1 1 0,0 0 0,0 0 0,0 0 0,0 0 0,0 0 0,1 0 0,-1 0 0,0 0 0,0 0 0,0 0 0,0 0 0,1 0 0,-1 0 0,0 0 0,0 0 0,0 0 0,0 0 0,1 0 0,-1 0 0,0 0 0,0 0 0,0 0 0,0 0 0,0 0 0,1 0 0,-1 0 0,0 1 0,0-1 0,0 0 0,-1 10 10,-8 14-2,-3 2-17,4-11-45,0 1 0,2 0 1,0 1-1,-6 29 1,12-38-1256,3-12 323,3-13 44,-2 6 322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12483,'-11'2'399,"0"0"0,1 0-1,-1 1 1,1 1 0,-1 0 0,1 0 0,1 1 0,-1 0 0,1 1 0,-1 0 0,2 0 0,-1 1 0,1 0 0,0 1-1,-13 16 1,5-5-25,2 0 0,0 1-1,2 0 1,0 1-1,1 1 1,-10 27 0,17-38-288,1 0 0,-1 1 0,2-1 0,0 1 1,0 0-1,1 0 0,0 0 0,2 23 0,0-30-95,0-1-1,0 1 0,0-1 1,0 1-1,1-1 0,0 0 1,0 1-1,0-1 1,0 0-1,1 0 0,-1 0 1,1-1-1,0 1 1,0-1-1,1 1 0,-1-1 1,1 0-1,-1-1 0,1 1 1,0 0-1,0-1 1,0 0-1,0 0 0,1 0 1,6 2-1,0-2 52,-1 0-1,1 0 1,0-1-1,0 0 1,-1-1-1,1 0 1,0-1-1,0 0 1,-1-1-1,1 0 1,0-1 0,-1 0-1,0 0 1,0-1-1,0 0 1,0-1-1,-1-1 1,0 1-1,0-1 1,0-1-1,0 1 1,8-11-1,-9 10 53,-1 0-1,0-1 0,0 0 0,-1 0 0,0 0 0,-1-1 1,0 0-1,0 0 0,-1 0 0,0-1 0,0 1 0,-1-1 1,-1 0-1,1 0 0,-2 0 0,1-1 0,-1 1 0,-1 0 1,0 0-1,0-1 0,-1 1 0,-1 0 0,-3-14 0,3 19-172,0-1 0,0 1 0,-1-1 0,0 1 0,0 0 0,0 0 0,-1 0 0,1 1 0,-1-1 0,0 1 0,-1 0 0,1 0-1,-1 0 1,1 1 0,-1 0 0,0 0 0,-1 0 0,1 0 0,0 1 0,-1 0 0,1 0 0,-1 0 0,0 1 0,0-1 0,0 2 0,1-1 0,-1 0-1,0 1 1,0 0 0,-11 2 0,-18 9-502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8 296 15515,'-1'1'247,"0"1"0,0-1 1,0 0-1,1 1 0,-1-1 0,0 1 0,1-1 0,0 1 0,-1-1 0,1 1 0,0-1 0,0 1 0,0 2 1,0-4-157,0 1 0,0-1 0,0 0 0,0 1 1,1-1-1,-1 1 0,0-1 0,0 0 0,1 1 1,-1-1-1,0 0 0,1 1 0,-1-1 0,0 0 1,1 0-1,-1 1 0,0-1 0,1 0 0,-1 0 1,1 0-1,-1 0 0,0 1 0,1-1 0,-1 0 1,1 0-1,-1 0 0,1 0 0,-1 0 0,0 0 1,1 0-1,4-1 222,0 1 1,0-1-1,0 0 0,-1-1 1,1 1-1,-1-1 1,7-3-1,24-13 459,0-2-1,57-44 0,54-61-644,-66 39-593,-99 113 347,2 1-1,0 1 0,2 0 1,1 1-1,2 0 0,-12 42 1,20-61-103,1 1 0,0 0 0,1-1 0,0 1 0,1 0-1,0 0 1,2 20 0,4-16-170,4-8-145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4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24 14875,'-18'2'356,"1"1"1,0 0-1,0 1 0,0 1 0,0 1 0,1 0 0,-24 13 1,15-5-54,1 1-1,0 1 1,-40 35 0,39-27-124,1 1 0,1 0 0,1 2 0,1 1 0,2 1-1,-23 44 1,33-55-107,0 1 0,2 0-1,0 1 1,1 0-1,1 0 1,1 0 0,1 0-1,0 1 1,2-1-1,0 1 1,2-1 0,2 24-1,-1-34-76,-1-1 1,2 1-1,-1-1 0,1 0 0,0 0 0,1 0 1,0-1-1,1 1 0,0-1 0,0 0 0,0 0 1,1 0-1,1-1 0,-1 0 0,1 0 1,0-1-1,1 0 0,-1 0 0,1 0 0,0-1 1,1 0-1,-1-1 0,1 0 0,0 0 0,0-1 1,12 3-1,-5-3-37,1-1 1,0-1 0,-1 0-1,1-1 1,0 0 0,-1-2-1,1 0 1,0-1 0,-1 0-1,0-2 1,0 0-1,0 0 1,16-9 0,-7 1 39,0 0 0,-1-2 0,-1-1 1,-1 0-1,0-2 0,-1 0 0,20-24 0,-25 24 64,-2-1-1,0 0 0,-1-1 1,-1-1-1,-1 0 0,-1 0 1,0-1-1,-2 0 0,-1-1 1,0 0-1,5-43 0,-10 50-24,0-1-1,-1 0 1,-2 0 0,1 1-1,-2-1 1,0 0 0,-1 1-1,-1 0 1,0-1-1,-1 1 1,-1 1 0,0-1-1,-1 1 1,-1 0-1,0 1 1,-1 0 0,-17-20-1,19 26-77,-1 0-1,0 1 0,-1 0 1,1 0-1,-2 0 0,1 1 1,-1 1-1,0 0 0,0 0 1,0 1-1,0 0 1,-1 1-1,0 0 0,-21-3 1,15 5 2,0 0 1,1 1-1,-1 1 1,1 0-1,-1 2 1,1 0-1,0 0 1,0 2-1,-23 9 1,7 0-103,-42 28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 18396,'-3'-2'195,"-1"0"0,0 1 1,0 0-1,0-1 0,-1 2 0,1-1 0,0 0 0,0 1 1,0 0-1,0 0 0,-1 0 0,1 0 0,0 1 1,0-1-1,0 1 0,-6 2 0,4-1 10,0 1 0,0 0 0,0 1-1,1-1 1,-1 1 0,1 0 0,0 0 0,0 1-1,-7 7 1,2 1-20,0 0-1,1 0 1,0 1-1,1 1 1,1-1 0,0 1-1,-7 27 1,10-32-139,2 1 1,-1 1-1,2-1 1,-1 0-1,2 0 1,-1 1-1,2 12 1,0-21-28,-1 1 0,1-1 0,0 1 1,0-1-1,0 0 0,0 1 0,0-1 0,1 0 0,-1 0 1,1 0-1,0 0 0,0 0 0,0 0 0,0 0 0,1-1 1,-1 1-1,1-1 0,0 0 0,-1 0 0,1 0 0,0 0 0,0 0 1,0 0-1,1-1 0,-1 1 0,6 0 0,-2 0 33,1-1-1,0 0 0,-1 0 0,1-1 1,-1 0-1,1-1 0,0 0 1,-1 0-1,1 0 0,-1-1 1,0 0-1,1-1 0,-1 1 1,0-1-1,0-1 0,-1 1 0,1-1 1,-1-1-1,0 1 0,0-1 1,0 0-1,0 0 0,-1-1 1,0 1-1,0-1 0,-1 0 0,1-1 1,-1 1-1,-1-1 0,1 0 1,-1 0-1,0 0 0,1-8 1,-3 11-21,-1 0 1,0 0-1,0 0 1,0 0 0,0 0-1,-1 0 1,1 0-1,-1 0 1,0 0-1,-1 0 1,-1-5 0,3 8-38,-1 0-1,1-1 1,-1 1 0,0 0 0,1 0 0,-1-1 0,0 1 0,0 0 0,0 0 0,1 0 0,-1 0 0,0 0 0,-1 0 0,1 0 0,0 0 0,0 0-1,0 1 1,0-1 0,-1 0 0,1 1 0,0-1 0,-1 1 0,1-1 0,0 1 0,-1 0 0,1-1 0,-1 1 0,1 0 0,0 0 0,-1 0 0,1 0 0,-1 0-1,1 1 1,-2-1 0,2 1-100,-1-1 0,1 1 0,0 0 0,0-1 0,0 1 0,0 0 0,-1 0 0,1-1 0,0 1 0,0 0 0,1 0 0,-1 0 0,0 0-1,0 1 1,0-1 0,1 0 0,-1 0 0,0 0 0,1 1 0,-1-1 0,1 0 0,0 1 0,-1-1 0,1 0 0,0 1 0,0-1 0,0 0 0,0 1 0,0-1-1,0 0 1,0 1 0,0-1 0,1 2 0,0 1-94,0 0 0,0 0 0,1 0 1,-1 0-1,1 0 0,0 0 0,0-1 0,0 1 0,5 5 0,14 11-909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19404,'-7'17'2065,"1"2"-1481,1-2-288,0-1 832,4-3-1160,1-5-544,4-8 520,3-2-240,9-7-208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18740,'-31'5'2029,"8"-2"-168,-43 11 0,60-12-1754,-1 1-1,1-1 1,0 1 0,1 0 0,-1 0-1,0 0 1,1 1 0,0 0 0,0 0 0,0 1-1,-6 6 1,10-10-129,0 0-1,0 0 1,0 0-1,0 0 1,0 1-1,0-1 1,1 0-1,-1 1 1,0-1-1,1 0 1,-1 1-1,1-1 1,0 0-1,-1 1 1,1-1-1,0 1 1,0-1 0,0 1-1,0-1 1,0 1-1,0-1 1,0 0-1,1 1 1,0 2-1,0-2-31,0 0 0,1 0 1,-1 0-1,1-1 0,0 1 0,-1 0 0,1-1 0,0 1 1,0-1-1,0 1 0,0-1 0,0 0 0,4 1 0,6 3-147,0-1 0,1-1 0,-1 0 0,17 2-1,5-1 0,-17-3 160,-1 1 1,1 0 0,-1 1-1,26 9 1,-41-11 52,0-1 0,-1 0 1,1 0-1,0 1 0,0-1 0,-1 1 1,1-1-1,0 1 0,-1-1 0,1 1 1,0-1-1,-1 1 0,1-1 0,-1 1 1,1 0-1,-1-1 0,1 1 0,-1 0 1,0-1-1,1 1 0,-1 0 0,0 0 1,1-1-1,-1 1 0,0 0 1,0 0-1,0 1 0,0-1 34,0 1 1,-1 0-1,1-1 0,-1 1 1,1-1-1,-1 1 0,0-1 1,0 1-1,1-1 0,-1 1 1,0-1-1,-2 2 0,-3 4 206,-1-1 0,1-1 0,-15 11 0,4-4 25,12-8-481,0 0 0,-1-1 1,1 1-1,-1-1 0,0 0 0,0-1 0,0 1 0,-10 2 0,16-5 173,-1 0 0,1 0 0,-1 0 0,1 0 0,-1 0 0,1 0 0,-1 0 0,1 0 0,-1 0 0,1 0 0,-1 0 0,1 0 0,-1-1 0,1 1 0,-1 0 0,1 0 0,-1 0 0,1-1 0,0 1 0,-1 0 0,1 0 0,-1-1 0,1 1 0,0 0 0,-1-1 0,1 1 0,0-1 0,-1 1 0,1-1 0,-4-7-664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35 18244,'-3'-3'159,"0"0"0,0 0 0,0 0 0,0 0 0,0 1 0,-1 0-1,1 0 1,-1-1 0,1 2 0,-1-1 0,0 0 0,0 1 0,0 0 0,0 0 0,-7-1 0,5 2 20,0 0 0,0 0 0,1 1 1,-1-1-1,0 1 0,0 1 0,1-1 0,-1 1 1,1 0-1,-7 3 0,1 1 27,0 0 0,1 1-1,0 0 1,0 1 0,0 0 0,1 0-1,1 1 1,-1 0 0,1 1 0,-6 10-1,9-12-144,0 0 0,1 0-1,0 0 1,1 1 0,0-1-1,0 1 1,1 0 0,-2 18-1,3-25-49,1 1 0,0 0-1,0 0 1,0-1-1,0 1 1,1 0-1,-1 0 1,1-1-1,-1 1 1,1 0-1,0-1 1,0 1-1,1-1 1,-1 1-1,0-1 1,1 0-1,-1 1 1,1-1 0,0 0-1,0 0 1,0 0-1,0 0 1,0 0-1,0-1 1,0 1-1,1-1 1,-1 1-1,0-1 1,1 0-1,0 0 1,-1 0-1,1 0 1,2 0 0,4 1-70,-1-1 1,1-1 0,-1 1 0,1-1 0,-1-1-1,1 0 1,-1 0 0,0 0 0,1-1 0,-1-1 0,0 1-1,0-1 1,0 0 0,-1-1 0,12-7 0,-6 3-86,-1 0 1,1-1 0,-1-1-1,-1 0 1,0 0-1,0-1 1,16-23 0,-27 34 126,0 0 0,0 1 1,0-1-1,0 0 0,0 0 0,0 0 1,0 0-1,0 0 0,0 0 0,0 0 1,0 0-1,0 0 0,0 0 0,0 0 1,0 0-1,0 0 0,0 1 0,0-1 1,0 0-1,0 0 0,0 0 0,0 0 1,0 0-1,1 0 0,-1 0 1,0 0-1,0 0 0,0 0 0,0 0 1,0 0-1,0 0 0,0 0 0,0 0 1,0 0-1,0 0 0,0 0 0,0 0 1,1 0-1,-1 0 0,0 0 0,0 0 1,0 0-1,0 0 0,0 0 0,0 0 1,-3 17-335,-8 28 147,10-39 147,0-4 53,-32 146 507,28-119-12,2 0 0,0 0 0,3 37 0,0-63-452,0-1 0,-1 0 0,1 1 0,-1-1 0,1 0 0,-1 0 0,0 1 0,0-1 0,0 0 0,-1 0 0,1 0 0,0 0 0,-1 0 0,1-1 0,-1 1 0,1 0 0,-1-1 0,0 1 0,0-1 0,0 1 0,-2 0 0,-5 4 237,1-1 0,-1-1 0,-16 7 0,16-8-20,-1 0 0,0-1-1,0 0 1,0 0 0,0-1 0,-19-1-1,26 0-184,-1 0 0,0-1 0,0 0-1,1 1 1,-1-1 0,0-1-1,1 1 1,-1 0 0,-4-4 0,6 4-74,0 0 1,1-1-1,-1 1 1,0-1-1,1 1 1,0-1-1,-1 1 1,1-1-1,0 0 1,0 0-1,0 0 1,0 1-1,0-1 0,0 0 1,1 0-1,-1 0 1,1 0-1,-1-3 1,1 2-109,-1 0 0,2-1 0,-1 1 0,0 0 0,0 0 0,1 0 0,0 0 0,0 0 0,0 0 0,0 0 0,0 0 0,0 0 0,1 0 0,-1 1 0,1-1 0,0 1 0,2-3-1,3-3-58,0 1-1,0 0 1,0 1-1,12-8 1,19-13-522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30054,'-4'6'-56,"-5"4"72,1 1-32,2-1 32,2 0-16,2-1 16,-1 4-8,1 1-8,2-7 48,5-1-56,5-6-392,2-4-424,-4-9 720,2 0-136,-2-13-48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3 400 16716,'-2'0'2770,"2"0"-2713,4-9 1006,9-14 234,153-239 2012,-113 171-3202,-42 76-98,-11 15-9,0 0 0,0 0 0,1 0 0,-1 0 0,0 0 0,0 0 0,0 0 0,0 0 0,0 1 0,0-1 0,0 0 0,1 0 0,-1 0 0,0 0 0,0 0 0,0 0 0,0 0 0,0 0 0,0 0 0,0 0 0,0 0 0,0 0 0,1 0 0,-1 1 0,0-1 0,0 0 0,0 0 0,0 0 0,0 0 0,0 0 0,0 0 0,0 0 0,0 1 0,0-1 0,0 0 0,0 0 0,0 0 0,0 0 0,0 0 0,0 0 0,0 0 0,0 1 0,0-1 0,0 0 0,0 0 0,0 0 0,0 0 0,0 0 0,0 0 0,0 0 0,0 1 0,0-1 0,-1 0 0,1 0 0,0 0 0,0 0 0,-7 32-9,6-31 9,-12 47-3,0-6 45,2 1 0,-7 53-1,18-94-83,-1 1-1,1 0 0,0 0 0,0 0 1,0-1-1,0 1 0,1 0 0,-1 0 0,1-1 1,-1 1-1,1 0 0,0-1 0,0 1 1,0-1-1,2 3 0,-2-4-12,0 0 1,-1 0-1,1-1 0,0 1 1,0-1-1,-1 1 0,1-1 1,0 1-1,0-1 0,0 1 1,0-1-1,0 0 0,0 1 1,0-1-1,0 0 0,0 0 1,1 0-1,1 0-1,-1 0 0,1 0 0,-1-1 1,1 1-1,-1-1 0,1 0 0,-1 1 0,1-1 0,2-2 0,25-14-310,4-6-117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19620,'-13'10'528,"1"1"1,0 1-1,1 0 0,1 1 1,0 0-1,-15 25 0,19-27-378,0 0 1,2 1-1,-1-1 0,1 1 0,1-1 0,0 1 0,0 1 1,1-1-1,0 19 0,2-27-137,0-1 0,0 1 1,0 0-1,1-1 0,0 1 0,-1 0 1,1-1-1,0 1 0,1-1 0,-1 1 1,1-1-1,-1 0 0,1 0 0,0 0 0,0 0 1,1 0-1,-1 0 0,0 0 0,1 0 1,0-1-1,0 0 0,0 1 0,0-1 1,0 0-1,6 3 0,-3-3-3,-1 0 1,1-1-1,0 0 0,0 1 1,-1-2-1,1 1 0,0-1 1,0 0-1,0 0 0,0-1 1,0 1-1,-1-1 0,1-1 1,0 1-1,9-4 0,-8 2 23,1-1-1,-1 1 0,0-1 1,0-1-1,0 1 0,-1-1 1,1 0-1,-1-1 0,0 1 1,-1-1-1,0 0 0,0-1 1,0 1-1,0-1 1,-1 0-1,0 0 0,-1-1 1,0 1-1,0-1 0,0 1 1,-1-1-1,0 0 0,0 0 1,-1 0-1,0 0 0,-1 0 1,0-1-1,0 1 0,-1 0 1,0 0-1,-3-14 0,3 19-15,0 0-1,0-1 0,0 1 1,-1 0-1,1 0 0,-1 0 1,0 0-1,0 0 0,0 1 1,0-1-1,0 0 0,0 1 1,-1 0-1,0-1 0,1 1 1,-1 0-1,0 0 0,0 1 1,0-1-1,0 0 0,0 1 1,0 0-1,-1 0 0,1 0 0,0 0 1,-1 0-1,1 1 0,0 0 1,-1-1-1,1 1 0,-1 0 1,1 1-1,-6 0 0,4 0-62,1 0-1,-1 0 1,1 1 0,-1-1-1,1 1 1,0 0-1,0 0 1,0 0-1,0 1 1,0 0-1,1-1 1,-1 1-1,1 1 1,0-1-1,-1 0 1,1 1-1,1-1 1,-1 1-1,1 0 1,-1 0-1,1 0 1,0 0-1,1 1 1,-3 6-1,3-10 38,1-1-1,0 1 0,0 0 0,0-1 0,-1 1 0,1-1 0,0 1 0,0 0 0,0-1 0,0 1 0,0 0 0,0-1 0,0 1 0,0-1 0,0 1 1,0 0-1,1-1 0,-1 1 0,0-1 0,0 1 0,0 0 0,1-1 0,-1 1 0,0-1 0,1 1 0,-1-1 0,1 1 0,-1-1 0,0 1 0,1-1 1,-1 0-1,1 1 0,-1-1 0,1 0 0,-1 1 0,1-1 0,0 0 0,-1 1 0,1-1 0,-1 0 0,1 0 0,-1 0 0,1 0 0,0 0 0,-1 0 1,1 0-1,0 0 0,-1 0 0,1 0 0,-1 0 0,1 0 0,0 0 0,-1 0 0,1 0 0,0-1 0,6-1-27,-1 1 1,0-2-1,0 1 0,7-4 0,21-13-287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20588,'-7'13'247,"1"-1"0,0 2 0,1-1 0,0 1-1,1 0 1,1 0 0,0 0 0,1 0 0,1 1 0,0-1-1,1 0 1,0 1 0,5 26 0,-5-40-243,0-1 1,0 1 0,0-1-1,0 0 1,0 1 0,0-1-1,0 1 1,0-1 0,0 0-1,1 1 1,-1-1 0,0 0-1,0 1 1,0-1 0,0 0-1,1 1 1,-1-1 0,0 0-1,1 1 1,-1-1 0,0 0-1,0 0 1,1 1 0,-1-1-1,0 0 1,1 0 0,-1 1-1,2-2 34,-1 0-1,1 0 1,-1 0-1,1 0 0,-1-1 1,0 1-1,0 0 0,0-1 1,0 1-1,0 0 0,0-1 1,0 1-1,1-4 0,65-128 2188,-56 104-1740,-10 29-484,-1 0 0,0 0 0,0 0 0,0 0 1,0-1-1,0 1 0,0 0 0,0 0 1,0 0-1,0 0 0,0 0 0,0 0 0,0 0 1,0 0-1,0-1 0,0 1 0,0 0 0,0 0 1,0 0-1,0 0 0,0 0 0,0 0 0,0 0 1,0 0-1,0-1 0,0 1 0,0 0 0,0 0 1,0 0-1,0 0 0,0 0 0,0 0 1,0 0-1,0 0 0,-1 0 0,1 0 0,0-1 1,0 1-1,0 0 0,0 0 0,0 0 0,0 0 1,0 0-1,0 0 0,0 0 0,0 0 0,-1 0 1,1 0-1,0 0 0,0 0 0,0 0 1,0 0-1,0 0 0,0 0 0,0 0 0,-1 0 1,1 0-1,0 0 0,0 0-1,-4 0-129,1 1-1,-1-1 1,1 1 0,0-1-1,-1 1 1,1 0 0,-1 1-1,-4 1 1,7-2-15,-1 0 0,1 1-1,-1-1 1,1 0 0,0 0 0,0 0-1,-1 1 1,1-1 0,0 1 0,0-1-1,0 1 1,1-1 0,-1 1 0,0-1-1,1 1 1,-1 0 0,1-1 0,-1 1-1,1 2 1,2 6-517,4-2-198</inkml:trace>
  <inkml:trace contextRef="#ctx0" brushRef="#br0" timeOffset="1">613 316 28206,'1'3'-344,"2"-2"-24,-6-5-1833,0-3 1641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20028,'-1'-5'2033,"4"0"-1249,5 2-312,7 2 984,-1 0-263,6 2-521,2 2-312,-1 3-768,2-2-473,-2-3 745,0-2-160,-7-11-160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16564,'4'-17'1976,"1"4"-1040,-2 4 1145,-2 14-769,-1 10-376,0 8-256,-1 13-376,1 6-136,-2 11-136,1 0-24,-1 4 16,1-2-56,1-5-304,0-6-312,3-14 552,2-10-88,4-11-64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17564,'-1'-1'256,"1"-1"1,-1 1 0,1 0-1,-1 0 1,1 0 0,-1-1 0,1 1-1,0 0 1,0 0 0,0 0-1,0-1 1,0 1 0,0 0-1,0 0 1,0-1 0,0 1-1,1 0 1,0-2 0,-1 2-141,1 0 1,0 1 0,0-1 0,0 0-1,0 1 1,0-1 0,0 1 0,0-1-1,-1 1 1,2 0 0,-1-1-1,0 1 1,0 0 0,0 0 0,0 0-1,0 0 1,0 0 0,0 0-1,0 0 1,0 0 0,0 0 0,2 1-1,1-1-61,0 0 0,1 1 0,-1 0 0,0 0 0,0 0 0,0 0 0,0 1 0,0-1 0,0 1 0,0 0 0,-1 0 0,1 1 0,0-1 0,-1 1 0,0 0 0,0-1-1,5 7 1,-6-6-69,0 0 0,-1 1 0,1-1 0,-1 0 0,1 1 0,-1 0 0,0-1 0,-1 1 0,1 0 0,-1-1 0,1 1 0,-1 0-1,0-1 1,0 1 0,-1 0 0,1 0 0,-1-1 0,0 1 0,0-1 0,-2 7 0,-6 9-72,0-1 0,-1-1-1,0 1 1,-1-2 0,-27 30 0,23-29 10,2 1 1,0 0-1,0 1 1,-11 24-1,23-42 72,1 0 1,-1 0-1,1 1 0,-1-1 1,1 0-1,0 0 0,-1 0 1,1 0-1,0 0 0,0 1 1,0-1-1,0 0 0,0 0 0,0 0 1,0 1-1,0-1 0,1 0 1,-1 0-1,0 0 0,1 0 1,-1 1-1,1-1 0,0 1 1,0-1-12,1 0 1,-1 1 0,0-1 0,1 0 0,-1 0 0,1 0-1,-1 0 1,1-1 0,-1 1 0,1 0 0,0-1-1,-1 1 1,4 0 0,6 0-167,-1 0 1,1 0-1,-1-1 1,12-1-1,-20 1 133,20-3-445,1-1 0,31-9-1,-23 3 29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23877,'-4'7'2009,"1"-4"-1513,-3-3-224,5 1 832,1 1-528,2-2-1088,1-2-520,4-2 824,3-5-208,-1-5-145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15515,'-1'-1'149,"1"1"-1,0-1 0,0 1 1,-1-1-1,1 0 1,0 1-1,0-1 0,0 1 1,0-1-1,-1 0 0,1 1 1,0-1-1,0 0 1,0 1-1,1-1 0,-1 1 1,0-1-1,0 0 0,0 1 1,0-1-1,0 1 1,1-1-1,-1 0 0,0 1 1,1-1-1,-1 1 0,0-1 1,1 1-1,-1-1 1,1 1-1,-1-1 0,0 1 1,1-1-1,1 1 93,0-1 0,-1 1-1,1 0 1,-1-1 0,1 1-1,0 0 1,-1 0 0,1 0-1,-1 0 1,1 0 0,0 1-1,2 0 1,4 1 100,0 1 0,0 0 0,0 0 0,9 5-1,-15-7-328,0 1 0,1 0-1,-1-1 1,0 1 0,0 0-1,0 0 1,0 0 0,0 1 0,0-1-1,0 0 1,-1 1 0,1-1-1,-1 1 1,0-1 0,0 1-1,2 4 1,-3-3-6,1 1-1,-1-1 1,0 0-1,0 0 1,0 1 0,0-1-1,-1 0 1,1 0 0,-1 1-1,-2 4 1,-4 8-4,0 0 0,-2-1 0,0 1 0,-13 17 0,12-19 19,-14 21 5,-26 46 14,49-81-46,0 0 0,1 0 0,-1 0-1,1 0 1,0 0 0,-1 0 0,1 0 0,0 0 0,-1 0 0,1 0 0,0 0 0,0 0 0,0 0 0,0 0 0,0 0-1,0 0 1,0 0 0,0 0 0,0 0 0,1 0 0,-1 1 0,1-1-22,0-1 1,-1 1-1,1-1 0,0 1 1,-1-1-1,1 1 0,0-1 1,-1 0-1,1 1 0,0-1 1,0 0-1,0 1 0,-1-1 1,1 0-1,0 0 0,0 0 1,0 0-1,0 0 0,-1 0 1,2 0-1,7-1-320,0-1-1,-1 0 1,16-5 0,-19 6 229,73-27-693,-33 9 305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48 17892,'1'-1'199,"0"0"-1,0 0 1,0-1 0,0 1 0,0-1-1,0 1 1,-1-1 0,1 1 0,0-1-1,-1 1 1,1-1 0,-1 1 0,1-1-1,-1 0 1,0 1 0,0-1 0,0 0-1,0 1 1,0-1 0,0 0 0,-1-1 0,1 2-97,-1 0 0,1 0 1,-1 0-1,1 0 0,-1 1 1,0-1-1,0 0 0,1 1 1,-1-1-1,0 0 1,0 1-1,0-1 0,0 1 1,0-1-1,1 1 0,-1-1 1,0 1-1,0 0 0,0 0 1,0-1-1,0 1 1,0 0-1,0 0 0,0 0 1,-1 0-1,1 0 0,0 0 1,0 0-1,0 1 0,0-1 1,0 0-1,0 0 0,0 1 1,1-1-1,-3 1 1,-6 3-182,-1 0 0,1 0 0,0 1 0,0 0 1,1 1-1,-1 0 0,1 0 0,1 1 1,-1 0-1,1 0 0,0 1 0,1-1 1,0 2-1,0-1 0,0 1 0,-6 15 1,11-23 16,1 0 1,-1 0-1,1 1 0,0-1 1,-1 0-1,1 0 1,0 0-1,0 1 1,0-1-1,0 0 1,0 0-1,0 1 1,0-1-1,0 0 1,1 0-1,-1 1 1,0-1-1,1 0 1,-1 0-1,1 0 1,-1 0-1,2 1 0,-1 0-34,1-1-1,-1 1 1,1-1-1,-1 0 1,1 1-1,0-1 1,0 0-1,-1 0 1,1 0-1,0 0 1,0-1-1,2 1 1,7 2-375,0-1 1,-1-1-1,22 1 1,-28-2 375,56 0-1050,-25-1 418,54 6 0,-87-5 741,-1 0 0,0 0-1,1 0 1,-1 0 0,0 1 0,1-1-1,-1 0 1,0 1 0,1-1 0,-1 1-1,0 0 1,0-1 0,0 1 0,1 0-1,1 1 1,-3-1 8,0-1 0,0 1 0,0-1 0,0 1 0,0-1 0,0 1-1,0-1 1,0 0 0,0 1 0,0-1 0,0 1 0,0-1 0,-1 1 0,1-1 0,0 0 0,0 1 0,0-1-1,-1 1 1,1-1 0,0 0 0,0 1 0,-1-1 0,1 1 0,0-1 0,-1 0 0,1 0 0,0 1 0,-1-1-1,0 1 1,-6 3 164,1 0 0,-1 0 0,-1 0 0,-7 3 0,-79 23 779,26-9-611,39-10-289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2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24285,'1'10'104,"4"5"24,0 1-48,4-6-24,7-5-8,1-4 8,126-309-352,-148 314 272,-6 2-8,0 8-248,4-3-40,1 0-272,2-2-40,0 8 256,1-1 104,6-6-136</inkml:trace>
  <inkml:trace contextRef="#ctx0" brushRef="#br0" timeOffset="1">617 240 26134,'22'-17'-118,"-15"12"144,0 0 0,-1 0 0,0 0 0,0-1 0,-1 0 0,1 0 1,-1 0-1,-1-1 0,1 0 0,5-10 0,-4 4 80,-2 5 6,0 0 0,-1-1 0,5-15-1,-7 21-84,-1 1 0,0 0-1,1-1 1,-1 1-1,0 0 1,0-1-1,0 1 1,-1 0-1,1-1 1,-1 1-1,1 0 1,-1-1 0,0 1-1,1 0 1,-1 0-1,0 0 1,-1 0-1,1 0 1,0 0-1,-3-3 1,0 2-11,0-1 0,0 1 1,-1 0-1,1 0 0,-1 0 0,0 0 1,0 1-1,0 0 0,0 0 1,0 0-1,-1 1 0,1 0 0,0 0 1,-1 0-1,1 1 0,-1-1 0,1 1 1,-10 1-1,-1 1-264,1 0 1,-1 1-1,0 1 1,1 0-1,-18 8 1,28-11 9,-1 2 0,1-1 0,0 1 0,0 0 0,0 0 0,0 0 0,0 0 0,0 1 0,1 0 0,0 0 0,0 0 0,-4 6 0,4-1-461,7-7-77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 15755,'-2'-1'208,"0"0"0,1 0-1,-1 1 1,0-1 0,0 0 0,0 1-1,0-1 1,0 1 0,0 0-1,0-1 1,0 1 0,-1 0 0,1 0-1,0 1 1,0-1 0,0 0-1,-3 2 1,1-1-33,1 0 0,0 1 0,-1 0 0,1 0 1,0 0-1,0 0 0,0 0 0,1 1 0,-4 3 0,-3 4 19,1 1 1,0 0-1,1 0 0,-8 18 1,6-12-21,2 0 0,0 1 0,1 0-1,-5 23 1,10-35-111,0 1 0,0-1 0,1 1 0,0 0 0,0-1 0,2 13 0,-1-15-30,0-1 0,0 0 0,0 0 1,0 0-1,1 0 0,-1 0 0,1 0 1,0 0-1,0 0 0,0-1 0,0 1 0,0-1 1,0 1-1,5 2 0,-3-2-9,0-1 0,0 1-1,0-1 1,1-1 0,-1 1-1,1 0 1,0-1 0,-1 0-1,1 0 1,0-1 0,0 1 0,-1-1-1,1 0 1,0 0 0,0 0-1,0-1 1,-1 0 0,7-1-1,-3-1 33,1 1 0,-1-1-1,0 0 1,0-1 0,0 0-1,-1 0 1,1-1 0,-1 0-1,7-6 1,-5 3 61,-2-1 0,1 1 1,-1-1-1,-1-1 0,1 1 0,-2-1 0,1 0 1,-1-1-1,-1 1 0,0-1 0,-1 0 0,0 0 1,0 0-1,-1 0 0,0-1 0,-1-19 0,-1 29-129,1 0 0,-2 1 0,1-1 0,0 0 0,0 1 0,0-1 0,-1 0 0,1 1 0,-1-1 0,1 1 0,-1-1 0,0 1 0,1-1 0,-1 1-1,0 0 1,0-1 0,0 1 0,0 0 0,0-1 0,0 1 0,-1 0 0,1 0 0,0 0 0,-1 0 0,1 0 0,0 0 0,-1 1 0,1-1 0,-1 0 0,0 1-1,1-1 1,-1 1 0,1 0 0,-3-1 0,1 1-133,-1 1-1,1-1 0,0 1 1,-1-1-1,1 1 0,0 0 1,-1 0-1,1 1 0,0-1 1,0 1-1,0-1 0,0 1 1,1 0-1,-1 0 0,-4 5 1,3-3-77,0 0-1,1 0 1,-1 0 0,1 0 0,0 1-1,0 0 1,1-1 0,0 1 0,-1 0 0,-1 7-1,2 6-576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64 13467,'-1'-2'268,"-1"-1"1,0 0-1,0 1 0,0 0 1,0-1-1,0 1 0,-1 0 1,1 0-1,-1 0 0,1 1 0,-1-1 1,0 0-1,1 1 0,-1 0 1,0 0-1,0 0 0,0 0 1,0 0-1,0 0 0,0 1 1,0 0-1,-1-1 0,1 1 1,0 0-1,0 1 0,-6 0 1,3 0-57,0 0 0,0 0 0,0 0 0,0 1 0,1 0 0,-1 0 0,0 1 1,1 0-1,0 0 0,-1 0 0,1 1 0,-8 7 0,6-4-68,1 1-1,0 0 1,1 0-1,-1 1 1,2 0-1,-1 0 1,1 0-1,-5 17 1,7-21-108,1 1 0,-1 0 0,1 1-1,1-1 1,-1 0 0,1 0 0,0 0 0,0 0 0,0 0 0,1 1-1,0-1 1,1 0 0,-1 0 0,1 0 0,3 6 0,-4-9-27,1 0 0,0-1 1,0 1-1,0-1 0,0 1 0,0-1 1,1 0-1,-1 1 0,1-1 0,0 0 1,-1-1-1,1 1 0,0 0 0,0-1 1,5 2-1,-7-3-8,-1 1 1,1-1 0,0 0-1,0 1 1,0-1 0,0 0-1,-1 0 1,1 0 0,0 0-1,0 0 1,0 0 0,0 0-1,0 0 1,-1 0 0,1 0-1,0-1 1,0 1 0,0 0-1,0 0 1,-1-1 0,2 0-1,4-3 17,0 0-1,0-1 0,0 0 0,-1 0 1,0-1-1,5-6 0,140-193 402,-123 160-468,-27 45 46,0 0 1,1 0-1,-1 0 0,0-1 0,0 1 0,0 0 0,0 0 1,0 0-1,0 0 0,0 0 0,0 0 0,0-1 0,0 1 1,0 0-1,0 0 0,0 0 0,0 0 0,0-1 0,0 1 0,0 0 1,0 0-1,0 0 0,0 0 0,0 0 0,0-1 0,0 1 1,0 0-1,0 0 0,0 0 0,0 0 0,0 0 0,0-1 1,0 1-1,0 0 0,0 0 0,0 0 0,0 0 0,-1 0 1,1 0-1,0 0 0,0-1 0,0 1 0,0 0 0,0 0 1,0 0-1,-1 0 0,1 0 0,0 0 0,0 0 0,0 0 0,0 0 1,0 0-1,-1 0 0,1 0 0,0 0 0,0 0 0,0 0 1,0 0-1,-1 0 0,1 0 0,0 0 0,0 0 0,0 0 1,0 0-1,0 0 0,-1 0 0,1 0 2,-9 1-243,1 0-1,-1 1 1,0 0-1,1 0 1,-1 1 0,1 0-1,0 0 1,0 1 0,0 0-1,0 1 1,1 0 0,-1 0-1,-8 8 1,0 0-873,-5 3-271,-33 35 0,34-28 311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17828,'0'19'2120,"5"-2"-1056,2-5-327,7-5 1407,5-3-784,9 5-287,5-5-97,144 30-10410,-185-28 9410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11698,'-6'14'1609,"6"-2"-569,3-2-288,11-1 1681,5-4-937,11 0-168,3-1-87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17636,'18'-12'5177,"-17"16"-2348,-8 9-1723,-21 33-1285,2 1-1,3 1 0,-23 64 1,45-108 148,0 1 0,0-1 1,0 1-1,0 0 1,1-1-1,-1 1 1,1 0-1,1-1 1,0 9-1,-1-12 27,1 1 1,-1 0-1,1-1 0,0 1 0,-1 0 1,1-1-1,0 1 0,0-1 0,0 1 0,0-1 1,0 0-1,0 1 0,1-1 0,-1 0 1,0 0-1,1 0 0,-1 0 0,1 0 1,-1 0-1,1 0 0,-1 0 0,1-1 0,0 1 1,-1-1-1,1 1 0,0-1 0,-1 0 1,3 1-1,16 0-165,0-1 1,0-1 0,0-1-1,0 0 1,0-1-1,0-2 1,-1 0-1,0-1 1,35-15-1,-50 19 101,0-1-1,0 1 1,0-1-1,0 0 1,0 0-1,0 0 1,-1 0-1,1-1 1,2-4-1,7-14-371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17532,'-3'11'1824,"2"5"-1312,-4 7-272,-2 3 1193,0 11-753,1 2-200,-2 7-328,1-1 0,2-2-240,1-4-320,3-10 416,1-3-72,4-9-80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48 16732,'1'-1'130,"-1"0"1,1 0-1,-1 0 1,1 0 0,-1 0-1,1 0 1,-1 0-1,0 0 1,0 0-1,0 0 1,1 0 0,-1 0-1,0 0 1,0 0-1,0 0 1,-1 0 0,1 0-1,0 0 1,0 0-1,0 0 1,-1 0 0,1 0-1,-1 0 1,1 0-1,-1 0 1,1 0 0,-1 0-1,1 0 1,-1 0-1,0 1 1,1-1 0,-1 0-1,0 0 1,0 1-1,0-1 1,0 0-1,1 1 1,-1-1 0,0 1-1,0-1 1,-2 0-1,-1 0 119,-1-1 0,1 0-1,-1 1 1,0 0 0,0 0 0,1 0-1,-1 1 1,-6-1 0,3 2-211,1 0 0,-1 0 1,1 1-1,0 0 1,-1 0-1,1 1 0,0 0 1,0 0-1,1 1 1,-1 0-1,1 0 1,-1 0-1,1 1 0,-9 9 1,9-8-63,0 0 0,1 0-1,-1 1 1,1 0 0,1 0 0,-1 0 0,1 1 0,1 0 0,-1 0 0,1 0 0,1 0-1,-4 16 1,5-22 18,1 0 0,0 0 0,-1 1 0,1-1 0,0 0 0,0 0 0,1 0 0,-1 0-1,0 0 1,1 0 0,-1 0 0,1 0 0,0 0 0,-1 0 0,1 0 0,0 0 0,0 0 0,0 0 0,3 2 0,-2-2-8,-1-1 0,1 0 1,0 0-1,0 0 0,0 0 1,0 0-1,0 0 0,0 0 1,0-1-1,0 1 0,0-1 1,0 1-1,1-1 1,-1 0-1,4 0 0,3-1-63,1 0 0,-1-1 0,0 0-1,0 0 1,0-1 0,-1-1 0,15-6 0,5-6-372,-1-1 1,0-1-1,-1-2 1,-2 0-1,24-26 1,-51 52 301,-1 0 0,1-1 0,0 1 0,0 0 0,1 0 1,-3 10-1,-12 47 281,14-49 53,0 1 0,1 0-1,0 0 1,1 0 0,1 0 0,0 0 0,2 0-1,-1 0 1,2-1 0,0 1 0,0 0 0,12 26-1,-12-34-146,0 1 0,0 0-1,-1 0 1,0 0-1,-1 0 1,2 13-1,-3-19-7,0-1 0,0 1 0,-1 0 0,1-1 0,0 1 0,-1-1 0,1 1 0,-1 0-1,0-1 1,1 1 0,-1-1 0,0 0 0,0 1 0,0-1 0,-2 3 0,1-3 44,0 1 0,0-1 0,0 0 0,0 1 0,-1-1 0,1 0 0,0 0 0,-1 0 0,1-1 0,-1 1 0,1 0 0,-1-1 0,-2 0 0,-6 1 277,1 0 0,0-1 0,0-1 0,-1 0 0,-11-3 0,18 4-351,0-1 0,0 0-1,1 0 1,-1-1 0,0 1 0,0-1-1,1 0 1,-1 0 0,1 0 0,0 0-1,0-1 1,0 1 0,0-1 0,0 0 0,0 0-1,-3-4 1,6 6-125,-1-1-1,0 1 1,1-1-1,-1 0 1,1 1 0,-1-1-1,1 0 1,0 1-1,0-1 1,0 0 0,0 1-1,0-1 1,0 0-1,1 0 1,-1 1 0,0-1-1,1 1 1,-1-1-1,1 0 1,0 1 0,-1-1-1,1 1 1,0-1-1,0 1 1,0 0 0,0-1-1,0 1 1,0 0-1,3-3 1,11-8-757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3:0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10 19956,'0'0'55,"0"0"0,0-1-1,0 1 1,0 0-1,0 0 1,0-1 0,0 1-1,0 0 1,0-1 0,0 1-1,0 0 1,0 0 0,0-1-1,0 1 1,0 0-1,0-1 1,0 1 0,0 0-1,0-1 1,0 1 0,0 0-1,0 0 1,-1-1 0,1 1-1,0 0 1,0 0-1,0-1 1,-1 1 0,1 0-1,0 0 1,0 0 0,0-1-1,-1 1 1,1 0-1,0 0 1,0 0 0,-1 0-1,1 0 1,0-1 0,-1 1-1,-17 0 697,-19 10 186,19 0-752,-1 0 1,2 2-1,0-1 0,0 2 1,1 1-1,1 0 0,0 0 1,1 2-1,0 0 0,2 0 1,0 1-1,0 1 1,-9 21-1,16-29-139,1 0-1,-1 1 1,2 0 0,0 0-1,0 0 1,-1 15 0,3-23-37,1 0 1,0 0-1,-1-1 1,2 1-1,-1 0 1,0 0-1,0 0 1,1-1-1,0 1 0,-1 0 1,1 0-1,0-1 1,0 1-1,1-1 1,-1 1-1,0-1 1,1 1-1,0-1 1,-1 0-1,1 0 1,0 0-1,0 0 1,0 0-1,1 0 1,-1 0-1,0-1 0,1 1 1,-1-1-1,1 0 1,-1 0-1,3 1 1,2 0-4,0 0 1,0-1 0,0-1-1,0 1 1,0-1-1,0 0 1,0 0 0,0-1-1,-1 0 1,1 0-1,0-1 1,0 0-1,-1 0 1,8-4 0,3-1 17,-1-1 1,-1-1-1,1 0 1,18-16-1,-25 18 9,0-2 0,0 1 0,-1-1-1,0 0 1,-1-1 0,1 0 0,-2 0 0,0-1-1,0 1 1,8-22 0,-13 27-53,1 1 0,-1-1 1,0 0-1,0 1 0,0-1 0,0 0 0,-1 0 1,0 1-1,0-1 0,0 0 0,-1 0 0,0 1 0,0-1 1,0 0-1,0 1 0,-1-1 0,1 1 0,-1-1 1,-1 1-1,1 0 0,0 0 0,-1 0 0,0 0 0,0 0 1,0 1-1,0-1 0,-1 1 0,1 0 0,-1 0 1,-5-4-1,2 4-177,1-1-1,-1 1 1,0 0 0,0 0-1,0 1 1,0 0 0,0 0 0,-1 1-1,-12-2 1,5 3-46,1 0-1,-1 1 1,0 0-1,-14 4 1,-21 7-528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 16436,'4'-2'534,"1"1"0,-1 0 1,1 0-1,0 0 1,0 0-1,6 0 1,6-1 573,1-1-351,-9 1-477,-1 0 0,1 1 0,0 0 0,-1 0-1,1 1 1,15 1 0,-23-1-264,-1 0-1,1 1 1,0-1 0,-1 0-1,1 0 1,0 1 0,-1-1-1,1 0 1,0 0-1,-1 1 1,1-1 0,-1 1-1,1-1 1,-1 1 0,1-1-1,-1 1 1,1-1-1,-1 1 1,1-1 0,-1 1-1,0 0 1,1-1 0,-1 1-1,0-1 1,1 1 0,-1 0-1,0-1 1,0 1-1,0 0 1,0 0 0,0-1-1,1 1 1,-1 0 0,0-1-1,-1 1 1,1 0-1,0-1 1,0 1 0,0 0-1,0 0 1,-1-1 0,1 2-1,-2 2 26,0 0 0,0 0-1,0 0 1,0 0 0,-5 5-1,-66 72 360,-4 5-143,69-74-199,-1 0 0,1 0 1,1 1-1,0 0 0,-8 25 0,13-34-39,1 0 0,-1 1 0,1-1 0,0 0 0,1 1 0,-1-1 0,1 1 0,0 0 0,0-1 0,0 1-1,1-1 1,0 1 0,-1-1 0,2 1 0,2 7 0,-2-9-81,0 0-1,0 0 1,0-1-1,0 1 0,0-1 1,1 1-1,-1-1 1,1 0-1,0 0 0,0 0 1,0 0-1,0-1 1,0 1-1,0-1 0,0 0 1,0 0-1,1 0 1,-1 0-1,0 0 1,1-1-1,4 1 0,-1 0-132,1-1-1,-1 0 0,1-1 0,0 1 0,-1-2 0,1 1 1,-1-1-1,1 0 0,-1 0 0,0-1 0,0 0 1,0 0-1,0-1 0,-1 0 0,1 0 0,7-7 1,15-17-698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91 19372,'0'1'123,"1"0"0,0 0 0,0 0 0,-1 0 1,1 0-1,0 0 0,-1 0 0,1 0 0,-1 0 0,0 0 0,1 0 0,-1 0 0,0 0 0,0 1 0,1-1 1,-1 0-1,0 0 0,0 0 0,0 0 0,0 1 0,-1-1 0,1 0 0,0 0 0,-1 1 0,-12 33 687,7-18 280,-38 132 362,-5 19-2469,49-168 974,0 0 1,0 0-1,0 0 1,0 0-1,0 0 1,0 1 0,0-1-1,0 0 1,0 0-1,0 0 1,0 0-1,0 1 1,0-1-1,0 0 1,0 0-1,0 0 1,0 0-1,0 1 1,0-1-1,0 0 1,-1 0-1,1 0 1,0 0-1,0 0 1,0 0-1,0 1 1,0-1-1,0 0 1,0 0-1,-1 0 1,1 0-1,0 0 1,0 0-1,0 0 1,0 0-1,0 0 1,-1 0-1,1 0 1,0 1-1,0-1 1,0 0-1,0 0 1,-1 0-1,1 0 1,0 0-1,0 0 1,0 0-1,0 0 1,0 0-1,-1-1 1,-2-9-1258,2-18-391,12-94-3204,14 4 3798,-13 86 2037,-12 31-897,1 1 1,-1-1-1,0 1 0,0-1 1,0 1-1,1 0 1,-1-1-1,0 1 1,1-1-1,-1 1 0,0 0 1,1-1-1,-1 1 1,0 0-1,1-1 0,-1 1 1,1 0-1,-1 0 1,0-1-1,1 1 1,-1 0-1,1 0 0,-1 0 1,1 0-1,-1 0 1,1 0-1,-1 0 0,1-1 1,-1 1-1,1 1 1,-1-1-1,1 0 1,-1 0-1,1 0 0,-1 0 1,1 0-1,-1 0 1,0 0-1,1 1 0,-1-1 1,1 0-1,-1 0 1,1 1-1,-1-1 1,0 0-1,1 0 0,-1 1 1,0-1-1,1 1 1,-1-1-1,0 0 0,1 1 1,-1-1-1,0 1 1,0-1-1,0 0 1,1 1-1,-1-1 0,0 1 1,0-1-1,0 1 1,0 0-1,28 63 2493,-23-51-2262,0 0 0,1 0 0,0 0-1,1-1 1,0 0 0,16 19 0,-20-27-163,0-1 0,1 1 0,0-1 0,-1 0 0,1 0-1,0 0 1,1-1 0,-1 1 0,0-1 0,1 0 0,-1 0 0,1-1 0,0 1 0,0-1 0,-1 0 0,8 0-1,-7-1-20,-1 0-1,0-1 1,0 1-1,0-1 1,0 0-1,0 0 0,-1-1 1,1 1-1,0-1 1,0 0-1,-1 0 1,1 0-1,-1 0 0,0 0 1,1-1-1,-1 0 1,0 1-1,-1-1 1,1 0-1,3-5 0,5-10 179,0 0 0,-2 0 0,0-1 0,-1-1 0,-1 1-1,-1-1 1,0 0 0,-2-1 0,0 1 0,-1-1 0,-1-40-1,-2 58-269,-2-36 163,1 37-219,1-1 0,-1 1 0,1 0 0,-1-1 0,0 1 0,0 0 0,0 0 0,0-1 0,0 1-1,-1 0 1,1 0 0,-4-3 0,5 5 31,0-1 0,0 1 0,0 0 0,-1-1 0,1 1 0,0 0 0,-1 0 0,1-1 0,0 1 0,-1 0 0,1 0 0,0 0 0,-1-1 0,1 1 0,-1 0-1,1 0 1,0 0 0,-1 0 0,1 0 0,0 0 0,-1 0 0,1 0 0,-1 0 0,1 0 0,0 0 0,-1 0 0,1 0 0,-1 0 0,1 0 0,0 0 0,-1 0 0,1 1 0,-1-1-1,1 0 1,0 0 0,-1 0 0,1 1 0,0-1 0,-1 0 0,1 0 0,0 1 0,0-1 0,-1 0 0,1 1 0,0-1 0,0 0 0,0 1 0,-1-1 0,1 0 0,0 1 0,0-1-1,0 1 1,0-1 0,0 0 0,0 1 0,0-1 0,0 1 0,0 0 0,4 10-490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15211,'-23'2'368,"1"2"1,0 0-1,0 2 0,1 1 0,-1 0 0,1 1 0,1 2 1,0 0-1,0 1 0,-26 20 0,33-21-304,0 0 0,1 1 0,1 1 0,0 0 0,0 0 0,1 1 0,1 0 0,0 1 0,1 0 0,1 0 1,0 1-1,1 0 0,0 0 0,1 1 0,-3 17 0,5-16-40,1-1 1,1 0-1,0 1 0,1-1 1,1 0-1,0 1 1,1-1-1,1 0 1,5 18-1,-5-26-26,0 1-1,1-1 1,-1 0-1,2 0 1,-1 0 0,1 0-1,0-1 1,1 0-1,-1 0 1,2 0 0,-1-1-1,1 0 1,0 0-1,0-1 1,0 0 0,1 0-1,-1 0 1,11 3-1,-3-2 60,0-1 0,1-1 0,-1-1 0,1 0 0,0-1-1,0 0 1,0-1 0,0-1 0,0-1 0,-1 0 0,1-1-1,0-1 1,0 0 0,-1-1 0,0-1 0,0 0 0,28-14-1,-30 12 71,0 0-1,-1-1 0,1-1 0,-2 0 0,1 0 1,-1-1-1,-1 0 0,0-1 0,0 0 1,-1-1-1,0 0 0,-1-1 0,-1 1 0,0-1 1,-1-1-1,0 1 0,-1-1 0,0 0 1,3-21-1,-5 21-136,-2 0-1,0-1 1,-1 1 0,0 0 0,-1 0-1,0 0 1,-1 0 0,-1 0 0,-7-22-1,8 30-82,-1-1-1,0 1 0,0 0 0,0 0 1,-1 0-1,0 0 0,0 0 1,-1 1-1,1 0 0,-1 0 0,0 0 1,-1 1-1,1-1 0,-1 1 0,0 1 1,0-1-1,0 1 0,0 0 1,-1 0-1,1 1 0,-10-3 0,-17 0-448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21885,'-1'6'337,"0"0"1,0-1-1,0 1 1,-1-1-1,0 1 0,0-1 1,-5 8-1,-3 11 476,7-15-537,-2 3-139,1 0 1,0 0 0,1 0-1,1 1 1,-2 14-1,4-24-163,0 0-1,0 0 0,0-1 1,1 1-1,-1 0 0,1 0 1,-1-1-1,1 1 1,0 0-1,0-1 0,0 1 1,1-1-1,-1 1 0,0-1 1,1 0-1,0 0 0,-1 1 1,1-1-1,0 0 0,0-1 1,0 1-1,0 0 0,1 0 1,-1-1-1,0 0 0,1 1 1,-1-1-1,1 0 0,3 1 1,35 9-315,-25-7 269,-1 0-1,28 12 1,-40-15 77,0 1 0,0-1-1,0 1 1,0 0 0,0 0-1,0 0 1,-1 0 0,1 0 0,-1 1-1,0-1 1,0 1 0,1 0-1,-2 0 1,1-1 0,0 1 0,-1 0-1,1 0 1,1 6 0,-2-6 16,-1 0 0,0-1 0,1 1 1,-1 0-1,0-1 0,0 1 0,-1 0 0,1-1 1,-1 1-1,1 0 0,-1-1 0,0 1 1,0-1-1,0 1 0,-2 3 0,0-1 42,0-1 0,-1 1 1,0 0-1,1-1 0,-2 0 0,-7 7 0,0-2 123,-1-1-1,0 0 0,0-1 1,-25 10-1,31-14-172,-1-1 1,0 0-1,0 0 0,0 0 1,0-1-1,-14 0 0,20-1-52,0 0 1,1 0-1,-1 0 0,0 0 0,0 0 0,0-1 0,0 1 0,0-1 0,1 1 0,-1-1 0,0 0 0,0 0 1,1 0-1,-1 0 0,0 0 0,1 0 0,-1 0 0,1 0 0,0-1 0,-1 1 0,1-1 0,0 1 0,0-1 1,0 1-1,0-1 0,0 1 0,0-1 0,0 0 0,1 0 0,-1 0 0,1 1 0,-1-1 0,0-3 0,2-28-277,7-12-144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18788,'-2'3'2000,"0"0"-1223,5-2-337,1 1 1128,3 0-480,4-2-920,3 2-496,4-1-840,4-1-112,2-1 872,2-3-305,0-1-319</inkml:trace>
  <inkml:trace contextRef="#ctx0" brushRef="#br0" timeOffset="1">422 0 14523,'6'2'367,"0"0"0,0 1 0,0-1 0,0 1 0,0 0 0,-1 1 0,1-1-1,-1 1 1,0 0 0,0 1 0,6 6 0,-9-8-200,1 1 0,-1 0 0,1 0 0,-1 0 0,0 0-1,-1 0 1,1 0 0,-1 0 0,0 1 0,0-1 0,0 1 0,0-1 0,-1 1-1,0-1 1,0 1 0,0-1 0,-2 8 0,0 0-31,-1-1-1,-1 1 1,0-1 0,-1 0-1,0 0 1,0 0 0,-1-1-1,-1 0 1,-9 12 0,-11 11 358,-38 36 1,0-4 292,64-65-780,1 0 1,-1 1 0,1-1 0,-1 0-1,1 1 1,0-1 0,-1 1 0,1-1 0,0 1-1,-1-1 1,1 1 0,0-1 0,0 1-1,-1-1 1,1 1 0,0-1 0,0 1-1,0 0 1,0-1 0,0 1 0,0-1-1,0 1 1,0-1 0,0 1 0,0 0-1,0-1 1,0 1 0,0-1 0,1 2-1,-1-2-29,1 1-1,0-1 0,0 1 1,0-1-1,0 1 0,0-1 1,-1 0-1,1 1 0,0-1 1,0 0-1,0 0 0,0 0 1,0 0-1,0 0 0,2 0 1,41-7-1318,32-18 607,-26 7 262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69 17844,'-10'6'420,"1"0"1,0 1-1,0 0 1,1 1-1,0 0 1,0 0-1,-12 19 1,16-21-360,1-1 1,0 1 0,0 0-1,1 0 1,0 1-1,0-1 1,0 0-1,1 1 1,0-1 0,0 1-1,0 0 1,1-1-1,0 1 1,2 12-1,-2-16-40,1 0 0,-1 0 0,1 0 0,0-1 0,0 1 0,0 0 0,0-1 0,0 1 0,0-1 0,1 1 0,-1-1 0,1 1 0,0-1 0,0 0-1,0 0 1,2 2 0,-2-2 23,1-1 1,-1 0-1,0 0 0,0 0 0,1 0 0,-1 0 0,0-1 0,1 1 1,-1-1-1,0 1 0,1-1 0,-1 0 0,1 0 0,-1 0 0,4-1 0,1 0 87,0-1-1,-1 0 1,1 0-1,-1-1 0,0 1 1,1-1-1,-1-1 0,-1 1 1,1-1-1,-1 0 0,1-1 1,6-6-1,-4 2 70,-1-1 0,1 0 1,-2 0-1,1 0 0,-2-1 0,1 0 0,-2 0 1,1 0-1,3-16 0,-7 22-181,1 0-1,-1 0 1,0 0 0,0-1-1,-1 1 1,0 0 0,0 0-1,0-1 1,0 1 0,-1 0-1,0-1 1,0 1 0,0 0-1,-1 0 1,0 0 0,0 0-1,0 0 1,0 0 0,-1 1-1,0-1 1,0 1 0,0 0-1,-5-5 1,6 7-105,-1 0-1,0 0 1,0 1 0,0-1 0,0 1 0,0-1-1,0 1 1,-1 0 0,1 0 0,0 1 0,0-1-1,-1 1 1,1-1 0,0 1 0,-1 0-1,1 0 1,0 1 0,-1-1 0,1 1 0,0-1-1,-1 1 1,1 0 0,0 0 0,0 1 0,0-1-1,0 1 1,0-1 0,0 1 0,0 0-1,-4 4 1,-15 16-558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17468,'7'2'357,"-1"0"-1,1 0 1,0 0 0,0-1 0,0 0 0,0 0 0,0 0 0,0-1 0,0 0-1,0-1 1,0 1 0,8-3 0,4 1 469,290-35 3027,155-40-3168,-412 68-786,102-24-1425,-186 27-1001,4 6 1930,-2-1-94</inkml:trace>
  <inkml:trace contextRef="#ctx0" brushRef="#br0" timeOffset="1">196 248 19908,'1'0'53,"-1"1"-1,0-1 0,0 0 0,0 0 1,0 0-1,0 1 0,0-1 0,0 0 1,0 0-1,0 0 0,0 0 0,0 1 1,0-1-1,0 0 0,1 0 1,-1 0-1,0 0 0,0 0 0,0 1 1,0-1-1,0 0 0,1 0 0,-1 0 1,0 0-1,0 0 0,0 0 1,1 0-1,-1 0 0,0 0 0,0 0 1,0 1-1,0-1 0,1 0 0,-1 0 1,0 0-1,0 0 0,0 0 1,1 0-1,-1-1 0,0 1 0,0 0 1,0 0-1,1 0 0,-1 0 0,0 0 1,0 0-1,0 0 0,0 0 0,1 0 1,-1 0-1,0-1 0,0 1 1,0 0-1,0 0 0,0 0 0,1 0 1,-1 0-1,0-1 0,0 21 1216,-7 10-837,0-1 1,-2 1-1,-18 39 1,12-34-518,-14 55 0,28-88 77,1 1 1,-1 0 0,1 0-1,0-1 1,-1 1 0,1 0 0,0 0-1,1 0 1,-1-1 0,1 5-1,-1-7 2,1 1-1,-1 0 1,1 0-1,-1-1 1,1 1-1,-1 0 0,1-1 1,-1 1-1,1 0 1,0-1-1,-1 1 1,1-1-1,0 1 0,0-1 1,-1 1-1,1-1 1,0 0-1,0 1 1,0-1-1,0 0 0,-1 0 1,1 1-1,0-1 1,0 0-1,0 0 1,0 0-1,0 0 0,0 0 1,-1 0-1,1 0 1,0-1-1,0 1 1,0 0-1,1-1 0,5-1-143,-1 0-1,1-1 1,-1 1-1,0-1 1,0-1-1,0 1 1,0-1-1,8-7 1,0-2-116,25-26 0,-8 1-120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17900,'-13'40'1912,"0"-1"-1176,0-2-304,6-2 1185,3-2-545,4-7-496,2-3-128,7-9-472,1-4-472,1-10 464,1-4-80,-1-8-64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 18700,'-5'-2'172,"0"1"0,-1-1 0,1 1 0,0 1 0,0-1 0,0 1 0,-1 0 0,1 0 0,0 1-1,0-1 1,0 1 0,-1 0 0,1 1 0,0-1 0,0 1 0,1 0 0,-1 0 0,0 0 0,1 1 0,-1 0 0,1 0 0,-7 6 0,4-4-68,0 1-1,1 0 1,0 0 0,0 1 0,0 0 0,1 0-1,0 0 1,1 0 0,-1 1 0,2 0-1,-1 0 1,1 0 0,-3 9 0,6-16-84,-1 1 1,1 0-1,-1 0 1,1 0-1,0-1 0,0 1 1,0 0-1,0 0 1,0 0-1,0 0 0,1-1 1,-1 1-1,1 0 1,-1 0-1,1-1 1,-1 1-1,1 0 0,0-1 1,0 1-1,0 0 1,2 2-1,-1-3-22,0 1-1,0-1 1,0 0-1,0 0 1,0 0-1,0 0 1,1 0 0,-1 0-1,0 0 1,1-1-1,-1 0 1,0 1-1,1-1 1,3 0-1,6 0-216,-1-1 0,1-1 0,-1 0 0,0-1 0,18-6 0,0-4-532,-24 10 519,-1 0 0,1 1-1,0-1 1,0 1 0,1 1-1,-1-1 1,0 1 0,11-2-1,-16 3 219,1 0 0,-1 0-1,1 0 1,0 1-1,-1-1 1,1 0 0,-1 0-1,1 1 1,-1-1-1,1 0 1,-1 1 0,1-1-1,-1 0 1,0 1 0,1-1-1,-1 1 1,0-1-1,1 1 1,-1-1 0,0 1-1,1-1 1,-1 1-1,0-1 1,0 1 0,1-1-1,-1 1 1,0-1 0,0 1-1,0 0 1,0-1-1,0 1 1,0-1 0,0 1-1,0 0 1,-3 26 461,2-19-295,-4 32 1644,3 79 0,2-118-1756,0-1 0,0 1 0,0-1 0,0 1 0,0-1 0,0 1 0,0 0 0,0-1 0,0 1 0,0-1-1,0 1 1,-1-1 0,1 1 0,0-1 0,0 1 0,-1-1 0,1 0 0,0 1 0,-1-1 0,1 1 0,0-1 0,-1 0 0,1 1 0,-1-1 0,1 0 0,-1 1 0,1-1 0,-2 1 0,-18 0 637,-28-13-10,41 10-502,-84-23 677,59 17-5376,54 8 2819,41-5 1,-25 0 623</inkml:trace>
  <inkml:trace contextRef="#ctx0" brushRef="#br0" timeOffset="1">506 116 20996,'0'0'47,"0"0"0,0 0-1,0-1 1,0 1-1,0 0 1,0 0 0,0-1-1,0 1 1,0 0-1,0 0 1,0-1-1,0 1 1,0 0 0,0 0-1,0-1 1,-1 1-1,1 0 1,0 0 0,0 0-1,0-1 1,0 1-1,-1 0 1,1 0-1,0 0 1,0-1 0,0 1-1,-1 0 1,1 0-1,0 0 1,0 0 0,-1 0-1,1 0 1,0 0-1,0-1 1,-1 1-1,1 0 1,0 0 0,0 0-1,-1 0 1,1 0-1,0 0 1,0 0 0,-1 0-1,-15 7 611,-14 14 192,20-13-635,2 0 0,-1 1 0,1 1 0,0-1 0,1 1 0,-8 14 0,11-18-186,1 1 1,0-1 0,0 1-1,0 0 1,1 0-1,0 0 1,1 0-1,-1 1 1,1-1-1,1 0 1,0 14-1,0-18-21,0 0 0,1 0 0,-1 0 0,1 0 1,0-1-1,0 1 0,0 0 0,0-1 0,1 1 0,-1-1 0,0 1 0,1-1 0,0 0 0,0 1 0,0-1 0,0 0 0,0 0 0,2 2 0,0-2 5,0 0-1,0 0 1,0 0 0,0 0-1,0-1 1,1 0-1,-1 1 1,0-2 0,1 1-1,7 0 1,1-1 45,-1 0 0,1-2 0,-1 1 0,1-1 0,-1-1 0,0 0 0,18-8 0,-19 6 41,0 0 1,0-2-1,0 1 1,-1-1 0,1-1-1,-2 1 1,18-19-1,-24 23-65,-1 0-1,0 0 1,0 0 0,0 0-1,0 0 1,0 0-1,-1-1 1,0 1-1,1 0 1,-1-1 0,0 1-1,-1-1 1,2-5-1,-3 6-16,1 0 0,0 0 0,-1 0 0,0 1 0,1-1-1,-1 0 1,0 1 0,-1-1 0,1 0 0,0 1 0,-1-1 0,1 1-1,-1 0 1,0 0 0,0-1 0,0 1 0,0 0 0,0 0 0,-4-2-1,0-1-115,-1 1 0,1 1 0,-1-1 0,0 1-1,1 0 1,-1 1 0,-1-1 0,-7 0 0,11 2-101,0 0 1,0 0-1,1 1 1,-1 0 0,0 0-1,0 0 1,0 0-1,0 0 1,0 1 0,0 0-1,1 0 1,-1 0-1,0 0 1,1 0 0,-1 1-1,0 0 1,-3 2 0,-1 5-573,7 0-116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25245,'0'0'1065,"3"1"-825,0-1-24,2-3-496,3-1-440,2-8 960,-3 0-240,3-3-240</inkml:trace>
  <inkml:trace contextRef="#ctx0" brushRef="#br0" timeOffset="1">495 240 19948,'-1'2'222,"0"-1"1,0 1-1,0-1 0,0 1 0,0-1 0,0 1 0,1-1 0,-1 1 0,0 0 1,1-1-1,-1 1 0,1 0 0,-1 2 0,1-3-184,0-1 1,1 0-1,-1 0 1,0 0-1,0 1 1,0-1-1,0 0 0,0 0 1,0 0-1,0 1 1,1-1-1,-1 0 0,0 0 1,0 0-1,0 0 1,0 1-1,1-1 0,-1 0 1,0 0-1,0 0 1,0 0-1,1 0 0,-1 0 1,0 0-1,0 0 1,0 1-1,1-1 0,-1 0 1,0 0-1,0 0 1,1 0-1,-1 0 0,0 0 1,0 0-1,1 0 1,17-7 1067,24-20-840,0-1 1,-2-2-1,-1-2 1,-2-1-1,-1-2 1,32-41 0,-68 74-377,-3 4 73,-9 10-1,-11 20-53,-35 67-1,51-84 82,0 1 0,0-1 0,2 2 0,0-1 0,1 1 0,0-1 1,0 19-1,3-33-37,1 0 1,0 1 0,0-1 0,1 0-1,-1 0 1,0 0 0,1 0-1,-1 0 1,1 0 0,0 0-1,1 3 1,-2-4 46,1-1 0,-1 1-1,1-1 1,-1 1-1,1 0 1,0-1 0,0 1-1,-1-1 1,1 1 0,0-1-1,0 0 1,-1 1 0,1-1-1,0 0 1,0 0 0,0 1-1,0-1 1,-1 0 0,1 0-1,0 0 1,0 0 0,0 0-1,0 0 1,0 0 0,-1 0-1,1-1 1,0 1 0,0 0-1,0 0 1,0-1 0,-1 1-1,2-1 1,8-4-2,-1 0 0,0 0 0,14-11 0,-11 8-30,34-25-113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19868,'-23'28'1613,"0"-1"-570,2 0 0,1 1 0,-16 30 0,34-54-976,0-1-1,1 0 1,-1 1-1,1 0 1,0-1-1,0 1 0,0 0 1,0 0-1,1 0 1,-1-1-1,1 1 0,0 0 1,0 0-1,1 0 1,-1 0-1,1 0 0,0-1 1,2 8-1,-1-8-66,0 0-1,0 0 1,0 0-1,1 0 1,-1 0-1,1-1 1,-1 0-1,1 1 1,0-1-1,0 0 1,0 0-1,0 0 1,0-1-1,1 1 1,-1-1-1,0 0 0,1 0 1,-1 0-1,1 0 1,4 0-1,0 0-3,1 0 0,-1-1 0,1-1 0,-1 1 0,1-1 0,-1-1-1,1 1 1,-1-1 0,0-1 0,0 0 0,0 0 0,0 0 0,-1-1-1,11-7 1,-13 8 78,-1 0-1,1 0 0,-1 0 1,0 0-1,0-1 1,0 0-1,0 0 0,-1 0 1,1-1-1,-1 1 1,0-1-1,-1 1 0,1-1 1,-1 0-1,0 0 0,0 0 1,0-1-1,-1 1 1,0 0-1,0-1 0,0 1 1,-1 0-1,1-9 0,-2 10-26,0 1-1,0 0 1,0-1-1,-1 1 1,1 0-1,-1 0 1,1 0-1,-1 0 1,0 0-1,0 0 1,-1 0-1,1 1 1,0-1-1,-1 1 1,0 0-1,1-1 1,-1 1-1,0 0 1,0 1-1,0-1 1,0 1-1,-1-1 1,1 1-1,0 0 1,-1 0-1,1 0 1,-5 0-1,4 0-125,0 0 0,0 1 0,0-1-1,0 1 1,0 0 0,0 0-1,0 0 1,0 1 0,0-1-1,0 1 1,0 0 0,0 0-1,0 1 1,1-1 0,-1 1-1,0 0 1,1 0 0,-1 0 0,1 0-1,0 0 1,-1 1 0,1 0-1,-4 4 1,7-6-12,-1 0 0,0 0 0,0 0 0,1-1 0,-1 2 0,1-1 1,-1 0-1,1 0 0,-1 0 0,1 0 0,-1 0 0,1 0 0,0 0 0,0 1 0,0-1 0,-1 0 0,1 0 0,0 0 1,1 1-1,-1-1 0,0 0 0,0 0 0,0 0 0,1 0 0,-1 1 0,1-1 0,-1 0 0,1 0 0,-1 0 1,1 0-1,-1 0 0,1 0 0,0 0 0,0 0 0,0 0 0,-1-1 0,1 1 0,0 0 0,2 1 0,1 0-85,0 0 0,0 0-1,1 0 1,-1 0 0,1-1-1,-1 1 1,1-1 0,-1 0-1,6 0 1,26 0-733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43 20068,'1'-1'115,"0"0"0,-1 0 1,1 0-1,-1 0 0,0-1 0,1 1 0,-1 0 0,0 0 0,0 0 0,0-1 0,0 1 0,0 0 0,0 0 0,0-1 0,0 1 1,0 0-1,0 0 0,-1 0 0,1-1 0,-1 1 0,1 0 0,-1 0 0,1 0 0,-1 0 0,1 0 0,-1 0 0,0 0 1,0 0-1,0 0 0,1 0 0,-1 0 0,0 1 0,0-1 0,0 0 0,0 0 0,0 1 0,0-1 0,-1 1 0,1-1 1,0 1-1,0-1 0,0 1 0,0 0 0,-1 0 0,1 0 0,0-1 0,0 1 0,-2 0 0,-2 0 118,-1 0 0,1 0 0,-1 1 0,1-1 0,-1 1-1,1 0 1,0 0 0,-1 1 0,1 0 0,-7 3 0,4 0-186,1 0 0,-1 1 0,1 0 0,0 0-1,1 1 1,0 0 0,0 0 0,0 0 0,1 0 0,0 1 0,1 0 0,-1 0 0,-5 18 0,8-22-47,1 1 0,0 0 0,0 0 1,0 0-1,0 0 0,1 0 0,0-1 0,0 1 0,0 0 0,1 0 0,0 0 1,1 6-1,-1-8-7,1 1 0,-1-1 1,1 1-1,0-1 1,0 0-1,0 0 0,1 1 1,-1-2-1,1 1 1,0 0-1,-1 0 0,1-1 1,0 0-1,1 1 1,-1-1-1,0-1 0,6 4 1,0-2-35,0 0 0,0 0 1,1-1-1,-1 0 0,1-1 0,-1 0 0,1 0 1,-1-1-1,1-1 0,0 1 0,-1-1 1,1-1-1,-1 0 0,15-5 0,-15 5-19,-1-1 0,0-1 0,1 1 0,-1-2 0,0 1 0,-1-1-1,1 0 1,-1 0 0,0-1 0,0 0 0,-1 0 0,0-1 0,0 0-1,0 0 1,7-12 0,-12 17 1,0-1 0,0 1 1,0 0-1,0 0 0,0-1 0,-1 1 0,1-1 0,-1 1 1,1 0-1,-1-1 0,0 1 0,0-1 0,0 1 0,-1-1 1,1 1-1,0 0 0,-1-1 0,0 1 0,1-1 0,-1 1 0,0 0 1,0 0-1,0 0 0,-1-1 0,1 1 0,0 0 0,-3-2 1,1 1-31,-1 0 1,1-1 0,-1 1 0,0 1-1,0-1 1,-1 1 0,1-1-1,0 1 1,-1 0 0,0 1 0,1-1-1,-1 1 1,-5-1 0,0 0-32,0 1 0,0 1 0,-16 0 0,-38 8-515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125 247 17060,'-3'-15'1020,"-1"-1"0,-7-16 1,9 27-786,0 1 1,0-1 0,0 1 0,0-1 0,-1 1-1,0 0 1,0 0 0,0 0 0,-1 0-1,-5-5 1,8 9-208,0-1 0,-1 0 0,1 0 0,0 1 0,0-1 0,-1 1-1,1-1 1,0 1 0,-1-1 0,1 1 0,-1 0 0,1 0 0,-1-1 0,1 1 0,0 0-1,-1 0 1,1 1 0,-1-1 0,1 0 0,0 0 0,-1 1 0,1-1 0,-1 1-1,1-1 1,0 1 0,0 0 0,-1-1 0,1 1 0,0 0 0,0 0 0,0 0 0,0 0-1,0 0 1,0 0 0,0 0 0,0 0 0,0 0 0,0 0 0,0 2 0,-2 2-8,0 0 0,0 0 0,1 0 1,0 1-1,0-1 0,0 1 0,1-1 1,-1 9-1,1-10-18,1 0 1,-1-1-1,1 1 1,1 0-1,-1 0 1,0 0-1,1 0 0,0 0 1,0-1-1,0 1 1,0 0-1,1-1 1,-1 1-1,1 0 1,0-1-1,4 6 0,-3-7 0,-1 1-1,1-1 0,-1 0 0,1 0 0,0-1 1,0 1-1,0-1 0,0 1 0,0-1 0,0 0 0,0 0 1,1 0-1,-1 0 0,0-1 0,0 1 0,1-1 1,-1 0-1,1 0 0,5-1 0,1 0 1,1-1 0,-1-1-1,0 0 1,0 0 0,0-1 0,0 0-1,-1 0 1,1-1 0,-1-1-1,14-10 1,-7 3-2,-1 0 1,-1-1-1,1 0 0,18-27 0,-29 36-19,-1 1 0,0-1-1,0 0 1,-1-1 0,0 1 0,3-8-1,-5 9-119,-4 8 64,-5 9-13,7-6 29,-1 0 1,1 1 0,0-1-1,1 1 1,0-1 0,0 1-1,1-1 1,0 1 0,0 0-1,2 8 1,-2-14 38,0 0 1,1 0 0,-1 0-1,1 0 1,-1 0-1,1 0 1,0 0-1,-1 0 1,1 0 0,0 0-1,0-1 1,1 1-1,-1 0 1,0-1-1,0 1 1,1-1 0,-1 1-1,1-1 1,0 1-1,-1-1 1,1 0 0,0 0-1,0 0 1,-1 0-1,1 0 1,0-1-1,0 1 1,0 0 0,0-1-1,0 1 1,0-1-1,0 0 1,1 0-1,-1 0 1,0 0 0,0 0-1,0 0 1,0-1-1,0 1 1,0 0-1,4-2 1,2-1-14,0-1 0,0 1 0,0-1 0,-1-1-1,1 1 1,-1-1 0,0-1 0,-1 1 0,1-1 0,-1 0 0,0-1 0,5-7 0,1-1 71,-1-1 1,-1 0 0,0-1 0,10-25 0,-19 41-33,2-5 11,-1 0 0,1 1-1,-1-1 1,-1 0 0,1 0 0,-1 0-1,0-1 1,0 1 0,-1-7-1,0 13-15,0 0-1,0 0 1,0-1-1,0 1 1,0 0-1,0 0 0,0 0 1,0 0-1,0 0 1,0 0-1,0 0 1,0 0-1,0 0 0,0 0 1,0 0-1,0 0 1,0-1-1,0 1 0,-1 0 1,1 0-1,0 0 1,0 0-1,0 0 1,0 0-1,0 0 0,0 0 1,0 0-1,0 0 1,0 0-1,0 0 1,-1 0-1,1 0 0,0 0 1,0 0-1,0 0 1,0 0-1,0 0 1,0 0-1,0 0 0,0 0 1,0 0-1,-1 0 1,1 0-1,0 0 1,0 0-1,0 0 0,0 0 1,0 1-1,0-1 1,0 0-1,0 0 1,0 0-1,0 0 0,0 0 1,0 0-1,0 0 1,0 0-1,0 0 1,-1 0-1,1 0 0,0 0 1,0 1-1,-7 8-3,-6 15-7,-7 16 292,2 1 1,2 1-1,2 0 1,-11 59-1,26-84-53,-1-17-219,0 0 0,0 1 0,0-1 0,0 0 0,1 0 0,-1 1 0,0-1-1,1 0 1,-1 1 0,0-1 0,0 0 0,1 0 0,-1 1 0,0-1 0,1 0-1,-1 0 1,0 0 0,1 0 0,-1 0 0,1 1 0,-1-1 0,0 0 0,1 0-1,0 0 1,0 0 4,1-1-1,-1 1 0,1-1 1,-1 1-1,1-1 0,-1 1 1,1-1-1,-1 0 0,0 0 1,1 1-1,-1-1 0,0 0 1,0 0-1,0 0 0,0-1 1,2-1-1,8-13 57,0 0 0,-1 0-1,-1-1 1,9-23 0,12-22 1,-20 51-116,-10 11 43,0 0 0,1 0 1,-1 0-1,0 0 1,1 0-1,-1 0 1,0 0-1,0 0 1,1 0-1,-1 0 1,0 0-1,1 1 0,-1-1 1,0 0-1,0 0 1,1 0-1,-1 0 1,0 1-1,0-1 1,0 0-1,1 0 1,-1 0-1,0 1 0,0-1 1,0 0-1,0 0 1,1 1-1,-1-1 1,0 0-1,9 31-79,-6-16 51,-1-9 25,0 0-1,1 0 1,0 0-1,-1 0 0,2-1 1,-1 1-1,1-1 1,0 0-1,0 0 1,6 6-1,-7-9 7,0 0 1,0 0-1,-1 0 1,1-1-1,1 1 1,-1-1-1,0 0 1,0 1-1,0-1 1,1-1-1,-1 1 0,0 0 1,1-1-1,-1 0 1,1 0-1,-1 0 1,0 0-1,1 0 1,-1-1-1,1 0 0,3-1 1,3-1 12,-1-1-1,0 0 1,0-1 0,-1 1 0,1-2-1,-1 1 1,0-1 0,-1-1 0,0 1-1,1-1 1,-2 0 0,1-1 0,-1 0-1,-1 0 1,6-10 0,-7 7 101,-9 13 25,-10 17 102,7-3 32,1 1 0,-10 29 0,15-40-221,0 1 0,0-1 0,1 1 0,0 0 1,1-1-1,-1 1 0,1 0 0,1-1 0,-1 1 0,3 10 0,-3-16-69,0-1-1,0 1 1,1 0-1,-1 0 1,0-1-1,0 1 1,0 0-1,1 0 1,-1-1-1,1 1 1,-1 0-1,0-1 0,1 1 1,-1 0-1,1-1 1,-1 1-1,1-1 1,-1 1-1,1-1 1,0 1-1,-1-1 1,1 1-1,0-1 1,-1 0-1,1 1 1,0-1-1,-1 0 1,1 0-1,0 0 1,1 1-1,-1-2 28,1 1-1,-1 0 0,1-1 0,-1 0 0,1 1 0,-1-1 0,0 0 0,1 0 0,-1 0 1,0 0-1,0 0 0,1 0 0,1-2 0,2-4-12,1 0-1,-1 0 1,0 0 0,5-10 0,6-20-206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40 12379,'-41'-10'4202,"7"0"4172,37 10-7924,0 0 0,0 0 0,0 0 1,0 0-1,0 1 0,0-1 0,5 3 1,9 0-105,50-1-901,0-4-1,107-15 0,-91 8-2984,-79 8 2201,-10 2 711,-19 5-417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16820,'-8'14'1848,"11"-6"-960,10-2-256,12-3 897,6-2-169,6 1-448,3-2-352,3 0-1008,0 0-96,-9-2 496,-6-2-248,-10-4-264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34 391 14275,'-6'6'1036,"0"1"0,1 0 1,0 0-1,-7 12 0,13-19-944,-1 0 0,0 1 0,1-1 1,-1 0-1,1 0 0,-1 0 0,0 0 0,1 0 0,-1 0 0,1 0 0,-1 0 0,0-1 0,1 1 0,-1 0 0,0 0 1,1 0-1,-1 0 0,0 0 0,1-1 0,-1 1 0,0 0 0,1 0 0,-1 0 0,0-1 0,1 1 0,-1 0 1,0-1-1,0 1 0,1 0 0,-1-1 0,20-13 841,315-311 2035,-329 318-2945,15-15-1,-13 11-17,1 2 0,0-1 0,1 1 0,0 0 0,14-8 0,-24 17-5,0 0 0,0 0 0,0 0 0,1 0 1,-1 0-1,0 1 0,0-1 0,0 0 0,1 0 0,-1 0 0,0 0 0,0 0 1,0 0-1,0 0 0,1 0 0,-1 0 0,0 1 0,0-1 0,0 0 0,0 0 1,1 0-1,-1 0 0,0 1 0,0-1 0,0 0 0,0 0 0,0 0 1,0 1-1,0-1 0,0 0 0,0 0 0,0 0 0,1 1 0,-1-1 0,0 0 1,0 0-1,0 0 0,0 1 0,0-1 0,-1 0 0,1 0 0,0 0 0,0 1 1,0-1-1,0 0 0,0 0 0,0 0 0,0 1 0,0-1 0,0 0 0,-1 0 1,-1 16-1,-13 30 67,-36 78 0,31-80-914,-27 85-1,47-127 754,-1-1 80,1-1 0,0 1-1,-1-1 1,1 1 0,0-1-1,0 1 1,-1-1 0,1 1-1,0-1 1,0 1 0,0-1-1,0 1 1,0-1-1,0 1 1,0-1 0,0 1-1,0-1 1,0 1 0,0-1-1,0 1 1,0-1 0,0 1-1,0-1 1,1 1 0,-1-1-1,0 1 1,0-1 0,1 1-1,-1-1 1,0 1 0,1-1-1,-1 0 1,0 1 0,1-1-1,-1 0 1,0 1-1,1-1 1,0 1 0,14-3-421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15723,'0'0'32,"0"0"-1,0 0 0,0 0 1,-1 0-1,1 0 0,0 0 1,0 0-1,0 0 0,0 0 1,0 0-1,0 0 0,0 0 0,0 0 1,0 1-1,0-1 0,0 0 1,0 0-1,0 0 0,0 0 1,-1 0-1,1 0 0,0 0 1,0 0-1,0 0 0,0 0 1,0 0-1,0 0 0,0 0 1,0 0-1,0 0 0,0 0 1,0 0-1,0 0 0,-1-1 0,1 1 1,0 0-1,0 0 0,0 0 1,0 0-1,0 0 0,0 0 1,0 0-1,0 0 0,0 0 1,0 0-1,0 0 0,0 0 1,0 0-1,0 0 0,0 0 1,0 0-1,0 0 0,0-1 0,0 1 1,0 0-1,0 0 0,0 0 1,-1 0-1,1 0 0,0 0 1,0 0-1,1 0 0,-1 0 1,0 0-1,0 0 0,0-1 1,-8 10 729,-6 15 411,4-5-941,2 1 0,0 0-1,1 1 1,1-1 0,0 1 0,2 0 0,1 1 0,-2 36 0,5-55-192,0-1 0,0 1 0,1 0 0,-1 0 0,1 0 0,-1-1 0,1 1 0,0 0 0,0-1 0,0 1 1,0-1-1,1 1 0,-1-1 0,1 1 0,3 3 0,-4-5 7,1 0 0,0 1 1,0-1-1,0 0 0,0 0 0,0 0 1,0 0-1,0 0 0,0-1 0,0 1 1,0-1-1,1 1 0,-1-1 0,0 0 1,0 0-1,1 0 0,-1 0 0,0 0 1,0 0-1,4-1 0,5-2 146,0 0 0,0-1 1,-1-1-1,1 1 0,-1-1 0,0-1 0,0 0 1,0 0-1,-1-1 0,0-1 0,-1 1 0,1-1 1,-1-1-1,-1 1 0,0-1 0,8-12 0,-14 19-156,0 0 0,0 0-1,0 0 1,-1-1 0,1 1-1,0 0 1,-1 0-1,1 0 1,-1-1 0,0 1-1,0 0 1,0-1 0,0 1-1,0 0 1,0 0-1,-1-1 1,1 1 0,-1 0-1,1 0 1,-1 0 0,-1-3-1,0 3-13,0-1 0,0 0 0,0 1 0,0-1 0,0 1 0,-1 0 0,1 0 0,-1 0 0,0 0 1,1 0-1,-1 0 0,0 1 0,-4-2 0,2 0-266,-1 1 0,1 1 1,-1-1-1,0 1 0,1 0 1,-1 0-1,0 0 0,0 1 1,0 0-1,0 0 0,1 0 1,-1 1-1,0 0 0,0 0 1,1 1-1,-8 2 0,2 3-409,11-6 615,-1-1 0,1 0-1,0 0 1,0 1 0,-1-1-1,1 0 1,0 0 0,0 1-1,-1-1 1,1 0-1,0 1 1,0-1 0,0 0-1,-1 1 1,1-1 0,0 0-1,0 1 1,0-1-1,0 1 1,0-1 0,0 0-1,0 1 1,0-1 0,0 0-1,0 1 1,0-1-1,0 1 1,0-1 0,0 0-1,0 1 1,0-1 0,1 1-1,5 4-692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 18404,'0'-1'110,"0"0"0,-1 1-1,1-1 1,0 0 0,-1 0 0,1 1 0,-1-1-1,1 0 1,-1 1 0,1-1 0,-1 0 0,0 1-1,1-1 1,-1 1 0,0-1 0,1 1 0,-1 0 0,0-1-1,0 1 1,0-1 0,1 1 0,-1 0 0,0 0-1,0 0 1,0-1 0,1 1 0,-1 0 0,0 0-1,0 0 1,0 0 0,0 0 0,0 0 0,1 1 0,-1-1-1,0 0 1,0 0 0,0 1 0,0-1 0,-4 2 219,0 0 1,0 0-1,0 0 1,-8 6 0,2 0-206,0 0 1,1 1 0,1 1 0,0 0 0,0 0 0,1 0 0,0 1 0,0 1 0,2-1 0,-10 21 0,10-18-92,0 1-1,1-1 1,1 1 0,0 0-1,1 0 1,1 1 0,0-1-1,1 32 1,1-43-19,1 1 1,-1 0-1,1-1 0,0 1 1,0-1-1,1 1 0,-1-1 1,1 0-1,0 0 0,0 0 1,1 0-1,-1 0 0,1 0 1,0 0-1,0-1 1,0 1-1,0-1 0,0 0 1,5 3-1,-3-3 0,-1-1-1,1 1 1,0-1 0,0 0-1,0-1 1,0 1 0,0-1 0,0 0-1,0-1 1,0 1 0,0-1-1,1 0 1,-1 0 0,0 0 0,0-1-1,10-2 1,-8 1 20,0 0 1,-1-1-1,1 0 0,-1 0 1,0 0-1,0-1 0,0 0 1,9-8-1,-14 11-16,1-1 1,-1 1-1,1-1 0,-1 0 1,0 1-1,1-1 1,-1 0-1,0 0 0,0 0 1,0 0-1,0 0 0,-1 0 1,2-4-1,-2 5-4,0-1 0,0 1-1,-1-1 1,1 1-1,0 0 1,0-1 0,-1 1-1,1-1 1,-1 1 0,1-1-1,-1 1 1,0 0 0,1 0-1,-1-1 1,0 1 0,0 0-1,0 0 1,0 0 0,0 0-1,0 0 1,0 0 0,-2-1-1,-2-1 1,0 0-1,0 0 0,0 1 1,0 0-1,0 0 0,-1 0 1,1 1-1,-1-1 1,1 1-1,-1 1 0,1-1 1,-1 1-1,0 0 0,-9 1 1,7 0-297,1 0 1,-1 0 0,1 1-1,0 0 1,-1 0-1,1 1 1,0 0-1,1 0 1,-1 0 0,-10 8-1,17-11 231,-1 1-1,0-1 1,0 1-1,0 0 0,1-1 1,-1 1-1,0 0 1,0-1-1,1 1 1,-1 0-1,1 0 0,-1 0 1,1 0-1,-1-1 1,1 1-1,0 0 1,-1 0-1,1 0 0,0 0 1,0 0-1,-1 0 1,1 0-1,0 2 1,7 6-771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55 342 19132,'-9'21'1736,"1"9"-1191,-4 6-217,2 3 608,3 1-144,1-4-384,3-3-416,5-12-856,2-6-840,6-20 1399,3-9-271,3-9-216</inkml:trace>
  <inkml:trace contextRef="#ctx0" brushRef="#br0" timeOffset="1">462 1 19524,'0'7'2121,"-4"6"-1289,-1 1-304,-3 8 1328,-2-1-487,-3 9-633,-1 0-192,1 3-280,4 0-56,2-6-64,3-1-72,2-7-232,2-2-208,6-8-576,1-7-481,0-3 1129,2-5-248,2-2-224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17860,'2'-3'312,"0"0"0,0-1-1,0 1 1,0 0 0,1 0 0,-1 0 0,1 1 0,0-1-1,0 1 1,0-1 0,0 1 0,0 0 0,0 0 0,7-3-1,4 0 483,-1-1 0,22-4 0,-19 5-393,54-10 608,-66 14-959,1 0 0,-1 1 0,0 0 0,1 0 0,-1 0 0,1 0-1,-1 1 1,1 0 0,-1-1 0,1 2 0,-1-1 0,6 3 0,-9-3-36,1 0 1,-1 0 0,0 0-1,1 0 1,-1 1-1,0-1 1,0 0 0,0 1-1,0-1 1,0 0 0,0 1-1,-1-1 1,1 1-1,-1 0 1,1-1 0,-1 1-1,1-1 1,-1 1 0,0 0-1,1 0 1,-1-1-1,0 1 1,0 0 0,0-1-1,-1 1 1,0 3 0,0 1 20,-1 1 1,0-1-1,0 1 1,0-1-1,-5 8 1,-16 25 267,-53 68 0,18-29-13,57-77-290,1-1 0,-1 1 1,1 0-1,-1 0 0,0 0 0,1-1 0,0 1 0,-1 0 0,1 0 1,-1 0-1,1 0 0,0 0 0,0 0 0,-1 0 0,1 0 0,0 0 1,0-1-1,0 1 0,0 0 0,0 0 0,0 0 0,0 0 0,1 0 1,-1 0-1,0 0 0,0 0 0,1 0 0,-1 0 0,1 0 0,-1-1 1,1 1-1,-1 0 0,1 0 0,-1 0 0,1-1 0,0 1 0,-1 0 1,1-1-1,0 1 0,0-1 0,-1 1 0,1-1 0,0 1 0,0-1 1,0 1-1,0-1 0,0 0 0,1 1 0,7 2-138,0-1 0,0 0 0,0-1 0,12 1 0,-10-1-216,55 1 431,-50-1-281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16291,'22'-6'1753,"15"-10"-985,9-1-304,8-9 968,15-2-439,11-10-313,-1 0-136,-3-4-544,-3 1-320,-14 3-608,-9 1 792,-21 4-176,-18-1-121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18180,'-8'12'748,"0"0"0,1 0 1,0 1-1,-10 27 0,-3 8-324,-13 15-328,-3-3 0,-2-1 0,-3-1 0,-2-3 0,-51 51 0,92-104-93,0 0-1,0 0 1,0 1 0,0-1-1,0 1 1,1-1 0,-1 1-1,1 0 1,-1 0-1,0 3 1,2-5-7,0 1-1,0 0 0,0-1 1,0 1-1,0-1 0,0 1 1,0-1-1,1 1 0,-1-1 1,1 1-1,-1-1 1,1 1-1,-1-1 0,1 0 1,0 1-1,0-1 0,0 0 1,0 0-1,0 1 0,0-1 1,0 0-1,1 1 1,16 16-33,1-1 0,0 0 1,1-1-1,1-2 0,24 14 1,-35-23-66,1-1 0,-1-1 0,1 0 0,0 0 1,-1-1-1,1-1 0,0 1 0,0-2 1,0 0-1,1 0 0,15-3 0,-1-1-321,0-2 0,-1-1 0,44-17 0,-8-4-107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17276,'-1'-3'1704,"1"9"-1144,0 4-264,0 9 1001,1 5-425,2 10-432,2 6-232,0 9-176,3 1-88,2-1-336,-2-3-200,2-7-369,0-6 561,-3-18 112,-1-5-176,-3-20-192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15395,'-6'0'1369,"2"8"-937,-2-1-264,5 3 472,-2 1-608,3 1 56,4-1-88,5-1-200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16772,'0'-2'182,"0"-1"0,1 0 0,0 0 0,0 1 0,0-1 0,0 0 0,0 1 0,0-1 0,0 1 0,1-1 0,0 1 0,-1 0 0,1 0 0,0 0 0,0 0 0,0 0 0,0 0 1,4-2-1,5-5 387,1 2 1,17-9 0,-27 15-473,20-10 170,0 1 0,1 1 0,-1 1 0,2 1 0,29-5 0,-43 11-256,0-1 0,0 1 0,-1 1 0,1-1 0,0 2 0,0-1 0,-1 2 0,1-1 0,0 1 0,-1 0 0,1 1 0,-1 1 0,0-1 0,0 1-1,16 10 1,-19-9-10,0 0 0,-1 0 0,0 0 1,0 1-1,0 0 0,0 0 0,-1 0 0,0 1 0,0-1 0,-1 1 0,0 0 0,0 0 0,-1 0 0,1 1 0,-2-1 0,1 0 0,-1 1 0,0-1 0,-1 1 0,1 0 0,-1-1 0,-1 1 0,0-1 0,-1 9 0,-1-2 7,0 1 1,-2 0 0,1-1-1,-2 0 1,1 0-1,-2-1 1,0 1-1,-1-2 1,0 1-1,-1-1 1,-11 13-1,7-12 31,0 0-1,-24 18 0,32-27-110,1-1 1,-1 0 0,0 0-1,0-1 1,0 1 0,-1-1-1,1 0 1,0-1-1,-1 1 1,1-1 0,-1 0-1,-9 0 1,14-1 31,0 0 1,0 0-1,0 0 1,0 0-1,0 0 1,1 0-1,-1 0 1,0 0-1,0 0 0,0-1 1,0 1-1,0 0 1,1-1-1,-1 1 1,0-1-1,0 1 1,1-1-1,-1 1 0,0-1 1,1 1-1,-1-1 1,0 0-1,1 1 1,-1-1-1,1 0 1,-1 1-1,1-1 1,-1 0-1,1 0 0,0 0 1,-1 0-1,1 1 1,0-1-1,0 0 1,-1-1-1,1-1-16,0 0 0,1 1 0,-1-1 0,1 0 0,-1 1 0,1-1 0,0 1 0,0-1 0,0 1 0,2-5 0,13-18-525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16836,'0'0'84,"1"1"0,-1-1 0,1 1 1,-1-1-1,1 0 0,-1 1 0,0-1 1,1 1-1,-1-1 0,1 1 0,-1 0 1,0-1-1,0 1 0,1-1 0,-1 1 1,0-1-1,0 1 0,0 0 0,1-1 1,-1 1-1,0 0 0,0-1 0,0 1 0,0 0 1,0-1-1,0 1 0,0-1 0,-1 1 1,1 1-1,-5 26 518,4-19-13,-4 14-292,2 1-1,1 0 1,1-1 0,1 1 0,1 0 0,7 42 0,-7-64-259,0 1 0,0-1 1,-1 0-1,1 1 1,1-1-1,-1 0 1,0 0-1,1 0 0,2 3 1,-4-4-23,0-1 0,1 0 0,-1 0 0,0 1 0,1-1 0,-1 0 0,0 0 0,1 0 0,-1 0 0,0 1 1,1-1-1,-1 0 0,0 0 0,1 0 0,-1 0 0,0 0 0,1 0 0,-1 0 0,1 0 0,-1 0 0,0 0 0,1 0 0,-1 0 0,0 0 0,1 0 1,0-1 6,0 1 1,0-1-1,-1 0 0,1 1 1,0-1-1,-1 0 1,1 1-1,-1-1 1,1 0-1,-1 0 1,1 0-1,-1 1 1,1-1-1,-1 0 1,1-1-1,2-9 140,0 1 1,-1-1-1,0 0 1,-1 0-1,0 0 0,-1-12 1,-6-67 534,5 82-666,-1-5-32,1 1 1,-1 0-1,-1-1 0,0 1 0,-9-21 0,9 31-223,2 6 86,2 8-24,0-8 122,0 1 0,0-1 0,0 0 0,1 0 0,-1 0 0,1 0 0,0 0 0,0 0 0,1 0 0,-1-1 0,1 1 0,0-1 0,0 1 1,0-1-1,0 0 0,7 5 0,-5-6 18,0 1 0,0-1 1,0 1-1,1-1 0,-1-1 0,0 1 1,1-1-1,-1 0 0,1 0 1,0-1-1,10 0 0,-6 0 26,-1-1 1,1-1-1,-1 1 0,1-1 1,-1-1-1,0 0 0,0 0 1,0-1-1,-1 0 0,1-1 1,-1 0-1,0 0 0,0-1 1,-1 0-1,10-9 0,-12 9 3,1 0 0,-1-1-1,6-11 1,-15 27-68,0 0 1,1 0-1,0 0 0,-2 16 1,4-22 57,0 0 0,1 1 0,-1-1 0,1 0 0,0 0 0,0 1 0,1-1 0,-1 0 0,0 0 0,1 1 1,0-1-1,0 0 0,0 0 0,0 0 0,1 0 0,-1 0 0,1 0 0,2 3 0,-3-5 4,1 0 1,-1 0-1,1 1 0,0-1 0,0-1 0,-1 1 1,1 0-1,0 0 0,0-1 0,0 1 0,0-1 1,0 1-1,0-1 0,0 0 0,0 0 0,0 0 1,0 0-1,0 0 0,0 0 0,-1-1 0,1 1 1,0-1-1,0 1 0,0-1 0,0 0 0,0 1 1,2-3-1,4-1 14,-1 0 0,1-1 0,-1 0 0,13-10 0,-13 8 0,1 0 1,-1 0 0,-1-1 0,1 0 0,-1 0 0,-1-1-1,0 0 1,0 0 0,0 0 0,-1 0 0,-1-1 0,1 0-1,-2 1 1,1-1 0,1-18 0,-4 27-18,0 1 1,0-1-1,0 0 1,0 0-1,0 1 1,0-1-1,0 0 1,0 0-1,0 1 1,0-1-1,-1 0 1,1 0-1,0 1 1,0-1-1,-1 0 1,1 1-1,-1-1 1,1 0 0,0 1-1,-1-1 1,1 0-1,-2 0 1,1 1-1,1 0 0,-1 0 0,1 0 0,-1 0 0,1 0 0,-1 1 0,1-1 0,-1 0 1,1 0-1,-1 0 0,1 1 0,-1-1 0,1 0 0,0 0 0,-1 1 0,1-1 1,-1 0-1,1 1 0,0-1 0,-1 1 0,1-1 0,0 1 0,0-1 0,-1 0 1,1 1-1,0-1 0,0 1 0,-1-1 0,1 1 0,0-1 0,0 1 0,0-1 0,0 2 1,-4 8 16,1 0 1,0 0 0,1 1 0,0-1 0,1 1 0,-1 14 0,2-22-31,0 0 0,0 1 0,1-1 0,-1 0 0,1 0 0,0 0 0,0 0 0,0 0 0,0 0 0,1-1 0,2 5 0,-3-5-48,0-1 0,1 1 0,-1-1-1,1 1 1,-1-1 0,1 0 0,-1 0-1,1 0 1,0 0 0,0 0 0,0 0 0,0 0-1,-1-1 1,1 1 0,0-1 0,0 1 0,0-1-1,0 0 1,3 0 0,10 0-159,-2-1-110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55 20892,'0'-2'206,"0"0"-1,0-1 0,-1 1 1,1-1-1,-1 1 0,1 0 0,-1-1 1,0 1-1,0 0 0,0 0 1,0 0-1,-1 0 0,1 0 0,-1 0 1,1 0-1,-1 0 0,1 0 1,-1 0-1,0 1 0,0-1 0,-4-1 1,3 1-94,-1 1 0,1 0 1,-1 0-1,1 0 0,-1 1 1,0-1-1,1 1 0,-1 0 1,0 0-1,1 0 0,-1 1 1,0-1-1,1 1 0,-5 1 1,-2 1-107,0 0 1,1 1 0,-1 0-1,1 1 1,0 0 0,0 1-1,1-1 1,0 2 0,0-1-1,0 1 1,1 0 0,-1 1-1,2-1 1,-1 2 0,-7 12-1,13-20-22,1 0-1,-1 0 1,0 0-1,1 0 1,-1 0-1,1 0 1,-1 1-1,1-1 1,0 0-1,-1 0 1,1 0-1,0 1 0,0-1 1,0 0-1,0 0 1,0 0-1,0 1 1,0-1-1,0 0 1,1 0-1,-1 1 1,0-1-1,1 0 0,-1 0 1,1 0-1,-1 0 1,1 0-1,0 0 1,-1 0-1,1 0 1,0 0-1,0 0 1,-1 0-1,1 0 0,0 0 1,0-1-1,0 1 1,0 0-1,0-1 1,1 1-1,-1-1 1,0 1-1,0-1 1,0 1-1,0-1 1,3 1-1,6 1-142,0-1 0,0 0 1,0-1-1,18 0 0,-17-1 21,42-2-383,-34 1 296,0 1 0,0 0 0,36 5 0,-54-4 217,0 0 0,0 0-1,0 0 1,0 0-1,0 1 1,0-1 0,0 0-1,0 1 1,0-1-1,0 1 1,0-1-1,0 1 1,0-1 0,0 1-1,0 0 1,0 0-1,0-1 1,-1 1 0,1 0-1,0 0 1,-1 0-1,2 0 1,-2 0 3,0 0 0,0 0 0,0 0 0,0 0 0,0 0 0,0 0 0,0 0 0,-1 0 0,1 0 0,0 0 0,0 0 0,-1 0 0,1 0 0,-1-1 0,1 1 0,-1 0 0,1 0 0,-1 0 0,0 0 0,-4 5 5,1-1 0,-1-1 0,0 1 0,-1-1 0,-8 6 0,6-5-1,0-1-1,0 1 1,0-1-1,0-1 1,-1 0 0,0 0-1,0-1 1,0 0-1,0 0 1,0-1-1,0 0 1,0 0 0,-16-2-1,24 1 6,0 0-1,-1 0 1,1-1 0,0 1-1,0 0 1,1 0 0,-1-1-1,0 1 1,0 0-1,0-1 1,0 1 0,0-1-1,0 1 1,0-1 0,1 0-1,-1 1 1,0-1 0,0 0-1,1 0 1,-1 1-1,0-1 1,1 0 0,-1 0-1,1 0 1,-1 0 0,1 0-1,0 0 1,-1 0 0,1 0-1,0 0 1,-1 0 0,1-1-1,0 0 11,1 0-1,-1 0 1,1 0-1,-1 0 1,1 1 0,0-1-1,-1 0 1,1 0-1,0 0 1,0 1-1,0-1 1,1 1-1,-1-1 1,0 1-1,1-1 1,-1 1 0,2-2-1,25-17-65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57 19012,'-13'3'739,"1"1"1,-1 0-1,1 0 1,0 2-1,-21 11 1,28-14-626,1 0 0,-1 0 0,0 1 0,1-1 1,0 1-1,0 0 0,0 0 0,0 1 1,0-1-1,1 1 0,0-1 0,0 1 0,0 0 1,1 0-1,-3 9 0,4-13-108,1 0 1,0 0-1,-1 1 0,1-1 1,0 0-1,0 1 1,0-1-1,0 1 0,0-1 1,0 0-1,0 1 0,1-1 1,-1 0-1,0 1 0,1-1 1,-1 0-1,1 0 0,-1 1 1,1-1-1,0 0 0,-1 0 1,3 2-1,-2-2-2,1 0 1,0 0-1,-1 0 0,1 0 0,0 0 0,-1 0 1,1-1-1,0 1 0,0-1 0,0 0 1,0 1-1,0-1 0,-1 0 0,4 0 0,3 0 9,0-1 0,-1 0 0,1-1-1,-1 0 1,1 0 0,13-6 0,-9 2 25,-1 0 0,0-1 0,0 0 0,-1-1 0,0 0 0,0-1 0,13-15 0,-17 18-17,-1-1 1,0 0 0,-1 0 0,1 0-1,-1 0 1,-1-1 0,0 0 0,0 0 0,0 0-1,-1 0 1,0 0 0,1-14 0,-4 14 10,-3 14-25,-3 14-17,6-15-84,1 0 1,0 0-1,0 0 0,0 0 1,0 0-1,1 0 1,0 0-1,0 0 0,0 0 1,1 0-1,0 0 0,-1-1 1,5 8-1,-4-10 46,-1 0 0,1 0-1,-1 0 1,1 0 0,0 0 0,-1 0-1,1-1 1,0 1 0,0-1-1,0 0 1,0 1 0,1-1 0,-1 0-1,0 0 1,0 0 0,1-1 0,-1 1-1,1 0 1,-1-1 0,0 1-1,1-1 1,-1 0 0,1 0 0,-1 0-1,1 0 1,-1-1 0,1 1 0,-1-1-1,0 1 1,4-2 0,22-12-424,3-8-115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17732,'-6'13'700,"0"0"1,0 1 0,2-1-1,0 1 1,0 0-1,1 1 1,1-1 0,0 1-1,1-1 1,2 20-1,0-8-474,2 1 0,1 0 0,2-1 0,13 42 0,-17-62-215,0 1-1,0-1 0,1 0 0,0-1 1,0 1-1,0 0 0,5 5 0,-7-10-7,0 0-1,0 0 0,0 0 1,1 0-1,-1 0 0,0 0 1,0-1-1,1 1 0,-1 0 0,1-1 1,-1 1-1,1-1 0,-1 1 1,1-1-1,-1 0 0,1 1 1,-1-1-1,1 0 0,-1 0 0,1 0 1,-1 0-1,1 0 0,-1-1 1,1 1-1,-1 0 0,1-1 1,-1 1-1,1-1 0,-1 0 1,0 1-1,1-1 0,-1 0 0,0 0 1,2-1-1,11-8-25,25-22 1,-31 24-3,0 0 0,0 1 0,1 0 0,1 1 0,-1-1 0,1 2 0,13-7 0,-22 12 19,0 0 1,0-1-1,0 1 1,0 0 0,0-1-1,0 1 1,0 0-1,0 0 1,0 0 0,0 0-1,0 0 1,0 0-1,0 0 1,0 0 0,0 0-1,0 0 1,0 0-1,0 1 1,0-1 0,0 0-1,0 1 1,0-1 0,0 1-1,-1-1 1,1 1-1,1 1 1,-1-1 0,0 0-1,0 1 1,-1-1 0,1 1 0,-1-1 0,1 1-1,-1 0 1,1-1 0,-1 1 0,0 0-1,0-1 1,0 1 0,0-1 0,0 4-1,-2 6-9,0 0-1,0 0 1,-8 18-1,-7 10-1,12-31 38,1 0 0,0 0 0,1 1 0,0 0 0,0 0-1,-2 12 1,5-20-16,0-1 0,1 1 0,-1 0 0,0-1 0,0 1 0,1-1 0,-1 1 0,0-1 0,1 1 0,-1-1 0,0 1 0,1-1 0,-1 1 0,1-1 0,-1 0 0,0 1 0,1-1 0,-1 0 0,1 1 0,-1-1 0,1 0 0,0 0 0,-1 1 0,1-1 0,-1 0 0,1 0 0,-1 0 0,1 0 0,0 0 0,-1 0 0,1 0 0,-1 0 0,1 0 0,0 0 0,-1 0 0,1 0 0,-1 0 0,1 0 0,-1 0 0,2-1 0,28-6 90,-28 6-85,23-6-157,-1-1 0,0-2 1,0 0-1,-1-2 0,41-26 1,-62 36 16,1 0 0,0-1 0,-1 1 0,0-1 0,1 1 0,-1-1 0,0 0 0,0 0 0,0 0 0,-1 0 0,1 0 0,-1 0 0,0 0 1,0 0-1,0-1 0,0 1 0,0-1 0,-1 1 0,1 0 0,-1-1 0,0 1 0,0-1 0,0 1 0,-1-1 0,0-4 0,-9-18-684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16812,'25'-4'1808,"22"-6"-952,10-4-304,14-3 1017,2-2-353,4 0-688,0 1-528,-11 2 208,-7 2-64,-19-1-240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1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58 149 16404,'-1'-2'143,"0"1"1,0-1 0,1 0-1,-1 0 1,0 1 0,1-1-1,-1 0 1,1 0 0,0 0 0,0 0-1,0 0 1,0 1 0,0-1-1,0 0 1,0 0 0,0 0 0,1 0-1,-1 0 1,1 1 0,-1-1-1,1 0 1,0 0 0,0 1-1,2-4 1,3-5 565,0 0-1,13-15 0,-17 22-411,30-31 1181,-30 32-1427,-1 0 0,1 1-1,0-1 1,0 1 0,0 0 0,0-1-1,0 1 1,0 0 0,1 0-1,-1 0 1,0 0 0,0 1 0,1-1-1,-1 0 1,1 1 0,2 0 0,-4 0-44,0 0-1,-1 1 1,1-1 0,0 0 0,0 1 0,-1-1 0,1 1 0,0-1 0,-1 1 0,1-1-1,-1 1 1,1 0 0,0-1 0,-1 1 0,1 0 0,-1-1 0,0 1 0,1 0 0,-1 0 0,0 0-1,1-1 1,-1 1 0,0 0 0,0 0 0,0 0 0,0 0 0,1-1 0,-1 1 0,0 0 0,-1 0-1,1 1 1,-3 28 17,2-29-20,-6 24 8,-1 0 1,-1 0-1,-2-1 0,0 0 1,-17 25-1,-5-3-8,34-45-21,0 0 0,1 0 0,-1-1-1,0 1 1,1-1 0,-1 1-1,0-1 1,1 0 0,-1 1 0,1-1-1,-1 0 1,1 0 0,-1 0 0,2 0-1,0 0-25,4 2 2,0 0 0,-1 0 0,1 1 1,-1-1-1,0 2 0,0-1 1,0 1-1,0-1 0,0 2 0,-1-1 1,0 1-1,0-1 0,0 1 0,0 1 1,-1-1-1,7 12 0,-8-13 37,-1 0 0,1 1-1,-1-1 1,-1 1 0,1 0 0,-1 0-1,1 0 1,-1-1 0,-1 1-1,1 9 1,-1-10 23,0-1-1,0 0 1,-1 1-1,0-1 1,0 0-1,0 0 1,0 1 0,0-1-1,-1 0 1,1 0-1,-1 0 1,0 0-1,1-1 1,-2 1 0,1 0-1,0-1 1,-3 3-1,-2 1 81,-1 0 1,0-1-1,0 0 0,0 0 0,0-1 0,-1 0 0,-14 4 1,17-6-244,1 0 0,-1-1 0,0 1 0,0-1 0,0-1 0,0 1 0,0-1 0,0 0 0,0-1 0,0 1 0,0-1 1,-11-3-1,15 3 75,1 0 1,-1 0 0,1 1-1,-1-1 1,1 0 0,-1 0-1,1 0 1,0 0 0,0-1-1,-1 1 1,0-2-1,2-4-501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32 13539,'-9'-5'139,"-1"0"0,1 1 0,-1 0 0,1 1 0,-1 0 0,0 1 0,-1 0 0,-15-1 0,20 3-116,0 0 1,0 0-1,0 1 0,1 0 0,-1 0 1,0 1-1,0-1 0,1 1 0,-1 0 1,1 1-1,0 0 0,0-1 0,0 2 1,0-1-1,0 0 0,1 1 0,-5 4 1,-1 4 21,0 0 0,1 0 1,0 0-1,1 2 1,0-1-1,2 1 0,-1 0 1,-4 16-1,-5 19 90,-9 55 0,11-35 100,-7 107-1,19-135-80,1 1 1,3-1-1,13 81 0,-11-106-107,0 0-1,1 0 1,0 0 0,2-1 0,0 0-1,0 0 1,1-1 0,1 0 0,0 0-1,18 18 1,-20-24-8,1 0-1,0-1 1,1 0 0,0-1-1,0 0 1,0 0-1,0-1 1,1 0 0,0-1-1,0 0 1,0 0 0,1-1-1,-1 0 1,1-1 0,0-1-1,19 1 1,-13-2 85,0-2 0,0 0 0,0-1-1,0-1 1,-1 0 0,0-1 0,0-1 0,0-1 0,-1 0 0,0-1 0,0-1 0,-1 0 0,0 0-1,20-19 1,-10 5 219,0 0 0,-2-2-1,-1 0 1,-1-2 0,-1 0-1,24-46 1,-29 46-88,-2 0 0,-1 0-1,-2-1 1,0 0 0,-2-1 0,4-33 0,-9 47-212,0 1 1,-2 0-1,0 0 0,0 0 0,-1 0 0,-1 0 1,0 0-1,-1 0 0,-1 0 0,0 0 0,-1 1 1,0 0-1,-1 0 0,-13-21 0,15 28-160,0 1-1,-1 0 1,1-1-1,-1 2 1,-1-1 0,1 0-1,-1 1 1,1 0-1,-1 0 1,0 1-1,-1 0 1,1 0-1,0 0 1,-1 1 0,0 0-1,1 0 1,-1 1-1,0-1 1,0 1-1,0 1 1,0 0-1,-12 0 1,7 2-114,0 0 0,0 0 0,0 2 0,0-1 0,1 1 0,0 1-1,0 0 1,0 0 0,0 1 0,1 1 0,0 0 0,-13 11 0,-24 32-797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158 124 13403,'5'-6'508,"-1"-1"0,-1 1 0,1-1-1,-1 0 1,0 1 0,-1-1 0,0 0 0,0-1 0,0 1 0,-1 0 0,0 0 0,0-11 0,-1 17-429,0 1 1,0-1-1,0 0 1,0 0-1,-1 0 1,1 0 0,0 0-1,0 0 1,-1 0-1,1 0 1,-1 0-1,1 0 1,0 0-1,-1 0 1,0 1 0,1-1-1,-1 0 1,1 0-1,-1 1 1,0-1-1,0 0 1,1 1 0,-1-1-1,0 1 1,0-1-1,0 1 1,0-1-1,1 1 1,-1 0-1,0-1 1,0 1 0,0 0-1,0 0 1,0 0-1,0-1 1,0 1-1,0 0 1,0 0 0,0 1-1,0-1 1,0 0-1,0 0 1,-2 1-1,-2 0 28,0 0 0,1 1 0,-1 0 0,0 0 0,1 0 0,-1 0 1,-4 4-1,0 1-62,-1 2 1,1-1 0,1 1 0,0 1 0,0-1 0,1 1 0,0 1-1,0-1 1,1 1 0,1 0 0,0 0 0,-7 23 0,8-21-55,1 1 1,0 0-1,0 0 0,2 0 1,-1 1-1,2-1 0,0 0 1,1 1-1,0-1 1,6 26-1,-5-36-4,-1 1 1,1 0-1,0 0 0,0-1 1,0 1-1,1-1 0,0 0 1,0 0-1,0 0 0,0 0 1,0 0-1,8 6 0,-9-9 7,0 0-1,1 1 0,-1-1 1,0 0-1,0 0 0,1 0 1,-1-1-1,1 1 0,-1-1 1,1 1-1,-1-1 0,1 0 1,-1 0-1,1 0 1,-1 0-1,1 0 0,-1 0 1,1-1-1,-1 1 0,1-1 1,-1 0-1,1 0 0,-1 0 1,0 0-1,0 0 1,1 0-1,1-3 0,3 0 18,-1-1 0,0-1-1,0 1 1,0-1 0,-1 0-1,0 0 1,0-1 0,6-11-1,-8 13 32,0 0-1,-1 0 0,1 0 1,-1 0-1,-1-1 0,1 1 1,-1-1-1,0 0 0,0 1 1,0-1-1,-1 0 0,0-10 1,0 14-30,0 1 1,-1 0 0,1 0-1,0 0 1,-1-1 0,1 1-1,0 0 1,-1 0 0,1 0-1,-1 0 1,0 0 0,1 0-1,-1 0 1,0 0-1,0 0 1,0 0 0,1 0-1,-1 0 1,0 0 0,0 1-1,0-1 1,0 0 0,-2 0-1,1 1-6,0-1 0,0 1 0,0 0 0,0-1 1,0 1-1,0 0 0,1 0 0,-1 1 0,0-1 0,0 0 0,0 1 0,0-1 0,-2 2 0,-2 0-117,1 0 1,0 1-1,0-1 1,0 1-1,0 0 0,1 1 1,-1-1-1,1 1 1,-5 5-1,7-6-125,0 0-1,0 1 1,0-1-1,0 1 1,0 0 0,-1 7-1,2-10 178,1 0-1,-1 1 1,1-1-1,0 0 1,0 1-1,-1-1 1,1 1-1,0-1 1,1 0-1,-1 1 1,0-1-1,0 0 0,0 1 1,1-1-1,-1 0 1,1 1-1,-1-1 1,1 0-1,-1 0 1,1 0-1,0 1 1,0-1-1,1 2 1,11 4-675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16972,'7'-4'526,"0"-1"1,0 0 0,0 0-1,0 0 1,-1-1-1,0 0 1,0 0 0,9-12-1,12-13 1043,7-6-430,-25 26-962,1 0 0,0 1 0,0 0 0,1 1-1,18-13 1,-29 22-176,1-1 1,-1 1-1,0 0 0,1 0 1,-1-1-1,1 1 0,-1 0 0,0 0 1,1 0-1,-1 0 0,0 0 1,1 0-1,-1 0 0,1 0 0,-1 0 1,0 0-1,1 0 0,-1 0 1,1 0-1,-1 0 0,0 0 0,1 0 1,-1 0-1,1 0 0,-1 0 1,0 0-1,1 1 0,-1-1 0,0 0 1,1 0-1,-1 1 0,0-1 1,1 0-1,-1 0 0,0 1 0,1-1 1,-1 0-1,0 1 0,0-1 1,0 0-1,1 1 0,-1-1 0,0 0 1,0 1-1,0-1 0,0 1 1,0-1-1,0 0 0,1 1 0,-1-1 1,0 1-1,0-1 0,0 0 1,0 1-1,-1 0 0,0 30-8,0-22 9,-6 56-31,2-23 17,2 0-1,2 63 0,7-77-321,-6-27 300,0 0 0,0-1 0,0 1-1,1-1 1,-1 1 0,0-1 0,0 1-1,0-1 1,1 1 0,-1-1 0,0 1-1,1-1 1,-1 1 0,0-1 0,1 1-1,-1-1 1,0 0 0,1 1 0,-1-1-1,1 0 1,-1 1 0,1-1 0,-1 0 0,1 0-1,-1 1 1,1-1 0,-1 0 0,1 0-1,-1 0 1,1 0 0,-1 1 0,1-1-1,0 0 1,-1 0 0,1 0 0,-1 0-1,1 0 1,-1-1 0,1 1 0,-1 0 0,1 0-1,0 0 1,-1 0 0,1-1 0,-1 1-1,1 0 1,-1 0 0,0-1 0,2 0-1,4-5-123,0 0 0,-1 0 0,10-14 0,-7 9-17,17-25-359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15627,'-4'6'541,"-1"-1"0,0 1 1,0-1-1,0 0 0,0 0 0,-8 4 0,-14 14 907,11-7-437,-21 28 1,32-38-807,0 1 1,1 0-1,0 1 0,0-1 1,1 1-1,0 0 1,-3 11-1,5-18-181,1 0 0,0 0-1,-1-1 1,1 1 0,0 0-1,0 0 1,0 0 0,0 0-1,0 0 1,0 0 0,0 0-1,0 0 1,0-1 0,1 1 0,-1 0-1,0 0 1,0 0 0,1 0-1,-1 0 1,1-1 0,-1 1-1,0 0 1,1 0 0,0-1-1,-1 1 1,1 0 0,1 0-6,-1-1 0,0 1 0,0-1 0,1 1 0,-1-1 0,0 0 0,0 0 0,1 0-1,-1 0 1,0 0 0,1 0 0,-1 0 0,0 0 0,0 0 0,3-1 0,4-2-4,1 1-1,-1-2 0,0 1 0,9-6 1,59-41-256,13-6-319,-86 54 511,1 0 1,0 1-1,-1-1 1,1 1-1,0 0 0,0 0 1,7-1-1,-10 2 40,0 0-1,0 0 0,0 0 0,0 0 1,0 0-1,0 0 0,0 0 1,0 0-1,-1 1 0,1-1 1,0 0-1,0 1 0,0-1 1,0 1-1,0-1 0,0 1 1,-1-1-1,1 1 0,0 0 0,0-1 1,-1 1-1,1 0 0,0 0 1,-1-1-1,1 1 0,-1 0 1,1 0-1,-1 0 0,1 0 1,-1 0-1,0 0 0,1 0 1,-1 0-1,0 0 0,0 1 0,1 8 13,0 1-1,-1-1 0,0 1 0,-3 18 0,0 20 238,3-48-232,0 0 1,0 0 0,0 0 0,0-1 0,0 1 0,0 0 0,0 0-1,0 0 1,1 0 0,-1 0 0,0 0 0,1 0 0,-1 0 0,1-1 0,-1 1-1,1 0 1,-1 0 0,1 0 0,1 0 0,-2 0-31,1-1 0,-1 0 0,1 0 0,0 0 1,-1 0-1,1 0 0,-1 0 0,1 0 0,0 0 0,-1 0 1,1 0-1,-1 0 0,1 0 0,0 0 0,-1 0 0,1 0 1,-1-1-1,1 1 0,0 0 0,-1 0 0,1-1 0,4-3-245,0 1-1,0-1 1,-1 0 0,6-6-1,-9 9 248,42-51-783,-18 20 259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832 0 18492,'-12'22'1288,"-23"44"517,32-59-1501,0 1 1,0 0 0,1 0-1,0 0 1,0 0-1,0 13 1,1-19-275,1-1 0,0 1 0,0-1-1,1 0 1,-1 1 0,0-1 0,0 1 0,1-1 0,-1 1-1,1-1 1,-1 0 0,1 1 0,-1-1 0,1 0 0,0 0-1,0 1 1,0-1 0,-1 0 0,1 0 0,0 0-1,1 0 1,-1 0 0,0 0 0,0 0 0,0-1 0,0 1-1,1 0 1,-1 0 0,0-1 0,1 1 0,-1-1 0,0 0-1,1 1 1,-1-1 0,1 0 0,-1 0 0,1 0 0,-1 0-1,1 0 1,-1 0 0,0 0 0,3-1 0,5 0-12,1 0-1,-1-1 1,0 0 0,0-1 0,10-4 0,-3 0 32,0-1 1,0 0-1,14-11 0,-23 14 42,1-1 0,-1 1-1,-1-1 1,1-1 0,-1 1-1,0-1 1,8-12 0,-13 18-65,0 0 0,-1 0 0,1 0 0,-1 0 1,1-1-1,-1 1 0,1 0 0,-1 0 0,0 0 1,1 0-1,-1-1 0,0 1 0,0 0 0,0 0 1,0 0-1,0-1 0,0 1 0,0 0 0,-1 0 1,1 0-1,0-1 0,-1 1 0,1 0 0,0 0 1,-2-2-1,1 2 10,-1-1 0,1 1 0,-1-1 0,0 1 0,0 0 0,0-1 0,1 1 0,-1 0 0,0 0 0,0 0 0,0 1 0,-5-2 0,-3-1 29,0 1 0,-1 1 0,0 0-1,-17 1 1,8 1-566,0 1 0,0 1 0,-24 7 0,35-8-177,0 1 0,-1 0 1,1 1-1,1 0 0,-1 1 0,0 0 1,1 0-1,-13 11 0,10-5-771</inkml:trace>
  <inkml:trace contextRef="#ctx0" brushRef="#br0" timeOffset="1">1 596 14947,'0'2'152,"1"0"-1,0 1 1,0-1-1,0 0 1,1-1-1,-1 1 1,0 0 0,1 0-1,-1 0 1,1-1-1,0 1 1,-1-1-1,1 1 1,0-1-1,0 0 1,0 0 0,0 0-1,0 0 1,0 0-1,0 0 1,0 0-1,1-1 1,-1 1-1,0-1 1,4 1-1,7 0 348,1 0-1,-1 0 1,16-3-1,-17 2-197,94-10 1906,178-39 0,-160 24-1764,-24 7-424,95-20-2472,-179 31 252,-16 7 2176,0-1 0,0 1 1,0 0-1,0 0 0,0-1 1,0 1-1,0 0 0,0 0 0,0-1 1,0 1-1,0 0 0,0 0 1,0 0-1,0-1 0,0 1 0,0 0 1,-1 0-1,1-1 0,0 1 1,0 0-1,0 0 0,0 0 1,0-1-1,-1 1 0,1 0 0,0 0 1,0 0-1,0 0 0,0-1 1,-1 1-1,1 0 0,0 0 0,0 0 1,0 0-1,-1 0 0,1 0 1,0 0-1,0-1 0,-1 1 1,1 0-1,0 0 0,0 0 0,-1 0 1,1 0-1,0 0 0,0 0 1,-1 0-1,1 0 0,0 1 0,0-1 1,0 0-1,-1 0 0,1 0 1,-14-2-922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17812,'-5'13'1134,"1"1"1,0 0 0,-2 15-1,4-9-518,-1 33-1,3-53-626,0 1 1,0-1-1,-1 1 1,1-1-1,0 1 0,0 0 1,0-1-1,0 1 1,1-1-1,-1 1 0,0 0 1,0-1-1,0 1 1,0-1-1,1 1 0,-1-1 1,0 1-1,0 0 1,1-1-1,-1 1 0,0-1 1,1 0-1,-1 1 1,1-1-1,-1 1 1,0-1-1,1 1 0,-1-1 1,1 0-1,-1 1 1,1-1-1,0 0 0,-1 0 1,1 0-1,-1 1 1,1-1-1,-1 0 0,1 0 1,0 0-1,-1 0 1,1 0-1,-1 0 0,1 0 1,0 0-1,-1 0 1,1 0-1,-1 0 0,1 0 1,0-1-1,6-1-64,-1 0 0,-1-1 0,1 0 0,7-4-1,7-4-86,-17 10 152,0 0 0,0 0 0,1 0 1,-1 0-1,0 1 0,1-1 0,-1 1 0,0 0 1,1 0-1,-1 0 0,0 1 0,1-1 0,-1 1 0,0 0 1,1 0-1,5 2 0,-7-1 20,0-1 0,0 1 0,0-1 0,-1 1 0,1 0-1,0 0 1,-1 0 0,1 0 0,-1 0 0,1 0 0,-1 0 0,0 0 0,0 1 0,0-1-1,0 0 1,-1 1 0,1-1 0,-1 1 0,1-1 0,-1 0 0,0 1 0,0-1 0,0 4-1,-1 1 118,0 0-1,0 0 0,0 0 0,-1-1 0,0 1 1,0 0-1,-1-1 0,0 0 0,0 0 0,0 1 1,-1-2-1,-5 8 0,6-10-67,1 1 1,-1-1-1,0 0 0,0 0 1,0 0-1,0 0 1,-1 0-1,1-1 0,-1 1 1,1-1-1,-1 0 0,0 0 1,0-1-1,0 1 1,0-1-1,0 0 0,-1 0 1,1 0-1,0 0 0,-7-1 1,9 0-155,-1 0 0,1-1 0,0 0 0,0 1 0,-1-1 0,1 0 0,0 0 0,0 0 0,0 0 0,0-1 0,0 1 0,1 0 0,-1-1 0,0 1 0,1-1 0,-1 0 0,1 0 0,-3-3 0,0-2-54,0 0 0,1 0-1,-1 0 1,-2-10 0,-4-21-454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20212,'9'-1'1993,"1"-3"-1305,2-1-296,3 1 904,4 0-272,2-2-471,2 2-313,3-2-921,0-1-511,0 0 984,0-2-200,-4-4-160</inkml:trace>
  <inkml:trace contextRef="#ctx0" brushRef="#br0" timeOffset="1">471 1 16299,'9'0'482,"7"0"350,0 0 0,0 1 0,0 0 0,30 8 0,-43-8-731,1 0-1,-1 0 0,0 1 0,0-1 1,1 1-1,-1 0 0,0 0 0,0 0 0,0 0 1,-1 0-1,1 0 0,0 1 0,-1 0 1,0-1-1,0 1 0,0 0 0,0 0 0,0 0 1,0 1-1,-1-1 0,1 0 0,-1 0 1,0 1-1,0-1 0,0 1 0,-1-1 1,1 8-1,0-1 76,-2 1-1,1-1 1,-1 0 0,-1 0 0,0 1-1,0-1 1,-1 0 0,-7 16 0,-5 5 517,-24 38-1,22-41-328,-20 45-1,36-71-419,0 0 0,1 0 0,-1-1 0,1 1 0,-1 0 0,1 0-1,-1 0 1,1 0 0,0 0 0,0 0 0,0 0 0,0 0 0,1 0 0,-1 0 0,0 0 0,1 0 0,1 3 0,-2-4-42,1 0 0,0 0 0,0 0 0,0-1-1,0 1 1,0 0 0,0 0 0,0-1 0,0 1 0,0-1 0,1 1 0,-1-1 0,0 0 0,0 1 0,0-1 0,1 0 0,-1 0 0,0 1 0,0-1 0,0 0 0,1 0-1,-1-1 1,0 1 0,0 0 0,1 0 0,-1-1 0,0 1 0,0 0 0,0-1 0,2 0 0,6-3-266,0-1 0,0 0 0,-1 0 0,0 0 0,0-1 0,0-1 0,-1 1 1,9-10-1,14-15-734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23 366 15427,'1'-24'2097,"-3"14"-771,2 10-1258,0 1 1,-1-1-1,1 0 0,0 0 1,-1 0-1,1 0 1,0 0-1,0 0 0,-1 0 1,1 0-1,0 0 0,-1 1 1,1-1-1,0 0 1,0 0-1,0 0 0,-1 1 1,1-1-1,0 0 0,0 0 1,0 0-1,-1 1 1,1-1-1,0 0 0,0 0 1,0 1-1,0-1 0,0 0 1,0 1-1,0-1 0,-1 1 1,-1 5 231,-1 1 1,1-1 0,0 1-1,0 0 1,1 0 0,-1 0-1,2 0 1,-1 11 0,1-3-245,1 0 1,0 0 0,4 15-1,-4-23-31,1 0-1,0 0 1,0-1 0,0 1-1,1-1 1,0 1-1,1-1 1,-1 0-1,1 0 1,0 0-1,1-1 1,-1 1-1,1-1 1,10 8-1,-11-10 19,1-1 0,0 1 0,0 0 0,0-1-1,0 0 1,0-1 0,0 1 0,0-1 0,1 0 0,-1 0-1,0 0 1,1-1 0,-1 0 0,1 0 0,-1 0-1,1-1 1,-1 0 0,0 0 0,10-3 0,-8 2 32,-1-1 0,1 0 0,-1 0 0,0 0 0,1-1 0,-1 1-1,-1-2 1,1 1 0,-1-1 0,0 1 0,0-2 0,0 1 0,0 0 0,3-7 0,-6 9-39,0-1 1,0 1-1,0 0 0,-1-1 1,0 1-1,0-1 0,0 1 0,0-1 1,0 1-1,-1-1 0,1 0 0,-1 1 1,0-1-1,0 0 0,0 1 1,-1-1-1,0 0 0,1 1 0,-1-1 1,0 1-1,-1-1 0,1 1 1,0-1-1,-1 1 0,0 0 0,0 0 1,0 0-1,-4-4 0,2 2-49,-1 0 0,0 0-1,0 1 1,0 0 0,-1 0-1,1 0 1,-1 0 0,-12-4-1,-2 0-682,-30-6 0,10 2 157,24 6 64</inkml:trace>
  <inkml:trace contextRef="#ctx0" brushRef="#br0" timeOffset="1">729 9 21933,'8'7'2368,"-3"-1"-1664,-2-2-360,1-1 1401,1-1-945,-2-4-496,-2-2-1464,-4-3 1072,-7 0-192,0-4-128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6 460 16732,'-2'10'1641,"1"-7"-1271,0-1 0,1 1 0,-1 0 0,1-1-1,0 1 1,-1-1 0,1 1 0,0 0 0,1 4-1,0-7-281,-1 0 0,1 0-1,-1 0 1,1 0 0,-1 0-1,1 0 1,-1 0-1,1 0 1,-1 0 0,1 0-1,-1-1 1,1 1 0,-1 0-1,1 0 1,-1 0 0,0-1-1,1 1 1,-1 0-1,1 0 1,-1-1 0,0 1-1,1 0 1,-1-1 0,0 1-1,1-1 1,-1 1 0,0 0-1,1-1 1,-1 1-1,0-1 1,0 1 0,1-1-1,11-18 772,13-26-115,-3-1 1,32-94 0,13-103-915,-82 364-1134,10-88 1098,-20 254-1498,24-283 1587,3 24-193,-2-28 295,0 1 1,0 0 0,0-1-1,0 1 1,0 0 0,0-1 0,0 1-1,0-1 1,1 1 0,-1 0-1,0-1 1,0 1 0,1-1-1,-1 1 1,0-1 0,1 1 0,-1-1-1,1 1 1,-1-1 0,0 1-1,1-1 1,-1 0 0,1 1 0,-1-1-1,1 1 1,-1-1 0,1 0-1,0 0 1,-1 1 0,1-1-1,-1 0 1,1 0 0,0 0 0,-1 0-1,1 0 1,0 1 0,14-9-425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 19420,'0'0'50,"0"-1"0,0 1-1,0 0 1,0 0 0,-1-1 0,1 1 0,0 0-1,0 0 1,-1-1 0,1 1 0,0 0-1,0 0 1,-1 0 0,1-1 0,0 1 0,0 0-1,-1 0 1,1 0 0,0 0 0,-1 0-1,1 0 1,0 0 0,-1 0 0,1 0 0,0 0-1,0 0 1,-1 0 0,1 0 0,0 0-1,-1 0 1,1 0 0,0 0 0,-1 0 0,1 0-1,0 0 1,-1 0 0,1 1 0,0-1-1,0 0 1,-1 0 0,1 0 0,0 0 0,0 1-1,-1-1 1,1 1 0,-13 10 135,1 5 44,2 1 0,0 0 1,1 1-1,1 0 0,0 0 0,-7 26 0,9-25-192,-6 15-38,2 0 1,0 1 0,3 0 0,1 1 0,-1 36-1,6-66 6,1 1 0,1 0 0,-1-1 0,1 1 0,1-1 0,-1 1 0,5 11-1,-6-17 5,1 0 0,0 1 0,-1-1 0,1 0 0,0 1 0,0-1 0,0 0 0,0 0 0,0 0 0,0 0 0,0 0 0,0 0 0,0 0 0,0 0 0,0 0 0,1-1 0,-1 1 0,0 0 0,1-1 0,-1 1 0,0-1 0,1 0 0,-1 1 0,1-1 0,-1 0 0,1 0 0,-1 0 0,1 0 0,-1 0-1,1 0 1,-1 0 0,0 0 0,1-1 0,-1 1 0,1 0 0,-1-1 0,0 0 0,1 1 0,-1-1 0,2-1 0,4-1 69,-1-2-1,1 1 0,-1-1 1,0 0-1,0-1 1,-1 1-1,1-1 1,-1 0-1,8-13 0,-2 2 189,-1 0 0,13-33-1,-18 34-128,0 0-1,-1 0 1,0 0 0,-2-1-1,0 1 1,0-1 0,-2 1-1,0-1 1,-1 1-1,-4-23 1,5 36-157,-1-1-1,0 1 1,0-1-1,0 1 1,0 0-1,-1 0 1,1-1-1,-1 1 1,0 0-1,0 0 1,0 0-1,-1 1 1,1-1-1,-6-4 1,7 6-52,0 0 0,-1 1 0,1-1 1,-1 0-1,1 1 0,0-1 0,-1 1 1,1 0-1,-1-1 0,1 1 0,-1 0 0,0 0 1,1 0-1,-1 0 0,1 0 0,-1 0 0,1 0 1,-1 1-1,1-1 0,-1 1 0,1-1 1,-1 1-1,1-1 0,0 1 0,-1 0 0,1 0 1,0-1-1,0 1 0,-1 0 0,1 0 1,0 0-1,0 1 0,0-1 0,0 0 0,0 0 1,-1 3-1,-4 5-523,0 1 0,0 0 0,-6 14 1,5-9 32,-4 5-465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19972,'-3'1'170,"-1"0"0,1 0 0,0 0 0,0 0 0,0 1 0,0-1 0,0 1 0,0 0 0,0 0 0,0 0 0,0 0 0,1 1 0,-1-1 0,1 1 0,0-1 0,-2 4 0,-3 4 121,0 0 0,2 0 0,-8 16 0,3-2-210,2 0 0,1 0 0,1 1-1,1-1 1,1 1 0,1 0-1,1 1 1,1-1 0,5 41-1,-3-59-56,0 0 0,1 0 0,0 0 0,0 0 0,0-1 0,1 1 0,0-1-1,1 1 1,5 7 0,-8-13-9,0 1-1,0-1 0,0 1 0,1-1 0,-1 0 1,0 0-1,1 1 0,-1-1 0,1 0 1,0 0-1,-1 0 0,1-1 0,0 1 0,-1 0 1,1-1-1,0 1 0,0-1 0,0 1 1,0-1-1,-1 0 0,1 0 0,0 0 1,0 0-1,0 0 0,0 0 0,0 0 0,-1-1 1,1 1-1,0-1 0,0 1 0,0-1 1,-1 0-1,1 0 0,0 0 0,-1 0 1,1 0-1,-1 0 0,1 0 0,2-3 0,0 0 44,0 0 0,0 0 0,0-1 0,-1 0 0,1 1-1,-1-1 1,0 0 0,0-1 0,-1 1 0,3-8 0,-4 10-18,0 0 0,0 0 0,0 0 0,-1 0 0,1 0 0,-1 0 0,0 0 0,1 0 0,-1 0 0,-1 0 0,1 0 0,0 0 0,-1 0 0,0 0 0,1 0 0,-1 0 0,-1 0 0,1 0 0,0 0 0,-1 0 0,-1-2 0,2 4-22,1 0 1,-1 0-1,0 0 0,0 0 1,0 1-1,0-1 0,0 0 1,0 0-1,0 1 1,0-1-1,0 1 0,0-1 1,0 1-1,0-1 0,0 1 1,0 0-1,-1 0 1,1-1-1,0 1 0,0 0 1,0 0-1,0 0 0,-2 0 1,0 1-53,1 0 0,0 0 1,0-1-1,0 1 0,0 0 0,0 1 1,0-1-1,0 0 0,0 1 1,0-1-1,-2 3 0,0-1-74,1 1 0,0 0 0,0 0 0,0 0 0,0 0 0,1 0 0,-1 1 0,1-1 0,0 1 0,-2 8 0,4-13 110,0 1-22,0 0 0,-1 0-1,1 0 1,0 0-1,0 0 1,0 0-1,0 0 1,0 0-1,0 0 1,0 0 0,0 0-1,0 0 1,1 0-1,-1 0 1,0 0-1,1 0 1,-1 0 0,1 0-1,-1 0 1,1 0-1,0 1 1,9 0-390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24 472 18956,'-6'43'1840,"0"-7"-1255,-3-6-265,7-6 896,2-7-640,2-12-1096,4-5 800,3-11-360,1-6-152,0-10-104</inkml:trace>
  <inkml:trace contextRef="#ctx0" brushRef="#br0" timeOffset="1">257 0 21661,'3'0'1736,"-2"7"-1296,2 2-200,-1 10 752,-2 5-263,0 12-433,0 4-120,-2 7-56,1 2-128,1 1-336,0-4-385,1-9 1498,2-8-833,6-18-24,2-9-48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19380,'9'-16'1275,"1"1"0,15-17 0,-22 28-1011,0 0 0,1 1 0,0-1 0,0 1-1,0 0 1,0 0 0,0 0 0,0 1 0,1 0 0,0-1-1,-1 1 1,10-2 0,-13 4-245,0 0-1,0-1 1,0 1 0,0 0-1,1 0 1,-1 0-1,0 0 1,0 0 0,0 1-1,1-1 1,-1 0-1,0 0 1,0 1 0,0-1-1,0 1 1,0-1 0,0 1-1,0-1 1,0 1-1,0 0 1,0-1 0,0 1-1,0 0 1,0 0 0,0 0-1,-1-1 1,1 1-1,0 0 1,-1 0 0,1 0-1,-1 0 1,1 1 0,-1-1-1,1 0 1,-1 0-1,0 0 1,1 0 0,-1 0-1,0 0 1,0 1 0,0-1-1,0 2 1,0 6-20,0 0 0,0 0 1,-1 0-1,-3 13 1,-7 22 63,-23 59 1,18-59 45,-13 56 1,29-99-107,-1 0 0,1 1 0,0-1 0,0 0 0,0 0 0,-1 1 0,1-1-1,0 0 1,0 0 0,1 0 0,-1 1 0,0-1 0,0 0 0,1 0 0,-1 0 0,0 1 0,1-1 0,-1 0-1,1 0 1,0 0 0,-1 0 0,1 0 0,0 0 0,1 1 0,-1-1-2,1 0 0,-1-1 0,1 1-1,-1 0 1,1-1 0,0 1 0,-1-1 0,1 1 0,0-1 0,-1 0 0,1 0 0,0 0 0,-1 0-1,1 0 1,2-1 0,6 0-236,0-2 0,1 1-1,-1-1 1,13-7 0,-16 7 13,0 0 0,-1-1 1,1 0-1,-1 0 0,0-1 0,-1 0 1,1 0-1,-1 0 0,0 0 1,0-1-1,7-10 0,11-18-466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2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17444,'11'11'2304,"7"-2"-1376,7-2-303,7-1 1351,9-5-744,8-1-224,3-3-591,-2-2-297,-6-1-937,-2 0-319,-18 3 872,-21 3-216,-1 0-216</inkml:trace>
  <inkml:trace contextRef="#ctx0" brushRef="#br0" timeOffset="1">34 276 17076,'20'24'2376,"9"-7"-1392,6-12-408,7-2 1513,7-9-1177,5-6-616,-2-16 64,1-2-160,-3-5-288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70 191 13899,'5'4'2617,"-4"-7"-163,-1 3-2417,-1 0 1,1-1-1,0 1 0,0 0 0,-1-1 1,1 1-1,0 0 0,-1 0 0,1 0 1,0-1-1,0 1 0,-1 0 0,1 0 1,0 0-1,-1 0 0,1 0 0,-1-1 1,1 1-1,0 0 0,-1 0 0,1 0 0,0 0 1,-1 0-1,1 0 0,0 0 0,-1 0 1,1 0-1,-1 1 0,1-1 0,0 0 1,-1 0-1,1 0 0,0 0 0,-1 0 1,1 1-1,0-1 0,-1 0 0,1 0 1,0 0-1,0 1 0,-1-1 0,1 0 0,0 1 1,0-1-1,-1 0 0,1 1 0,-6 5 42,0-1-1,1 2 0,0-1 1,0 0-1,1 1 1,-1 0-1,2 0 0,-1 0 1,1 1-1,0-1 0,0 1 1,1 0-1,0 0 0,0 0 1,0 11-1,2-18-58,0 0 1,0 1-1,0-1 0,1 0 0,-1 0 1,0 0-1,1 0 0,-1 0 0,1 0 1,-1 0-1,1 0 0,-1 0 1,1 0-1,0 0 0,0 0 0,-1 0 1,1 0-1,0-1 0,0 1 0,0 0 1,0 0-1,0-1 0,0 1 1,0-1-1,0 1 0,0-1 0,0 1 1,0-1-1,1 0 0,-1 0 0,0 1 1,0-1-1,0 0 0,0 0 1,1 0-1,-1 0 0,0 0 0,0 0 1,0-1-1,0 1 0,0 0 0,2-1 1,4-1 7,0 0 0,0 0 1,0-1-1,-1 0 0,10-6 1,4-4-292,-1-1 0,-1 0 0,0-2 0,-1 0 0,-1-1 0,29-38 0,-55 77 417,1 1 1,1 0-1,1 1 0,-5 34 0,12-56-77,-1 1 0,1-1 1,0 1-1,1-1 0,-1 0 0,0 1 1,1-1-1,0 1 0,-1-1 0,1 0 0,0 1 1,0-1-1,0 0 0,0 0 0,2 2 1,-2-3-35,0 1 1,1-1 0,-1-1 0,0 1 0,0 0-1,1 0 1,-1 0 0,0-1 0,1 1-1,-1-1 1,1 1 0,-1-1 0,1 1 0,-1-1-1,1 0 1,-1 0 0,1 0 0,-1 0-1,1 0 1,-1 0 0,1 0 0,-1 0 0,1-1-1,-1 1 1,3-1 0,6-3 57,0 0 0,0 0 0,0-1 0,0-1 0,-1 1 1,0-2-1,0 1 0,10-11 0,-1 0-52,0-2 0,21-29 0,-19 22-172,24-44 0,-39 61 62,-1 1 0,0-1 1,0 1-1,-1-1 0,0 0 0,-1-1 1,0 1-1,0 0 0,-1-1 0,0-9 1,-1 18 51,0 0-1,0 0 1,0 0 0,0 0 0,0 0 0,0 0 0,0 0 0,0 1 0,0-1 0,-1 0 0,1 0 0,0 0 0,-1 0 0,1 0 0,0 1 0,-1-1 0,1 0 0,-1 0 0,0 0-1,1 1 1,-1-1 0,0 0 0,1 1 0,-1-1 0,0 1 0,1-1 0,-1 1 0,0-1 0,0 1 0,0 0 0,0-1 0,0 1 0,1 0 0,-1-1 0,0 1 0,0 0 0,0 0-1,0 0 1,0 0 0,0 0 0,0 0 0,0 0 0,0 0 0,0 0 0,1 1 0,-1-1 0,-2 1 0,-2 1 8,0 0 0,0 0-1,0 0 1,0 1 0,1 0 0,-9 7 0,-1 2 99,1 1-1,0 0 1,1 1 0,0 0 0,-10 17 0,17-23-28,0 1 1,0-1-1,1 1 0,0 0 1,1 0-1,0 1 1,0-1-1,1 1 1,0 0-1,1-1 1,-1 12-1,2-17-18,0 0 0,1 0-1,0-1 1,-1 1 0,1 0 0,0 0-1,1 0 1,-1-1 0,1 1 0,0 0-1,0-1 1,3 5 0,-4-6-33,1 0-1,-1-1 1,1 1 0,0-1 0,-1 1-1,1-1 1,0 1 0,0-1 0,0 0-1,0 0 1,0 0 0,0 0 0,0-1-1,1 1 1,-1 0 0,0-1 0,0 0-1,0 1 1,1-1 0,-1 0 0,0 0 0,0 0-1,4-1 1,24-6 124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16 291 17300,'-4'8'633,"-8"17"2668,15-26-1735,10-15-469,26-35-602,2 0 0,2 3 0,2 2 0,59-47 0,-97 88-467,-6 4-18,0 0 0,1-1 0,-1 1 0,1 0 0,0 0 0,-1 0 0,1 0 0,0 0 0,0 1 0,-1-1 0,1 1 0,3-2 0,-4 3-5,-1-1-1,0 0 1,1 1 0,-1-1 0,0 0 0,1 0 0,-1 1 0,0-1 0,0 1 0,0-1 0,1 0-1,-1 1 1,0-1 0,0 0 0,0 1 0,0-1 0,0 1 0,0-1 0,0 0 0,0 1 0,1-1-1,-2 1 1,1-1 0,0 1 0,0-1 0,0 0 0,0 1 0,0-1 0,0 1 0,0-1 0,0 0-1,-1 1 1,1-1 0,0 0 0,0 1 0,0-1 0,-1 1 0,-7 20 75,7-20-72,-15 38 94,-84 218 345,100-255-460,-1 1 0,0-1 1,1 0-1,-1 0 1,1 0-1,0 1 1,0-1-1,0 0 1,0 1-1,0 1 1,0-4 0,0 1 0,0-1 1,0 0-1,0 0 0,1 0 0,-1 0 0,0 0 1,0 0-1,0 0 0,0 0 0,0 0 0,0 0 1,0 0-1,0 1 0,0-1 0,1 0 0,-1 0 1,0 0-1,0 0 0,0 0 0,0 0 0,0 0 1,0 0-1,0 0 0,1 0 0,-1 0 0,0 0 1,0 0-1,0 0 0,0 0 0,0 0 1,0 0-1,1 0 0,-1 0 0,0-1 0,0 1 1,0 0-1,0 0 0,0 0 0,0 0 0,0 0 1,0 0-1,0 0 0,1 0 0,-1 0 0,0 0 1,0 0-1,0-1 0,9-11-902,23-49-1211,-18 35 1420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18556,'-1'3'373,"0"0"0,1-1 0,-1 1 0,-1 0 0,1-1 0,0 1 0,-1-1 0,1 1 1,-1-1-1,1 0 0,-4 3 0,-2 6 1054,-6 8-449,-1 1-668,0 1 0,2 0-1,0 1 1,1 0 0,-12 39 0,23-59-302,-1 0 1,1-1-1,-1 1 1,1-1-1,0 1 1,0 0-1,0 0 1,0-1 0,0 1-1,0 0 1,0-1-1,0 1 1,1 0-1,-1-1 1,1 1-1,-1-1 1,1 1-1,0 0 1,0-1 0,-1 0-1,1 1 1,0-1-1,0 1 1,1-1-1,-1 0 1,0 0-1,0 0 1,0 0 0,1 0-1,-1 0 1,1 0-1,-1 0 1,1 0-1,-1 0 1,1-1-1,-1 1 1,1-1 0,0 1-1,-1-1 1,1 0-1,0 1 1,2-1-1,1 0-210,0 1 0,1-1 0,-1 0 0,0-1 0,1 1 0,-1-1 0,0 0 0,0 0 0,1-1 0,-1 0 0,0 0-1,7-3 1,-8 1-79,0 1 0,0 0 0,0-1-1,-1 0 1,1 0 0,-1 0 0,0 0-1,0 0 1,3-6 0,4-9-731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 13707,'-39'54'7016,"30"-35"-5816,1 0 0,1 1 0,0 0 0,-6 38 0,7-23-992,2 0-1,1 39 1,3-73-240,2 12-1411,-2-13 1420,0 1 1,0-1-1,0 0 1,0 0-1,0 0 1,0 0-1,0 1 1,1-1-1,-1 0 1,0 0-1,0 0 1,0 0 0,1 0-1,-1 0 1,0 1-1,0-1 1,0 0-1,0 0 1,1 0-1,-1 0 1,0 0-1,0 0 1,1 0-1,-1 0 1,0 0 0,0 0-1,0 0 1,1 0-1,-1 0 1,0 0-1,0 0 1,0 0-1,1 0 1,-1 0-1,0 0 1,0-1 0,0 1-1,1 0 1,-1 0-1,0 0 1,0 0-1,0 0 1,0 0-1,1-1 1,-1 1-1,0 0 1,0 0-1,0 0 1,0 0 0,0-1-1,0 1 1,0 0-1,1 0 1,-1 0-1,0-1 1,0 1-1,0 0 1,9-14-621</inkml:trace>
  <inkml:trace contextRef="#ctx0" brushRef="#br0" timeOffset="1">211 37 17052,'4'-4'948,"-1"0"0,1 0 0,0 1 1,1-1-1,-1 1 0,1 0 0,7-4 1,-11 6-742,1 1 0,-1-1 0,1 1 0,-1-1 0,1 1 0,-1-1 0,1 1 0,-1 0 0,1 0 0,0 0 0,-1 0 0,1 0 0,1 0 0,-2 0-191,0 1-1,0-1 1,0 0-1,0 1 1,-1-1-1,1 1 1,0-1-1,0 1 1,-1 0-1,1-1 1,0 1-1,-1 0 1,1-1-1,0 1 0,-1 0 1,1 0-1,-1 0 1,0 0-1,1-1 1,-1 1-1,0 0 1,1 0-1,-1 0 1,0 1-1,1 1-9,-1 0 0,0 0 0,0 0-1,0 0 1,0 0 0,0 0 0,-1 0-1,0 0 1,1 0 0,-1 0 0,-2 5 0,-19 33 30,14-26-27,-37 63 98,20-37-3,2 0 1,-35 89-1,57-126-104,0-1-1,0 0 1,0 1 0,1-1-1,-1 1 1,1 4 0,0-8-11,0 1 1,0-1 0,0 0-1,0 1 1,0-1 0,0 0 0,0 1-1,0-1 1,0 0 0,1 1 0,-1-1-1,0 0 1,0 0 0,0 1 0,0-1-1,1 0 1,-1 1 0,0-1 0,0 0-1,1 0 1,-1 0 0,0 1 0,0-1-1,1 0 1,-1 0 0,0 0 0,1 1-1,0-1-31,0 0-1,0 0 0,0-1 0,0 1 1,0 0-1,-1 0 0,1 0 0,0-1 1,0 1-1,0 0 0,0-1 1,0 1-1,-1-1 0,1 1 0,1-1 1,10-9-230,0 0 1,0-1-1,-1 0 1,17-22-1,-18 22 21,14-19-252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17628,'0'24'2008,"0"5"-1024,-1 1-375,-4 2 1047,1 1-312,-2 4-368,0-3-223,2-2-978,0-4 1242,-2-6-945,2-5 0,1-7-48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84 16267,'0'-1'183,"-1"0"-1,1 0 1,0 0-1,0 0 1,-1 0-1,1 0 1,0 0-1,0 0 1,0 0-1,0 0 1,0 0-1,1 0 0,-1 0 1,0 0-1,0 0 1,1 0-1,-1 1 1,0-1-1,1 0 1,-1 0-1,1 0 1,-1 0-1,1 0 1,0 1-1,-1-1 0,1 0 1,0 0-1,-1 1 1,1-1-1,0 1 1,0-1-1,0 1 1,0-1-1,-1 1 1,2-1-1,38-20 2162,-34 18-1936,6-3-68,0 1 0,1 1 0,-1 0 0,1 1-1,17-3 1,-29 5-330,0 1 0,0 0 1,0 0-1,-1 0 0,1 0 0,0 0 0,0 0 0,0 0 0,0 0 0,-1 0 0,1 0 0,0 0 1,0 0-1,0 1 0,-1-1 0,1 0 0,0 1 0,0-1 0,-1 0 0,1 1 0,0-1 1,-1 1-1,1-1 0,0 1 0,-1-1 0,2 2 0,-2-1-4,0 0 0,0 0 0,1 0 0,-1 1 0,0-1 0,0 0-1,0 0 1,0 0 0,0 1 0,-1-1 0,1 0 0,0 0 0,0 0 0,-1 0 0,1 0 0,-1 2 0,-4 5 1,1 1 0,-1-1 0,-9 12 0,-70 79 12,54-66-22,2 0 0,-40 62 0,66-91 1,0 0 0,0 0 0,0 0 0,0 0 0,1 0 1,0 0-1,0 0 0,-1 6 0,2-9 1,0 0 0,0 0 0,0 0 0,0 0 0,0 0 0,1 0 0,-1 0 1,0 0-1,1 0 0,-1 0 0,1 0 0,-1 0 0,1 0 0,-1 0 0,1 0 0,-1 0 0,1-1 1,0 1-1,0 0 0,-1 0 0,1-1 0,0 1 0,0-1 0,0 1 0,0-1 0,0 1 1,0-1-1,0 1 0,0-1 0,0 0 0,0 1 0,0-1 0,0 0 0,0 0 0,0 0 1,0 0-1,0 0 0,0 0 0,2 0 0,8-1-163,1 0-1,-1-1 1,1 0 0,-1 0-1,0-1 1,0-1 0,0 0-1,-1 0 1,1-1 0,-1-1-1,0 0 1,0 0 0,10-9-1,2-6-267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5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 19164,'1'-1'72,"-1"1"-1,0 0 1,1 0-1,-1 0 1,0-1 0,1 1-1,-1 0 1,0 0-1,1 0 1,-1 0 0,1 0-1,-1 0 1,0 0-1,1 0 1,-1 0 0,1 0-1,-1 0 1,0 0-1,1 0 1,-1 0 0,1 0-1,-1 0 1,0 0-1,1 0 1,-1 1 0,0-1-1,1 0 1,-1 0-1,0 0 1,1 1 0,-1-1-1,0 0 1,1 0-1,-1 1 1,-1 15 1638,-14 18-7,-18 22-189,-14 26-246,43-74-1148,0 0 1,1 1-1,0 0 1,1-1-1,0 1 1,0 0-1,0 17 1,2-24-103,-1 0 0,1 0 0,0 0 1,1 0-1,-1 0 0,0 0 0,0 0 1,1 0-1,0 0 0,-1 0 0,1-1 0,0 1 1,0 0-1,0 0 0,0-1 0,0 1 0,0 0 1,0-1-1,0 1 0,3 1 0,-2-2-45,0 0 0,0 0 0,0 0 1,0-1-1,0 1 0,-1-1 0,2 1 0,-1-1 0,0 0 0,0 0 0,0 0 0,0 0 0,0 0 0,0 0 0,0 0 0,3-2 0,3 0-429,0-1 0,0 0-1,0 0 1,0-1 0,0 0-1,0-1 1,12-10 0,-11 7 14,0-1 0,-1 1 0,-1-2 0,0 1 0,7-12 0,0-2-636</inkml:trace>
  <inkml:trace contextRef="#ctx0" brushRef="#br0" timeOffset="1">228 117 17524,'-4'9'1904,"-5"7"-1040,1 5-296,-4 11 969,-4 8-193,2 13-424,-3 1-160,1 6-407,0 2-385,2-7-2209,0-2 2097,-1-12-312,8-9-224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14331,'-1'0'112,"0"0"0,0 1 0,0-1 1,1 0-1,-1 1 0,0-1 0,0 1 0,1-1 0,-1 1 0,0-1 1,1 1-1,-1-1 0,0 1 0,1 0 0,-1-1 0,1 1 0,-1 0 0,1-1 1,-1 1-1,1 0 0,-1 0 0,1 0 0,-1 0 0,2 0 5,-1 0 0,1-1 0,-1 1-1,1 0 1,-1-1 0,1 1-1,-1-1 1,1 1 0,-1-1 0,1 1-1,0-1 1,-1 0 0,1 1 0,-1-1-1,1 0 1,0 1 0,0-1 0,-1 0-1,1 0 1,1 1 0,48 6 2254,-47-7-2425,49 3 455,0-3 0,0-2-1,83-13 1,149-53-201,-271 64-184,-1 1-1,0 0 0,1 1 1,-1 0-1,22 0 0,-33 2-9,0 0-1,0 0 0,-1 0 1,1 0-1,0 0 1,-1 0-1,1 0 0,0 0 1,-1 0-1,1 1 0,0-1 1,-1 0-1,1 1 0,-1-1 1,1 0-1,-1 1 1,1-1-1,0 0 0,-1 1 1,1-1-1,-1 1 0,1 0 1,-1 0-22,0-1 1,0 1 0,0-1-1,0 1 1,0-1-1,0 1 1,0-1-1,0 1 1,0-1 0,0 1-1,0-1 1,0 1-1,0-1 1,0 1 0,-1-1-1,1 1 1,0-1-1,0 1 1,-1-1 0,1 1-1,-1 0 1,0 0-66,0 1 0,0-1 0,-1 0 0,1 1 0,0-1 0,-1 0 0,1 0 0,-1 0 0,1 0 0,-1 0 0,0 0 0,1 0 0,-1 0 0,0-1 0,-2 1 0,-4-1-155,0-1-90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 18228,'13'-4'2373,"-10"7"-83,-12 14 524,3-7-2970,-27 48 992,15-30-525,2 0-1,1 1 1,1 1-1,-16 51 1,29-79-301,0 1 0,1 0-1,-1 0 1,1-1 0,0 1 0,0 0-1,0 0 1,0-1 0,0 1 0,0 0-1,1 0 1,-1-1 0,1 1 0,0 0-1,0-1 1,0 1 0,0-1 0,1 1 0,-1-1-1,1 1 1,-1-1 0,1 0 0,3 4-1,-2-4-55,-1-1 0,1 1 0,-1-1-1,1 1 1,0-1 0,-1 0 0,1 0-1,0 0 1,0 0 0,0-1 0,0 1-1,0-1 1,0 0 0,0 0 0,0 0-1,0 0 1,0 0 0,-1 0-1,1-1 1,0 0 0,0 0 0,3-1-1,9-4-682,-1-1-1,-1-1 0,1 0 0,-1-1 0,0 0 0,-1-1 1,0 0-1,-1-1 0,0-1 0,0 1 0,-1-2 0,-1 0 0,0 0 1,10-22-1,-31 81 9070,-1 44-6850,9-54-985,0 39-3083,5-73 2096,3-4-141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 16772,'-7'-2'124,"-1"2"1,0-1 0,1 1 0,-1 0 0,1 0 0,-1 1 0,0 0-1,1 0 1,-1 1 0,1 0 0,0 0 0,0 1 0,0 0-1,0 0 1,0 1 0,1 0 0,-1 0 0,1 0 0,0 1 0,0 0-1,1 0 1,-1 1 0,1-1 0,0 1 0,-4 7 0,-4 8-73,1 0 1,1 2-1,1-1 0,1 1 1,1 1-1,1-1 1,-6 39-1,5-6-130,3 0-1,1 68 1,5-86-118,1-1 1,1 0 0,2-1 0,11 38 0,-12-59 80,1 0 0,1-1 0,0 1 0,1-1 1,10 15-1,-11-21 45,-1 0-1,2-1 1,-1 0 0,1 0 0,0 0-1,0-1 1,0 0 0,1-1 0,12 7-1,-13-8 61,0-1 0,0-1-1,0 1 1,0-1 0,0 0-1,1-1 1,-1 0 0,1 0-1,-1 0 1,1-1 0,8-1-1,-4 0 76,-1-1 0,0-1 0,0 0 0,0 0 0,0-1 0,17-9 0,-5 0 196,0-1 0,-1-2 0,-1 0 1,-1-1-1,30-32 0,-26 23 44,-2-1 1,-1-1-1,-2-1 0,0 0 0,-2-2 1,-1 0-1,-2 0 0,11-35 0,-18 43-152,0 0 0,-2-1 0,0 0 1,-2 0-1,-1 0 0,0 0 0,-2-1 0,-1 1 0,-1 0 0,-1 0 0,-1 0 0,-10-31 0,10 43-193,0 0-1,-1 1 0,0 0 1,-1 0-1,-1 0 1,1 0-1,-2 1 0,-15-17 1,18 22-38,0 0 0,-1 1 0,1 0 1,-1 0-1,0 0 0,0 1 0,0-1 0,-1 2 1,1-1-1,-1 1 0,1 0 0,-1 0 0,0 0 1,0 1-1,0 1 0,0-1 0,-10 1 1,9 1-21,-1 0 1,0 0 0,-10 4 0,-26 11-421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5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2 316 13139,'-1'30'2961,"1"-29"-2900,0-1 0,0 0 0,0 0 0,0 1 1,0-1-1,0 0 0,0 1 0,0-1 0,0 0 1,0 0-1,1 1 0,-1-1 0,0 0 0,0 0 1,0 1-1,0-1 0,1 0 0,-1 0 1,0 0-1,0 1 0,0-1 0,1 0 0,-1 0 1,0 0-1,0 0 0,1 0 0,-1 1 0,0-1 1,1 0-1,-1 0 0,0 0 0,1 0 0,0 0 91,0-1 0,0 1 0,0-1-1,0 1 1,0-1 0,0 1-1,0-1 1,0 0 0,0 1-1,0-1 1,0 0 0,0 0-1,1-1 1,11-14 544,0 0 0,-1-1-1,17-30 1,23-60 148,-49 100-766,48-122 742,-49 125-615,-1 6-72,0 13-19,-3 22-86,-3 19-192,1-23-787,2 0-1,2 38 1,0-70 907,2 8-331,-2-8 362,0-1 0,0 0 0,0 0 0,0 0 1,0 0-1,0 0 0,0 1 0,1-1 0,-1 0 0,0 0 1,0 0-1,0 0 0,0 0 0,0 0 0,0 1 0,1-1 1,-1 0-1,0 0 0,0 0 0,0 0 0,0 0 0,0 0 1,1 0-1,-1 0 0,0 0 0,0 0 0,0 0 0,0 0 1,1 0-1,-1 0 0,0 0 0,0 0 0,0 0 0,0 0 1,1 0-1,-1 0 0,0 0 0,0 0 0,0 0 0,0 0 1,0 0-1,1-1 0,-1 1 0,0 0 0,0 0 1,0 0-1,0 0 0,0 0 0,0 0 0,0-1 0,1 1 1,-1 0-1,0 0 0,9-11-685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21044,'4'13'1673,"-5"11"-1209,-5 8-200,-3 14 680,1 4-352,1 6-248,-3 0-192,8-2-240,1-4-200,1-15-400,3-7-168,-3-17-424,0-10 80,-12-2 623,-4-11-215,-11-8-16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17860,'-2'0'119,"0"1"0,0-1 0,1 1 0,-1-1 1,1 1-1,-1 0 0,0 0 0,1 0 0,-1 0 0,1 0 1,0 0-1,-1 0 0,1 0 0,0 1 0,0-1 0,0 1 1,-1 1-1,-17 26 532,13-16-600,0 1-1,1 0 0,0 0 0,1 0 0,1 0 0,0 1 0,1-1 0,1 1 0,0 0 0,1 0 1,0 0-1,1-1 0,6 29 0,-6-39-52,0 0 0,1 0 0,0 0-1,-1 0 1,1 0 0,0-1 0,1 1 0,-1-1 0,1 0 0,-1 0 0,1 0 0,4 4-1,-5-6 8,0 1-1,0-1 0,1 0 1,-1 0-1,0 0 0,1 0 1,-1 0-1,0 0 0,1 0 0,-1-1 1,1 1-1,0-1 0,-1 0 1,1 0-1,-1 0 0,1 0 0,-1 0 1,1 0-1,0-1 0,4-1 1,1-1 69,0-1 1,0 1 0,-1-2-1,1 1 1,-1-1 0,0 0-1,0-1 1,0 0 0,-1 0-1,0 0 1,0-1 0,6-10 0,-6 10 109,-1-1 0,0-1 0,0 1 0,-1-1 0,0 0 0,-1 0 0,0 0 0,0 0 0,-1-1 0,0 1 0,1-11 0,-3 18-114,0 0-1,0 0 1,0 0-1,0-1 1,0 1 0,0 0-1,-1 0 1,1 0-1,-1 0 1,1 0 0,-1 0-1,0 0 1,0 0-1,0 0 1,0 0 0,0 0-1,-1 0 1,1 0-1,-2-1 1,1 2-71,1 0-1,-1 0 1,1 0 0,-1 0-1,0 1 1,0-1 0,1 1 0,-1-1-1,0 1 1,0 0 0,0-1-1,0 1 1,1 0 0,-1 0-1,0 0 1,0 1 0,-3 0-1,-2 1-314,-1 0-1,1 0 0,0 1 0,0 0 1,1 1-1,-1 0 0,1 0 0,-1 0 1,-7 7-1,8-5-375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5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 17044,'-2'-2'248,"0"1"0,0-1 0,0 1 0,0 0 0,-1-1 0,1 1 0,0 0 0,0 1 0,-1-1 0,1 0 0,0 1 0,-1-1 1,1 1-1,-1 0 0,1 0 0,-1 0 0,-3 0 0,2 1-88,0 0 1,1 0-1,-1 0 1,1 1-1,-1 0 1,1-1-1,0 1 1,0 0-1,-1 0 1,-3 5-1,-1 0-89,0 2-1,0-1 1,1 1-1,1 1 1,-1-1-1,-7 17 1,7-12-51,1-1-1,1 1 1,0 0 0,0 0 0,2 1-1,0-1 1,0 1 0,2 0 0,-1-1 0,2 1-1,1 18 1,0-30-1,-1 0 1,0-1-1,1 1 0,0 0 0,0-1 0,0 1 1,0-1-1,0 0 0,0 1 0,0-1 1,1 0-1,-1 0 0,1 0 0,0 0 0,0 0 1,0 0-1,0 0 0,0 0 0,0-1 1,4 3-1,-4-3 17,0-1 1,-1 1 0,1-1-1,0 1 1,0-1-1,0 0 1,0 0-1,0 0 1,0 0 0,0 0-1,0-1 1,0 1-1,-1 0 1,1-1-1,0 1 1,0-1 0,0 0-1,-1 0 1,1 0-1,0 0 1,-1 0-1,1 0 1,0 0 0,-1 0-1,0 0 1,1-1-1,-1 1 1,2-3-1,1-2 116,0 1 0,-1-1 0,0 0-1,0 1 1,-1-1 0,1-1-1,-1 1 1,-1 0 0,3-13-1,-4 16-96,0 1 0,1-1-1,-1 0 1,0 0 0,-1 0-1,1 0 1,-1 1 0,1-1-1,-1 0 1,0 0 0,-1-3-1,1 5-38,0-1 0,0 1 0,0 0 0,0 0 0,0-1 0,0 1-1,0 0 1,0 0 0,0 0 0,-1 0 0,1 0 0,0 1 0,-1-1-1,1 0 1,-1 1 0,1-1 0,-1 1 0,1-1 0,-1 1 0,1 0-1,-4-1 1,3 1-75,0 0 0,0 1 0,-1-1 0,1 0 0,0 1 0,0-1 0,0 1 0,0 0-1,0 0 1,0 0 0,0 0 0,0 0 0,0 0 0,0 0 0,0 1 0,1-1 0,-1 1 0,0-1-1,1 1 1,-1 0 0,0 1 0,-1 0-18,1 0 1,0 1-1,0-1 0,1 0 0,-1 0 1,1 1-1,-1-1 0,1 1 0,0-1 1,1 1-1,-1 0 0,0 4 0,2-1-347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7:5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19484,'3'0'2209,"1"2"-1513,-1-1-320,-3 3 1200,2 6-688,0 5-255,0 5-345,-1 3-112,2 4-312,0 2-144,-1 1-361,-1-5-183,2-3-472,-2-5 2088,1-8-1136,-2-8-152,0-4 112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15307,'4'8'5085,"2"20"-3351,14 155 468,-19-178-2182,1 8-559,-1-12 295,1-9 276,1-5-181,1-1-62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16371,'7'-5'709,"50"-38"3886,-51 40-4234,-1-1 1,1 1 0,0 0 0,0 1 0,0 0-1,0 0 1,1 0 0,10-1 0,-15 3-339,-1-1 1,0 1-1,0 0 1,0 0 0,1 0-1,-1 0 1,0 0 0,0 1-1,1-1 1,-1 0-1,0 1 1,0-1 0,0 0-1,0 1 1,1 0-1,-1-1 1,0 1 0,0-1-1,0 1 1,0 0-1,0 0 1,-1 0 0,1 0-1,0 0 1,1 1 0,-1 0-8,0 0 1,0 1-1,-1-1 1,1 0 0,-1 1-1,1-1 1,-1 0 0,0 1-1,0-1 1,0 1 0,0-1-1,-1 3 1,-1 7 14,0 0 0,-1 0 0,-1 0 0,-5 12 0,-28 47 158,28-56-134,0 1 0,1 0 1,0 0-1,2 1 0,-8 27 0,14-42-52,-1 0-1,1 1 0,0-1 1,0 0-1,0 0 0,0 1 0,0-1 1,0 0-1,1 1 0,-1-1 1,1 0-1,-1 0 0,1 0 1,0 0-1,0 1 0,0-1 1,0 0-1,0-1 0,1 1 0,1 2 1,0-1 0,0-1 1,0 1-1,0-1 1,0 0-1,0 0 0,1 0 1,-1-1-1,0 1 1,1-1-1,0 0 1,5 1-1,3 0-49,0-1 0,0 0 0,0 0 0,0-1 0,0-1 0,23-4 0,-29 4 104,-1 0 0,0 0-1,0-1 1,0 0 0,0 0 0,0 0-1,0-1 1,0 1 0,0-1-1,6-6 1,-1-2-11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17108,'-2'0'1816,"8"7"-1040,1 0-256,6 2 945,3-2-257,6-1-384,2-2-160,6-1-280,0-2-96,-3-2-392,2-2-472,-5-7-104,-1-3 528,-8-1-136,5-2-136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16508,'7'-8'6858,"24"-32"-5031,3-11-805,36-68-1,-66 114-809,-3 7-70,-3 15-5,-7 25-78,1-10-111,2-10-335,1 0-1,0 0 1,2 1 0,-1 40 0,4-63 358,0 0 1,0 0 0,0 1 0,0-1-1,0 0 1,-1 0 0,1 1 0,1-1 0,-1 0-1,0 0 1,0 1 0,0-1 0,0 0-1,0 0 1,0 0 0,0 1 0,0-1 0,0 0-1,0 0 1,0 1 0,1-1 0,-1 0-1,0 0 1,0 0 0,0 1 0,0-1 0,1 0-1,-1 0 1,0 0 0,0 0 0,0 0-1,1 1 1,-1-1 0,0 0 0,0 0 0,1 0-1,-1 0 1,0 0 0,0 0 0,1 0-1,-1 0 1,0 0 0,0 0 0,1 0 0,-1 0-1,0 0 1,0 0 0,1 0 0,-1 0 0,0 0-1,0 0 1,0 0 0,1-1 0,-1 1-1,0 0 1,0 0 0,1 0 0,-1 0 0,0 0-1,0-1 1,0 1 0,1 0 0,13-14-586,-13 14 573,17-21-711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14859,'-12'13'1334,"0"0"-1,0 1 1,2 0-1,-12 18 1,19-28-1180,1 1 0,-1 0 0,1 0 0,0 0 0,0 0 0,1 1 0,-1-1 0,1 0 0,0 1 0,1-1 1,-1 1-1,1-1 0,0 1 0,0-1 0,1 0 0,0 1 0,2 8 0,-1-10-148,-1-1 0,1 1 0,0-1 0,0 1-1,1-1 1,-1 0 0,1 0 0,-1 0 0,1 0 0,0-1 0,0 1 0,0-1 0,1 0 0,-1 0 0,0 0 0,1 0-1,0 0 1,-1-1 0,1 1 0,0-1 0,0 0 0,-1 0 0,1-1 0,0 1 0,7-1 0,-4 0 59,-1 0 1,0 0-1,0 0 1,0-1 0,0 0-1,1 0 1,-1-1-1,0 0 1,-1 0-1,1 0 1,0-1 0,-1 1-1,1-2 1,-1 1-1,10-8 1,-12 8 38,0 0-1,-1-1 1,1 1 0,0-1 0,-1 0 0,0 0 0,0 0-1,0 0 1,-1 0 0,1-1 0,-1 1 0,0 0-1,0-1 1,0 1 0,-1-1 0,0 1 0,1-1 0,-2 1-1,1-1 1,0 1 0,-1 0 0,0-1 0,0 1-1,0-1 1,-4-6 0,4 7-84,-1 0 0,0 0 0,-1 0 0,1 0 0,-1 0 0,1 0 0,-1 1 0,0-1 0,0 1 0,-1 0 0,1 0 0,-1 0 0,0 0 0,1 1 0,-1 0 0,0-1 0,0 1 0,-1 1 0,1-1 0,0 1 0,-1-1 0,1 1 0,-1 1 0,1-1 0,-7 0 0,10 1-166,-1 0-1,1 1 1,-1-1 0,0 0-1,1 1 1,-1-1-1,1 1 1,-1 0 0,1-1-1,-1 1 1,1 0-1,0 0 1,-1 0 0,1 0-1,0 0 1,-2 2-1,3-3 98,0 0 0,0 1 0,-1-1 0,1 1 0,0-1 0,0 0 0,-1 1-1,1-1 1,0 1 0,0-1 0,0 1 0,0-1 0,0 1 0,0-1 0,0 1 0,0-1-1,0 1 1,0-1 0,0 1 0,0-1 0,0 1 0,0-1 0,0 1 0,0-1 0,0 1-1,1-1 1,-1 1 0,0-1 0,0 1 0,1-1 0,-1 0 0,0 1 0,1-1 0,-1 1-1,0-1 1,1 0 0,-1 1 0,1-1 0,-1 0 0,0 0 0,1 1 0,-1-1-1,1 0 1,-1 0 0,1 0 0,-1 1 0,1-1 0,-1 0 0,1 0 0,-1 0 0,1 0-1,0 0 1,19 3-968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19996,'-7'4'410,"0"-1"0,0 2 0,1-1-1,-1 1 1,1 0 0,1 0 0,-1 1-1,1-1 1,-1 1 0,2 1-1,-8 11 1,8-12-328,0 1-1,0 0 1,1 0 0,0 1-1,1-1 1,-1 1-1,2-1 1,-1 1-1,1 0 1,0-1 0,0 14-1,1-19-79,0 0 0,0 0 0,0-1 1,1 1-1,-1 0 0,1 0 0,-1 0 0,1 0 0,-1-1 0,1 1 0,0 0 0,0-1 0,0 1 0,0 0 1,0-1-1,0 0 0,0 1 0,1-1 0,-1 1 0,1-1 0,-1 0 0,1 0 0,-1 0 0,1 0 0,-1 0 0,1 0 1,0 0-1,0-1 0,-1 1 0,1-1 0,0 1 0,0-1 0,0 0 0,-1 1 0,1-1 0,0 0 0,0 0 1,0 0-1,0-1 0,3 0 0,3 0 46,0-1 1,1 0 0,-1 0-1,0-1 1,-1 0 0,1-1-1,13-8 1,-12 6 79,0 0-1,-1-1 1,0 0-1,0-1 1,-1 0-1,0 0 1,0-1 0,9-15-1,-14 22-96,-1-1 1,1 1-1,-1-1 0,0 0 0,0 1 0,0-1 0,0 0 1,0 0-1,-1 0 0,1 0 0,-1 0 0,1 0 1,-1 0-1,0 0 0,-1 1 0,1-1 0,0 0 0,-1 0 1,0 0-1,1 0 0,-1 0 0,0 0 0,0 1 0,-1-1 1,1 0-1,-1 1 0,1-1 0,-1 1 0,0 0 1,0-1-1,0 1 0,0 0 0,0 0 0,0 0 0,-1 0 1,-2-1-1,1 1-122,0-1 1,-1 1-1,1 0 0,-1 0 1,0 0-1,1 1 0,-1 0 1,0 0-1,0 0 1,0 0-1,0 1 0,0 0 1,0 0-1,1 0 0,-8 1 1,9 0-35,-1 0 0,1 0 1,0 0-1,0 0 0,0 0 1,-1 0-1,1 1 0,1 0 1,-1 0-1,0 0 0,0 0 1,1 0-1,-1 0 0,1 1 1,0-1-1,-1 1 0,1-1 1,1 1-1,-1 0 0,0 0 1,1 0-1,-1 0 0,-1 5 1,-1 17-730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36 415 12883,'-4'0'288,"1"1"0,0 0 0,0 0 0,0 1 1,0-1-1,1 1 0,-1-1 0,-3 4 0,5-5-224,1 1-1,-1-1 0,1 0 1,0 1-1,-1-1 1,1 0-1,0 1 0,-1-1 1,1 0-1,0 1 0,0-1 1,-1 1-1,1-1 0,0 1 1,0-1-1,0 1 0,0-1 1,0 1-1,-1-1 1,1 1-1,0-1 0,0 0 1,0 2-1,1-2 9,-1 1-1,1 0 1,-1-1-1,1 1 1,-1 0-1,1-1 1,0 1-1,-1-1 1,1 1-1,0-1 1,-1 1 0,1-1-1,0 0 1,0 1-1,-1-1 1,1 0-1,0 0 1,0 1-1,1-1 1,21 5 496,-1-1 1,1-1-1,29 1 1,72-6 356,-95 2-682,359-31 1068,0-23-1000,-186 25-247,28-3-69,829-130-74,-1056 161 78,269-52 19,-2-17-138,-256 66 33,12-7-527,-86 9-4237,47-4 4227,3-2 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1526 5125 10562,'-18'5'257,"0"-1"-1,0 0 1,0-1-1,-1-1 1,1-1-1,-1-1 0,1 0 1,0-1-1,-30-6 1,30 5 63,-1-2 1,-26-7 0,37 8-258,1 0 1,-1 0-1,1-1 1,-1 0-1,1-1 1,0 0-1,1 0 1,-7-6-1,-84-85-58,4-4 0,5-5 0,-136-208 0,180 243 46,-181-302 284,176 282-253,5-3 0,-41-121 1,31 42-74,8-3 0,8-1 0,-25-290 0,54 328-51,7 0 1,6 0 0,6 1-1,6-1 1,43-177 0,-29 211-69,4 1 1,4 2 0,53-98 0,-24 73-193,149-209 0,-156 256 236,2 3 0,102-96-1,-122 135 95,1 0-1,2 3 1,1 2 0,2 2-1,83-39 1,-99 56-19,-19 9-8,0-2-1,-1 1 1,1-2-1,18-12 1,-18 4-4,0-11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12627,'8'-12'456,"1"2"1,0-1-1,0 1 1,2 1 0,-1 0-1,1 0 1,0 1-1,1 0 1,0 1 0,0 0-1,0 1 1,26-8-1,-18 8 166,0 1 0,1 0 0,-1 2 0,1 1 0,0 0 0,0 1 0,41 5 0,-58-4-528,-1 1-1,1-1 0,0 1 0,0 0 0,0 0 0,0 1 0,-1-1 0,1 1 1,4 2-1,-7-3-80,-1-1 0,1 1 1,-1-1-1,0 0 0,1 1 1,-1-1-1,1 1 1,-1-1-1,0 1 0,0-1 1,1 1-1,-1-1 0,0 1 1,0-1-1,1 1 0,-1-1 1,0 1-1,0 0 0,0-1 1,0 1-1,0-1 0,0 1 1,0 0-1,0-1 0,0 1 1,-1 1-3,0-1-1,1 1 1,-1-1 0,0 1-1,0-1 1,0 1 0,0-1-1,0 0 1,0 1 0,-1-1 0,1 0-1,0 0 1,-2 1 0,-28 18 127,-1-2 1,0-1-1,-38 13 1,15-5-2612,78-36 2002,14-4-149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17548,'32'-39'4866,"146"-226"286,-161 246-5022,-17 19-129,0 0-1,1 0 1,-1 0 0,0 0 0,0 0-1,1 0 1,-1 0 0,0-1 0,0 1-1,1 0 1,-1 0 0,0 0 0,0 0-1,1 0 1,-1 0 0,0 0 0,1 0-1,-1 0 1,0 1 0,0-1 0,1 0-1,-1 0 1,0 0 0,0 0 0,1 0-1,-1 0 1,0 0 0,0 1 0,0-1-1,1 0 1,-1 0 0,0 0-1,0 1 1,0-1 0,1 0 0,-1 0-1,0 1 1,0-1 0,2 5-8,-1 0 0,0 0 0,0 0 0,-1 0 0,1 0 0,-1 5-1,0-9 8,2 242-369,-2-237 194,0-1 1,1 1-1,0 0 1,0-1-1,0 1 1,0-1-1,1 1 0,3 5 1,-5-10 103,1 0-1,-1 0 1,1-1 0,-1 1 0,1 0 0,0 0-1,0 0 1,-1-1 0,1 1 0,0 0-1,0-1 1,0 1 0,0-1 0,0 1 0,0-1-1,0 1 1,0-1 0,0 0 0,1 1-1,0-1 23,0 0 0,0 0 0,0-1 0,0 1 0,0 0-1,0-1 1,0 1 0,0-1 0,0 0 0,-1 0 0,1 0-1,0 0 1,-1 0 0,3-2 0,24-19-711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80 18148,'-2'1'202,"0"0"0,0 1 0,0-1 0,1 1-1,-1 0 1,0 0 0,1 0 0,-1-1 0,1 1 0,0 1 0,0-1 0,0 0 0,0 0 0,0 0-1,-1 5 1,-7 36 822,7-28-952,1 0 0,1 0-1,0 0 1,1 0 0,5 28-1,-5-37-101,1 0 0,0 0 0,0-1 0,0 1 0,1-1 0,-1 1 0,8 9 0,-8-13 14,0 1 0,0-1-1,1 0 1,-1 0-1,1 0 1,0 0 0,-1 0-1,1 0 1,0 0-1,0-1 1,0 0 0,0 1-1,0-1 1,0 0 0,5 0-1,-4-1 44,-1 0-1,1 0 1,0 0 0,0 0 0,-1-1-1,1 0 1,0 0 0,-1 0-1,1 0 1,-1 0 0,1-1-1,-1 1 1,0-1 0,0 0-1,1 0 1,-1-1 0,-1 1-1,1 0 1,0-1 0,0 0-1,-1 0 1,0 0 0,4-5-1,-1 1 137,-1 0 0,0 0-1,0 0 1,-1 0-1,0-1 1,0 1-1,0-1 1,-1 0 0,-1 0-1,2-8 1,-3 11-59,0 1-1,0-1 1,-1 0 0,1 1 0,-1-1 0,0 1 0,0-1 0,-1 1 0,1 0-1,-1 0 1,0-1 0,0 1 0,0 0 0,-1 0 0,1 1 0,-1-1 0,-6-5 0,7 7-122,0 0-1,0 1 1,0-1 0,0 0 0,-1 1 0,1 0 0,0 0 0,-1 0 0,0 0 0,1 0 0,-1 0 0,1 0 0,-1 1 0,0 0-1,1-1 1,-1 1 0,0 0 0,0 0 0,1 0 0,-1 1 0,0-1 0,1 1 0,-1-1 0,0 1 0,1 0 0,-1 0 0,1 0-1,-1 0 1,1 1 0,-4 2 0,4-3-67,-1 1-1,1 0 0,-1 0 1,1 0-1,0 1 0,0-1 1,0 0-1,0 1 0,0-1 1,1 1-1,-1 0 1,1 0-1,0 0 0,0-1 1,0 1-1,0 0 0,0 0 1,0 0-1,1 1 0,-1-1 1,1 0-1,0 5 0,4 1-358,8-8 19</inkml:trace>
  <inkml:trace contextRef="#ctx0" brushRef="#br0" timeOffset="1">593 1 17916,'-10'12'773,"0"0"-1,1 1 1,0 0 0,1 1-1,-9 19 1,14-26-689,0 0-1,1 0 1,0 0 0,0 0-1,1 0 1,0 1 0,0-1 0,1 0-1,0 1 1,0-1 0,1 1-1,0-1 1,2 11 0,-2-15-81,0 0 0,0 0 1,0-1-1,0 1 1,0 0-1,0-1 0,1 1 1,-1-1-1,1 1 0,0-1 1,0 0-1,0 0 1,0 0-1,0 0 0,0 0 1,1 0-1,-1 0 0,1-1 1,-1 1-1,1-1 0,-1 0 1,1 0-1,0 0 1,0 0-1,0 0 0,-1-1 1,1 1-1,0-1 0,0 1 1,4-1-1,-2-1 40,1 1 1,-1-1-1,-1 0 0,1 0 0,0-1 0,0 0 1,0 1-1,-1-1 0,1-1 0,-1 1 0,1-1 1,-1 0-1,0 0 0,0 0 0,0 0 0,6-8 1,-6 6 119,0-1 0,0 0 1,-1 0-1,0 0 1,0 0-1,0-1 1,-1 1-1,1-1 1,-2 0-1,1 0 1,-1 0-1,0 1 0,0-1 1,-1-14-1,-1 17-97,1 1 1,0-1-1,-1 1 0,0 0 0,0-1 0,0 1 0,0 0 0,-1-1 0,1 1 0,-1 0 0,1 0 0,-1 0 0,0 1 0,-1-1 1,1 0-1,0 1 0,-1-1 0,1 1 0,-1 0 0,0 0 0,0 0 0,0 0 0,0 0 0,0 1 0,0-1 0,0 1 0,-1 0 1,1 0-1,0 0 0,-1 0 0,-5 0 0,3 1-176,-1-1-1,1 2 1,0-1 0,0 1-1,0 0 1,0 0 0,-1 1-1,1-1 1,1 1 0,-1 1-1,0-1 1,0 1 0,1 0-1,0 0 1,-1 1 0,1 0-1,1 0 1,-1 0 0,0 0-1,1 1 1,-4 5 0,7-10 84,1 0-1,0 1 1,-1-1 0,1 1 0,0-1 0,-1 1-1,1-1 1,0 1 0,-1-1 0,1 1 0,0-1-1,0 1 1,0-1 0,-1 1 0,1 0 0,0-1-1,0 1 1,0-1 0,0 1 0,0-1 0,0 1 0,0 0-1,0-1 1,1 1 0,-1-1 0,0 1 0,0-1-1,0 1 1,1-1 0,-1 1 0,0 0 0,0-1-1,1 0 1,-1 1 0,1 0 0,10-2-624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18332,'9'-9'459,"-2"1"0,1-1 0,-1-1 0,-1 1 0,0-1 1,8-17-1,2-1 321,122-238 2333,-107 204-2724,-31 62-385,0-1-1,0 1 0,0-1 1,1 0-1,-1 1 1,0-1-1,1 1 1,-1-1-1,0 1 0,1-1 1,-1 1-1,0-1 1,1 1-1,-1 0 1,1-1-1,-1 1 0,1-1 1,-1 1-1,1 0 1,0-1-1,3 11 85,-5 32 60,1-28-126,-1 46-663,3 1 0,20 117 1,-22-176 508,0-1 1,1 1 0,-1-1-1,0 1 1,1-1-1,-1 1 1,1-1-1,-1 0 1,1 1-1,0-1 1,-1 0-1,1 1 1,0-1 0,0 0-1,0 0 1,2 2-1,-2-3 66,0 0 0,0 0 0,0-1 0,0 1 0,0 0 0,0-1 0,0 1 0,0 0 0,0-1 0,0 1 0,0-1-1,-1 0 1,1 1 0,0-1 0,0 0 0,-1 1 0,1-1 0,0 0 0,-1 0 0,1 0 0,-1 0 0,1 1 0,-1-1 0,1-2 0,14-18-760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16836,'0'-1'141,"0"0"0,0-1 0,1 1 1,-1 0-1,1-1 0,-1 1 0,1 0 0,-1 0 1,1 0-1,0 0 0,0-1 0,-1 1 1,1 0-1,0 0 0,0 0 0,0 1 0,0-1 1,0 0-1,0 0 0,1 0 0,-1 1 1,0-1-1,0 1 0,0-1 0,1 1 0,-1-1 1,0 1-1,1 0 0,-1-1 0,0 1 1,1 0-1,-1 0 0,0 0 0,1 0 1,-1 0-1,0 1 0,2-1 0,1 1 59,0-1 1,-1 1-1,1 0 0,0 0 0,-1 0 1,1 0-1,-1 1 0,0-1 0,1 1 0,-1 0 1,0 0-1,0 0 0,3 4 0,-3-2-138,0-1-1,0 1 0,-1 0 0,1 0 0,-1 0 0,0 0 1,0 1-1,-1-1 0,1 0 0,-1 1 0,0-1 1,0 1-1,-1 0 0,1-1 0,-1 1 0,0 0 1,0-1-1,-1 1 0,1 0 0,-1-1 0,0 1 0,-3 5 1,-3 11 19,-1-1 0,-1 0 1,-20 31-1,2-1 52,22-39-109,1-1-1,0 0 1,1 1 0,1 0-1,-4 21 1,6-30-34,0 1 1,0 0-1,0 0 0,0 0 1,1 0-1,-1-1 0,1 1 1,-1 0-1,1 0 0,0-1 1,0 1-1,2 3 0,-2-5-25,1 1-1,-1-1 1,0 0-1,0 0 1,1 1 0,-1-1-1,0 0 1,1-1-1,-1 1 1,1 0-1,-1 0 1,1-1 0,-1 1-1,1 0 1,0-1-1,-1 0 1,1 1-1,0-1 1,0 0 0,-1 0-1,1 0 1,2 0-1,0-1-156,0 1 0,0-1 0,0 0 0,0 0 0,0 0 0,0-1 0,0 0 0,-1 1 0,1-1-1,0 0 1,-1-1 0,5-3 0,4-5-281,20-22 1,-28 28 376,27-30-713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14611,'-1'3'540,"-1"-1"-1,1 0 1,-1 1 0,1 0-1,0-1 1,0 1 0,0 0-1,-1 3 1,-15 88 3269,15-84-3460,2 0-1,-1 1 1,1-1 0,1 1-1,0-1 1,4 21-1,-4-30-326,-1 0 0,0 0 0,1 0 0,-1 0 0,0 0-1,1 0 1,-1 0 0,1-1 0,0 1 0,-1 0 0,1 0-1,0-1 1,-1 1 0,1 0 0,0-1 0,0 1 0,0-1-1,-1 1 1,1-1 0,0 1 0,0-1 0,0 1 0,2-1-1,-1 1-36,0-1 0,1 0 0,-1 0 0,0 0-1,1 0 1,-1-1 0,0 1 0,1-1-1,3-1 1,3-1-475,-1-1 0,0 0 0,16-11 0,-20 13 91,-1-1 1,0 1-1,1-1 0,-1 0 0,0-1 0,0 1 0,-1 0 1,1-1-1,-1 1 0,1-1 0,-1 0 0,0 0 0,-1 0 1,1 0-1,-1 0 0,1 0 0,-1-1 0,0-4 1,0-5-871</inkml:trace>
  <inkml:trace contextRef="#ctx0" brushRef="#br0" timeOffset="1">151 106 14699,'0'13'2049,"0"0"-1153,0 1-200,-3 4 1264,-1 3-567,1 4-137,-1 0-360,3 4-120,-2 1-264,-3-1-64,3-3-384,3-4-280,-1-6-784,3-6 1856,1-10-944,6-4-64,7-9-48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18468,'-1'8'1976,"1"4"-1255,0-1-297,0 4 1200,1 0-536,2 1-928,-1 1-432,1 2-792,-1 0-720,0-5 1391,-1-4-351,2-7-288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16860,'1'2'261,"0"-1"0,0 0 1,0 0-1,0 0 0,0 1 1,0-1-1,0 0 0,-1 1 1,1-1-1,-1 1 0,1-1 1,-1 1-1,1-1 0,-1 1 1,0-1-1,1 1 1,-1 0-1,0-1 0,0 1 1,-1 2-1,-4 38 2000,2-26-1701,-4 32 197,1-15-567,2-1 1,1 1-1,2 44 0,1-74-178,0 0-1,1 0 1,-1-1-1,1 1 1,-1 0-1,1 0 1,0-1-1,0 1 1,0 0 0,1-1-1,-1 1 1,1-1-1,-1 0 1,1 1-1,0-1 1,-1 0-1,1 0 1,0 0-1,1 0 1,-1 0 0,0-1-1,0 1 1,6 2-1,-4-3-1,0 0-1,0 0 1,0 0 0,0-1-1,1 1 1,-1-1-1,0 0 1,0 0 0,1 0-1,-1-1 1,0 1-1,0-1 1,0 0 0,0-1-1,6-1 1,2-3-325,0 0 0,0 0 0,0-2 0,-1 1 0,0-1 0,0-1 0,-1 0 0,0-1 1,-1 1-1,0-2 0,0 1 0,-1-1 0,0-1 0,7-15 0,-4-3-610</inkml:trace>
  <inkml:trace contextRef="#ctx0" brushRef="#br0" timeOffset="1">243 152 15603,'-7'25'1705,"1"3"-953,0 3-272,2-1 928,3 1-279,1-2-345,2-3-280,7-8-864,0-5 48,5-10 280,2-4-128,7-8-136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19596,'-2'-1'181,"0"1"0,1-1 0,-1 1 0,0-1 0,0 1 0,0 0 0,0 0 1,1-1-1,-1 1 0,0 1 0,0-1 0,0 0 0,0 0 0,0 1 0,1-1 0,-1 1 0,-3 1 0,1 0 29,1 0 0,-1 0 1,1 0-1,0 1 0,0 0 1,0-1-1,0 1 0,-2 4 0,0-1-93,0 1 0,1 0 0,0-1 0,0 2 0,1-1-1,0 0 1,0 1 0,-1 8 0,3-14-117,0 0 0,1 0 1,0 0-1,-1 1 0,1-1 1,0 0-1,0 0 0,0 1 0,1-1 1,-1 0-1,0 0 0,1 0 1,0 1-1,-1-1 0,1 0 0,0 0 1,0 0-1,0 0 0,0 0 1,3 3-1,-3-5-2,1 1 0,-1 0 0,1 0 0,-1-1 0,1 1 0,-1-1 0,1 1 0,0-1 0,-1 0 0,1 1 0,0-1 0,-1 0 0,1 0 0,0 0 0,-1-1 0,1 1 0,0 0 0,-1 0 0,1-1 0,0 1 0,-1-1 0,1 0 0,-1 1 0,1-1 0,-1 0 0,0 0 0,1 0 0,1-2 0,6-4-3,-1 0-1,0 0 1,-1-1 0,0 0 0,0 0-1,0-1 1,-1 0 0,0 0 0,-1-1 0,0 1-1,5-17 1,-13 45 10,0 1 0,1 0 0,0-1-1,3 30 1,-1-36-5,1-1 1,0 0-1,1 1 0,0-1 0,1 0 1,1 0-1,5 14 0,-6-19 4,1-1 1,-1 0-1,1 0 1,0 0-1,1 0 1,-1-1-1,1 1 0,0-1 1,0 0-1,1-1 1,0 0-1,-1 1 0,1-2 1,7 4-1,-9-5 12,0 0 0,-1 0 0,1 0-1,-1 1 1,1-1 0,5 6 0,-9-7-5,1-1 0,-1 1 0,0-1 0,1 1 0,-1-1 1,0 1-1,1-1 0,-1 1 0,0-1 0,0 1 0,0 0 1,0-1-1,1 1 0,-1-1 0,0 1 0,0 0 0,0-1 1,0 1-1,0-1 0,-1 1 0,1 1 0,0-1 16,-1 0-1,0 0 1,1 0-1,-1 0 1,0 0-1,0 0 1,0 0-1,0 0 1,0 0-1,0 0 1,0 0-1,0-1 1,0 1-1,-2 0 1,-8 5-33,0 0 0,0-1 1,-1-1-1,0 0 0,1 0 0,-2-1 1,1-1-1,0 0 0,0-1 1,-24 0-1,35-1-28,0 0 1,0 0-1,0 0 0,0 0 0,0 0 1,0 0-1,0-1 0,1 1 0,-1 0 1,0-1-1,0 1 0,0-1 1,1 1-1,-1-1 0,0 1 0,0-1 1,1 1-1,-1-1 0,0 0 1,0 0-1,0-7-448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19932,'16'4'1929,"7"-6"-1129,5-2-264,9-6 888,5 2-271,4-4-393,3 2-184,-4 0-480,-2 3-256,-7 3-776,-7 4-377,-12 2 993,-8 4-256,-11 1-216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19164,'27'9'2017,"6"-9"-1193,0 1-320,8-2 960,4-5-240,-4-1-471,-1-2-321,-7 2-976,-4-1-537,-12-2 913,-2-6-200,-8-4-168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15835,'-7'29'1384,"0"-1"0,-16 36 0,11-33 365,-10 43 0,21-55-925,2-19-805,-1 0-1,0 0 0,0 0 1,0 0-1,0 0 0,1 0 1,-1 1-1,0-1 0,0 0 1,0 0-1,0 0 0,1 0 1,-1 0-1,0 0 0,0 0 1,0 0-1,1 0 0,-1 0 1,0 0-1,0 0 0,0 0 1,1 0-1,-1 0 0,0 0 1,0 0-1,0 0 0,1 0 1,-1 0-1,0 0 0,0-1 1,0 1-1,1 0 0,-1 0 1,0 0-1,0 0 0,0 0 1,0 0-1,0-1 0,1 1 1,-1 0-1,3-3 82,0 0 0,0 0 0,-1 0 0,1 0 0,3-7 0,0 0-27,0-1-1,-1 0 1,0-1-1,-1 1 1,0-1-1,-1 1 1,0-1-1,-1 0 1,0 0-1,-1-1 1,0 1-1,-1 0 0,-1 0 1,-2-16-1,4 28-103,-1 0 0,0 0-1,0 0 1,1-1 0,-1 1-1,0 0 1,0 0-1,1 0 1,-1 0 0,0-1-1,0 1 1,1 0 0,-1 0-1,0 0 1,1 0-1,-1 0 1,0 0 0,1 0-1,-1 0 1,0 0 0,1 0-1,-1 0 1,0 0-1,0 0 1,1 0 0,-1 0-1,0 0 1,1 0 0,-1 0-1,0 1 1,0-1-1,1 0 1,15 4-638,-14-4 428,31 6-1304,1-2 1,0-1 0,0-2-1,-1-2 1,1 0 0,0-3-1,62-13 1,-90 15 1583,-3 2 75,0-1 0,-1 1 0,1-1-1,0 1 1,-1-1 0,1 0 0,-1 0-1,1 0 1,-1-1 0,0 1 0,1-1-1,-1 1 1,0-1 0,3-2 0,-5 4-73,0-1 1,0 1 0,0 0 0,0 0-1,0 0 1,0 0 0,0 0 0,0 0-1,0 0 1,0-1 0,0 1 0,0 0-1,0 0 1,0 0 0,0 0 0,0 0-1,0 0 1,0 0 0,0-1 0,0 1-1,0 0 1,0 0 0,0 0 0,0 0-1,-1 0 1,1 0 0,0 0 0,0 0-1,0 0 1,0 0 0,0-1 0,0 1-1,0 0 1,0 0 0,-1 0 0,1 0-1,0 0 1,0 0 0,0 0 0,0 0-1,0 0 1,0 0 0,0 0 0,-1 0-1,1 0 1,0 0 0,0 0 0,-11 0 1342,-10 5 606,8 0-1678,1 1-1,0 0 1,0 1-1,0 0 1,1 1-1,0 0 1,1 1-1,-1 0 1,2 1 0,-1 0-1,2 1 1,-1-1-1,1 2 1,-9 17-1,15-25-289,0 0-1,1-1 0,0 1 1,0 0-1,0 0 0,0 0 1,1 0-1,-1-1 0,1 1 1,1 6-1,-1-8-18,0 0-1,0-1 1,1 1 0,-1-1 0,1 1 0,-1-1-1,1 1 1,0-1 0,-1 1 0,1-1-1,0 1 1,0-1 0,0 0 0,0 0-1,0 1 1,1-1 0,-1 0 0,0 0-1,1 0 1,-1 0 0,0 0 0,1-1-1,-1 1 1,1 0 0,-1-1 0,1 1-1,1 0 1,2 0 5,-1 0-1,1 0 1,0-1 0,-1 1-1,1-1 1,0 0-1,-1 0 1,1-1-1,0 1 1,-1-1-1,1 0 1,-1 0 0,1-1-1,-1 1 1,0-1-1,1 0 1,-1 0-1,0 0 1,0-1 0,0 0-1,-1 1 1,1-1-1,-1-1 1,1 1-1,-1 0 1,0-1 0,0 0-1,-1 1 1,4-7-1,-1 0 27,0 1 0,0-1-1,-1-1 1,-1 1-1,0 0 1,0-1 0,-1 0-1,0 1 1,-1-1 0,-1 0-1,0-18 1,-1 17-53,2 8-44,-1 0 0,0 0-1,-1 0 1,1 0 0,-1 0 0,0 0 0,0 0 0,0 0 0,0 0 0,-1 0 0,1 1-1,-1-1 1,-3-5 0,5 9 34,0 0 0,0 0 0,0 0 0,0 0 0,0 1 0,0-1 0,0 0 0,0 0 1,0 0-1,0 0 0,0 0 0,0 0 0,0 0 0,0 0 0,0 0 0,0 0 0,0 1 0,0-1 0,0 0 0,0 0 0,0 0 0,0 0 0,0 0 0,0 0 0,0 0 0,0 0 0,0 0 0,0 1 0,0-1 0,0 0 0,0 0 0,0 0 0,0 0 0,0 0 1,0 0-1,0 0 0,0 0 0,0 0 0,0 0 0,0 0 0,0 0 0,0 0 0,-1 1 0,1-1 0,0 0 0,0 0 0,0 0 0,0 0 0,0 0 0,0 0 0,0 0 0,0 0 0,0 0 0,0 0 0,-1 0 0,1 0 0,0 0 0,0 0 0,0 0 0,4 10-1163,-2-8 993,1 1 0,0 0 0,0 0 0,0-1 0,0 0 0,0 0 0,0 1 0,1-2 0,-1 1 0,1 0 0,0-1 0,-1 0 0,6 2 0,20 0-630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94 17244,'0'-7'437,"0"0"0,-1 0 0,0 0 0,-1 1 0,0-1 0,0 0 0,0 1 0,-5-11 0,6 15-350,0 1 0,1-1 0,-1 1 0,0 0 0,0-1 0,0 1 0,0 0 0,0 0 0,0 0 0,0 0 0,-1 0 0,1 0 0,0 0 0,-1 0 0,1 0 0,0 1 0,-1-1 0,1 0 0,-1 1 0,1-1 0,-1 1 0,0 0 0,1-1 0,-1 1 0,1 0 0,-1 0 0,1 0 0,-1 0 0,0 0 0,1 1 0,-1-1 0,1 0 0,-1 1 0,1-1 0,-1 1 0,1-1 0,-1 1 0,1 0 0,0 0 0,-1 0 0,1 0 0,0 0 0,-1 0 0,-1 2 0,-2 2-5,0 0-1,0 0 0,0 1 1,1 0-1,0 0 1,0 0-1,0 0 1,1 1-1,-1 0 1,2-1-1,-3 9 1,-3 11-34,-7 45 1,9-31-51,1 0-1,2 56 1,4-72-61,0-1 1,2 1 0,1 0-1,1 0 1,10 29 0,-12-46 10,0 1 1,0-1-1,1-1 1,0 1 0,0-1-1,0 1 1,1-1-1,0 0 1,0-1 0,7 6-1,-10-9 36,1 1 0,0-2 0,-1 1 0,1 0 0,0 0 0,0-1 0,0 0 0,0 0 0,1 0 0,-1 0 0,0 0 0,0 0-1,1-1 1,-1 0 0,0 1 0,1-1 0,-1-1 0,0 1 0,1 0 0,-1-1 0,0 0 0,1 1 0,-1-1 0,0 0 0,5-3 0,-5 2 76,0 1 0,0-1 0,0 0 0,0 0 0,0 0 1,0 0-1,0 0 0,-1-1 0,0 1 0,1-1 0,-1 0 1,0 0-1,0 0 0,0 0 0,-1 0 0,1 0 0,-1 0 1,1 0-1,-1-1 0,0 1 0,-1-1 0,1 1 0,0 0 0,-1-1 1,0 1-1,0-1 0,0 0 0,0 1 0,0-1 0,-1 1 1,0 0-1,0-1 0,0 1 0,0-1 0,0 1 0,-1 0 1,1 0-1,-1 0 0,0 0 0,0 0 0,0 0 0,0 0 1,0 1-1,-1-1 0,1 1 0,-1-1 0,0 1 0,0 0 0,0 0 1,0 0-1,0 1 0,0-1 0,0 1 0,0 0 0,-1-1 1,1 1-1,-1 1 0,1-1 0,0 0 0,-1 1 0,1 0 1,-7 0-1,6 0-199,0 1 0,0 0 0,0 0 0,0 0 0,0 0 0,0 0 0,0 1 0,-6 3 0,9-4 92,-1 0 0,0 0 0,1 0-1,-1 1 1,1-1 0,-1 0 0,1 1-1,0-1 1,0 1 0,-1-1-1,1 1 1,0 0 0,0-1 0,1 1-1,-1 0 1,0 0 0,0 0-1,1 0 1,-1 0 0,1 2 0,1 4-405,6-1-73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14987,'8'33'1625,"-3"2"-1137,1-1-232,-2 1 912,5-4-744,-1-5-312,3-10 1712,-3-8-1639,4-9 47,3-11 56</inkml:trace>
  <inkml:trace contextRef="#ctx0" brushRef="#br0" timeOffset="1">286 0 20028,'-3'13'1769,"3"16"-1297,0 8-208,4 9 864,3 5-456,3 5-336,2 0-128,1-4-248,-1-3-192,0-9-464,-2-7-288,-3-13-1809,-3-6 2329,-2-12-400,-1 3-352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18356,'4'-7'538,"1"0"-1,0 1 1,0 0-1,0 0 1,1 0-1,0 0 1,0 1 0,9-6-1,-13 10-457,0 0-1,0-1 0,0 1 1,0 1-1,0-1 0,0 0 1,0 0-1,1 1 1,-1-1-1,0 1 0,0 0 1,1 0-1,-1 0 0,0 0 1,0 0-1,1 0 1,-1 0-1,0 1 0,0-1 1,0 1-1,1 0 0,-1 0 1,0 0-1,0 0 0,0 0 1,0 0-1,0 0 1,-1 0-1,1 1 0,0-1 1,0 1-1,-1 0 0,1-1 1,1 4-1,1 0-42,-1 1 0,0-1 1,0 1-1,0 0 0,-1 0 0,1 0 0,-2 0 0,1 1 0,-1-1 1,1 0-1,-1 12 0,0 7 72,-4 41 0,3-66-107,-6 44 79,-2-1 0,-2 0 0,-1-1 0,-3 0 0,-20 44 0,32-83-84,1 0-1,-1 0 1,1 0-1,0-1 0,0 1 1,1 0-1,-1 0 0,1 0 1,-1 1-1,1-1 0,0 5 1,0-7 0,1-1 1,-1 1-1,0-1 1,1 1-1,-1 0 1,0-1-1,1 1 1,-1-1-1,1 1 1,-1-1-1,1 0 1,-1 1-1,1-1 1,-1 1-1,1-1 1,-1 0 0,1 1-1,-1-1 1,1 0-1,1 1 1,23 1-28,207-27-2340,-206 19 2000,-6-7-132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22597,'0'-6'1776,"-8"13"-1408,-4 12-176,-1 9 737,2 7-345,-8 9-384,2 5-104,0 4-96,1-1-16,0-2-224,2-3-168,4-4-625,-2-9-335,4-13 1056,2-9-272,0-19-184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17220,'-1'-2'71,"0"1"1,0-1-1,0 0 1,-1 1-1,1 0 1,-1-1-1,1 1 0,-1 0 1,1 0-1,-1 0 1,0 0-1,1 0 1,-1 0-1,0 0 1,0 1-1,1-1 1,-1 1-1,0-1 1,0 1-1,0 0 1,0-1-1,0 1 1,0 0-1,0 0 1,0 1-1,0-1 1,0 0-1,0 1 0,1-1 1,-1 1-1,0-1 1,0 1-1,0 0 1,1 0-1,-1 0 1,0 0-1,1 0 1,-1 0-1,1 0 1,-1 1-1,0 1 1,-6 5 21,1 0 1,1 0-1,0 1 1,0 0-1,1 1 1,0-1-1,0 1 1,1 0-1,1 0 1,0 0-1,0 1 1,1-1-1,0 1 1,1 0-1,0-1 1,0 13-1,1-20-76,0 0-1,0-1 1,0 1-1,1-1 1,-1 1 0,0 0-1,1-1 1,0 1-1,0-1 1,-1 1-1,2-1 1,-1 0-1,0 1 1,0-1-1,1 0 1,-1 0-1,1 0 1,0 0 0,-1 0-1,1 0 1,0 0-1,0 0 1,0-1-1,1 1 1,-1-1-1,0 0 1,0 1-1,1-1 1,-1 0-1,1 0 1,-1-1-1,1 1 1,-1-1 0,1 1-1,0-1 1,-1 0-1,1 0 1,0 0-1,2 0 1,5-1 57,1 0-1,-1-1 1,0 0 0,0-1-1,0 0 1,-1-1 0,1 0 0,-1 0-1,0-1 1,0 0 0,9-7-1,-3 1 147,0-1 0,-1-1 0,0 0 0,-1-1 0,14-17 0,-25 28-151,0 0-1,0-1 0,0 1 1,0-1-1,-1 1 0,1-1 1,-1 0-1,0 1 0,0-1 1,0 0-1,0 0 0,-1 0 1,0 0-1,0-7 1,0 10-42,0-1 1,0 1 0,-1 0-1,1 0 1,-1-1 0,1 1-1,-1 0 1,1 0 0,-1 0 0,1 0-1,-1 0 1,0 0 0,0 0-1,0 0 1,0 0 0,0 0-1,0 0 1,0 0 0,-1 0 0,0 0-7,0 0 0,0 0 1,0 1-1,0-1 1,-1 1-1,1 0 0,0-1 1,0 1-1,0 0 1,-1 0-1,1 0 0,0 1 1,0-1-1,-4 2 1,-3 0-130,0 1 1,0 1 0,0 0 0,1 0-1,0 0 1,0 1 0,0 1 0,0-1 0,1 1-1,0 0 1,0 1 0,-11 14 0,13-16-97,1 0 1,0 1-1,1 0 1,-1 0 0,1 0-1,0 0 1,0 0-1,1 1 1,0-1 0,0 1-1,1-1 1,-1 1 0,1 0-1,1 0 1,0 0-1,-1-1 1,2 1 0,1 10-1,7 6-583</inkml:trace>
  <inkml:trace contextRef="#ctx0" brushRef="#br0" timeOffset="1">644 496 15179,'-4'28'1196,"0"-5"293,0 39-1,4-55-1252,0-1 0,1 0-1,-1 0 1,1 0 0,1 1-1,-1-1 1,1-1 0,0 1 0,1 0-1,-1 0 1,5 6 0,-6-10-209,1 0 0,0 0 0,0 0 0,0 0 0,0 0 1,1 0-1,-1-1 0,0 1 0,1-1 0,-1 1 0,1-1 0,0 0 1,-1 0-1,1 0 0,0 0 0,0-1 0,-1 1 0,1-1 0,0 0 1,0 0-1,0 0 0,-1 0 0,1 0 0,0 0 0,0-1 0,0 1 1,-1-1-1,1 0 0,0 0 0,4-2 0,1-1 53,1 1-1,-1-2 1,0 1 0,0-1-1,0-1 1,-1 1-1,0-1 1,9-10-1,-11 11 41,0-1-1,-1 0 0,1 0 0,-1 0 0,-1 0 0,1-1 1,-1 0-1,0 0 0,-1 0 0,1 0 0,-1 0 0,1-10 1,-3 13-50,0 0 0,0 0 0,0 0 1,0 0-1,-1 0 0,0 0 0,1 0 1,-1 0-1,-1 0 0,1 0 1,-1 1-1,1-1 0,-1 0 0,0 1 1,0-1-1,-1 1 0,1 0 1,-1 0-1,1 0 0,-1 0 0,0 0 1,0 1-1,-1-1 0,-2-1 0,-2 0-58,1 0 0,0 1 0,-1-1 0,0 2 0,0-1 0,0 1-1,0 0 1,0 1 0,0 0 0,0 0 0,-1 1 0,1 0 0,0 0 0,-1 1-1,1 0 1,0 1 0,-13 3 0,16-4-132,-1 1 0,1 0 0,0 0 0,-1 1 0,1-1 0,0 1 0,0 0 1,1 0-1,-1 1 0,1 0 0,-1-1 0,1 2 0,0-1 0,0 0 0,1 1 0,0-1 0,0 1 0,0 0 0,0 0 0,0 1 0,1-1 1,0 0-1,0 1 0,1-1 0,-2 10 0,2 14-575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17764,'0'1'156,"0"0"-1,1-1 1,-1 1 0,0 0 0,0-1 0,1 1 0,-1 0-1,0-1 1,1 1 0,-1 0 0,1-1 0,-1 1-1,1-1 1,-1 1 0,1-1 0,-1 0 0,1 1 0,0-1-1,-1 1 1,1-1 0,0 0 0,-1 1 0,2-1-1,-1 0 66,1-1-1,-1 0 0,0 1 0,1-1 0,-1 0 0,0 0 0,0 0 1,0 0-1,0 0 0,0 0 0,2-2 0,35-42 1365,-3 0 0,35-60-1,-16 25-1027,-38 61-459,-16 19-98,0 0 1,0 0 0,0 0-1,0-1 1,0 1 0,0 0-1,0 0 1,1 0 0,-1 0-1,0 0 1,0 0 0,0 0-1,0 0 1,0 0 0,0 0-1,0 0 1,1 0 0,-1 0-1,0 0 1,0 0 0,0 0-1,0 0 1,0 0-1,0 0 1,0 0 0,1 0-1,-1 0 1,0 0 0,0 0-1,0 0 1,0 0 0,0 0-1,0 0 1,0 0 0,1 0-1,-1 0 1,0 1 0,0-1-1,0 0 1,0 0 0,0 0-1,0 0 1,0 0 0,0 0-1,0 0 1,0 0 0,0 1-1,0 13 4,-39 250 29,39-259-36,-3 25-103,3-28 90,0-1 0,0 1 0,0-1 0,1 1 0,-1-1 0,0 0 0,0 1-1,1-1 1,-1 1 0,1-1 0,-1 0 0,1 1 0,0-1 0,-1 0 0,2 2 0,-1-3-27,-1 0 0,1 0 0,-1 0 0,1 0 0,-1 0 0,1 0 0,-1 0 0,1 0 0,-1 0 0,1 0 0,-1 0 0,0 0 0,1-1 1,-1 1-1,1 0 0,-1 0 0,0 0 0,1-1 0,-1 1 0,1 0 0,-1-1 0,0 1 0,1 0 0,-1-1 0,0 1 0,0 0 0,1-1 0,-1 1 1,0-1-1,0 1 0,0-1 0,1 0 0,10-18-1160,-9 16 849,43-86-2895,-29 53 2093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17796,'1'2'235,"0"1"0,0-1 1,-1 0-1,1 1 0,-1-1 0,1 0 1,-1 1-1,0-1 0,0 0 0,0 1 1,0-1-1,-1 1 0,1-1 0,-1 0 1,1 1-1,-1-1 0,-1 4 0,0 0 469,-19 73 1781,8-31-1572,-13 78 1,25-120-839,1 1 0,0-1 0,0 0 0,2 11 0,-2-16-75,0 0 0,0-1 0,0 1 1,0-1-1,0 1 0,1 0 0,-1-1 0,0 1 0,0-1 0,1 1 1,-1 0-1,0-1 0,1 1 0,-1-1 0,1 1 0,-1-1 0,1 0 1,-1 1-1,1-1 0,-1 1 0,1-1 0,0 1 0,0-1-34,0 0 0,0 0 0,0-1 0,0 1 0,0 0 0,0 0 0,0-1 0,0 1-1,0 0 1,0-1 0,0 1 0,-1-1 0,1 1 0,0-1 0,0 0 0,0 1 0,-1-1 0,1 0 0,0 1-1,0-2 1,22-24-2042,-2-1 0,-1-1 0,21-36-1,-4 4-2324,-46 75 6525,0 1 0,1 0 1,-8 24-1,6-11-1150,2 1-1,-9 55 1,17-79-947,-3 26-476,3-31 439,0 1 0,0-1-1,0 1 1,0-1-1,0 1 1,0-1-1,1 1 1,-1-1 0,1 1-1,-1-1 1,1 0-1,-1 1 1,1-1 0,0 0-1,0 1 1,1 1-1,-1-3 4,-1 0-1,1 1 0,-1-1 1,1 0-1,0 0 0,-1 0 1,1 0-1,-1 0 0,1 0 1,-1 0-1,1 0 1,0 0-1,-1 0 0,1 0 1,-1 0-1,1-1 0,-1 1 1,1 0-1,-1 0 0,1 0 1,-1-1-1,1 1 0,-1 0 1,1-1-1,-1 1 0,1 0 1,-1-1-1,1 1 0,-1-1 1,0 1-1,1-1 1,-1 1-1,0-1 0,0 1 1,1-1-1,-1 1 0,0-1 1,1-1-13,12-15-318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36 336 18308,'-7'33'1920,"-4"-5"-1224,2 0-279,3-5 599,3-5-1016,6-3 280,6-7-184,2-8-376</inkml:trace>
  <inkml:trace contextRef="#ctx0" brushRef="#br0" timeOffset="1">235 9 20076,'3'-1'255,"0"-1"0,1 1 0,-1 0 0,0 0 0,0 0-1,0 1 1,1-1 0,-1 1 0,0 0 0,0 0 0,1 0 0,5 1-1,-7-1-162,-1 1-1,1 0 0,-1 0 1,1-1-1,-1 1 0,0 0 0,1 0 1,-1 0-1,0 1 0,0-1 1,0 0-1,0 0 0,0 1 0,0-1 1,0 0-1,0 1 0,0-1 1,-1 1-1,1-1 0,0 1 1,-1 0-1,0-1 0,1 1 0,-1-1 1,0 1-1,0 0 0,0 2 1,1 5 15,-2 1 1,1 0 0,-1-1 0,-1 1 0,0-1 0,0 0 0,-1 1 0,0-1 0,0 0-1,-7 10 1,-8 15 208,-26 37-1,30-50-104,-12 14 123,-6 10 326,32-44-659,0-1 1,0 0-1,0 0 1,0 0 0,0 0-1,-1 0 1,1 0-1,0 0 1,0 0 0,0 0-1,0 1 1,0-1-1,0 0 1,0 0 0,0 0-1,0 0 1,0 0-1,0 0 1,0 0 0,0 1-1,0-1 1,0 0 0,0 0-1,0 0 1,0 0-1,0 0 1,0 0 0,0 1-1,0-1 1,0 0-1,0 0 1,0 0 0,0 0-1,0 0 1,0 0-1,0 0 1,0 1 0,0-1-1,1 0 1,-1 0-1,0 0 1,0 0 0,0 0-1,0 0 1,0 0 0,0 0-1,0 0 1,0 0-1,1 0 1,-1 0 0,0 0-1,0 0 1,0 0-1,0 1 1,0-1 0,0 0-1,0 0 1,1 0-1,-1 0 1,0 0 0,0-1-1,13-2-241,12-8-1960,-22 9 1936,-1 0-1,0 1 1,0-1-1,0 0 1,0 0 0,0-1-1,0 1 1,-1 0-1,3-5 1,-4 7 263,10-15-800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 19076,'1'0'91,"-1"0"0,0 0 1,0 0-1,0 0 0,1 0 0,-1 0 0,0 0 0,0 0 0,0 0 1,1 0-1,-1-1 0,0 1 0,0 0 0,0 0 0,1 0 0,-1 0 1,0 0-1,0 0 0,0-1 0,0 1 0,0 0 0,1 0 0,-1 0 1,0 0-1,0-1 0,0 1 0,0 0 0,0 0 0,0 0 0,0-1 1,0 1-1,0 0 0,0 0 0,0 0 0,1-1 0,-2 1-9,1 0 0,0 0 0,0 0 0,-1-1 0,1 1 0,0 0 0,-1 0 0,1 0 0,0 0 0,0 0 0,-1 0 0,1 0 0,0 0 0,0 0 0,-1 0 0,1 0 0,0 0 0,-1 0 0,1 0 0,0 0 0,0 0 0,-1 0 0,1 1 0,0-1 0,0 0 0,-1 0 0,1 0 0,0 0 0,0 0 0,-1 1 0,1-1 0,-9 6 121,1 1-1,-1 0 1,1 0-1,1 1 1,0 0-1,0 0 1,0 0-1,1 1 1,0 0-1,1 0 1,-5 12-1,1 0-116,1 0-1,0 0 1,2 1 0,-5 28-1,9-40-38,1-1 0,0 1 0,1 0 0,0 0 1,0 0-1,1 0 0,2 11 0,-3-18-41,1-1 1,0 1 0,-1-1 0,1 0 0,0 1 0,0-1-1,1 0 1,-1 0 0,0 0 0,1 0 0,-1 0-1,1 0 1,0 0 0,-1 0 0,1 0 0,0-1 0,0 1-1,0-1 1,0 0 0,1 1 0,-1-1 0,0 0-1,0 0 1,1 0 0,-1-1 0,1 1 0,-1-1 0,1 1-1,-1-1 1,1 0 0,-1 0 0,1 0 0,2 0-1,1-1 16,0 0 0,0 0-1,0-1 1,0 0 0,0 0-1,0 0 1,-1-1-1,1 0 1,-1 0 0,0 0-1,0-1 1,0 1 0,0-1-1,-1-1 1,0 1-1,1 0 1,-1-1 0,-1 0-1,1 0 1,-1 0 0,0-1-1,4-9 1,-6 14-5,-1 0 0,1-1-1,-1 1 1,0 0 0,0-1 0,0 1 0,1-1 0,-1 1 0,0 0 0,-1-1 0,1 1-1,0-1 1,0 1 0,-1 0 0,1-1 0,0 1 0,-1 0 0,1-1 0,-1 1-1,0 0 1,0 0 0,1 0 0,-1-1 0,0 1 0,0 0 0,0 0 0,0 0 0,0 0-1,0 1 1,0-1 0,0 0 0,-1 0 0,1 1 0,0-1 0,0 0 0,-1 1-1,1-1 1,0 1 0,-1 0 0,1-1 0,-1 1 0,1 0 0,0 0 0,-1 0 0,-2 0-1,-1 0-2,-1 0 0,0 0 1,1 1-1,-1 0 0,1 0 0,-1 0 0,1 0 0,-1 1 0,1 0 0,-6 3 0,-10 10-416,21-14 279,-1 0 1,0 0-1,0-1 1,0 1-1,1 0 1,-1 0 0,0 0-1,1 0 1,-1 0-1,1 0 1,-1 0-1,1 0 1,0 0-1,-1 0 1,1 0-1,0 0 1,0 0-1,0 1 1,0-1-1,0 1 1,0-2 55,0 0 0,0 0 1,1 0-1,-1 1 0,0-1 1,1 0-1,-1 0 0,0 0 1,0 0-1,1 0 0,-1 0 1,0 0-1,1 0 0,-1 0 1,0 0-1,1 0 0,-1 0 1,0 0-1,1 0 0,-1-1 1,0 1-1,0 0 0,1 0 1,-1 0-1,0 0 0,0-1 0,1 1 1,-1 0-1,0 0 0,0 0 1,1-1-1,-1 1 0,0 0 1,0 0-1,0-1 0,1 1 1,11-11-556,4-6-370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18764,'2'0'2497,"-2"7"-1481,-7 6-456,-3 7 1960,-5 8-1431,-2 5-265,-2 10-360,1 1-184,-1 3-288,2-1-168,3-6-312,2-4-208,5-12-441,1-8-247,6-19 552,0-10 256,5-15-184,-1-8-161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183 105 15667,'-5'0'268,"0"1"-1,0 0 0,0 0 1,1 0-1,-1 0 1,0 1-1,0 0 0,1 0 1,-1 0-1,1 1 1,-7 5-1,0 0 378,0 1 1,-18 19-1,22-21-439,0 1 0,1 0 0,-1 0-1,2 1 1,-1-1 0,1 1-1,0 0 1,1 1 0,0-1 0,1 1-1,-5 19 1,8-28-193,-1 0 0,1 0 1,0 1-1,0-1 0,0 0 0,0 0 1,0 0-1,0 1 0,0-1 0,0 0 1,0 0-1,0 0 0,1 1 0,-1-1 1,1 0-1,-1 0 0,1 0 0,-1 0 1,1 0-1,-1 0 0,1 0 0,0 0 1,0 0-1,-1 0 0,1 0 0,0 0 1,0 0-1,0-1 0,0 1 0,0 0 1,0-1-1,0 1 0,0-1 0,0 1 1,1-1-1,-1 1 0,0-1 0,0 0 1,0 0-1,1 1 0,-1-1 0,0 0 1,0 0-1,0 0 0,1 0 0,-1-1 1,1 1-1,4-1 7,0-1-1,0 1 1,0-1 0,0 0 0,-1 0-1,1-1 1,-1 0 0,6-4-1,4-4 33,0-1-1,-1-1 1,0 0-1,-1-1 1,-1 0-1,16-23 1,-11 11 26,-2 0 1,-1-1 0,14-37-1,-18 26-50,-9 37-27,-1 0-1,0 0 0,0 1 1,0-1-1,0 0 0,0 0 1,0 1-1,0-1 1,0 0-1,0 0 0,0 1 1,-1-1-1,1 0 0,0 0 1,0 1-1,-1-1 1,0-1-1,1 2 0,-1 0 0,0-1 0,1 1 0,-1 0 0,0 0 0,1 0 0,-1 0 0,0 0 0,1 0 0,-1 0 0,1 0 0,-1 1 0,0-1 0,1 0 0,-1 0 0,1 0 0,-1 1 0,0-1 0,1 0 0,-1 0 0,1 1 0,-1-1 0,1 1 0,-1-1 0,1 1 0,-1 0 0,-5 4 4,0 0-1,1 1 1,0 0-1,0 0 1,0 0-1,1 1 1,-7 12-1,-21 55 118,26-59-77,1 0-1,1 1 1,0-1-1,2 1 1,-1 0-1,1 27 0,2-39-30,0 1 0,0-1 0,1 0 1,0 0-1,0 0 0,0 0 0,1 0 0,-1 0 0,1 0 0,0 0 0,0-1 0,5 8 0,-5-9-8,1 1 1,-1-1-1,1 0 1,0 0 0,-1 0-1,1-1 1,0 1 0,0 0-1,1-1 1,-1 0-1,0 0 1,0 0 0,1 0-1,-1-1 1,0 1 0,1-1-1,-1 0 1,5 0-1,1-1-12,0 0 0,-1 0-1,1-1 1,-1-1 0,1 1-1,-1-1 1,0-1-1,0 1 1,0-1 0,-1-1-1,1 1 1,-1-2-1,0 1 1,8-8 0,-4 3-22,-1-1 1,0 0 0,0 0-1,-2-1 1,1 0 0,-1-1-1,10-20 1,-17 28-43,-6 11 49,-7 15 7,6-7 6,1 0 0,-4 22 0,8-32 13,0-1-1,0 1 0,1-1 0,0 1 1,0-1-1,0 1 0,0 0 0,0-1 1,1 1-1,-1-1 0,1 1 0,0-1 1,0 1-1,0-1 0,3 6 0,-2-7 4,-1-1-1,1 0 0,-1 1 0,1-1 0,-1 0 0,1 0 1,0 0-1,-1 0 0,1 0 0,0-1 0,0 1 0,0 0 1,0-1-1,0 1 0,-1-1 0,1 0 0,0 0 0,0 0 0,0 0 1,0 0-1,0 0 0,0 0 0,0-1 0,2 0 0,4 0 2,0-2-1,-1 1 0,1-1 1,11-6-1,-2-1-213,0-1 0,-1-1 0,0 0 0,-1-2 1,-1 0-1,0 0 0,0-1 0,-1-1 0,20-34 0,-39 62-27,1 0 0,0 0 0,-6 21-1,9-25 255,0 0 0,0 1-1,1-1 1,0 0 0,1 1-1,-1-1 1,2 0 0,0 10-1,-1-17-49,0 0-1,1 0 1,-1 0-1,0 0 1,1 0-1,-1 0 1,0 0-1,1 0 1,-1 0-1,1 0 1,-1 0-1,1 0 1,0-1 0,-1 1-1,1 0 1,0-1-1,0 1 1,-1 0-1,1-1 1,0 1-1,0-1 1,0 1-1,0-1 1,0 1-1,1-1 1,0 1-29,0-1 0,0 0-1,0 0 1,0 0 0,0 0 0,0-1 0,0 1 0,0 0 0,0-1 0,0 1-1,0-1 1,2-1 0,4-2-109,0 0 0,-1-1 0,1 0-1,13-11 1,9-15-393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45 18828,'-6'-1'370,"0"0"0,0 0 0,0 1-1,-1 0 1,1 0 0,0 0 0,0 1 0,0 0 0,-1 0 0,-7 3-1,3 0 16,0 1 0,0 0 0,1 1 0,-16 10 0,25-15-364,0-1 0,0 1 0,0 0 0,0-1 0,0 1 0,0 0 0,0 0 0,0 0 0,1 0 0,-1-1 0,0 1-1,1 0 1,-1 0 0,0 1 0,1-1 0,-1 0 0,1 0 0,0 0 0,-1 0 0,1 0 0,0 0 0,0 3 0,0-4-11,0 1 1,1 0 0,-1 0-1,1-1 1,-1 1-1,1 0 1,-1-1 0,1 1-1,0-1 1,-1 1 0,1 0-1,0-1 1,-1 1-1,1-1 1,0 0 0,0 1-1,-1-1 1,1 0 0,0 1-1,0-1 1,0 0-1,0 0 1,-1 0 0,1 0-1,0 0 1,0 0 0,0 0-1,0 0 1,-1 0 0,1 0-1,2 0 1,1-1 19,0 0 0,0 0 0,1 0 0,-1-1 0,0 0 0,0 1 0,0-1 0,0-1 0,-1 1 1,1 0-1,-1-1 0,1 0 0,-1 0 0,0 0 0,0 0 0,0 0 0,0-1 0,-1 1 0,1-1 0,-1 0 0,0 0 0,0 0 1,0 0-1,-1 0 0,1 0 0,-1 0 0,0 0 0,0-7 0,0 10-12,-1 0 1,0 0-1,0 0 1,0 0-1,0 0 1,0 0-1,0 0 1,0 0-1,0 0 1,-1 0-1,1 0 1,0 0-1,-1 0 1,1 0-1,0 0 1,-1 0-1,0 0 1,1 0-1,-1 0 1,1 0-1,-1 0 1,0 1-1,0-1 1,1 0-1,-1 0 1,0 1-1,0-1 1,0 1-1,0-1 1,0 1-1,0-1 1,0 1-1,0-1 1,0 1-1,0 0 1,0 0-1,0-1 1,0 1-1,0 0 1,0 0-1,0 0 0,0 0 1,-2 0-1,-1 1 23,-1-1-1,1 1 0,0 0 1,0 0-1,0 0 0,0 1 0,0-1 1,0 1-1,-6 4 0,-5 4-74,1 1 0,0 1-1,-14 15 1,22-20-267,0-1 0,0 1 0,1 0 0,0 1-1,1-1 1,0 1 0,0 0 0,-4 13 0,7-20 227,1 0 0,-1 0 0,1 1-1,0-1 1,-1 0 0,1 0 0,0 0 0,0 0 0,0 0 0,0 0-1,0 0 1,0 0 0,0 1 0,0-1 0,1 0 0,-1 0 0,0 0-1,1 0 1,-1 0 0,0 0 0,1 0 0,-1 0 0,1 0 0,0 0-1,-1 0 1,1 0 0,0 0 0,0-1 0,-1 1 0,1 0 0,0-1-1,0 1 1,0 0 0,0-1 0,0 1 0,1 0 0,18 5-774</inkml:trace>
  <inkml:trace contextRef="#ctx0" brushRef="#br0" timeOffset="1">416 259 17028,'0'38'1715,"-4"43"-1,1-56-962,1 0-1,2 0 0,0 0 0,8 47 0,-8-70-659,1 1 0,-1-1 0,1 1 0,0-1 0,0 0 0,0 1 0,0-1 0,0 0 0,0 0 0,0 0 0,1 0 0,0 0 0,-1 0 0,1 0 0,0 0 0,0-1 0,2 3 0,-2-4-37,-1 1 0,1-1 0,-1 1 0,1-1 0,0 0 0,-1 0 0,1 0 0,0 1 0,0-2 0,-1 1 0,1 0-1,0 0 1,-1-1 0,1 1 0,-1 0 0,1-1 0,0 0 0,-1 1 0,1-1 0,-1 0 0,1 0 0,-1 0 0,0 0 0,1 0 0,1-2 0,4-3 87,-1 0 0,1-1 0,-1 0 0,0-1 0,-1 1 0,0-1 0,0 0 0,0-1-1,5-15 1,-5 12-23,-1 0-1,-1-1 1,0 0-1,0 0 0,-1 0 1,0-18-1,-2 27-92,0 0 0,0 0 0,-1 0-1,1-1 1,-1 1 0,0 0 0,0 0-1,0 0 1,0 1 0,-1-1 0,0 0-1,0 0 1,0 1 0,0-1 0,0 1-1,-1 0 1,0-1 0,1 1 0,-1 0-1,-5-3 1,5 4-71,-1 0 0,1 0 0,-1 1 0,0-1 0,0 1 0,1 0 0,-1 0 0,0 1 0,0-1 1,0 1-1,0-1 0,0 1 0,0 1 0,0-1 0,0 0 0,0 1 0,0 0 0,1 0 0,-1 0 0,0 0 0,-5 3 0,3-1-348,1-1-1,-1 1 1,0 0 0,1 1-1,0-1 1,-8 8-1,11-9-237,1 1-125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1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15299,'-2'-2'644,"-1"-1"-1,1 0 1,0 0-1,-1 0 1,1 0-1,1 0 0,-3-4 1,4 7-554,0-1 0,0 1-1,-1-1 1,1 1 0,0-1 0,0 1 0,0-1-1,0 0 1,0 1 0,0-1 0,0 1 0,0-1 0,0 1-1,0-1 1,0 0 0,0 1 0,0-1 0,1 1 0,-1-1-1,0 1 1,0-1 0,1 1 0,-1-1 0,0 1 0,1-1-1,-1 1 1,0-1 0,1 1 0,-1-1 0,1 1-1,-1 0 1,0-1 0,1 1 0,-1 0 0,1-1 0,-1 1-1,1 0 1,0 0 0,-1 0 0,1-1 0,-1 1 0,1 0-1,-1 0 1,1 0 0,0 0 0,-1 0 0,1 0 0,-1 0-1,1 0 1,0 0 0,22-2 288,31-1-134,-50 3-239,0 0 1,0 0-1,0 1 1,-1-1-1,1 1 0,0 0 1,-1 0-1,1 1 1,0-1-1,-1 1 0,5 2 1,-8-3-5,1-1 0,0 0 0,-1 1 0,1-1 0,0 1 0,-1 0 0,1-1 0,-1 1 0,1-1 0,-1 1 0,1 0 0,-1 0 0,1-1 0,-1 1 0,0 0 0,1 0 0,-1-1 0,0 1 0,0 0 0,0 0 0,0-1 0,1 1 0,-1 0 0,0 0 0,0 0 0,0 0 0,-1 0 0,1 1 4,-1 0 0,0 0 0,0-1 0,0 1 0,0-1 0,0 1 0,0 0 0,0-1 0,0 0 0,-1 1 0,-1 1 0,-6 3 24,1 0 0,-1-1 0,-12 7 0,-7 1 31,18-9-53,0 0 0,1 0 0,0 1 0,0 1-1,0 0 1,-9 8 0,18-14-8,0 0 0,0 0 0,0 1 0,0-1 0,0 0 0,1 0-1,-1 0 1,0 1 0,0-1 0,0 0 0,0 0 0,1 0 0,-1 1 0,0-1 0,0 0 0,0 0 0,1 0 0,-1 0 0,0 0 0,0 1 0,0-1 0,1 0 0,-1 0-1,0 0 1,0 0 0,1 0 0,-1 0 0,0 0 0,0 0 0,1 0 0,-1 0 0,0 0 0,0 0 0,1 0 0,-1 0 0,0 0 0,0 0 0,1 0 0,-1-1 0,13 2-2,-4-1 1,-1 0-1,1 1 1,0 0 0,-1 0 0,1 1 0,9 3 0,-16-4 5,-1-1-1,1 1 0,-1-1 0,0 1 0,1 0 0,-1 0 0,0-1 1,0 1-1,1 0 0,-1 0 0,0 0 0,0 1 0,0-1 1,0 0-1,0 0 0,-1 0 0,1 1 0,0-1 0,0 0 1,-1 1-1,1-1 0,-1 1 0,1-1 0,-1 1 0,0-1 1,0 1-1,1-1 0,-1 1 0,0-1 0,0 1 0,0-1 0,-1 1 1,1-1-1,0 1 0,-1-1 0,1 1 0,-1-1 0,1 0 1,-1 1-1,1-1 0,-1 1 0,-2 1 0,-6 14 81,-1 0 0,-12 16-1,17-26 27,-1 0 0,0 0 0,0-1-1,0 1 1,-1-2 0,-13 10 0,19-14-102,1-1 0,-1 1 1,0 0-1,0-1 1,0 0-1,0 1 0,0-1 1,0 1-1,0-1 0,0 0 1,0 0-1,0 0 0,0 0 1,0 0-1,0 1 0,0-2 1,0 1-1,0 0 0,0 0 1,0 0-1,0 0 1,0-1-1,0 1 0,0 0 1,0-1-1,-1 0 0,1 0-78,0-1-1,-1 1 0,1-1 0,0 1 1,0-1-1,0 1 0,0-1 0,0 1 1,1-1-1,-1 0 0,1 0 0,-1 1 1,0-4-1,0-3-209,0 0 0,0 0 0,1 0-1,0 0 1,2-14 0,2 7-291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1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61 12771,'0'-3'169,"0"0"-1,0-1 1,-1 1 0,1 0 0,-1-1 0,0 1 0,0 0-1,0-1 1,0 1 0,0 0 0,-1 0 0,-2-5-1,2 7-126,1 0-1,0 0 1,0-1-1,0 1 1,-1 1-1,1-1 1,0 0-1,-1 0 1,1 0-1,-1 1 1,1-1-1,-1 1 1,1-1-1,-1 1 1,1-1-1,-1 1 1,0 0-1,1 0 1,-1 0-1,1 0 1,-1 0-1,0 0 1,1 0-1,-1 1 1,1-1-1,-1 1 1,0-1-1,1 1 1,-2 0-1,-6 3 34,0 1 1,1-1-1,0 2 1,0-1-1,0 1 0,1 0 1,-1 0-1,2 1 0,-11 13 1,4-4 120,1 1 0,1 1 0,-14 26 0,18-26-110,0-1 0,1 1 0,1 0-1,1 0 1,0 0 0,2 1 0,0 0 0,1-1 0,0 1 0,5 30 0,-3-40-75,0 0 0,2 1 1,-1-1-1,1 0 0,0-1 0,1 1 1,0 0-1,0-1 0,1 0 0,6 8 1,-7-10 11,1-2 1,0 1 0,0 0 0,0-1-1,0 0 1,0 0 0,1-1-1,0 1 1,0-1 0,0 0 0,0-1-1,0 0 1,1 0 0,-1 0-1,11 1 1,-6-2 135,1 0 1,0-1-1,0-1 0,-1 0 0,1-1 1,-1 0-1,1 0 0,-1-2 0,0 1 1,0-1-1,0-1 0,0 0 0,-1 0 0,0-1 1,0-1-1,0 1 0,-1-2 0,9-7 1,-4 2 152,-1-1-1,0 0 1,0 0 0,-2-1 0,0-1 0,-1 0 0,0 0 0,-1-1-1,-1 0 1,9-28 0,-15 38-341,0-1-1,0 0 1,0 0 0,-1 0-1,0 0 1,-1-1-1,0 1 1,0 0 0,-1 0-1,0 0 1,-1 0 0,1 0-1,-1 0 1,-1 0-1,0 1 1,0-1 0,0 1-1,-1 0 1,0 0 0,0 0-1,-1 0 1,0 1-1,0-1 1,0 1 0,-1 1-1,0-1 1,0 1 0,-1 0-1,1 0 1,-1 1-1,0 0 1,-1 0 0,1 0-1,-14-4 1,11 5-2,0 0 0,1 1 0,-1 0 0,0 0 0,0 1 1,-1 0-1,1 1 0,0 0 0,0 1 0,0 0 0,-14 3 0,-11 10-417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16780,'20'-21'3326,"20"-28"1,14-30-1162,34-86-921,-61 103-796,-17 37-112,22-38 0,-32 63-333,0 0-1,0 0 1,0 0-1,0 0 1,0 0-1,0 0 1,0 0-1,0 1 1,0-1 0,0 0-1,0 0 1,1 0-1,-1 0 1,0 0-1,0 0 1,0 0-1,0 0 1,0 0 0,0 0-1,0 1 1,0-1-1,0 0 1,1 0-1,-1 0 1,0 0 0,0 0-1,0 0 1,0 0-1,0 0 1,0 0-1,0 0 1,1 0-1,-1 0 1,0 0 0,0 0-1,0 0 1,0 0-1,0 0 1,0 0-1,0 0 1,1 0-1,-1 0 1,0 0 0,0-1-1,0 1 1,0 0-1,0 0 1,0 0-1,0 0 1,0 0-1,1 0 1,-1 0 0,0 0-1,0 0 1,0 0-1,0-1 1,0 1-1,0 0 1,0 0-1,0 0 1,0 0 0,0 0-1,0 0 1,0-1-1,1 12 53,-3 42 36,-14 75 0,-2 28-2186,18-145 930,0-10 1136,1-1 1,-1 0 0,0 0-1,0 0 1,1 0 0,-1 0-1,0 0 1,0 0 0,1 0-1,-1 0 1,0-1 0,0 1-1,1 0 1,-1 0 0,0 0-1,0 0 1,1 0 0,-1 0-1,0 0 1,0-1 0,0 1-1,1 0 1,-1 0 0,0 0-1,0 0 1,0-1 0,0 1-1,1 0 1,-1 0 0,0 0-1,0-1 1,0 1 0,0 0-1,0 0 1,0-1 0,0 1-1,0 0 1,0-1 0,10-11-671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21 166 14451,'13'-28'2448,"20"-32"0,-29 53-1885,1-1 0,1 1-1,-1 0 1,1 1 0,0 0 0,0-1-1,1 2 1,0-1 0,8-5 0,-13 10-468,-1 0 0,1 1 0,0-1 1,0 0-1,-1 0 0,1 1 0,0-1 0,0 1 1,0-1-1,0 1 0,0 0 0,-1 0 0,1 0 1,0 0-1,0 0 0,3 1 0,-3-1-51,-1 1-1,0 0 1,1-1-1,-1 1 0,0 0 1,0 0-1,0 0 1,1 0-1,-1 0 1,0 0-1,0 0 0,0 0 1,-1 0-1,1 0 1,0 1-1,0-1 1,0 2-1,1 2-11,0 0 0,-1 0 0,0 0 1,0 1-1,0-1 0,-1 0 0,1 1 0,-1-1 0,0 0 0,-2 7 1,-1 5-8,0-1 1,-2 0 0,0 0-1,-1 0 1,0-1-1,-11 18 1,-57 83 69,8-15-41,65-100-53,0 0 0,0 1 1,0-1-1,0 0 0,1 1 1,-1 0-1,0-1 0,1 1 1,-1-1-1,1 1 0,0 0 1,-1-1-1,1 1 0,0-1 1,0 1-1,0 0 0,0 0 1,0-1-1,1 1 0,-1-1 1,0 1-1,2 2 1,-1-3-19,0 0 0,0 0 0,1 0 0,-1 0 0,0-1 0,1 1 0,-1-1 0,0 1 0,1-1 0,-1 1 0,1-1 0,-1 0 0,1 0 0,-1 0 0,1 1 0,-1-1 0,1-1 0,-1 1 0,1 0 0,-1 0 0,1-1 0,-1 1 0,1 0 0,2-2 0,7-2-413,1 0 0,-1-1-1,0-1 1,-1 1 0,1-2-1,-1 1 1,0-2-1,-1 1 1,0-1 0,0-1-1,0 1 1,12-18 0,4-11-506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20020,'0'4'354,"-1"0"0,1 0 0,-1 0 0,0 0 0,-1 0-1,1 0 1,-1 0 0,1 0 0,-1-1 0,-3 4 0,0 4 481,-4 9-116,-52 125 1643,51-116-2085,0 1-1,-10 61 0,19-87-242,1 0 1,-1 0-1,1 0 0,0 0 0,0 0 1,1 1-1,-1-1 0,1 0 0,0 0 1,0 0-1,2 5 0,-2-7-32,0-1-1,0 1 1,0-1-1,0 1 1,1-1-1,-1 0 0,0 1 1,1-1-1,-1 0 1,1 0-1,-1 0 1,1 0-1,0 0 1,-1-1-1,1 1 1,0 0-1,0-1 1,-1 1-1,1-1 0,0 0 1,0 0-1,0 1 1,0-1-1,-1 0 1,1-1-1,0 1 1,2 0-1,6-2-458,0-1 0,0 1 0,0-1 0,0-1 1,-1 0-1,1 0 0,-1-1 0,0 0 0,0-1 0,-1 0 0,0 0 0,0-1 0,0 0 0,-1 0 0,9-12 0,-1-6-714</inkml:trace>
  <inkml:trace contextRef="#ctx0" brushRef="#br0" timeOffset="1">258 222 15035,'-6'10'2425,"-3"1"-1305,1 6-408,-2 3 2545,0 6-1937,0 1-224,0 2-440,-2 1-159,5 3-185,-1-4-72,2-5-272,-1-2-168,5-7-448,2-2-289,3-4-479,0-3 1040,3-6-264,2 1-248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18604,'-4'16'1952,"-3"7"-1199,0-1-305,0 3 1024,-2 0-328,3-4-528,1-1-248,0-5-392,2-4-232,6-10-1544,0-8 1168,1-3 256,2-3-200,3 0-161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12 22485,'6'-4'678,"8"-4"1160,-14 8-1805,1 0-1,-1 0 1,0 0 0,1 0-1,-1 1 1,0-1 0,0 0-1,1 0 1,-1 0-1,0 0 1,0 0 0,1 0-1,-1 1 1,0-1 0,0 0-1,0 0 1,1 0-1,-1 0 1,0 1 0,0-1-1,0 0 1,0 0 0,1 1-1,-1-1 1,0 0-1,0 0 1,0 1 0,0-1-1,0 0 1,0 0 0,0 1-1,0-1 1,0 0-1,0 1 1,0-1 0,0 0-1,0 0 1,0 1 0,0-1-1,0 0 1,0 0-1,0 1 1,0-1 0,0 0-1,0 1 1,0-1 0,-1 0-1,1 0 1,0 0-1,0 1 1,0-1 0,-7 24 451,0-1 0,-1-1-1,-21 40 1,11-24-360,-8 17-71,12-29-41,2 0 1,0 1 0,2 0 0,-11 50 0,20-76-15,1 0-1,0 0 0,0 0 1,0 0-1,0 0 0,0 0 1,0 0-1,0 0 0,0 0 1,0-1-1,0 1 0,0 0 1,0 0-1,1 0 0,-1 0 1,0 0-1,1 0 0,-1-1 1,1 1-1,-1 0 0,1 0 1,-1-1-1,1 1 0,-1 0 1,1-1-1,1 2 0,0-1-13,-1-1-1,1 1 0,-1-1 1,1 1-1,0-1 0,-1 0 1,1 0-1,0 0 0,-1 0 1,1 0-1,-1 0 0,1 0 1,2-1-1,7-2-264,-2 0 0,1 0 0,14-8 0,-24 11 265,16-8-878,0-1 1,-1 0 0,0-1 0,24-21 0,-31 23 85,-1 0 0,0 0 0,10-14 0,-13 15-318,0 0 0,0 0 0,-1 0 1,0-1-1,3-11 0,-11 21 3995,-2 5-2198,-4 11 1048,1 0 1,0 0 0,-8 23 0,-17 61 584,35-100-2330,-7 24-87,7-25 26,-1 1 1,1-1-1,0 0 1,0 0-1,0 0 1,0 0-1,0 1 1,0-1-1,0 0 0,0 0 1,0 0-1,1 0 1,-1 1-1,1-1 1,-1 0-1,0 0 1,1 0-1,0 0 1,0 1-1,0-1 35,-1-1 1,1 0-1,0 0 0,0 0 1,-1 1-1,1-1 0,0 0 1,-1 0-1,1 0 0,0 0 1,0 0-1,-1 0 0,1 0 1,0-1-1,-1 1 1,1 0-1,0 0 0,0 0 1,-1-1-1,1 1 0,0 0 1,-1-1-1,1 1 0,-1-1 1,1 1-1,0-1 0,20-17-436,-17 15 280,23-24-670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6:4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19668,'-6'2'366,"1"0"-1,-1 1 1,1 0 0,0 0-1,-1 0 1,2 0-1,-1 1 1,0 0 0,1 0-1,0 0 1,0 1-1,-6 7 1,4-3-156,0-1 0,0 2 0,1-1 1,0 0-1,0 1 0,-3 12 0,8-21-205,0 0 1,-1-1-1,1 1 0,0 0 1,-1 0-1,1 0 0,0 0 0,0-1 1,0 1-1,0 0 0,0 0 0,0 0 1,0 0-1,0-1 0,0 1 1,0 0-1,1 0 0,-1 0 0,0 0 1,1-1-1,-1 1 0,0 0 0,1 1 1,0-2-5,0 0 1,-1 0 0,1 1-1,0-1 1,-1 0-1,1 0 1,0 0 0,0 0-1,-1 0 1,1 0 0,0 0-1,0 0 1,-1 0-1,1 0 1,0 0 0,-1 0-1,1-1 1,0 1 0,0 0-1,0-1 1,5-1-7,-1-1-1,0 0 1,0 0 0,0-1 0,5-4 0,-5 3 6,12-10-264,-11 16 64,-5 11 13,-18 76-262,-3 23 439,18-95 53,1 1 1,1-1-1,0 1 1,4 27-1,-3-41 17,-1 0 0,0 0 0,0 0 0,0 0 0,0 0 0,0 0 0,-1 0 0,1 0 0,-1 0 0,0-1 0,0 1 0,0 0 0,0 0 0,-1-1 0,-2 5 0,1-2 72,0-1 0,-1 0 1,0 0-1,0 0 0,0 0 0,-1-1 0,1 1 0,-6 2 1,4-2 44,-1 0 0,0-1 0,0 0 0,0 0 0,0-1 0,0 0 1,0 0-1,-1-1 0,1 0 0,-1 0 0,1 0 0,-14-2 0,16 0-183,1 0 0,0-1 0,0 0 0,0 0 0,0 0-1,0 0 1,0-1 0,-6-4 0,9 6-113,0 0 1,-1-1 0,1 1-1,0 0 1,0-1-1,0 1 1,0 0 0,0-1-1,0 1 1,1-1-1,-2-3 1,2 5 14,0-1 0,-1 0 0,1 0 0,0 0-1,0 0 1,1 0 0,-1 1 0,0-1 0,0 0 0,0 0 0,0 0 0,1 0 0,-1 1 0,0-1-1,1 0 1,-1 0 0,1 1 0,-1-1 0,1 0 0,-1 1 0,1-1 0,-1 0 0,1 1 0,1-2-1,11-5-712,7 1-288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14 404 13403,'-2'1'358,"1"0"1,0 0-1,-1 0 0,1 0 0,0 1 1,0-1-1,0 1 0,0-1 1,1 0-1,-1 1 0,-1 2 1,2-4-304,0 0 0,0 0 0,0 0 0,0 0 0,0 0 0,0 1 0,0-1 0,0 0 0,0 0 0,0 0 0,0 0 0,0 0 0,0 0 0,0 0 0,0 0 0,0 1 0,0-1-1,0 0 1,0 0 0,0 0 0,0 0 0,1 0 0,-1 0 0,0 0 0,0 0 0,0 0 0,0 0 0,0 1 0,0-1 0,0 0 0,0 0 0,0 0 0,0 0 0,1 0 0,-1 0 0,0 0 0,0 0 0,0 0 0,0 0 0,0 0 0,0 0 0,0 0 0,0 0 0,1 0 0,-1 0 0,0 0 0,0 0 0,0 0 0,0 0 0,0 0 0,13-6 1269,1-5-860,-1-1-1,1 0 0,-2 0 1,0-1-1,15-22 0,46-77 207,-69 106-614,112-200 331,-116 206-387,0 1 0,0-1-1,0 0 1,1 0 0,-1 0 0,0 0-1,0 0 1,0 0 0,0 0 0,0 0-1,0 0 1,0 0 0,0 0 0,0 0-1,0 0 1,0 0 0,0 0 0,0 0-1,0 0 1,0 0 0,0 0 0,0 0-1,0 0 1,0 0 0,1 0 0,-1 0-1,0 0 1,0 0 0,0 0 0,0 0-1,0 0 1,0 0 0,0 0 0,0 0-1,0 0 1,0 0 0,0 0 0,0 0-1,0 0 1,0 0 0,0 0-1,-1 9-4,-42 182-84,3-16 69,36-159-54,3-13 9,0 0 0,0 0 0,0 0 0,0 0 0,1 0 0,0 0 1,-1 0-1,1 0 0,0 0 0,1 0 0,-1 0 0,0 1 0,2 2 0,-2-5 21,0-1 1,0 0-1,1 1 0,-1-1 1,0 0-1,0 1 1,1-1-1,-1 0 0,0 0 1,0 1-1,1-1 0,-1 0 1,0 0-1,1 0 0,-1 1 1,0-1-1,1 0 1,-1 0-1,1 0 0,-1 0 1,0 0-1,1 0 0,-1 0 1,1 0-1,-1 1 1,0-1-1,1-1 0,-1 1 1,0 0-1,1 0 0,-1 0 1,1 0-1,-1 0 1,0 0-1,1 0 0,-1 0 1,0-1-1,1 1 0,-1 0 1,1-1-1,14-11-790,-10 7 556,8-5-441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87 15635,'-1'0'97,"0"0"-1,0 0 0,0 1 0,0-1 0,0 0 1,1 1-1,-1-1 0,0 1 0,0-1 0,0 1 0,0 0 1,1-1-1,-1 1 0,0 0 0,1 0 0,-1-1 1,0 1-1,0 2 0,-11 18 285,10-16-70,-11 19-62,1 2 1,2 0 0,0 0-1,2 1 1,1 0 0,1 0 0,-4 43-1,10-66-267,0 0-1,0 0 1,0 0-1,1-1 1,-1 1-1,1 0 0,0 0 1,0-1-1,2 6 1,-2-8-2,0 0 0,-1 0 0,1 0 0,0 1 1,0-1-1,0 0 0,0 0 0,1-1 0,-1 1 1,0 0-1,0 0 0,0 0 0,1-1 0,-1 1 1,0-1-1,1 1 0,-1-1 0,0 1 0,1-1 1,-1 0-1,1 0 0,-1 0 0,1 0 0,-1 0 1,1 0-1,-1 0 0,3 0 0,3-2-50,0 1-1,0-1 1,0 0 0,-1-1-1,1 0 1,-1 0 0,1 0-1,-1-1 1,0 0 0,0 0-1,0 0 1,6-8 0,9-8-305,32-43 1,-19 21-211,38-37-532,-28 33 763,58-81 0,-94 116 814,-8 10-10,-1 2 53,-10 19 661,-1 9-657,2 1 0,1 1 0,2-1 1,1 1-1,1 1 0,1-1 0,2 1 0,2-1 0,3 34 1,-3-59-462,1 1 0,0-1 1,1 0-1,3 10 0,-4-14-51,-1-1 0,1 1 0,-1-1-1,1 0 1,0 1 0,0-1 0,-1 0 0,1 0-1,0 1 1,0-1 0,0 0 0,0 0 0,0 0-1,0 0 1,1 0 0,-1-1 0,0 1-1,0 0 1,1 0 0,-1-1 0,0 1 0,1-1-1,-1 1 1,3 0 0,-4-2-21,0 0 0,0 1 0,0-1 0,0 1 0,0-1-1,0 0 1,0 1 0,-1-1 0,1 1 0,0-1 0,0 1 0,-1-1 0,1 1 0,0-1 0,-1 1 0,1-1 0,0 1-1,-1-1 1,1 1 0,0 0 0,-1-1 0,1 1 0,-1-1 0,0 1 0,-14-17-430,-9-12 294,2-1 1,1-2 0,1 0-1,-28-64 1,23 37 2520,25 59-2322,0-1-1,0 1 1,0 0 0,-1 0-1,1 0 1,0-1 0,0 1-1,0 0 1,0 0 0,0-1-1,0 1 1,0 0 0,0 0-1,0-1 1,0 1 0,0 0-1,0 0 1,0-1 0,0 1-1,0 0 1,0 0 0,1-1-1,-1 1 1,0 0 0,0 0-1,0-1 1,0 1 0,0 0-1,0 0 1,1 0 0,-1-1-1,0 1 1,0 0 0,0 0 0,1 0-1,-1 0 1,0 0 0,0-1-1,0 1 1,1 0 0,-1 0-1,0 0 1,0 0 0,1 0-1,-1 0 1,0 0 0,0 0-1,1 0 1,12 1 549,127 20 168,-115-19-936,1-1 0,-1-1 0,41-6 0,-24-2-59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18356,'9'7'2236,"-3"-5"-2049,-1-1 1,1 1-1,-1-1 0,1 0 0,0-1 0,-1 1 0,1-1 0,0 0 0,-1-1 0,11-1 0,2-2 317,33-13-1,-37 12-51,-14 5-428,0 0 0,1-1 0,-1 1 0,0 0 0,0 0 0,1 0 0,-1 0 0,0 0 1,1 0-1,-1 0 0,0 0 0,1 0 0,-1 0 0,0 0 0,1 0 0,-1 0 0,0 0 0,0 0 0,1 0 0,-1 0 0,0 0 0,1 1 0,-1-1 0,0 0 0,0 0 0,1 0 0,-1 0 0,0 1 0,0-1 0,1 0 0,-1 0 1,0 1-1,2 11 336,-9 22-198,5-26-70,-81 384-1094,82-386 645,1-4 269,0 0 0,0 0 0,0 0 0,-1 0 1,1 0-1,-1-1 0,1 1 0,-1 0 0,0 0 1,1-1-1,-1 1 0,0 0 0,0-1 0,0 1 1,-2 1-1,-2 0-476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16291,'6'0'2049,"4"2"-1017,3-2-392,5-2 1233,4 1-513,8-4-504,0 3-424,4-1-1184,2 0-496,-3-1 1000,-1-1-272,-5-2-225</inkml:trace>
  <inkml:trace contextRef="#ctx0" brushRef="#br0" timeOffset="1">378 53 11731,'3'27'1848,"-3"-1"-736,0 1-408,-3 2 1657,0 1-1089,3 0-384,-1 0-304,1-5-840,0-2 712,0-9-472,5-3-96,8-6-104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20660,'3'-6'553,"1"1"0,-1 0 0,1-1 0,0 2-1,1-1 1,7-6 0,-10 9-439,1 0 0,-1 0 0,1 0 0,0 1 0,0 0 0,-1-1-1,1 1 1,0 0 0,0 0 0,0 0 0,0 1 0,1-1 0,-1 1 0,6 0 0,-8 0-108,-1 0 0,1 0 1,0 0-1,0 0 0,0 1 0,0-1 0,0 0 1,0 1-1,-1-1 0,1 1 0,0-1 1,0 1-1,0-1 0,-1 1 0,1-1 0,0 1 1,-1 0-1,1-1 0,-1 1 0,1 0 0,-1 0 1,1 0-1,-1-1 0,1 1 0,-1 0 1,0 0-1,1 0 0,-1 0 0,0 0 0,0 0 1,0-1-1,0 1 0,0 2 0,1 2-5,-1 0-1,-1 0 0,1 0 1,-3 10-1,-2 6-6,-2-1 0,-1 0 0,0-1 1,-13 22-1,7-15 16,-12 36 1,25-62-13,1 1 0,0-1 0,-1 1 0,1-1-1,0 1 1,0-1 0,-1 1 0,1-1 0,0 1-1,0 0 1,0-1 0,0 1 0,0-1 0,0 1-1,0 0 1,0-1 0,0 1 0,0-1 0,0 1-1,0 0 1,0-1 0,1 1 0,-1-1 0,0 1-1,0-1 1,1 1 0,-1-1 0,0 1 0,1-1 0,-1 1-1,0-1 1,1 1 0,-1-1 0,1 1 0,-1-1-1,1 0 1,-1 1 0,1-1 0,-1 0 0,1 1-1,3-1-29,-1 1-1,1-1 1,-1 0-1,1 0 1,-1 0-1,5-1 1,16 0-125,-21 2 150,0-1 1,-1 1 0,1-1 0,0 1 0,0 0-1,-1 0 1,1 0 0,0 0 0,-1 1 0,1-1-1,-1 1 1,1-1 0,-1 1 0,0 0 0,0 0-1,0 0 1,0 0 0,0 0 0,0 0 0,-1 1-1,1-1 1,-1 1 0,1-1 0,-1 1 0,0 0-1,0-1 1,0 1 0,0 0 0,-1 0 0,1 0-1,-1-1 1,0 1 0,1 0 0,-1 0 0,-1 0-1,1 0 1,0 0 0,-1 0 0,1-1 0,-1 1-1,0 0 1,0 0 0,0-1 0,0 1 0,-1 0-1,1-1 1,-1 0 0,1 1 0,-1-1 0,0 0-1,0 0 1,0 0 0,-4 3 0,0 1 27,-1-1-1,0 0 1,0-1 0,0 1 0,-1-1 0,1-1-1,-1 1 1,0-2 0,-10 4 0,17-6-46,1 0 0,-1 1 0,0-1 0,0 0 0,1 0 0,-1 0 0,0 0 0,1 0 0,-1 0 0,0 0 0,1 0 0,-1 0 0,0 0 0,1 0 0,-1-1 0,0 1 0,0 0 0,1 0 1,-1-1-1,1 1 0,-1 0 0,0-1 0,1 1 0,-1 0 0,1-1 0,-1 1 0,1-1 0,-1 1 0,1-1 0,-1 0 0,1 1 0,0-1 0,-1 1 0,1-1 0,0 0 0,-1 1 0,1-1 0,0 0 0,0 1 0,0-1 0,0 0 0,-1 0 0,4-11-307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19204,'1'2'146,"3"23"1783,-4-24-1886,1-1 1,-1 1-1,1-1 1,-1 0-1,0 1 1,1-1-1,-1 0 1,1 1-1,-1-1 0,1 0 1,-1 1-1,1-1 1,0 0-1,-1 0 1,1 0-1,-1 0 1,1 1-1,-1-1 1,1 0-1,0 0 1,-1 0-1,1 0 1,-1 0-1,1 0 0,0-1 1,-1 1-1,1 0 1,-1 0-1,1 0 1,-1 0-1,1-1 1,-1 1-1,1 0 1,-1-1-1,1 1 1,-1 0-1,1-1 1,-1 1-1,1 0 0,0-1 1,14-12 301,1 1 1,-2-2-1,1 0 1,-2-1-1,18-24 0,-5 6 161,0-2 0,-3-1 0,23-44-1,-51 121 36,-61 245-2731,66-284 1929,-1-2 171,1 1 0,0-1 0,-1 1 0,1 0 1,0-1-1,-1 1 0,1 0 0,0 0 0,0-1 0,0 1 0,0 0 1,0-1-1,0 1 0,0 0 0,0 0 0,0-1 0,0 1 0,0 0 1,0-1-1,0 1 0,1 0 0,-1 0 0,0-1 0,1 1 0,-1-1 1,0 1-1,1 0 0,-1-1 0,1 1 0,-1-1 0,1 1 0,-1-1 1,1 1-1,-1-1 0,1 1 0,-1-1 0,1 1 0,0-1 0,-1 0 0,1 1 1,0-1-1,1 0 0,11 1-1088</inkml:trace>
  <inkml:trace contextRef="#ctx0" brushRef="#br0" timeOffset="1">569 0 20092,'-4'19'2041,"-9"4"-1529,-5 8-256,-4 5 1184,1 7-1008,-5 4-288,4 2-336,1-2-128,5-6-40,5-6-16,2-10-144,3-5-184,6-19-392,2 4-833,3-20 1577,5-5-232,3-14-208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 16003,'0'-1'92,"-1"1"1,1-1-1,0 1 0,-1 0 0,1-1 0,0 1 0,-1-1 0,1 1 0,0 0 0,-1-1 0,1 1 0,-1 0 0,1-1 0,-1 1 0,1 0 0,-1 0 0,1-1 0,-1 1 0,1 0 0,-1 0 0,1 0 0,-1 0 0,1 0 0,-1 0 0,1 0 1,-1 0-1,1 0 0,-1 0 0,1 0 0,-1 0 0,0 0 0,1 0 0,-1 1 0,-1 0 66,1 0-1,-1 0 1,1 0 0,0 0 0,0 1-1,0-1 1,0 0 0,0 1-1,0-1 1,-2 4 0,-14 42 923,16-45-1047,-1 4 62,-5 23 213,6-27-274,1-1 0,0 1 1,0-1-1,-1 1 0,1-1 0,0 1 0,1-1 0,-1 1 0,0-1 0,0 1 1,1-1-1,-1 1 0,0-1 0,1 1 0,0 1 0,0-3-18,-1 0 0,1 1-1,-1-1 1,0 0 0,1 0-1,-1 0 1,1 1 0,-1-1-1,1 0 1,-1 0 0,1 0-1,-1 0 1,1 0 0,-1 0-1,1 0 1,-1 0 0,0 0-1,1 0 1,-1 0 0,1 0 0,-1 0-1,1-1 1,-1 1 0,1 0-1,-1 0 1,1 0 0,-1-1-1,0 1 1,1 0 0,-1-1-1,0 1 1,1 0 0,0-1-1,13-11 256,-14 11-261,6-5 66,0 0 1,-1 0-1,0 0 0,0-1 1,-1 0-1,0 0 1,0 0-1,0 0 1,-1-1-1,0 0 0,-1 1 1,1-1-1,-2 0 1,1 0-1,-1 0 1,0-10-1,-1 17-68,0 1-1,0-1 1,0 0-1,0 0 1,0 0-1,0 0 1,0 0-1,-1 0 1,1 1-1,0-1 1,-1 0-1,1 0 1,-1 0-1,1 1 1,-1-1-1,1 0 1,-1 0-1,1 1 1,-1-1-1,0 1 1,1-1-1,-1 0 1,0 1-1,1-1 1,-1 1-1,0 0 1,0-1-1,0 1 1,1-1-1,-1 1 1,0 0-1,0 0 1,0 0-1,0-1 1,0 1-1,0 0 1,1 0-1,-1 0 1,0 0-1,0 1 1,0-1-1,0 0 1,0 0-1,0 0 1,-1 1-1,-2 1-9,0-1 0,0 1 0,1-1 0,-1 1 0,0 0 0,1 1 0,-1-1 0,-3 4-1,0 2-242,0 0-1,0 1 0,0 0 1,1 0-1,1 0 0,-1 1 0,1 0 1,1 0-1,0 1 0,1-1 1,0 1-1,0-1 0,-1 19 0,5-11-397</inkml:trace>
  <inkml:trace contextRef="#ctx0" brushRef="#br0" timeOffset="1">212 471 17516,'-7'20'1819,"4"-13"-1093,0 0-1,1 1 1,-3 12 0,5-19-671,0 0 0,-1 0 0,1 0 1,0 0-1,0 0 0,0 1 1,0-1-1,0 0 0,1 0 1,-1 0-1,0 0 0,0 0 1,1 1-1,-1-1 0,1 0 1,-1 0-1,1 0 0,-1 0 1,1 0-1,0 0 0,-1-1 1,1 1-1,0 0 0,0 0 0,0 0 1,0-1-1,-1 1 0,1 0 1,2 0-1,-1 0 12,-1-1-1,1 1 0,0-1 1,-1 0-1,1 0 1,-1 0-1,1 0 0,0 0 1,-1 0-1,1 0 1,-1-1-1,1 1 1,0-1-1,-1 1 0,1-1 1,-1 1-1,1-1 1,-1 0-1,0 0 1,1 0-1,-1 0 0,0 0 1,0 0-1,1 0 1,-1 0-1,0 0 1,0 0-1,0-1 0,0 1 1,-1 0-1,1-1 1,1-2-1,1-1 87,-1 1 0,1-1 0,-1 0-1,-1 0 1,1 0 0,-1 0 0,1-1 0,0-8 0,-2 13-167,0 0 0,0 0 0,0 0 1,0 0-1,0 0 0,0 0 1,0 0-1,0 0 0,-1 0 0,1 0 1,0 0-1,0 0 0,-1 0 0,1 0 1,-1 0-1,1 0 0,-1 1 1,1-1-1,-1 0 0,1 0 0,-1 0 1,0 1-1,0-1 0,1 0 1,-1 1-1,0-1 0,0 1 0,0-1 1,0 1-1,1-1 0,-1 1 1,0 0-1,0-1 0,0 1 0,0 0 1,0 0-1,0-1 0,0 1 1,0 0-1,0 0 0,-2 0 0,0 1-128,0 0-1,-1-1 0,1 1 1,0 0-1,0 0 0,0 1 1,0-1-1,0 1 0,0-1 0,0 1 1,-3 3-1,-11 11-326,1 2-145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25806,'2'1'50,"1"0"1,-1-1 0,0 1 0,1 0 0,-1 0 0,0 1 0,0-1 0,0 0 0,3 3 0,-4-3-48,0 0 1,-1 0-1,1 0 0,-1 0 0,0 0 1,1 0-1,-1 0 0,0 0 1,0 0-1,1 0 0,-1 0 0,0 0 1,0 0-1,0 0 0,0 0 1,0 0-1,0 0 0,-1 0 0,1 0 1,0 0-1,0 0 0,-1 0 1,1 0-1,-1 0 0,1 0 0,-1 0 1,1 0-1,-1 0 0,0 1 1,-24 28 18,20-24-6,-10 10 32,2-2 48,0 0 0,1 2 0,1-1 0,-14 26 0,24-40-83,0 0-1,0 1 0,1-1 0,-1 1 1,1-1-1,-1 0 0,1 1 0,0-1 0,-1 1 1,1-1-1,0 1 0,0-1 0,0 1 0,0 0 1,0-1-1,0 1 0,1-1 0,-1 1 1,0-1-1,1 0 0,-1 1 0,2 1 0,-1-1-5,1-1-1,-1 1 0,0-1 0,1 0 0,-1 0 0,1 0 0,0 0 0,-1 0 0,1 0 0,0 0 0,-1-1 0,1 1 0,0 0 0,0-1 0,3 1 0,3 0-258,0 0 0,1-1 0,-1 0 1,0 0-1,1-1 0,15-3 0,-15 1-83,0 0 0,-1 0-1,1 0 1,-1-1 0,1-1 0,14-10 0,-1-4-453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4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42 13003,'-4'-4'267,"1"1"0,0 0 0,-1 0 1,1 0-1,-1 1 0,0-1 0,0 1 1,0 0-1,0 0 0,-1 1 0,1-1 0,0 1 1,-1 0-1,1 0 0,-1 0 0,1 0 1,-1 1-1,0 0 0,1 0 0,-1 0 1,1 1-1,-1-1 0,-4 2 0,-1 0-168,0 1 0,1 0-1,-1 0 1,1 1 0,0 0-1,0 0 1,1 1 0,-1 0-1,-13 12 1,8-4-76,1 0 0,0 1-1,1 1 1,1 0 0,0 1 0,2 0 0,-1 0-1,-8 25 1,12-27-51,1 0 0,0 0 1,1 1-1,1 0 0,1 0 0,0 0 0,0 0 0,2 0 0,0 0 1,4 30-1,-3-40 16,0 0 0,0 0 1,1 0-1,0 0 1,0 0-1,0 0 0,0 0 1,1-1-1,0 1 0,0-1 1,0 0-1,0 0 0,1 0 1,0 0-1,-1 0 1,1-1-1,1 0 0,-1 0 1,0 0-1,1 0 0,0-1 1,-1 1-1,1-1 0,0-1 1,0 1-1,0-1 1,1 1-1,-1-1 0,7 0 1,2 0 140,-1-1 1,1 0-1,-1-1 1,1-1-1,-1 0 1,0 0 0,0-2-1,0 1 1,0-2-1,19-9 1,-17 7 191,0-2 0,0 0 0,-1-1 0,0 0 0,-1-1 0,0-1 0,-1 0 0,0 0 1,-1-2-1,0 1 0,-1-1 0,10-20 0,-15 24-229,0 0-1,0-1 1,-2 0 0,1 0-1,-1 0 1,-1 0 0,0 0-1,0 0 1,-1-1 0,-1 1 0,0-1-1,0 1 1,-1 0 0,-1-1-1,0 1 1,0 0 0,-1 0-1,-1 0 1,-6-14 0,7 18-286,0 1 0,0-1 0,-1 1 0,0 0 0,-1 1 0,1-1 0,-9-8 1,10 12 82,0 0 0,0-1 0,0 1 0,0 0 0,-1 1 0,1-1 0,0 0 0,-1 1 0,1 0 0,-1 0 1,0 0-1,1 0 0,-1 1 0,0-1 0,1 1 0,-6 0 0,-14 3-577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16307,'40'-38'6527,"18"-17"-5188,-45 42-1129,177-204 1180,-168 194-1342,-22 22-48,0 1 0,0 0 0,0 0 1,1 0-1,-1 0 0,0 0 0,0-1 0,1 1 0,-1 0 1,0 0-1,0 0 0,1 0 0,-1 0 0,0 0 1,0 0-1,1 0 0,-1 0 0,0 0 0,0 0 0,1 0 1,-1 0-1,0 0 0,0 0 0,1 0 0,-1 0 0,0 0 1,0 0-1,0 1 0,1-1 0,-1 0 0,0 0 1,0 0-1,1 0 0,1 16-13,-5 12 0,-2 0 0,-1 0 1,-13 36-1,14-47 9,-10 26 10,8-28-58,-7 32-1,14-46 20,0-1 0,-1 0 0,1 1 0,0-1 0,0 0 1,0 1-1,0-1 0,0 1 0,0-1 0,-1 0 0,1 1 0,0-1 0,0 1 0,0-1 0,0 0 0,1 1 0,-1-1 0,0 1 0,0-1 0,0 0 1,0 1-1,0-1 0,0 1 0,1-1 0,-1 0 0,0 1 0,0-1 0,0 0 0,1 1 0,-1-1 0,10-7-1398,10-19 65,-20 26 1377,15-21-654,3-1-219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42 13563,'33'-32'4389,"-26"22"791,-27 52-4742,1 2 0,2 0 1,-16 65-1,32-104-431,0 0 0,0 0 0,0 0 0,1 0 1,0 0-1,0 0 0,1 9 0,-1-14-4,0 1-1,1 0 1,-1 0 0,0 0 0,1 0 0,-1 0 0,1 0-1,-1-1 1,1 1 0,-1 0 0,1 0 0,-1-1 0,1 1-1,0 0 1,-1-1 0,1 1 0,0-1 0,1 2 0,0-2 0,0 1 1,-1-1 0,1 0 0,0 1-1,-1-1 1,1 0 0,0 0 0,-1 0-1,1 0 1,0 0 0,-1-1 0,1 1-1,0 0 1,1-2 0,8-2 69,-1 0 0,0 0 1,0-2-1,0 1 0,-1-1 0,0-1 0,0 1 1,9-10-1,-2 1 199,0-2 0,26-35 0,-37 45-176,-1-1 1,1 1-1,-1-1 0,-1 1 0,0-1 1,0 0-1,0 0 0,2-15 0,-5 21-85,0 0 0,1 0-1,-1 0 1,0 0 0,0 0-1,0 0 1,-1 0 0,1 0-1,0 0 1,-1 0 0,1 1-1,-1-1 1,0 0 0,0 0 0,1 0-1,-1 0 1,0 1 0,-1-1-1,1 0 1,0 1 0,0-1-1,-1 1 1,1-1 0,-1 1-1,1 0 1,-1 0 0,0 0-1,1 0 1,-1 0 0,0 0-1,0 0 1,0 0 0,1 1-1,-1-1 1,0 1 0,0-1 0,0 1-1,0 0 1,0-1 0,0 1-1,-3 1 1,1-2-142,-1 1 0,1 1 0,-1-1 0,0 1 0,1 0 0,-1 0 0,1 0 0,-1 0 0,1 1 0,0-1-1,0 1 1,-7 4 0,9-4-45,0 0-1,-1-1 1,1 1-1,0 0 1,0 0-1,0 0 0,0 1 1,0-1-1,1 0 1,-1 1-1,1-1 1,0 1-1,-1-1 1,1 1-1,0 0 0,0 0 1,1-1-1,-1 1 1,1 0-1,-1 0 1,1 4-1,1 8-768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18284,'-38'46'4868,"-63"108"-4736,97-147-121,-33 61 96,34-61-85,0 0 1,0 0-1,1 0 1,0 0-1,1 1 0,-1-1 1,1 0-1,1 9 1,-1-15-11,1 0 0,0 0 0,1 0 0,-1 1 0,0-1 0,0 0 0,0 0 1,1 0-1,-1 1 0,1-1 0,-1 0 0,1 0 0,-1 0 0,1 0 0,-1 0 0,1 0 0,0 0 1,0 0-1,0 0 0,-1 0 0,1-1 0,2 3 0,-1-3 9,0 1 1,-1-1-1,1 1 0,0-1 0,0 1 0,0-1 1,0 0-1,-1 0 0,1 0 0,0 0 0,0 0 1,0 0-1,2-1 0,4-1 82,-1 0-1,0-1 1,0 0-1,0 0 1,12-8 0,-7 4 188,-1-1 0,18-17 0,-26 21-193,0 1-1,0-1 1,0 1 0,0-1-1,0 0 1,-1 0 0,0 0 0,0 0-1,0-1 1,0 1 0,2-9-1,-4 12-81,0 1 0,0-1-1,0 0 1,0 1 0,0-1 0,0 0-1,0 0 1,0 1 0,-1-1-1,1 0 1,0 1 0,0-1-1,-1 0 1,1 1 0,0-1-1,-1 1 1,1-1 0,-1 0-1,1 1 1,0-1 0,-1 1-1,1-1 1,-1 1 0,0-1-1,1 1 1,-1 0 0,1-1-1,-1 1 1,0 0 0,1-1 0,-1 1-1,0 0 1,1 0 0,-1-1-1,0 1 1,1 0 0,-1 0-1,0 0 1,0 0 0,1 0-1,-1 0 1,0 0 0,1 0-1,-1 1 1,-1-1 0,-2 0-31,-1 1 0,0 0-1,1 0 1,-1 0 0,-6 3 0,-21 14-1314,30-17 1157,1 0 0,-1 0-1,1 0 1,-1 1 0,1-1-1,-1 0 1,1 1 0,0-1-1,0 1 1,-1-1 0,1 1-1,0 0 1,0-1 0,1 1 0,-1 0-1,0 2 1,4 1-568,5-1-200</inkml:trace>
  <inkml:trace contextRef="#ctx0" brushRef="#br0" timeOffset="1">260 288 18068,'-9'17'1936,"-1"2"-1088,2 1-367,-1 2 879,3-2-216,0-2-408,4-1-344,0-5-872,2-2-416,3-6-2769,1-9 2745,3-4-368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308 320 12979,'11'-13'522,"-1"0"1,-1 0 0,1-1 0,-2 0-1,0-1 1,-1 0 0,0 0-1,-2 0 1,1-1 0,-2 0-1,0 0 1,-1 0 0,-1-1-1,1-25 1,-3 38-392,0-1-1,0 1 1,0 0-1,-1 0 1,0 0-1,1 0 1,-1 1-1,-1-1 0,1 0 1,-4-7-1,4 10-91,0-1 0,0 1 0,0 0 0,0-1-1,-1 1 1,1 0 0,0 0 0,-1 0 0,1 0 0,-1 0-1,1 0 1,-1 0 0,1 1 0,-1-1 0,0 0-1,1 1 1,-1-1 0,0 1 0,1 0 0,-1 0-1,0-1 1,0 1 0,1 0 0,-1 1 0,0-1-1,0 0 1,-1 1 0,-5 1 28,-1 0 1,1 1-1,0 1 1,0-1-1,1 1 1,-1 1-1,1-1 1,0 1-1,0 0 1,-7 8-1,-12 12-28,-24 28 0,47-50-37,-19 23-21,1 1 0,1 0 0,2 2 0,1 0 0,1 1 0,1 1 1,-17 50-1,28-64-12,-1 0 0,2 0 0,0 0 0,1 0 0,1 1 0,1-1 0,2 22 0,-1-27-26,2-1 0,-1 1 1,1 0-1,1 0 0,0-1 1,1 0-1,0 0 0,0 0 1,2 0-1,-1-1 0,11 12 1,-12-16 27,0 0 1,0-1-1,1 1 1,0-1 0,0 0-1,0-1 1,1 0-1,0 0 1,-1 0 0,1-1-1,10 4 1,-14-6 73,1 0 0,0 0 1,0-1-1,0 1 0,-1-1 0,1 0 1,0 0-1,0 0 0,0 0 0,0-1 1,0 1-1,-1-1 0,1 0 1,0 0-1,-1-1 0,1 1 0,0-1 1,-1 0-1,0 0 0,1 0 0,-1 0 1,0-1-1,0 1 0,2-4 0,3-2 84,-1 0 0,0-1 0,0 0-1,-1-1 1,-1 1 0,1-1-1,4-13 1,-8 17-85,1-1 0,-1 1-1,0-1 1,-1 0 0,0 0 0,0 0 0,0 0-1,-1 0 1,0 0 0,0 0 0,-1 0 0,-2-11-1,1 14-33,0 0-1,0 1 0,0-1 0,-1 1 0,1 0 0,-1-1 0,0 1 0,0 0 0,0 0 0,0 1 0,-1-1 0,1 1 0,-1 0 0,1 0 0,-1 0 1,0 0-1,0 0 0,0 1 0,0 0 0,0 0 0,0 0 0,0 0 0,0 1 0,-1-1 0,1 1 0,0 0 0,0 0 0,0 1 0,-8 1 1,72-32-175,-25 19 171,30-10-19,-58 18 27,0 0-1,-1 0 0,0-1 1,0 1-1,0-1 1,11-10-1,-15 13 42,-1-1-1,1 0 1,-1 1-1,0-1 1,0 0 0,0 0-1,0 0 1,0 0-1,0 0 1,0 0-1,1-4 1,-2 6-45,0 0 0,0 0 0,0 0 1,-1 0-1,1 0 0,0 0 0,0 1 0,0-1 0,0 0 0,0 0 1,0 0-1,0 0 0,0 0 0,0 0 0,0 0 0,0 0 0,0 0 1,-1 0-1,1 0 0,0 0 0,0 0 0,0 0 0,0 0 0,0 0 1,0 0-1,0 0 0,0 0 0,0 0 0,0 0 0,0 0 0,-1 0 1,1 0-1,0 0 0,0 0 0,0 0 0,0 0 0,0 0 0,0 0 1,0-1-1,0 1 0,0 0 0,0 0 0,0 0 0,0 0 0,0 0 1,0 0-1,0 0 0,0 0 0,-1 0 0,1 0 0,0 0 0,0 0 0,0 0 1,0-1-1,0 1 0,0 0 0,0 0 0,0 0 0,0 0 0,0 0 1,0 0-1,0 0 0,0 0 0,-5 5 201,-2 14-110,1 0 0,1 0 0,0 0 0,2 1-1,0-1 1,0 21 0,0-2-83,-2 9-239,1 69 0,4-115 149,0-1 1,0 1-1,0 0 1,0-1-1,0 1 1,0 0-1,0-1 1,0 1-1,0 0 1,0-1-1,0 1 1,1 0-1,-1-1 1,0 1-1,0 0 1,1-1 0,-1 1-1,0 0 1,1-1-1,-1 1 1,1-1-1,-1 1 1,1-1-1,-1 1 1,1 0-1,0-2 18,0 1 0,0 0 0,0-1 0,0 1 0,0-1 0,-1 1-1,1-1 1,0 1 0,0-1 0,-1 1 0,1-1 0,0 0 0,-1 1 0,1-1 0,-1 0-1,1 0 1,-1 1 0,1-1 0,0-2 0,11-19-569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5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17308,'7'-2'2248,"-3"1"-1432,-4 5-312,0 3 1289,-1 6-617,-5 5-232,-1 5-480,-1 1-168,-3 7-160,0 1 1,2-3-121,1 1-121,1-4-447,1-4-264,4-7 1672,1-4-960,1-9-32,3-1-80</inkml:trace>
  <inkml:trace contextRef="#ctx0" brushRef="#br0" timeOffset="1">184 108 18308,'13'-15'1127,"1"0"1,0 0-1,25-18 1,-35 30-917,0 0 1,1 0-1,0 0 1,-1 0 0,1 1-1,0 0 1,0 0-1,0 0 1,1 0 0,-1 1-1,0 0 1,1 0-1,-1 0 1,1 1-1,-1 0 1,1 0 0,-1 0-1,6 2 1,-9-2-183,1 1-1,-1 0 1,1-1 0,-1 1 0,0 1 0,0-1-1,1 0 1,-1 0 0,0 1 0,0-1 0,0 1-1,-1 0 1,1-1 0,0 1 0,-1 0 0,1 0-1,-1 0 1,1 0 0,0 3 0,0-1-14,-1 0 1,1 1-1,-1-1 1,-1 0-1,1 0 1,0 1-1,-1-1 1,0 0-1,0 1 1,-1 5-1,-1 1-11,0-1 0,-1 1 0,0-1 0,0 0 0,-1 0 0,0 0 0,-1 0 1,-7 10-1,-3-1 16,-1-1 0,0-1 1,-1 0-1,-30 22 0,18-16-11,29-22-10,-1-1 1,1 0-1,-1 1 0,1-1 0,-1 0 1,1 1-1,-1-1 0,1 1 0,0-1 0,-1 1 1,1-1-1,0 1 0,-1-1 0,1 1 1,0-1-1,-1 1 0,1-1 0,0 1 0,0 0 1,0-1-1,0 1 0,0-1 0,-1 1 1,1 0-1,1 0 0,-1 0-2,0-1 1,1 1-1,-1-1 1,1 1-1,-1-1 1,1 1-1,-1-1 1,1 0-1,0 1 1,-1-1-1,1 0 1,0 1-1,-1-1 1,1 0-1,0 0 1,-1 1-1,1-1 1,1 0-1,43 3-99,-34-3 87,183 4-2704,-169-5 2225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30 17452,'0'-1'128,"1"-1"0,-1 1 1,0 0-1,0 0 0,-1-1 0,1 1 1,0 0-1,0 0 0,-1-1 1,1 1-1,0 0 0,-1 0 0,1 0 1,-1-1-1,0 1 0,1 0 0,-1 0 1,0 0-1,0 0 0,-1-1 1,1 1-29,0 1-1,-1-1 1,1 1 0,0 0 0,0-1 0,0 1 0,0 0 0,-1 0 0,1 0 0,0 0 0,0 0 0,0 0 0,0 0 0,-1 0 0,1 0 0,0 1 0,-2 0 0,-3 1 88,0 1 0,0 0 0,0 0 0,1 0 0,0 1 0,-10 8 0,-3 5-125,1 0-1,2 2 1,-1 0-1,2 1 1,1 0 0,-17 34-1,22-37-63,0 0-1,2 0 1,0 1 0,1-1-1,1 1 1,0 0-1,1 0 1,2 1-1,-1 24 1,3-37 7,0 1 0,0-1 0,0 1 0,1-1 0,0 0 0,0 0 0,0 1 0,1-1 1,0-1-1,0 1 0,1 0 0,0-1 0,0 0 0,0 1 0,10 7 0,-12-10 43,1-1 0,0 0 0,0 0 0,0 0 0,0 0 1,0-1-1,1 1 0,-1-1 0,0 0 0,1 0 0,-1 0 0,1 0 0,-1-1 0,1 0 0,-1 1 1,1-1-1,-1 0 0,1-1 0,-1 1 0,1-1 0,-1 1 0,1-1 0,-1 0 0,0 0 0,1 0 1,-1-1-1,0 1 0,0-1 0,0 0 0,6-4 0,-7 4 41,0 1 1,0-1-1,1 1 1,-1-1-1,0 0 0,-1 0 1,1 0-1,0 0 0,0-1 1,-1 1-1,0 0 1,1-1-1,-1 1 0,0-1 1,0 1-1,0-1 0,0 1 1,-1-1-1,1 0 1,-1 0-1,0 1 0,1-1 1,-1 0-1,0 1 0,-1-6 1,0 4-44,-1 1 0,1 0 0,0 0 0,-1 0-1,0 0 1,0 0 0,0 1 0,0-1 0,0 1 0,0-1 0,-1 1 0,1-1 0,-1 1 0,1 0 0,-1 0 0,0 1 0,0-1 0,0 1 0,0-1 0,-6-1-1,3 1-247,1 1-1,-1-1 0,0 1 1,0 1-1,-8-1 0,12 1 163,0-1 0,0 1 0,0 1 0,0-1 1,0 0-1,0 0 0,0 1 0,0-1 0,0 1 0,0-1 0,1 1 0,-1 0 0,0 0 0,0 0 1,1 0-1,-1 0 0,0 0 0,1 1 0,-2 1 0,2 4-357,3-1-118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27 332 19500,'-3'26'1993,"-5"5"-1289,1-2-312,1 1 904,3-3-696,3-7-1344,1-5 880,7-14-384,-3-5-168</inkml:trace>
  <inkml:trace contextRef="#ctx0" brushRef="#br0" timeOffset="1">315 6 19436,'0'-5'2465,"2"8"-2129,-1 8 1000,-1 5-376,-1 5-448,1 5-176,0 6-232,-2-1-8,1-1-192,1 0-352,-1-7 1337,1-5-865,4-6 0,0-3 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20524,'2'-5'302,"1"1"-1,-1 0 0,1-1 1,0 1-1,0 0 1,0 1-1,1-1 0,-1 1 1,1-1-1,0 1 0,0 0 1,6-4-1,-8 6-211,1 0 0,-1 1 0,1-1 0,-1 0 0,1 1 0,-1-1 0,1 1 0,-1 0 0,1 0 0,-1 0 0,1 0 0,-1 0 0,1 1 0,-1-1 0,1 1 0,-1-1 0,1 1 0,-1 0 0,0 0 0,0 0 0,1 0 0,-1 1 0,0-1 0,0 0 0,0 1 0,3 3 0,-1-2-65,-1 0 0,0 1 0,-1-1 0,1 1-1,-1 0 1,0-1 0,1 1 0,-2 0 0,1 0-1,0 1 1,-1-1 0,0 0 0,0 0 0,0 1-1,0-1 1,-1 1 0,0-1 0,0 0 0,0 1-1,0-1 1,-1 1 0,0-1 0,-1 6 0,-1 2-17,-1-1 0,0 1 0,-1 0 1,0-1-1,0 0 0,-1 0 1,-9 11-1,-39 41 5,36-43 18,-24 33 1,42-53-31,-1 0 0,1 1-1,-1-1 1,1 1 0,0-1 0,-1 0 0,1 1 0,0-1 0,0 1-1,-1-1 1,1 1 0,0 0 0,0-1 0,0 1 0,0-1-1,0 1 1,0-1 0,-1 1 0,1-1 0,1 1 0,-1-1 0,0 1-1,0 0 1,0-1 0,0 1 0,0-1 0,0 1 0,1-1 0,-1 2-1,1-2-25,0 1-1,0-1 0,0 1 1,0-1-1,0 0 0,-1 1 1,1-1-1,0 0 1,0 0-1,0 1 0,0-1 1,0 0-1,0 0 0,0 0 1,1 0-1,38-8-1646,11-10 819,-22 7 342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317 202 21277,'0'0'1616,"-3"9"-1296,-2 5-152,-5 8 656,-2 2-296,-5 8-376,0 1-80,-3 4-64,0 0 16,1-5 8,3-4 8,3-6-272,3-7-312,4-9-592,2-6 976,4-11-160,3-5-144</inkml:trace>
  <inkml:trace contextRef="#ctx0" brushRef="#br0" timeOffset="0.99">178 4 18580,'-5'-1'167,"-1"0"0,1 1 1,0-1-1,-1 1 0,1 0 0,-1 0 1,1 1-1,-1-1 0,1 1 0,0 0 1,-1 1-1,1-1 0,0 1 0,0 0 1,0 1-1,0-1 0,1 1 0,-1 0 1,1 0-1,-1 0 0,1 1 0,-4 3 1,3-2-110,0 0 1,0 0-1,0 0 0,1 0 1,0 1-1,0 0 1,0 0-1,1 0 0,0 0 1,0 1-1,1-1 1,-1 1-1,1 0 0,1-1 1,-1 1-1,0 13 1,2-17-51,0-1 1,0 0-1,0 1 0,1-1 1,-1 0-1,0 0 1,1 1-1,0-1 0,-1 0 1,1 0-1,0 0 1,0 0-1,0 0 1,1 0-1,-1 0 0,0 0 1,1 0-1,-1-1 1,1 1-1,2 2 1,-1-3 13,-1 0 1,0 0 0,1 0 0,0 0-1,-1 0 1,1 0 0,0-1 0,-1 1-1,1-1 1,0 0 0,0 0 0,-1 0-1,1 0 1,4-1 0,2-1 60,-1 0 1,1 0-1,-1-1 0,0 0 1,0-1-1,0 0 1,0 0-1,-1 0 1,12-10-1,-13 9-2,-1-1 0,0 1 0,-1-1 0,1 0 0,5-10 0,-9 14-73,0 1 0,0 0 0,0-1 0,0 1-1,-1-1 1,1 1 0,0-1 0,-1 1-1,0-1 1,1 1 0,-1-1 0,0 0-1,1 1 1,-1-1 0,0 0 0,0 1-1,-1-1 1,1 1 0,0-1 0,0 0-1,-1 1 1,1-1 0,-1 1 0,1-1-1,-1 1 1,0-1 0,0 1 0,0-1 0,0 1-1,1 0 1,-3-2 0,1 2-50,0 0 0,0 1 0,0-1 0,0 0 0,0 1 0,0-1 0,0 1 0,-1 0 0,1 0 0,0 0 0,0 0 0,0 0 0,0 0 0,-1 0 0,1 1 0,0-1 0,0 1 0,0-1 0,0 1 0,0 0 0,0 0 0,0 0-1,0 0 1,0 1 0,-2 1 0,-5 3-345,1 0 0,-1 0 0,2 1-1,-9 8 1,9-6 96,-1 1 0,1-1 0,-10 19 0,3 5-395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8:1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16243,'-19'39'2090,"3"-5"-112,-15 40 0,28-64-1805,0 0 0,0 1-1,1-1 1,0 1-1,1-1 1,1 1-1,-1 0 1,3 17-1,-2-26-142,0 0-1,0 0 0,1 0 0,-1-1 0,1 1 1,-1 0-1,1 0 0,0 0 0,0 0 0,-1-1 1,1 1-1,0 0 0,1-1 0,-1 1 0,0-1 1,0 1-1,1-1 0,-1 0 0,1 1 0,-1-1 1,1 0-1,0 0 0,-1 0 0,1 0 0,0 0 1,0-1-1,-1 1 0,1 0 0,0-1 0,0 0 1,0 1-1,0-1 0,3 0 0,0 0 55,-1 0 0,1-1 1,0 0-1,-1 0 0,1 0 0,-1-1 0,0 1 1,1-1-1,-1 0 0,0 0 0,0 0 0,0-1 0,5-4 1,-1 0 87,0 0 0,-1-1 0,1 0 0,-1 0 1,-1-1-1,0 0 0,0 0 0,-1-1 0,0 1 1,5-16-1,-9 22-144,0 0 0,0 0 0,0-1 0,0 1 0,-1 0 0,0-1 0,1 1 0,-1 0 0,0-1 0,-1 1 0,1-1 0,0 1 0,-1 0 0,0 0 0,0-1 0,0 1 0,0 0 0,-1 0 0,1 0 0,-1 0 0,0 0 0,1 0 0,-1 0 0,-1 1 1,1-1-1,0 1 0,-1-1 0,1 1 0,-1 0 0,0 0 0,1 0 0,-1 0 0,0 1 0,0-1 0,0 1 0,-6-2 0,1 0-139,-1 0 1,-1 0 0,1 1-1,-11-1 1,17 2-28,0 1 0,0 0 0,0 0 0,0 0 0,0 0-1,0 0 1,0 1 0,0-1 0,0 1 0,0 0 0,0 0 0,0 0 0,0 0 0,0 0 0,1 1 0,-5 2 0,0 6-364,7-2-181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16035,'-2'-12'2117,"0"4"2186,-2 17-1550,1 4-2376,-2 8-167,0 0 0,1 1 0,2-1 0,-1 37 0,3-56-203,0-1 0,0 1 1,0-1-1,0 0 0,0 1 0,1-1 0,-1 1 1,0-1-1,1 0 0,-1 1 0,1-1 1,-1 0-1,1 0 0,0 1 0,-1-1 0,1 0 1,0 0-1,0 0 0,0 0 0,0 0 0,0 0 1,0 0-1,0 0 0,0 0 0,1 0 0,-1-1 1,0 1-1,0 0 0,1-1 0,-1 1 0,0-1 1,1 0-1,-1 1 0,1-1 0,-1 0 0,0 0 1,1 0-1,-1 0 0,1 0 0,-1 0 1,0 0-1,1 0 0,-1-1 0,1 1 0,-1 0 1,2-2-1,6-1-182,0 0 1,-1-1-1,1 0 1,-1 0-1,13-10 1,28-25-2297,-45 35 1905,0 1-1,-1-1 1,0 0 0,1 0 0,-1 0 0,0 0-1,-1-1 1,1 1 0,-1-1 0,2-5 0,-4 10 537,0 0 1,0 0 0,0 0-1,0 0 1,0 0 0,0 0 0,0 0-1,0 0 1,1 0 0,-1 0-1,0 0 1,0 0 0,0-1 0,0 1-1,0 0 1,0 0 0,0 0-1,0 0 1,0 0 0,0 0-1,0 0 1,0 0 0,0 0 0,0 0-1,0 0 1,0 0 0,0 0-1,0-1 1,0 1 0,0 0-1,0 0 1,0 0 0,0 0 0,0 0-1,0 0 1,0 0 0,-1 0-1,1 0 1,0 0 0,0 0-1,0 0 1,0 0 0,0 0 0,0 0-1,0 0 1,0 0 0,0-1-1,0 1 1,0 0 0,0 0 0,0 0-1,0 0 1,0 0 0,0 0-1,-1 0 1,1 0 0,0 0-1,0 0 1,0 0 0,0 0 0,0 0-1,0 0 1,0 0 0,0 0-1,0 0 1,0 0 0,0 0-1,0 0 1,-7 6-573,-5 9 769,4 5 618,0 0 0,1 0 1,1 1-1,1 1 0,1-1 1,1 0-1,1 1 0,1 0 1,2 38-1,4-39-373,-4-18-374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 12603,'-6'-1'214,"0"1"1,0-1-1,-1 1 0,1 1 1,0-1-1,0 1 1,0 0-1,0 1 1,0-1-1,0 1 1,0 0-1,0 1 0,0-1 1,-4 4-1,2 0 17,0-1 0,1 1-1,0 1 1,0-1 0,1 1-1,-1 0 1,2 1 0,-9 11-1,4 0-2,0 1 0,1 0 0,1 0 0,1 0 0,1 1 0,0 0 0,-2 29 0,5-31-160,1 0 1,2 0-1,0-1 1,0 1-1,2 0 1,4 20-1,-5-34-53,0 1 0,1-1 0,-1 0 0,1 0 1,0 0-1,0 0 0,1 0 0,-1-1 0,1 1 0,0 0 0,1-1 0,-1 0 0,1 0 0,-1 0 0,1 0 0,1-1 0,-1 0 0,0 0 0,1 0 0,-1 0 0,1 0 0,0-1 1,0 0-1,0 0 0,9 2 0,-4-3 62,0 0-1,0-1 1,0 0 0,0 0 0,0-1-1,0-1 1,0 1 0,0-2 0,0 1 0,-1-1-1,1-1 1,-1 0 0,0 0 0,0-1-1,13-9 1,-2 1 263,-2-1 0,1-1 0,-2-1-1,0-1 1,23-29 0,-28 30 41,-1 0 0,0-1 0,-2 0 0,16-37 0,-21 43-168,0-2 0,0 1 1,-2 0-1,1-1 0,-2 1 1,0-1-1,0 0 1,-2-22-1,1 32-215,-1-1 1,1 0 0,-1 1-1,0-1 1,0 1-1,0-1 1,-1 1 0,1-1-1,-1 1 1,0 0-1,0 0 1,0 0 0,0 0-1,0 0 1,-1 0-1,1 0 1,-1 1 0,0-1-1,1 1 1,-1 0-1,0 0 1,-1 0-1,-5-3 1,2 3-180,1 0 1,-1 1-1,0-1 0,0 1 0,0 1 0,0-1 1,0 1-1,0 0 0,0 1 0,0 0 1,-13 3-1,-20 8-325,0 3-198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19172,'-9'8'5987,"-29"28"-2829,35-33-3175,0 0-1,0 0 1,0 1-1,1 0 1,-1-1-1,1 1 1,0 0-1,0 0 1,-2 8-1,4-12 17,0 1 0,0-1 0,0 0 0,0 1-1,0-1 1,0 0 0,0 0 0,0 1 0,0-1 0,0 0 0,0 0 0,0 1 0,1-1-1,-1 0 1,0 0 0,0 1 0,0-1 0,0 0 0,0 0 0,1 0 0,-1 1-1,0-1 1,0 0 0,0 0 0,1 0 0,-1 0 0,0 1 0,0-1 0,0 0 0,1 0-1,-1 0 1,0 0 0,0 0 0,1 0 0,14 2-34,20-7-10,-30 4 41,7-1-3,-1 1-1,0 0 1,1 0-1,-1 1 0,1 1 1,15 2-1,-25-3 6,0 1 1,1 0-1,-1-1 0,0 1 0,0 0 0,1 0 0,-1 1 1,0-1-1,0 0 0,0 1 0,-1-1 0,1 1 0,0-1 1,0 1-1,1 3 0,-1-3 2,-1 1 1,0-1-1,0 1 0,-1-1 1,1 1-1,-1-1 0,1 1 1,-1 0-1,0-1 0,0 1 1,0-1-1,0 1 0,0 0 1,0-1-1,-1 1 1,1 0-1,-2 3 0,-1 1 60,0-1 0,0 1 0,0 0-1,-1-1 1,0 0 0,0 0 0,-1 0-1,0-1 1,0 1 0,0-1 0,0 0-1,-8 5 1,9-7-95,-1 1 0,1-1 0,-1-1 0,1 1 0,-1-1 0,0 1-1,0-1 1,0-1 0,0 1 0,0-1 0,-1 0 0,1 0 0,0 0 0,-1-1 0,1 0 0,0 0 0,-9-1 0,10-1-80,-1 0 1,1-1-1,0 1 1,0-1-1,0 0 0,0 0 1,0 0-1,0-1 1,1 1-1,0-1 1,0 0-1,0 0 1,0 0-1,1 0 1,-1-1-1,-1-4 1,-8-17-503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53 108 18268,'10'-4'2040,"5"1"-1175,0 0-385,7 0 1232,4 0-584,-1 0-888,6 1-568,-4-1 344,-3-2-144,-1 4-192</inkml:trace>
  <inkml:trace contextRef="#ctx0" brushRef="#br0" timeOffset="1">338 1 17076,'-16'0'297,"0"1"0,-1 1 0,1 0 0,0 2 0,0 0 0,0 0 0,0 2 0,1 0 0,0 0 0,0 1 0,1 1 0,0 1 0,-14 11 0,18-13-261,2 1 1,-1 0 0,1 0-1,0 1 1,1 0-1,0 0 1,0 1 0,1 0-1,0 0 1,1 0-1,0 1 1,1 0 0,0 0-1,1 0 1,0 0 0,0 1-1,1-1 1,1 1-1,0 12 1,1-12 2,1-1 0,0 1-1,1 0 1,1-1 0,0 0-1,0 1 1,1-1 0,1 0 0,0-1-1,0 1 1,1-1 0,0 0 0,1 0-1,13 15 1,-16-21-15,0 0 0,0 0 0,1 0 0,0 0 0,-1-1 1,2 1-1,-1-1 0,0-1 0,0 1 0,1-1 0,-1 0 0,1 0 0,0 0 0,0-1 0,0 0 0,-1 0 0,1 0 0,0-1 0,0 0 0,0 0 0,0-1 0,0 1 1,0-1-1,0-1 0,0 1 0,-1-1 0,1 0 0,0 0 0,-1-1 0,8-4 0,2-3 212,0-1 0,-1 0 0,0 0 0,-1-2 0,-1 0 0,0 0 0,0-1 0,-2-1 0,1 1 0,-2-2 0,0 0 0,-1 0 0,-1 0 0,0-1 0,-1 0 0,-1 0 0,-1-1 0,0 1 0,-1-1 0,1-34 0,-5 47-236,1-1 0,-1 0 0,0 1 0,0-1 0,-1 0 0,0 1 0,0-1 0,0 1 1,0 0-1,-1 0 0,0 0 0,0 0 0,0 0 0,-1 1 0,0-1 0,-4-4 0,5 7-169,-1-1 1,1 0-1,-1 1 0,1 0 0,-1 0 0,0 0 0,0 0 0,0 0 0,0 1 0,0 0 0,0 0 1,-1 0-1,1 0 0,0 1 0,0-1 0,-1 1 0,1 0 0,0 1 0,0-1 0,-1 1 0,-7 2 1,-21 9-597,0 2-256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19276,'4'22'1825,"-1"6"-1441,-3 6-144,3 5 896,0 4-776,-2 3-48,2-3-72,1-2-56,2-2-96,-3-3-64,-2-10-440,1-4-264,-2-10-656,0-11 1112,-5-2-225,1-6-183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17324,'0'-1'89,"0"1"0,0 0 0,0-1 0,0 1 0,0 0 0,-1 0 0,1-1 0,0 1 0,0 0 0,0 0 0,0 0 0,-1-1 0,1 1 0,0 0 0,0 0 0,-1 0 0,1-1 0,0 1 0,0 0 0,-1 0 0,1 0 0,0 0 0,0 0 0,-1 0 0,1 0 0,0-1 0,0 1 0,-1 0 0,1 0 0,0 0 0,-1 0 0,1 0 0,0 0 0,-1 0 0,1 1 0,0-1 0,0 0 0,-1 0 0,-9 10 2488,-5 18 370,12-21-2665,1 0 1,0 0-1,0 0 0,0 1 1,1-1-1,0 0 0,0 13 0,1-17-280,0-1 0,0 1-1,1 0 1,-1-1 0,1 1-1,-1-1 1,1 0 0,0 1-1,0-1 1,0 1 0,0-1-1,0 0 1,1 0 0,-1 0-1,1 0 1,-1 0 0,1 0-1,0 0 1,0 0 0,0-1-1,0 1 1,0-1 0,0 1-1,0-1 1,4 2 0,39 12-357,-33-12 246,-1 1 1,0 0-1,0 0 1,16 10-1,-23-12 95,-1 1 1,0-1-1,0 1 0,0 0 1,0 0-1,0 0 1,-1 0-1,0 0 0,1 1 1,-1-1-1,0 0 1,-1 1-1,1 0 0,-1 0 1,1-1-1,-1 1 1,1 7-1,-1-2 29,-1-1 1,0 0-1,0 1 1,-1-1 0,0 0-1,0 1 1,-1-1-1,0 0 1,-1 0-1,0 0 1,0 0-1,0-1 1,-1 1-1,-5 7 1,3-7 15,1 1-1,-1-2 1,0 1 0,-1-1-1,1 0 1,-2 0 0,1-1-1,-1 0 1,0 0 0,0-1 0,-17 9-1,22-13-119,0 0 0,1 0 0,-1 0 0,0 0 0,0 0 0,0-1 0,0 1-1,0-1 1,0 0 0,0 0 0,0 0 0,1 0 0,-1-1 0,0 1 0,0-1-1,0 0 1,0 0 0,0 0 0,1 0 0,-1 0 0,0 0 0,-3-3 0,3 1-20,-1-1 1,1 1-1,-1-1 1,1 0 0,0 1-1,1-2 1,-1 1-1,1 0 1,0 0 0,0-1-1,0 1 1,0-1-1,-1-5 1,-6-36-631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18668,'15'-3'2128,"3"-1"-1463,4-2-265,6-1 968,2 1-1048,-2-1-472,-2 2 264,-3-1-160,-13 3-248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16147,'-24'2'296,"0"1"-1,1 1 0,-1 1 0,1 2 1,1 0-1,-1 1 0,1 1 1,0 1-1,1 2 0,0 0 0,1 0 1,0 2-1,-28 27 0,31-26-206,0 1 1,1 2-1,1-1 0,1 2 1,1-1-1,1 2 0,0 0 1,1 0-1,1 1 0,1 1 0,1 0 1,1 0-1,1 0 0,-4 27 1,9-33-67,0 1 0,1-1 1,0 1-1,2-1 1,0 0-1,0 0 0,2 0 1,0 0-1,0 0 0,2-1 1,0 0-1,1 0 1,0 0-1,1-1 0,1 0 1,0-1-1,11 13 1,-8-12-69,1-1 0,1 0 0,0 0 0,0-2 0,1 0 0,1-1 0,0 0 0,0-1 0,1-1 0,0-1 0,0 0 0,1-1 0,-1-1 0,33 5 0,-28-7 185,0-2 1,0 0-1,0-1 0,0-1 0,0-2 0,0 0 0,0-1 1,0-1-1,-1-1 0,0-1 0,0-1 0,-1 0 0,0-2 1,0-1-1,-1 0 0,0-1 0,-1-1 0,-1-1 0,0 0 1,-1-1-1,0-1 0,-2-1 0,0 0 0,0-1 0,-2 0 1,0-1-1,-1 0 0,14-37 0,-17 35 7,-1-1 0,-1 1 0,-1-1 0,-1 0 1,0 0-1,-2 0 0,-1 0 0,-2-39 0,-1 51-148,1-1 1,-1 0-1,0 0 0,-1 1 1,-1-1-1,0 1 0,0 0 1,-1 0-1,0 0 1,0 1-1,-1-1 0,-1 1 1,1 1-1,-1-1 0,-1 1 1,0 1-1,0-1 0,0 1 1,-13-8-1,9 9-166,0 0-1,-1 0 0,1 1 1,-1 1-1,0 0 1,0 0-1,-1 2 1,1-1-1,-1 2 1,1 0-1,-18 1 1,11 1-78,1 1 0,0 0 0,0 2 0,0 0 0,0 1 0,1 1 0,-24 11 0,-15 15-571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6 378 17668,'-1'1'92,"1"0"1,-1 0 0,1-1 0,-1 1-1,1 0 1,-1 0 0,1 0-1,0-1 1,0 1 0,-1 0-1,1 0 1,0 0 0,0 0-1,0 0 1,0-1 0,0 1-1,0 0 1,0 0 0,0 0 0,0 0-1,1 0 1,-1 0 0,0-1-1,1 2 1,0-2-20,-1 1 0,1-1-1,0 0 1,0 0 0,0 0 0,-1 0 0,1 0-1,0 0 1,0 0 0,0 0 0,-1 0-1,1 0 1,0 0 0,0 0 0,0 0 0,-1-1-1,1 1 1,0 0 0,-1-1 0,2 0 0,6-2 396,0-2 1,-1 1 0,14-12 0,12-14 74,-2-2 0,-1-1 1,29-40-1,-17 12-376,36-70 1,-72 122-97,-14 26-50,-7 19-1,-10 39-15,-33 156 1,56-217-185,0 0 1,1 0 0,1 27-1,0-39 127,0 0-1,1 0 1,-1 0-1,1 0 1,-1 0-1,1 0 1,-1-1-1,1 1 1,0 0-1,0 0 1,0-1-1,0 1 1,0 0-1,0-1 1,0 1-1,3 1 1,-3-2 27,0-1 0,1 1 0,-1-1 0,1 0 0,-1 1 0,1-1 0,-1 0 0,1 0 0,-1 0 0,1 0 0,-1 0 0,1 0 0,-1 0 0,1 0 0,-1-1 0,1 1 0,-1-1 0,1 1 0,-1-1 0,0 0 0,1 1 0,-1-1 0,0 0 0,3-1 0,19-19-381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 18964,'1'0'161,"-1"0"0,0-1 0,1 1 0,-1 0 0,1 0 0,-1 0 0,1-1 0,-1 1 0,1 0 0,-1 0 0,1 0 0,-1 0-1,1 0 1,0 0 0,-1 0 0,1 0 0,-1 0 0,1 0 0,-1 0 0,1 1 0,-1-1 0,1 0 0,-1 0 0,1 0 0,-1 1 0,0-1 0,1 0 0,-1 1 0,1-1 0,17 9 1896,-15-6-1974,0 0 0,-1 0 0,1 0 0,-1 0 0,1 0 0,-1 1 0,0-1 0,0 1-1,-1 0 1,1 0 0,-1-1 0,0 1 0,0 0 0,0 0 0,0 0 0,-1 0 0,0 0 0,1 0 0,-2 1 0,1-1 0,0 0 0,-1 0 0,-1 5 0,-1 6-61,-2 0 0,1 0 0,-2 0 0,-12 23 0,-12 15 157,-51 66-1,76-112-148,2-4-3,1 1 1,0-1-1,-1 1 1,1 0-1,0 0 1,1 0-1,-1 0 1,-1 5-1,3-8-18,0 0 0,0 1 0,0-1 0,0 0-1,0 0 1,0 0 0,1 0 0,-1 0 0,0 0 0,1 1 0,-1-1 0,1 0 0,-1 0-1,1 0 1,-1 0 0,1 0 0,-1 0 0,1-1 0,0 1 0,0 0 0,-1 0-1,1 0 1,0-1 0,0 1 0,0 0 0,0-1 0,0 1 0,0-1 0,0 1 0,0-1-1,0 1 1,0-1 0,0 0 0,1 0 0,0 1 0,6 1-107,1-1-1,-1 0 1,1 0 0,-1-1 0,1 0-1,-1 0 1,1-1 0,-1 0 0,1-1 0,-1 0-1,0 0 1,0 0 0,13-7 0,-3 1-296,0-2 1,-1 0 0,0 0-1,27-24 1,-25 17 67,0-1 0,22-29 0,-5-1-382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16948,'-14'14'1233,"1"0"0,0 0 0,1 2 0,1-1 0,0 1-1,-11 24 1,14-23-765,1 0 0,0 0-1,1 0 1,1 1-1,1 0 1,-4 31 0,7-44-402,1-1 1,0 1-1,0-1 1,0 1 0,1-1-1,-1 1 1,1-1 0,0 1-1,0-1 1,1 0 0,-1 1-1,4 4 1,-4-6-48,1-1 1,0 0-1,0 0 1,0 0-1,0-1 1,0 1-1,0 0 0,0-1 1,0 1-1,1-1 1,-1 0-1,0 0 1,1 0-1,-1 0 1,1 0-1,0 0 0,-1-1 1,1 1-1,-1-1 1,1 0-1,0 0 1,3 0-1,2 0-154,-1-1 0,0 1 0,1-1 0,-1-1 0,0 0 0,0 0 0,0 0-1,0 0 1,0-1 0,0-1 0,-1 1 0,1-1 0,-1 0 0,6-5 0,-7 4-403,0 0-1,1 0 1,-2-1-1,1 1 1,-1-1 0,1-1-1,-2 1 1,1 0 0,-1-1-1,0 0 1,0 0-1,-1 0 1,3-13 0,-3 13-122,-1 4 537,0 1 1,-1-1-1,1 1 0,-1-1 1,1 1-1,-1-1 1,0 0-1,0 1 0,0-1 1,-1 1-1,1-4 1,-9 31 3026,-45 169 3320,23-90-5025,30-99-1237,-7 26-84,8-30 52,0 1-1,0-1 1,0 0-1,0 0 1,0 0-1,0 0 1,0 1-1,0-1 1,0 0-1,0 0 1,0 0-1,1 0 1,-1 0-1,1 1 1,-1-1-1,1 0 1,-1 0-1,1 0 1,-1 0-1,1 0 1,1 1-1,-1-2 34,1 1 0,-1-1 0,0 0 0,0 1 0,0-1 0,1 0 0,-1 0-1,0 0 1,0 0 0,1 0 0,-1 0 0,0-1 0,0 1 0,0 0 0,1-1 0,-1 1 0,0-1 0,0 1-1,2-2 1,0 1-74,19-10-470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17084,'-11'33'2376,"1"-4"-1152,0-4-535,3 1 2007,-2 0-1152,6-2-991,2-2-617,1-8-761,3-4 761,9-4-320,3-5-144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40 19220,'32'-27'3424,"-20"15"312,-15 14-1590,-17 19-2036,1 1-1,0 1 1,2 0-1,1 1 1,0 1-1,2 1 1,1 0-1,1 0 1,-14 48-1,23-65-80,1 0 1,0 0-1,0 0 0,1 0 0,0 1 1,1 12-1,0-21-30,0 1 0,0 0-1,0-1 1,1 1 0,-1 0 0,0-1 0,1 1 0,0 0-1,-1-1 1,1 1 0,0-1 0,0 1 0,0-1 0,0 1-1,0-1 1,0 0 0,0 1 0,0-1 0,0 0 0,1 0-1,-1 0 1,1 0 0,-1 0 0,1 0 0,-1 0 0,1-1-1,-1 1 1,1 0 0,-1-1 0,1 1 0,0-1 0,0 0-1,-1 0 1,1 1 0,0-1 0,-1 0 0,1 0 0,0-1-1,0 1 1,-1 0 0,1-1 0,2 0 0,7-1-296,1-2 1,-1 1 0,0-2 0,0 0 0,0 0-1,0 0 1,-1-2 0,0 1 0,0-1-1,10-10 1,0-1-314,-1-1-1,0-1 0,22-32 0,-17 14-498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16315,'-13'30'2049,"0"10"-1009,-4-2-368,2 8 1385,4 0-457,2-7-552,5-3-328,7-9-808,5-8-360,8-14-760,4-3 1040,5-17-296,0-6-224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19 18500,'-2'-2'166,"0"0"0,0 1-1,0-1 1,-1 1 0,1-1 0,0 1 0,-1 0-1,1-1 1,-1 1 0,0 1 0,1-1 0,-1 0-1,0 1 1,1-1 0,-1 1 0,-2 0 0,-1 0 36,1 0 1,0 1-1,0 0 1,0 0-1,0 0 1,0 0 0,0 1-1,-5 3 1,2-1-43,0 0-1,0 1 1,0 0 0,1 0 0,0 1 0,0 0 0,1 0-1,-1 0 1,-7 12 0,11-14-141,0 1 0,1-1 0,0 1 0,0-1 0,0 1 0,0 0-1,1-1 1,0 1 0,0 0 0,-1 9 0,2-13-26,0 1 1,0 0-1,1 0 0,-1 0 0,0 0 0,1-1 0,-1 1 1,1 0-1,-1-1 0,1 1 0,0 0 0,0-1 0,0 1 0,0-1 1,0 1-1,0-1 0,0 1 0,0-1 0,1 0 0,-1 1 1,0-1-1,1 0 0,-1 0 0,1 0 0,0 0 0,-1-1 1,1 1-1,0 0 0,-1-1 0,1 1 0,0-1 0,2 1 1,3 0-90,0 0 0,0 0 0,0-1 0,0 0 1,0 0-1,0-1 0,-1 0 0,1 0 1,0-1-1,0 0 0,-1 0 0,9-4 0,8-5-288,0-1-1,21-16 1,16-8-451,-59 36 842,-1 0 1,0 0 0,0-1-1,1 1 1,-1 0 0,0 0-1,1 0 1,-1 0 0,0-1-1,1 1 1,-1 0 0,0 0-1,1 0 1,-1 0 0,0 0-1,1 0 1,-1 0 0,0 0-1,1 0 1,-1 0 0,0 0-1,1 0 1,-1 0 0,0 0-1,1 0 1,-1 0 0,0 1 0,0-1-1,1 0 1,-1 0 0,0 0-1,1 0 1,-1 1 0,0-1-1,0 0 1,1 0 0,-1 1-1,0-1 1,0 0 0,0 0-1,1 1 1,-1-1 0,0 0-1,0 1 1,0-1 0,0 0-1,0 1 1,0-1 0,1 0-1,-1 1 1,0-1 0,0 0-1,0 1 1,0-1 0,0 0-1,0 1 1,0-1 0,0 0-1,-1 1 1,1-1 0,0 1-1,-6 27 478,4-21-319,-9 39 864,2 0 0,-5 73 0,13-101-835,1 1-1,1-1 1,1 1 0,0-1 0,1 0-1,1 0 1,1 0 0,0 0 0,13 26 0,-17-43-190,-1 0 0,1 0 1,-1 0-1,1 0 1,-1 0-1,1 1 0,-1-1 1,0 0-1,0 0 1,0 0-1,1 1 1,-1-1-1,0 0 0,-1 0 1,1 1-1,0-1 1,0 0-1,0 0 0,-1 0 1,1 1-1,-1-1 1,1 0-1,-1 1 1,-1 0 4,1-1 1,0 1-1,-1-1 1,0 1-1,1-1 1,-1 0-1,0 1 1,0-1-1,1 0 1,-1 0-1,0 0 1,-3 0-1,-7 3 53,1-2 1,-1 1-1,-22 0 1,29-3-39,5 0-25,-62 3 178,56-3-233,0 0 0,0-1-1,1 0 1,-1 0-1,0 0 1,1-1 0,0 1-1,-9-5 1,13 5-16,0 1-1,0-1 1,0 0 0,-1 0 0,1 0 0,1 1-1,-1-1 1,0 0 0,0 0 0,0-1-1,0 1 1,1 0 0,-1 0 0,0 0-1,1 0 1,-1-1 0,1 1 0,0 0-1,-1 0 1,1-1 0,0 1 0,0 0-1,0-1 1,0 1 0,0 0 0,0 0-1,0-1 1,0 1 0,1-3 0,1-1-84,-1-1 1,2 1-1,-1 0 0,0 0 1,7-9-1,12-17-581</inkml:trace>
  <inkml:trace contextRef="#ctx0" brushRef="#br0" timeOffset="1">636 299 24085,'-4'17'2185,"5"-13"-1473,8-4-344,5-3 1128,6 0-488,6-2-568,3 0-239,-1 3-610,1-1-415,-9 3 1048,-3 0-368,-15 0-104,2-10-152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16500,'0'-5'294,"0"0"1,0 0 0,0 0-1,1 0 1,-1 1 0,1-1-1,0 0 1,1 0 0,-1 0-1,1 1 1,0-1 0,0 1-1,0 0 1,1-1 0,0 1-1,0 0 1,0 0 0,0 1-1,0-1 1,1 1 0,-1-1-1,1 1 1,8-5 0,8-4 28,0 0 0,1 1 0,0 2 0,1 0 0,0 1 0,1 1 1,0 1-1,0 1 0,0 1 0,0 1 0,1 1 0,-1 1 0,25 3 0,-39-2-309,1 2-1,-1-1 1,0 1-1,1 0 1,-1 1-1,0 0 1,0 1-1,-1 0 1,1 0-1,-1 1 1,8 6-1,-10-7-13,0 1 0,-1 0-1,0 1 1,0-1 0,-1 1 0,1 0 0,-1 0-1,-1 0 1,1 1 0,-1-1 0,0 1 0,0 0-1,-1 0 1,3 13 0,-2-1 4,-1 1 0,0-1 0,-2 1 0,0 0 1,-1-1-1,-1 1 0,-1-1 0,-1 0 0,0 0 0,-2 0 0,0-1 0,-1 1 0,-1-1 1,0-1-1,-18 27 0,10-20 18,-1-1 1,-1-1-1,-1 0 1,-1-2-1,0 0 1,-2-1-1,0-1 1,-1-2-1,-1 0 1,-28 14-1,46-26-57,0-2 0,-1 1 0,1-1 0,0 0 0,-1 0 0,1 0 0,-1-1 0,-9 1 0,14-2-29,0 0-1,1 0 0,-1-1 1,0 1-1,1 0 1,-1-1-1,1 1 1,-1-1-1,0 1 0,1-1 1,-1 0-1,1 0 1,0 1-1,-1-1 0,1 0 1,0 0-1,-1 0 1,1-1-1,0 1 1,0 0-1,0 0 0,0-1 1,0 1-1,0-1 1,0 1-1,1-1 1,-1 1-1,0-1 0,1 1 1,-1-1-1,1 1 1,0-1-1,-1 0 0,1 1 1,0-1-1,0 0 1,0 1-1,1-3 1,-1-3 7,0 0 1,1 0 0,0 0-1,0 1 1,0-1 0,1 0-1,0 1 1,1-1 0,-1 1-1,1 0 1,1-1 0,4-5-1,16-19-547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16291,'0'0'56,"0"0"-1,0 0 0,0 1 0,0-1 0,0 0 0,0 0 0,0 1 0,0-1 1,0 0-1,0 0 0,1 1 0,-1-1 0,0 0 0,0 0 0,0 1 0,1-1 0,-1 0 1,0 0-1,0 0 0,0 0 0,1 1 0,-1-1 0,0 0 0,0 0 0,1 0 0,-1 0 1,0 0-1,1 0 0,-1 0 0,0 0 0,0 0 0,1 0 0,-1 0 0,0 0 0,1 0 1,-1 0-1,0 0 0,0 0 0,1 0 0,-1 0 0,0 0 0,0 0 0,1 0 0,-1 0 1,0 0-1,0 0 0,1-1 0,-1 1 0,0 0 0,0 0 0,1 0 0,-1-1 0,0 1 1,0 0-1,0 0 0,0 0 0,1-1 0,16-16 965,-16 16-948,158-184 6275,42-44-4400,-183 210-1879,-18 20-67,0-1 0,0 0 0,0 0-1,0 0 1,0 1 0,0-1 0,0 0 0,0 0-1,0 0 1,0 1 0,0-1 0,0 0 0,0 0 0,0 0-1,1 1 1,-1-1 0,0 0 0,0 0 0,0 0-1,0 0 1,0 1 0,0-1 0,1 0 0,-1 0-1,0 0 1,0 0 0,0 0 0,1 0 0,-1 0-1,0 1 1,0-1 0,0 0 0,0 0 0,1 0 0,-1 0-1,0 0 1,0 0 0,0 0 0,1 0 0,-1 0-1,0 0 1,0 0 0,1 0 0,-1 0 0,0 0-1,0 0 1,0 0 0,1 0 0,-1-1 0,0 1 0,0 0-1,0 0 1,0 0 0,1 0 0,-1 0 0,0 0-1,0 0 1,0-1 0,0 1 0,0 0 0,1 0-1,-1 0 1,0 0 0,0-1 0,0 1 0,0 0-1,0 0 1,0 0 0,0-1 0,-2 16-4,2-14 5,-23 93-14,12-52-290,-7 45 1,18-84 134,-1 1-1,1-1 0,0 0 0,0 0 1,0 0-1,0 1 0,1-1 1,-1 0-1,1 0 0,2 6 0,-3-8 98,1-1-1,-1 1 0,0-1 0,1 1 0,-1-1 0,0 1 0,1-1 1,-1 1-1,1-1 0,-1 1 0,1-1 0,-1 0 0,1 1 1,-1-1-1,1 0 0,-1 0 0,1 1 0,0-1 0,-1 0 0,1 0 1,-1 0-1,2 0 0,0 0 20,-1 0-1,1 0 1,-1 0 0,1-1 0,-1 1 0,1-1-1,-1 1 1,0-1 0,1 0 0,-1 0-1,0 1 1,1-1 0,0-1 0,25-21-721,6-10-219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17916,'-16'15'699,"0"0"0,2 2 0,0-1 1,1 2-1,0 0 0,-10 21 0,15-22-527,0 0 1,2 0-1,0 1 0,1 0 0,-3 21 1,7-33-157,0 0 1,0 1 0,1-1-1,0 0 1,0 1 0,0-1-1,1 1 1,0-1-1,1 0 1,-1 0 0,1 0-1,0 0 1,1 0 0,-1 0-1,1 0 1,0-1 0,1 1-1,5 6 1,-6-9-10,0 0 0,0-1 0,0 0 0,0 1 0,0-1 0,1 0 0,-1 0 0,1-1 0,-1 1 0,1-1 0,0 0 0,-1 0 0,1 0 0,0 0 0,0-1 0,0 1 0,0-1 0,0 0-1,0 0 1,0-1 0,-1 1 0,1-1 0,0 0 0,0 0 0,0 0 0,6-3 0,1-1 62,-1 0-1,0 0 0,0-1 0,0 0 1,-1-1-1,0 0 0,0-1 0,8-9 1,-4 3 97,-1-1 0,-1 0 0,0-1 0,-1 0 0,10-22 0,-17 31-87,1 0 0,-1-1 0,-1 0-1,0 0 1,0 0 0,0 0 0,-1 0 0,0 0 0,-1 0 0,0 0-1,0 0 1,0 0 0,-1 0 0,-4-14 0,3 18-83,1 0 0,-1 1 0,0-1 0,0 1 0,-1 0 0,1 0 0,-1 0 0,0 0 0,0 0 0,0 0 0,0 1 0,0-1 0,0 1 0,-1 0 0,1 0 0,-1 0 0,1 1 0,-1-1 0,0 1 0,0 0 0,0 0 0,0 0 1,0 0-1,0 1 0,0 0 0,0 0 0,-6 0 0,5 0-291,1 0 1,-1 0-1,0 1 1,0 0-1,0 0 1,1 0-1,-1 0 1,0 1-1,1 0 1,0 0-1,-1 0 1,1 0-1,0 1 1,0-1-1,0 1 1,0 0 0,0 0-1,1 1 1,0-1-1,-1 1 1,1 0-1,-4 6 1,5 3-793,3-1-264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20340,'-20'8'553,"1"1"-1,0 1 0,1 1 0,0 0 1,0 1-1,1 1 0,1 1 1,-17 17-1,23-20-447,1-1-1,0 1 1,1 1 0,0 0-1,1 0 1,1 0 0,-1 1-1,2 0 1,0 0 0,1 1-1,0-1 1,0 1 0,0 16-1,3-24-84,1-1 0,0 1 0,0 0 0,0-1-1,1 1 1,0-1 0,0 1 0,1-1 0,-1 1 0,1-1-1,0 0 1,0 0 0,1 0 0,0 0 0,0 0 0,0 0-1,5 5 1,-5-7-12,0 0-1,1-1 0,-1 1 1,1 0-1,-1-1 0,1 0 1,0 0-1,0 0 0,0 0 1,0-1-1,1 1 0,-1-1 1,0 0-1,0 0 0,1-1 1,-1 1-1,1-1 0,-1 0 1,0 0-1,1-1 0,-1 1 1,7-3-1,-6 2 16,-1 0 0,1-1 1,-1 1-1,1-1 0,-1 0 0,0 0 1,0-1-1,0 1 0,0-1 0,-1 0 1,1 0-1,-1 0 0,1-1 0,-1 1 0,0-1 1,0 0-1,-1 0 0,1 0 0,-1 0 1,0 0-1,3-7 0,-4 7 4,0 1-1,-1 0 1,1-1 0,-1 1-1,1-1 1,-1 1-1,0-1 1,-1 1 0,1-1-1,0 1 1,-1-1-1,0 1 1,0-1 0,0 1-1,0 0 1,0 0 0,-1-1-1,0 1 1,1 0-1,-1 0 1,0 0 0,0 1-1,-1-1 1,1 1-1,-1-1 1,1 1 0,-1-1-1,0 1 1,-4-2-1,3 2-25,0 0-1,0 0 1,0 0-1,-1 1 0,1-1 1,-1 1-1,1 1 0,-1-1 1,1 0-1,-1 1 0,-7 0 1,10 0-134,-1 0 1,1 1-1,-1-1 1,1 0-1,0 1 1,-1-1-1,1 1 1,0 0-1,-1 0 1,1 0-1,0 0 1,0 0-1,0 0 1,0 1-1,0-1 1,0 1 0,0-1-1,0 1 1,1 0-1,-1 0 1,1 0-1,-1 0 1,-1 2-1,3-4 111,0 0 0,0 1 1,-1-1-1,1 0 0,0 1 0,0-1 0,0 0 0,0 0 1,-1 1-1,1-1 0,0 0 0,0 1 0,0-1 0,0 1 1,0-1-1,0 0 0,0 1 0,0-1 0,0 0 0,0 1 1,0-1-1,0 0 0,0 1 0,0-1 0,0 0 0,1 1 1,-1-1-1,0 0 0,0 1 0,0-1 0,0 0 0,1 1 1,-1-1-1,0 0 0,0 0 0,1 1 0,-1-1 0,0 0 1,0 0-1,1 0 0,-1 1 0,0-1 0,1 0 0,-1 0 1,0 0-1,1 0 0,-1 1 0,0-1 0,1 0 0,-1 0 1,0 0-1,1 0 0,-1 0 0,0 0 0,1 0 0,-1 0 0,1 0 1,0-1-1,17 1-849</inkml:trace>
  <inkml:trace contextRef="#ctx0" brushRef="#br0" timeOffset="1">392 374 20380,'-13'49'2385,"-1"-3"-1641,1-7-328,3-4 1360,5-3-1111,3-9-433,4-9-1016,4-4-521,4-10 969,0-4-224,2-10-272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33 19964,'0'3'2353,"-4"5"-1537,-6 8-272,0 4 1408,-1 9-863,1 4-217,-2 8-272,3 2-120,1 0-208,1 2-24,2-8-184,4-4-128,4-10-552,3-9-536,6-15 944,6-11-152,2-15-136</inkml:trace>
  <inkml:trace contextRef="#ctx0" brushRef="#br0" timeOffset="1">266 43 21261,'5'-4'463,"1"-1"1,-1 2-1,1-1 1,0 1 0,0-1-1,0 2 1,1-1-1,-1 1 1,1 0 0,-1 0-1,9-1 1,-1 1 39,0 0 1,0 1-1,0 1 1,20 1-1,-32-1-484,0 0 0,0 0 0,0 1 0,0-1 0,0 0 0,0 1 0,0-1 0,0 1 0,0-1 0,-1 1 0,1 0 0,0 0 0,0 0 0,-1 0 0,1 0 0,-1 0 0,1 1 0,-1-1 0,1 0 0,-1 1 0,0-1 0,1 1 0,-1-1 0,0 1 0,0 0 0,1 2 0,-2-1-9,0 0 0,1 1 0,-1-1 1,0 0-1,-1 0 0,1 1 0,-1-1 0,1 0 0,-1 0 0,0 0 0,0 0 0,0 0 0,-1 0 1,1 0-1,-3 4 0,-18 29 88,-53 65 1,52-72-61,1 0 0,1 1 0,-19 37 0,38-63-37,0 0 1,0 1-1,1-1 0,0 0 0,-1 0 0,1 1 1,1-1-1,-1 6 0,1-9-2,0 0 0,0 1 1,0-1-1,0 0 0,1 0 0,-1 1 0,0-1 0,1 0 0,-1 0 1,1 0-1,0 0 0,-1 1 0,1-1 0,0 0 0,0 0 0,-1 0 1,1 0-1,0-1 0,0 1 0,0 0 0,0 0 0,0 0 0,0-1 1,1 1-1,-1-1 0,0 1 0,0-1 0,0 1 0,3 0 0,10 2-201,0-1 0,0-1-1,0 0 1,0-1-1,0 0 1,1-1-1,-1-1 1,0 0-1,0-1 1,15-5-1,8-7-154,-5-6-123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14803,'384'-29'5792,"-195"16"-4801,422-5 44,2 31-918,284-3-465,1159-105 12,-1852 86-1259,-201 9 1533,0 0 1,0 0-1,0 0 0,0 0 0,1-1 1,-1 1-1,0-1 0,0 0 0,4-2 1,2-6-345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52 287 13683,'-7'10'980,"1"-2"-356,0 1 0,0 0-1,1 0 1,0 0 0,1 0 0,0 1 0,-4 12 0,8-21-550,0-1 0,0 1 0,-1 0 1,1 0-1,0-1 0,0 1 0,0 0 1,0 0-1,0-1 0,0 1 0,0 0 1,1 0-1,-1-1 0,0 1 0,0 0 1,0-1-1,1 1 0,-1 0 0,0-1 1,1 1-1,-1 0 0,1-1 0,-1 1 1,1-1-1,-1 1 0,1-1 0,-1 1 1,1-1-1,-1 1 0,1-1 0,0 1 1,-1-1-1,1 0 0,0 1 0,-1-1 1,1 0-1,0 0 0,-1 1 1,1-1-1,0 0 0,0 0 0,-1 0 1,1 0-1,0 0 0,0 0 0,-1 0 1,1 0-1,0 0 0,-1 0 0,1-1 1,0 1-1,0 0 0,0-1 0,6-1 220,0 0-1,0 0 1,0-1-1,9-5 1,43-29 511,-1-2-1,62-55 1,-61 46-561,4-3-86,75-56-62,-122 98-116,-16 9 19,0 0 0,0 0 0,1 0 0,-1 0 0,0 0 0,0 0 0,0 0 0,0 0 0,0 0 0,0 0 0,0 0 0,0 0 0,0 0-1,0 0 1,1 0 0,-1 0 0,0 0 0,0 0 0,0 0 0,0 0 0,0 0 0,0 0 0,0 0 0,0 0 0,0 0 0,0 0 0,1 0 0,-1 0 0,0 0 0,0 0 0,0 0 0,0 0 0,0 0 0,0 0 0,0 0 0,0 0 0,0 0 0,0 0 0,0 0 0,0 1 0,0-1 0,1 0 0,-1 0 0,0 0 0,0 0 0,0 0 0,0 0 0,0 0 0,0 0 0,0 0 0,0 0 0,0 1 0,0-1 0,0 0 0,0 0 0,0 0 0,0 0 0,0 0 0,0 0 0,0 0 0,0 0 0,0 0 0,0 0 0,0 1 0,0-1 0,-1 0 0,-15 25-143,13-21 135,-18 25-85,1 1-1,1 1 1,2 0 0,1 2-1,2 0 1,-15 49 0,27-72-245,0 0 1,0 0-1,0 20 0,2-29 238,0 1-1,0 0 0,0 0 1,0 0-1,1-1 0,-1 1 1,1 0-1,-1 0 0,1-1 0,0 1 1,-1 0-1,3 2 0,-2-3 64,-1-1-1,1 1 0,0-1 0,-1 1 0,1-1 0,0 1 1,0-1-1,0 0 0,0 1 0,-1-1 0,1 0 0,0 1 1,0-1-1,0 0 0,0 0 0,0 0 0,0 0 0,0 0 1,-1 0-1,1 0 0,0 0 0,0 0 0,0-1 1,0 1-1,0 0 0,1-1 0,27-13-604,13-9-230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68 18740,'0'-2'128,"-1"-1"0,1 1 0,-1 0-1,1 0 1,-1 0 0,0 0 0,0 0 0,0 0 0,0 0 0,0 0-1,0 1 1,0-1 0,-1 0 0,1 1 0,-1-1 0,1 1 0,-1-1-1,0 1 1,0 0 0,-2-2 0,1 2 8,-1-1-1,1 1 1,-1 0-1,0 0 1,1 1-1,-1-1 1,1 1-1,-1 0 1,0 0-1,0 0 1,-4 0 0,-1 2-13,-1 0 1,1 0 0,-1 1 0,1 0 0,0 1 0,0 0 0,0 0 0,-12 9 0,10-4-106,0 0 0,1 1 0,0 1 0,1-1 1,0 1-1,1 1 0,0 0 0,1 0 0,0 1 1,1 0-1,0 0 0,1 0 0,1 1 0,0-1 1,1 1-1,0 0 0,1 0 0,0 0 0,1 17 1,1-28-8,1 1 1,-1 0-1,0 0 1,1 0 0,0 0-1,0 0 1,0 0 0,1-1-1,-1 1 1,1 0 0,0-1-1,0 1 1,0-1-1,0 0 1,1 0 0,2 4-1,-2-5 0,-1 0-1,1-1 0,-1 1 1,1 0-1,0-1 0,0 0 1,0 1-1,0-1 0,0 0 1,0-1-1,0 1 0,0 0 1,0-1-1,1 0 0,-1 0 1,0 0-1,0 0 0,0 0 1,0-1-1,6 0 0,2-3 13,0 1-1,0-1 0,0-1 1,0 0-1,-1-1 0,1 0 1,-2 0-1,12-9 0,4-6 137,37-41 0,-44 43 3,-2 0-1,28-42 1,-41 56-123,1-1 1,-1 1 0,-1-1-1,1 1 1,-1-1-1,0 0 1,0 0 0,0-1-1,-1 1 1,0 0-1,0 0 1,-1-1 0,0 1-1,0 0 1,0 0-1,-1-1 1,-2-9 0,2 13-30,0 1 1,0-1 0,-1 1 0,1 0-1,-1-1 1,1 1 0,-1 0-1,0 0 1,0 0 0,1 0 0,-2 0-1,1 0 1,0 1 0,0-1 0,0 1-1,-5-3 1,2 2-125,1 1 0,-1-1 0,1 1-1,-1 0 1,0 0 0,0 0 0,0 1 0,0 0 0,-6 0-1,7 0-59,-1 0-1,1 1 1,0-1-1,-1 1 1,1 0-1,-1 0 0,1 0 1,0 1-1,0 0 1,0 0-1,0 0 1,0 0-1,0 1 1,0-1-1,1 1 0,-1 0 1,1 0-1,0 0 1,0 0-1,0 1 1,-3 5-1,1 5-723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19108,'0'0'65,"0"0"1,0-1-1,-1 1 0,1 0 1,0 0-1,-1 0 0,1-1 1,0 1-1,0 0 0,-1 0 1,1 0-1,0 0 0,-1-1 0,1 1 1,0 0-1,-1 0 0,1 0 1,-1 0-1,1 0 0,0 0 1,-1 0-1,1 0 0,0 0 1,-1 0-1,1 0 0,0 0 1,-1 0-1,1 0 0,0 1 1,-1-1-1,1 0 0,0 0 0,-1 0 1,1 0-1,0 1 0,-1-1 1,1 0-1,0 0 0,0 1 1,-1-1-1,-18 11 488,8-2-281,1 0 0,1 0-1,0 1 1,0 0-1,1 1 1,0 0 0,1 0-1,0 0 1,1 1-1,0 0 1,1 1 0,0-1-1,1 1 1,-4 21-1,6-24-245,0 1-1,1 0 1,1 0-1,-1 0 1,2-1-1,0 1 1,0 0-1,4 14 1,-4-19-1,2 1 0,-1 0 0,1-1 0,0 1 0,0-1 0,1 0 0,0 0 0,0-1 0,0 1 0,0-1 0,1 1-1,0-2 1,8 8 0,-9-10-12,-1 0 1,1 1-1,-1-1 0,1 0 0,0-1 0,0 1 0,-1-1 0,1 0 0,0 0 0,0 0 0,1 0 0,-1-1 0,0 1 0,0-1 0,0 0 0,0 0 0,0-1 0,0 1 0,1-1 0,-1 0 0,0 0 0,6-3 0,-7 3 25,0-1-1,-1 1 0,1-1 1,-1 0-1,1 0 0,-1 0 1,1 0-1,-1-1 0,0 1 1,0 0-1,0-1 1,0 0-1,-1 1 0,1-1 1,-1 0-1,1 0 0,-1 0 1,0 0-1,0 0 0,0 0 1,-1 0-1,1 0 0,-1-1 1,0 1-1,0 0 0,0 0 1,0 0-1,0 0 0,-2-5 1,1 2 2,-1-1 1,0 1-1,0 0 1,-1-1-1,1 1 1,-2 0-1,1 1 1,-1-1-1,1 1 1,-1-1-1,-1 1 1,1 0-1,-1 1 1,0-1-1,0 1 1,0 0-1,-1 0 1,1 0-1,-1 1 1,0 0-1,0 0 1,0 1-1,-1-1 1,1 1-1,-1 1 1,1-1-1,-1 1 1,1 0-1,-1 1 1,0-1-1,-7 2 1,13-1-137,0 0 1,-1 0-1,1 0 1,0 0-1,-1 0 0,1 1 1,0-1-1,0 0 1,-1 1-1,1-1 0,0 1 1,0 0-1,0-1 1,-1 1-1,1 0 0,0 0 1,0 0-1,0-1 0,0 1 1,0 0-1,1 0 1,-1 1-1,0-1 0,0 0 1,1 0-1,-1 0 1,0 0-1,1 1 0,-1-1 1,1 0-1,0 0 1,-1 1-1,1 2 0,0-3-56,1 1 1,-1-1-1,1 1 0,-1-1 0,1 0 0,-1 1 0,1-1 0,0 1 0,0-1 1,0 0-1,0 0 0,0 0 0,0 1 0,0-1 0,0 0 0,0 0 0,1-1 1,-1 1-1,0 0 0,1 0 0,-1 0 0,0-1 0,1 1 0,-1-1 0,1 1 1,-1-1-1,1 0 0,-1 1 0,3-1 0,24 0-971,4-5-220</inkml:trace>
  <inkml:trace contextRef="#ctx0" brushRef="#br0" timeOffset="1">369 256 20244,'-12'44'1865,"-7"6"-1257,2 2-240,4-1 704,4-2-216,9-10-592,3-9-424,10-14-904,4-9 952,-2-16-232,0-9-160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 21357,'-6'-1'2120,"4"9"-1392,-4 5-312,-1 7 1289,-3 6-585,1 9-592,0 3-200,2 7-232,1-1-96,5-2-336,1-2-352,6-13-744,2-5 1183,10-22-207,-1-6-200</inkml:trace>
  <inkml:trace contextRef="#ctx0" brushRef="#br0" timeOffset="1">257 18 20724,'7'-3'375,"0"0"-1,1 1 1,-1-1-1,1 1 1,0 1-1,0 0 1,0 0-1,0 0 0,0 1 1,9 1-1,-12-1-223,1 1 0,0-1 0,-1 1 0,1 1 0,-1-1 0,0 1 0,1 0 0,-1 1 0,0-1 0,0 1-1,0 0 1,-1 0 0,1 0 0,7 8 0,-10-9-122,-1 0-1,1 0 1,-1 0-1,0 1 1,1-1-1,-1 0 1,0 1-1,0-1 1,-1 1-1,1-1 1,-1 1-1,1-1 1,-1 1-1,0-1 1,0 1-1,0 0 1,0-1-1,0 1 1,0-1-1,-1 1 1,0-1-1,1 1 1,-1-1-1,0 1 1,-2 4-1,-3 4 148,0-1-1,-1 1 1,-15 18 0,19-25-124,-40 46 578,29-35-369,-1 2 1,2-1-1,0 2 0,-17 31 1,30-48-250,-1 0 1,0 1-1,0-1 0,1 1 1,-1-1-1,1 0 0,-1 1 1,1-1-1,0 1 1,0 0-1,-1-1 0,1 1 1,0-1-1,0 1 0,1-1 1,-1 1-1,0-1 0,0 1 1,1-1-1,-1 1 1,1-1-1,-1 1 0,2 0 1,-1 0-20,0-1 1,1 0 0,-1 0-1,1 0 1,-1 0 0,1 0 0,-1 0-1,1 0 1,-1-1 0,1 1-1,0-1 1,0 1 0,-1-1-1,1 1 1,0-1 0,2 0 0,8 0-230,-1 0 1,1-1 0,-1-1-1,21-4 1,-12 0 74,-1-1 1,18-9-1,-27 11 92,40-17-279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17052,'0'0'2136,"5"0"-1312,8 0-304,7-3 1217,13 3-633,6-1-192,7-1-392,1 1-128,2 1-312,-6 0-216,-4 0-600,-8 1-408,-14-1 920,-14 0-192,2 4-176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291 272 20588,'8'10'1793,"-8"16"-1233,-8 7-256,0 10 1224,1 5-896,2 7-312,4 6-47,1-1-113,0 0-40,6-11-56,-1-3 8,4-11-248,0-3-377,-4-13-743,0-8 1128,-4-11-232,-2-4-96</inkml:trace>
  <inkml:trace contextRef="#ctx0" brushRef="#br0" timeOffset="1">0 277 19036,'3'-11'327,"0"1"0,1 0-1,0 0 1,0 0 0,1 0 0,1 1 0,-1 0-1,2 0 1,-1 0 0,1 1 0,0 0 0,1 0-1,0 0 1,15-10 0,4-1 269,0 1-1,1 1 1,49-20-1,-61 30-500,0 0 0,1 2 0,-1 0 0,1 0 0,1 2 0,31-3 0,-44 6-82,0-1 0,0 1 0,0 1 0,0-1-1,0 1 1,0 0 0,0 0 0,0 0 0,0 1 0,0-1-1,-1 1 1,1 1 0,0-1 0,-1 0 0,0 1 0,0 0-1,0 0 1,0 0 0,0 1 0,-1-1 0,1 1 0,-1 0-1,0 0 1,0 0 0,0 1 0,-1-1 0,4 9 0,-2-2 58,-1 0 0,-1 1 0,0-1 0,0 1 0,-1-1 0,-1 1 0,0-1 0,0 1 0,-1-1 0,-1 1 0,0-1 1,0 0-1,-1 1 0,-1-1 0,-8 18 0,3-9 62,0-1-1,-2 0 1,-1-1 0,0 0-1,-1-1 1,-1-1 0,-23 23 0,34-36-143,-38 31 106,38-32-193,-1 0 0,1 0 1,-1 0-1,0 0 0,1-1 1,-1 0-1,0 1 0,0-1 0,0-1 1,-7 2-1,10-2 49,0 0 0,0 0 1,0 0-1,1 0 0,-1 0 0,0 0 0,0 0 0,0-1 1,0 1-1,0 0 0,0 0 0,0-1 0,1 1 0,-1-1 1,0 1-1,0 0 0,1-1 0,-1 0 0,0 1 0,0-1 1,1 1-1,-1-1 0,1 0 0,-1 0 0,0 1 1,1-1-1,0 0 0,-1 0 0,1 1 0,-1-1 0,1-1 1,-1-1 3,1 1 0,0 0 1,0-1-1,0 1 0,0 0 1,0-1-1,0 1 0,0 0 1,1 0-1,-1-1 1,1 1-1,1-3 0,15-27-594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16724,'23'20'2016,"8"-7"-1304,17-11-320,3-4 1017,7-5-617,0-4-376,-3-5 1152,-6-4-1280,-6-2-88,-8 2 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16660,'2'12'1445,"4"-12"-408,12-19 90,-15 15-1021,72-81 2656,85-107-162,-136 157-2359,9-9 23,-2-1 0,-3-2 0,24-51 0,-49 93-235,-1 0 1,0 0 0,0-1-1,-1 1 1,1 0-1,-1-1 1,0 1-1,-1 0 1,1-1 0,-1-9-1,0 15-27,0 0 0,0-1 1,0 1-1,0 0 0,0 0 0,0 0 0,0-1 0,0 1 0,0 0 0,0 0 0,0-1 0,0 1 1,0 0-1,0 0 0,0 0 0,0-1 0,0 1 0,-1 0 0,1 0 0,0 0 0,0-1 1,0 1-1,0 0 0,0 0 0,0 0 0,-1 0 0,1-1 0,0 1 0,0 0 0,0 0 1,0 0-1,-1 0 0,1 0 0,0 0 0,0-1 0,0 1 0,-1 0 0,1 0 0,0 0 0,0 0 1,-1 0-1,1 0 0,0 0 0,0 0 0,-1 0 0,-7 10 23,-4 21-29,1 8-54,2 0 1,2 1 0,1 0 0,2 0 0,2 1-1,1-1 1,9 70 0,-7-103-211,0 0 0,1 0-1,4 12 1,-5-17 228,-1-1-1,1 0 1,-1 0 0,1 0-1,-1 1 1,1-1 0,0 0-1,0 0 1,-1 0 0,1 0 0,0 0-1,0 0 1,0-1 0,0 1-1,0 0 1,1 0 0,-1-1-1,0 1 1,0 0 0,0-1-1,1 1 1,-1-1 0,0 0 0,0 1-1,1-1 1,-1 0 0,2 0-1,15-3-467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16724,'2'2'212,"-1"0"1,1 0 0,0-1 0,0 1-1,0-1 1,0 0 0,0 1 0,0-1 0,0 0-1,1 0 1,-1-1 0,0 1 0,1 0-1,-1-1 1,0 1 0,1-1 0,-1 0 0,0 0-1,6 0 1,5 0 415,0-2 0,17-2 0,-26 3-461,46-11 993,0-2-1,60-25 0,-46 15-729,-43 20-332,-20 4-96,-1 0 1,1 0-1,-1 0 1,0 0-1,1 1 1,-1-1-1,0 0 1,1 0-1,-1 0 1,0 0-1,1 1 1,-1-1-1,0 0 1,1 0-1,-1 1 1,0-1-1,0 0 1,1 1-1,-1-1 1,0 0-1,0 1 1,1-1-1,-1 0 1,0 1-1,0-1 1,0 0-1,0 1 1,0 0-1,0 3 9,0 0-1,0 0 1,-1 0-1,0 0 0,0-1 1,0 1-1,-3 6 1,3-7-8,-49 135 223,-128 244 0,161-354-2433,17-28 2173,0 0 0,0 0 0,-1 0-1,1 0 1,0 0 0,-1 0 0,1 0 0,0 0 0,0 0-1,-1 0 1,1 0 0,0 0 0,-1 0 0,1 0 0,0 0-1,0 0 1,-1-1 0,1 1 0,0 0 0,0 0 0,-1 0-1,1 0 1,0-1 0,0 1 0,0 0 0,-1 0 0,1 0-1,0-1 1,0 1 0,-1 0 0,1-1-42,-6-6-696</inkml:trace>
  <inkml:trace contextRef="#ctx0" brushRef="#br0" timeOffset="1">49 433 20772,'4'-6'2049,"8"-3"-1249,5 2-296,13-3 1016,7 1-287,8-3-465,6 3-208,4-1-592,-2 0-384,-3 3-952,-7 0 223,-10 2 769,-7-2-296,-6 0-304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18700,'-9'33'2409,"3"6"-1529,2-1-416,1 3 2224,3-1-2071,0-4-489,2-9-809,3-7-471,1-17 880,1-10-248,3-12-232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20116,'18'-7'880,"1"1"-1,0 1 0,0 1 0,37-3 1,-49 7-676,0 0-1,-1 0 1,1 1 0,0-1 0,-1 2 0,1-1-1,11 5 1,-14-5-99,-1 1-1,1 0 1,-1 0-1,0 0 1,0 0-1,0 1 1,0-1-1,0 1 1,-1-1 0,1 1-1,-1 0 1,1 0-1,-1 0 1,3 7-1,-3-5-60,-1 0 0,1-1 0,-1 1-1,0 0 1,0 0 0,-1 0 0,0 0-1,0 0 1,0 0 0,0 0 0,-1 0 0,1 0-1,-1-1 1,-1 1 0,1 0 0,-1 0 0,0-1-1,0 1 1,0-1 0,-3 6 0,-7 8 34,0 0 0,-1 0 1,-17 17-1,29-34-70,-92 97 268,92-96-279,-1-1 1,0 1-1,0 0 1,1 0-1,-1 0 1,1 1 0,0-1-1,-2 3 1,3-5-6,0 1 0,0-1 0,0 0 0,0 1 1,0-1-1,0 0 0,0 1 0,0-1 0,0 1 1,0-1-1,0 0 0,0 1 0,0-1 0,0 0 0,0 1 1,0-1-1,0 0 0,1 1 0,-1-1 0,0 0 0,0 1 1,0-1-1,1 0 0,-1 1 0,0-1 0,0 0 0,1 1 1,-1-1-1,0 0 0,0 0 0,1 1 0,3 0-61,0 0-1,-1 0 0,1-1 1,0 1-1,0-1 1,-1 0-1,1 0 0,6 0 1,29-3-464,-28 2 364,1 0 0,-1 0 0,1 1 0,-1 0 0,1 1 0,-1 0 1,1 1-1,-1 1 0,14 4 0,-23-7 155,-1 1 0,1 0 0,-1-1 0,1 1 0,-1 0 0,0 0 0,1 0 0,-1 0 0,0 0 0,1 0 0,-1 0 0,0 1 0,0-1 0,0 0 0,0 1 0,0-1 0,-1 0 0,1 1 0,0-1 0,-1 1 0,1 0 0,0 1 0,-1-1 26,0 0-1,0 0 1,-1 0 0,1 0 0,0 0-1,-1 0 1,1 0 0,-1 0-1,0 0 1,0 0 0,0 0-1,0 0 1,0 0 0,0 0 0,-2 1-1,-3 4 96,0 0 0,0-1 0,-1 0 0,0 0 0,0 0 0,-16 8-1,11-8 42,0 0-1,0-1 1,-1-1 0,-17 5-1,24-8-396,0 0 0,-1 0 0,1 0 0,0-1 0,-1 1 0,1-2 0,0 1 0,-1-1-1,1 0 1,0 0 0,-8-3 0,12 4 169,0-1-1,0 0 0,1 0 0,-1 0 1,0 0-1,1 0 0,-1 0 1,1 0-1,-1-1 0,1 1 1,-1-1-1,1 1 0,0-1 1,0 1-1,0-1 0,0 1 1,-1-4-1,-2-10-835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20132,'8'-7'4003,"9"-14"-2905,-11 13-88,50-62-51,-3-3 0,87-157 0,-137 223-921,1-1 0,-1 1 1,-1-1-1,1 0 1,1-10-1,-4 18-34,0 0-1,0 1 0,-1-1 1,1 0-1,0 0 0,0 0 1,0 0-1,0 0 1,0 0-1,0 0 0,0 0 1,0 0-1,0 0 0,0 0 1,0 0-1,0 0 1,0 0-1,-1 0 0,1 0 1,0 0-1,0 0 0,0 0 1,0 0-1,0 0 1,0 0-1,0 0 0,0 0 1,0 0-1,0 0 0,0 0 1,-1 0-1,1 0 1,0 0-1,0 0 0,0 0 1,0 0-1,0 0 0,0-1 1,0 1-1,0 0 0,0 0 1,0 0-1,0 0 1,0 0-1,0 0 0,0 0 1,0 0-1,0 0 0,0 0 1,0 0-1,0-1 1,-6 10 52,-12 27-5,2 0-1,2 0 0,1 1 1,2 1-1,1 1 1,3-1-1,0 1 0,0 60 1,6-91-92,2 26-1158,-1-32 906,0 0-1,1 0 1,-1-1 0,1 1-1,-1 0 1,1 0 0,-1-1-1,1 1 1,0 0 0,0-1-1,0 1 1,0-1 0,0 1-1,2 2 1,4-5-658,6-10-329</inkml:trace>
  <inkml:trace contextRef="#ctx0" brushRef="#br0" timeOffset="1">754 45 17780,'10'5'1688,"-6"10"-920,-5 2-256,-8 13 1009,-6 6-353,-8 10-208,-5 5-80,-2 2-151,-1 0-65,4-5-208,2-7-64,9-11-128,5-7-160,7-11-656,4-9-520,5-12 912,3-7-176,2-15-121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49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18916,'-5'3'224,"1"0"0,0 0 0,-1 0 0,1 0 0,1 1 0,-1-1 0,0 1 0,1 0 0,0 1 0,0-1-1,0 0 1,0 1 0,1 0 0,0-1 0,0 1 0,0 0 0,0 0 0,1 0 0,0 0 0,0 1 0,0-1 0,1 0 0,-1 0 0,1 1 0,1-1 0,0 9 0,0-12-198,-1-1 1,0 1-1,1-1 1,-1 0 0,1 1-1,-1-1 1,1 0 0,0 1-1,0-1 1,0 0-1,-1 0 1,1 1 0,0-1-1,0 0 1,0 0-1,1 0 1,-1 0 0,0 0-1,0-1 1,3 3-1,-1-3-8,-1 1 0,1 0 0,0-1 0,-1 1 0,1-1 0,0 0 0,-1 0 0,1 0 0,0 0 0,4-1 0,2-1-1,0 0 0,0-1 0,-1 0-1,1-1 1,14-8 0,-14 7 0,-1-1 0,0-1 0,0 0 0,-1 0 0,11-12 0,-16 17-14,-1 0-1,1-1 1,-1 1-1,0 0 1,1-1 0,-1 1-1,0-1 1,0 1-1,-1-1 1,1 1-1,0-6 1,-1 6-3,0 1 0,0 0 0,0-1 0,-1 1 0,1 0 0,0-1 0,-1 1 0,1 0 0,-1 0 1,1-1-1,-1 1 0,0 0 0,0 0 0,0 0 0,1 0 0,-1 0 0,0 0 0,0 0 0,0 0 0,0 0 1,-1 0-1,1 1 0,0-1 0,-2-1 0,-2 0-4,1 1-1,-1-1 1,0 1 0,1 0 0,-1 0-1,0 1 1,0-1 0,1 1 0,-1 0-1,0 0 1,0 1 0,0 0 0,1-1-1,-1 1 1,0 1 0,-6 2 0,0 0-17,1 0 0,0 1 0,0 0 1,0 1-1,0 0 0,-8 8 0,10-7-114,0 1-1,1-1 0,0 1 0,1 1 0,-1-1 0,1 1 0,-4 10 0,7-14 57,0 0-1,1 1 0,0-1 0,0 0 1,1 0-1,-1 1 0,1-1 0,1 1 1,-1 0-1,1-1 0,-1 1 0,2-1 1,-1 1-1,1 0 0,1 5 0,12 15-337</inkml:trace>
  <inkml:trace contextRef="#ctx0" brushRef="#br0" timeOffset="1">528 546 16796,'-1'4'366,"-1"0"1,0-1 0,0 1 0,0 0-1,0-1 1,0 0 0,-1 1 0,0-1-1,0 0 1,0-1 0,0 1 0,0 0-1,0-1 1,-1 0 0,1 1 0,-6 1-1,5-2-74,0 0-1,0 1 1,0-1-1,1 1 1,-1 0-1,1 0 1,0 0-1,-1 0 1,1 1-1,1-1 1,-1 1-1,1 0 1,-4 5-1,6-9-256,0 1 1,0 0-1,0 0 0,0-1 1,0 1-1,0 0 1,0-1-1,0 1 0,0 0 1,0 0-1,0-1 0,0 1 1,0 0-1,0 0 0,1-1 1,-1 1-1,0 0 0,1-1 1,-1 1-1,0-1 0,1 1 1,-1 0-1,1-1 0,-1 1 1,1-1-1,-1 1 0,1-1 1,-1 1-1,1-1 0,0 1 1,-1-1-1,1 0 0,0 1 1,-1-1-1,1 0 0,0 0 1,-1 0-1,1 1 0,0-1 1,0 0-1,-1 0 1,1 0-1,1 0 0,36 2 474,-35-2-444,12-1 29,-1 0 0,1-1 0,-1 0 0,17-6 0,-24 6-85,0 0 0,-1-1 0,1 1-1,0-2 1,-1 1 0,0-1 0,0 0 0,0 0 0,0-1 0,6-6 0,-11 9-18,1 1-1,-1-1 1,0 1 0,1-1 0,-1 1 0,0-1 0,0 0-1,0 0 1,-1 1 0,1-1 0,0 0 0,-1 0 0,1 0-1,-1 0 1,1 0 0,-1 0 0,0 0 0,0 0 0,0 0-1,0 0 1,0 0 0,-1 0 0,1 0 0,-1 0 0,1 1-1,-1-1 1,1 0 0,-1 0 0,0 0 0,0 0 0,0 1-1,0-1 1,0 0 0,-1 1 0,1-1 0,0 1 0,-1 0-1,-1-2 1,-2-1-94,0 0 1,0 0-1,0 1 0,0 0 0,-1 0 0,1 1 1,-1-1-1,1 1 0,-1 1 0,0-1 0,-9-1 1,8 2-84,1 1 0,-1-1 0,1 1 0,0 1 1,-1-1-1,1 1 0,-1 0 0,1 1 0,0-1 1,0 1-1,0 0 0,0 1 0,0 0 0,0 0 0,1 0 1,-1 0-1,-9 9 0,-4 9-561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50:0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11514,'4'-1'1671,"0"-1"486,0-11-961,-3 4-841,0 1 0,1 0-1,0-1 1,5-13 0,-7 22-360,0 0-1,0-1 1,0 1 0,1 0 0,-1 0-1,0 0 1,0 0 0,0 0-1,0 0 1,0 0 0,0 0 0,0 0-1,1 0 1,-1 0 0,0 0 0,0 0-1,0 0 1,0 0 0,0 0-1,0 0 1,0 0 0,1 0 0,-1 0-1,0 1 1,0-1 0,0 0-1,0 0 1,0 0 0,0 0 0,0 0-1,0 0 1,1 0 0,-1 0 0,0 0-1,0 0 1,0 0 0,0 1-1,0-1 1,0 0 0,0 0 0,0 0-1,0 0 1,0 0 0,0 0 0,0 0-1,0 1 1,0-1 0,0 0-1,0 0 1,0 0 0,0 0 0,0 0-1,0 0 1,0 0 0,0 1 0,0-1-1,0 0 1,0 0 0,0 0-1,0 0 1,0 0 0,0 0 0,0 0-1,-1 1 1,1-1 4,0 0-1,0 1 1,0-1 0,0 0 0,0 0-1,0 1 1,0-1 0,1 0 0,-1 1-1,0-1 1,0 0 0,0 0 0,0 1-1,0-1 1,0 0 0,0 0 0,1 1-1,-1-1 1,0 0 0,0 0 0,0 1-1,1-1 1,-1 0 0,0 0 0,0 0-1,1 1 1,-1-1 0,0 0 0,0 0-1,1 0 1,-1 0 0,0 0 0,0 0-1,1 0 1,-1 0 0,1 1-1,3-7-108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1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0 644 11242,'0'1'81,"1"0"0,-1-1 0,0 1-1,1 0 1,-1-1 0,0 1-1,1 0 1,-1-1 0,1 1-1,-1 0 1,1-1 0,-1 1 0,1-1-1,-1 1 1,1-1 0,0 1-1,-1-1 1,1 1 0,0-1-1,-1 0 1,1 1 0,0-1 0,0 0-1,-1 0 1,1 0 0,0 1-1,0-1 1,0 0 0,-1 0 0,1 0-1,0 0 1,0 0 0,-1 0-1,2-1 1,34-2 997,-30 3-840,76-16 1236,153-49-1,-139 35-1248,647-201 80,-75 22-200,-291 113-779,-375 94-8,-7 0 482,-13 0 33,-21 3-183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 13443,'-2'-1'136,"0"1"1,0 0 0,0 0-1,0 0 1,0 1-1,0-1 1,0 0-1,0 1 1,0-1-1,0 1 1,0 0 0,1 0-1,-1-1 1,0 1-1,0 0 1,1 1-1,-1-1 1,0 0 0,1 0-1,-1 1 1,1-1-1,0 1 1,-1-1-1,-1 4 1,-121 141 338,-259 233-1,370-366-467,-10 6 31,2 1-1,0 1 0,-21 28 1,41-47-33,0-1 0,-1 1 0,1 0 0,0 0 0,0 0 1,0 0-1,0 0 0,1 0 0,-1 1 0,1-1 1,-1 3-1,1-4 2,0 0-1,0-1 1,0 1 0,0 0 0,0-1 0,0 1 0,1 0 0,-1-1-1,0 1 1,0 0 0,1-1 0,-1 1 0,1 0 0,-1-1 0,0 1-1,1-1 1,-1 1 0,1-1 0,-1 1 0,1-1 0,0 1 0,-1-1-1,1 0 1,0 1 0,4 1 33,-1-1 1,1 0-1,0 0 0,-1 0 0,1-1 1,0 1-1,0-1 0,0 0 0,7-2 1,100-13 588,125-33 0,53-9-176,-143 44-404,-96 10-108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3 221 15699,'-3'8'1867,"12"-8"-1419,-1 0-53,2-1-185,1 0-1,-1-1 1,0 0-1,0-1 1,1 0 0,-2-1-1,1 0 1,0 0-1,16-11 1,0-2 169,0-1 1,23-22-1,-41 33-281,-1 1 0,0-1 0,0 0 0,-1-1 0,0 0 0,-1 0 0,1 0 0,5-14 0,-10 21-90,-1 1 0,1-1-1,-1 0 1,0 0 0,1 0 0,-1 0 0,0 0 0,1 1-1,-1-1 1,0 0 0,0 0 0,0 0 0,0 0 0,0 0 0,0 0-1,0 0 1,0 0 0,-1 0 0,1 0 0,0 1 0,0-1-1,-1 0 1,1 0 0,-1 0 0,1 0 0,-1 0 0,1 1 0,-1-1-1,1 0 1,-1 1 0,0-1 0,1 0 0,-1 1 0,0-1-1,1 1 1,-1-1 0,0 1 0,0-1 0,0 1 0,0-1 0,1 1-1,-1 0 1,0 0 0,0-1 0,0 1 0,0 0 0,0 0-1,0 0 1,0 0 0,0 0 0,0 0 0,-1 0 0,-4 1 8,0-1 1,0 1-1,0 0 1,0 0 0,0 1-1,-10 3 1,8 0-15,-1 1 0,1-1 0,-1 1 0,1 1 0,1-1 0,0 1 0,0 1 0,0-1 0,1 1 0,0 1 0,0-1 0,1 1 0,-7 16 0,3-6 12,1 1 0,1 0 0,1 0 0,1 1 0,-4 32 0,8-46-20,0 0-1,1 0 1,0 0 0,0 0-1,1 0 1,0 0 0,3 13-1,-3-18-20,0 0 0,0 0 1,0 0-1,0 0 0,0 0 0,0 0 0,0-1 0,1 1 0,-1 0 0,1-1 0,-1 1 0,1-1 0,0 1 0,-1-1 0,1 0 0,0 0 0,0 0 0,0 0 0,0 0 1,0 0-1,0 0 0,0-1 0,0 1 0,0-1 0,1 1 0,-1-1 0,0 0 0,0 0 0,3 0 0,9-2-247,0 0 0,0 0 0,-1-1 0,1-1 1,-1 0-1,0-1 0,21-11 0,86-54-1147,-119 69 1419,70-47-691,-1-4-170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13795,'0'1'96,"1"0"-1,-1 0 1,1 0-1,-1 0 1,0 0-1,0 0 1,1 0-1,-1 0 1,0 1 0,0-1-1,0 0 1,0 0-1,0 0 1,0 0-1,-1 0 1,1 0-1,0 0 1,-1 1 0,1 1 135,-44 481 1555,27-240-1666,15-214-139,2-15-165,-1 0 1,-4 15-1,5-30 179,1 1 0,-1-1 0,0 0 0,0 1 0,0-1 0,0 1 0,0-1-1,0 0 1,-1 1 0,1-1 0,0 0 0,0 1 0,0-1 0,0 0 0,0 1-1,0-1 1,-1 0 0,1 1 0,0-1 0,0 0 0,0 0 0,-1 1 0,1-1 0,0 0-1,0 0 1,-1 1 0,1-1 0,0 0 0,-1 0 0,1 0 0,0 1 0,-1-1-1,1 0 1,0 0 0,-1 0 0,1 0 0,0 0 0,-1 0 0,1 0 0,0 0 0,-1 0-1,0 0 1,-7-9-157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11258,'-3'0'130,"0"-1"0,0 1 0,1 0 0,-1 0 0,0 0-1,0 0 1,1 1 0,-1-1 0,0 1 0,1-1 0,-1 1 0,-2 1-1,3-1-59,1 0-1,0 0 1,0 0 0,-1 0-1,1 0 1,0 1-1,0-1 1,0 0-1,0 1 1,0-1-1,1 0 1,-1 1 0,0-1-1,1 1 1,-1-1-1,1 1 1,-1 0-1,1-1 1,0 1-1,-1-1 1,1 4-1,0 5 175,0 0 0,1 1-1,0-1 1,1 0-1,0 0 1,0 0 0,1 0-1,8 18 1,2-1 213,29 45-1,-32-56-340,1 0 0,0 0 0,2-1 0,0-1 0,25 23 0,-34-34-98,0 0 1,1 1-1,-1-2 0,1 1 1,0 0-1,-1-1 0,1 0 1,0 0-1,0 0 0,1-1 1,-1 0-1,0 0 0,0 0 1,1 0-1,-1-1 0,0 0 1,1 0-1,-1 0 0,0-1 1,1 0-1,-1 0 0,0 0 1,0-1-1,0 1 0,8-5 1,0-2-4,0 0 0,-1-1 0,0 0 0,0-1 0,-1-1 1,-1 0-1,10-12 0,9-14-102,22-40-1,-9 2 98,-2-8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17556,'6'4'1488,"-2"9"-1040,-2 10-152,-9 16 528,-1 15-231,-3 11-257,5 8-40,-2-2-224,3-3-168,2-11-312,3-7-193,2-18 457,1-14-120,-2-18-72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14 194 15419,'0'-2'117,"-1"0"0,1-1 0,-1 1 0,1 0 0,0-1 0,0 1 0,0 0 0,0-1 0,1 1 0,-1 0 0,1 0 0,-1-1 0,1 1 0,0 0 0,0 0 0,-1 0 0,2-1 0,-1 1 0,0 0-1,0 1 1,1-1 0,-1 0 0,1 0 0,2-2 0,5-4 243,0 0 1,1 0-1,14-8 0,-2 2-141,0 1 1,2 1-1,-1 1 0,1 2 1,1 0-1,0 1 0,0 2 0,0 1 1,1 0-1,0 2 0,47 0 0,-65 4-201,0 0 0,0 0 0,-1 0 0,1 1 0,0 0 0,0 1 0,-1 0 0,0 0 0,11 7 0,-15-9-16,-1 1 0,0-1 0,1 1 0,-1 0 0,0 0 0,0 0 0,0 0 0,0 0 1,0 1-1,-1-1 0,1 1 0,-1-1 0,1 1 0,-1-1 0,0 1 0,0 0 0,0 0 0,0 0 1,-1-1-1,1 1 0,-1 0 0,0 0 0,0 0 0,0 0 0,0 0 0,0 0 0,-1 0 0,0 5 1,-2 0 19,-1 0 0,1 0 0,-1 0 1,0 0-1,-1-1 0,0 1 1,0-1-1,-1-1 0,-9 11 0,-3 0 96,-1-1-1,-22 16 0,11-13 33,-13 11-37,43-30-117,-1 0 0,1 0-1,0 0 1,-1 0 0,1 0 0,0 1-1,0-1 1,-1 0 0,1 0 0,0 0 0,0 1-1,-1-1 1,1 0 0,0 0 0,0 0 0,0 1-1,-1-1 1,1 0 0,0 1 0,0-1-1,0 0 1,0 0 0,0 1 0,-1-1 0,1 0-1,0 1 1,0-1 0,0 0 0,0 1-1,0-1 1,0 0 0,0 1 0,0-1 0,0 0-1,0 0 1,1 1 0,-1-1 0,0 0-1,0 1 1,0-1 0,0 0 0,0 1 0,0-1-1,1 0 1,-1 0 0,0 1 0,0-1 0,0 0-1,1 0 1,-1 0 0,0 1 0,0-1-1,1 0 1,-1 0 0,0 0 0,1 0 0,-1 1-1,0-1 1,0 0 0,1 0 0,-1 0-1,0 0 1,1 0 0,-1 0 0,27 3-379,-20-2 284,5 0-55,1 1-1,-1 1 1,1 0 0,-1 1 0,0 0-1,0 0 1,0 2 0,-1-1-1,0 2 1,0-1 0,0 2 0,-1-1-1,0 1 1,13 14 0,-16-14 81,-1-1 1,0 1-1,0 0 0,0 1 1,-1-1-1,0 1 0,-1 0 1,0 0-1,-1 1 0,1-1 1,-2 1-1,1 0 1,-2 0-1,1 0 0,-1 0 1,-1 0-1,0 0 0,-2 18 1,1-21 62,0-1 1,-1 1-1,0-1 0,0 1 1,-1-1-1,1 0 1,-2 0-1,1 0 1,0-1-1,-1 1 0,-6 6 1,2-4 37,1 0 1,-2-1 0,1 0-1,-1 0 1,0-1-1,-13 6 1,-3 0 141,-1-1 0,0-2 0,0 0 0,-44 7 0,37-10 8,0-1 1,-1-2 0,1-1-1,-1-1 1,1-2 0,-43-7 0,40-3-438,34 11 251,0-1 1,1 0-1,-1 0 0,1 0 0,-1 0 1,1 0-1,0 0 0,-1 0 1,1 0-1,0-1 0,0 1 1,0 0-1,0-1 0,0 1 1,0-1-1,0 1 0,0-1 1,1 1-1,-1-1 0,0-2 0,3-14-148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15555,'-1'6'633,"-2"-1"0,1 1 0,0-1-1,-6 8 1,-4 11 471,-21 58 484,-41 171 1,71-244-1661,-1 9 841,6-17-275,4-11-156,15-36-69,22-69 0,-26 68-280,-9 19-23,-7 22 27,1-1 0,-1 1 0,1 0 0,1-1 0,-1 1 0,1 0 0,0 1 0,5-8 0,-7 13 6,-1 0 1,1 0-1,0 0 1,-1 0-1,1 0 1,-1 0-1,1 1 1,0-1-1,-1 0 1,1 0-1,-1 0 1,1 1-1,-1-1 1,1 0-1,-1 1 1,1-1-1,-1 1 1,1-1-1,-1 0 1,0 1-1,1-1 1,0 2-1,17 16-93,-10-8-24,-4-7 61,0 1 1,0-1-1,0-1 1,0 1-1,0 0 1,1-1-1,-1 0 1,1 0-1,0 0 1,0 0-1,-1-1 1,1 0-1,0 0 1,0 0-1,9-1 1,-10 0 32,0-1 1,1 1-1,-1-1 1,0 0-1,0-1 1,0 1-1,0-1 1,0 0-1,0 0 0,0 0 1,-1 0-1,1-1 1,-1 1-1,1-1 1,-1 0-1,0 0 1,0 0-1,4-6 1,-2 0 26,-1 0 0,0 0 0,6-17 0,-10 25-58,-5 19 20,1 1 0,-1 19-1,4-32 9,1 1-1,-1-1 0,2 1 1,-1-1-1,1 1 0,0-1 0,0 0 1,0 1-1,5 9 0,-6-15 20,1 0-1,-1 0 1,1 0 0,-1 0-1,1 0 1,-1-1-1,1 1 1,0 0 0,-1 0-1,1 0 1,0-1-1,0 1 1,0 0 0,0-1-1,-1 1 1,1-1-1,0 1 1,0-1 0,0 0-1,0 1 1,0-1-1,0 0 1,0 1 0,0-1-1,1 0 1,-1 0-1,0 0 1,0 0 0,0 0-1,0 0 1,0 0-1,0-1 1,0 1 0,0 0-1,0 0 1,0-1-1,0 1 1,0-1 0,0 1-1,0-1 1,0 1-1,0-1 1,-1 0 0,3-1-1,2-2-12,1-1-1,-1 0 1,0 0-1,0 0 1,5-8-1,15-30 24,37-85-1,-65 136-1,-34 111 4,34-104-2,0 0 0,0 0 0,2 0 0,0 1 0,0-1 0,3 16-1,-2-29 0,0 0 0,0 0 0,1 0 0,-1 0 0,1 0 0,-1 0 0,1 0 0,0 0 0,-1-1 0,1 1 0,0 0 0,0 0 0,0-1 0,1 1 0,-1-1 0,0 1 0,1-1 0,-1 1 0,2 0 0,-1-1 2,0 0-1,-1-1 1,1 1-1,-1-1 1,1 1-1,0-1 1,-1 0 0,1 0-1,0 0 1,-1 0-1,1 0 1,0 0-1,0 0 1,-1 0-1,1-1 1,0 1-1,2-2 1,1 0-80,-1 0 1,1 0-1,-1-1 1,1 0-1,-1 1 1,0-2-1,0 1 1,-1 0-1,1-1 1,-1 0-1,0 0 1,1 0-1,3-8 1,-3 5 11,-2 0 0,1-1 0,-1 0 0,0 1 0,0-1 0,0-13 0,0-18-230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16540,'-3'13'499,"0"0"1,-1 0-1,0-1 1,-1 0 0,-12 22-1,-4 10 4,-12 38-409,3 1 0,-28 136 0,51-165-146,9-48 19,0-13 15,3-11 2,4-142-100,-7 70 139,-2 88-18,0 0 1,0 0-1,0 0 1,1 0-1,-1 0 1,0 0-1,1 0 1,-1 0-1,1 0 1,0 0-1,-1 1 1,1-1 0,0 0-1,0 0 1,0 1-1,0-1 1,1 0-1,-1 1 1,0-1-1,3-1 1,0 1 5,-1 1 0,1 0 1,0-1-1,0 1 0,0 1 1,0-1-1,0 1 0,0-1 1,4 1-1,12-1-221,-1-1 0,0-1 0,0-1 0,0 0 0,0-2-1,-1 0 1,35-17 0,-39 15 143,-1 0-1,0-1 1,0 0 0,-1-1-1,0-1 1,-1 0 0,0-1-1,-1 0 1,0 0 0,9-17-1,-13 20 430,0 0 0,-2-1 0,1 0 0,5-17 0,-10 27-345,0 0 1,0 0-1,0 0 0,0 0 1,0 0-1,-1 0 1,1 0-1,0 0 0,0 0 1,0 0-1,0 0 0,0 0 1,0 0-1,0 0 1,0 0-1,0 0 0,0 0 1,0 0-1,0 0 0,0 0 1,0 0-1,0 0 1,0 0-1,-1 0 0,1 0 1,0 0-1,0 0 0,0 0 1,0 0-1,0 0 1,0 0-1,0 0 0,0 0 1,0 0-1,0 0 1,0 0-1,0 0 0,0 0 1,0 0-1,0 0 0,0 0 1,0 0-1,0 0 1,0 0-1,0 0 0,0-1 1,0 1-1,0 0 0,0 0 1,0 0-1,0 0 1,0 0-1,0 0 0,0 0 1,0 0-1,0 0 0,0 0 1,0 0-1,0 0 1,0 0-1,0 0 0,0 0 1,0 0-1,0-1 0,-5 5 257,-8 15 74,0-1-1,1 2 1,1 0 0,-12 28 0,-28 90 96,12 3-91,35-123-326,1 0 0,1-1 1,1 2-1,0-1 0,4 35 0,1-43-48,0-10-2,4-15-8,-3-23 49,-2-1 0,-2-72 0,-4 74-6,2 28-13,-1 0-1,2 1 0,0-1 1,0 0-1,2-13 0,-2 22-8,0-1-1,0 1 0,0 0 0,0-1 0,0 1 1,1 0-1,-1 0 0,0-1 0,0 1 0,1 0 1,-1 0-1,0-1 0,0 1 0,1 0 0,-1 0 1,0 0-1,0 0 0,1-1 0,-1 1 0,0 0 1,1 0-1,-1 0 0,0 0 0,1 0 0,-1 0 1,0 0-1,0 0 0,1 0 0,-1 0 0,0 0 1,1 0-1,-1 0 0,0 0 0,1 0 0,-1 0 1,0 0-1,1 1 0,-1-1 0,1 0 0,15 8-909,-12-5 631,35 10-334,-14-8 218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17612,'-5'0'240,"1"1"0,-1 0 0,0 0 0,0 0 0,0 1 0,1 0 0,-1 0 1,1 0-1,-1 0 0,1 1 0,0-1 0,0 1 0,0 0 0,0 0 0,-6 7 0,3-2 24,-1 1 0,1 0 0,0 0 0,1 1 0,-9 17 0,10-15-171,0 0 0,1 0-1,1 1 1,-1-1 0,2 1 0,0 0 0,0 25-1,2-34-84,0 1 0,0 0 0,1 0 0,0-1 0,0 1 0,0 0 0,1-1 0,0 1 0,-1-1 0,6 9 0,-5-11-7,0 1 1,0-1-1,0 0 0,1 1 0,-1-1 0,1 0 0,-1-1 0,1 1 1,0 0-1,-1-1 0,1 1 0,0-1 0,0 0 0,0 0 1,0 0-1,0 0 0,1-1 0,2 1 0,-1-1 13,1 0 0,-1 0 0,0 0 1,0-1-1,0 0 0,0 0 0,0-1 0,0 1 0,0-1 0,0 0 0,0 0 0,-1-1 0,1 0 1,-1 1-1,0-1 0,0-1 0,0 1 0,0 0 0,3-6 0,0 3 55,-1-1-1,0-1 0,-1 1 1,0-1-1,0 0 0,-1 0 1,0 0-1,0-1 0,4-16 1,-6 17-49,-1 1 1,0-1 0,-1 0 0,0 1 0,0-1-1,-1 0 1,0 1 0,0-1 0,0 1 0,-1-1 0,-4-9-1,5 13-123,0 1 0,-1 0-1,1 0 1,-1 0-1,0 1 1,1-1 0,-1 0-1,-1 1 1,1-1-1,0 1 1,0-1 0,-1 1-1,0 0 1,1 0-1,-1 0 1,0 1 0,0-1-1,0 1 1,0-1 0,0 1-1,0 0 1,0 0-1,-1 0 1,1 1 0,0-1-1,0 1 1,-1 0-1,-4 0 1,0 2-558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15 17036,'1'0'98,"-1"0"1,0-1 0,0 1 0,1 0-1,-1-1 1,0 1 0,0 0-1,0-1 1,1 1 0,-1 0 0,0-1-1,0 1 1,0-1 0,0 1-1,0 0 1,0-1 0,0 1 0,0-1-1,0 1 1,0 0 0,0-1-1,0 1 1,0-1 0,0 1 0,0 0-1,0-1 1,0 1 0,-1 0-1,1-1 1,0 1 0,-1-1 0,-12-1 1674,-20 10-9,1 2-838,-58 29 1,79-33-910,1 0-1,-1 0 1,1 1 0,1 0-1,-1 1 1,1 0 0,1 1-1,-14 17 1,21-25-31,0 0 0,0 1 0,0-1 0,0 0 0,0 1 0,1-1 0,-1 1 0,0-1 0,1 1 0,-1-1 0,1 1 0,0 0 0,-1-1 0,1 1 0,0-1 0,0 1 0,0 0 0,0-1 0,1 3 0,-1-3-13,1 0-1,0 0 0,-1 0 0,1 1 0,0-1 0,0 0 1,0 0-1,0 0 0,0 0 0,0 0 0,0-1 1,0 1-1,0 0 0,0 0 0,0-1 0,1 1 1,1 0-1,5 2-132,0-1 0,1 0 0,-1-1 0,0 0 0,0 0 1,9-1-1,55-4-791,-46 2 580,-1 1 1,1 1-1,28 4 0,-52-4 362,-1 0 0,1 0 1,0 0-1,-1 0 0,1 1 1,-1-1-1,1 1 0,-1-1 0,1 1 1,-1-1-1,0 1 0,1 0 1,-1 0-1,0 0 0,0 0 1,1 0-1,-1 0 0,0 0 0,0 0 1,0 0-1,0 1 0,0-1 1,0 0-1,1 3 0,-2-2 37,0 0 0,0-1 0,0 1 0,0 0 0,-1 0 0,1 0 0,0 0 0,-1-1 0,1 1 0,-1 0 0,0 0 0,1-1 0,-1 1 0,0-1 1,0 1-1,0 0 0,0-1 0,0 0 0,-1 1 0,-1 1 0,-8 9 223,-1 0 0,-1-1 0,0-1 1,0 0-1,-1 0 0,0-2 0,-1 1 1,0-2-1,-23 9 0,13-12-690,24-4 428,0 0-1,0 0 1,0 0-1,1-1 1,-1 1-1,0 0 0,0 0 1,0 0-1,1-1 1,-1 1-1,0 0 1,0-1-1,1 1 1,-1-1-1,0 1 1,1-1-1,-1 1 1,0-1-1,1 0 1,-1 1-1,1-1 1,-1 0-1,1 1 1,-1-1-1,1 0 1,-1 0-1,1-1 1,-2-17-324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 18268,'0'0'57,"0"0"1,1 0-1,-1 0 1,0 0 0,0 0-1,0 0 1,0 0-1,0 0 1,1 0-1,-1 0 1,0 0-1,0 0 1,0 0-1,0 0 1,0 0-1,0 0 1,1 0-1,-1 0 1,0 0-1,0-1 1,0 1-1,0 0 1,0 0-1,0 0 1,0 0 0,0 0-1,0 0 1,0 0-1,1-1 1,-1 1-1,0 0 1,0 0-1,0 0 1,0 0-1,0 0 1,0-1-1,0 1 1,0 0-1,0 0 1,0 0-1,0 0 1,0 0-1,0-1 1,0 1-1,0 0 1,0 0 0,-1 0-1,1 0 1,0 0-1,0-1 1,0 1-1,0 0 1,0 0-1,0 0 1,-11-1 1687,-14 3-399,-93 39-247,40-11-1444,142-52 221,-56 20 121,0 0 1,0 1 0,0 0 1,15 0-1,-22 1-10,-1 0-27,0 2 30,-1-1 12,1-1 1,-1 1-1,1-1 1,-1 1-1,1-1 1,-1 0 0,1 1-1,-1-1 1,1 0-1,-1 0 1,1 1-1,-1-1 1,1 0-1,-1 0 1,0 0 0,1 1-1,-1-1 1,0 0-1,1 0 1,-1 0-1,1 0 1,-1 0-1,0-1 1,1 1 0,-1 0-1,0 0 1,1 0-1,-1 0 1,0-1-1,-16-8 71,16 8-89,-2 0 13,0 0-1,0 0 1,0 0-1,0 1 1,1-1 0,-1 1-1,0 0 1,0 0-1,0 0 1,0 0-1,0 0 1,0 0 0,0 1-1,0 0 1,0-1-1,0 1 1,0 0-1,-4 3 1,-4 1 8,0 1 0,0 0 0,-10 8-1,16-10 11,0 0 0,0 1 0,0 0-1,1 0 1,0 0 0,0 0 0,0 0-1,0 1 1,1 0 0,0 0 0,0 0-1,1 0 1,0 0 0,0 0 0,0 1-1,1-1 1,-1 9 0,1-12-11,1 1 1,0 0 0,0-1-1,1 1 1,-1-1 0,1 1-1,-1-1 1,1 1-1,0-1 1,0 0 0,1 1-1,-1-1 1,1 0 0,0 0-1,0 0 1,0 0-1,0 0 1,0 0 0,0-1-1,1 1 1,-1-1 0,1 0-1,0 1 1,0-1 0,0 0-1,0-1 1,0 1-1,0 0 1,0-1 0,1 0-1,-1 0 1,1 0 0,4 1-1,-2-1 5,1-1 1,-1 0-1,0 0 0,0 0 0,1 0 1,-1-1-1,0 0 0,0-1 0,0 1 1,0-1-1,0-1 0,0 1 0,0-1 1,-1 0-1,1 0 0,-1 0 0,0-1 1,0 0-1,0 0 0,5-5 0,-4 3 23,0 0 1,-1 0-1,1-1 0,-1 1 0,0-1 0,-1 0 0,0-1 0,0 1 1,0-1-1,-1 0 0,0 0 0,-1 0 0,1 0 0,0-14 0,-2 19-25,-2 1 1,1-1-1,0 0 0,0 1 0,-1-1 0,1 0 1,-1 1-1,0-1 0,0 1 0,0-1 0,0 1 1,0-1-1,-1 1 0,1 0 0,-1-1 0,1 1 0,-1 0 1,0 0-1,0 0 0,0 0 0,0 1 0,0-1 1,0 1-1,-4-3 0,4 3-166,0 0-1,0 1 1,0-1 0,0 0 0,0 1 0,0-1 0,-1 1-1,1 0 1,0 0 0,0 0 0,-1 0 0,1 0-1,0 0 1,0 0 0,0 1 0,-1-1 0,1 1-1,0 0 1,-2 1 0,3-2 94,0 0 0,1 0 0,-1 1 0,0-1 0,1 0 0,-1 1 0,1-1 0,-1 1 0,0-1 0,1 1 0,-1-1 0,1 1 0,-1-1 0,1 1 0,0 0 0,-1-1 0,1 1 0,0 0 0,-1-1 0,1 2 0,0 7-840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18412,'10'-5'891,"38"-14"1579,-45 18-2258,1 0 0,0 0 0,0 1-1,-1-1 1,1 1 0,0 0 0,0 0 0,0 0 0,0 1 0,7 1 0,-10-2-188,0 1 0,0-1 0,0 1-1,0-1 1,-1 1 0,1 0 0,0-1 0,0 1 0,0 0 0,-1-1 0,1 1 0,0 0 0,-1 0 0,1 0-1,-1 0 1,1 0 0,-1 0 0,1 0 0,-1 0 0,0 0 0,0 0 0,1 0 0,-1 0 0,0 0 0,0 0 0,0 0-1,0 0 1,0 0 0,0 0 0,0 0 0,0 0 0,-1 0 0,1 0 0,0 0 0,-1 0 0,0 1 0,-1 5 54,0 0 1,-1 0 0,-7 12 0,-15 22 313,-21 40 394,42-72-698,0 0 1,1 0-1,0 0 1,0 1-1,1-1 1,0 1-1,0 12 1,2-21-82,0 1 0,0-1 0,0 0 0,0 1 1,0-1-1,0 1 0,1-1 0,-1 0 0,0 1 0,1-1 1,-1 0-1,1 1 0,-1-1 0,1 0 0,0 0 0,0 0 1,-1 1-1,1-1 0,0 0 0,0 0 0,0 0 1,2 0-1,-1 1-3,0-1 1,0 0-1,0 0 1,0-1-1,1 1 1,-1 0-1,0-1 1,0 0-1,1 1 1,-1-1-1,1 0 1,1 0-1,7-1-86,0-1-1,-1 1 0,1-2 1,16-5-1,-16 4-60,53-21-1846,-61 23 1846,1 0 0,0 0-1,-1 0 1,1-1 0,-1 1-1,0-1 1,1 0 0,-1 0 0,-1 0-1,1 0 1,0 0 0,-1-1 0,3-4-1,-3-9-697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 14059,'-2'-1'126,"0"0"-1,-1 1 1,1-1-1,-1 0 1,1 1 0,-1-1-1,1 1 1,-1 0-1,1 0 1,-1 0-1,0 0 1,1 0 0,-1 1-1,1-1 1,-1 1-1,1 0 1,0 0 0,-1-1-1,-2 3 1,-10 3 431,-25 16 0,30-15 38,-68 42 923,69-42-1436,1-1 0,-1 2 1,1-1-1,1 1 0,-1 1 0,-6 10 1,13-17-76,0-1 0,0 0 0,0 1 0,0-1 0,0 0 0,1 1 0,-1-1 0,1 1 0,-1-1 0,1 1 0,0 0 0,-1-1 0,1 1 0,0-1 0,0 1 0,0 0 0,0-1 0,1 4 0,0-4-5,0 0 0,0 1-1,-1-1 1,1 0 0,1 0 0,-1 0-1,0 0 1,0 0 0,0 0 0,1 0 0,-1 0-1,0 0 1,1 0 0,-1-1 0,1 1-1,-1-1 1,0 1 0,1-1 0,0 0 0,2 1-1,24 3-23,0-2-1,1 0 0,0-2 0,-1-1 1,42-7-1,26-1 29,-92 9 11,-1 0 1,0-1-1,1 2 1,-1-1-1,1 0 1,-1 1-1,0 0 0,1 0 1,-1 0-1,0 0 1,0 0-1,4 2 1,-6-2 4,0 0 0,0 0 0,0 0 1,0 0-1,0 1 0,0-1 0,-1 0 0,1 0 0,-1 0 1,1 1-1,0-1 0,-1 0 0,0 0 0,1 1 1,-1-1-1,0 1 0,0-1 0,0 0 0,0 1 1,0-1-1,0 0 0,0 1 0,0-1 0,0 0 1,-1 1-1,1-1 0,-1 0 0,1 1 0,-1-1 0,1 0 1,-1 0-1,0 0 0,-1 2 0,-8 17 89,-2-2 0,0 0-1,-1 0 1,0-1 0,-2-1-1,0 0 1,-23 18 0,37-33-123,0 0 1,-1 1-1,1-1 1,-1 0-1,1 0 1,-1 0-1,1-1 1,-1 1-1,0 0 1,1 0-1,-1-1 1,0 1-1,1-1 1,-1 0 0,0 1-1,0-1 1,-3 0-1,2-7-177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16916,'-5'1'1736,"10"-1"-1000,8-2-256,5-3 817,2 1-249,9-2-304,0 1-320,2-1-816,-1 0-432,-5-1 720,-3 1-192,-3 0-168</inkml:trace>
  <inkml:trace contextRef="#ctx0" brushRef="#br0" timeOffset="1">344 1 17628,'5'7'2240,"-1"2"-1344,-3 5-383,1 2 1455,1 5-976,0 4-248,-1 2-704,1 0-464,-1-1-840,-2-5 1048,1-9-248,-1-11-192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18284,'4'-5'1840,"-1"5"-1432,1 5-808,1 2 2177,6 6-1609,2 4-208,10 4-152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194 331 15907,'-9'0'493,"0"-1"0,0 1-1,0 1 1,-1 0-1,1 0 1,0 1 0,1 0-1,-1 0 1,0 1-1,1 0 1,-1 1-1,-9 6 1,13-8-385,0 1 0,1 0 0,-1 0 0,1 0 0,0 1 0,0 0 0,0-1 0,0 1 0,1 1 0,0-1 0,0 1 1,0-1-1,0 1 0,0 0 0,1 0 0,0 0 0,0 0 0,1 0 0,-1 0 0,1 1 0,-1 9 0,2-13-87,0 0 0,0 0-1,0 0 1,1 0 0,-1 0 0,0 0 0,1 0-1,-1 0 1,1 0 0,0 0 0,0 0-1,0 0 1,0 0 0,0 0 0,0 0 0,0-1-1,1 1 1,2 3 0,-1-3 1,-1-1 1,1 1-1,0 0 0,0-1 0,0 1 1,0-1-1,0 0 0,0 0 1,0 0-1,0 0 0,5 0 0,0-1-8,1 1 0,-1-1 0,0-1 0,1 0-1,-1 0 1,0 0 0,0-1 0,0 0-1,9-4 1,-6 1-27,0 0 0,-1-1 0,1-1-1,-1 0 1,0 0 0,13-14 0,-17 16-11,-1-1 0,0 0 0,0 0 0,0-1 0,-1 1 1,0-1-1,0 0 0,-1 0 0,0 0 0,0 0 0,2-11 0,-5 17 17,1 0 0,-1 0 0,0 0-1,0 0 1,0 0 0,0 0-1,0 1 1,0-1 0,0 0 0,0 0-1,0 0 1,0 0 0,0 0 0,-1 0-1,1 0 1,0 0 0,0 1 0,-2-3-1,2 3 3,-1 0 0,1-1 0,0 1 0,-1 0 0,1 0 0,-1 0 0,1-1 0,-1 1 0,1 0 0,-1 0 0,1 0 0,-1 0-1,1 0 1,-1 0 0,1 0 0,-1 0 0,1 0 0,-1 0 0,1 0 0,-1 0 0,1 0 0,-1 1 0,1-1 0,-1 0 0,-2 2-11,0-1 1,0 1 0,0-1 0,0 1 0,1 0 0,-1 0-1,1 0 1,-5 5 0,4-2 12,-1 0 1,1-1-1,0 1 0,1 0 1,-1 1-1,1-1 1,0 0-1,1 1 0,-3 10 1,4-14 6,-1 0 1,1 0 0,0-1 0,0 1 0,0 0-1,0 0 1,1 0 0,-1-1 0,0 1 0,1 0-1,-1 0 1,1-1 0,0 1 0,-1 0 0,1-1-1,0 1 1,0-1 0,0 1 0,0-1-1,0 1 1,1-1 0,-1 0 0,0 1 0,1-1-1,-1 0 1,1 0 0,-1 0 0,1 0 0,-1 0-1,1 0 1,0-1 0,-1 1 0,1-1 0,3 1-1,4 1 14,1-1-1,0 0 1,0-1-1,-1 0 1,1 0-1,0-1 1,0 0-1,-1-1 1,1 0-1,15-6 1,9-5 7,46-23 0,-51 21-15,-1-2 0,0 0 0,-1-2 1,36-32-1,-48 37-4,-1 0-1,-1-1 1,0 0 0,-1-1 0,-1-1-1,0 0 1,-1 0 0,11-29 0,-18 39-6,0-1 1,-1 0-1,0 1 1,0-1 0,-1 0-1,0 0 1,-1-12-1,0 18 2,0 0-1,0 0 1,0 0-1,-1 0 1,1 0-1,-1 0 1,1 1-1,-1-1 1,0 0-1,1 0 1,-1 0-1,0 1 0,0-1 1,-1 0-1,1 1 1,0-1-1,0 1 1,-1-1-1,1 1 1,-1 0-1,1-1 1,-1 1-1,0 0 1,1 0-1,-1 0 1,0 0-1,0 1 0,0-1 1,0 0-1,1 1 1,-1-1-1,0 1 1,0 0-1,-3 0 1,-1 0 18,-1 0 0,0 1 1,1 0-1,-1 0 0,1 1 0,-1 0 1,1 0-1,0 0 0,0 1 1,0 0-1,0 0 0,0 0 0,1 1 1,-1 0-1,1 0 0,-7 7 0,-5 6 80,0 1-1,1 0 0,-15 24 0,26-34-56,-1 0 0,1 1 0,1-1 0,0 1 0,0 0-1,1 0 1,0 1 0,0-1 0,1 1 0,0-1 0,0 11 0,2-14-47,0-1 0,0 1 1,1 0-1,0-1 1,0 1-1,0 0 0,1-1 1,-1 0-1,1 1 1,1-1-1,-1 0 0,1 0 1,0 0-1,0 0 1,0-1-1,1 1 0,-1-1 1,1 0-1,0 0 1,5 4-1,0-2-141,0 0 1,0 0-1,0-1 1,1 0-1,-1-1 1,1 0-1,0 0 1,0-1-1,1 0 1,-1-1-1,1-1 0,18 2 1,7-5-251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16764,'0'0'82,"0"-1"0,1 1 0,-1 0 1,0-1-1,1 1 0,-1 0 0,0 0 1,1-1-1,-1 1 0,0 0 1,1 0-1,-1 0 0,0-1 0,1 1 1,-1 0-1,1 0 0,-1 0 0,0 0 1,1 0-1,-1 0 0,1 0 0,-1 0 1,0 0-1,1 0 0,-1 0 1,1 0-1,-1 0 0,0 0 0,1 0 1,-1 1-1,1-1 0,-1 0 0,0 0 1,1 0-1,-1 1 0,1 0 64,-1 0 0,1 0 1,-1 0-1,0 0 0,1 1 0,-1-1 0,0 0 0,0 0 0,0 0 0,0 0 0,0 1 1,0 1-1,-11 48 1515,8-39-1462,-71 362 700,64-345-820,10-29-78,0 0 0,0 0 1,0 0-1,0 0 0,0 0 0,0 1 1,0-1-1,0 0 0,0 0 0,0 0 0,0 0 1,0 0-1,-1 0 0,1 0 0,0 0 1,0 0-1,0 0 0,0 1 0,0-1 0,0 0 1,0 0-1,0 0 0,-1 0 0,1 0 1,0 0-1,0 0 0,0 0 0,0 0 1,0 0-1,0 0 0,0 0 0,-1 0 0,1 0 1,0 0-1,0 0 0,0 0 0,0 0 1,0 0-1,0 0 0,0 0 0,-1 0 0,1 0 1,0 0-1,0 0 0,0-1 0,0 1 1,0 0-1,0 0 0,0 0 0,0 0 0,-1 0 1,1 0-1,0 0 0,0 0 0,0-1 1,-3-16 47,3-9-25,0 0 0,2 0 0,1 0 0,1 0 0,9-28 0,-3 19-28,2 0 0,1 1 0,20-36 0,-27 59 3,1 0 0,0 1 0,0 0 1,1 1-1,0 0 0,1 0 0,0 0 0,11-7 0,-16 13 0,0 0 1,0 0-1,1 0 1,-1 1 0,1-1-1,0 1 1,-1 0-1,1 1 1,0-1-1,0 1 1,0 0-1,0 0 1,1 1-1,-1-1 1,0 1-1,0 0 1,0 1-1,0-1 1,1 1 0,-1 0-1,8 3 1,-11-4-1,0 1 0,0 0 0,-1-1 0,1 1 0,0 0 0,-1 0 1,1-1-1,-1 1 0,1 0 0,-1 1 0,0-1 0,1 0 0,-1 0 0,0 1 1,0-1-1,0 0 0,0 1 0,0-1 0,0 1 0,0 0 0,0-1 0,-1 1 1,1 0-1,0-1 0,-1 1 0,0 0 0,1 0 0,-1-1 0,0 1 0,0 0 1,0 0-1,0 0 0,0-1 0,-1 1 0,1 0 0,0 0 0,-1-1 0,1 1 1,-1 0-1,0-1 0,1 1 0,-1 0 0,-2 1 0,-1 4 30,-1 0 0,0 0-1,0-1 1,0 0 0,-1 0-1,0-1 1,0 1 0,-9 4 0,6-4 46,-1 0 1,-19 8 0,25-12-147,0 0 1,0-1-1,0 0 1,-1 0-1,1 0 1,0-1-1,-1 1 1,1-1 0,-1 0-1,-4-1 1,8 1 32,0 0 1,0 0 0,1 0 0,-1 0 0,0 0 0,1-1 0,-1 1 0,0 0 0,1-1 0,-1 1 0,0-1-1,1 1 1,-1 0 0,0-1 0,1 1 0,-1-1 0,1 0 0,-1 1 0,1-1 0,0 1 0,-1-1 0,1 0-1,-1 1 1,1-1 0,0 0 0,0 1 0,-1-2 0,1 0 1,0 1-1,0-1 1,0 0 0,0 1-1,0-1 1,0 0 0,1 1-1,-1-1 1,0 0 0,1 1-1,0-1 1,0-2 0,14-19-467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15339,'1'3'214,"1"0"0,-1 0-1,1 0 1,-1 0 0,0 0 0,0 1-1,0-1 1,-1 0 0,1 1-1,-1-1 1,0 0 0,0 4-1,-5 44 1238,1-26-505,-1 10-112,3-23-648,0 0 0,1 0 1,0 0-1,1 0 0,0 0 0,2 13 0,-2-25-178,0 1-1,0-1 0,0 1 0,0-1 0,0 1 0,0-1 0,0 1 0,0-1 0,1 1 0,-1-1 0,0 1 0,0-1 0,0 1 0,1-1 0,-1 0 0,0 1 0,0-1 0,1 1 0,-1-1 0,0 0 0,1 1 0,-1-1 0,1 0 0,-1 1 0,0-1 1,1 0-1,-1 0 0,1 1 0,9-10 214,5-22 110,-10 12-190,-2-1 0,0 1 1,0-1-1,-2 0 0,-1 0 1,-2-28-1,1 46-148,1 0-1,0 1 1,0-1-1,-1 0 1,1 1-1,-1-1 1,1 1-1,-1-1 1,0 1-1,0-1 1,0 1-1,0-2 1,9 11-1397,-4-5 1066,0-1 1,0 1 0,0-1-1,1 0 1,-1-1 0,1 1 0,0-1-1,-1 0 1,10 1 0,45 0-2349,-47-2 2002,22-1-1679,61-8 1,-11-11 2510,-83 20-113,-1 0 1,0 0 0,1 0-1,-1 0 1,0 0-1,1 0 1,-1 0-1,0 0 1,1 0-1,-1 0 1,0 0 0,1 0-1,-1 0 1,0 0-1,1-1 1,-1 1-1,0 0 1,0 0 0,1 0-1,-1-1 1,0 1-1,0 0 1,1 0-1,-1-1 1,0 1 0,0 0-1,1 0 1,-1-1-1,0 1 1,0 0-1,0-1 1,0 1-1,0 0 1,1-1 0,-14-3 1539,-24 2 566,20 4-1624,-1 1 1,1 1-1,0 0 1,-21 9-1,29-9-394,0-1 0,1 1 0,-1 1 0,1 0 0,0 0 0,0 1 0,0 0 0,1 0 0,-10 11 0,16-16-90,-1 1 0,1 0 0,0-1 0,0 1 0,0 0 1,0 0-1,0 0 0,0 0 0,1 0 0,-1 0 0,1 0 1,-1 0-1,1 0 0,0 0 0,0 4 0,0-5-19,0 0 0,1 1 0,-1-1 0,0 0 0,1 0-1,-1 0 1,1 0 0,0 0 0,-1 0 0,1 0 0,0 0 0,0 0 0,-1 0-1,1 0 1,0 0 0,0 0 0,0-1 0,0 1 0,0 0 0,0-1-1,0 1 1,1-1 0,-1 1 0,0-1 0,0 1 0,0-1 0,3 0 0,4 2 58,1-1 0,-1-1 0,1 0 0,-1 0 0,1 0 0,0-1 0,-1 0 0,0-1 0,17-5 0,-20 5 4,1 0 1,-1 0 0,0 0-1,0 0 1,0-1 0,0 0-1,0 0 1,-1-1-1,1 1 1,-1-1 0,0 0-1,0 0 1,0 0 0,-1 0-1,0-1 1,4-5 0,-6 7-197,0-1 0,0 1 1,0-1-1,-1 1 0,1-1 1,-1 1-1,0-1 0,0 1 0,0-1 1,-1-4-1,0-9-1500,2 11 1012,4 2-227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178 181 15555,'-4'-1'189,"0"1"0,0-1-1,0 1 1,1 0-1,-1 0 1,0 0 0,0 0-1,0 1 1,1-1-1,-1 1 1,0 0 0,0 0-1,1 1 1,-1-1-1,1 1 1,-1 0 0,1-1-1,0 2 1,0-1-1,-4 3 1,-4 4 48,0 0 0,0 1 0,1 0 0,-10 12-1,14-15-171,1 1-1,0-1 1,0 1-1,-5 12 1,10-19-52,-1 1 1,0 0 0,1 0 0,-1 0 0,1-1 0,0 1 0,0 0-1,0 0 1,-1 0 0,2 0 0,-1-1 0,1 5 0,-1-5-4,0 0 0,1 0 0,-1 0 1,1 0-1,0-1 0,-1 1 0,1 0 0,0 0 1,0 0-1,-1-1 0,1 1 0,0 0 0,0-1 1,0 1-1,0-1 0,0 1 0,0-1 0,0 1 1,0-1-1,0 1 0,0-1 0,0 0 0,0 0 1,2 0-1,4 1 5,0-1 1,0 0-1,0 0 0,0-1 1,0 0-1,0 0 0,0 0 1,-1-1-1,1 0 1,0-1-1,-1 1 0,1-1 1,-1-1-1,0 1 0,0-1 1,0 0-1,-1 0 0,10-10 1,-1 1 24,-1-1-1,-1 0 1,0-1 0,-1-1 0,17-30 0,-19 30-2,-1-1 0,-1 1 1,-1-1-1,0-1 0,-1 1 1,-1-1-1,3-30 0,-7 47-36,0 0 1,1 0-1,-1 0 0,0 0 0,0 0 0,0 1 0,0-1 0,0 0 0,0 0 0,0 0 0,-1 0 0,1 0 0,0 0 0,0 1 0,-1-1 0,1 0 0,0 0 0,-1 0 0,1 1 0,-1-1 0,0-1 0,0 2 0,1 0-1,-1 0 0,0 0 0,1 0 1,-1 0-1,0 1 0,1-1 0,-1 0 1,1 0-1,-1 0 0,1 1 0,-1-1 1,0 0-1,1 1 0,-1-1 0,1 0 1,0 1-1,-1-1 0,1 1 0,-1-1 1,1 1-1,-1 0 0,-25 35 57,15-18-2,1 0-1,1 1 0,1 0 0,0 1 0,1 0 0,2 0 0,0 0 0,-4 40 1,8-58-49,1 1 1,0 0 0,0 0 0,0 0 0,1-1 0,-1 1 0,1 0 0,-1 0 0,1-1 0,0 1-1,0-1 1,0 1 0,0 0 0,1-1 0,-1 0 0,1 1 0,-1-1 0,1 0 0,0 0-1,0 0 1,0 0 0,0 0 0,0 0 0,0-1 0,1 1 0,-1-1 0,0 1 0,1-1-1,0 0 1,-1 0 0,1 0 0,-1 0 0,1-1 0,0 1 0,3 0 0,1-1-7,0 0 1,-1 0-1,1 0 0,0-1 1,-1 0-1,1 0 1,0-1-1,-1 1 1,1-1-1,-1-1 0,0 0 1,0 1-1,9-7 1,-6 3 0,0 0 1,-1-1 0,0 0 0,0 0 0,-1 0-1,1-1 1,-2 0 0,1-1 0,-1 0-1,-1 0 1,8-14 0,-13 23-3,0 0 0,0 0 0,0-1 0,0 1 0,1 0 1,-1 0-1,0-1 0,0 1 0,0 0 0,0 0 0,0-1 0,0 1 0,0 0 0,0-1 0,0 1 1,0 0-1,0 0 0,0-1 0,0 1 0,0 0 0,0 0 0,0-1 0,0 1 0,0 0 0,0 0 1,0-1-1,0 1 0,0 0 0,0-1 0,0 1 0,-1 0 0,1 0 0,0 0 0,-1-1 0,-8 5 18,-10 14 40,14-12-34,0 0 1,1 1-1,-1 0 1,1 0-1,1 0 1,-1 0-1,1 1 1,1-1-1,-3 11 1,5-17-20,0 0 0,0 0 0,0 0 0,0 0 1,0-1-1,0 1 0,0 0 0,0 0 0,1 0 0,-1 0 0,0-1 0,1 1 0,-1 0 0,1 0 0,-1-1 1,0 1-1,1 0 0,0-1 0,-1 1 0,1 0 0,-1-1 0,1 1 0,0-1 0,-1 1 0,1-1 0,0 1 1,0-1-1,-1 1 0,1-1 0,0 0 0,0 0 0,0 1 0,-1-1 0,1 0 0,0 0 0,0 0 1,0 0-1,0 0 0,0 0 0,1 0 0,4 0 6,-1-1-1,1 1 1,-1-1 0,11-3 0,8-5-123,0-1 0,0-1 0,-2-1 0,1-1 0,-2-2 1,1 0-1,-2-1 0,32-32 0,-58 56 213,0 0 0,0 0 0,1 1 0,0-1 0,0 1 0,1 0 0,1 0 0,-1 1 0,1-1 0,-2 16 0,5-24-99,-1 0 0,1 1 1,0-1-1,0 0 0,0 1 1,0-1-1,0 0 0,0 1 1,0-1-1,0 0 0,0 1 1,1-1-1,-1 0 0,1 0 1,-1 1-1,1-1 0,-1 0 1,1 0-1,0 0 0,-1 1 1,1-1-1,0 0 0,0 0 0,0 0 1,0 0-1,0-1 0,0 1 1,0 0-1,0 0 0,0-1 1,0 1-1,1 0 0,-1-1 1,0 1-1,0-1 0,1 0 1,-1 1-1,0-1 0,1 0 1,-1 0-1,0 0 0,1 0 1,-1 0-1,0 0 0,3 0 1,3-1-269,0 0 1,0-1-1,-1 1 1,1-1 0,0-1-1,-1 1 1,10-6-1,-5 1-32,0 0 0,-1 0 0,0-1-1,0-1 1,-1 0 0,0 0-1,-1-1 1,9-12 0,14-26-653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16876,'-3'12'928,"-1"-1"1,1 0-1,-10 19 0,-1 2 384,-4 16-446,1 1 0,3 0 0,-15 93 0,29-138-861,-1 0-1,1 0 1,0 0-1,1 0 0,-1 0 1,0 0-1,2 4 1,-2-7-4,1-1 0,-1 1 1,0 0-1,0-1 0,1 1 1,-1-1-1,1 1 0,-1 0 0,0-1 1,1 1-1,-1-1 0,1 1 1,0-1-1,-1 1 0,1-1 1,-1 0-1,1 1 0,0-1 1,-1 0-1,1 1 0,0-1 1,-1 0-1,1 0 0,0 0 1,-1 0-1,1 1 0,0-1 1,-1 0-1,1 0 0,0 0 1,0 0-1,-1-1 0,1 1 1,0 0-1,-1 0 0,1 0 1,0-1-1,-1 1 0,1 0 1,0 0-1,-1-1 0,1 1 1,-1-1-1,1 1 0,-1-1 0,2 0 1,14-10 17,0-1 0,0-1 0,-2-1 0,23-26 1,-11 13 1,149-171-897,-174 197 797,15-20-482,-15 20 538,-1 1-1,1-1 1,-1 1-1,1-1 1,-1 1 0,0-1-1,1 0 1,-1 1-1,0-1 1,1 0-1,-1 1 1,0-1-1,0 0 1,1 1-1,-1-1 1,0 0-1,0 0 1,0 1-1,0-1 1,0 0-1,0 1 1,0-1-1,0 0 1,0 0 0,0 1-1,-1-1 1,1 0-1,-1 0 1,-10-2-412</inkml:trace>
  <inkml:trace contextRef="#ctx0" brushRef="#br0" timeOffset="1">169 324 18332,'0'32'1832,"5"-6"-1232,5-2-239,10-4 575,3-4-504,6-8-896,1 0 616,0-8-328,2-3-208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17636,'-3'10'1784,"1"12"-1192,1 4-256,-2 8 953,3 6-513,4 7-312,2 2-184,3 3-528,1-2-264,-2-6-480,-1-4-121,-2-9 785,-2-6-280,-2-7-144</inkml:trace>
  <inkml:trace contextRef="#ctx0" brushRef="#br0" timeOffset="1">0 284 12995,'3'-19'1864,"13"6"-976,6 3-368,9 3 1481,5 2-1281,3-4-216,1-1-48,-2-6-344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17308,'0'0'45,"1"0"0,0 0 1,-1 0-1,1 0 1,-1 0-1,1 0 0,-1 0 1,1 1-1,-1-1 0,1 0 1,-1 0-1,1 1 1,-1-1-1,1 0 0,-1 1 1,0-1-1,1 0 0,-1 1 1,1-1-1,-1 0 1,0 1-1,1-1 0,-1 1 1,0-1-1,0 1 0,1-1 1,-1 1-1,0-1 1,0 1-1,0-1 0,1 1 1,-1-1-1,0 1 0,0 0 1,0-1-1,0 1 1,0-1-1,0 1 0,0-1 1,0 1-1,-1-1 0,1 1 1,0-1-1,0 2 1,-9 24 296,8-24-247,-18 44 468,-16 58 1,29-84-407,2 0 0,0 0 0,2 0 0,0 1 1,1 36-1,1-54-94,0 1 0,0 0 1,1-1-1,-1 1 1,1-1-1,0 1 0,0-1 1,0 1-1,0-1 1,1 1-1,-1-1 0,1 0 1,0 0-1,0 0 0,0 0 1,0 0-1,1 0 1,-1-1-1,1 1 0,0-1 1,-1 1-1,1-1 0,0 0 1,0 0-1,1-1 1,-1 1-1,0-1 0,1 1 1,-1-1-1,1 0 1,-1 0-1,1 0 0,-1-1 1,1 1-1,-1-1 0,1 0 1,5 0-1,18-2 113,1-1 0,-1-1 0,0-1 0,0-1 0,0-2 0,-1 0 0,32-16 0,-45 18-149,0-1 0,-1 0 1,18-13-1,-3-3-116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18764,'5'2'322,"1"-1"0,-1 0 1,1 0-1,0-1 0,-1 1 0,1-1 0,9-2 1,20 2 326,-29 1-581,0 0-1,0 0 0,0 1 1,0-1-1,0 1 0,0 1 1,-1-1-1,1 1 0,-1 0 0,0 0 1,0 0-1,0 1 0,0 0 1,0 0-1,-1 0 0,0 1 1,0-1-1,0 1 0,0 0 1,-1 0-1,5 10 0,-4-7-5,-1 1 0,0 0-1,-1 0 1,0 0 0,0 0-1,-1 0 1,0 0 0,-1 1-1,0-1 1,0 0 0,-1 0-1,0 1 1,-4 14 0,1-10 5,-1 0 0,0 0 1,-1 0-1,-1-1 0,0 0 1,-9 12-1,-58 67 944,64-81-879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29 107 17740,'0'0'40,"0"0"0,0 0 1,0-1-1,0 1 1,0 0-1,0-1 0,0 1 1,0 0-1,-1 0 0,1-1 1,0 1-1,0 0 0,0 0 1,0-1-1,0 1 0,-1 0 1,1 0-1,0-1 0,0 1 1,0 0-1,-1 0 1,1 0-1,0-1 0,0 1 1,-1 0-1,1 0 0,0 0 1,0 0-1,-1 0 0,1 0 1,0-1-1,0 1 0,-1 0 1,1 0-1,0 0 0,-1 0 1,1 0-1,0 0 1,-8 10 602,-2 19 4,9-22-618,0-1-1,0 0 0,1 0 0,0 0 0,0 1 1,0-1-1,1 0 0,1 7 0,-1-11-21,-1 0 1,1 0-1,0 0 0,0 0 0,0 0 0,0-1 0,0 1 0,0 0 0,1 0 1,-1-1-1,0 1 0,1-1 0,-1 1 0,1-1 0,0 1 0,-1-1 0,1 0 1,0 0-1,0 0 0,0 0 0,0 0 0,0 0 0,0-1 0,0 1 0,0-1 1,0 1-1,3-1 0,2 1 58,1-1-1,-1-1 1,0 0 0,1 0 0,-1 0-1,0-1 1,1 0 0,-1 0 0,0 0-1,-1-1 1,13-7 0,-4 1 207,0 0 1,-1-1-1,25-23 1,-30 21-95,-4 5 124,-5 15-129,-1-5-182,0 0-1,0 1 1,1-1-1,-1 1 0,1-1 1,0 1-1,0-1 1,0 1-1,0-1 0,1 1 1,-1-1-1,1 0 1,0 1-1,0-1 0,0 0 1,3 5-1,-3-6 13,1 0-1,0 1 1,0-2-1,-1 1 1,1 0-1,1 0 1,-1-1-1,0 1 1,0-1-1,0 1 1,1-1-1,-1 0 1,1 0-1,-1 0 1,1 0-1,-1-1 1,1 1-1,-1-1 1,1 1-1,0-1 1,-1 0-1,4 0 1,5-1 86,-1 0-1,0 0 0,0-1 1,0-1-1,0 0 1,0 0-1,-1 0 1,1-2-1,-1 1 1,15-10-1,-17 10 13,-1-1-1,0 1 1,0-1-1,-1 0 1,1 0-1,-1 0 1,0-1-1,-1 0 0,1 0 1,-1 0-1,0-1 1,-1 1-1,0-1 1,0 0-1,3-10 1,-4 5 157,-3 16-218,-1 21-146,2-23 101,1 0 0,-1 0 0,0 0 0,1 0 0,0 0 0,-1 0-1,1-1 1,0 1 0,0 0 0,0 0 0,0 0 0,0-1 0,1 1 0,-1-1 0,0 1 0,1-1 0,-1 1 0,1-1 0,-1 0 0,1 0 0,0 0 0,0 0 0,-1 0 0,1 0 0,0 0 0,0 0 0,0-1 0,0 1 0,0-1 0,0 1 0,0-1 0,0 0 0,0 0 0,0 0 0,0 0 0,0 0 0,0 0 0,0-1 0,0 1 0,0-1 0,3 0 0,3-2 12,1-1-1,-1 1 1,0-1 0,0 0-1,0-1 1,-1 0 0,0 0-1,9-8 1,49-59-59,-64 71 5,8-11-123,-9 12 169,0 0 0,0-1 0,0 1 0,0 0 0,0 0 0,0-1 1,0 1-1,0 0 0,0-1 0,1 1 0,-1 0 0,0 0 0,-1-1 1,1 1-1,0 0 0,0 0 0,0-1 0,0 1 0,0 0 0,0 0 0,0-1 1,0 1-1,0 0 0,-1 0 0,1-1 0,0 1 0,0 0 0,0 0 1,0-1-1,-1 1 0,1 0 0,0 0 0,0 0 0,0 0 0,-1-1 1,1 1-1,0 0 0,0 0 0,-1 0 0,1 0 0,0 0 0,0 0 0,-1 0 1,1 0-1,0 0 0,-1 0 0,1 0 0,0 0 0,0 0 0,-1 0 1,0 0-18,0 0 0,0 1 1,0-1-1,0 0 1,1 1-1,-1-1 0,0 1 1,0-1-1,0 1 1,1 0-1,-1-1 0,0 1 1,1 0-1,-1-1 1,0 1-1,1 0 1,-1 0-1,1 0 0,0-1 1,-1 1-1,0 2 1,-8 19-271,7-16 220,1-1 0,0 1 0,-1 0 0,2 0 0,-1 0 0,1 0 0,0 0 0,0 0 0,2 10 0,-1-14 56,-1 0-1,1 1 1,0-1 0,0 0 0,0 1 0,1-1 0,-1 0-1,0 0 1,1 0 0,0 0 0,-1 0 0,1 0 0,0-1-1,0 1 1,0-1 0,0 1 0,0-1 0,0 1 0,0-1-1,1 0 1,-1 0 0,0 0 0,1-1 0,-1 1 0,4 0-1,23 4-16,1-1 0,45 0-1,23 2 227,-96-6-167,-1 1 0,1-1 0,-1 0 1,0 0-1,1 0 0,-1 0 1,1 0-1,-1 0 0,1 0 1,-1-1-1,1 1 0,-1 0 1,0-1-1,1 1 0,-1-1 1,0 0-1,3-1 0,-3 1 4,0 0-1,-1 0 0,1 0 0,-1 0 0,1 0 1,-1 0-1,1 0 0,-1-1 0,0 1 0,1 0 1,-1 0-1,0 0 0,0-1 0,0 1 0,0 0 1,0 0-1,0 0 0,0-1 0,-1 1 0,1 0 1,-1-2-1,-4-14 166,-1 0 0,-1 0 1,-13-26-1,2 7-497,17 35 256,1 1 1,0 0-1,0-1 1,0 1-1,0 0 0,-1-1 1,1 1-1,0 0 1,0-1-1,0 1 1,0 0-1,0-1 1,0 1-1,0-1 1,0 1-1,0 0 1,0-1-1,0 1 1,0 0-1,0-1 1,0 1-1,0 0 1,1-1-1,-1 1 1,0 0-1,0-1 1,0 1-1,1 0 1,-1-1-1,0 1 1,0 0-1,0 0 1,1-1-1,-1 1 1,0 0-1,1 0 1,-1-1-1,0 1 1,1 0-1,-1 0 1,0 0-1,1 0 1,-1 0-1,0-1 1,1 1-1,-1 0 0,0 0 1,1 0-1,-1 0 1,0 0-1,1 0 1,0 0-1,22 2-1136,-19-1 986,59 0-1212,-24-4 429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15955,'-4'30'684,"1"-1"-1,1 1 0,2-1 0,1 1 1,6 34-1,-5-50-537,11 71 594,-12-77-679,1 0 1,1 0-1,-1 0 0,1-1 0,1 1 1,-1-1-1,1 0 0,6 8 1,-8-13-50,-1-1 1,0 1-1,1-1 1,-1 0 0,1 1-1,-1-1 1,1 0 0,-1 0-1,1 0 1,0 0-1,0 0 1,-1 0 0,1-1-1,0 1 1,0 0 0,0-1-1,0 0 1,0 1-1,0-1 1,0 0 0,0 0-1,0 0 1,0 0-1,0 0 1,0-1 0,0 1-1,0-1 1,0 1 0,0-1-1,-1 0 1,1 1-1,0-1 1,0 0 0,-1 0-1,1 0 1,2-2 0,5-5 46,0 0 1,0 0 0,0-1-1,11-16 1,-17 22-43,28-38 197,-22 27-115,0 1 1,2 0-1,22-23 0,-32 36-95,-1-1 1,0 1-1,0 0 0,1-1 1,-1 1-1,0 0 0,0 0 0,1-1 1,-1 1-1,0 0 0,1 0 0,-1-1 1,0 1-1,1 0 0,-1 0 1,1 0-1,-1 0 0,0-1 0,1 1 1,-1 0-1,1 0 0,-1 0 0,0 0 1,1 0-1,-1 0 0,1 0 1,-1 0-1,0 0 0,1 0 0,-1 1 1,0-1-1,1 0 0,-1 0 0,1 0 1,-1 0-1,0 1 0,1-1 1,-1 0-1,0 0 0,1 0 0,-1 1 1,0-1-1,1 0 0,-1 1 0,0-1 1,0 0-1,0 1 0,1-1 1,-1 0-1,0 1 0,3 19 149,-3-20-153,0 25 223,-7 40 0,4-43-49,1 0-1,1 36 1,1-57-183,0 0 0,0 0 0,0 0 1,0 0-1,0 0 0,0 0 0,0 0 0,1 0 0,-1 0 1,0 0-1,1 0 0,-1 0 0,1 0 0,-1 0 0,1 0 1,1 1-1,-2-2 15,0 0 1,1 0-1,-1 0 1,0 0-1,1 0 0,-1 1 1,1-1-1,-1 0 1,0 0-1,1 0 1,-1 0-1,1 0 0,-1 0 1,0 0-1,1-1 1,-1 1-1,1 0 0,-1 0 1,0 0-1,1 0 1,-1 0-1,0-1 1,1 1-1,-1 0 0,0 0 1,1-1-1,2-1 39,0-1-1,0 0 1,-1 0 0,0 1-1,1-1 1,-1-1-1,2-3 1,12-26-38,2-6-13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43 442 18220,'1'0'82,"0"0"1,-1 0 0,1 0-1,0 0 1,-1 0-1,1 0 1,0 0-1,0 0 1,-1 0-1,1 0 1,0 0-1,-1-1 1,1 1-1,0 0 1,-1-1 0,1 1-1,-1 0 1,1-1-1,0 1 1,-1-1-1,1 1 1,-1 0-1,1-1 1,-1 1-1,1-1 1,-1 0-1,0 1 1,1-1 0,-1 1-1,1-2 1,18-25 423,-15 22-32,9-13 187,-7 11-541,0-1 0,0 0 0,0 0 1,-1-1-1,-1 1 0,0-1 1,0 0-1,0-1 0,3-16 0,-7 26-116,1-1 0,-1 1 0,0-1 0,0 0 0,0 1 0,0-1 0,0 1 0,0-1 0,0 0 0,0 1 0,0-1 0,-1 1 0,1-1 0,0 1 0,0-1 0,0 0 0,-1 1 0,1-1 0,0 1 0,-1-1 0,1 1 0,0 0 0,-1-1 0,1 1 0,-1-1 0,1 1 0,-1-1 0,1 1 0,-1-1 0,0 1 2,0 0 0,-1 0 1,1 0-1,0 0 0,0 0 1,0 0-1,0 0 0,-1 0 1,1 0-1,0 0 0,0 1 1,0-1-1,-2 1 0,-2 2 15,0-1 1,0 1-1,1-1 0,-1 1 0,-6 6 0,0 2 13,2 0 0,0 1 1,0 0-1,1 0 0,1 0 0,-12 26 0,16-30-23,0-1-1,0 0 1,1 1-1,0-1 1,0 1 0,1 0-1,0 0 1,0 0-1,1-1 1,0 1-1,0 0 1,1 0-1,0 0 1,3 11 0,-3-16-6,0-1 1,0 1 0,0 0-1,1-1 1,-1 1 0,1-1-1,-1 0 1,1 1 0,0-1-1,0 0 1,0 0 0,0 0-1,0 0 1,0-1 0,1 1-1,-1 0 1,1-1 0,3 2-1,-2-2 3,0 0 0,0 0 0,0 0 0,0-1 0,0 0 0,0 1 0,0-2 0,0 1 0,0 0 0,-1-1 0,1 0 0,4-1 0,4-1 13,-1-2 0,0 0 1,0 0-1,0-1 0,-1 0 0,0-1 1,17-13-1,-16 9 7,0 0 0,0 0 0,-1-1 0,-1 0-1,0 0 1,-1-1 0,0-1 0,-1 1 0,0-1 0,-1 0 0,7-28 0,-12 41-29,-1 0 0,1-1 1,-1 1-1,0 0 1,0 0-1,1 0 1,-1-1-1,0 1 0,0 0 1,0 0-1,-1 0 1,1-1-1,0 1 0,0 0 1,-1-2-1,0 3-1,1 0 0,0 0 0,-1 0-1,1 0 1,-1 0 0,1 0 0,0 0-1,-1 0 1,1 0 0,-1 0 0,1 0 0,0 0-1,-1 1 1,1-1 0,-1 0 0,1 0-1,0 0 1,-1 0 0,1 1 0,0-1 0,0 0-1,-1 1 1,1-1 0,0 0 0,-1 0-1,1 1 1,0-1 0,-1 1 0,-3 4-18,1-1 0,-1 1-1,1 0 1,0 0 0,-3 7 0,1 2-24,0 0-1,-2 16 1,5-24 37,1 0 0,1 0-1,-1 0 1,1 0 0,0 0 0,0 0 0,1 0 0,1 6 0,-2-11 6,0 0 1,0 0 0,1 1 0,-1-1-1,1 0 1,-1 0 0,1 0 0,0 0 0,-1 0-1,1 0 1,0 0 0,-1 0 0,1 0-1,0 0 1,0 0 0,0-1 0,0 1 0,0 0-1,0-1 1,0 1 0,0-1 0,0 1-1,0-1 1,2 1 0,-1 0 1,1-1-1,-1 0 1,1 0-1,-1 0 1,0 0-1,1-1 1,-1 1 0,1-1-1,-1 1 1,0-1-1,4-1 1,3-2 3,0-1-1,0 0 1,-1 0 0,13-11 0,-1-3-96,-1 0 0,-1-2 0,25-37 1,-21 28-349,-20 35-214,-3 5 536,-1-2 79,1 0 0,0-1 1,0 1-1,1 0 0,1 12 1,-1-19 35,0 1 0,0-1 0,0 0 0,0 0 0,0 1 0,1-1 0,-1 0 0,1 0 0,-1 1 0,1-1 1,-1 0-1,1 0 0,0 0 0,-1 0 0,1 0 0,0 0 0,0 0 0,0 0 0,0 0 0,0 0 0,0 0 1,0-1-1,0 1 0,0 0 0,0-1 0,0 1 0,0 0 0,1-1 0,-1 0 0,0 1 0,0-1 0,1 0 1,-1 0-1,0 1 0,1-1 0,-1 0 0,0 0 0,0-1 0,1 1 0,-1 0 0,0 0 0,1 0 0,0-1 1,8-3-28,-1 1 1,1-1 0,-1 0 0,-1-1-1,1 0 1,-1 0 0,1-1 0,-2 0 0,9-8-1,0-2-63,0 0 0,-2-1 0,14-19 0,-9 9-66,-2-1 0,0-1 0,-2-1 0,-1 0 0,18-58 0,-29 62 111,-4 19 47,-5 14 47,-1 7 109,0 1 1,1 0-1,1 1 0,0-1 1,-4 25-1,4-8 282,-1 59 0,6-76-454,0 0 0,1 0 0,1 0 0,1 0 0,0 0 0,1-1 0,0 1 0,1-1 1,1 0-1,0 0 0,9 13 0,-7-18-363,-6-14-49,-5-17-9,-4 3 233,-15-29-1,14 30 370,-14-36-1,22 54-148,0-1 1,0 0 0,-1 0-1,1 1 1,0-1-1,0 0 1,0 0 0,0 1-1,0-1 1,0 0-1,0 0 1,1 1-1,-1-1 1,0 0 0,0 0-1,1 1 1,-1-1-1,0 0 1,1 1-1,-1-1 1,0 0 0,1 1-1,-1-1 1,1 1-1,-1-1 1,1 1-1,-1-1 1,1 1 0,0-1-1,-1 1 1,1-1-1,0 1 1,-1 0-1,1-1 1,0 1 0,-1 0-1,1 0 1,0 0-1,0-1 1,-1 1 0,1 0-1,0 0 1,0 0-1,-1 0 1,1 0-1,0 0 1,1 1 0,7-1 90,1 0 0,-1 1 1,12 3-1,-6-2-16,-1-1-11,0-1 1,0-1-1,-1 0 0,1-1 1,-1 0-1,26-8 1,-30 7-27,-1 0 0,1-1 0,0 0 0,-1 0 0,0-1 0,0 0 1,0 0-1,-1-1 0,0 0 0,13-14 0,-14 8 59,-11 6 8,4 6-108,0 0 0,-1 0-1,1 0 1,0 0 0,-1 0 0,1 0-1,-1 1 1,1-1 0,0 0 0,-1 1-1,1-1 1,0 1 0,0-1 0,-1 1-1,-1 1 1,-6 3 71,1 1 1,0 0-1,0 1 0,0 0 0,1 0 1,-8 10-1,12-13-32,0 0 1,0 1-1,1-1 1,-1 0-1,1 1 1,0 0-1,0-1 1,1 1-1,-1 0 1,1 0-1,0 0 1,1 0-1,-1 0 1,1 8-1,0-11-31,0 0 0,1 0 0,-1 0 0,0 0 0,1 0 0,-1 0 0,1 0 1,0 0-1,0 0 0,0-1 0,0 1 0,0 0 0,0-1 0,0 1 0,0 0 0,1-1 0,-1 0 0,0 1 0,1-1 0,2 2 0,0-1-70,-1 0-1,1-1 0,0 1 1,0-1-1,-1 0 1,1 0-1,0 0 0,0-1 1,7 1-1,7-1-237,0-2 0,-1 0 0,29-7 0,-43 9 297,53-13-295,5-4-95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80 18580,'-3'3'201,"0"0"0,0 0 0,0 0 0,0 0 0,0 0 0,1 1 0,-1-1 0,1 1 0,0 0 1,-3 6-1,-12 43 357,15-46-394,-1 4-131,0 0-1,1 0 1,1 0 0,-1 1-1,2-1 1,0 14 0,0-23-26,0 0 0,0 0 0,0 1 1,1-1-1,-1 0 0,1 0 0,-1 0 0,1 0 1,0 0-1,0 0 0,0 0 0,0 0 0,0 0 1,0-1-1,0 1 0,1 0 0,-1-1 0,1 1 1,-1-1-1,1 1 0,0-1 0,-1 0 0,1 0 1,0 1-1,0-1 0,0 0 0,0-1 0,0 1 1,0 0-1,0-1 0,0 1 0,0-1 0,0 1 1,0-1-1,0 0 0,1 0 0,-1 0 0,0 0 1,0-1-1,2 1 0,5-2 70,0-1 1,0 1-1,0-1 1,0-1-1,-1 0 1,0 0-1,1 0 0,-2-1 1,1 0-1,-1-1 1,13-11-1,-3 1 216,-1-1 0,-1-1 0,20-28-1,-28 35-97,0-1-1,0 0 1,8-22-1,-26 59-74,10-18-129,0-1 1,1 0-1,-1 0 0,1 0 1,0 0-1,1 1 0,0-1 0,0 0 1,0 0-1,0 0 0,1 0 1,0 0-1,1-1 0,5 11 1,-7-13 25,1 0 1,1 0 0,-1 0-1,0-1 1,1 1 0,-1-1 0,1 0-1,0 0 1,0 0 0,0 0-1,0 0 1,0-1 0,0 1-1,0-1 1,0 0 0,1 0 0,-1 0-1,1 0 1,-1 0 0,1-1-1,-1 0 1,1 0 0,-1 0 0,1 0-1,-1 0 1,0-1 0,6-1-1,-3 0 31,0 0 0,0 0 0,-1-1 0,0 0 0,1 0 0,-1-1 0,0 0 0,0 1 1,-1-2-1,1 1 0,-1 0 0,0-1 0,0 0 0,0 0 0,-1 0 0,0 0 0,0-1 0,0 1 0,-1-1 0,1 0 0,-1 0 0,-1 0 0,1 0 0,-1 0 0,0 0 0,-1 0 0,1 0 0,-1 0 0,0-1 0,-1 1 0,-1-10 0,2 15-50,0 0-1,-1 1 1,1-1 0,0 0 0,0 0-1,-1 1 1,1-1 0,0 0 0,-1 1 0,1-1-1,-1 1 1,1-1 0,-1 0 0,1 1-1,-1-1 1,1 1 0,-1-1 0,-1 0 0,2 1-1,-1 0 0,1 0 0,-1 0 0,1 0 0,-1 0 0,1 0 0,0 0 0,-1 0 0,1 0 0,-1 0 0,1 1 0,-1-1 0,1 0 0,0 0 0,-1 0 0,1 1 0,-1-1 0,1 0 0,0 0 0,-1 1 0,1-1 0,-1 1 0,0 1-7,-1-1 0,1 1 0,-1 0 0,1 0 0,0 0 0,0 1 0,0-1 0,0 0-1,0 0 1,0 3 0,0-3 7,1 0-1,-1 0 1,1 0-1,0-1 1,0 1-1,-1 0 1,1 0-1,0 0 1,1 0-1,-1 0 0,0 0 1,1-1-1,-1 1 1,1 0-1,-1 0 1,1-1-1,0 1 1,0 0-1,0-1 1,0 1-1,0 0 1,0-1-1,0 1 1,0-1-1,0 0 1,1 1-1,-1-1 0,1 0 1,2 2-1,0-2 9,-1 0 0,1 0-1,-1 0 1,1-1-1,-1 1 1,1-1 0,-1 0-1,1 0 1,0 0 0,-1 0-1,1-1 1,-1 1-1,1-1 1,-1 0 0,5-2-1,3-2-1,-1 0 0,1-1 0,-1 0-1,-1 0 1,1-1 0,13-14 0,-7 7-93,-15 14 82,-1 0 1,0 0-1,0 0 1,1 0-1,-1 0 1,0 0-1,0 0 1,1 1 0,-1-1-1,0 0 1,0 0-1,0 0 1,1 0-1,-1 0 1,0 0-1,0 0 1,0 1-1,1-1 1,-1 0-1,0 0 1,0 0 0,0 0-1,0 1 1,1-1-1,-1 0 1,0 0-1,0 0 1,0 1-1,0-1 1,0 0-1,0 0 1,0 0-1,0 1 1,0-1 0,1 0-1,-1 0 1,0 1-1,0-1 1,0 0-1,0 0 1,0 1-1,-1-1 1,1 0-1,0 0 1,0 1 0,4 22-122,0 1 26,-3-22 102,0 0 1,1 0-1,-1 0 1,1-1-1,-1 1 1,1 0-1,0 0 0,0-1 1,0 1-1,0-1 1,0 0-1,0 0 1,0 1-1,0-1 1,0-1-1,1 1 0,-1 0 1,0 0-1,1-1 1,-1 1-1,0-1 1,1 0-1,-1 0 1,1 0-1,-1 0 0,0 0 1,1-1-1,2 0 1,9-1 24,1-1 0,-1 0 1,18-8-1,-26 9-4,-1 0-100,-4 2 124,-1 0 0,1 0 1,0 0-1,0-1 0,0 1 1,0 0-1,0-1 1,-1 1-1,1 0 0,0-1 1,0 1-1,0-1 1,-1 1-1,1-1 0,0 0 1,-1 1-1,1-1 1,-1 0-1,1 1 0,0-1 1,-1 0-1,0 0 1,1 0-1,-1 1 0,1-1 1,-1 0-1,0 0 1,0 0-1,1 0 0,-1 0 1,0 1-1,0-2 1,1-2-2,0 0 1,1 1-1,-1 0 1,1-1-1,0 1 1,0 0-1,0 0 1,0-1-1,0 2 1,1-1-1,0 0 1,-1 0 0,1 1-1,0 0 1,0-1-1,0 1 1,1 0-1,-1 1 1,0-1-1,8-2 1,4-1-99,0 0 0,1 2 1,23-4-1,-35 7 20,11-2-120,39-7-2198,-52 8 2237,0 1 0,0 0 1,0-1-1,0 0 0,0 1 0,0-1 0,0 0 0,-1 0 0,1 0 0,0 0 0,-1-1 1,1 1-1,-1 0 0,1-1 0,-1 1 0,1-1 0,-1 1 0,0-1 0,0 0 0,2-3 1,-2-9-860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13587,'-10'-12'1216,"10"6"-912,7 4-264,12 7-160,6 7 480,8 2-264,6 5-200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131 285 17340,'-4'-2'242,"0"0"0,0 1 0,0-1 0,0 1 0,0 0 0,-1 1 0,1-1 0,-1 1 0,1 0 0,0 0 0,-1 0 0,1 0 0,0 1 0,-1 0 0,1 0 0,0 0 0,0 0 0,-8 4 0,9-4-168,1 1 0,-1-1 0,0 1 0,1 0 0,-1 0 0,1 0 0,-1 0 0,1 1 0,0-1 0,0 1 0,0-1 0,0 1 0,1-1 0,-1 1 0,1 0 0,-1 0 0,1 0 0,0 0 0,0 0 0,1 0 0,-1 0 0,0 0 0,1 1 0,0-1 0,0 0 0,0 4 0,0-5-56,0-1 0,0 0 1,1 1-1,-1-1 0,0 0 1,1 1-1,-1-1 0,1 0 1,-1 0-1,1 1 0,0-1 1,0 0-1,-1 0 0,1 0 1,0 0-1,0 0 0,0 0 1,0 0-1,0 0 0,0 0 1,0-1-1,0 1 0,1 0 1,-1-1-1,0 1 0,0-1 1,1 1-1,-1-1 0,0 1 1,1-1-1,-1 0 0,0 0 1,1 0-1,-1 0 0,0 0 1,1 0-1,-1 0 0,1 0 0,0-1 1,5 0 10,0 0 1,0-1-1,0 1 0,0-2 1,-1 1-1,10-5 1,0-3 8,-1 0 1,0-1-1,0 0 1,-1-2-1,-1 1 1,0-2-1,-1 0 0,15-20 1,-1-4 42,-2-2-1,22-48 1,-39 75-64,-2-1 0,8-26-1,-13 33-17,-5 14-5,-6 14-8,4-1-217,0 0 0,2 0 0,0 0 0,-2 27 0,6-37 96,1-1-1,0 0 0,0 0 0,1 1 1,0-1-1,0 0 0,1 0 0,0 0 1,1 0-1,0 0 0,0-1 1,6 10-1,-7-15 70,0 1 0,1 0 0,-1-1 0,1 1 0,0-1 0,6 5 0,-3-4-86,0-1-1,0 1 0,12 4 1</inkml:trace>
  <inkml:trace contextRef="#ctx0" brushRef="#br0" timeOffset="1">785 182 13475,'1'1'168,"0"0"0,0 0 0,0 0 1,0 0-1,0 0 0,1 0 0,-1-1 0,0 1 0,0 0 1,1-1-1,-1 1 0,0 0 0,1-1 0,-1 0 0,1 1 1,-1-1-1,3 1 0,1-1 231,-1 0 1,1 0-1,-1-1 1,0 1-1,9-3 0,-3 0 205,-1 0 0,0 0 0,0-1-1,-1-1 1,9-4 0,-12 5-285,0 0 1,-1 1-1,0-2 0,0 1 1,0 0-1,6-9 1,-10 12-276,1 0 1,-1 1 0,1-1 0,-1 0 0,0 0 0,1 1 0,-1-1 0,0 0 0,0 0 0,0 1 0,1-1 0,-1 0 0,0 0 0,0 0 0,0 1 0,0-1 0,0 0 0,0 0 0,-1 0 0,1 1 0,0-1 0,-1-1 0,0 1-13,1 0 0,-1 1-1,0-1 1,0 0 0,0 1 0,0-1 0,-1 1-1,1-1 1,0 1 0,0 0 0,0-1 0,0 1 0,0 0-1,-1 0 1,1-1 0,0 1 0,0 0 0,0 0-1,-1 1 1,-1-1 0,-3 1 4,-1 0 0,1 0 0,-1 1 0,1 0 0,0 0 0,0 1 0,0 0 1,0 0-1,0 0 0,1 0 0,-1 1 0,1 0 0,-9 9 0,2-1-22,0 1 0,1 0 0,0 1 0,-9 15 0,16-21-2,0-1 0,0 1 0,0 0 0,1 0 0,1 1 0,-1-1 0,0 9 0,2-15-41,1-1-1,0 1 0,0-1 1,-1 1-1,1-1 1,0 1-1,0-1 0,0 1 1,1-1-1,-1 1 0,0-1 1,0 0-1,1 1 1,-1-1-1,1 1 0,-1-1 1,1 0-1,0 1 0,0-1 1,-1 0-1,1 0 1,0 1-1,0-1 0,0 0 1,0 0-1,0 0 0,1 0 1,-1 0-1,0-1 1,0 1-1,1 0 0,-1 0 1,0-1-1,1 1 1,-1-1-1,0 1 0,1-1 1,-1 0-1,1 0 0,-1 1 1,1-1-1,-1 0 1,1 0-1,-1 0 0,1-1 1,-1 1-1,1 0 0,2-1 1,9-2-197,0-1 0,0 0 1,0-1-1,-1 0 0,0-1 1,0-1-1,0 0 0,11-9 1,32-21-410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19300,'-43'38'5288,"31"-29"-4679,1 2 0,-1-1 0,2 1 0,0 1 0,-14 19 0,24-30-648,-1 0 0,1-1 0,-1 1 0,1 0-1,0-1 1,0 1 0,-1 0 0,1 0 0,0-1 0,0 1 0,0 0 0,0 0-1,0 0 1,0-1 0,0 1 0,0 0 0,0 0 0,0 0 0,1-1 0,-1 1 0,0 0-1,0-1 1,1 1 0,-1 0 0,0 0 0,1-1 0,-1 1 0,1 0 0,-1-1-1,1 1 1,-1-1 0,1 1 0,0-1 0,-1 1 0,1-1 0,-1 1 0,1-1 0,0 0-1,0 1 1,-1-1 0,1 0 0,0 1 0,0-1 0,-1 0 0,1 0 0,1 0-1,6 3-565,1-1 0,-1-1 0,14 2 0,-11-2 16,-2 0 66,0 0 229,0 0 1,1 1-1,-1 0 1,0 1 0,11 3-1,-19-5 342,0 0-1,1-1 0,-1 1 1,0 0-1,0 0 1,1-1-1,-1 1 1,0 0-1,0 0 1,0 0-1,0 1 0,0-1 1,0 0-1,0 0 1,-1 0-1,1 1 1,0-1-1,-1 0 1,1 1-1,-1-1 1,1 1-1,-1-1 0,0 1 1,1-1-1,-1 0 1,0 1-1,0-1 1,0 1-1,0-1 1,0 1-1,-1-1 1,1 1-1,0-1 0,-1 1 1,1-1-1,-1 0 1,1 1-1,-1-1 1,0 0-1,-1 3 1,-4 6 250,0 0 0,-1 0 0,-1-1 0,0 0 0,0 0 0,-1 0 0,0-1 0,-16 11 0,15-17-126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18716,'0'-1'159,"0"-1"0,-1 0 0,1 1 0,-1-1 0,1 1 0,-1 0 0,1-1 0,-1 1 0,0-1 0,0 1 0,0 0 0,0-1 0,0 1 0,0 0 0,0 0 0,0 0 0,0 0 0,0 0 0,-1 0 0,1 0 0,0 0 0,-1 1-1,1-1 1,-1 0 0,1 1 0,-1-1 0,1 1 0,-1-1 0,1 1 0,-3 0 0,0-1 1,0 0 1,0 1-1,1 0 0,-1 0 0,0 0 1,0 0-1,0 0 0,1 1 0,-1 0 0,0-1 1,-6 4-1,5-1-130,0 1 1,0-1-1,0 2 1,0-1-1,1 0 1,-1 1-1,1 0 1,0 0-1,1 0 1,-1 0-1,1 1 1,0-1-1,-4 10 1,5-8-50,-1-1 0,1 1 0,0 0 1,1 0-1,-1 0 0,1 0 0,1 0 0,-1 1 1,1-1-1,1 0 0,1 13 0,-2-18 15,1 0 0,-1 0 0,1 0 0,-1 0 0,1 0 0,0 0 0,0 0-1,0 0 1,0 0 0,0-1 0,0 1 0,1 0 0,-1-1 0,0 1 0,1-1 0,-1 1 0,1-1 0,0 0 0,-1 0-1,1 1 1,0-1 0,0-1 0,0 1 0,0 0 0,0 0 0,0-1 0,0 1 0,0-1 0,0 1 0,0-1-1,0 0 1,0 0 0,0 0 0,0 0 0,0 0 0,0 0 0,0-1 0,4 0 0,4-2 1,0-1 1,-1 1 0,0-1-1,0-1 1,0 0-1,0 0 1,8-7-1,23-20 80,0-1-1,45-52 1,61-86 343,-134 154-371,-12 17-48,0 0 0,0 0 0,0 0 0,0 0-1,0 0 1,0 0 0,0 0 0,0 0 0,0 0 0,0 0-1,0 0 1,0 0 0,0 0 0,0 0 0,0 0 0,0 0-1,0 0 1,0 0 0,0 0 0,0 0 0,0 0 0,0-1-1,0 1 1,0 0 0,0 0 0,0 0 0,0 0 0,0 0 0,0 0-1,0 0 1,0 0 0,0 0 0,-22 25-17,6-4-28,-22 44-1,34-58 45,1 0-1,0 1 1,0-1 0,1 1 0,0 0-1,0 0 1,0 0 0,1 0 0,1 0 0,-1 10-1,1-16 7,0 0 0,0-1 0,1 1 0,-1-1-1,0 1 1,1-1 0,-1 1 0,1-1 0,-1 1 0,1-1-1,0 1 1,-1-1 0,1 0 0,0 1 0,0-1-1,0 0 1,0 0 0,0 0 0,0 0 0,1 0 0,-1 0-1,0 0 1,2 1 0,-1-1 4,0-1 0,0 1-1,1-1 1,-1 1 0,0-1 0,0 0-1,0 0 1,1 0 0,-1 0 0,0-1-1,0 1 1,1-1 0,-1 1 0,2-2 0,6-2 28,-1 0 0,0 0 0,0-1 1,0-1-1,13-10 0,-5 1-11,-1-2 0,-1 1 0,0-2 0,-1 0-1,-1-1 1,-1 0 0,-1-1 0,-1 0-1,0-1 1,-1 0 0,7-30 0,-15 41-93,-6 12 4,-8 14-14,-1 9 78,2 0 0,1 1 1,1 0-1,1 1 1,1-1-1,1 2 0,2-1 1,-3 30-1,8-52 7,0 0-1,0-1 1,0 1-1,1 0 1,-1 0 0,1-1-1,0 1 1,1 0-1,-1-1 1,1 1 0,0-1-1,0 1 1,0-1-1,0 0 1,4 5 0,-4-7-89,0-1 0,0 1-1,0 0 1,0-1 0,0 1 0,0-1 0,1 1 0,-1-1 0,0 0 0,1 0 0,-1 0 0,1 0 0,-1-1 0,1 1 0,0-1 0,-1 1 0,1-1-1,-1 0 1,1 0 0,0 0 0,-1 0 0,1-1 0,-1 1 0,1-1 0,0 1 0,-1-1 0,1 0 0,-1 0 0,3-1 0,0-1-187,-1 0 1,1 1 0,-1-1 0,0-1 0,0 1 0,0-1 0,0 0 0,0 0 0,-1 0 0,0 0-1,1 0 1,3-10 0,5-8-853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9002,'10'-10'392,"-6"3"-408,-2 1-40,2 1 1208,0 2-2248,-4 1 856,2 1 424,-5 2 560,-4-1-800,-3 0 56,-2 5-104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17388,'1'1'130,"-1"0"0,1 0 0,-1 0 0,1 0 0,-1 0 0,0 0 0,1 0 0,-1 0 0,0 0 0,0 0 0,0 0 0,0 0 0,0 0 0,0 0 0,0 0 0,0 0 0,0 2 1,0-1 83,-4 59 1405,-2 0-1,-15 66 1,5-33-762,7-39-558,-10 92-669,19-138-1117,4-13 669,3-14 105,-7 17 688,7-20-728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 17660,'0'0'137,"0"0"0,0 0 0,3-2 2739,-2 2-2739,-1 0 0,0 0 0,0-1 0,0 1 0,0 0 0,0 0-1,0 0 1,0 0 0,0-1 0,0 1 0,0 0 0,0 0 0,0 0 0,0-1 0,0 1 0,0 0 0,0 0 0,0 0 0,0 0 0,0-1 0,0 1 0,0 0 0,0 0 0,-1-1 0,-8 1 2140,1 3-2228,1 1 0,0 0 0,0 0 0,0 0 0,1 1 0,-1 0 0,1 1 0,-10 11-1,12-13-56,0 0-1,1 0 1,0 1-1,0 0 1,0-1-1,0 1 0,1 0 1,0 1-1,0-1 1,0 0-1,1 0 1,-1 1-1,0 9 0,2-14 2,1 0 0,-1 1 0,0-1-1,1 1 1,-1-1 0,1 1-1,0-1 1,-1 0 0,1 0-1,0 1 1,0-1 0,0 0 0,0 0-1,0 0 1,0 0 0,0 0-1,0 0 1,0 0 0,0 0-1,0 0 1,1 0 0,-1-1 0,0 1-1,1-1 1,-1 1 0,1-1-1,-1 1 1,0-1 0,1 0-1,-1 0 1,1 1 0,2-1 0,7 1-66,0-1 0,1 1 0,12-3 1,-17 2 31,6-1-7,-3 0-21,0 0 1,0 1-1,1 1 0,-1-1 0,13 4 0,-21-4 71,0 1 0,-1-1 0,1 1-1,0 0 1,0-1 0,0 1 0,0 0-1,-1 0 1,1 1 0,0-1-1,-1 0 1,1 0 0,-1 1 0,1-1-1,-1 1 1,0 0 0,0-1-1,0 1 1,0 0 0,0-1 0,0 1-1,0 0 1,0 0 0,-1 0-1,1 0 1,-1 0 0,1 0 0,-1 0-1,0 0 1,0 0 0,0 0-1,0 4 1,-1 1 77,0 0-1,-1 0 0,0 0 0,0 0 1,-1 0-1,0-1 0,0 1 1,-1-1-1,1 1 0,-1-1 0,-1 0 1,-9 10-1,7-9-15,0 1 1,0-1-1,-1-1 1,0 1-1,-1-1 0,1 0 1,-1-1-1,-15 6 1,22-10-148,0 0 0,0 0 0,0-1 0,0 1 0,-1-1 0,1 1 0,0-1 0,0 0 0,0 0 0,-3 0 0,4-1 40,1 1-1,-1 0 0,0 0 0,1-1 0,-1 1 1,1 0-1,-1-1 0,1 1 0,-1-1 0,1 1 1,-1-1-1,1 1 0,-1-1 0,1 1 0,-1-1 1,1 1-1,0-1 0,-1 1 0,1-1 0,0 0 1,-1 1-1,1-1 0,0 0 0,0 1 1,0-1-1,0 0 0,0 1 0,-1-1 0,1 0 1,0 1-1,1-1 0,-1 0 0,0 1 0,0-1 1,0 0-1,0 0 0,5-20-422,4-6-133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82 259 15755,'-3'0'118,"1"0"-1,-1 0 1,1 0-1,-1 0 1,1 0-1,-1 1 0,1-1 1,-1 1-1,1-1 1,-1 1-1,1 0 1,0 0-1,-1 0 1,1 1-1,0-1 1,0 0-1,0 1 0,0-1 1,0 1-1,0 0 1,0 0-1,0 0 1,1 0-1,-1 0 1,1 0-1,0 0 0,-1 0 1,1 0-1,-1 3 1,-1 3-89,0 0 1,0 0-1,0 0 0,-1 11 1,3-16-20,1-1-1,-1 1 1,1 0 0,0-1-1,0 1 1,0 0 0,0-1-1,0 1 1,1 0 0,-1-1-1,1 1 1,-1-1 0,1 1-1,0-1 1,0 1 0,0-1-1,3 5 1,-3-7 10,0 1-1,0 0 1,0-1-1,1 1 1,-1 0-1,0-1 1,0 1 0,0-1-1,1 0 1,-1 1-1,0-1 1,1 0-1,-1 0 1,0 0-1,1 0 1,-1 0 0,0 0-1,1 0 1,-1 0-1,0-1 1,0 1-1,1 0 1,-1-1-1,0 1 1,0-1 0,1 1-1,-1-1 1,0 0-1,0 1 1,0-1-1,2-2 1,4-2 117,0-1 0,0 0 0,8-9 0,-4 2 75,-1-1 0,0-1 1,-1 0-1,0 0 0,-1 0 0,-1-1 1,8-25-1,-6 12 109,-1 0 0,-2-1 1,4-45-1,-9 66-231,-1 0-1,0-1 1,-1-14 0,1 24-89,0 0-1,0-1 1,0 1 0,0 0 0,0 0-1,0 0 1,0 0 0,0-1 0,0 1 0,0 0-1,0 0 1,0 0 0,0 0 0,-1 0-1,1-1 1,0 1 0,0 0 0,0 0 0,0 0-1,0 0 1,0 0 0,0 0 0,0 0-1,0-1 1,-1 1 0,1 0 0,0 0 0,0 0-1,0 0 1,0 0 0,0 0 0,-1 0-1,1 0 1,0 0 0,0 0 0,0 0 0,0 0-1,0 0 1,-1 0 0,1 0 0,0 0-1,0 0 1,0 0 0,0 0 0,0 0-1,-1 0 1,1 0 0,0 0 0,0 0 0,0 0-1,0 0 1,0 0 0,-1 0 0,1 0-1,0 0 1,0 1 0,-6 7-1,2 2-14,1 1-1,0 0 1,0-1 0,1 1-1,-1 22 1,2-4-19,3 34 0,-1-52-88,1 1 0,0-1-1,1 1 1,0-1 0,1 0 0,0 0 0,0 0 0,11 17 0,-12-23 71,0 0 0,0-1 0,0 0 0,1 0 1,-1 0-1,1 0 0,0 0 0,0-1 0,1 0 1,-1 0-1,1 0 0,-1 0 0,1-1 0,0 0 1,0 0-1,0 0 0,0 0 0,0-1 0,1 0 1,-1 0-1,8 0 0,18-3-359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20956,'4'-16'2217,"2"2"-1633,1 14-320,-3 10 1176,2 9-759,3 7-249,1 8-576,1 5-248,1 7-353,-1 1-167,-4-4-352,-1-2-200,-5-8 880,-1-4-257,-10-12-23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9 328 15883,'-3'-12'437,"1"0"0,0 0 0,1-1 0,0 1 0,1 0 0,0 0 0,1-1 0,5-21 0,-4 24-147,2 1-1,-1 0 1,1-1 0,0 1-1,1 1 1,0-1-1,0 1 1,1 0 0,0 0-1,0 0 1,11-9 0,-5 6 13,1 0 1,0 1 0,1 1-1,26-15 1,-35 21-267,1 1-1,-1-1 1,1 1 0,-1 0 0,1 1-1,0-1 1,0 1 0,0 0 0,0 1-1,0-1 1,0 1 0,-1 0 0,1 1-1,0-1 1,0 1 0,9 3 0,-13-3-33,0 0 1,1-1-1,-1 1 1,0 1-1,0-1 1,0 0-1,-1 1 1,1-1-1,0 1 1,0-1-1,-1 1 1,1 0-1,-1-1 1,1 1-1,-1 0 1,0 0-1,0 0 1,0 0-1,1 3 1,-1-1-3,0 0-1,-1 0 1,1-1 0,-1 1-1,0 0 1,0 0 0,0 0-1,0 0 1,-1 0 0,-1 5-1,-3 6-3,0-1 0,-1 1 0,0-1 0,-13 19 0,-3 0 0,-1-1 0,-42 44 0,37-44-241,27-32 204,0 1 1,1-1-1,-1 1 1,1-1-1,-1 1 0,1 0 1,-1-1-1,1 1 0,0 0 1,-1-1-1,1 1 1,0 0-1,-1 0 0,1-1 1,0 1-1,0 0 1,0 0-1,0-1 0,0 1 1,0 1-1,0-2 9,0 1 0,1-1 0,-1 0 0,0 1 0,1-1 0,-1 0 1,0 1-1,1-1 0,-1 0 0,1 1 0,-1-1 0,1 0 0,-1 0 0,1 0 0,-1 0 0,1 1 0,-1-1 0,1 0 0,-1 0 0,1 0 1,-1 0-1,1 0 0,0 0 0,41-6-1132,-29 4 766,11-1-285,1 1 1,0 1 0,40 4 0,-57-2 586,0 1 1,0 0-1,0 0 1,0 0-1,-1 1 1,13 6-1,-17-6 110,1-1 1,0 1-1,-1-1 0,1 1 1,-1 0-1,0 1 0,0-1 1,0 0-1,0 1 0,0 0 1,-1 0-1,4 7 0,-5-7 93,1 1 0,-1-1 0,0 0 0,-1 1-1,1-1 1,-1 0 0,0 1 0,0-1-1,0 1 1,-1-1 0,1 0 0,-1 1-1,0-1 1,-1 0 0,1 0 0,-1 0 0,1 1-1,-1-2 1,0 1 0,-1 0 0,1 0-1,-5 4 1,-1 2 116,0 0-1,0-1 1,-2 0 0,1-1-1,-1 0 1,-18 12 0,-4-5-593,31-15 360,0 1 0,-1-1 0,1 1 0,0-1 0,-1 0 0,1 0 0,0 0 0,-1 0 0,1 0 0,0 0 0,0 0 0,-1 0 0,1-1 0,0 1 0,-1 0 0,1-1 1,0 1-1,0-1 0,0 1 0,-1-1 0,1 0 0,0 1 0,-1-2 0,-8-13-272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17684,'-15'43'1929,"2"2"0,-15 89 1,27-125-1867,-1 0 1,2-1-1,-1 1 1,1 0 0,2 15-1,-3-24-57,1 1-1,0-1 1,0 0-1,0 1 1,0-1-1,0 0 1,1 1-1,-1-1 1,0 0-1,0 1 1,0-1-1,0 1 1,0-1-1,0 0 1,1 0-1,-1 1 1,0-1-1,0 0 1,0 1-1,1-1 1,-1 0-1,0 0 1,0 1-1,1-1 1,-1 0-1,0 0 1,1 1-1,5-8 203,3-17 108,-5-6 31,-1 0 0,-1 0 1,-3-38-1,0 56-285,0 17-61,0 21-61,1-18 55,1-1 0,0 1 1,1 0-1,0-1 0,0 1 0,4 9 1,-5-16 4,-1 1 1,1-1 0,0 0 0,0 1-1,0-1 1,-1 0 0,1 1 0,1-1-1,-1 0 1,0 0 0,0 0 0,0 0 0,1 0-1,-1 0 1,0 0 0,1 0 0,-1-1-1,1 1 1,-1 0 0,1-1 0,-1 1-1,1-1 1,-1 0 0,1 1 0,0-1-1,-1 0 1,1 0 0,-1 0 0,1 0-1,0 0 1,-1-1 0,1 1 0,-1 0-1,1-1 1,-1 1 0,3-2 0,3-1 7,-1 0 0,0-1 1,0 1-1,0-1 0,-1-1 1,1 1-1,-1-1 0,0 0 1,0 0-1,-1-1 1,1 1-1,6-12 0,1-6 21,0 0 0,8-27 0,-17 43-32,-5 15-13,0-1 1,1 1 0,0 0 0,0 0 0,0 0 0,1 0-1,0 0 1,1 0 0,0-1 0,0 1 0,1 0-1,2 9 1,-3-16 17,-1 0 0,1 0 0,-1 1 0,1-1-1,0 0 1,-1 0 0,1 0 0,0 0 0,0 0 0,0 0-1,0 0 1,0 0 0,0 0 0,0 0 0,0 0 0,0 0-1,0-1 1,1 1 0,-1-1 0,0 1 0,1-1 0,-1 1-1,0-1 1,2 1 0,0-1 6,0 0 0,-1-1-1,1 1 1,0-1 0,0 1 0,-1-1-1,1 0 1,-1 0 0,1 0 0,-1 0-1,4-2 1,3-3 26,0 0 0,-1 0 0,0-1 0,-1 1 0,11-13 0,0-5-15,25-45-1,-41 86-320,-3-4 201,-2 43-276,3-53 275,0 0 0,0-1 1,1 1-1,-1 0 0,1 0 1,-1-1-1,1 1 1,0 0-1,0-1 0,0 1 1,0-1-1,1 1 0,-1-1 1,1 0-1,-1 1 0,4 2 1,-4-4 62,0-1-1,0 1 1,0 0 0,0-1 0,0 1-1,0-1 1,1 1 0,-1-1 0,0 0-1,0 1 1,0-1 0,0 0 0,0 0-1,1 0 1,-1 0 0,0 0 0,0 0-1,0 0 1,1 0 0,-1-1 0,0 1-1,0 0 1,0-1 0,0 1 0,2-2-1,26-20-429,-27 21 348,23-21-327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81 16027,'-5'29'1026,"2"0"-1,0 0 0,2 0 0,3 34 0,21 111 136,-2-27-973,-20-137-172,0-7-2,-1 1 0,1-1 0,-1 0 0,0 0 0,0 1 0,0-1 0,0 0 0,0 1 0,-1-1 0,-1 5 0,1-9-6,1 1 1,-1-1 0,1 1 0,-1 0 0,0-1 0,1 0-1,-1 1 1,1-1 0,-1 1 0,1-1 0,-1 0 0,1 1-1,0-1 1,-1 0 0,1 1 0,0-1 0,0 0 0,-1 0 0,-70-182 564,53 142-351,5 12 202,-12-38 0,25 66-409,-1 1 1,1-1 0,0 0 0,0 1 0,0-1 0,0 1-1,0-1 1,0 0 0,0 1 0,0-1 0,0 0 0,0 1-1,0-1 1,0 1 0,0-1 0,1 1 0,-1-1 0,0 0-1,0 1 1,0-1 0,1 1 0,-1-1 0,0 1 0,1-1-1,-1 1 1,1-1 0,-1 1 0,1 0 0,-1-1 0,1 1-1,-1-1 1,1 1 0,-1 0 0,1 0 0,-1-1 0,1 1-1,-1 0 1,1 0 0,-1-1 0,1 1 0,0 0 0,-1 0-1,1 0 1,-1 0 0,2 0 0,35 3 165,-21-2-185,-6-1-37,0-1-1,1 0 1,-1-1 0,0 0 0,1-1-1,-1 0 1,-1-1 0,1 0-1,0 0 1,-1-1 0,0 0-1,0-1 1,0 0 0,-1 0-1,0-1 1,0 0 0,11-13 0,-10 9 29,1-1 0,-1 0 1,-1 0-1,0-1 0,-1 0 1,-1 0-1,1-1 1,-2 0-1,0 0 0,-1 0 1,4-27-1,-7 40 16,-1 0 0,0 1 0,0-1 0,0 0 0,0 1 0,0-1 0,0 0-1,0 1 1,0-1 0,0 0 0,0 1 0,0-1 0,0 0 0,0 1 0,0-1 0,-1 1 0,1-1 0,0 0-1,-1 0 1,-7 7 44,-7 23-8,4 6 48,2 0 0,1 1 0,-6 65 0,12-82-13,2 1 0,0 0-1,1-1 1,1 1-1,1-1 1,0 1 0,2-1-1,12 34 1,1-18 40,-17-33-111,0 0 0,0-1 1,1 1-1,-1 0 0,0-1 0,1 1 1,-1-1-1,1 1 0,0-1 0,-1 0 0,1 1 1,0-1-1,0 0 0,0 0 0,3 1 1,-5-2-5,1-1 1,-1 1 0,1 0 0,-1 0 0,1 0 0,-1 0 0,1 0 0,-1-1 0,1 1 0,-1 0 0,0 0 0,1 0 0,-1-1 0,1 1 0,-1 0 0,0-1 0,1 1 0,-1 0 0,0-1 0,0 1 0,1-1-1,-1 1 1,0-1 0,0 1 0,1 0 0,-1-1 0,0 1 0,0-1 0,0 1 0,0-1 0,0 1 0,0-1 0,0 1 0,0-1 0,0 1 0,0-1 0,0 1 0,0-1 0,0 1 0,0 0 0,0-1 0,0 1 0,0-1-1,-1 1 1,1-1 0,-6-24 10,-9-10-54,-1 1-1,-1 1 1,-42-60-1,51 83 21,13 13-128,-1 0-1,1-1 1,-1 1 0,1-1-1,0 0 1,0 0 0,10 2-1,0 1-719,1-1 0,20 2 0,-17-5 401,1 0-1,28-4 0,-1-4-488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14523,'-6'1'320,"0"-1"0,-1 2 0,1-1 0,0 1 0,1 0 1,-1 0-1,0 0 0,1 1 0,-1 0 0,1 0 0,0 0 0,0 1 0,0 0 0,0 0 0,0 0 0,-6 9 0,1-2 27,1 0 0,1 1 0,0 0 0,0 1 0,2 0 0,-7 14 0,11-20-257,-1 0 0,1 0 0,0 0 0,1 1 0,0-1 0,0 1 0,1-1 0,0 0 0,0 1 0,0-1 0,3 11 0,-2-15-61,-1 0 0,1 0 1,0 0-1,1 0 1,-1 0-1,0 0 1,1 0-1,0-1 1,-1 1-1,1 0 0,0-1 1,1 0-1,-1 1 1,0-1-1,0 0 1,1 0-1,0 0 1,-1-1-1,1 1 0,0-1 1,0 1-1,0-1 1,0 0-1,0 0 1,0 0-1,0-1 1,0 1-1,0-1 0,4 1 1,-2-1 18,0 0 0,1-1 0,-1 1-1,0-1 1,1 0 0,-1-1 0,0 1 0,0-1 0,0 0 0,0 0 0,-1-1 0,1 1 0,0-1-1,-1 0 1,0 0 0,0-1 0,0 1 0,0-1 0,0 0 0,-1 0 0,1 0 0,3-7-1,-4 6-80,-1 1 0,0 0 0,1 0 0,-1-1-1,-1 1 1,1-1 0,-1 0 0,0 1-1,0-1 1,0 0 0,0 0 0,-1 0-1,0 0 1,0 0 0,0 1 0,-1-1-1,0 0 1,0 0 0,0 0 0,0 1-1,-1-1 1,1 0 0,-1 1 0,-1 0-1,-1-5 1,3 7-73,0 1-1,0-1 0,0 1 1,0-1-1,-1 1 0,1-1 1,0 1-1,0 0 0,-1-1 1,1 1-1,-1 0 0,1 0 1,-1 0-1,0 0 1,1 1-1,-1-1 0,0 0 1,1 1-1,-1-1 0,0 1 1,0-1-1,0 1 0,0 0 1,1 0-1,-1 0 0,0 0 1,0 0-1,0 0 0,0 0 1,1 1-1,-4 0 1,-5 6-767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17332,'-3'30'2122,"1"-6"-303,0 33-1,2-51-1634,0-1-1,1 1 1,-1 0-1,1-1 1,1 1-1,-1-1 1,1 0-1,0 1 1,0-1-1,1 0 1,4 7-1,-6-11-165,0 0-1,0 0 0,0 0 1,0 0-1,0 0 0,0 0 0,1 0 1,-1 0-1,0-1 0,1 1 1,-1-1-1,0 1 0,1-1 0,-1 1 1,1-1-1,-1 0 0,1 1 1,-1-1-1,1 0 0,-1 0 0,1 0 1,-1 0-1,1-1 0,-1 1 1,1 0-1,-1 0 0,1-1 0,-1 1 1,0-1-1,1 0 0,-1 1 1,0-1-1,1 0 0,1-1 1,3-2-36,1-1 0,-1 0 0,1 0 0,9-11 1,38-54-237,-37 47 53,30-33 1,-47 56 202,1-1 1,-1 1-1,0 0 0,0 0 1,0 0-1,0-1 1,0 1-1,0 0 1,1 0-1,-1 0 1,0-1-1,0 1 1,0 0-1,1 0 0,-1 0 1,0 0-1,0 0 1,1 0-1,-1-1 1,0 1-1,0 0 1,0 0-1,1 0 0,-1 0 1,0 0-1,0 0 1,1 0-1,-1 0 1,0 0-1,0 0 1,1 0-1,-1 0 0,0 0 1,0 0-1,1 0 1,-1 0-1,0 1 1,0-1-1,1 0 1,-1 0-1,0 0 0,0 0 1,0 0-1,1 0 1,-1 1-1,3 14 169,-7 21 163,-1-15-164,3-15-201,1-1 1,0 0-1,-1 0 0,1 1 0,1-1 1,-1 0-1,1 1 0,0-1 1,0 1-1,3 9 0,-3-14 0,0-1 1,0 0-1,1 1 0,-1-1 0,0 0 1,0 1-1,1-1 0,-1 0 0,0 0 1,1 1-1,-1-1 0,0 0 1,1 0-1,-1 0 0,0 1 0,1-1 1,-1 0-1,0 0 0,1 0 0,-1 0 1,1 0-1,-1 0 0,0 0 0,1 0 1,-1 0-1,1 0 0,-1 0 0,0 0 1,1 0-1,-1 0 0,1 0 0,-1 0 1,0-1-1,1 1 0,-1 0 1,0 0-1,1 0 0,-1 0 0,0-1 1,1 1-1,-1-1 0,16-12-196,-14 11 110,22-21-399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16532,'-37'37'2951,"-23"25"1333,54-54-3856,-1 1-1,1 0 0,0 0 0,1 0 1,-8 19-1,13-27-411,-1 1 0,0 0 0,1 0 1,-1 0-1,1-1 0,0 1 0,0 0 0,0 0 0,0 0 0,0 0 1,0 0-1,0 0 0,0-1 0,1 1 0,-1 0 0,1 0 1,0 0-1,1 2 0,-2-3-26,1 0-1,0 0 1,0 0 0,0 0-1,0 0 1,0 0 0,0-1 0,0 1-1,0-1 1,1 1 0,-1 0 0,0-1-1,0 0 1,0 1 0,1-1-1,-1 0 1,0 1 0,0-1 0,1 0-1,-1 0 1,0 0 0,1 0 0,-1 0-1,0-1 1,0 1 0,1 0-1,-1-1 1,0 1 0,2-1 0,3-2-84,0 0 1,1 0-1,-1 0 1,-1-1-1,1 0 1,0 0 0,-1-1-1,8-7 1,-5 4-62,-1-1 1,1 0-1,-1 0 0,8-15 1,-12 19 107,-1 0-1,1 0 1,-1 0 0,-1 0 0,1 0 0,-1 0-1,0 0 1,0 0 0,0-1 0,0 1-1,-1-8 1,0 12 49,0 1 0,0-1 0,-1 1 0,1 0 0,0-1 0,0 1 0,0-1 0,0 1 0,0 0 0,0-1 0,-1 1 0,1-1-1,0 1 1,0 0 0,-1-1 0,1 1 0,0 0 0,0 0 0,-1-1 0,1 1 0,0 0 0,-1 0 0,1-1 0,0 1 0,-1 0 0,1 0 0,-1 0 0,1-1 0,0 1 0,-1 0 0,1 0 0,-1 0 0,-13 7 139,-10 18 216,19-17-254,1 1 0,-1 0 0,2 0 0,-1 0 0,1 0-1,0 0 1,1 1 0,0-1 0,0 15 0,1-21-135,1-1 0,0 1 0,0 0-1,0 0 1,0 0 0,1 0 0,-1 0 0,1 0-1,0 0 1,0 0 0,0-1 0,0 1 0,0 0 0,0-1-1,1 1 1,-1-1 0,1 1 0,0-1 0,0 0-1,0 1 1,0-1 0,0 0 0,0 0 0,1-1 0,-1 1-1,1 0 1,-1-1 0,1 0 0,-1 1 0,1-1 0,0 0-1,0 0 1,0-1 0,-1 1 0,5 0 0,-3 0-20,0-1 0,0 0 0,0 0 0,0 0 0,0 0 0,0-1 0,0 1-1,0-1 1,0 0 0,0 0 0,6-3 0,17-15-373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13099,'2'-8'4684,"4"16"-3455,3 20-788,28 164 2679,1 3-1735,-37-190-553,0-9-251,-3-21 47,-5-36-23,-14-47 19,24 118-625,2-1-1,-1 0 0,1 0 0,1 0 0,0-1 0,0 1 1,8 8-1,-5-8-5,-1 1 0,1-2 1,1 1-1,0-1 0,0-1 1,21 13-1,-27-18 13,1 0-1,-1 0 1,1-1-1,0 1 1,-1-1-1,1 0 1,0 0-1,0-1 1,0 1-1,0-1 1,0 0-1,0-1 1,0 1-1,0-1 1,0 0-1,0 0 1,-1 0-1,1-1 1,0 0-1,-1 0 1,1 0-1,-1 0 1,6-5-1,-3 2 32,0-1 0,-1 0-1,0-1 1,0 0-1,0 0 1,-1 0 0,1-1-1,-2 1 1,1-1-1,-1 0 1,-1-1 0,4-8-1,-5 12-9,12-44 161,-13 47-178,0-1-1,-1 0 1,1 0-1,-1 1 1,0-1 0,1 0-1,-1 0 1,-1 0 0,1 0-1,0 1 1,-1-1-1,1 0 1,-3-4 0,3 7-10,0 0 0,0 0 1,0 0-1,0-1 0,-1 1 0,1 0 1,0 0-1,0 0 0,0 0 0,-1 0 1,1 0-1,0 1 0,0-1 1,0 0-1,0 0 0,-1 0 0,1 0 1,0 0-1,0 0 0,0 0 1,0 0-1,0 0 0,-1 0 0,1 0 1,0 1-1,0-1 0,0 0 1,0 0-1,0 0 0,0 0 0,-1 0 1,1 1-1,0-1 0,0 0 1,0 0-1,0 0 0,0 0 0,0 1 1,0-1-1,0 0 0,0 0 0,0 0 1,0 0-1,0 1 0,0-1 1,0 0-1,0 0 0,0 0 0,0 1 1,-4 12-13,-1 17-31,2-1 0,0 35-1,3-48 34,1 0 0,0-1-1,1 1 1,1-1 0,9 28-1,-11-38-25,1-1 0,0 0 0,0 0 1,1 0-1,-1 0 0,1 0 0,-1-1 0,7 6 0,-8-8-12,0 0 0,-1 0 0,1-1 1,0 1-1,0-1 0,0 1 0,0-1 0,0 1 0,0-1 1,0 1-1,1-1 0,-1 0 0,0 1 0,0-1 0,0 0 1,0 0-1,0 0 0,0 0 0,1 0 0,-1 0 1,0 0-1,0-1 0,0 1 0,0 0 0,0-1 0,0 1 1,0 0-1,0-1 0,0 1 0,0-1 0,0 0 0,0 1 1,0-1-1,0 0 0,0 0 0,-1 1 0,1-1 0,0 0 1,0-1-1,3-3-51,0-1 1,-1 1-1,0-1 1,0 1-1,0-1 1,-1 0-1,0 0 1,2-10-1,3-32-452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19700,'-38'27'1974,"10"-8"-858,2 0 0,0 2 0,-24 25 0,43-32-717,7-14-397,0 0-1,0 0 0,0 0 1,0 1-1,0-1 1,0 0-1,0 0 1,0 0-1,1 1 0,-1-1 1,0 0-1,0 0 1,0 0-1,0 1 1,0-1-1,1 0 1,-1 0-1,0 0 0,0 0 1,0 0-1,0 1 1,1-1-1,-1 0 1,0 0-1,0 0 0,1 0 1,-1 0-1,0 0 1,0 0-1,0 0 1,1 0-1,-1 0 0,1 0 1,1 0-40,0 0 1,0 0-1,0-1 0,1 1 1,-1-1-1,0 1 1,0-1-1,0 0 0,0 0 1,3-2-1,7-4-274,-1-1 0,0-1 0,13-13 0,-20 18 202,0 0 0,0-1 0,-1 1 0,1-1 0,-1 0 0,0 0-1,0 0 1,-1 0 0,1-1 0,1-7 0,-3 12 101,-1 1 0,0-1 0,0 1 1,0-1-1,0 1 0,0 0 0,0-1 0,0 1 0,0-1 0,0 1 0,0-1 1,0 1-1,-1-1 0,1 1 0,0-1 0,0 1 0,0 0 0,0-1 0,-1 1 0,1-1 1,0 1-1,0 0 0,-1-1 0,1 1 0,0 0 0,-1-1 0,1 1 0,-1 0 1,1-1-1,0 1 0,-1 0 0,1 0 0,-1 0 0,1-1 0,0 1 0,-1 0 0,0 0 1,-20-1 28,21 1-34,-14 1-35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53 18444,'1'-2'223,"0"1"0,-1-1 1,1 0-1,0 1 0,-1-1 0,1 0 1,-1 1-1,1-1 0,-1 0 0,0 0 1,0 0-1,0 1 0,0-1 1,0 0-1,0 0 0,-1-2 0,1 4-140,-1-1 0,1 0-1,-1 0 1,1 1 0,-1-1-1,1 0 1,-1 1-1,1-1 1,-1 0 0,0 1-1,1-1 1,-1 1 0,0-1-1,0 1 1,1-1 0,-1 1-1,0 0 1,0-1 0,0 1-1,0 0 1,1 0 0,-1 0-1,0-1 1,0 1 0,0 0-1,0 0 1,0 0-1,0 0 1,1 1 0,-1-1-1,0 0 1,0 0 0,0 0-1,-1 1 1,-4 1 16,1 0 1,0 1-1,0-1 0,1 1 0,-1 0 1,0 0-1,1 1 0,0-1 1,0 1-1,0 0 0,0 0 0,0 0 1,-3 7-1,-3 2-63,1 1-1,1 1 1,-8 17-1,11-21-32,0 1 0,1 0-1,1 0 1,0 1 0,0-1-1,1 1 1,1-1 0,0 1-1,1-1 1,2 22 0,-2-32-2,0 0 0,1 0 0,-1 0 0,1 0 1,-1 0-1,1 0 0,0 0 0,0-1 0,0 1 1,0 0-1,0 0 0,0-1 0,1 1 0,-1-1 1,2 3-1,-2-4 3,1 1 0,-1 0 0,0-1 0,0 1 0,1-1 0,-1 1 0,0-1 0,1 0 0,-1 0 0,0 1 0,1-1 0,-1 0 0,0 0 1,1 0-1,-1 0 0,0 0 0,3-1 0,0-1 8,1 1 1,-1-1 0,1 0-1,-1 0 1,0-1-1,0 1 1,0-1 0,0 0-1,0 0 1,6-6-1,0-2 15,-1-1 0,1 0 0,-2 0 0,0 0 0,0-1 0,-1 0 0,-1-1 0,0 0 0,-1 0 0,-1 0 0,0 0 0,0-1 0,-2 0 0,2-27 0,-4 39-28,0-1 0,0 1 1,-1 0-1,0-1 0,1 1 1,-1-1-1,0 1 0,-1 0 1,1 0-1,-1 0 0,-1-4 1,2 7-9,1-1 1,-1 0 0,1 1-1,-1-1 1,0 0-1,0 1 1,1-1-1,-1 0 1,0 1 0,0 0-1,1-1 1,-1 1-1,0-1 1,0 1 0,0 0-1,0-1 1,0 1-1,0 0 1,0 0-1,0 0 1,0 0 0,1 0-1,-1 0 1,0 0-1,0 0 1,0 0 0,0 0-1,0 1 1,0-1-1,0 0 1,0 1 0,0-1-1,1 0 1,-1 1-1,0-1 1,0 1-1,0 0 1,1-1 0,-1 1-1,0-1 1,1 1-1,-1 0 1,1 0 0,-1-1-1,0 2 1,-1 1-132,0 0 1,-1-1-1,2 1 1,-1 0-1,0 0 0,1 1 1,-1-1-1,1 0 1,0 1-1,0-1 1,0 0-1,0 1 1,1-1-1,0 1 0,-1 5 1,1-8 42,1 1 1,-1-1 0,0 0-1,0 0 1,0 0-1,1 0 1,-1 0-1,0 0 1,1 0-1,-1 0 1,1 0-1,-1 0 1,1 0-1,0 0 1,-1 0-1,1 0 1,0 0-1,0-1 1,0 1 0,1 1-1,-1-2-9,1 1 0,-1-1 1,1 1-1,0-1 0,-1 0 0,1 0 0,-1 0 1,1 1-1,0-2 0,-1 1 0,1 0 0,-1 0 0,1 0 1,0-1-1,-1 1 0,1-1 0,-1 1 0,3-2 0,11-6-456,0 0 0,0 0 0,18-16 0,-21 15 521,0 1 1,1 0 0,0 0-1,0 1 1,16-5-1,-27 11 92,-1 0-1,1 1 0,0-1 0,0 1 1,0-1-1,0 1 0,0 0 1,0 0-1,0 0 0,0 0 0,0 0 1,0 0-1,0 1 0,-1-1 1,1 0-1,0 1 0,0 0 1,0-1-1,0 1 0,2 2 0,-2-1 49,0-1 0,0 1 0,-1 0 0,1 0 0,-1 0 0,0 0 0,1 0 0,-1 0 0,0 1 0,0-1 0,0 0 0,-1 1 0,1-1 0,0 4 0,0 5 376,0 1 0,0-1 0,-1 1 1,-1 0-1,-3 20 0,-11 51 1960,15-82-2419,0-1 0,0 0-1,0 0 1,-1 0 0,1 1 0,0-1-1,0 0 1,0 0 0,0 0 0,0 1-1,0-1 1,0 0 0,0 0-1,0 1 1,-1-1 0,1 0 0,0 0-1,0 1 1,0-1 0,0 0 0,1 0-1,-1 1 1,0-1 0,0 0-1,0 0 1,0 1 0,0-1 0,0 0-1,0 0 1,0 0 0,0 1 0,1-1-1,-1 0 1,0 0 0,0 0 0,0 1-1,0-1 1,1 0 0,-1 0-1,0 0 1,0 0 0,0 1 0,1-1-1,-1 0 1,0 0 0,0 0 0,1 0-1,-1 0 1,0 0 0,0 0-1,1 0 1,14-10 244,20-24-338,-34 32 86,21-24-128,-13 16 33,-1 0 1,1 0-1,0 1 1,21-16-1,-29 25 78,0-1-1,-1 1 1,1-1 0,0 1-1,-1-1 1,1 1 0,0-1-1,0 1 1,0 0 0,-1-1-1,1 1 1,0 0 0,0 0-1,0 0 1,0 0 0,0-1-1,-1 1 1,1 0 0,0 0 0,0 1-1,0-1 1,0 0 0,0 0-1,0 0 1,-1 1 0,1-1-1,0 0 1,0 1 0,0-1-1,-1 0 1,1 1 0,0-1-1,-1 1 1,1 0 0,0-1-1,-1 1 1,1-1 0,-1 1-1,1 0 1,0 0 0,-1-1-1,0 1 1,1 0 0,-1 0-1,0-1 1,1 1 0,-1 0-1,0 0 1,0 0 0,1 0-1,-1 0 1,0 1 0,1 7-8,0 1 1,0-1-1,-1 19 0,0-19 10,-1 17-978,-5 38 0,5-61 710,2-7-202,3-11-27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13523,'2'2'152,"0"0"0,0 0-1,0 0 1,0 0 0,0 0 0,0-1 0,0 1 0,0-1 0,1 0-1,-1 1 1,1-1 0,-1 0 0,1 0 0,0-1 0,-1 1 0,1 0-1,0-1 1,-1 0 0,1 1 0,0-1 0,-1 0 0,1 0-1,0-1 1,0 1 0,-1-1 0,1 1 0,-1-1 0,1 0 0,0 0-1,2-1 1,-1 0-57,-1 1-1,1 0 1,-1-1-1,1 0 1,-1 0-1,0 0 1,0 0-1,0 0 1,0 0-1,0-1 1,-1 0-1,1 1 1,-1-1 0,1 0-1,-1 0 1,0-1-1,0 1 1,0 0-1,-1-1 1,1 1-1,1-7 1,-3 10-82,0-1 1,0 1-1,0 0 0,1-1 1,-1 1-1,0-1 1,0 1-1,0 0 1,0-1-1,0 1 1,0-1-1,0 1 1,0 0-1,0-1 0,0 1 1,0 0-1,0-1 1,-1 1-1,1-1 1,0 1-1,0 0 1,0-1-1,0 1 1,-1 0-1,1-1 0,0 1 1,0 0-1,-1 0 1,1-1-1,0 1 1,0 0-1,-1 0 1,1-1-1,0 1 0,-1 0 1,1 0-1,0 0 1,-1-1-1,1 1 1,0 0-1,-1 0 1,1 0-1,-1 0 1,1 0-1,0 0 0,-1 0 1,1 0-1,0 0 1,-1 0-1,1 0 1,-1 0-1,1 0 1,0 0-1,-1 0 0,1 0 1,0 1-1,-1-1 1,1 0-1,-1 0 1,1 0-1,0 0 1,0 1-1,-1-1 1,1 0-1,0 0 0,-1 1 1,-22 18 277,15-10-292,1 0 1,0 1-1,0 0 1,1 0-1,1 0 1,-1 1-1,2 0 1,0 0-1,0 0 0,1 0 1,0 1-1,1 0 1,0-1-1,1 1 1,0 0-1,2 19 1,-1-28-8,1 0-1,-1 0 1,1 0 0,0 0 0,0-1 0,1 1 0,-1 0 0,1 0 0,-1-1 0,1 1 0,0-1-1,0 1 1,0-1 0,0 0 0,0 0 0,0 0 0,1 0 0,-1 0 0,1-1 0,0 1 0,-1 0 0,1-1-1,0 0 1,0 0 0,0 0 0,0 0 0,-1 0 0,2-1 0,-1 1 0,0-1 0,0 0 0,5 0 0,0 0-72,1-1 1,0 0-1,-1 0 1,1 0 0,-1-1-1,0-1 1,0 1 0,0-1-1,0-1 1,13-7-1,-7 2-204,23-22 0,-32 27 217,0-1 0,-1 1 0,1-1 0,-1-1 0,-1 1 0,1 0 0,5-11 0,-10 17 251,-4 22 903,5-22-1060,-1 0 1,1 1-1,0-1 0,1 0 0,-1 0 0,0 1 0,0-1 0,0 0 1,1 0-1,-1 0 0,1 0 0,-1 1 0,1-1 0,-1 0 0,1 0 1,0 0-1,0 0 0,-1 0 0,1 0 0,0 0 0,0-1 0,0 1 1,0 0-1,2 1 0,1 0 16,0 0-1,1-1 1,-1 0 0,1 1-1,-1-1 1,1-1-1,0 1 1,0-1 0,-1 0-1,1 0 1,0 0 0,-1 0-1,7-2 1,10-3 34,32-11 0,-35 11-52,-1-2-45,1 2 0,0 0-1,0 1 1,0 1 0,35-1 0,-51 4 14,0 0-1,-1 0 1,1 0 0,0 1 0,0-1 0,-1 1 0,1-1 0,0 1 0,-1-1 0,1 1 0,0 0 0,-1 0-1,1 0 1,-1 0 0,1 0 0,-1 0 0,0 0 0,1 0 0,-1 1 0,0-1 0,0 0 0,0 1 0,1 1-1,0 2-14,0 0-1,0 0 0,-1 1 0,0-1 1,0 0-1,0 7 0,5 19-478,-6-30 492,0 0 1,1 0 0,-1 0-1,0 0 1,1-1 0,-1 1-1,1 0 1,-1 0 0,1 0-1,-1 0 1,1-1 0,-1 1-1,1 0 1,0-1 0,-1 1-1,1 0 1,0-1 0,0 1-1,-1-1 1,1 1 0,0-1-1,0 1 1,0-1 0,0 0-1,0 1 1,0-1 0,0 0-1,0 0 1,1 0 0,12-5-127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226 252 15987,'0'-1'207,"0"-1"0,0 1 0,0-1 0,0 1 0,0-1 0,0 1 0,0-1 0,0 1 0,-1-1 0,1 1 0,-1-1 0,1 1 0,-1-1 0,1 1 0,-1 0 0,0-1 0,0 1 0,0 0 0,1 0 0,-1 0 0,-2-2 0,1 2 64,0-1-1,0 1 0,-1-1 1,1 1-1,0 0 0,-1 0 1,1 0-1,-1 0 1,0 0-1,1 1 0,-4-1 1,-1 0 16,0 1 1,0-1-1,0 2 1,0-1-1,-1 1 1,1 0 0,0 0-1,-11 4 1,11-1-242,-1 0 0,1 0 0,-1 0 1,2 1-1,-1 0 0,0 1 0,1-1 1,0 1-1,0 1 0,1-1 0,-6 8 1,9-10-38,-1 0 0,0-1 1,1 1-1,0 0 0,0 1 1,0-1-1,0 0 0,1 1 1,0-1-1,0 1 0,0-1 1,0 1-1,1-1 0,0 1 1,0-1-1,0 1 0,0 0 0,1-1 1,0 1-1,-1-1 0,4 9 1,-3-12-4,0 1-1,0-1 1,0 1 0,0-1-1,0 0 1,0 1 0,1-1 0,-1 0-1,0 0 1,1 0 0,-1 0 0,1 0-1,-1 0 1,1 0 0,0 0 0,-1-1-1,1 1 1,0-1 0,-1 1-1,1-1 1,0 1 0,0-1 0,0 0-1,-1 0 1,1 0 0,0 0 0,0 0-1,-1-1 1,3 1 0,4-2-7,-1 0 0,1 0 1,-1 0-1,0-1 0,11-5 1,-1-2-28,0-1 0,-1 0 1,0-2-1,0 1 0,15-19 1,-20 20-70,0-1 1,-1-1-1,-1 0 1,0 0 0,0 0-1,-2-1 1,7-17-1,-9 19-207,-8 18-68,-8 26 139,9-21 295,1 0 0,0 0 0,0 0 0,1 0 0,0 0 0,4 21 0,-4-29-43,0-1 0,1 0 0,-1 0 0,1 0 0,0 0-1,-1 0 1,1 0 0,0 0 0,0 0 0,0-1-1,1 1 1,-1 0 0,0 0 0,0-1 0,1 1 0,-1-1-1,1 1 1,0-1 0,-1 0 0,1 0 0,0 0 0,0 0-1,0 0 1,0 0 0,0 0 0,0 0 0,0-1-1,0 1 1,0-1 0,0 1 0,0-1 0,0 0 0,0 0-1,0 0 1,1 0 0,-1 0 0,0-1 0,0 1 0,0-1-1,0 1 1,0-1 0,0 0 0,3-1 0,5-2 14,1-1 0,-1-1 1,0 1-1,0-2 0,-1 1 1,0-1-1,0-1 0,10-11 1,-2 1 2,0-2 1,23-36-1,-32 42-36,0 0 0,0-1 0,5-17 0,-11 26-17,0 0 0,0 0-1,0 0 1,-1-1 0,0 1-1,-1 0 1,1-1 0,-1 1-1,0-1 1,-2-10-1,2 16 9,-1-1 0,1 1 0,-1-1 0,1 1 0,-1-1 0,1 1-1,-1 0 1,0-1 0,1 1 0,-1 0 0,0 0 0,0 0 0,0-1-1,0 1 1,0 0 0,0 0 0,0 0 0,0 1 0,-1-1 0,1 0-1,0 0 1,-3 0 0,2 0-1,0 1-1,-1-1 1,1 1 0,0 0 0,-1 0-1,1 0 1,0 1 0,-1-1-1,1 0 1,0 1 0,0-1-1,0 1 1,-3 1 0,-3 1-5,0 1 0,1 1 0,-1-1-1,1 1 1,0 0 0,-9 9 0,7-3 65,0-1-1,1 1 0,0 0 0,1 1 0,0 0 0,1 0 1,0 1-1,1-1 0,1 1 0,-6 23 0,8-27-104,1 0 0,0 0-1,1 0 1,-1 0 0,2 0-1,-1 0 1,4 15-1,-3-19-184,1 1-1,-1-1 0,1 0 0,1 1 0,-1-1 0,1 0 1,0 0-1,0-1 0,0 1 0,1-1 0,0 1 1,7 6-1,-8-8 135,0-1 0,0 0 1,1 1-1,-1-1 1,0 0-1,1-1 0,0 1 1,-1-1-1,1 1 0,0-1 1,0 0-1,0 0 1,0-1-1,5 1 0,23-1-877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18300,'1'32'2656,"-1"45"-798,9 335 1842,-9-411-3693,5 29 186,-5-29-187,0-1 0,0 1 0,0-1 0,1 1 0,-1-1 0,0 1 0,0-1 0,0 0 0,0 1 0,1-1 0,-1 1 0,0-1 0,0 1 0,1-1 0,-1 0 0,0 1 0,1-1 0,-1 0 0,0 1 0,1-1 0,-1 0-1,1 1 1,-1-1 0,1 0 0,-1 0 0,0 0 0,1 1 0,-1-1 0,1 0 0,-1 0 0,1 0 0,-1 0 0,1 0 0,-1 0 0,1 0 0,-1 0 0,1 0 0,-1 0 0,1 0 0,-1 0 0,1 0 0,-1 0 0,1-1 0,-1 1 0,1 0 0,-1 0 0,0 0 0,1-1 0,-1 1 0,1 0 0,-1-1 0,0 1 0,1 0 0,-1-1 0,1 0-1,5-6 29,-1-1-1,1 1 0,-2-1 0,1-1 1,-1 1-1,0-1 0,-1 0 0,0 1 0,3-13 1,-1 4-8,24-75-584,28-160 0,-55 243 414,0 0 0,0 0-1,4-10 1,-5 18 121,-1 0 0,0 1-1,1-1 1,-1 0 0,1 0 0,-1 0-1,0 1 1,1-1 0,0 0 0,-1 1-1,1-1 1,-1 0 0,1 1 0,0-1-1,0 1 1,-1-1 0,1 1 0,1-1-1,-1 1 12,0 0 1,-1 0-1,1 1 0,0-1 0,0 0 1,-1 1-1,1-1 0,0 0 0,-1 1 1,1-1-1,0 1 0,-1-1 0,1 1 1,-1 0-1,1-1 0,-1 1 0,1 0 1,-1-1-1,0 1 0,1 0 0,-1-1 0,0 1 1,1 0-1,-1 0 0,0-1 0,0 2 1,2 2 45,-1 0 1,0 0-1,-1 0 1,1 0-1,-1 0 1,1 1-1,-1-1 1,-1 0-1,1 0 1,-1 0-1,1 0 1,-1 0-1,0 0 1,-1 0-1,1 0 1,-3 6-1,-3 4 206,-1 0 0,-17 24 1,14-22-28,-2-1 1,-14 14-1,23-25-287,0 0-1,-1 0 0,1 0 0,-1-1 1,0 1-1,0-1 0,-1 0 0,1-1 1,0 0-1,-11 4 0,15-6 20,0 0 0,0 0-1,1 0 1,-1 0 0,0 0-1,0 0 1,1 0 0,-1 0-1,0 0 1,0 0 0,1-1-1,-1 1 1,0 0 0,0 0-1,1-1 1,-1 1 0,0-1-1,1 1 1,-1 0 0,1-1-1,-1 1 1,1-1 0,-1 1-1,0-1 1,1 0 0,0 1-1,-1-1 1,1 0 0,-1 1-1,1-1 1,0 0 0,-1 1-1,1-1 1,0 0 0,0 0-1,0 1 1,0-1 0,-1 0 0,1 0-1,0 1 1,0-1 0,0 0-1,1 0 1,-1 1 0,0-2-1,0-3-122,1-1 0,0 1 0,0 0-1,0 0 1,3-8 0,9-16-699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17580,'1'1'115,"-1"-1"0,1 0 0,-1 1 0,1-1 0,-1 1 0,0-1 0,1 1 0,-1-1 0,0 1 0,0 0 0,1-1 0,-1 1 0,0-1 0,0 1 0,0 0 0,0-1 0,0 1 0,0-1 0,0 1 0,0 0 0,0-1 0,0 1 0,0-1 0,0 2 0,-6 18 654,2-11 190,1 6-273,0 0 0,-1 24 0,3-33-582,1 0 0,0-1 0,0 1 0,1-1 0,0 1 0,0-1 0,0 1 0,0-1 0,1 1 0,3 7 0,-4-13-85,-1 0 0,0 1 0,0-1 0,0 0 0,0 1 0,0-1 0,0 0 0,1 1 0,-1-1 0,0 0 0,0 1 0,1-1 0,-1 0 0,0 0 0,0 1 0,1-1 0,-1 0 0,0 0 0,0 0 0,1 1 0,-1-1 0,0 0 0,1 0 0,-1 0 0,0 0 1,1 0-1,-1 0 0,1 0 0,-1 1 0,0-1 0,1 0 0,-1 0 0,0 0 0,1-1 0,-1 1 0,0 0 0,1 0 0,7-13 612,0-22 96,-7 34-705,3-53 341,-3 50-362,-2 0 1,1 0-1,0 0 0,-1-1 0,0 1 1,0 0-1,0 1 0,0-1 0,-1 0 0,1 0 1,-3-3-1,3 6-5,1 1 0,0-1 0,-1 1 0,1-1 1,0 1-1,-1-1 0,1 1 0,-1 0 0,1-1 0,0 1 0,-1 0 1,1 0-1,-1-1 0,1 1 0,-1 0 0,0 0 0,1-1 0,-1 1 1,1 0-1,-1 0 0,1 0 0,-1 0 0,1 0 0,-2 0 0,0 4-241,7 2-141,1-2 79,-1-2 1,0 1-1,1 0 1,0-1-1,-1 0 1,1-1-1,0 1 1,0-1-1,0 0 1,10 0-1,10 0-715,27-3 0,-18-1 144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15427,'-8'0'383,"0"1"-1,0 0 1,0 0-1,0 1 1,0 0-1,1 1 1,-1-1-1,1 1 1,-1 1-1,1-1 0,0 1 1,1 1-1,-1-1 1,1 1-1,-1 0 1,-4 6-1,6-5-226,0-1-1,0 1 1,1-1 0,0 1-1,0 1 1,0-1-1,1 1 1,0-1-1,0 1 1,1 0-1,-1 0 1,2 0 0,-1 0-1,1 0 1,0 0-1,0 1 1,1 11-1,0-17-133,0-1 1,0 1-1,0-1 0,0 1 0,1 0 0,-1-1 0,0 1 0,0-1 1,1 1-1,-1-1 0,1 1 0,0-1 0,-1 1 0,1-1 1,0 0-1,0 1 0,0-1 0,0 0 0,0 0 0,0 0 0,0 1 1,0-1-1,1 0 0,-1 0 0,0-1 0,1 1 0,-1 0 1,0 0-1,1-1 0,-1 1 0,1-1 0,-1 1 0,1-1 0,-1 0 1,1 1-1,0-1 0,-1 0 0,1 0 0,-1 0 0,1 0 0,0 0 1,2-1-1,2-1 12,0 0 0,0 0-1,0 0 1,0-1 0,0 1 0,-1-2 0,1 1 0,-1 0-1,8-8 1,-4 2 24,1 0-1,-2-1 1,1 0-1,-2-1 1,12-18 0,-17 26-57,0-1 0,0 0 0,0 0 0,0 0 0,-1 0 0,1 0 0,-1 0 0,0 0 0,0-1 0,-1 1 0,1 0 0,-1-1 0,0 1 0,0 0 0,0-1 0,-1 1 0,0 0 0,0 0 0,0-1 0,-3-6 0,4 10-50,-1 0 0,0 0 0,0-1 0,0 1 0,0 0-1,-1 0 1,1 0 0,0 0 0,0 0 0,-1 0 0,1 0 0,0 0 0,-1 1 0,1-1 0,-1 1 0,1-1 0,-1 1-1,1-1 1,-1 1 0,1 0 0,-1-1 0,0 1 0,1 0 0,-1 0 0,1 1 0,-1-1 0,0 0 0,1 0 0,-1 1-1,1-1 1,-1 1 0,1-1 0,-1 1 0,1 0 0,-2 0 0,1 0-79,1 0 0,-1 0 1,1-1-1,-1 1 0,1 0 1,0 0-1,-1 1 0,1-1 0,0 0 1,0 0-1,0 1 0,0-1 0,0 1 1,0-1-1,0 0 0,0 1 0,0 0 1,1-1-1,-1 1 0,1 0 0,-1-1 1,1 1-1,0 0 0,-1-1 1,1 1-1,0 0 0,0 0 0,0-1 1,1 1-1,-1 0 0,1 3 0,5 2-680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129 104 15483,'-7'3'339,"-1"-1"1,1 1-1,0 0 0,0 1 0,1-1 0,-1 1 0,1 1 1,0-1-1,0 1 0,0 0 0,1 1 0,-9 10 0,10-12-139,0 1-1,0 1 0,1-1 0,0 0 0,0 1 0,0 0 0,1 0 0,-1 0 0,1 0 1,1 0-1,-1 0 0,1 0 0,1 1 0,-1-1 0,1 11 0,0-16-166,0 1-1,0-1 1,0 1-1,1 0 1,-1-1 0,1 1-1,-1-1 1,1 0-1,-1 1 1,1-1-1,0 1 1,-1-1-1,1 0 1,0 1 0,0-1-1,0 0 1,0 0-1,0 0 1,0 0-1,1 0 1,-1 0-1,0 0 1,1 0 0,-1 0-1,0-1 1,1 1-1,-1-1 1,1 1-1,-1-1 1,1 1-1,-1-1 1,1 0 0,-1 1-1,1-1 1,-1 0-1,1 0 1,2-1-1,2 0 7,-1 0-1,1 0 0,-1 0 1,1-1-1,-1 0 0,0 0 1,0 0-1,0-1 0,7-5 1,3-2 19,-2-1 1,0-1-1,0 0 1,-1 0-1,-1-1 1,11-17-1,-15 21-9,-1-1 0,0 0 0,-1 0 1,0-1-1,-1 1 0,0-1 0,-1 0 0,0 0 0,0 0 0,0-16 0,-2 24-38,-1 0 1,-1 0-1,1 1 0,0-1 0,0 0 1,-1 0-1,0 1 0,0-1 0,1 1 1,-1-1-1,-1 1 0,1-1 0,0 1 1,-3-4-1,3 5-7,1 0 0,-1 1-1,0-1 1,1 1 0,-1-1 0,0 1 0,0-1-1,1 1 1,-1-1 0,0 1 0,0 0 0,0-1 0,1 1-1,-1 0 1,0 0 0,0 0 0,0-1 0,0 1 0,-1 0-1,0 1 0,1-1-1,-1 1 0,0-1 1,1 1-1,-1-1 0,1 1 0,-1 0 1,1 0-1,-1 0 0,1 0 1,0 0-1,0 0 0,-3 2 1,-2 5 8,0-1 0,1 1 0,-1 0 0,1 0 1,1 0-1,0 1 0,0-1 0,1 1 0,0 0 1,0 0-1,-1 13 0,2-14 2,1 0 0,0 1 0,1-1 0,-1 0 0,2 1 0,-1-1 0,1 1 0,0-1-1,1 0 1,0 0 0,0 0 0,7 15 0,-7-19-7,1 0-1,-1 0 0,1-1 1,-1 0-1,1 1 1,0-1-1,0 0 0,0 0 1,1 0-1,-1-1 1,1 1-1,0-1 0,-1 0 1,1 0-1,7 3 1,-5-4-15,0 0 1,-1 0 0,1 0 0,0 0 0,0-1 0,0 0 0,0 0 0,0-1-1,-1 1 1,10-4 0,-4 1-22,0 0-1,0-1 1,-1-1-1,0 0 1,0 0-1,0-1 0,0 0 1,-1-1-1,0 0 1,0 0-1,11-14 1,8-19-87,-26 38 114,-1 0 1,0-1 0,0 1-1,1-1 1,-2 1 0,1-1-1,0 0 1,0 1 0,-1-1-1,1 0 1,-1 1 0,0-1-1,0 0 1,0 0 0,-1-3-1,1 6 5,0 0 0,0 0 1,0-1-1,0 1 0,0 0 0,0 0 0,0-1 0,0 1 0,0 0 1,-1 0-1,1-1 0,0 1 0,0 0 0,0 0 0,0-1 0,-1 1 1,1 0-1,0 0 0,0 0 0,0 0 0,-1-1 0,1 1 0,0 0 1,0 0-1,-1 0 0,1 0 0,0 0 0,0 0 0,-1 0 0,1 0 1,0 0-1,0 0 0,-1 0 0,1 0 0,0 0 0,-1 0 0,1 0 1,0 0-1,0 0 0,-1 0 0,-11 9 96,-7 17 128,13-14-88,0 0-1,-5 18 1,9-26-105,1-1 0,0 0 0,1 1 0,-1-1 0,0 1 1,1-1-1,0 1 0,0-1 0,0 1 0,0-1 0,1 1 0,-1-1 1,1 1-1,1 4 0,-1-7-25,0 0 0,-1 0 0,1-1 0,-1 1 0,1 0 0,0-1 0,-1 1 1,1 0-1,0-1 0,0 1 0,0-1 0,-1 1 0,1-1 0,0 1 0,0-1 0,0 0 1,0 1-1,0-1 0,0 0 0,0 0 0,0 0 0,0 1 0,0-1 0,0 0 0,0-1 0,0 1 1,0 0-1,0 0 0,0 0 0,0 0 0,-1-1 0,1 1 0,1-1 0,3-1-19,0 0 0,0 0-1,0-1 1,8-5-1,5-7-161,-1 0 0,0-1-1,-1 0 1,0-1 0,-2-1-1,16-24 1,-37 58 273,1-1 0,1 1 0,1 0 0,-5 29 0,8-40-72,-3 44 332,4-47-356,-1 0 0,2 0 0,-1 0 0,0 1 0,0-1 0,1 0 0,-1 0 0,1 0 0,-1 0 0,1-1 0,0 1 0,0 0 0,0 0 0,0 0 0,0-1 0,0 1 0,0 0 0,1-1 0,-1 1 0,3 1 0,-2-2-72,-1 0 0,1-1-1,0 1 1,0-1 0,0 0-1,0 0 1,-1 1 0,1-1 0,0 0-1,0 0 1,0-1 0,0 1-1,0 0 1,0-1 0,-1 1-1,1-1 1,0 0 0,0 1 0,-1-1-1,1 0 1,0 0 0,-1 0-1,1 0 1,1-2 0,6-4-562,1 0 0,12-15 0,-18 18 437,12-12-312,-1-1 1,16-25-1,-1-4-526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15331,'-18'35'6087,"1"14"-4706,1 1 0,-10 62-1,-4 102-692,30-212-656,-1 0-1,1-1 1,0 1-1,0-1 1,0 1-1,0-1 1,0 1-1,0 0 1,0-1-1,0 1 0,1-1 1,-1 1-1,1-1 1,0 3-1,-1-4-14,1 0 0,-1 0 0,1 0 0,-1 0 0,1 0 0,-1 0 0,0 0 0,1 0 0,-1 0 0,1 0 0,-1 0 0,0 0 0,1-1 0,-1 1 0,1 0-1,-1 0 1,0 0 0,1-1 0,-1 1 0,0 0 0,1 0 0,-1-1 0,0 1 0,1 0 0,-1-1 0,0 1 0,1 0 0,-1-1 0,0 1 0,1-1 0,25-40 595,142-263-271,-165 298-295,6-9-1076,-11 28-817,-26 65-2849,16-50 3097,-10 41 0,20-59 1102,0 0 0,1 0 0,0 0-1,0 0 1,1 0 0,0 1-1,1-1 1,2 11 0,2-6-199,4-7-77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16147,'-7'11'1789,"0"1"-1,-8 21 1,4 1-1378,1 0-1,1 1 1,2 0 0,2 0 0,1 1 0,2 0 0,1-1 0,7 67 0,3-61-1038,-31-111-3377,5 38 3082,-22-33 0,21 37 1815,-23-49 0,41 76-806,0 0 0,-1 1 0,1-1 1,0 0-1,0 0 0,0 0 0,-1 0 0,1 1 1,0-1-1,0 0 0,0 0 0,0 0 0,0 0 1,1 0-1,-1 1 0,0-1 0,0 0 1,1 0-1,-1 0 0,0 1 0,1-1 0,-1 0 1,0 0-1,1 1 0,-1-1 0,1 0 0,0 1 1,-1-1-1,1 0 0,-1 1 0,1-1 0,0 1 1,0-1-1,-1 1 0,1 0 0,0-1 0,0 1 1,-1 0-1,1-1 0,0 1 0,0 0 1,0 0-1,0 0 0,-1-1 0,3 1 0,6-1 371,1 0 0,0 0 0,13 1-1,-9 0-125,138-6-425,-129 6-80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17820,'9'-10'995,"-8"8"-659,0 1-1,0 0 0,0-1 0,0 1 0,0 0 0,1 0 1,-1 0-1,0 0 0,0 0 0,4-2 0,-1 8 1356,-3 14-703,-3 101 849,1 77-1198,1-192-620,0-1 0,1 1 0,0-1 0,0 1 0,0-1 0,0 1 1,4 6-1,-5-10-18,1 0 1,0 0-1,-1 0 1,1 0-1,0 1 1,0-1-1,0 0 1,0-1-1,0 1 1,0 0-1,0 0 1,0 0 0,0-1-1,1 1 1,-1 0-1,0-1 1,0 1-1,1-1 1,-1 0-1,0 1 1,1-1-1,-1 0 1,0 0-1,1 0 1,-1 0-1,0 0 1,1 0-1,1 0 1,5-3-28,1 1 1,-1-1-1,0 0 1,-1 0-1,1-1 0,10-6 1,-13 6-20,1 0 1,0 1-1,0 0 0,0 0 1,0 0-1,1 1 0,-1 0 1,1 0-1,-1 1 0,1 0 1,9-1-1,-16 2 34,1 0 1,0 1-1,0-1 0,0 0 1,0 0-1,0 0 0,0 1 1,0-1-1,0 0 0,0 1 1,-1-1-1,1 1 0,0-1 1,0 1-1,0-1 0,-1 1 0,1-1 1,0 1-1,-1 0 0,1 0 1,0-1-1,-1 1 0,1 1 1,0 0-4,0 0 0,-1 0 0,1 0 0,-1 0 0,1 0 0,-1 0 0,0 0 0,0 0 0,0 0 0,-1 3 0,0 2 24,0-1 1,0-1-1,-1 1 0,0 0 1,-1 0-1,-4 9 1,1-5 78,-1-1 1,0 0 0,-1 0-1,0-1 1,0 0 0,0 0-1,-1-1 1,0 0-1,-1 0 1,1-1 0,-1-1-1,-1 1 1,1-2 0,-1 1-1,0-2 1,0 1 0,0-1-1,-19 2 1,28-5-141,-1 0 0,1 0 1,0 0-1,-1 0 1,1 0-1,0-1 0,0 1 1,0-1-1,-1 1 0,1-1 1,0 0-1,0 0 0,-2-1 1,3 1 8,0 0 1,0 0-1,0 1 1,0-1-1,0 0 0,1 0 1,-1 0-1,0 0 1,1 0-1,-1 0 1,1 0-1,-1 0 1,1 0-1,-1 0 0,1 0 1,0 0-1,0-1 1,-1 1-1,1-1 1,0-1 3,1 1 0,-1-1 0,1 1 0,-1 0 0,1-1 0,0 1 0,0 0 0,0-1 0,0 1 0,0 0 0,0 0 0,1 0 1,-1 0-1,1 0 0,-1 0 0,1 0 0,0 1 0,0-1 0,0 1 0,0-1 0,0 1 0,4-3 0,29-9-481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67 17588,'6'-1'879,"28"-8"3485,-32 8-4241,0 0 0,0-1 0,0 1 0,0 0 0,-1-1 0,1 1 0,0-1 0,-1 1 0,1-1 0,-1 0 0,0 0 0,0 1 0,0-1 0,0 0 0,1-3 0,-1 5-98,-1-1 0,1 0 0,-1 1 0,0-1 0,1 0 0,-1 0 0,0 1 0,0-1 0,0 0 0,1 0 0,-1 0 0,0 1 0,0-1 0,0 0 0,0 0 0,0 0 0,0 1 0,-1-1 0,1 0 0,0 0 0,0 1 0,-1-1 0,1 0 0,0 0 0,-1 1 0,1-1 0,0 0 0,-1 1 0,1-1 0,-1 0 0,1 1 0,-1-1 1,0 1-1,1-1 0,-1 1 0,1-1 0,-1 1 0,0-1 0,0 1 0,1 0 0,-1-1 0,0 1 0,0 0 0,1 0 0,-1 0 0,0-1 0,0 1 0,1 0 0,-1 0 0,0 0 0,0 0 0,0 0 0,1 0 0,-2 1 0,-3-1 47,0 0-1,0 1 1,0-1 0,0 1-1,0 1 1,1-1 0,-8 3-1,1 2-29,1 0-1,0 1 0,0 1 0,1-1 1,-1 1-1,2 1 0,-1 0 0,-10 14 0,14-16-55,1-1-1,-1 1 0,1 0 0,0 1 0,1-1 0,0 1 0,0-1 0,1 1 0,-1 0 1,2 0-1,-1 0 0,1 0 0,0 13 0,1-19-56,0 0 1,1 0-1,-1 0 0,1 1 1,-1-1-1,1 0 0,-1 0 1,1 0-1,0 0 0,0 0 0,0 0 1,1 0-1,-1 0 0,0 0 1,1-1-1,-1 1 0,1 0 1,-1-1-1,3 3 0,0-2-162,-1 0 0,1-1 0,0 1 0,-1 0 0,1-1 0,0 0-1,0 0 1,0 0 0,8 0 0,5 0-468,0-1 1,0-1-1,32-6 0,-47 6 722,53-8-1249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63 15043,'0'-5'408,"0"0"0,0 0 0,1 0-1,0 0 1,0 0 0,0 0 0,4-9 0,-5 13-329,1 0 1,-1 1 0,0-1-1,1 0 1,-1 0 0,1 0-1,0 1 1,-1-1 0,1 0 0,-1 1-1,1-1 1,0 0 0,0 1-1,-1-1 1,1 1 0,0-1-1,0 1 1,0 0 0,1-1-1,-1 1 7,0 0 0,0 0 0,0 0 0,0 0 0,0 1 0,0-1 0,0 1 0,0-1 0,0 0 0,0 1 0,0 0 0,0-1 0,0 1 0,0-1 0,0 1 0,0 0 0,-1 0 0,1-1 0,0 1 0,-1 0 0,2 2 0,1 2 6,0 0-1,0 0 0,-1 0 1,0 1-1,0-1 0,0 1 0,0-1 1,-1 1-1,0 0 0,0-1 1,-1 1-1,0 0 0,0 0 1,0 0-1,-1 6 0,-2 9 338,-1-1 0,-11 38 0,-4-6 370,12-33-378,0 1-1,0 0 0,2 0 0,-4 31 0,9-50-395,0 1-1,0-1 1,0 1 0,-1-1-1,2 1 1,-1-1 0,0 1-1,0-1 1,0 1 0,1-1-1,-1 1 1,1-1-1,-1 1 1,1-1 0,-1 0-1,1 1 1,0-1 0,0 0-1,0 1 1,0-1 0,0 0-1,0 0 1,1 1-1,0-1-4,0 0 0,0 0-1,0-1 1,-1 1 0,1-1-1,0 0 1,0 0-1,0 1 1,0-1 0,0 0-1,0 0 1,0-1 0,0 1-1,0 0 1,3-2-1,6-1-307,-1-1 0,1-1 0,-1 0 0,18-11 0,-22 13 24,-1-1-1,0 0 0,0 1 1,0-2-1,0 1 0,-1 0 0,5-6 1,-2 0-454</inkml:trace>
  <inkml:trace contextRef="#ctx0" brushRef="#br0" timeOffset="1">9 257 16820,'-9'-5'2272,"9"1"-1344,10-2-392,7 1 1777,11-4-1241,2 0-192,6 1-784,1-4-472,2 2 384,-2-1-96,-7-5-128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159 427 16107,'1'-1'115,"0"0"-1,-1 0 0,1 0 0,-1 0 1,1 0-1,-1 0 0,0 0 0,1 0 1,-1 0-1,0 0 0,0 0 0,1 0 1,-1 0-1,0 0 0,0 0 0,0 0 1,0 0-1,0 0 0,-1 0 0,1 0 1,0 0-1,0 0 0,-1 0 0,1 0 1,0 0-1,-1 0 0,1 0 0,-1 0 1,0 0-1,1 1 0,-1-1 0,0 0 1,1 0-1,-1 0 0,0 1 0,0-1 1,0 0-1,1 1 0,-1-1 0,0 1 1,-2-1-1,0-1 30,0 1 1,0 0-1,0 0 1,0 0-1,-1 0 1,1 0-1,0 1 1,-1-1-1,1 1 1,-1 0-1,1 0 1,0 0-1,-4 1 1,0 1-114,1 1-1,-1-1 1,1 1 0,0 1-1,0-1 1,1 1 0,-1 0-1,1 0 1,0 0 0,0 1-1,0 0 1,-8 11 0,11-13-42,0 0-1,0 0 1,0 0 0,0 0-1,1 1 1,-1-1 0,1 1 0,0-1-1,0 1 1,0-1 0,0 6-1,1-7 9,0 1-1,0-1 1,1 0-1,-1 0 0,0 0 1,1 0-1,0 0 1,-1 0-1,1 0 0,0 0 1,0 0-1,0 0 1,0 0-1,1 0 1,-1-1-1,0 1 0,1 0 1,-1-1-1,1 1 1,2 1-1,0-1 2,0 1 0,0-1 0,0 0 0,0-1-1,0 1 1,0-1 0,1 0 0,-1 0 0,1 0 0,-1 0 0,0-1 0,1 0 0,-1 0 0,1 0-1,-1 0 1,7-2 0,2-1 7,-1 0 0,0 0-1,0-1 1,19-9 0,-5-1 58,-1-2 0,-1-1 0,0-1 0,-1 0 1,36-39-1,-59 57-61,0 0 1,0 1-1,0-1 1,0 0-1,0 0 1,0 0-1,0 0 1,0 1-1,0-1 1,0 0-1,0 0 1,0 0-1,0 0 1,0 0-1,0 1 0,1-1 1,-1 0-1,0 0 1,0 0-1,0 0 1,0 0-1,0 0 1,0 1-1,1-1 1,-1 0-1,0 0 1,0 0-1,0 0 1,0 0-1,0 0 1,1 0-1,-1 0 1,0 0-1,0 0 1,0 0-1,0 0 1,1 0-1,-1 0 1,0 0-1,0 0 1,0 0-1,0 0 1,1 0-1,-1 0 1,0 0-1,0 0 1,0 0-1,0 0 1,0 0-1,1 0 1,-1 0-1,0 0 1,0-1-1,0 2 5,-12 67 114,9-53-117,0-1-1,0 1 1,1-1-1,1 1 1,1 0 0,0 0-1,0 0 1,4 17-1,-3-30-6,-1 0 1,0-1-1,1 1 0,-1 0 0,1 0 0,0 0 0,0-1 0,-1 1 0,1 0 0,0-1 0,1 1 0,-1-1 0,0 1 0,0-1 0,1 1 0,-1-1 0,1 0 1,-1 0-1,4 2 0,-3-2-24,-1-1 1,1 0-1,0 1 1,-1-1-1,1 0 1,0 0 0,0 0-1,-1 0 1,1 0-1,0-1 1,0 1-1,-1-1 1,1 1 0,0-1-1,-1 1 1,1-1-1,2-1 1,3-3-201,1 0 1,-1-1 0,0 0-1,0 0 1,-1 0 0,11-14-1,-2-2-578,0-1 0,-2-1 0,-1 0 0,0 0 0,14-50 0,-7 6-1160,10-73 0,-28 133 1811,4-16 77,-1-1-1,-1 0 0,-2-42 1,-1 66 207,1 0 0,-1 0 0,0 0 1,0 0-1,0 0 0,0 0 1,-1 0-1,1 0 0,0-1 0,0 1 1,-1 0-1,1 0 0,0 0 0,-1 0 1,1 0-1,-1 0 0,0 1 1,1-1-1,-1 0 0,0 0 0,1 0 1,-2-1-1,1 2-52,0 1-1,0-1 1,0 0-1,0 1 1,1-1 0,-1 0-1,0 1 1,0-1 0,1 1-1,-1-1 1,0 1-1,1 0 1,-1-1 0,0 1-1,1 0 1,-1-1 0,1 1-1,-1 0 1,1 0-1,-1 0 1,-25 51 1955,26-50-1863,-6 14 379,0 0 1,1 0-1,1 0 0,1 1 0,0 0 0,0 30 1,3-41-487,0-1 0,1 1 0,-1-1 0,1 0 0,0 0 0,1 1 0,-1-1 0,1 0 0,0 0 0,1 0 0,3 5 0,-4-7-62,0 0-1,0-1 1,1 1 0,-1-1 0,1 0-1,0 0 1,0 0 0,0 0 0,0 0-1,0 0 1,0-1 0,0 0 0,0 0-1,1 1 1,-1-2 0,0 1 0,1 0-1,-1-1 1,5 1 0,-1-2-52,-1 1 0,1-1 0,-1 0 0,1 0 0,7-3 0,-9 2-15,1 1-1,0-1 1,0 1-1,0 0 1,0 1-1,10 0 1,-15 0 53,1 0 0,0 1 0,0-1 0,-1 1 0,1 0 0,0-1 0,-1 1 0,1 0 0,-1 0 0,1 0 0,-1 0 1,1 0-1,-1 1 0,0-1 0,0 0 0,1 1 0,-1-1 0,0 0 0,0 1 0,0-1 0,-1 1 0,1 0 0,0-1 0,0 1 0,-1 0 0,1 2 1,2 9 67,-1-1 1,-1 0 0,0 0 0,0 1 0,-1-1 0,-1 1-1,0-1 1,-1 0 0,0 0 0,-1 1 0,0-2 0,-1 1 0,0 0-1,-1-1 1,-12 22 0,16-31-19,-1 0-1,1 0 0,-1 0 1,0 0-1,0 0 1,0-1-1,0 1 1,0 0-1,0-1 1,0 1-1,0-1 0,0 0 1,-1 0-1,1 0 1,-1 0-1,1 0 1,-1 0-1,1-1 1,-1 1-1,1-1 1,-1 0-1,1 0 0,-1 0 1,-4 0-1,3-1-127,1 0 0,0 0 0,0 0 0,-1 0-1,1 0 1,0 0 0,0-1 0,0 0 0,1 0-1,-1 1 1,0-2 0,1 1 0,-1 0 0,1 0-1,0-1 1,-1 1 0,1-1 0,-3-5 0,5 7 3,-1 0 1,1 0-1,-1 0 1,1 0-1,0 1 1,-1-1 0,1 0-1,0 0 1,0 0-1,0 0 1,-1 0-1,1 0 1,0 0 0,0 0-1,0 0 1,1 0-1,-1 0 1,0 0 0,0 0-1,0 0 1,1 0-1,-1 0 1,1 0-1,-1 1 1,0-1 0,1 0-1,0 0 1,0-1-1,1 0-71,1 0 0,-1 0-1,1 0 1,0 0-1,-1 0 1,1 0 0,5-2-1,20-7-657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10890,'3'2'480,"0"1"-1,-1-1 1,1-1-1,0 1 1,1 0-1,-1-1 0,0 1 1,0-1-1,1 0 1,-1 0-1,0 0 1,1-1-1,-1 1 1,1-1-1,-1 0 0,1 0 1,4-1-1,-2 0-112,0 0-1,0 0 0,0-1 1,-1 0-1,1 0 0,-1-1 1,1 0-1,-1 0 0,9-6 1,-8 4-291,1 0-1,-1-1 1,0 1 0,-1-1-1,0 0 1,0 0 0,0-1-1,-1 1 1,1-1 0,-2 0-1,1-1 1,-1 1 0,0-1-1,0 1 1,2-15 0,-5 18-74,0-1 0,0 1 0,0-1 1,0 1-1,-1-1 0,0 1 0,0-1 1,0 1-1,-1 0 0,1 0 1,-3-5-1,3 8-7,1 0 1,-1 0 0,0 0-1,0 0 1,0 0-1,0 0 1,0 0 0,0 0-1,0 0 1,0 0-1,0 0 1,0 1 0,0-1-1,0 1 1,-1-1-1,1 1 1,0-1 0,0 1-1,-1-1 1,1 1-1,0 0 1,-1 0 0,1 0-1,0 0 1,-1 0-1,1 0 1,0 0-1,-1 0 1,1 1 0,0-1-1,0 0 1,-1 1-1,1-1 1,0 1 0,0-1-1,-1 1 1,1 0-1,0-1 1,0 1 0,-2 1-1,-3 3-8,0 0-1,0 1 1,1-1 0,-1 1-1,1 0 1,0 1-1,1-1 1,0 1 0,0 0-1,0 0 1,-3 9-1,3-6 28,0 0 0,1 0-1,0 1 1,1-1-1,0 1 1,1 0 0,-1 18-1,2-26-6,1 0 0,-1 1-1,1-1 1,-1 0 0,1 0-1,0 1 1,0-1-1,0 0 1,0 0 0,1 0-1,0 0 1,-1-1 0,1 1-1,0 0 1,0-1 0,0 1-1,0-1 1,1 0 0,-1 1-1,1-1 1,0 0 0,-1-1-1,1 1 1,0 0 0,0-1-1,0 0 1,0 1 0,0-1-1,0 0 1,0-1 0,1 1-1,-1-1 1,0 1 0,5-1-1,2 0-38,1 0 0,-1 0 0,0-1 0,0 0 0,0-1 0,0 0 0,0-1 0,0 0 0,0-1 0,10-5 0,-8 2 3,0 0 0,-1-1 0,0-1 0,-1 0 0,0 0 0,0-1 0,-1 0 0,0-1 0,-1 0 0,0 0 0,-1-1 0,0 0 0,-1 0 0,0 0 0,-1-1 0,0 0 0,-1 0 0,-1-1 0,3-13 0,-8 11 173,2 16-137,0 0 0,0 0 0,0 0 0,0-1 0,0 1 0,0 0 0,0 0 0,0 0 0,0 0-1,-1 0 1,1 0 0,0-1 0,0 1 0,0 0 0,0 0 0,0 0 0,-1 0 0,1 0 0,0 0 0,0 0-1,0 0 1,0 0 0,-1 0 0,1 0 0,0 0 0,0-1 0,0 1 0,0 0 0,-1 0 0,1 0 0,0 1-1,0-1 1,0 0 0,-1 0 0,1 0 0,0 0 0,0 0 0,-2 1 22,1 0-1,0 0 1,-1 0 0,1 0 0,0 1 0,0-1-1,0 0 1,0 1 0,0-1 0,0 1 0,1-1-1,-1 1 1,0 1 0,-4 9 89,2 0 1,0 0-1,0 1 1,1-1-1,1 1 0,0-1 1,0 1-1,3 20 1,-1-27-105,0-1 1,0 1 0,0-1-1,1 0 1,0 1 0,0-1 0,0 0-1,1 0 1,5 8 0,-6-10-74,0-1 1,0 1-1,1-1 1,-1 0-1,1 1 1,0-1-1,0 0 1,0-1-1,0 1 1,0 0-1,0-1 1,0 0-1,0 0 1,1 0 0,-1 0-1,7 1 1,-7-2 23,-1 0 1,1 0 0,0 0 0,-1 0-1,1-1 1,0 1 0,-1-1 0,1 1 0,-1-1-1,1 0 1,-1 0 0,1 0 0,-1 0-1,4-3 1,12-13-310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18268,'-7'7'1432,"6"2"-1104,1 0-232,5 2 256,3 0-536,3 2 216,2 2-144,4-4-152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111 332 15835,'-10'8'463,"0"0"-1,1 0 0,0 1 1,1 1-1,0-1 0,0 1 0,1 1 1,-10 18-1,13-22-237,0 0 0,1 1 0,0-1 0,1 1 0,0 0 0,0 0 0,0 0 0,1 0 0,0 0 0,1 0 0,0 1 1,0-1-1,1 0 0,2 10 0,-3-15-175,1 0 0,0 0 1,0-1-1,0 1 0,0-1 1,0 1-1,0-1 0,1 1 1,-1-1-1,1 0 0,0 0 1,0 0-1,0 0 0,0 0 0,0 0 1,0 0-1,0 0 0,1-1 1,-1 1-1,1-1 0,-1 0 1,1 0-1,-1 0 0,1 0 1,0 0-1,-1-1 0,1 1 1,0-1-1,0 1 0,-1-1 1,1 0-1,0 0 0,0-1 1,0 1-1,-1 0 0,5-2 1,2 0-10,1-1 0,-1 1 1,0-2-1,0 0 0,0 0 1,0 0-1,-1-1 0,0 0 0,12-10 1,-10 5-47,-2 1 0,1-1 0,-1 0 0,-1-1 0,0 0 0,0 0 0,-1 0 0,0-1 0,-1 0 0,-1 0 0,0-1 0,4-17 0,1-18-593,5-95-1,-12 109 136,-1 25 307,0-5-401,1 0 0,-2 0 0,0 0 0,-1 0 0,0 0 0,-1 0-1,-7-26 1,8 38 412,0 0-1,0 1 0,0-1 1,0 0-1,-1 0 1,1 0-1,-1 1 0,0-1 1,1 1-1,-1-1 0,0 1 1,0 0-1,0 0 0,0-1 1,0 1-1,0 1 0,0-1 1,0 0-1,0 0 0,-1 1 1,1-1-1,0 1 0,0 0 1,-4 0-1,4 0 191,0 0 0,0 0-1,0 0 1,0 0 0,0 0 0,0 1-1,0-1 1,0 1 0,0 0 0,0-1 0,0 1-1,0 0 1,0 0 0,0 0 0,1 0-1,-1 0 1,1 1 0,-1-1 0,1 1-1,-1-1 1,1 1 0,-1-1 0,1 1 0,0 0-1,0-1 1,-1 4 0,-4 16 946,2 1 1,1-1-1,0 1 0,2 0 1,2 41-1,0-39-472,6 84 1289,-6-96-1642,2 1 0,0-1 0,0 0 0,1 0 0,0 0 0,10 18 0,-12-27-147,0 0 0,0 0 0,0 0 0,0-1 0,1 1 0,-1-1 0,1 1 0,-1-1 0,1 0 0,0 0 0,5 3 1,-6-4-23,0 0-1,0 0 1,0-1 0,0 1 0,0-1 0,1 0 0,-1 1 0,0-1 0,0 0 0,0 0 0,0 0 0,1 0 0,-1-1 0,0 1 0,0-1 0,0 1 0,0-1 0,0 0 0,0 0 0,3-1 0,3-3-48,0-1 0,-1 0 1,1 0-1,-1 0 0,-1-1 0,10-11 1,16-16-251,-32 34 298,0-1 0,0 1 1,1 0-1,-1-1 0,0 1 1,1-1-1,-1 1 0,0 0 1,1-1-1,-1 1 0,1 0 1,-1 0-1,0-1 0,1 1 1,-1 0-1,1 0 0,-1 0 1,1-1-1,-1 1 0,1 0 1,-1 0-1,1 0 0,-1 0 1,1 0-1,-1 0 0,0 0 0,1 0 1,-1 0-1,1 0 0,-1 0 1,1 0-1,-1 1 0,1-1 1,-1 0-1,1 0 0,-1 0 1,1 1-1,-1-1 0,0 0 1,1 1-1,-1-1 0,0 0 1,1 1-1,-1-1 0,0 0 1,1 1-1,-1-1 0,0 0 1,1 1-1,-1-1 0,0 1 0,0-1 1,0 1-1,0-1 0,1 1 1,-1-1-1,0 1 0,0-1 1,0 1-1,0-1 0,0 0 1,0 2-1,1 37 192,-1-32-144,0 119 1169,0-126-1227,0 1 1,0-1-1,0 1 1,0 0-1,0-1 1,0 1-1,0 0 1,1-1-1,-1 1 1,0-1-1,0 1 1,0-1-1,1 1 1,-1-1-1,0 1 1,1-1-1,-1 1 0,0-1 1,1 1-1,-1-1 1,1 1-1,0-1 8,-1 0-1,0 0 0,1 0 0,-1 0 0,1 0 0,-1-1 0,1 1 1,-1 0-1,0 0 0,1 0 0,-1-1 0,1 1 0,-1 0 1,0-1-1,1 1 0,-1 0 0,0-1 0,0 1 0,1 0 0,-1-1 1,0 1-1,0-1 0,1 1 0,-1 0 0,0-1 0,0 1 1,0-1-1,0 1 0,0-1 0,9-25-151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21293,'4'13'485,"-1"1"0,0-1 1,-1 1-1,-1 0 0,0 0 0,-1 0 1,-1 16-1,1 24 294,0-41-670,0-3-28,1 0 0,0 0 0,0-1 0,5 19 0,-5-27-80,-1 1 0,0-1 0,1 0 0,0 1 0,-1-1 0,1 0 0,0 0 0,-1 1 0,1-1 0,0 0 0,0 0 0,0 0 0,0 0 0,0 0 0,0 0 0,0 0 0,1-1 0,-1 1 0,0 0 0,0 0 0,1-1 0,-1 1 0,0-1 0,1 0 0,-1 1 1,0-1-1,1 0 0,-1 0 0,1 1 0,-1-1 0,0 0 0,1-1 0,-1 1 0,1 0 0,-1 0 0,0-1 0,1 1 0,-1 0 0,1-1 0,-1 1 0,1-2 0,4-1-50,0 0-1,0 0 1,-1-1 0,1 0-1,-1 0 1,0 0 0,-1-1-1,7-7 1,33-46-470,-34 44 374,2-5-41,9-10-76,-20 29 265,-1 0 0,0 0 0,0 0 0,1 0 0,-1 0 1,0 1-1,0-1 0,0 0 0,1 0 0,-1 1 0,0-1 1,0 0-1,0 0 0,0 1 0,1-1 0,-1 0 0,0 0 1,0 1-1,0-1 0,0 0 0,0 0 0,0 1 0,0-1 0,0 0 1,0 1-1,0-1 0,0 0 0,0 0 0,0 1 0,0-1 1,0 0-1,0 1 0,0-1 0,0 0 0,-1 1 0,1 16 130,-5 24 202,2-23-238,0-1 1,2 1 0,0-1 0,3 22-1,3-25-778,-5-14 658,0 0 0,1 0 0,-1 0 1,0 1-1,1-1 0,-1 0 0,0 0 0,1 0 0,-1 0 0,0 0 1,1 0-1,-1 0 0,0 0 0,1 0 0,-1 0 0,0 0 0,1 0 1,-1 0-1,0 0 0,1 0 0,-1 0 0,0-1 0,1 1 0,-1 0 1,1 0-1,19-20-511,-1-4 124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77 379 15747,'3'-1'401,"0"0"0,0-1 0,0 0 0,0 1 0,0-1 1,-1 0-1,1-1 0,-1 1 0,0 0 0,1-1 0,-1 1 0,0-1 0,3-5 0,4-3 607,-5 6-802,0 1 0,-1 0 0,0-1 0,0 0 0,0 0 0,0 0 0,-1 0 0,1 0 0,-2 0 0,3-8-1,-3 11-170,-1 0-1,0 1 0,0-1 1,0 0-1,1 0 1,-2 0-1,1 0 0,0 0 1,0 0-1,-1 0 0,1 0 1,-1 0-1,1 1 0,-1-1 1,0 0-1,0 0 0,0 1 1,0-1-1,0 0 0,0 1 1,0-1-1,0 1 0,-1 0 1,1-1-1,0 1 0,-1 0 1,0 0-1,1 0 0,-1 0 1,0 0-1,1 0 0,-1 0 1,-3-1-1,3 2-12,0-1 0,-1 0 1,1 1-1,0-1 0,-1 1 0,1 0 1,0-1-1,-1 1 0,1 1 0,-1-1 1,1 0-1,0 0 0,-1 1 0,1-1 1,0 1-1,0 0 0,-1 0 1,-2 2-1,1-1-2,0 1 0,0 0 0,1 0 0,-1 0 0,1 0 0,0 1 0,0-1 0,0 1 0,-3 4 0,0 3 7,0 1 0,0-1 0,1 1-1,1 1 1,0-1 0,-3 15 0,6-18-7,-1-1 0,1 1 1,1 0-1,0 0 1,0 0-1,1 0 0,0 0 1,0 0-1,1 0 1,4 10-1,-5-15-30,0-1 0,1 1 1,0-1-1,-1 0 0,1 1 0,1-1 0,-1 0 1,0 0-1,1-1 0,0 1 0,-1 0 1,1-1-1,0 1 0,0-1 0,1 0 0,-1 0 1,0 0-1,1-1 0,-1 1 0,1-1 0,-1 0 1,1 0-1,0 0 0,-1 0 0,1-1 0,5 1 1,-1-1-150,0-1-1,0 1 1,0-2 0,0 1 0,-1-1 0,1 0 0,0-1 0,-1 1-1,0-2 1,0 1 0,0-1 0,0 0 0,0 0 0,-1-1 0,1 0-1,-1 0 1,-1 0 0,1-1 0,6-9 0,8-11-403,-1-1 1,-1 0 0,18-40-1,-35 65 544,20-41 343,-2 0 0,-2 0 0,21-84 0,-37 122-158,-1 0 0,1 0-1,-1 0 1,1 1-1,-2-8 1,1 11-139,0 1 0,0-1 0,0 1 0,0-1 0,0 1 0,0-1 0,0 1-1,-1 0 1,1-1 0,0 1 0,0-1 0,0 1 0,-1 0 0,1-1 0,0 1 0,0 0 0,-1-1 0,1 1 0,0 0 0,-1-1 0,1 1 0,0 0 0,-1 0 0,0-1 0,0 1 7,0 0 0,0 0 0,1 0 0,-1 1 0,0-1 0,0 0 1,0 0-1,0 1 0,1-1 0,-1 1 0,0-1 0,0 0 0,1 1 1,-1-1-1,0 1 0,1 0 0,-1-1 0,0 2 0,-4 4 23,0-1 1,1 1-1,0 0 0,0 1 0,1-1 0,0 1 0,0-1 0,0 1 0,1 0 0,-3 12 0,0 6-18,-3 44-1,6-39 7,2 0 1,6 56-1,-3-68-25,0 0 0,2 0-1,0 0 1,1 0 0,15 31 0,-18-44-17,1 0 0,-1 0 0,1 0 0,0 0 1,1-1-1,-1 0 0,1 0 0,-1 0 0,11 6 0,-14-9-14,0 0 0,0-1-1,1 1 1,-1 0-1,0-1 1,1 1-1,-1-1 1,0 1-1,1-1 1,-1 0-1,1 0 1,-1 1 0,0-1-1,1 0 1,-1 0-1,1 0 1,-1-1-1,0 1 1,1 0-1,-1-1 1,1 1-1,-1 0 1,0-1 0,1 0-1,-1 1 1,0-1-1,0 0 1,1 1-1,-1-1 1,0 0-1,0 0 1,0 0 0,0 0-1,0 0 1,0 0-1,0-1 1,-1 1-1,1 0 1,0 0-1,-1 0 1,1-1-1,-1 1 1,1 0 0,-1-1-1,1 1 1,-1-1-1,0-1 1,2-3-52,-1 0 0,-1 0 1,1-1-1,-1 1 0,0 0 1,0 0-1,-1-1 0,0 1 1,0 0-1,-1 0 0,1 0 1,-1 0-1,0 0 1,-1 0-1,-4-8 0,-4-4-71,-1 0-1,0 0 1,-17-18-1,-82-80 920,111 116-753,-1-1 1,1 1 0,-1-1-1,0 0 1,1 1-1,-1-1 1,1 1-1,0-1 1,-1 0-1,1 1 1,-1-1-1,1 0 1,0 1-1,0-1 1,-1 0-1,1 0 1,0 1-1,0-1 1,0 0-1,0 0 1,0 0 0,0 1-1,0-1 1,0 0-1,0 0 1,0 1-1,0-1 1,1 0-1,-1-1 1,1 1 1,0 0 1,1 0-1,-1-1 1,0 1 0,0 0-1,1 0 1,-1 0-1,1 1 1,-1-1 0,1 0-1,-1 0 1,1 1-1,1-1 1,10-3-78,0 1 0,24-2 1,-28 4-130,122-17-941,-81 13 761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79 734 12403,'-74'27'1899,"74"-27"-1889,0 0 0,-1 0 0,1 0 0,0 0 0,0 0 0,0 0 0,0 0 1,0 0-1,0 0 0,-1 0 0,1 0 0,0 0 0,0 0 0,0 0 0,0 0 0,0 0 0,-1 0 1,1 0-1,0 0 0,0 0 0,0 0 0,0 0 0,0 0 0,0 1 0,0-1 0,-1 0 0,1 0 1,0 0-1,0 0 0,0 0 0,0 0 0,0 0 0,0 1 0,0-1 0,0 0 0,0 0 1,0 0-1,0 0 0,0 0 0,0 1 0,0-1 0,0 0 0,0 0 0,0 0 0,0 0 0,0 0 1,0 1-1,0-1 0,0 0 0,0 0 0,0 0 0,0 0 0,0 0 0,0 0 0,0 1 0,0-1 1,12 4 194,16-1-127,15-3-69,1-3 0,-1-1 0,58-13 0,127-44-83,-71 17 85,84-12 216,481-48-1,65 10-140,-419 39-321,4 31 24,-319 24 214,231-5 64,-216 0-59,-1-2 1,78-21-1,65-29-234,29-7-12,-165 48 237,95-9-1,64 11 280,180-24 299,-329 22-333,103-15 485,-157 28-621,0 2 1,0 0-1,0 2 1,38 7-1,-44-4-148,0 1-68,0-1 0,1-1 1,-1-1-1,1-1 0,-1-1 0,31-4 0,2-9-893,-36 8 639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19036,'7'17'1584,"-4"7"-1168,2 6-191,-1 8 551,3 6-208,4 3-344,2 1-280,5-7-336,-6-3-96,4-11-288,-4-7-201,-4-12 1625,-2-5-1008,-6-11 64,-3-8 104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16932,'0'-1'109,"0"1"0,0 0 0,0-1 1,0 1-1,0 0 0,0-1 0,0 1 1,0 0-1,0-1 0,0 1 0,0 0 1,1-1-1,-1 1 0,0 0 0,0-1 1,0 1-1,0 0 0,1-1 0,-1 1 1,0 0-1,0 0 0,1-1 0,-1 1 1,0 0-1,0 0 0,1-1 0,-1 1 1,0 0-1,1 0 0,-1 0 0,0 0 1,1-1-1,-1 1 0,0 0 0,1 0 1,15-9 1160,7-1-204,1 2 0,0 0 0,42-8 0,-34 11-817,0 1 0,0 2 0,0 1 0,57 6 1,-82-4-233,-1 0 0,0 0 1,0 0-1,0 1 1,0 0-1,0 0 0,0 0 1,-1 1-1,1 0 1,7 6-1,-11-8-15,0 1 1,-1 0-1,1-1 0,-1 1 1,1 0-1,-1 0 0,0 0 1,0 0-1,1 0 0,-2 0 1,1 0-1,0 1 0,0-1 0,-1 0 1,1 0-1,-1 1 0,0-1 1,0 0-1,0 1 0,0-1 1,0 0-1,0 1 0,0-1 1,-1 0-1,1 1 0,-1-1 0,0 0 1,0 0-1,0 0 0,0 0 1,-1 3-1,-5 8 9,-1-1 0,0 0 0,-1 0 0,0-1-1,-1 0 1,0 0 0,-21 16 0,-88 56 29,104-74-70,15-9 22,1 0 0,-1 0 0,0 0 0,0 1 1,1-1-1,-1 0 0,0 0 0,0 0 0,1 0 0,-1 0 0,0 0 0,0 0 0,0 1 0,1-1 0,-1 0 0,0 0 0,0 0 0,0 0 0,1 1 0,-1-1 0,0 0 0,0 0 0,0 0 0,0 1 0,0-1 0,0 0 0,0 0 1,1 1-1,-1-1 0,0 0 0,0 0 0,0 1 0,0-1 0,0 0 0,0 0 0,0 1 0,0-1 0,0 0 0,0 0 0,0 1 0,0-1 0,-1 0 0,1 0 0,0 1 0,0-1 0,0 0 0,0 0 0,0 0 0,0 1 0,-1-1 1,1 0-1,0 0 0,0 0 0,0 0 0,0 1 0,-1-1 0,1 0 0,0 0 0,0 0 0,-1 0 0,1 0 0,0 1 0,24 1-253,-20-2 186,14 1-165,1 1 0,-1 1 1,1 1-1,-1 1 0,32 12 1,-42-14 165,-1 0 1,0 1-1,1 0 0,-2 0 1,1 1-1,0 0 1,-1 0-1,0 1 1,0-1-1,0 1 0,-1 0 1,0 1-1,0 0 1,-1-1-1,7 14 1,-10-17 68,0 0 0,0 0 0,0 0 0,0 0 0,-1 0 0,1 0 0,-1 1 0,0-1 0,0 0 0,0 0 0,0 0 0,0 0 0,-1 1 0,0-1 0,1 0 0,-3 3 0,1-2 52,0 1 0,0-1 0,-1 0 0,0 0 0,0 0 0,0 0 0,0 0 0,-1-1 1,-5 5-1,-5 3 206,-1-1 0,-1-1 0,0-1 1,-26 11-1,18-9 90,0-2 0,-27 6 1,39-11-430,0-1 0,0-1 0,0 0 1,0 0-1,0-1 0,-19-3 0,30 3-26,0 0-1,-1 0 1,1 0-1,0 0 1,0-1 0,-1 1-1,1-1 1,0 1-1,0-1 1,0 1-1,0-1 1,0 0-1,0 1 1,-1-1-1,2 0 1,-1 0-1,0 0 1,0 0-1,0 0 1,0 0-1,0 0 1,1 0-1,-1 0 1,1 0 0,-1 0-1,0-2 1,1 0-16,-1 1 0,1 0 1,1 0-1,-1-1 0,0 1 1,0 0-1,1 0 0,-1 0 1,1-1-1,0 1 0,0 0 1,0 0-1,0 0 0,2-4 1,16-20-1066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15251,'11'1'2009,"-9"18"-1057,-5 4-424,-1 9 2041,-2 5-1585,4 10-408,1 3-16,1 2-304,1-2-136,2-6-96,2-2-64,-2-13-328,-2-6-200,-1-13-512,-3-10-185,-3-13 889,-4-7-248,0-12-224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4 177 15035,'-3'-18'2293,"3"17"-2239,0 1 1,0 0-1,0 0 0,0 0 1,1 0-1,-1 0 0,0-1 0,0 1 1,1 0-1,-1 0 0,0 0 1,0 0-1,1 0 0,-1 0 1,0 0-1,0 0 0,1 0 0,-1 0 1,0 0-1,0 0 0,1 0 1,-1 0-1,0 0 0,0 0 0,1 0 1,-1 0-1,0 0 0,0 0 1,0 0-1,1 1 0,-1-1 1,0 0-1,0 0 0,0 0 0,1 0 1,-1 1-1,30 22 2166,-26-19-2191,118 114 1671,-13-11-401,-104-102-1142,-1-1 0,1-1 0,0 1-1,0-1 1,1 1 0,8 3 0,-12-7-103,-1 1 0,1-1-1,0 1 1,-1-1 0,1 0 0,0 0 0,-1 1 0,1-1 0,0-1 0,-1 1 0,1 0 0,0 0-1,-1-1 1,1 1 0,0 0 0,-1-1 0,1 0 0,-1 1 0,1-1 0,-1 0 0,1 0 0,-1 0-1,1 0 1,-1 0 0,0 0 0,0 0 0,1-1 0,0 0 0,5-7 203,-1-1 0,0 1 0,-1-1 0,0 0 0,0-1 0,-1 1 0,4-14 0,-1-2 325,6-52-1,-11 56-556,-1-1-1,-1 1 1,0-1-1,-2 1 0,-1-1 1,-1 1-1,-1 0 1,-10-29-1,19 59-3633,10 20 2541,-2-7 193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101 209 16444,'3'-2'279,"-1"-1"0,0 0 1,1 0-1,-1 0 0,0 0 1,-1 0-1,1 0 0,-1 0 1,1-1-1,-1 1 1,0-1-1,0 1 0,0-1 1,-1 1-1,1-1 0,-1 0 1,0 1-1,0-1 0,0 1 1,-1-5-1,1 6-244,-1 0 0,1 0 0,-1 0-1,1 0 1,-1 0 0,0 1 0,1-1 0,-1 0-1,0 1 1,0-1 0,0 0 0,0 1 0,-1-1-1,1 1 1,0 0 0,-1-1 0,1 1 0,-1 0-1,1 0 1,-1 0 0,0 0 0,1 0 0,-1 0-1,0 0 1,0 1 0,1-1 0,-1 1 0,0-1 0,0 1-1,0 0 1,0 0 0,0-1 0,0 1 0,1 1-1,-1-1 1,0 0 0,0 0 0,0 1 0,-2 0-1,-1 1-49,0 0 0,0 0 0,0 0-1,0 0 1,1 1 0,0 0 0,-1 0 0,-6 7-1,9-9 9,1 0 0,0 0 0,-1 0-1,1 1 1,0-1 0,0 0-1,0 1 1,0-1 0,0 0 0,0 1-1,0-1 1,1 1 0,-1-1 0,0 1-1,1 0 1,-1-1 0,1 1 0,0 0-1,-1-1 1,1 1 0,0 0 0,0-1-1,0 1 1,0 0 0,1-1 0,-1 1-1,0 0 1,1-1 0,-1 1-1,1-1 1,0 3 0,1-2-8,0-1 0,-1 1 0,1-1 0,0 0 0,0 1 0,-1-1 0,1 0-1,0 0 1,0 0 0,0-1 0,0 1 0,1 0 0,-1-1 0,0 0 0,4 1 0,39 1-179,-33-2 144,184-4 0,-196 4 80,1 0 0,-1 0 1,1 0-1,-1 0 0,1 0 0,-1-1 0,1 1 0,-1 0 0,0 0 0,1-1 1,-1 1-1,1 0 0,-1 0 0,0-1 0,1 1 0,-1-1 0,0 1 1,1 0-1,-1-1 0,0 1 0,1-1 0,-1 1 0,0 0 0,0-1 0,0 1 1,1-1-1,-1 1 0,0-1 0,0 1 0,0-1 0,0 1 0,0-1 0,0 1 1,0-1-1,0 1 0,0-1 0,0 1 0,0-1 0,0 1 0,-1-1 0,-5-25 756,4 19-540,-1-8 119,1 7-404,0 0 1,0 0-1,0 0 1,1-1-1,1 1 0,0-1 1,0 1-1,0 0 1,3-16-1,-2 22 16,0 1 1,0-1-1,-1 1 1,1 0-1,0-1 0,0 1 1,0 0-1,0-1 1,1 1-1,-1 0 0,0 0 1,0 0-1,1 0 1,-1 0-1,1 0 0,-1 1 1,1-1-1,2-1 1,2 1-8,0-1 1,0 1 0,0 0-1,8 0 1,27-1-242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288 169 17076,'0'0'2,"12"-6"4322,-7 21-2039,-5-13-2170,28 154 2251,13 58-5947,-41-212 3355,5 19-762,-5-21 944,0 1 1,0-1-1,1 1 1,-1-1 0,0 0-1,0 1 1,0-1-1,0 1 1,0-1-1,0 0 1,0 1-1,0-1 1,0 1 0,0-1-1,0 0 1,0 1-1,0-1 1,0 1-1,0-1 1,0 0-1,0 1 1,-1-1-1,1 1 1,0-1 0,0 0-1,0 1 1,-1-1-1,1 0 1,0 1-1,-1-1 1,1 0-1,0 0 1,0 1 0,-1-1-1,1 0 1,-1 0-1,1 1 1,0-1-1,-1 0 1,-12-5-884</inkml:trace>
  <inkml:trace contextRef="#ctx0" brushRef="#br0" timeOffset="1">1 169 13563,'0'-7'313,"-1"1"1,1-1-1,1 1 1,-1-1-1,1 1 1,0-1-1,0 1 1,1-1-1,0 1 0,0 0 1,4-7-1,-4 8-22,1 0 0,1 1-1,-1 0 1,1-1-1,-1 1 1,1 0-1,1 1 1,-1-1 0,0 1-1,1 0 1,-1 0-1,1 0 1,10-4 0,1 1 114,1 1 0,0 0 1,0 2-1,0-1 1,0 2-1,0 1 0,20 0 1,-16 1-143,1 2 1,-1 0-1,1 1 0,-1 1 1,29 10-1,-44-12-220,0 1-1,0 0 1,0 0 0,0 0-1,0 0 1,0 1-1,-1 0 1,6 6 0,-9-8-37,0 0 0,0-1 0,-1 1 0,1 0 1,-1 1-1,0-1 0,1 0 0,-1 0 0,0 0 0,0 1 1,-1-1-1,1 1 0,0-1 0,-1 1 0,1-1 1,-1 0-1,0 1 0,0 0 0,0-1 0,0 1 0,0-1 1,-1 1-1,1-1 0,-1 0 0,-1 4 0,-1 1-1,-1 1-1,0-1 0,0-1 0,-1 1 1,0-1-1,0 1 0,-1-1 0,1-1 0,-9 7 1,-63 45-33,66-49 8,-26 14-370,0-1 1,-1-1-1,-72 25 0,85-38 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0 756 7009,'144'-12'2038,"-10"2"-705,196-38-347,180-19-755,212 16 199,-58-5-256,-4-21-130,-357 40-29,349-19 45,203-28 175,-276-18-138,-68 11-82,4 26-33,-108 65-117,-209 6-79,-137-5 149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7306,'28'4'368,"8"-1"-504,4-1 40,9-2-369,1 2-135,5-2 456,-1 0-120,5 0-48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4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3657,'486'5'2439,"-1"-38"-1508,-270 16-874,422-33-376,367-25-2636,-840 63 2538</inkml:trace>
  <inkml:trace contextRef="#ctx0" brushRef="#br0" timeOffset="1">5406 73 6241,'172'-2'648,"-5"-1"-375,0-3-49,1 2 312,-4-1 16,-8 0-144,-3 0-32,-11 0-80,-2-1-40,-8-1-912,-10 0 688,-14-2-80,-15 0-104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9330,'10'7'497,"-1"1"1,16 16-1,-17-16-401,1 1 1,0-1-1,18 11 1,-4-6-57,1-1-1,1-1 1,0-1 0,0-2 0,29 7 0,136 18 41,-39-19-54,205-8 0,-235-6 13,539-16 440,-378 7-261,1277-108-943,143-9-1911,-283 93 5456,-1129 40-2810,-169-3-216,-50-2 74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68 16588,'1'-4'192,"0"1"0,0 0 1,0-1-1,-1 1 0,1 0 1,-1-1-1,0 1 1,0-1-1,0 1 0,0-1 1,-1 1-1,-1-4 0,2 6-126,-1 0-1,1-1 1,-1 1-1,0 0 0,0 0 1,0 0-1,0 0 0,0 0 1,0 0-1,0 0 1,0 0-1,0 0 0,0 0 1,0 0-1,-1 1 0,1-1 1,0 0-1,-1 1 1,1 0-1,0-1 0,-1 1 1,1 0-1,-1-1 1,1 1-1,0 0 0,-1 0 1,1 0-1,-1 0 0,1 0 1,-3 1-1,-2 0 82,-1 1 0,1 0 0,0 0-1,0 0 1,0 0 0,0 1 0,1 0 0,-1 1-1,1-1 1,-1 1 0,1 0 0,1 0 0,-7 7-1,-4 5-21,1 0 0,-21 33 0,10-7-120,1 2 0,2 1 0,2 1 0,2 0 0,2 2 0,2 0 0,2 0 0,3 1-1,-4 53 1,11-86-3,1-1-1,1 1 1,1 0-1,0 0 1,7 31-1,-7-44-1,0 1-1,0 0 0,0-1 1,1 1-1,0-1 1,-1 1-1,1-1 1,1 0-1,-1 1 1,0-1-1,1-1 0,0 1 1,-1 0-1,1-1 1,0 1-1,0-1 1,1 0-1,-1 0 1,0 0-1,1 0 0,-1 0 1,1-1-1,0 0 1,-1 0-1,1 0 1,0 0-1,0 0 0,0-1 1,7 0-1,0 0 8,0-1 0,0-1 0,0 0-1,0 0 1,0-1 0,0 0 0,-1-1-1,0-1 1,1 1 0,16-12 0,-21 12 26,1 0 1,-1-1 0,1 0 0,-1 0 0,-1 0 0,1-1 0,-1 0 0,0 0 0,0 0 0,-1-1 0,0 0 0,0 0 0,0 0-1,-1 0 1,0 0 0,2-9 0,-4 14-23,-1-1-1,1 1 1,-1 0-1,0-1 1,0 1-1,0 0 0,0-1 1,0 1-1,0 0 1,-1-1-1,1 1 1,-1 0-1,0-1 1,1 1-1,-1 0 1,0 0-1,0 0 1,0 0-1,-1 0 1,1 0-1,0 0 1,-1 0-1,0 0 0,1 1 1,-1-1-1,0 1 1,-3-3-1,2 3-51,0-1-1,1 1 1,-1 0-1,0 0 1,0 0-1,0 1 1,0-1-1,0 1 1,-1 0-1,1 0 1,0 0-1,0 0 1,0 0-1,0 1 1,0-1-1,0 1 0,0 0 1,0 0-1,0 0 1,-4 2-1,3-1-65,1 0 1,-1 0-1,1 0 0,0 0 0,-1 1 0,1-1 0,0 1 0,1 0 0,-1-1 0,0 1 0,-3 6 0,17-16-105,60-80 172,-54 63 39,2 0 0,1 1 0,31-28 0,-50 50 0,0 0-1,0 0 0,1-1 1,-1 2-1,0-1 0,0 0 1,1 0-1,-1 0 0,0 0 1,1 1-1,-1-1 0,1 1 1,-1-1-1,1 1 0,-1 0 0,1 0 1,0-1-1,-1 1 0,1 0 1,-1 0-1,1 0 0,-1 1 1,1-1-1,-1 0 0,3 1 1,-2 0 8,0 1 1,-1-1 0,1 1-1,0-1 1,-1 1 0,1 0-1,-1 0 1,1 0-1,-1 0 1,0 0 0,0 0-1,0 0 1,0 0 0,0 0-1,0 3 1,3 10 108,0 1 0,-2 0-1,2 27 1,-4-41-99,3 163 1680,-3-132-1197,3-17-336,-3-16-175,0 0-1,0 0 0,0 0 1,0 1-1,1-1 0,-1 0 1,0 0-1,0 0 0,0 0 0,0 0 1,1 0-1,-1 0 0,0 0 1,0 0-1,0 0 0,1 0 1,-1 0-1,0 0 0,0 0 1,0 0-1,1 0 0,-1 0 0,0 0 1,0 0-1,0 0 0,0 0 1,1 0-1,-1 0 0,0 0 1,0 0-1,0 0 0,0-1 1,1 1-1,-1 0 0,0 0 0,0 0 1,0 0-1,0 0 0,1-1 1,1-2-186,1 0 0,-1-1 1,1 1-1,-1-1 0,3-6 1,31-77-681,-12 25 239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18916,'-1'52'1891,"-9"73"0,5-88-1274,1 0 0,2 0-1,2 0 1,6 57 0,-6-93-603,0 0 0,1 0 1,-1 1-1,0-1 1,0 0-1,1 1 1,-1-1-1,0 0 1,1 0-1,-1 0 1,1 1-1,0-1 1,-1 0-1,1 0 1,0 0-1,0 0 1,0 0-1,-1 0 1,1 0-1,0 0 1,0-1-1,2 2 1,-1-2-10,-1 0 0,0 0-1,0-1 1,-1 1 0,1-1 0,0 1 0,0-1 0,0 1 0,0-1 0,0 0 0,0 1 0,-1-1 0,1 0 0,0 0 0,0 1 0,-1-1 0,1 0 0,-1 0 0,1 0 0,-1 0 0,1 0 0,-1 0 0,0 0 0,1 0 0,-1 0 0,0 0 0,1-2 0,2-10 26,1-1 1,-2 0-1,0 0 1,0 0-1,-2-28 1,-10-70 149,9 106-173,-3-27 31,-2 0 0,-17-51-1,19 72-331,5 15-481,12 19-1343,-10-20 1896,0 1 1,1-1 0,-1 0 0,1 0-1,-1-1 1,1 1 0,0-1 0,-1 0-1,1 0 1,0 0 0,0 0 0,8-1-1,14 0-795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 16788,'-2'1'144,"-1"1"0,0 0 1,0 0-1,1 0 0,-1 0 1,1 1-1,-1-1 1,1 1-1,0-1 0,0 1 1,0 0-1,1 0 0,-1 0 1,-1 3-1,1-3-1,-8 17 163,0 0 0,1 1 1,1 0-1,1 0 0,1 1 0,1 0 0,1 0 0,1 0 1,1 0-1,1 0 0,2 31 0,-1-49-254,0 0-1,1-1 0,0 1 1,-1 0-1,1-1 1,1 1-1,-1 0 0,1-1 1,-1 0-1,1 1 1,0-1-1,0 0 0,4 5 1,-5-7-24,1 0 1,-1 0 0,1 0 0,-1-1-1,1 1 1,-1 0 0,1 0 0,-1-1-1,1 1 1,0-1 0,0 0 0,-1 1-1,1-1 1,0 0 0,-1 0 0,1 0-1,0 0 1,0 0 0,-1-1-1,1 1 1,0 0 0,-1-1 0,1 1-1,0-1 1,-1 0 0,1 0 0,-1 1-1,1-1 1,-1 0 0,1 0 0,0-2-1,8-4 90,-1 0 0,-1-1 0,0 0 0,0 0 0,-1-1 0,0 0 0,0 0 0,-1-1 0,0 0 0,8-19 0,-7 12 35,0-1 0,-1 1 1,-1-1-1,-1 0 1,-1-1-1,2-18 0,-5 25-92,0 0 0,0 0-1,-1-1 1,-1 1-1,0 0 1,-5-13-1,6 21-94,-1-1 0,0 1-1,0 0 1,0-1 0,0 1-1,-1 0 1,1 1 0,-5-6 0,5 7-51,0 1 0,0-1 1,0 1-1,0-1 0,0 1 1,0 0-1,0 0 0,0 0 1,-1 0-1,1 0 0,0 0 0,-1 0 1,1 1-1,0 0 0,-1-1 1,-4 1-1,5 0-53,0 1 1,-1-1-1,1 1 0,0-1 0,-1 1 0,1 0 1,0 0-1,0 0 0,0 0 0,0 1 1,0-1-1,0 0 0,0 1 0,0 0 0,1-1 1,-1 1-1,0 0 0,1 0 0,0 0 1,-1 0-1,1 0 0,0 0 0,0 0 0,0 0 1,0 1-1,0-1 0,1 0 0,-1 4 1,-3 9-752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 21197,'0'-1'150,"-1"0"1,1-1-1,0 1 1,-1 0-1,0 0 1,1-1-1,-1 1 1,0 0-1,1 0 1,-1 0-1,0 0 1,0 0-1,0 0 1,0 0-1,0 0 1,0 0-1,0 0 1,0 1-1,0-1 1,-1 0-1,-1 0 1,0 0 5,1 1 0,0 0 1,-1 0-1,1-1 0,0 1 0,-1 1 1,1-1-1,0 0 0,-1 0 0,1 1 1,-4 1-1,-3 1 13,1 1 1,0 0-1,0 0 0,0 1 1,-11 8-1,11-7-179,0 0 0,1 1 0,-1 0-1,1 0 1,0 1 0,1-1 0,0 1-1,0 1 1,1-1 0,0 1 0,1 0-1,0 0 1,0 1 0,-2 9 0,5-17 2,1-1 1,-1 0 0,1 1-1,0-1 1,0 1 0,0-1-1,0 1 1,0-1 0,0 1-1,0-1 1,0 1 0,0-1-1,1 1 1,-1-1-1,1 1 1,-1-1 0,1 1-1,0-1 1,-1 0 0,1 1-1,0-1 1,0 0 0,0 0-1,0 0 1,0 0 0,0 0-1,0 0 1,0 0 0,1 0-1,-1 0 1,0 0-1,0-1 1,1 1 0,-1 0-1,1-1 1,-1 1 0,1-1-1,-1 1 1,0-1 0,1 0-1,-1 0 1,1 0 0,-1 0-1,1 0 1,2 0 0,8-1-55,1 0 0,-1-1 0,0 0 0,17-5 1,-22 5 37,4-1-10,0 0 0,1 1 0,-1 0 0,1 0 0,0 2 0,19 0 1,-29 0 30,1 1 0,0-1 1,0 1-1,0 0 0,0 0 1,-1 0-1,1 0 1,0 1-1,-1-1 0,1 1 1,-1-1-1,1 1 0,-1 0 1,0 0-1,0 0 1,0 0-1,0 0 0,0 0 1,0 1-1,-1-1 0,1 1 1,-1-1-1,1 1 1,-1 0-1,0 0 0,0-1 1,0 1-1,-1 0 1,1 0-1,-1 0 0,1 5 1,-1-1 28,0 0 0,0 0 0,-1 0 0,0 0 0,0 0 0,-1-1 0,0 1 0,0 0 0,0-1 0,-1 1 0,0-1 0,0 0 0,-1 0 0,0 0 0,0 0 0,0-1 0,-7 7 0,5-5 17,0-1 0,0-1 1,0 1-1,-1-1 0,0 0 0,0 0 1,-1-1-1,1 0 0,-1-1 0,0 1 0,0-1 1,0-1-1,-15 3 0,21-4-99,0-1 1,0 0-1,0 0 0,0 0 0,0 0 0,0 0 1,0 0-1,-1 0 0,1-1 0,0 1 1,0-1-1,0 0 0,0 1 0,0-1 0,1 0 1,-1 0-1,0 0 0,0-1 0,0 1 1,1 0-1,-1-1 0,1 1 0,-1-1 0,1 1 1,0-1-1,-3-3 0,3 2 10,0 0-1,-1-1 1,1 1 0,1 0 0,-1-1-1,0 1 1,1-1 0,0 1-1,0-1 1,0 1 0,0 0-1,0-1 1,1 1 0,-1-1-1,3-5 1,7-14-413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97 14227,'1'-2'240,"24"-35"3730,-24 35-3542,1-1 0,-1 0 0,0 1 0,0-1-1,0 0 1,0 0 0,-1 0 0,1 0 0,-1 0 0,0 0 0,0 0 0,0-5 0,0 7-330,0 0 1,-1 0 0,1 1-1,0-1 1,0 0 0,-1 1-1,1-1 1,0 0 0,-1 1-1,1-1 1,0 1 0,-1-1-1,1 0 1,-1 1 0,1-1-1,-1 1 1,1-1 0,-1 1-1,0 0 1,1-1 0,-1 1-1,1 0 1,-1-1 0,0 1-1,-1-1 1,0 1 46,0 0 1,0-1 0,-1 1-1,1 0 1,0 0 0,0 0-1,0 1 1,-4 0-1,-2 1 14,1 0-1,0 0 0,0 1 0,-9 5 0,4-1-160,1 1 0,-1 0-1,2 0 1,-1 1 0,-10 13 0,18-19-45,0 0 0,0 1 0,0-1 1,0 1-1,1-1 0,0 1 0,0 0 1,0 0-1,0 0 0,1 0 1,-1 0-1,1 1 0,0-1 0,0 0 1,1 1-1,-1-1 0,1 0 0,0 1 1,0-1-1,1 6 0,0-9 14,-1 1-1,1 0 0,0-1 1,0 1-1,0 0 1,0-1-1,1 1 1,-1-1-1,0 0 0,1 0 1,-1 1-1,1-1 1,-1 0-1,1 0 0,-1 0 1,1 0-1,0 0 1,0-1-1,-1 1 0,1-1 1,0 1-1,0-1 1,0 1-1,0-1 0,-1 0 1,1 0-1,4 0 1,6 0-81,0-1-1,0 0 1,12-3 0,-21 4 94,40-9-184,-32 5 180,1 1-1,0 1 1,0 0-1,0 1 1,0 0-1,23 1 1,-34 1 32,0-1 0,0 0 0,0 0-1,-1 0 1,1 0 0,0 1 0,0-1 0,0 0 0,0 1 0,-1-1 0,1 0 0,0 1-1,-1-1 1,1 1 0,0 0 0,-1-1 0,1 1 0,0-1 0,-1 1 0,1 0 0,-1-1 0,1 1-1,-1 0 1,0 0 0,1-1 0,0 2 0,-1 0 11,0 0 0,0-1 0,0 1 0,0 0 0,0 0 0,-1-1 0,1 1 1,0 0-1,-1-1 0,1 1 0,-1 0 0,-1 2 0,-2 3 67,0 1 0,-1 0 1,0-1-1,-7 8 0,-11 11-165,0-1 1,-2-1-1,-47 35 0,71-58 56,0 0 6,0 0 0,0 0 0,0 0-1,0-1 1,0 1 0,0 0-1,0 0 1,-1-1 0,1 1-1,0-1 1,0 1 0,-1-1-1,1 1 1,-1-1 0,1 0-1,0 0 1,-1 0 0,1 0-1,0 0 1,-1 0 0,1 0-1,-1 0 1,1 0 0,0-1-1,-1 1 1,1 0 0,-2-2-1,-8-8-317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6:26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8360,'0'0'2082,"70"-51"-1281,-32 26-417,3-2-256,8-4-32,1 0-32,3-3-544,-5 2-1282,-4-5-3683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93 17556,'-4'-1'144,"0"-1"-1,1 1 1,-1-1 0,0 1 0,0 0 0,0 0-1,0 1 1,1-1 0,-1 1 0,0 0 0,0 0-1,0 0 1,0 1 0,0-1 0,0 1 0,0 0-1,-4 2 1,4-1-106,0 0 0,0 1 0,0-1 0,0 1 0,1 0 0,0 0 0,-1 0 0,1 1 0,0-1 0,1 1 0,-1 0 0,0-1 0,1 1 0,0 0 0,-2 5 0,1-2-28,1 0-1,0 0 0,0 0 0,0 1 0,1-1 1,0 1-1,0-1 0,1 1 0,0 10 0,0-16-4,0 0-1,0 0 0,1 0 0,-1 0 1,0 0-1,1 0 0,-1 0 0,1-1 0,0 1 1,0 0-1,0 0 0,0-1 0,0 1 1,0 0-1,0-1 0,0 1 0,1-1 1,-1 1-1,0-1 0,1 0 0,0 0 0,-1 0 1,1 1-1,0-1 0,-1-1 0,1 1 1,0 0-1,0 0 0,0-1 0,-1 1 1,1-1-1,0 0 0,0 1 0,0-1 0,0 0 1,0 0-1,0 0 0,0 0 0,0-1 1,4 0-1,3-1 12,1-1 0,0 0 1,-1-1-1,0 0 0,0 0 1,0-1-1,0-1 0,-1 1 0,16-14 1,-1-1 48,39-47 0,-57 61-57,40-51 47,-42 52-53,1-1-1,-1 1 0,0-1 0,0 0 0,-1 0 0,1 0 0,-1 0 0,1-10 1,-3 16-3,1 0 0,-1 0 0,0-1 0,0 1 1,0 0-1,0 0 0,0 0 0,0 0 1,0 0-1,0-1 0,0 1 0,0 0 0,0 0 1,0 0-1,0 0 0,0-1 0,0 1 1,0 0-1,0 0 0,0 0 0,0 0 0,0 0 1,0-1-1,0 1 0,0 0 0,0 0 1,-1 0-1,1 0 0,0 0 0,0 0 0,0-1 1,0 1-1,0 0 0,0 0 0,0 0 1,-1 0-1,1 0 0,0 0 0,0 0 0,0 0 1,0 0-1,0 0 0,0 0 0,-1-1 0,1 1 1,0 0-1,0 0 0,0 0 0,0 0 1,-1 0-1,1 0 0,0 0 0,0 0 0,0 0 1,0 0-1,0 1 0,-1-1 0,1 0 1,0 0-1,0 0 0,-13 10-22,-11 18 16,19-20 39,1 1 0,-1 1 0,1-1 0,1 1 0,0-1 0,0 1 0,1 0 0,-1 16 0,2-23-13,1-1 0,0 1 1,0 0-1,0-1 0,0 1 1,1-1-1,-1 1 0,1-1 1,-1 1-1,1-1 0,0 1 1,0-1-1,0 0 1,0 0-1,1 1 0,-1-1 1,1 0-1,-1 0 0,1 0 1,-1 0-1,1 0 0,0-1 1,0 1-1,0-1 0,0 1 1,0-1-1,1 1 1,-1-1-1,0 0 0,1 0 1,-1 0-1,1-1 0,-1 1 1,0 0-1,1-1 0,0 0 1,-1 1-1,1-1 0,2 0 1,5-1 22,-1 1-1,0-2 1,0 1 0,0-1 0,0 0 0,0-1 0,-1 0 0,1 0-1,-1-1 1,1 0 0,-1-1 0,9-6 0,-6 3-19,-1 0 1,1-1-1,-1 0 1,-1 0-1,0-1 1,0 0-1,13-22 1,-15 14-67,-7 18 35,1 0 1,-1-1 0,0 1-1,1-1 1,-1 1-1,0 0 1,0-1 0,0 1-1,1-1 1,-1 1 0,0-1-1,0 1 1,0-1-1,0 1 1,0-1 0,0 1-1,0-1 1,0 1-1,0-1 1,0 1 0,0 0-1,0-1 1,0 1-1,-1-1 1,1 1 0,0-1-1,0 1 1,-1-1 0,-1 3-13,1 1 1,-1-1-1,1 1 1,-1 0 0,1-1-1,0 1 1,0 0-1,0 0 1,0 0 0,1 0-1,-1 0 1,0 4-1,0 2 39,0-1-1,0 1 0,1 0 1,0 0-1,1 0 0,0 0 0,2 14 1,-2-21-2,0 0 0,-1 0 0,1 0 0,0 0 0,0 0 0,0 0 0,0-1 0,0 1 1,0 0-1,1 0 0,-1-1 0,1 1 0,-1-1 0,1 1 0,-1-1 0,1 0 0,0 1 0,0-1 1,0 0-1,0 0 0,0 0 0,0-1 0,0 1 0,0 0 0,0-1 0,0 1 0,0-1 0,0 0 1,0 0-1,0 1 0,1-2 0,-1 1 0,0 0 0,0 0 0,0-1 0,3 0 0,5-2 22,-1 0 0,0 0 0,0-1 0,0-1 0,0 1 0,-1-1 0,0-1 0,0 1 0,0-2 0,-1 1 0,9-10 0,7-9-52,37-51 0,-36 42-213,-23 34 72,-1 5 109,-3 8 42,-15 60 267,16-65-206,1 0 1,0 1-1,1-1 1,0 0-1,0 0 1,1 1-1,2 9 1,-3-16-71,1 0 0,-1 0 1,1 0-1,0 0 0,0 1 1,0-1-1,0 0 0,0-1 1,1 1-1,-1 0 0,0 0 1,1 0-1,-1-1 0,1 1 1,0-1-1,-1 1 0,1-1 1,0 0-1,0 0 0,0 0 1,0 0-1,0 0 0,0 0 1,1 0-1,-1 0 0,0-1 0,0 0 1,0 1-1,4-1 0,0 0-35,1 0 0,-1-1-1,1 1 1,0-1 0,-1-1-1,0 0 1,1 1-1,-1-2 1,7-3 0,30-15-176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284 412 14979,'0'-2'177,"0"1"0,0-1 0,1 0 0,-1 1 0,-1-1 1,1 0-1,0 1 0,0-1 0,-1 0 0,1 1 0,-1-1 0,1 0 0,-1 1 0,1-1 0,-1 1 0,0-1 0,0 1 0,0-1 0,0 1 0,0 0 0,0-1 0,0 1 0,-1 0 0,1 0 0,0 0 1,-1 0-1,1 0 0,-1 0 0,1 0 0,-1 1 0,1-1 0,-1 0 0,1 1 0,-1-1 0,0 1 0,1 0 0,-1 0 0,0-1 0,0 1 0,1 0 0,-1 0 0,0 1 0,1-1 0,-1 0 1,-3 1-1,-3 1-55,-1 1 1,0 0 0,1 0-1,-1 1 1,1 0 0,0 0-1,-10 8 1,1 0-101,2 1-1,-1 0 1,2 1-1,-25 30 0,33-35-32,0-1 0,0 1 0,1 0-1,0 0 1,0 0 0,1 1 0,0 0-1,1 0 1,0 0 0,0 0-1,-1 14 1,4-22 9,0 0-1,0 0 1,0-1-1,0 1 0,0 0 1,0 0-1,0 0 1,1 0-1,-1 0 1,0 0-1,1 0 1,0 0-1,0 0 1,-1-1-1,1 1 1,0 0-1,0-1 0,2 3 1,-2-4 2,0 1 0,0 0 1,0-1-1,0 1 0,0-1 0,0 0 1,0 1-1,1-1 0,-1 0 0,0 1 1,0-1-1,0 0 0,0 0 0,1 0 1,-1 0-1,0 0 0,0-1 0,0 1 1,0 0-1,1 0 0,1-2 1,3 0 12,1-2 0,0 1 0,-1-1 0,1 0-1,-1 0 1,0-1 0,9-9 0,5-8 116,-1 0-1,-1-1 1,-1-2-1,-1 1 1,22-50-1,-16 25 319,-3-1 1,17-68-1,-29 91-153,-1 0 0,-1 0 0,-2 0 0,0 0 0,-3-42 0,-3 57-105,-1 14-84,-2 23-84,3 32-325,2-1-1,2 1 1,18 111-1,-17-156 92,-1-3-120,1 1 0,-1-1 1,2 0-1,-1 0 1,1 0-1,1 0 1,-1-1-1,1 1 1,9 12-1,-12-20 301,-1 0 1,0-1-1,1 1 0,-1 0 1,1-1-1,-1 1 0,1-1 1,-1 1-1,1-1 0,-1 1 0,1-1 1,0 1-1,-1-1 0,1 0 1,-1 1-1,1-1 0,0 0 1,0 0-1,-1 1 0,1-1 1,0 0-1,-1 0 0,1 0 1,0 0-1,0 0 0,-1 0 0,1 0 1,0 0-1,0 0 0,-1 0 1,1 0-1,0-1 0,-1 1 1,1 0-1,0 0 0,-1-1 1,1 1-1,0 0 0,-1-1 0,1 1 1,0-1-1,-1 1 0,1-1 1,-1 1-1,1-1 0,15-16-1006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14955,'1'5'412,"0"0"0,1 0 0,0-1 0,0 1 0,1-1 0,-1 1 0,6 6 0,-8-11-328,1 1 0,0 0 0,0 0 0,0 0 0,0-1-1,0 1 1,0-1 0,0 1 0,0-1 0,0 1 0,1-1 0,-1 1 0,0-1-1,0 0 1,0 0 0,0 0 0,1 0 0,-1 0 0,0 0 0,0 0-1,0 0 1,1 0 0,-1 0 0,0 0 0,0-1 0,0 1 0,0-1-1,0 1 1,0-1 0,1 1 0,-1-1 0,0 0 0,0 1 0,-1-1 0,1 0-1,0 0 1,0 1 0,1-2 0,4-5 244,1 1 1,-1-1-1,-1 0 0,1-1 1,-1 1-1,0-1 1,-1 0-1,0 0 0,5-13 1,-7 14-149,1-1 0,-1 1 0,0 0 1,-1-1-1,0 0 0,0 1 0,0-1 1,-1 1-1,0-1 0,-1 0 0,-2-12 0,3 19-165,0 0-1,0 1 1,0-1-1,-1 0 0,1 0 1,0 0-1,0 0 1,-1 0-1,1 1 0,-1-1 1,1 0-1,-1 0 1,1 1-1,-1-1 0,1 0 1,-1 1-1,0-1 1,1 0-1,-1 1 0,0-1 1,1 1-1,-1-1 0,0 1 1,0-1-1,1 1 1,-1 0-1,0 0 0,0-1 1,0 1-1,0 0 1,0 0-1,1 0 0,-1 0 1,-2 0-1,1 0-6,1 1-1,-1-1 0,0 1 0,1 0 1,-1 0-1,0 0 0,1 0 1,0 0-1,-1 0 0,1 1 1,0-1-1,-1 0 0,1 1 1,0-1-1,0 1 0,-2 2 1,-3 9-31,0 0 1,0 1-1,1 0 1,1 0-1,0 0 1,-3 23 0,3-4-57,1 60 1,3-85 62,0-1 0,1 0 0,0 1 0,0-1 0,3 8 0,-4-14 15,0 0-1,0 0 1,1 0-1,-1 0 1,1 0-1,-1 0 1,0 0 0,1 0-1,0-1 1,-1 1-1,1 0 1,0 0-1,-1 0 1,1-1-1,0 1 1,0 0-1,-1-1 1,1 1 0,0-1-1,0 1 1,0-1-1,0 1 1,0-1-1,0 1 1,0-1-1,0 0 1,0 0-1,0 0 1,0 1 0,0-1-1,0 0 1,0 0-1,0 0 1,0-1-1,0 1 1,0 0-1,0 0 1,0 0-1,0-1 1,0 1 0,0-1-1,0 1 1,0-1-1,2 0 1,4-4-7,0 0 0,1 0 1,-1-1-1,-1 0 0,1 0 1,10-14-1,32-48 4,-38 52 11,98-150 56,-108 163-68,1 1-1,0 0 1,-1-1 0,1 1 0,0 0-1,0 0 1,1 0 0,-1 1 0,0-1-1,4-1 1,-6 2 3,0 1-1,1 0 1,-1 0 0,1 0 0,-1 0-1,1 0 1,-1 0 0,0 0-1,1 0 1,-1 0 0,1 0-1,-1 0 1,1 0 0,-1 0 0,0 0-1,1 0 1,-1 1 0,1-1-1,-1 0 1,0 0 0,1 0-1,-1 1 1,0-1 0,1 1-1,0 0 0,0 0-1,0 0 0,0 0 1,-1 0-1,1 0 0,-1 1 0,1-1 1,-1 0-1,1 1 0,-1-1 0,1 3 1,1 11-37,-1 1 0,-1 25 1,-1-30 41,1 0 1,0 0 0,0 0 0,1-1 0,1 1 0,0 0 0,5 14 0,-7-24 0,0-1 0,0 1 0,0-1 0,1 1 0,-1-1 0,0 1 0,0-1 0,1 1 0,-1-1 1,0 0-1,1 1 0,-1-1 0,0 0 0,1 1 0,-1-1 0,0 0 0,1 1 0,-1-1 0,1 0 0,-1 0 1,1 1-1,-1-1 0,1 0 0,-1 0 0,1 0 0,-1 0 0,1 0 0,-1 0 0,1 0 0,0 0 0,15-9 60,8-22 18,-24 31-80,20-32 66,-4 7-128,1 0 1,24-27-1,-40 51 46,0 0 1,-1 0-1,1 0 0,0 1 1,-1-1-1,1 0 1,0 1-1,0-1 0,0 0 1,0 1-1,0-1 0,0 1 1,0-1-1,0 1 0,0 0 1,0-1-1,0 1 0,0 0 1,0 0-1,0-1 0,1 1 1,-1 1 1,0-1 0,-1 1 1,1-1-1,0 1 1,-1-1-1,1 1 0,-1-1 1,1 1-1,-1-1 1,1 1-1,-1 0 0,1-1 1,-1 1-1,0 0 0,1 0 1,-1-1-1,0 1 1,0 0-1,1 0 0,-1-1 1,0 2-1,1 9-39,0-1 0,-1 0 0,0 15 0,-1-15 128,18-41 409,-13 20-428,2-4-26,0 0 1,1 0-1,1 1 1,0 0-1,18-23 1,-26 37-40,1-1 1,0 0-1,-1 0 1,1 1 0,-1-1-1,1 0 1,0 1-1,0-1 1,-1 1-1,1-1 1,0 1-1,0-1 1,0 1-1,0-1 1,0 1 0,-1 0-1,1 0 1,0-1-1,0 1 1,0 0-1,0 0 1,0 0-1,0 0 1,1 0-1,-1 1-1,0-1-1,-1 1 1,1-1-1,0 1 1,0 0-1,-1-1 1,1 1-1,0 0 1,-1 0-1,1 0 1,-1-1-1,1 1 1,-1 0-1,1 0 0,-1 0 1,0 0-1,1 0 1,-1 1-1,2 6-43,-1 1-1,0-1 1,0 16-1,-1-16 72,1-4-112,-1 1 0,0-1-1,0 1 1,0 0-1,-1-1 1,1 1-1,-1-1 1,0 1-1,0-1 1,-1 0 0,0 1-1,-2 4 1,1-8-88,1-7-50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13035,'0'-17'1707,"1"13"-1178,-1-1 1,1 0 0,-1 0 0,0 0 0,-1 1-1,1-1 1,-1 0 0,0 0 0,0 1-1,0-1 1,-1 1 0,-4-9 0,6 12-447,-1 1-1,1-1 1,-1 1 0,1-1 0,-1 1 0,1-1 0,-1 1 0,1 0 0,-1-1 0,1 1-1,-1 0 1,0-1 0,1 1 0,-1 0 0,0 0 0,1 0 0,-1 0 0,0 0 0,1-1 0,-1 1-1,0 0 1,1 0 0,-1 1 0,0-1 0,0 0 0,-18 11 790,13-6-771,1 0 0,-1 1 0,-6 10 0,3-3-106,1 0 0,0 1 0,0 0 0,2 0 0,0 1 0,0 0 0,2 0 0,0 0 0,0 0 0,2 1 0,-2 16 0,4-32-2,0 1-1,0-1 0,0 1 0,0-1 0,0 1 1,0 0-1,0-1 0,0 1 0,0-1 1,0 1-1,1-1 0,-1 1 0,0-1 0,0 1 1,1-1-1,-1 1 0,0-1 0,0 1 1,1-1-1,-1 1 0,1-1 0,-1 0 1,0 1-1,1-1 0,-1 0 0,1 1 0,-1-1 1,1 0-1,-1 1 0,1-1 0,-1 0 1,1 0-1,-1 0 0,1 1 0,1-1-77,1 0 0,-1 0 0,0-1 0,0 1 0,-1 0 0,1-1 0,0 1 0,0-1 0,0 0 0,2-1 0,6-3-360,0 0 1,16-13-1,-3-3 60,0-3-96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17316,'4'1'389,"-1"0"0,0 0 0,1-1 1,-1 1-1,0-1 0,1 0 0,-1 0 0,1 0 1,-1 0-1,0-1 0,1 0 0,-1 1 1,0-1-1,1 0 0,2-2 0,0 0-65,-1 0-1,1 0 1,-1 0-1,0-1 1,0 0-1,-1 0 1,9-9-1,-6 5-114,-1 0-1,1-1 1,-2 0-1,1 0 1,-1-1 0,-1 1-1,0-1 1,0 0-1,4-16 1,-8 22-153,1 1 0,-1 0 0,0-1-1,1 1 1,-2-1 0,1 1 0,0 0 0,-1-5 0,0 7-50,1 0-1,0 1 1,-1-1 0,1 0-1,0 1 1,-1-1 0,1 1-1,0-1 1,-1 0-1,1 1 1,-1-1 0,1 1-1,-1 0 1,0-1-1,1 1 1,-1-1 0,1 1-1,-1 0 1,0-1 0,1 1-1,-1 0 1,0 0-1,1-1 1,-1 1 0,0 0-1,1 0 1,-1 0-1,0 0 1,0 0 0,1 0-1,-1 0 1,0 0-1,1 0 1,-1 1 0,0-1-1,1 0 1,-1 0 0,0 1-1,1-1 1,-1 0-1,0 1 1,1-1 0,-1 0-1,0 1 1,-5 3-31,0 0 1,0 0 0,1 1-1,-1 0 1,1 0 0,0 0-1,1 0 1,-1 1 0,1-1-1,-5 10 1,-4 8-197,-14 31 0,20-38 18,-8 30 0,14-41 92,-1 0 0,1 1 0,1-1 0,-1 1 0,1-1 0,0 1 0,0-1 0,0 0 0,2 9 0,-2-13 47,1 0 1,-1 0-1,1 0 0,-1 0 0,0 0 1,1 0-1,0 0 0,-1 0 0,1-1 1,-1 1-1,1 0 0,0 0 0,0 0 1,0-1-1,-1 1 0,1 0 0,0-1 1,0 1-1,0-1 0,0 1 1,0-1-1,0 0 0,0 1 0,0-1 1,0 0-1,0 0 0,0 1 0,0-1 1,0 0-1,0 0 0,0 0 0,0 0 1,0-1-1,0 1 0,1 0 0,-1 0 1,0-1-1,1 1 0,4-2-281,0-1 0,0 1 0,0-1 0,-1 0 0,7-4 0,4-4-234,0-1-1,17-18 0,2-6-348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19236,'-1'-1'112,"0"0"0,0 1 0,-1-1 0,1 0 0,0 0 0,-1 1 0,1-1 0,-1 1 0,1-1 0,-1 1 0,1-1 0,-1 1 0,1 0 0,-1 0 0,0 0 0,1 0 0,-1 0 0,1 0 0,-1 0 0,1 1 0,-4 0 0,3 0-30,-1 0 0,0 1 0,1-1 0,-1 1 0,1 0 0,-1 0 0,1 0 0,0 0 0,0 0-1,-3 5 1,0-1-64,1 1 0,0-1 0,1 1 0,-1 0 0,1 0 0,1 0-1,-1 1 1,-1 8 0,3-12-22,1 0-1,0 0 1,-1 0-1,1-1 0,1 1 1,-1 0-1,0 0 1,1 0-1,0 0 1,0 0-1,0-1 1,1 1-1,-1 0 0,4 5 1,-4-8-8,0 1-1,1 0 1,0 0 0,-1-1-1,1 1 1,0-1-1,0 0 1,0 0 0,0 1-1,0-1 1,0 0 0,0 0-1,0-1 1,0 1 0,1 0-1,-1-1 1,0 0 0,0 1-1,1-1 1,-1 0 0,0 0-1,1 0 1,-1 0-1,0-1 1,5 0 0,1-1-41,1-1 0,0 0 1,-1 0-1,0-1 0,9-5 0,-10 5 68,0 0-1,-1 1 1,1 0 0,1 0-1,-1 1 1,0 0-1,13-3 1,-19 5 10,-1 0 0,1 0 0,-1 0 0,1 0 0,0 0 0,-1 0 1,1 0-1,-1 0 0,1 1 0,-1-1 0,1 0 0,0 0 0,-1 0 0,1 0 0,-1 1 1,1-1-1,-1 0 0,1 1 0,-1-1 0,1 0 0,-1 1 0,0-1 0,1 1 0,-1-1 0,1 1 1,-1-1-1,0 0 0,1 1 0,-1 0 0,0-1 0,0 1 0,1-1 0,-1 1 0,0-1 1,0 1-1,0-1 0,0 1 0,0 0 0,0-1 0,0 1 0,0-1 0,0 1 0,0 0 1,0-1-1,0 1 0,0-1 0,0 1 0,-1-1 0,1 1 0,0-1 0,0 1 0,-1 0 1,-14 30 986,8-21-688,0-1 0,0 1 0,-1-1 1,-13 11-1,17-17-383,0 1 0,-1 0 0,0-1 0,0 0 0,0 0 0,0-1 0,-1 0 0,1 1 0,-1-2 0,1 1 0,-6 1 0,9-3 15,1 0 0,0 0 0,0 1 0,0-1 0,-1 0 0,1 0 0,0 0 0,0 0 0,0-1-1,0 1 1,-1 0 0,1 0 0,0-1 0,0 1 0,0-1 0,0 1 0,0-1 0,0 1-1,0-1 1,0 0 0,0 1 0,0-1 0,0 0 0,0 0 0,0 0 0,1 0 0,-1 0 0,0 1-1,0-1 1,1-1 0,-1 1 0,1 0 0,-1 0 0,1 0 0,0 0 0,-1 0 0,1 0 0,0-1-1,0 1 1,0 0 0,0 0 0,0-2 0,1-27-572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16788,'0'0'44,"0"0"1,0-1 0,0 1 0,1 0 0,-1 0 0,0 0 0,0 0 0,0 0-1,0 0 1,0 0 0,0 0 0,0 0 0,1 0 0,-1 0 0,0 0 0,0 0-1,0 0 1,0 0 0,0 0 0,0 0 0,0 0 0,1 0 0,-1 0 0,0 0-1,0 0 1,0 0 0,0 0 0,0 0 0,0 0 0,0 0 0,1 0 0,-1 0-1,0 0 1,0 1 0,0-1 0,0 0 0,0 0 0,0 0 0,0 0 0,0 0-1,0 0 1,0 0 0,0 0 0,0 0 0,1 1 0,-1-1 0,0 0 0,0 0-1,0 0 1,0 0 0,0 0 0,0 0 0,0 0 0,0 1 0,0-1 0,0 0-1,0 0 1,0 0 0,0 0 0,0 0 0,0 0 0,0 1 0,-1-1 0,1 0 0,3 18 1844,-3 27 170,0-40-1759,1 73 268,2-1-1,5-1 0,19 93 1,-15-133-386,-3-24-11,-8-12-163,-1 0 0,1 0 1,-1 0-1,1 0 0,-1 0 0,0 0 0,1 0 0,-1-1 1,1 1-1,-1 0 0,0 0 0,1-1 0,-1 1 0,0 0 1,1 0-1,-1-1 0,0 1 0,1 0 0,-1-1 0,0 1 1,0-1-1,1 1 0,-1 0 0,0-1 0,0 1 0,0-1 1,1 1-1,-1 0 0,0-1 0,0 1 0,0-1 0,0 1 1,0-1-1,2-8 35,0 0 1,0 0-1,-1 0 1,0 0-1,-1 0 1,-1-13-1,-8-58 134,8 73-161,1 1-8,-1 0-13,0-1 0,0 1 0,0 0 0,-1 0 0,1 0 1,-1 0-1,-1 0 0,-3-8 0,5 24-273,7 8 117,-5-16 142,0 0 0,1 0 0,-1 1 0,1-1 0,0 0 0,0-1 0,-1 1 0,1 0 0,0 0 0,1-1 0,-1 1 0,0-1 0,0 0 0,1 0 0,-1 0 0,0 0 0,1 0 0,-1 0 0,1 0 0,-1-1 0,5 1 0,-3-1 6,0-1 1,0 1 0,0-1-1,0 0 1,0 0-1,0 0 1,0-1 0,0 1-1,0-1 1,-1 0 0,1 0-1,4-4 1,2-2 15,0 0 0,0-1 0,0-1 0,-2 1 0,1-2-1,-1 1 1,11-19 0,-14 19 20,1-1-1,-1 0 1,-1-1-1,0 1 1,0-1-1,1-12 1,-10 69-61,-6 65 27,10-97-180,2 1 0,-1-1 0,2 0 0,0 0 0,0 0 0,6 17 0,-7-28 104,-1-1 0,1 1 0,-1 0 0,1-1 0,-1 1 0,1 0 0,0-1 0,0 1 0,0-1 0,0 1 0,0-1 0,0 0 0,0 1 1,1-1-1,-1 0 0,0 0 0,1 0 0,-1 0 0,1 0 0,-1 0 0,3 1 0,-2-2 29,-1-1-1,1 1 1,0 0 0,-1-1 0,1 1-1,-1-1 1,1 1 0,-1-1-1,1 0 1,-1 0 0,0 0 0,1 0-1,-1 0 1,0 0 0,0 0 0,1 0-1,-1 0 1,0 0 0,0-1 0,0 1-1,-1 0 1,1-1 0,1-1 0,15-29-799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18180,'-9'6'1768,"5"8"-1184,0-1-320,4 0 1033,0 0-1241,4-3 24,2-3-56,4-1-160,-2-1-152</inkml:trace>
  <inkml:trace contextRef="#ctx0" brushRef="#br0" timeOffset="1">333 100 22589,'-3'-1'182,"-1"1"0,1 0 0,0 0 0,-1 0 0,1 0 0,0 1 0,-1-1 0,1 1 0,0 0 0,-1 0 0,1 0 0,0 0 0,0 0 0,0 1 0,0 0 0,0-1 0,0 1 0,1 0 0,-1 1-1,1-1 1,-1 0 0,-1 3 0,-5 5-68,1 0-1,0 0 0,0 1 0,-7 15 1,8-13-74,1 1 1,0 0 0,-5 18-1,9-26-18,0 1 0,1-1 0,0 1-1,0-1 1,1 1 0,0 0-1,0-1 1,0 1 0,3 11 0,-3-16-16,1-1 1,-1 1 0,1 0 0,-1-1 0,1 1 0,0 0 0,0-1-1,0 1 1,0-1 0,0 1 0,0-1 0,0 0 0,0 0-1,1 1 1,-1-1 0,0 0 0,1 0 0,-1 0 0,1 0 0,2 1-1,-1-1 2,-1-1 0,1 1 0,0-1 0,0 1-1,0-1 1,0 0 0,0 0 0,0 0 0,0 0-1,0-1 1,3 0 0,5-2-32,0-1 1,0 0-1,0-1 1,-1 0-1,11-6 1,42-32-407,-56 38 395,0 0 1,-1-1-1,0 0 0,0-1 1,0 1-1,8-14 0,-4 0-135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23 128 18476,'17'98'2618,"27"133"-375,-24-150-2021,2 6-60,11 96 1,-32-174-136,0-1-1,-1 1 1,-1 0 0,-1 12 0,2-19-24,0-1 0,-1 0 0,1 0 1,0 1-1,-1-1 0,1 0 0,-1 0 0,1 0 0,-1 0 1,0 1-1,1-1 0,-1 0 0,0 0 0,0 0 1,0-1-1,-1 3 0,1-3-2,0 0 0,0 0 0,0 1 0,0-1 0,0 0 0,0 0 0,0 0 0,0 0 0,0 0 0,0 0 0,0-1 0,0 1 0,0 0 0,0 0 0,0-1 0,1 1 0,-1-1 0,0 1 0,0 0 0,0-1 0,0 0 0,1 1 0,-1-1 0,0 1 0,-1-2 0,-4-4 2,0 0 0,0-1 0,0 1 0,1-1 0,0 0 0,0-1 0,-6-12 0,1-2 11,-12-37-1,11 21 6,2-2-1,2 1 1,1-1-1,2 0 1,2 0-1,2 0 1,1 0 0,2 0-1,2 0 1,17-66-1,-16 86-35,0-1 0,1 2 1,2-1-1,0 1 0,21-33 0,-26 46 5,0 0 0,0 1 0,1 0 0,0 0 1,0 0-1,0 0 0,0 1 0,1-1 0,-1 1 0,1 1 0,0-1 0,1 1 0,-1 0 1,0 1-1,1-1 0,-1 1 0,1 1 0,0-1 0,0 1 0,0 0 0,11 0 0,-16 1 8,1 0-1,0 0 0,-1 0 0,1 1 0,0-1 0,-1 1 0,1-1 0,-1 1 0,1 0 0,-1 0 0,0 0 0,1 0 0,-1 0 0,0 1 0,1-1 0,-1 1 0,0-1 0,0 1 0,0 0 0,-1 0 0,1 0 1,0 0-1,-1 0 0,1 0 0,-1 0 0,0 1 0,0-1 0,0 1 0,0-1 0,0 0 0,0 1 0,0 0 0,-1-1 0,0 1 0,1-1 0,-1 1 0,0 0 0,0-1 0,0 1 0,-1-1 0,0 4 0,-2 5 5,0 0-1,-1 0 0,-1 0 0,0-1 0,0 1 0,-1-1 0,0 0 0,-15 17 0,0-3-243,-48 43-1,64-62 140,-36 27-709,38-30 768,1-1 0,-1 0 0,1 1 0,-1-1 0,1 0 0,-1 0 0,1 0 0,-1-1 0,0 1 0,0 0 0,1-1 0,-1 0 0,0 0 0,0 0 0,-4 0 0,7 0 29,-1-1 1,0 1-1,0 0 1,1 0-1,-1-1 0,0 1 1,0 0-1,1-1 0,-1 1 1,0-1-1,1 1 1,-1-1-1,1 1 0,-1-1 1,1 1-1,-1-1 1,1 0-1,-1 1 0,1-1 1,-1 0-1,1 0 1,-2-24-461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17700,'1'1'93,"-1"-1"1,1 1-1,0 0 1,0 0-1,0 0 1,0-1-1,-1 1 1,1 0 0,0 0-1,-1 0 1,1 0-1,-1 0 1,1 0-1,-1 0 1,1 0-1,-1 0 1,0 1-1,0-1 1,1 0-1,-1 0 1,0 0-1,0 2 1,1 33 327,-1-22 118,0-6-354,1 31 167,2-1 1,10 51 0,-13-88-333,1 1 0,-1-1 0,0 1 0,1-1 1,-1 1-1,1-1 0,-1 0 0,1 1 0,0-1 0,0 0 0,0 0 0,-1 1 0,3 0 0,-3-1-2,1-1 0,-1 0-1,0 0 1,0 0-1,1 0 1,-1 0 0,1 0-1,-1 0 1,0 0-1,1 0 1,-1 0 0,0 0-1,1 0 1,-1 0-1,0 0 1,1 0 0,-1 0-1,0-1 1,0 1-1,1 0 1,-1 0 0,0 0-1,1 0 1,-1-1-1,0 1 1,0 0 0,1 0-1,-1-1 1,0 1-1,0 0 1,0 0 0,1-1-1,-1 1 1,0-1-1,3-3 121,-1 0 0,0 0 0,0 0-1,-1-1 1,1 1 0,1-10 0,2-19 207,-1 0 1,-1-1 0,-2 1-1,-7-63 1,-1 76-3959,7 20 3489,0 1 0,1-1 0,-1 0 0,1 1 0,0-1 0,-1 1 0,1-1 0,-1 0 0,1 1 0,-1-1-1,1 0 1,0 0 0,-1 0 0,1 1 0,0-1 0,-1 0 0,1 0 0,0 0 0,-1 0 0,1 0 0,0 0 0,-1 0-1,1 0 1,0 0 0,-1-1 0,1 1 0,-1 0 0,1 0 0,0-1 0,0 1 0,20-14-980,-18 11 860,15-10-366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13363,'2'9'291,"-1"0"0,-1 0 0,1 0 0,-1 0 0,-1 0 0,1 1 0,-2-1 0,-2 13 0,-3 18 668,5-20-418,1-14-276,0 1 0,0 0 1,1-1-1,-1 1 0,1 0 0,1-1 0,-1 1 0,1-1 0,4 13 1,-5-19-233,0 0 0,0 0 0,0 1 0,1-1 0,-1 0 1,0 1-1,0-1 0,0 0 0,1 0 0,-1 1 0,0-1 1,1 0-1,-1 0 0,0 0 0,0 0 0,1 1 0,-1-1 0,0 0 1,1 0-1,-1 0 0,0 0 0,1 0 0,-1 0 0,0 0 1,1 0-1,-1 0 0,1 0 0,-1 0 0,0 0 0,1 0 1,-1 0-1,0 0 0,1 0 0,-1 0 0,0 0 0,1-1 0,-1 1 1,0 0-1,0 0 0,1 0 0,-1 0 0,0-1 0,0 1 1,1 0-1,-1 0 0,0-1 0,0 1 0,1 0 0,-1-1 1,11-14 700,-1-3 3,-1-1 0,8-23-1,-15 35-542,0 0 0,0 0 0,0 0 0,-1-1 0,0 1 0,0 0 0,-1-1 0,0 1 0,-1-12 0,1 18-167,-1-1 0,0 0 0,1 1 0,-1 0-1,0-1 1,0 1 0,0-1 0,0 1 0,0 0-1,0 0 1,0 0 0,0-1 0,-1 1 0,1 0-1,0 0 1,-1 1 0,1-1 0,-1 0 0,1 0 0,-1 1-1,1-1 1,-1 1 0,1-1 0,-1 1 0,-2-1-1,2 1-193,0 0 0,0-1-1,0 1 1,0 0 0,0 0-1,0 0 1,0 1 0,0-1 0,0 0-1,0 1 1,0-1 0,0 1-1,0 0 1,0-1 0,0 1-1,1 0 1,-1 0 0,0 0-1,1 1 1,-3 1 0,4-3 125,0 0 1,-1 0 0,1 0-1,0 1 1,0-1 0,0 0-1,0 0 1,0 0 0,0 1-1,0-1 1,0 0 0,0 0-1,0 0 1,0 0 0,0 1-1,0-1 1,0 0 0,0 0-1,0 0 1,0 1 0,0-1-1,0 0 1,0 0 0,0 0-1,0 0 1,0 1 0,1-1 0,-1 0-1,0 0 1,0 0 0,0 0-1,0 1 1,0-1 0,0 0-1,1 0 1,-1 0 0,0 0-1,0 0 1,0 0 0,0 0-1,0 1 1,1-1 0,-1 0-1,0 0 1,0 0 0,0 0-1,1 0 1,-1 0 0,0 0-1,0 0 1,0 0 0,1 0-1,-1 0 1,0 0 0,0 0-1,14 1-298,-14-1 242,23-1-633,9-3 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40 296 15851,'-28'24'1832,"27"-23"-1729,0 0 0,0 0 0,0 1 0,0-1 0,0 0 0,0 1 0,1-1 0,-1 1 0,0-1 1,1 1-1,-1-1 0,1 1 0,-1-1 0,1 1 0,0-1 0,0 1 0,0-1 0,0 1 0,0 0 0,0 2 0,1-3-42,0 1 0,0-1 0,0 0 0,0 0 0,0 0 0,0 0 0,0 0 0,0 0-1,0 0 1,0 0 0,1 0 0,-1-1 0,0 1 0,1-1 0,-1 1 0,1 0 0,-1-1 0,1 0 0,-1 1 0,1-1 0,-1 0 0,1 0 0,-1 0 0,2 0 0,40-1 119,-42 1-168,14-2-1,-1-1-1,0 0 1,0-1-1,0 0 1,0-1-1,-1-1 1,0 0-1,0-1 1,0 0-1,-1-1 0,12-9 1,-14 9-4,0-1 0,0 0 0,-1-1 0,0 0 0,-1 0 0,0 0 0,-1-1 0,0-1 0,0 1 0,-1-1 1,-1 0-1,6-17 0,-10 24-2,1 0 0,-1 0 0,-1-1 0,1 1 0,-1-1 0,1 1 0,-2 0 0,1-1 0,0 1 0,-1 0 0,0-1 1,-1 1-1,1 0 0,-1 0 0,0 0 0,0 0 0,-5-9 0,4 11 1,0-1 0,1 1 0,-1 0 0,0 0 0,-1 1 0,1-1 0,0 1 0,-1-1 0,1 1 0,-1 0 0,0 0 0,0 1 0,0-1 0,0 1 0,0 0 0,0 0 0,0 0 0,0 0 0,0 1-1,-1 0 1,1 0 0,0 0 0,-6 1 0,1 0 25,0 0 0,0 2 0,0-1 0,0 1 0,0 0 0,0 1 0,1 0-1,0 0 1,-13 9 0,16-10-19,1 0 0,0 0 0,0 1-1,0-1 1,1 1 0,-1 0 0,1 0 0,0 1 0,0-1-1,0 0 1,0 1 0,1 0 0,0 0 0,0 0 0,0 0-1,1 0 1,-1 0 0,0 8 0,2-11-41,0 0 1,1 1 0,-1-1 0,0 0-1,1 0 1,0 0 0,-1 0-1,1 0 1,0 0 0,0 0-1,0 0 1,0 0 0,0 0-1,1 0 1,-1-1 0,1 1-1,-1-1 1,1 1 0,-1-1-1,1 1 1,0-1 0,0 0 0,0 0-1,-1 1 1,1-2 0,0 1-1,4 1 1,6 3-397,1-1-1,-1-1 1,21 3-1,-20-4 6,35 5-895,30 6-764,-71-11 1851,0 0 0,0 0 0,0 0 0,-1 1 0,1 0 0,-1 1 0,0-1 0,7 6 0,-10-7 187,-1 0 0,0 1 0,0-1 0,-1 0 0,1 0-1,0 1 1,-1-1 0,0 1 0,1 0 0,-1-1 0,0 1-1,0 0 1,0 0 0,-1-1 0,1 1 0,-1 0-1,0 0 1,1 0 0,-1 0 0,0 0 0,-1 0 0,0 4-1,0-1 44,0-1 0,-1 1-1,0-1 1,0 0-1,0 0 1,-1 1 0,1-1-1,-1-1 1,-1 1-1,-5 7 1,-12 8 30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197 276 14915,'-10'1'301,"-1"0"0,1 1 0,0 0 0,-1 1 0,1 0 0,1 1 1,-1 0-1,0 0 0,1 1 0,0 0 0,-11 9 0,14-10-192,1 1 1,0-1 0,0 1-1,0 0 1,0 0 0,1 1-1,0-1 1,0 1 0,1 0-1,-1 0 1,1 0 0,1 0-1,-1 1 1,1-1-1,0 1 1,0 0 0,1 0-1,-1 7 1,2-11-78,0 0 1,0 0-1,0 0 0,0 0 1,0-1-1,1 1 0,-1 0 1,1 0-1,0-1 0,0 1 1,0 0-1,0-1 0,0 1 1,1-1-1,-1 1 1,3 2-1,-3-4-1,1 1 1,0-1 0,0 1-1,0-1 1,-1 0-1,1 0 1,0 0 0,1 0-1,-1 0 1,0 0-1,0 0 1,0-1-1,0 1 1,1-1 0,-1 0-1,3 1 1,1-2 29,0 1 1,0-1 0,0 0-1,0 0 1,0-1 0,0 1-1,0-1 1,0-1 0,-1 1-1,1-1 1,-1 0 0,0 0-1,9-7 1,-2-1 53,-1-1 1,0 0-1,-1 0 1,0-1-1,-1-1 1,0 0-1,-1 0 0,-1 0 1,0-1-1,8-28 1,-7 16 24,-1-1 1,-2 0 0,0 0-1,-2 0 1,-1-38 0,-2 60-137,-4-43-18,4 47 5,0 0-1,-1-1 0,1 1 0,-1 0 0,1 0 1,-1 0-1,0 0 0,0-1 0,0 1 1,0 0-1,-1 1 0,1-1 0,-1 0 0,1 0 1,-1 0-1,1 1 0,-3-3 0,3 4 0,0 0-1,0 0 1,0-1-1,0 1 1,0 0-1,1 0 1,-1 0-1,0 0 1,0 0-1,0 0 1,0 0-1,0 1 1,0-1-1,1 0 1,-1 0-1,0 1 1,0-1-1,0 0 1,1 1-1,-1-1 1,0 1-1,0-1 1,1 1-1,-1-1 1,0 1-1,1 0 1,-1-1-1,1 1 1,-1 0-1,1 0 1,-1-1-1,1 1 1,-1 0-1,1 0 1,-1 1-1,-13 30-273,14-31 271,-5 12-45,1 1-1,0 0 0,1 0 0,1 1 0,0-1 1,1 1-1,0-1 0,2 1 0,-1-1 1,2 1-1,5 22 0,-7-35 54,1 1-1,-1-1 1,1 0-1,0 0 1,0 0 0,0 0-1,1 0 1,-1 0-1,0 0 1,1 0 0,-1 0-1,1 0 1,0-1 0,-1 1-1,1 0 1,0-1-1,0 0 1,0 1 0,2 0-1,-1-1-16,-1-1-1,0 0 0,1 1 0,-1-1 1,0 0-1,1 0 0,-1 0 1,0 0-1,1-1 0,-1 1 0,0 0 1,0-1-1,1 0 0,-1 0 1,4-1-1,3-3-86,-1-1 1,1 1-1,-1-2 1,0 1-1,-1-1 1,0 0-1,10-12 1,-8 8 58,0 0 1,-1-1-1,0 0 1,-1 0-1,8-21 1,-16 48 186,1 1 0,3 27 1,-3-39-133,1 0 1,-1 0-1,1 0 1,0-1-1,0 1 1,0 0-1,1-1 1,-1 1-1,1-1 1,0 0-1,0 1 0,0-1 1,0 0-1,1 0 1,-1 0-1,1 0 1,4 3-1,-5-5 1,1 0 0,-1-1 0,0 1-1,1-1 1,-1 1 0,0-1-1,1 0 1,-1 0 0,1 0 0,-1 0-1,0 0 1,1 0 0,-1-1 0,0 1-1,1-1 1,-1 1 0,0-1 0,1 0-1,-1 0 1,0 0 0,0 0-1,0-1 1,0 1 0,3-3 0,7-5 9,-1-1 0,18-18-1,-26 24-12,9-8 2,-1-1 1,0 0 0,-1-1 0,0 0 0,-1 0-1,13-29 1,-26 53 32,1 0 0,1 1 0,0-1 0,-1 12 0,3-18-52,-1-1 0,1 0 1,0 0-1,0 0 0,0 0 1,0 1-1,1-1 0,-1 0 1,1 0-1,0 0 0,0 0 0,0 0 1,0 0-1,1 0 0,-1-1 1,1 1-1,0 0 0,0-1 0,0 1 1,0-1-1,3 4 0,-3-6-48,-1 1 0,1 0 0,0 0 0,-1-1 0,1 1-1,0-1 1,0 1 0,0-1 0,0 0 0,-1 1 0,1-1 0,0 0-1,0 0 1,0-1 0,0 1 0,0 0 0,-1-1 0,1 1-1,0-1 1,0 1 0,0-1 0,-1 0 0,1 0 0,0 0 0,1-1-1,6-5-94,0 1-1,-1-1 0,10-10 0,-9 9 73,27-26-430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20156,'-17'12'665,"1"1"0,0 0 0,1 1 0,1 0 0,-20 27 0,31-37-653,0 0 0,1 0-1,0 0 1,0 0 0,0 0-1,0 0 1,1 0 0,-1 1 0,1-1-1,0 0 1,1 1 0,-1-1 0,1 1-1,0-1 1,0 1 0,0-1-1,1 1 1,-1-1 0,1 1 0,0-1-1,0 0 1,1 1 0,-1-1-1,1 0 1,0 0 0,0 0 0,1 0-1,-1 0 1,1 0 0,-1-1 0,6 5-1,-5-5-100,0 1 0,0-1 0,0 0 0,1-1 1,-1 1-1,1 0 0,0-1 0,0 0 0,0 0 0,0 0 0,0 0 0,0-1 0,0 0 0,1 0 0,-1 0 0,0 0 0,1-1 0,-1 1 0,1-1 0,-1 0 0,0 0 0,1-1 0,-1 0 1,6-1-1,-2 0-94,0-1-1,0 0 1,-1-1 0,1 0 0,-1 0 0,0 0 0,0-1 0,0 0 0,-1-1 0,0 1 0,0-1 0,6-8 0,15-24-587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16580,'-7'-21'1349,"7"21"-1336,0 0 0,0-1 0,0 1 0,0 0 0,0 0 0,0 0 0,0 0 0,0-1 0,0 1 0,0 0 0,0 0 0,0 0 0,0 0 0,0-1 0,0 1 0,0 0 0,-1 0 0,1 0 0,0 0 0,0-1 0,0 1 0,0 0 0,0 0 0,0 0 0,-1 0 0,1 0 0,0 0 0,0 0 0,0 0 0,0-1 0,0 1 0,-1 0 0,1 0 0,0 0 0,0 0 0,0 0 0,-1 0 0,1 0 0,0 0 0,0 0 0,0 0 0,0 0 0,-1 0 0,1 0 0,0 0 0,0 0 0,0 0 0,0 0 0,-1 1 0,1-1 0,0 0 0,0 0 0,0 0 0,-1 0 0,-3 10 298,2 11 133,1 1 0,1 0 0,1 0 0,0 0 0,7 29 0,-6-40-361,5 37 396,3-1 0,21 67 0,-25-96-387,1-1 1,0 0-1,2 0 0,0-1 1,0 0-1,1-1 0,1 0 1,1 0-1,21 19 0,-8-16-269,-23-17 157,-1 0 0,0-1 1,0 1-1,0 0 0,1-1 0,-1 0 0,0 1 1,0-1-1,1 0 0,-1 0 0,0 1 0,1-1 1,-1 0-1,0 0 0,1-1 0,-1 1 0,0 0 1,0 0-1,3-1 0,-3 0 8,-1 1 0,1-1 0,-1 1 0,1 0 0,-1-1 0,0 1 0,1-1 0,-1 1 0,1-1 0,-1 0 0,0 1 0,0-1 0,1 1 0,-1-1 0,0 0 0,0 1 0,0-1 0,1 0 0,-1 1 0,0-1 0,0 1 0,0-1 1,0 0-1,0 1 0,0-1 0,-1 0 0,1 1 0,0-1 0,0 0 0,0 1 0,-1-1 0,1 1 0,0-1 0,-1-1 0,-13-19-234,3 9 186,0 1 1,0 1 0,-1 0 0,-1 0 0,0 1 0,0 1 0,-1 0 0,-19-8 0,-17-4 1007,-54-15 0,88 30-349,16 5-573,0 0 1,0 0-1,0 0 1,1 0 0,-1 0-1,0-1 1,0 1 0,0 0-1,1 0 1,-1 0-1,0 0 1,0 0 0,0-1-1,0 1 1,1 0-1,-1 0 1,0 0 0,0-1-1,0 1 1,0 0-1,0 0 1,0 0 0,0-1-1,0 1 1,1 0 0,-1 0-1,0-1 1,0 1-1,0 0 1,0 0 0,0-1-1,0 1 1,0 0-1,0 0 1,-1-1 0,1 1-1,0 0 1,0 0-1,0 0 1,0-1 0,0 1-1,0 0 1,0 0 0,0 0-1,-1-1 1,1 1-1,0 0 1,0 0 0,0 0-1,0 0 1,-1-1-1,1 1 1,0 0 0,0 0-1,0 0 1,-1 0-1,1 0 1,0 0 0,0 0-1,0 0 1,-1-1-1,1 1 1,0 0 0,0 0-1,-1 0 1,1 0 0,0 0-1,16-7 501,204-73 450,-182 62-1207,-1-1 1,-1-2-1,53-40 1,-26 8-51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49 19860,'0'-2'119,"-1"0"0,1-1 0,0 1 0,-1 0-1,1 0 1,-1 0 0,1 0 0,-1 0 0,0 0 0,0 0-1,0 0 1,0 1 0,-1-1 0,1 0 0,0 0 0,-1 1-1,1-1 1,-1 1 0,1-1 0,-1 1 0,0 0 0,0 0-1,1 0 1,-1 0 0,0 0 0,0 0 0,0 0 0,0 0-1,0 1 1,0-1 0,0 1 0,-1 0 0,1-1 0,-2 1-1,-1 0-28,0 0-1,0 1 0,0-1 1,0 1-1,0 0 0,1 0 0,-1 1 1,0 0-1,1-1 0,-1 1 1,1 1-1,0-1 0,-1 1 0,-4 3 1,0 3-71,0 1 1,0-1 0,0 2 0,2-1-1,-1 1 1,1 0 0,-6 14-1,9-17-29,0 1-1,0-1 1,1 1 0,1 0-1,0-1 1,0 1-1,0 0 1,1 0-1,1 1 1,0 17-1,0-26 6,0-1 0,0 1 0,0 0 0,0 0 0,0 0 0,0-1 0,0 1 0,0 0 0,0 0 0,1-1 0,-1 1 0,0 0-1,0 0 1,1-1 0,-1 1 0,0 0 0,1-1 0,-1 1 0,1 0 0,-1-1 0,1 1 0,0-1 0,-1 1 0,1-1 0,-1 1 0,1-1-1,0 1 1,-1-1 0,1 0 0,0 1 0,0-1 0,-1 0 0,1 1 0,0-1 0,0 0 0,-1 0 0,1 0 0,0 0 0,0 0 0,0 0-1,-1 0 1,1 0 0,0 0 0,0 0 0,-1 0 0,1-1 0,0 1 0,0 0 0,-1-1 0,1 1 0,0 0 0,0-1 0,6-3-48,-1 0 0,0 0 0,0-1 0,8-7 0,-8 6 6,-4 4 32,7-5-66,0-1-1,0 1 0,18-10 0,-25 16 71,0-1 0,1 1-1,-1 0 1,0 0 0,1 1 0,-1-1-1,1 0 1,-1 1 0,1-1 0,-1 1-1,1 0 1,0 0 0,-1 0 0,1 0-1,-1 1 1,1-1 0,-1 0 0,1 1-1,-1 0 1,1 0 0,-1 0 0,0 0-1,5 2 1,-2 2-3,0-1 0,0 1 1,-1 0-1,0 0 0,0 1 0,0-1 0,0 1 0,-1 0 0,0 0 0,5 12 1,-1 4-21,10 44 0,-11-31 96,-1 0-1,-2 0 1,-1 0 0,-2 0-1,-2 1 1,-1-1-1,-1 0 1,-2 0 0,-12 38-1,17-69-36,-1 0-1,1-1 1,-1 1-1,0 0 1,0-1-1,0 1 1,-5 5-1,7-9-20,0 0-1,-1 1 0,1-1 1,0 0-1,-1 0 0,1 1 0,0-1 1,-1 0-1,1 0 0,-1 1 1,1-1-1,0 0 0,-1 0 1,1 0-1,-1 0 0,1 0 1,0 0-1,-1 0 0,1 0 0,-1 0 1,1 0-1,0 0 0,-1 0 1,1 0-1,-1 0 0,1 0 1,-1 0-1,0 0 0,0-1-4,0 0 0,1 0-1,-1 0 1,0 0 0,0 0 0,0 0 0,1-1-1,-1 1 1,1 0 0,-1 0 0,1 0-1,-1-1 1,1 1 0,-1-3 0,-2-11-41,1-1-1,0-1 1,1 1 0,1 0 0,3-31 0,1 19-46,1 1 0,14-45 1,-13 56 3,0 0 1,1 0 0,1 1 0,0 0-1,1 1 1,1 0 0,0 0 0,0 1-1,24-21 1,-25 26-26,0 1 1,0 0-1,0 0 0,1 1 0,0 1 1,1 0-1,-1 0 0,1 1 0,0 0 1,0 1-1,0 0 0,0 1 0,0 0 0,1 1 1,17 0-1,-26 1 91,-1 0 0,1 0 0,-1 0 1,1 1-1,0-1 0,-1 1 0,1 0 0,-1 0 0,1 0 1,-1 0-1,0 0 0,1 1 0,-1-1 0,0 1 0,0-1 1,0 1-1,0 0 0,0 0 0,0 0 0,0 0 0,-1 0 1,1 0-1,-1 0 0,0 1 0,2 2 0,1 6 71,0 0-1,-1 0 1,0 1 0,2 19-1,-4-22 54,0-1 0,0 1 0,1-1 0,0 0 0,1 1 0,0-1 0,6 12 0,-9-19-85,1-1 0,-1 1 0,0-1 0,1 1 0,-1-1 0,0 0 1,1 1-1,-1-1 0,1 1 0,-1-1 0,1 0 0,-1 1 0,1-1 0,-1 0 0,1 0 0,-1 1 1,1-1-1,-1 0 0,1 0 0,-1 0 0,1 1 0,-1-1 0,1 0 0,0 0 0,-1 0 1,1 0-1,-1 0 0,1 0 0,0-1 0,-1 1 0,1 0 0,-1 0 0,1 0 0,-1 0 1,1-1-1,-1 1 0,1 0 0,-1 0 0,1-1 0,-1 1 0,1 0 0,-1-1 0,1 1 0,-1-1 1,0 1-1,1-1 0,-1 1 0,0-1 0,1 1 0,-1-1 0,0 1 0,0-1 0,1 1 1,-1-1-1,0 0 0,14-33 652,-8 6-387,-1-1 1,-1 1-1,-2-1 1,-1 0-1,-1 0 0,-1 0 1,-2 0-1,-10-45 1,10 62-621,-1-5-447,11 20-3272,3 4 3155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14739,'11'-2'952,"-1"-1"0,1 0 0,-1 0 0,14-7 0,19-6 423,-41 16-1344,-1-1 1,1 1-1,0-1 1,-1 1-1,1 0 1,0-1-1,0 1 1,-1 0-1,1 0 1,0 0-1,-1 0 1,1 0-1,0 1 1,-1-1-1,4 1 1,-4 0-15,0 1 0,0-1-1,1 0 1,-1 1 0,0-1 0,-1 1 0,1-1 0,0 1 0,0-1 0,-1 1-1,1 0 1,0-1 0,-1 1 0,0 0 0,1-1 0,-1 3 0,2 8 6,14 48 113,-15-55-128,1-1-1,0 1 1,0-1 0,0 1-1,1-1 1,0 0 0,0 0-1,0 0 1,7 7 0,-8-10-14,-1 0 0,1 0 0,0 0 0,-1 0 0,1 0 0,0-1 0,0 1 0,0 0 0,0-1 0,0 0 0,-1 1 0,1-1 0,0 0 0,0 0 0,0 0 0,0 0 0,0 0 0,0 0 0,0-1 0,0 1 0,0-1 0,0 1 0,0-1 0,-1 0 0,1 0 0,0 0 0,0 0 0,-1 0 0,1 0 0,1-1 0,6-5-53,-1 0 0,-1 0 0,1 0-1,6-10 1,16-26-278,-24 34 199,0-1 0,1 1 0,0 0 0,16-15 0,-23 24 130,0-1 0,1 1-1,-1 0 1,0-1-1,1 1 1,-1 0 0,0-1-1,1 1 1,-1 0-1,1 0 1,-1-1 0,1 1-1,-1 0 1,0 0-1,1 0 1,-1 0 0,1 0-1,-1-1 1,1 1-1,-1 0 1,1 0 0,-1 0-1,1 0 1,-1 0-1,1 1 1,-1-1 0,1 0-1,-1 0 1,1 0-1,-1 0 1,0 0 0,1 1-1,-1-1 1,1 0-1,-1 0 1,0 1 0,1-1-1,-1 0 1,1 1 0,-1-1-1,0 0 1,0 1-1,1-1 1,-1 0 0,0 1-1,1-1 1,-1 2-1,6 20-18,-6-22 28,4 56 600,-3 62 0,0 9 1431,2-110-1362,1-22-118,5-28-120,31-293-1045,-12 79-1568,-26 233 1965,-2 11 142,0 0-1,0 0 1,1 0-1,-1 0 0,1 0 1,0 0-1,0 0 0,3-5 1,4 50 163,-8-36-21,0 1-1,1 0 0,0-1 1,1 1-1,-1-1 1,1 0-1,0 1 1,1-1-1,0 0 0,0 0 1,0 0-1,0-1 1,1 1-1,0-1 1,0 0-1,1 0 0,8 7 1,-5-5-23,0 0 1,0 0 0,-1 0-1,0 1 1,0 0-1,0 0 1,5 11-1,-10-14 54,0 0-1,0-1 1,0 1-1,-1 0 1,1 1-1,-1-1 0,0 0 1,-1 0-1,1 0 1,-1 1-1,0-1 0,0 0 1,-1 0-1,0 0 1,0 1-1,-2 5 1,0-2 259,0 1 0,-1-1 0,0 1 0,-11 16 1,13-23-327,1 0 0,-1-1 0,0 1 0,0 0 1,-1-1-1,1 1 0,0-1 0,-1 0 1,1 0-1,-1 0 0,0 0 0,0-1 0,0 1 1,0-1-1,0 1 0,0-1 0,0 0 1,-6 1-1,7-2-69,1 0 1,0 0-1,0 0 0,-1-1 1,1 1-1,0 0 1,0-1-1,-1 1 1,1-1-1,0 1 0,0-1 1,0 1-1,0-1 1,0 0-1,0 0 0,0 0 1,0 1-1,0-1 1,0 0-1,0 0 1,1 0-1,-1 0 0,0-1 1,1 1-1,-1 0 1,0 0-1,1 0 1,0 0-1,-1-1 0,1 1 1,0 0-1,-1 0 1,1-1-1,0-2 0,-2-28-383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2 186 13851,'0'2'149,"0"-1"0,-1 1 0,1 0 1,0-1-1,0 1 0,0 0 0,0-1 0,0 1 1,0 0-1,1-1 0,-1 1 0,0 0 0,1-1 0,-1 1 1,2 2-1,-1-4-15,-1 1 0,1 0 0,0 0 0,0 0 0,-1-1 0,1 1 0,0 0 1,0-1-1,0 1 0,0-1 0,0 1 0,0-1 0,0 1 0,0-1 0,0 0 0,0 1 0,0-1 0,1 0 1,2 0 66,-1 0 1,0 0-1,1 0 1,-1-1 0,0 1-1,1-1 1,-1 0 0,0 0-1,0 0 1,0-1-1,0 1 1,0-1 0,0 1-1,3-4 1,6-4 139,-1-1-1,0 0 1,-1-1-1,0 0 1,13-19-1,-18 23-221,0-1 0,-1 1-1,0-1 1,0-1-1,-1 1 1,0 0-1,0-1 1,-1 1-1,0-1 1,1-13-1,-2 21-99,-1 1 0,0-1 0,0 0 0,0 0 0,0 0 0,0 0-1,0 1 1,0-1 0,0 0 0,0 0 0,0 0 0,0 0-1,-1 1 1,1-1 0,0 0 0,0 0 0,-1 1 0,1-1 0,-1 0-1,1 0 1,-1 1 0,1-1 0,-1 0 0,1 1 0,-1-1 0,0 1-1,1-1 1,-1 1 0,0-1 0,1 1 0,-1-1 0,0 1 0,1 0-1,-2-1 1,0 1 6,0 0 1,1 0-1,-1 1 0,1-1 0,-1 1 0,1-1 0,-1 1 0,1-1 0,-1 1 1,1 0-1,0 0 0,-1 0 0,1-1 0,0 1 0,0 1 0,0-1 0,-3 2 1,-4 7 14,1 1 1,-1-1 0,2 1 0,-1 1 0,1-1 0,1 1 0,-6 20-1,4-8-42,1 0 0,1 1 0,-2 25 0,6-42-90,1 0-1,0 0 0,0 0 0,1 0 0,2 10 0,-3-17 55,0-1 0,0 1-1,0 0 1,0-1-1,1 1 1,-1-1-1,0 1 1,0 0-1,1-1 1,-1 1-1,1-1 1,-1 1 0,0-1-1,1 1 1,-1-1-1,1 1 1,-1-1-1,1 1 1,-1-1-1,1 0 1,-1 1-1,1-1 1,0 0 0,-1 1-1,1-1 1,-1 0-1,1 0 1,0 1-1,1-2-59,0 0 0,0 1-1,-1-1 1,1 0 0,0 0-1,-1 1 1,1-1 0,-1 0-1,1-1 1,-1 1 0,0 0 0,1 0-1,-1-1 1,0 1 0,0-1-1,1-1 1,7-10-211,0 0 0,-1-1 1,6-16-1,-13 29 288,21-48-819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13827,'-1'28'1776,"1"-23"-1366,-1 0 0,1 0 0,0 0 0,0 1 0,0-1 0,1 0 0,2 8 0,-3-12-325,1 0 1,0 0 0,0 0 0,0 0-1,0 0 1,0 0 0,0 0 0,0 0-1,0 0 1,0-1 0,0 1-1,0 0 1,0-1 0,1 1 0,-1-1-1,0 1 1,0-1 0,3 0-1,28 5 194,-19-4-109,4 2-80,0 1 0,-1 0 0,1 1 0,-1 0 0,26 14 0,-38-17-10,-1 0 0,1 1-1,0 0 1,-1-1-1,0 1 1,1 0 0,-1 0-1,-1 1 1,1-1 0,0 1-1,3 7 1,-4-8 31,-1 0 1,0 0-1,-1 0 1,1 1-1,0-1 1,-1 0-1,0 1 1,0-1-1,0 0 1,0 1-1,0-1 1,-1 0-1,1 1 1,-1-1-1,0 0 1,0 0-1,-3 6 1,2-4 7,-1 1 1,-1-1 0,1 0 0,-1 0-1,1 0 1,-2-1 0,1 1 0,0-1 0,-1 0-1,0 0 1,0 0 0,0-1 0,0 0-1,0 0 1,-1 0 0,0 0 0,-6 1-1,9-3-239,0 0 0,-1 0-1,1 0 1,0-1-1,-1 0 1,1 1-1,0-1 1,-1 0-1,1 0 1,-1-1-1,1 1 1,0-1-1,-1 0 1,1 0-1,0 0 1,0 0-1,-1 0 1,1-1-1,0 1 1,0-1-1,1 0 1,-1 0-1,0 0 1,1 0-1,-1-1 1,1 1-1,-1-1 1,1 1-1,0-1 1,0 0-1,1 0 1,-3-4-1,-10-26-820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15619,'-2'-12'2761,"-3"22"-1639,-4 25 638,2 4-1502,3 1 0,1 0 0,1 0 0,3 0 0,1-1 0,2 1 0,1 0 0,21 71 0,-24-103-261,1 0 0,0 0 0,1 0 1,0-1-1,0 1 0,10 12 0,-12-18 3,-1 0-1,1-1 0,-1 1 0,1-1 1,-1 1-1,1-1 0,0 0 1,0 1-1,0-1 0,0 0 0,0 0 1,0 0-1,0-1 0,0 1 0,0 0 1,0-1-1,0 0 0,1 1 1,-1-1-1,0 0 0,0 0 0,0 0 1,1 0-1,-1 0 0,0-1 0,0 1 1,0-1-1,0 1 0,1-1 1,-1 0-1,2-1 0,2-2 4,1-1 0,-1 1 0,0-1 1,-1 0-1,1 0 0,-1-1 0,0 0 0,-1 0 0,1 0 1,-1 0-1,4-9 0,7-14 66,13-37 0,-24 54-48,17-41 159,-2-1 0,12-60 1,-49 162-139,1 11 66,3 1-1,-8 72 1,22-127-85,-1 0-1,1 0 1,0 0-1,1 0 1,-1 0 0,1 0-1,0 0 1,2 5 0,-3-9-16,0 0 1,1 0 0,-1-1-1,1 1 1,-1 0 0,1 0 0,-1-1-1,1 1 1,-1 0 0,1-1-1,0 1 1,-1 0 0,1-1 0,0 1-1,0-1 1,-1 1 0,1-1-1,0 0 1,1 1 0,-1-1 2,1 1 0,-1-1 1,1 0-1,0 0 0,-1-1 1,1 1-1,-1 0 0,1 0 1,-1-1-1,1 1 0,-1-1 0,0 1 1,1-1-1,-1 1 0,2-2 1,9-5 15,-1-1 0,0 0 0,18-18 0,-20 17-58,0 1-1,1 0 1,0 0-1,0 1 1,14-7-1,-22 13 18,-1 0-1,1 0 1,0 1-1,0-1 1,-1 1-1,1-1 1,0 1-1,0 0 1,-1-1-1,1 1 1,0 0-1,0 0 1,0 0-1,0 1 1,-1-1-1,1 0 1,0 1-1,0-1 1,-1 1-1,1-1 1,3 3-1,-3-1-13,1 0 0,-1 0 0,0 0 0,0 0 0,0 1 0,0-1 0,0 1 0,0 0 0,-1-1 0,1 1 0,-1 0 1,2 4-1,11 45-407,-13-43 360,1 0-1,0 0 1,1 0-1,0 0 0,0-1 1,1 1-1,0-1 1,6 8-1,-10-15 63,1 0 0,0-1 0,-1 1 0,1-1-1,0 1 1,-1-1 0,1 1 0,0-1 0,-1 0 0,1 1-1,0-1 1,0 0 0,0 1 0,-1-1 0,1 0 0,0 0-1,0 0 1,0 0 0,0 0 0,-1 0 0,1 0-1,0 0 1,0 0 0,0 0 0,0 0 0,-1 0 0,1-1-1,0 1 1,0 0 0,-1-1 0,1 1 0,0 0 0,0-1-1,-1 1 1,1-1 0,0 1 0,-1-1 0,1 1 0,-1-1-1,2 0 1,21-29-657,-23 30 658,12-21-553,17-40 0,-20 39 403,8-16-195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17020,'5'193'4527,"-4"-86"-3153,-1-47-817,0-23-176,1-1 0,9 52 0,-4-73-330,-6-15-54,0 0 1,0 0-1,1 0 1,-1 0 0,0 0-1,0 0 1,1 0 0,-1-1-1,0 1 1,0 0-1,1 0 1,-1 0 0,0 0-1,0 0 1,1 0-1,-1-1 1,0 1 0,0 0-1,0 0 1,1 0-1,-1 0 1,0-1 0,0 1-1,0 0 1,0 0 0,0-1-1,1 1 1,-1 0-1,0 0 1,0-1 0,0 1-1,8-30-172,3-136-612,-11 165 782,1 1 1,-1-1-1,0 1 0,0-1 1,1 1-1,-1 0 0,0-1 1,1 1-1,-1-1 0,0 1 1,1 0-1,-1-1 0,1 1 0,-1 0 1,1 0-1,-1-1 0,1 1 1,-1 0-1,1 0 0,-1 0 1,1 0-1,-1 0 0,1-1 1,-1 1-1,1 0 0,-1 0 1,1 0-1,-1 0 0,1 1 1,-1-1-1,1 0 0,0 0 0,27 5-34,-10-1 30,-12-5 13,-1 1 0,0 0 0,0-1 0,0 0 0,0 0-1,0 0 1,0-1 0,0 0 0,0 0 0,-1 0 0,1 0-1,-1-1 1,1 0 0,-1 0 0,0 0 0,0 0 0,0-1-1,-1 1 1,1-1 0,-1 0 0,0 0 0,0 0 0,4-8-1,-6 7 32,-5 9-10,-6 12 2,6-2-17,0 0 0,1 0 0,-2 29 0,5-35-8,-1-1 0,2 1 0,-1-1-1,1 1 1,0-1 0,0 0 0,1 1 0,0-1 0,5 11 0,-6-16 0,0 0-1,1 0 1,-1 0 0,1 0 0,-1 0 0,1 0 0,0-1 0,0 1-1,-1-1 1,1 1 0,0-1 0,1 1 0,-1-1 0,0 0-1,0 0 1,0 0 0,1-1 0,-1 1 0,0 0 0,1-1 0,-1 1-1,1-1 1,-1 0 0,1 0 0,-1 0 0,0 0 0,1 0 0,-1-1-1,1 1 1,-1-1 0,0 1 0,4-2 0,4-2 6,-1 0 0,1 0-1,-1-1 1,1 0 0,-2 0 0,12-9 0,-4 2-12,23-24-1,-36 33 21,0-1-1,0 1 1,0-1 0,0 1-1,0-1 1,-1 0-1,0 0 1,0 0-1,0-1 1,0 1-1,-1 0 1,1-1 0,0-7-1,-2 10 15,0 0-1,0 0 1,-1 0-1,1 0 1,-1 0-1,0 0 1,1 0-1,-1 0 1,0 1-1,0-1 1,0 0-1,0 0 1,0 1-1,-1-1 1,1 0 0,0 1-1,-1-1 1,1 1-1,-1 0 1,0 0-1,1-1 1,-1 1-1,0 0 1,0 0-1,0 1 1,0-1-1,1 0 1,-1 1-1,0-1 1,-3 0-1,-8-2 205,0 1 0,0 0 0,-19-1-1,23 3-85,-18 2 238,27-2-384,0 0-1,1 0 1,-1 0-1,0 0 1,0 0-1,0 0 1,0 0-1,0 0 0,0 0 1,0 0-1,0 0 1,0 0-1,0 0 1,0 1-1,0-1 1,0 0-1,0 0 1,0 0-1,0 0 1,0 0-1,0 0 1,0 0-1,0 0 0,0 0 1,0 0-1,0 0 1,0 0-1,0 0 1,0 0-1,0 0 1,0 1-1,0-1 1,0 0-1,0 0 1,0 0-1,0 0 1,0 0-1,0 0 0,0 0 1,0 0-1,0 0 1,0 0-1,0 0 1,-1 0-1,1 0 1,0 0-1,0 0 1,0 0-1,0 0 1,0 0-1,0 0 1,0 0-1,0 0 0,0 0 1,0 0-1,0 0 1,0 0-1,0 0 1,0 0-1,0 0 1,-1 0-1,16 2-261,51-5-581,-35 0 669,14-1-98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36 18164,'0'-1'192,"0"0"0,0-1-1,0 1 1,-1 0 0,1 0 0,0-1 0,0 1 0,-1 0-1,1 0 1,-1 0 0,1-1 0,-1 1 0,0 0 0,1 0-1,-1 0 1,0 0 0,0 0 0,0 0 0,0 0 0,0 1-1,-1-2 1,-1 0 60,1 1-1,-1 0 0,1 0 1,-1 0-1,0 0 0,0 0 1,1 0-1,-1 1 0,-4-1 0,-5 1 232,1 0 0,-1 0 0,-21 5-1,13-2-403,0 2-1,0 1 1,-23 9-1,36-12-131,1 0-1,0 0 0,-1 0 1,1 1-1,1 0 0,-1 0 1,0 0-1,1 1 0,0 0 1,0 0-1,0 0 0,1 0 1,-4 8-1,7-13 28,1 1-1,-1-1 1,1 1 0,0 0-1,0-1 1,-1 1-1,1 0 1,0-1 0,0 1-1,0 0 1,-1-1 0,1 1-1,0 0 1,0 0 0,0-1-1,0 1 1,0 0-1,1-1 1,-1 1 0,0 0-1,0 0 1,0-1 0,1 1-1,-1 0 1,0-1 0,1 1-1,-1 0 1,1 0-23,1 0 0,-1 0 1,0 0-1,0-1 0,0 1 0,1 0 1,-1-1-1,0 1 0,1-1 1,-1 1-1,0-1 0,1 0 0,1 1 1,6 0-238,1-1 1,0 0 0,11-1 0,-17 1 171,16-3-358,-16 2 390,-1 0 1,0 0-1,1 1 1,-1-1-1,1 1 1,-1 0-1,1 0 1,-1 0-1,1 1 1,3 0-1,-7-1 81,1 1 0,-1-1 1,0 0-1,1 1 0,-1-1 0,0 0 0,1 1 0,-1-1 0,0 0 0,1 1 0,-1-1 0,0 0 0,0 1 0,0-1 0,1 1 0,-1-1 0,0 1 0,0-1 0,0 1 0,0-1 0,0 1 0,0-1 0,0 0 0,0 1 0,0-1 0,0 1 0,0-1 0,0 1 0,0-1 0,0 1 0,0-1 0,0 1 0,-1-1 0,1 0 0,0 1 0,0-1 0,-1 1 0,1 0 0,-13 20 291,9-16-203,-14 25 434,-26 37 784,39-61-1150,0 1 0,0-2-1,0 1 1,-1-1 0,0 0 0,0 0 0,-11 7 0,16-12-182,1 1 1,-1-1-1,1 1 1,-1-1-1,0 0 1,1 0-1,-1 1 1,0-1-1,1 0 0,-1 0 1,1 0-1,-1 1 1,0-1-1,1 0 1,-1 0-1,0 0 1,1 0-1,-1 0 1,0 0-1,1-1 0,-1 1 1,0 0-1,1 0 1,-1 0-1,0-1 1,1 1-1,-2-1 1,2 1-43,0-1-1,0 0 1,0 1 0,0-1 0,0 0 0,0 0-1,0 1 1,0-1 0,0 0 0,0 1 0,0-1-1,0 0 1,0 1 0,0-1 0,1 0 0,-1 1-1,0-1 1,1 1 0,-1-1 0,0 0 0,1 1-1,-1-1 1,1 1 0,-1-1 0,1 1 0,-1-1-1,1 1 1,0-1 0,4-4-207,1 0 0,0 0 1,13-7-1,9-5-481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253 149 14459,'2'-2'168,"-1"-1"0,0 1 0,0-1 0,0 0 0,0 1 0,0-1-1,0 0 1,-1 1 0,1-1 0,-1 0 0,0 0 0,0 0 0,0 1 0,0-1 0,0 0 0,-1 0 0,1 0 0,-1 1-1,0-1 1,0 0 0,-2-3 0,2 3-65,-1 1 0,0 0-1,0 0 1,0 0 0,0 0-1,0 0 1,0 1 0,0-1-1,-1 0 1,1 1 0,-1 0-1,1 0 1,-1-1 0,1 1 0,-1 1-1,0-1 1,0 0 0,1 1-1,-1-1 1,0 1 0,0 0-1,-4 0 1,-3 1-89,-1 0-1,1 1 1,-1 0-1,1 1 1,0 0-1,0 0 1,0 1-1,0 0 1,1 1-1,0 0 1,0 1-1,0 0 1,0 0 0,1 1-1,0 0 1,1 0-1,-1 1 1,2 0-1,-10 13 1,15-20-18,0 0 1,0 1-1,1-1 1,-1 0-1,1 0 1,-1 1-1,1-1 1,-1 0-1,1 0 1,0 1-1,-1-1 1,1 0-1,0 1 1,0-1-1,0 1 1,0-1-1,0 0 1,1 2-1,-1-2 1,1 0-1,-1 0 1,1 0 0,0-1-1,-1 1 1,1 0-1,-1-1 1,1 1 0,0-1-1,0 1 1,-1-1 0,1 1-1,0-1 1,0 1-1,-1-1 1,1 0 0,0 1-1,0-1 1,0 0-1,1 1 1,3-1-9,1 0-1,-1 1 1,0-1-1,0-1 1,0 1-1,1-1 1,8-3-1,6-2-17,-1-2 0,21-12 0,-26 13 14,0 0 1,0 1-1,0 1 1,1 0-1,18-4 0,-32 9 13,0 0-1,0 0 0,1 0 1,-1 0-1,0 0 0,0 0 0,1 0 1,-1 0-1,0 0 0,0 1 1,0-1-1,1 1 0,-1-1 1,0 1-1,0-1 0,0 1 0,0 0 1,0-1-1,0 1 0,0 0 1,0 0-1,0 0 0,0 0 0,0 0 1,-1 0-1,1 0 0,0 0 1,-1 0-1,1 0 0,-1 0 1,1 0-1,-1 0 0,1 3 0,1 3-12,0 1 0,-1-1 0,0 1 0,-1 11 0,0-11 0,1 20 73,-2 0 1,-1 0 0,-1 0 0,-2 0 0,-1-1 0,-1 0 0,-10 28-1,9-36 71,0 0 0,-1 0 0,0-1 0,-2 0 1,0-1-1,-1 0 0,-1-1 0,0 0 0,-2-1 0,-18 16 0,32-30-117,-26 16 180,27-16-196,-1-1 0,1 1 0,-1-1 0,1 0 0,-1 1 0,1-1 0,-1 0 0,1 0 0,-1 1 0,1-1 0,-1 0 0,1 0 0,-1 0 0,1 0 0,-1 0 0,0 0 0,1 0 0,-1 0 0,1 0 0,-1 0 0,1 0 0,-1 0 0,0 0 0,1 0 0,-1 0 0,1 0 0,-1-1 0,1 1 0,-1 0 0,1-1 0,-1 1 0,1 0 0,-1 0 0,1-1 0,-1 1 0,1-1 0,0 1 0,-1-1 1,1 1-1,0 0 0,-1-1 0,1 1 0,0-1 0,0 1 0,-1-1 0,1 0 0,0 1 0,0-1 0,0 1 0,-1-2 0,1-2-77,0-1 0,1 1 0,-1-1 1,1 1-1,0-1 0,0 1 0,0 0 1,1 0-1,2-7 0,24-40-646,-19 34 475,30-50-794,54-72 1,-73 113 1034,1 1 0,1 2 1,0 0-1,2 1 0,41-29 1,-53 43 200,-1 1 0,20-8 1,-28 13-132,1 1 1,0 0 0,-1 0-1,1 0 1,0 0 0,0 0-1,-1 1 1,1-1 0,0 1-1,0 0 1,0 0 0,7 2-1,-10-2-24,0 1-1,0-1 0,0 1 0,0-1 0,0 1 1,0-1-1,0 1 0,0 0 0,0-1 0,-1 1 1,1 0-1,0 0 0,0 0 0,-1 0 0,1-1 0,0 1 1,-1 0-1,1 0 0,-1 0 0,0 0 0,1 0 1,-1 1-1,0-1 0,1 0 0,-1 0 0,0 0 1,0 0-1,0 0 0,0 0 0,0 0 0,0 0 0,0 1 1,0-1-1,-1 0 0,1 0 0,-1 1 0,-1 6 263,-1 0-1,0 0 0,-6 13 1,5-13-16,1-2-43,1-4-160,1 0-1,0 0 1,-1 1 0,1-1 0,0 0 0,1 0-1,-1 1 1,0-1 0,1 0 0,-1 1 0,1-1-1,0 1 1,0-1 0,0 4 0,0-6-69,1 0 1,-1 0 0,1 0-1,-1 0 1,1 0-1,-1 0 1,0 0 0,1 0-1,-1 0 1,1 0 0,-1-1-1,1 1 1,-1 0 0,1 0-1,-1 0 1,0-1-1,1 1 1,-1 0 0,0-1-1,1 1 1,-1 0 0,0-1-1,1 1 1,-1 0-1,0-1 1,1 1 0,-1 0-1,0-1 1,0 0 0,11-13 65,-10 14-69,17-31 134,0-1-1,-2-1 0,17-49 0,-27 68-130,-6 13-10,0 1 0,0 0 0,0-1 1,0 1-1,0 0 0,0-1 0,0 1 1,0 0-1,0-1 0,1 1 1,-1 0-1,0-1 0,0 1 0,0 0 1,1 0-1,-1-1 0,0 1 0,0 0 1,1 0-1,-1-1 0,0 1 1,1 0-1,-1 0 0,0 0 0,1-1 1,-1 1-1,0 0 0,1 0 0,-1 0 1,0 0-1,1 0 0,-1 0 1,0 0-1,1 0 0,-1 0 0,1 0 1,-1 0-1,0 0 0,1 0 0,-1 0 1,0 0-1,1 0 0,-1 0 1,0 1-1,1-1 0,-1 0 0,0 0 1,1 0-1,-1 1 0,18 18-164,-1-1 60,-11-15 97,1 1 0,0-2 0,0 1 1,-1-1-1,1 0 0,1 0 0,-1-1 0,0 0 1,0-1-1,0 1 0,1-1 0,-1 0 0,0-1 0,0 0 1,12-3-1,-5 1-42,-1-1 0,0-1 1,0 0-1,0-1 0,-1 0 0,0-1 1,14-10-1,-19 12 2,-3 3 15,-1 0 1,0 0-1,0 0 0,0 0 0,-1-1 0,1 0 1,0 1-1,-1-1 0,0 0 0,1 0 0,-1-1 1,2-4-1,-4 8 28,0 0 1,0 0-1,0 0 1,0 0-1,0 0 1,1 0-1,-1 0 1,0-1-1,0 1 1,0 0-1,0 0 0,0 0 1,0 0-1,0 0 1,0 0-1,0-1 1,0 1-1,0 0 1,0 0-1,0 0 1,0 0-1,0 0 1,0-1-1,0 1 1,0 0-1,0 0 0,0 0 1,0 0-1,0 0 1,0-1-1,0 1 1,0 0-1,0 0 1,0 0-1,0 0 1,-1 0-1,1 0 1,0 0-1,0-1 0,0 1 1,0 0-1,0 0 1,0 0-1,0 0 1,-1 0-1,1 0 1,0 0-1,0 0 1,0 0-1,0 0 1,0 0-1,0 0 1,-1 0-1,-8 5-139,-10 12 23,13-10 119,0 1 0,0-1 0,1 1 0,0 0 0,0 0 0,1 1 0,0-1 0,0 1 0,1 0 0,1 0 0,-3 13 0,4-21 11,1 0 0,0 1 0,0-1 0,0 0 0,0 0 0,1 0 0,-1 0 0,0 1 0,0-1 0,1 0 0,-1 0 0,1 0 0,-1 0 0,1 0 0,-1 0 0,1 0 0,0 0 0,-1 0-1,1 0 1,0 0 0,0 0 0,0 0 0,1 1 0,0-1 1,0-1-1,0 1 0,0 0 1,0-1-1,0 1 0,0-1 1,1 1-1,-1-1 1,0 0-1,0 0 0,0 0 1,3-1-1,3 0-11,0-1-1,0 0 1,-1 0 0,1 0-1,-1-1 1,8-5 0,0 0-29,-1-1 0,-1-1 0,1 0 1,-2-1-1,0-1 0,0 0 1,-1 0-1,15-23 0,-26 36 47,0 1-1,-1-1 1,1 1-1,0-1 1,0 1-1,0-1 1,0 1 0,0-1-1,0 1 1,0-1-1,1 1 1,-1-1-1,0 1 1,1-1-1,-1 1 1,1-1-1,0 0 1,-1 1 0,1-1-1,0 0 1,0 0-1,0 1 1,0-1-1,0 0 1,0 0-1,0 0 1,0 0 0,0 0-1,1 0 1,-1-1-1,0 1 1,1 0-1,1 0 1,11 1-3,0-1 0,0-1 0,0 0 0,0 0 0,1-2 0,-1 0 0,0 0 0,19-7 0,-16 5-182,2 0-1,-1 1 1,0 0 0,21 1 0,-37 3 84,1-1 1,-1 0-1,0 1 1,0 0-1,1-1 1,-1 1-1,0 0 0,0 0 1,0 0-1,0 0 1,0 1-1,0-1 1,0 1-1,0-1 0,0 1 1,-1 0-1,1-1 1,2 4-1,-3-3-10,0 0 0,1 0 0,-1-1 0,1 1 0,-1-1 0,1 1 0,-1-1 0,1 0-1,0 1 1,0-1 0,0 0 0,0 0 0,0 0 0,0-1 0,0 1 0,0 0 0,0-1 0,0 1 0,1-1 0,-1 0 0,0 0 0,3 0 0,15-3-423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136 290 16355,'-2'-1'170,"0"-1"-1,0 0 0,1 1 1,-1-1-1,0 1 0,0 0 1,-1-1-1,1 1 0,0 0 1,0 1-1,0-1 0,-1 0 1,1 0-1,0 1 0,-1 0 0,1-1 1,-1 1-1,1 0 0,0 0 1,-1 0-1,1 0 0,-1 1 1,1-1-1,0 1 0,-1-1 1,1 1-1,0 0 0,-1 0 0,1 0 1,0 0-1,0 0 0,0 1 1,0-1-1,-3 4 0,0-1-105,0 0 0,0 1 1,1 0-1,0 0 0,0 1 0,0-1 0,0 1 0,1 0 0,0-1 0,0 1 0,-3 11 0,5-10-41,-1-1-1,1 0 1,1 1-1,-1-1 1,1 1-1,0 0 1,0-1-1,1 1 1,0-1-1,3 13 1,-3-17-15,0 0 0,-1 0 1,1 0-1,0 0 0,0 0 0,0 0 1,1 0-1,-1-1 0,0 1 1,1 0-1,-1-1 0,1 1 0,0-1 1,-1 0-1,1 1 0,0-1 0,0 0 1,0 0-1,0 0 0,0 0 1,0-1-1,0 1 0,0 0 0,0-1 1,0 1-1,0-1 0,0 0 1,1 0-1,-1 0 0,0 0 0,0 0 1,0 0-1,0-1 0,1 1 0,2-1 1,4-2 13,-1-1 1,1 1-1,-1-1 1,1-1-1,-1 1 1,0-1-1,-1-1 1,1 0-1,-1 0 1,0 0-1,9-11 1,2-4 133,-1-1 0,23-38 1,-27 37-8,0 0 1,-1-1 0,-2-1 0,0 1 0,-2-2 0,0 1 0,-2-1 0,4-41 0,-12 36 48,2 30-195,0 1-1,0-1 0,0 1 0,0-1 1,0 1-1,0-1 0,0 0 1,-1 1-1,1-1 0,0 1 1,0-1-1,-1 1 0,1-1 1,0 1-1,-1-1 0,1 1 1,0 0-1,-1-1 0,1 1 0,-1-1 1,1 1-1,-1 0 0,1-1 1,-1 1-1,1 0 0,-1 0 1,1-1-1,-1 1 0,1 0 1,-1 0-1,0 0 0,1 0 1,-1 0-1,1 0 0,-1 0 1,1 0-1,-1 0 0,0 0 0,1 0 1,-1 0-1,1 0 0,-1 0 1,1 0-1,-1 1 0,0-1 1,1 0-1,-1 0 0,1 1 1,-1-1-1,0 1 0,-2 1-1,1 0-1,-1 0 1,1 1-1,-1-1 1,1 1-1,0-1 0,0 1 1,0 0-1,0 0 1,-2 4-1,-14 35-9,12-26 4,-5 13 0,-14 50 0,23-69 7,0-1-1,1 1 1,0-1-1,0 1 1,1 0-1,0 0 1,1-1-1,0 1 1,3 14-1,-3-22-1,-1 0 0,1 1 0,0-1 0,0 0 1,0 0-1,0 0 0,0 0 0,1 0 0,-1 0 0,1 0 0,-1 0 0,1-1 0,-1 1 0,1 0 0,0-1 0,0 1 0,0-1 0,0 0 0,0 0 0,2 1 1,0-1-6,-1 0 0,1 0 0,-1-1 0,0 1 1,1-1-1,-1 0 0,1 0 0,-1-1 1,1 1-1,-1-1 0,0 1 0,5-2 1,3-2-26,-1 0 0,0-1 1,0 0-1,0 0 1,-1-1-1,0 0 0,12-11 1,-15 11-8,0 1 0,-1-1-1,0 0 1,0 0 0,-1-1 0,5-8 0,-7 25-104,-3 9 127,1-13 23,0 1-1,0-1 1,0 1 0,1 0-1,-1-1 1,2 1-1,-1-1 1,1 0 0,0 1-1,4 7 1,-5-11 0,0-1 0,1 0 1,-1 0-1,1 0 0,0 0 0,-1 0 0,1-1 1,0 1-1,0 0 0,0-1 0,0 1 0,0-1 1,1 0-1,-1 0 0,0 0 0,1 0 0,-1 0 0,0 0 1,1-1-1,-1 1 0,1-1 0,-1 1 0,1-1 1,-1 0-1,1 0 0,0 0 0,-1-1 0,1 1 1,3-2-1,4 0 9,0-1 0,0-1 0,0 0 0,-1 0 0,0-1 0,0 0 0,0 0 0,-1-1 0,15-13 0,-9 7-138,-1-1-1,-1-1 1,0 0 0,16-27-1,-20 21-274,-10 18 116,-6 10 119,2 2 275,-1 1 1,2 0 0,-1-1 0,1 2-1,1-1 1,0 0 0,1 1 0,0 0 0,1 0-1,-2 15 1,4-26-97,0 0-1,0 0 1,0 0-1,0 0 1,0 0-1,0 0 1,1 0-1,-1 0 1,0 0 0,0 0-1,1 0 1,-1 0-1,1 0 1,-1 0-1,1 0 1,-1 0-1,1 0 1,-1 0-1,1-1 1,0 1-1,-1 0 1,1-1 0,0 1-1,0 0 1,0-1-1,-1 1 1,1-1-1,0 1 1,0-1-1,0 1 1,0-1-1,0 0 1,0 1-1,0-1 1,0 0 0,0 0-1,0 0 1,0 0-1,0 0 1,0 0-1,0 0 1,0 0-1,0 0 1,0 0-1,0-1 1,0 1-1,0 0 1,1-1 0,5-1-66,0-1 1,-1 1-1,1-1 1,-1 0-1,9-6 1,-11 6-128,0 1 1,0-1 0,0 1-1,-1-1 1,1 0-1,-1 0 1,0 0 0,0-1-1,0 1 1,0-1 0,-1 0-1,1 0 1,-1 0-1,3-8 1,-1 0-395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19076,'-4'-6'1848,"10"3"-1271,2 2-241,7 1 784,3 1-976,4 5 56,2 1-240,5 9-208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136 339 17068,'-1'-1'143,"0"0"0,1 0 0,-1 0 1,0 0-1,0 0 0,1 0 1,-1 0-1,0 0 0,0 0 0,0 0 1,0 1-1,0-1 0,0 0 0,-1 1 1,1-1-1,0 1 0,0-1 0,0 1 1,-1-1-1,1 1 0,0 0 1,0 0-1,-1 0 0,1-1 0,0 1 1,-1 0-1,1 1 0,0-1 0,0 0 1,-1 0-1,1 1 0,-3 0 1,-1 0 213,-1 0 1,0 1 0,1 0 0,-1 0-1,1 1 1,-6 2 0,7-1-271,-1 0 0,1-1 0,0 2 0,0-1 0,1 0 0,-1 1 0,1 0 0,0 0 0,0 0 0,0 0 0,1 0 0,0 0 0,0 1 0,0-1 0,1 1 0,-2 8 0,3-11-65,0-1 1,-1 0 0,1 0 0,0 0 0,0 1 0,0-1-1,0 0 1,1 0 0,-1 1 0,1-1 0,-1 0 0,1 0-1,0 0 1,0 0 0,0 0 0,0 0 0,0 0-1,0 0 1,0 0 0,1 0 0,-1 0 0,1-1 0,-1 1-1,1-1 1,0 1 0,-1-1 0,1 0 0,0 1 0,0-1-1,0 0 1,0 0 0,0 0 0,0-1 0,1 1 0,-1 0-1,0-1 1,0 0 0,0 1 0,1-1 0,-1 0 0,0 0-1,0 0 1,3-1 0,4 0 28,0 0 0,0-1 0,0 0 0,0 0 0,-1-1 0,1 0 0,-1-1 0,0 0 0,0 0 0,0-1 0,0 0 0,10-9 0,-1-1 38,0 0 1,-1-2-1,25-31 0,-22 21 27,0 0-1,26-56 1,-36 65-79,-2-1 0,0 0 0,-1 0 0,-1 0 0,5-40-1,-11 20-10,1 38-26,-1-1 1,1 1-1,0 0 0,-1 0 0,1-1 0,-1 1 0,1 0 0,-1 0 0,1 0 1,-1 0-1,0 0 0,-1-2 0,2 3-1,-1 0 0,1-1 0,-1 1 0,1 0 1,-1 0-1,1-1 0,-1 1 0,0 0 0,1 0 0,-1 0 0,1 0 0,-1 0 0,1 0 1,-1 0-1,0 0 0,1 0 0,-1 0 0,1 0 0,-1 0 0,0 0 0,1 0 0,-1 0 1,1 1-1,-1-1 0,1 0 0,-1 0 0,0 1 0,-4 2-4,1 0-1,1 0 1,-1 0 0,0 1-1,1-1 1,0 1 0,-1 0 0,2 0-1,-5 6 1,-21 44-52,24-46 43,-7 16-107,2 1 1,0 0-1,-6 27 1,12-41-42,1 0 0,1 0-1,0 0 1,0 0 0,1 0 0,0 0 0,1 1 0,0-1 0,6 20 0,-6-27 116,1 1 1,0-1-1,0 0 1,0 0-1,1-1 1,3 5-1,17 18-401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85 21036,'9'-13'794,"0"-1"0,14-13-1,-20 24-693,-1 0-1,1 1 1,0-1-1,0 1 1,0 0 0,0 0-1,1 0 1,-1 0-1,1 0 1,-1 1 0,1-1-1,-1 1 1,1 0-1,0 0 1,4 0 0,-7 0-70,0 1 0,0 0 0,0 0-1,0 1 1,0-1 0,0 0 0,0 0 0,0 0 0,0 1 0,0-1 0,0 0 0,0 1 0,0-1 0,0 1 0,0-1 0,0 1 0,0-1 0,-1 1 0,1 0 0,0-1 0,0 1 0,0 1 0,0 0-6,0 0 1,0 0 0,0 0 0,-1 0 0,1 0 0,-1 0 0,1 0-1,-1 0 1,0 0 0,0 0 0,0 2 0,0 5 4,-1 1 0,-1-1 0,0 0 0,-3 11 0,-14 31 27,-3 1-1,-1-2 1,-43 67 0,22-41 106,34-56-60,10-19-97,0-1 1,0 0-1,-1 0 0,1 0 1,0 1-1,0-1 1,0 0-1,0 0 0,0 1 1,0-1-1,0 0 1,0 0-1,0 1 0,0-1 1,0 0-1,0 0 1,0 0-1,0 1 1,0-1-1,0 0 0,0 0 1,0 1-1,0-1 1,0 0-1,1 0 0,-1 0 1,0 1-1,0-1 1,0 0-1,0 0 0,0 0 1,1 0-1,-1 1 1,0-1-1,0 0 1,1 0-1,9 0 126,14-9 29,-22 8-137,255-105-947,-256 105 897,0 1 0,0 0 0,0 0-1,0-1 1,0 1 0,0-1 0,0 1-1,0-1 1,0 1 0,0-1 0,0 0-1,0 1 1,0-1 0,-1 0 0,1 0-1,0 0 1,0 1 0,-1-1 0,1 0 0,-1 0-1,1 0 1,-1 0 0,1 0 0,-1 0-1,1-1 1,-10-7-440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16980,'16'5'1520,"14"-1"-1096,6-1-160,11-3 208,6 0-544,4-4 256,1 1-152,0 1-232</inkml:trace>
  <inkml:trace contextRef="#ctx0" brushRef="#br0" timeOffset="1.39">577 29 17764,'4'9'1632,"2"4"-1184,-2-2-392,2-1 1537,1-3-985,2-3-136,1-4-104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168 120 19404,'-8'30'1632,"2"2"-1375,-1 2-129,3 5 504,4 2-712,0 1-176,4-2-441,3-3-111,-4-4-216,-3-4-144,0-9-1001,-4-6 1433,-8-10-88,-4-5-104</inkml:trace>
  <inkml:trace contextRef="#ctx0" brushRef="#br0" timeOffset="1">1 249 12739,'0'-13'469,"0"1"0,1-1 0,1 0 1,0 1-1,0-1 0,2 1 0,5-17 0,-5 22-122,0-1-1,0 1 1,0 0-1,1 0 1,0 0-1,0 1 1,1 0-1,0 0 1,0 0-1,0 1 1,1 0-1,9-6 0,-4 5 33,0-1-1,1 2 0,-1 0 1,1 0-1,0 1 0,0 1 1,19-3-1,-27 5-297,1 1 0,0-1 0,0 1 0,0 0 0,0 0 0,0 0 0,0 1 0,0 0 0,0 0 0,-1 1 0,1 0 1,0 0-1,-1 0 0,1 1 0,-1-1 0,0 1 0,0 0 0,9 8 0,-11-7-50,1 1 0,-2-1 0,1 1 0,0-1 0,-1 1 0,0 0 0,0 0 0,0 0 0,-1 0 0,0 0 0,0 1 0,0-1 0,0 0 0,-1 1 0,0-1 0,0 0 0,-1 0 0,1 1 0,-1-1 0,0 0 0,-1 0 1,-1 6-1,0 0-3,-1 0 0,-1 0 0,1-1 0,-2 1 0,1-1 0,-2 0 0,1 0 0,-1-1 1,-8 9-1,14-18-84,0 0 0,1 1 0,-1-1 0,1 1 0,-1-1 0,1 1 1,-1 0-1,1-1 0,-1 1 0,1-1 0,0 1 0,-1 0 0,1-1 0,0 1 1,-1 0-1,1-1 0,0 1 0,0 1 0,9 2-1437,7 1 747,-10-2 616,0 0 0,0 1 1,-1 0-1,1 0 0,-1 0 0,0 0 1,0 1-1,0 0 0,-1 0 0,0 0 1,0 1-1,0 0 0,0 0 0,-1 0 1,4 9-1,-5-9 253,0 0 1,-1-1-1,1 1 1,-1 1-1,0-1 1,-1 0-1,0 0 1,0 0-1,0 0 1,0 0-1,-1 0 1,0 0-1,-1 0 1,1 0-1,-1 0 1,0 0-1,-4 8 1,-1-2 160,0 0 1,-1 0 0,-1 0 0,1-1 0,-2 0 0,0-1-1,0 0 1,-1 0 0,0-1 0,0-1 0,-1 0 0,0 0-1,-22 9 1,33-16-311,-1-1 0,0 1 0,0 0 0,0-1 0,0 0 0,0 1-1,1-1 1,-1 0 0,0 0 0,0 0 0,0 0 0,0-1 0,0 1 0,0 0 0,0-1-1,-3 0 1,5 0 15,-1 1 0,1 0 0,0-1 0,-1 1 0,1 0 0,-1-1 0,1 1 0,0-1 0,-1 1 0,1-1 0,0 1 0,0 0 0,-1-1 0,1 1 0,0-1 0,0 1 0,0-1 0,-1 0 0,1 1 0,0-1 0,0 1 0,0-2 0,0 1-3,1-1 1,-1 1 0,0-1-1,1 1 1,-1-1-1,1 1 1,-1-1-1,1 1 1,0-1-1,0 1 1,1-2-1,15-19-280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23013,'-11'15'1784,"1"-5"-2000,-3-10 112,-2-5 1409,7-8-1257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 16996,'-1'-13'2495,"-6"28"-1178,-6 37-717,2 2 0,3-1 0,1 1 0,3 106 0,4-146-485,1 1-1,0-1 1,2 1 0,-1-1 0,2 0 0,6 17 0,-9-28-96,0 0 0,0-1 1,0 1-1,1-1 1,-1 1-1,1-1 0,-1 0 1,1 0-1,0 0 0,0 1 1,0-2-1,0 1 0,0 0 1,1 0-1,-1-1 1,0 1-1,1-1 0,0 0 1,-1 0-1,1 0 0,-1 0 1,1 0-1,0 0 0,0-1 1,0 1-1,-1-1 0,1 0 1,0 0-1,0 0 1,0 0-1,-1 0 0,1-1 1,0 1-1,0-1 0,0 0 1,-1 0-1,1 0 0,4-2 1,3-2 27,0-1 0,0 1 0,-1-2 1,0 1-1,0-1 0,-1 0 0,1-1 0,-2 0 1,1-1-1,-1 1 0,8-14 0,-3 3 87,0-1 0,-2 0 0,0-1 0,10-34 0,-16 40-9,-4 15-123,0 0 1,0 0 0,0 0 0,0 0-1,0 0 1,0 0 0,-1 0 0,1 0-1,0 0 1,0 1 0,0-1 0,0 0-1,0 0 1,0 0 0,0 0 0,0 0-1,0 0 1,0 0 0,0 0-1,0 0 1,0 0 0,0 0 0,0 0-1,0 0 1,0 0 0,0 0 0,0 0-1,0 0 1,-1 0 0,1 0 0,0 0-1,0 0 1,0-1 0,0 1 0,0 0-1,0 0 1,0 0 0,0 0 0,0 0-1,0 0 1,0 0 0,0 0 0,0 0-1,0 0 1,0 0 0,-9 25 101,8-18-97,-11 66-28,11-65 0,0 1 0,1-1 0,0 0 0,1 0 0,0 0-1,3 15 1,-4-22 16,0 0 1,1 0-1,-1 0 0,1 0 0,-1 0 0,0 0 0,1 0 0,0 0 0,-1 0 0,1 0 0,-1-1 0,1 1 0,0 0 0,0 0 0,-1-1 0,1 1 0,0 0 0,0-1 1,0 1-1,0-1 0,0 1 0,0-1 0,0 1 0,2-1 0,-1 0-2,0 0 1,0 0-1,-1 0 0,1 0 1,0 0-1,0-1 1,0 1-1,0-1 0,0 0 1,0 1-1,-1-1 1,4-2-1,2-1-7,-1-1 1,1 0-1,-1 0 1,0 0-1,8-10 1,3-6 14,-2-1-1,0 0 1,-2-1 0,0-1 0,18-49 0,-44 115-27,2-1 0,1 1 0,-3 48 0,12-86-41,2 28-895,-1-32 940,0 1 0,0 0 0,0-1 0,0 1 0,0-1 0,1 1 0,-1 0 0,0-1 0,1 1 0,-1-1 0,0 1 0,1-1 0,-1 1 0,0-1 0,1 1 0,-1-1 0,1 1 0,-1-1 0,1 0 0,-1 1 0,1-1 0,-1 0 0,1 1 0,0-1 0,-1 0-1,1 0 1,-1 1 0,1-1 0,0 0 0,-1 0 0,1 0 0,0 0 0,-1 0 0,1 0 0,0 0 0,-1 0 0,1 0 0,-1 0 0,1 0 0,0 0 0,0-1 0,15-5-362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21741,'-9'10'848,"-4"11"-168,-7 6-112,4-3-144,-2 8-104,2-7-72,-17 33 432,3-5-199,1-4-553,5-5-297,5-8-519,3-9-200,5-13 1872,1-6-1088,3-14-152,-1-10-80</inkml:trace>
  <inkml:trace contextRef="#ctx0" brushRef="#br0" timeOffset="1">1 137 14723,'11'4'2193,"2"4"-1161,3 7-408,3 3 2105,4 4-1553,2 1-216,1 1-264,0 2-168,-3-3-504,-2-2-512,-2-3 504,-2-1-112,2-10-120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77 199 18676,'-1'2'253,"0"0"0,0 0 0,1 0 0,-1 1 0,0-1 0,1 0 0,-1 0 0,1 1 0,0-1 0,0 0 0,0 1 0,0-1 0,0 0 0,0 1 0,1-1 1,-1 0-1,1 0 0,0 1 0,1 2 0,-2-4-178,1 0 1,-1-1 0,1 1 0,-1 0 0,1-1 0,-1 1-1,1-1 1,-1 1 0,1 0 0,0-1 0,-1 1 0,1-1-1,0 0 1,-1 1 0,1-1 0,0 1 0,0-1-1,0 0 1,-1 0 0,1 1 0,2-1 0,-2 0-43,1 0 0,-1-1 1,1 1-1,-1 0 1,1-1-1,-1 1 0,0-1 1,1 0-1,-1 1 1,1-1-1,-1 0 0,0 0 1,0 0-1,0 0 0,1 0 1,0-1-1,4-5 62,0 0 1,-1 0-1,0-1 0,0 1 0,0-1 1,-1 0-1,0 0 0,-1-1 0,0 1 1,3-15-1,-4 15-54,0 0 0,-1 0 0,0 0 0,-1 0 0,1 0 0,-1 0 0,-1 0-1,0 0 1,0 0 0,0 0 0,-6-15 0,7 21-49,-1 0 0,0 0 0,1 1-1,-1-1 1,0 0 0,0 0 0,0 1-1,0-1 1,0 1 0,0-1 0,0 1 0,-1 0-1,1-1 1,0 1 0,-1 0 0,1 0-1,-1 0 1,0 0 0,1 0 0,-1 0 0,0 0-1,1 0 1,-1 1 0,0-1 0,0 1 0,0-1-1,0 1 1,1 0 0,-1 0 0,0 0-1,0 0 1,0 0 0,0 0 0,0 0 0,0 1-1,1-1 1,-1 1 0,0-1 0,0 1-1,-2 1 1,-1 1-29,0 0-1,0 1 1,0-1-1,0 1 0,1 0 1,0 0-1,0 1 1,0-1-1,0 1 0,1 0 1,-1 0-1,-2 6 1,-2 6-71,1 1 1,0 0-1,-6 29 1,11-36 87,0 0 0,0 1-1,1-1 1,1 0 0,0 0 0,0 0 0,3 16 0,-2-25 19,-1 0 0,0-1 1,1 1-1,-1 0 0,1-1 0,-1 1 1,1 0-1,0-1 0,0 1 0,-1-1 1,1 1-1,0-1 0,0 0 0,1 1 1,-1-1-1,0 0 0,0 0 0,1 0 1,-1 0-1,0 0 0,1 0 0,-1 0 1,1 0-1,0 0 0,-1-1 0,1 1 1,-1-1-1,1 1 0,0-1 0,0 0 1,-1 0-1,1 1 0,0-1 0,-1 0 1,1-1-1,0 1 0,0 0 0,-1 0 1,1-1-1,0 1 0,-1-1 0,4-1 1,6-2 1,0-1 1,0 0 0,0-1-1,16-12 1,-24 16-1,56-42 21,-38 27-12,1 1 1,1 1 0,0 1-1,29-13 1,-51 26-12,1 0 1,-1 1-1,1-1 0,-1 1 1,1-1-1,0 1 1,-1 0-1,1-1 0,-1 1 1,1 0-1,0 0 0,-1 0 1,1 0-1,-1 1 0,1-1 1,-1 0-1,1 1 1,0-1-1,-1 1 0,1-1 1,-1 1-1,0 0 0,1 0 1,-1-1-1,1 1 1,-1 0-1,0 0 0,0 0 1,0 1-1,0-1 0,1 0 1,-2 0-1,1 1 0,0-1 1,0 0-1,0 1 1,0-1-1,-1 1 0,1-1 1,-1 1-1,1 2 0,2 7-6,-1 1-1,0-1 1,-1 1-1,0 19 1,0-13 3,-1-17 7,0 0 1,0 1-1,0-1 1,0 0-1,0 0 1,0 1-1,0-1 1,0 0-1,1 0 1,-1 1-1,1-1 1,-1 0-1,1 0 1,-1 0-1,1 0 1,0 0-1,-1 0 1,1 0-1,1 1 1,-1-2 3,0 1-1,0-1 1,0-1-1,0 1 1,0 0 0,0 0-1,0 0 1,0-1 0,0 1-1,0 0 1,0-1 0,0 1-1,0-1 1,0 1 0,0-1-1,0 1 1,-1-1-1,1 0 1,0 1 0,0-1-1,-1 0 1,1 0 0,1-1-1,41-46 135,-31 34-149,0 0-1,1 1 1,0 0 0,1 0-1,26-16 1,-38 27-14,0 1 1,-1 0-1,1 1 1,0-1-1,0 0 1,0 0-1,-1 1 1,1-1-1,0 1 1,0 0-1,0-1 1,0 1-1,0 0 1,0 0-1,0 0 0,0 0 1,0 1-1,0-1 1,2 1-1,-2 0 1,-1 0 0,1 0-1,-1 0 1,0 1 0,1-1-1,-1 0 1,0 1 0,0-1-1,0 0 1,0 1 0,0 0-1,0-1 1,0 1 0,0 0-1,-1-1 1,1 1-1,-1 0 1,1-1 0,-1 1-1,1 3 1,-1 9-85,0-12 111,0 0 0,0 0 0,0 0 0,0-1 0,0 1-1,1 0 1,-1 0 0,0 0 0,1 0 0,0 2 0,0-4 5,-1 0 0,1 0-1,-1 0 1,0 0 0,1 0 0,-1 0-1,0 0 1,1 0 0,-1 0-1,1 0 1,-1 0 0,0 0 0,1 0-1,-1 0 1,0-1 0,1 1 0,-1 0-1,0 0 1,1 0 0,-1 0 0,0-1-1,1 1 1,-1 0 0,0 0-1,1-1 1,-1 1 0,0 0 0,0-1-1,1 1 1,-1 0 0,0 0 0,0-1-1,13-14 158,-12 13-129,8-9 61,-3 2-55,0 1-1,0 0 0,1 1 0,0-1 0,0 1 0,1 1 1,0-1-1,0 1 0,0 1 0,13-7 0,-20 12-45,0-1 1,0 1-1,0-1 0,0 1 0,1 0 0,-1-1 0,0 1 1,0 0-1,0 0 0,1 0 0,-1 0 0,0 0 0,0 0 0,0 0 1,1 1-1,-1-1 0,0 0 0,0 1 0,0-1 0,0 0 0,0 1 1,0-1-1,0 1 0,0 0 0,0-1 0,0 1 0,0 0 0,0 0 1,0 0-1,1 1 0,-1 0-65,1 1 0,-1 0 0,0 0 1,0-1-1,0 1 0,0 0 0,0 0 0,0 0 1,-1 0-1,0 0 0,1 1 0,-1 2 0,-1 0-94,1 0-1,0 0 0,-1-1 0,0 1 0,-1 0 0,-2 7 0,3-11 112,1 0-1,-1 0 1,0 0 0,0 0 0,0 0 0,0 0 0,0-1-1,-1 1 1,1 0 0,0-1 0,-1 1 0,1-1-1,-1 1 1,0-1 0,1 0 0,-4 2 0,-8-1-385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109 221 13579,'-23'12'1332,"11"-6"-635,0 0 0,-20 16 0,29-21-619,1 1 0,0 0 0,0 0 0,0 0 0,0 0 0,0 0 0,0 1 0,1-1 0,-1 1 0,1-1 0,-1 1 0,1-1 0,0 1 0,0 0 0,0 0 0,1-1 0,-1 1 0,0 6 0,1-8-60,0-1-1,0 1 1,1 0 0,-1 0-1,0 0 1,1 0 0,-1 0 0,0-1-1,1 1 1,-1 0 0,1 0-1,-1-1 1,1 1 0,0 0 0,-1-1-1,1 1 1,0-1 0,-1 1-1,1 0 1,0-1 0,0 0 0,0 1-1,-1-1 1,1 1 0,0-1-1,0 0 1,0 0 0,0 1 0,0-1-1,-1 0 1,1 0 0,0 0-1,0 0 1,0 0 0,1 0-1,34-4 143,-21 0-144,0-1-1,-1-1 0,0 0 0,0-1 0,0 0 0,-1-1 0,0-1 0,-1 0 1,0-1-1,0 0 0,12-14 0,-10 9 111,-1-1 0,0-1 0,-1 0 0,-1 0 0,0-1 0,-2-1 0,13-33 0,-20 47 4,0-1-1,-1 0 1,0 0 0,0-11-1,-1 16-105,0 0-1,0 0 1,0 1-1,0-1 1,0 0-1,0 1 0,0-1 1,0 0-1,0 1 1,-1-1-1,1 0 0,0 1 1,0-1-1,-1 0 1,1 1-1,-1-1 0,1 1 1,0-1-1,-1 0 1,0 0-1,0 1 5,0 0 0,1 0-1,-1 0 1,0 0 0,0 0 0,0 0 0,1 0-1,-1 0 1,0 0 0,0 0 0,1 1 0,-1-1-1,0 0 1,0 0 0,1 1 0,-1-1 0,0 0-1,1 1 1,-1-1 0,0 1 0,1-1 0,-1 1-1,0 0 1,-4 4 63,0-1-1,0 1 1,1 1-1,0-1 1,0 0 0,0 1-1,1 0 1,-1 0-1,1 0 1,-3 12 0,1-4-17,1-1 1,1 1-1,0 0 1,-1 19 0,4-25-95,0-1 0,0 0 0,1 0-1,0 0 1,0 0 0,1 0 0,0 0 0,0 0 0,0 0 0,1-1 0,0 1 0,1-1 0,-1 0 0,1 0 0,0 0 0,1 0 0,-1-1 0,1 0 0,0 0-1,1 0 1,-1 0 0,11 6 0,19 6-121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19284,'-30'198'5916,"25"-150"-5502,3 0 1,4 55-1,-2-100-404,0 1-1,1 0 1,-1 0 0,1-1 0,0 1-1,0 0 1,0-1 0,1 1 0,-1-1-1,1 1 1,0-1 0,3 5 0,-4-7-8,1 0 0,-1 0 0,0 0 0,1 0 1,-1 0-1,1 0 0,-1 0 0,1-1 0,-1 1 1,1-1-1,0 1 0,-1-1 0,1 0 0,0 1 0,-1-1 1,1 0-1,0 0 0,-1 0 0,1 0 0,0 0 1,-1-1-1,1 1 0,0 0 0,-1-1 0,1 1 1,-1-1-1,1 0 0,-1 0 0,1 1 0,1-2 1,19-12 22,-13 8-22,-1 1 0,1 0 0,1 0 1,17-6-1,-26 11-4,1-1 1,-1 1-1,1-1 1,-1 1 0,1 0-1,-1 0 1,1 0-1,-1 0 1,1 0-1,-1 0 1,1 0 0,-1 0-1,1 1 1,-1-1-1,0 1 1,1-1-1,-1 1 1,1-1 0,-1 1-1,0 0 1,1-1-1,-1 1 1,0 0-1,0 0 1,0 0 0,0 0-1,0 0 1,0 1-1,0-1 1,0 0 0,0 0-1,0 1 1,-1-1-1,1 0 1,0 1-1,-1-1 1,1 0 0,-1 1-1,1 2 1,0 1 24,-1 0 1,0 0-1,1 0 0,-1 0 1,-1 0-1,1 0 1,-1 0-1,0 0 1,0 0-1,0 0 1,-1 0-1,0 0 0,0-1 1,0 1-1,-1 0 1,1-1-1,-1 0 1,0 0-1,0 0 1,0 0-1,-6 4 1,2 0 77,0-1 0,-1 0 0,-1 0 1,1-1-1,-1 0 0,0 0 0,0-1 1,0-1-1,-15 6 0,19-9-125,1 0 1,-1 0-1,1 0 0,-1-1 0,1 0 1,-1 0-1,1 0 0,-1 0 0,0-1 1,1 0-1,0 0 0,-1 0 1,1 0-1,0-1 0,-7-2 0,10 3-109,-1 0 0,0 0-1,1-1 1,-1 1-1,1 0 1,-1 0-1,1-1 1,0 1 0,0-1-1,0 1 1,0-1-1,0 0 1,0 1 0,0-1-1,0 0 1,0 0-1,1 1 1,-1-1-1,1 0 1,-1 0 0,1 0-1,0 0 1,0 0-1,0 0 1,0 0 0,0 0-1,0 1 1,0-1-1,1 0 1,-1 0 0,1 0-1,0 0 1,-1 0-1,1 1 1,0-1-1,0 0 1,0 1 0,2-3-1,-1 1-67,0 0 0,0 0 0,0 0 1,1 0-1,0 0 0,-1 1 0,1 0 0,0-1 0,5-2 0,12-7-1027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17692,'0'0'122,"0"-1"1,0 0 0,0 1 0,-1-1-1,1 0 1,0 1 0,0-1-1,-1 1 1,1-1 0,0 0-1,-1 1 1,1-1 0,0 1 0,-1-1-1,1 1 1,-1-1 0,1 1-1,-1-1 1,1 1 0,-1 0-1,1-1 1,-2 0 0,1 2-30,1-1 0,-1 0 0,1 0 0,-1 0 1,1 0-1,-1 0 0,1 0 0,-1 0 0,0 1 0,1-1 1,-1 0-1,1 0 0,-1 1 0,1-1 0,0 0 0,-1 1 1,1-1-1,-1 1 0,1-1 0,-1 1 0,-1 2 197,0 0-1,0 0 1,0 0-1,0 0 1,1 0 0,0 0-1,-2 5 1,0 5-18,1-1 1,0 0 0,1 1 0,1 22 0,0-30-269,1-1 0,-1 1 1,1-1-1,0 1 0,0-1 1,0 1-1,0-1 0,1 0 1,0 0-1,0 0 0,0 0 1,0 0-1,1 0 0,-1 0 1,1-1-1,5 5 0,-6-6 3,1-1-1,-1 1 1,0-1 0,1 0-1,-1 0 1,1 0-1,-1 0 1,1-1-1,-1 1 1,1-1 0,0 0-1,-1 1 1,1-1-1,0 0 1,-1 0-1,1-1 1,0 1 0,-1-1-1,1 1 1,0-1-1,-1 0 1,1 0-1,-1 0 1,0 0 0,1 0-1,-1-1 1,0 1-1,0-1 1,3-2-1,8-6 77,-1-1-1,0 0 0,17-21 1,-18 20-8,-1-1-5,-8 9-55,0 1 0,1 1 1,-1-1-1,1 0 0,-1 1 1,1-1-1,0 1 0,6-4 1,-9 6-18,1 0 1,-1 0-1,1 0 0,-1 0 1,1 0-1,-1 0 0,1 1 1,-1-1-1,1 0 1,-1 0-1,0 0 0,1 1 1,-1-1-1,1 0 0,-1 1 1,0-1-1,1 0 1,-1 1-1,0-1 0,1 0 1,-1 1-1,0-1 1,1 1-1,-1-1 0,0 1 1,0-1-1,0 1 0,0-1 1,1 1-1,-1-1 1,0 0-1,0 1 0,0-1 1,0 1-1,0-1 0,0 1 1,0-1-1,0 2 1,3 29-57,-3-21 39,0-9 20,1 0 0,-1-1 0,0 1 0,0 0 0,0 0 0,1 0 0,-1 0 0,0 0 0,1 0 0,-1-1 0,1 1 0,-1 0 0,1 0 0,0-1 0,-1 1 0,1 0 0,0-1 0,-1 1 0,1 0 0,0-1 0,0 1 0,-1-1 0,1 1 0,0-1 0,0 0 0,0 1 0,0-1 0,0 0 0,-1 0 0,1 1 0,0-1 0,0 0 0,0 0 0,0 0 0,0 0 0,0 0 0,0 0 0,0 0 0,0-1 0,0 1 0,0 0 0,1-1 0,6-2 9,1 1 0,-1-1 0,13-8 0,-13 7-13,24-10 22,32-16 6,-60 27-7,1 1-1,-1-1 1,0 0-1,0 0 1,0 0-1,-1-1 1,1 0 0,-1 1-1,0-1 1,5-8-1,-7 10-31,0 1 1,-1-1-1,1 1 0,-1-1 1,1 1-1,-1-1 0,0 0 0,0 1 1,0-1-1,0 0 0,0 1 1,0-1-1,0 1 0,0-1 0,-1 0 1,1 1-1,-1-1 0,1 1 1,-1-1-1,0-1 0,0 2-131,1 0-1,-1 1 1,1-1 0,-1 0-1,0 1 1,0-1 0,1 0-1,-1 1 1,0-1-1,0 1 1,1-1 0,-1 1-1,0-1 1,0 1 0,0 0-1,0-1 1,0 1 0,0 0-1,0 0 1,0-1-1,0 1 1,-1 0 0,2 0 79,-1 0 1,1 0-1,0 0 1,0 0 0,-1 0-1,1 1 1,0-1-1,-1 0 1,1 0-1,0 0 1,0 0 0,-1 0-1,1 0 1,0 0-1,0 1 1,0-1-1,-1 0 1,1 0 0,0 0-1,0 1 1,0-1-1,-1 0 1,1 0-1,0 1 1,0-1 0,0 0-1,0 0 1,0 1-1,-1-1 1,1 0 0,0 0-1,0 1 1,0-1-1,0 0 1,0 0-1,0 1 1,0-1 0,0 0-1,0 1 1,0-1-1,0 0 1,0 0-1,0 1 1,1-1 0,-1 0-1,0 1 1,0-1-1,0 0 1,0 0-1,0 0 1,0 1 0,1-1-1,-1 0 1,0 0-1,0 1 1,0-1-1,1 0 1,-1 0 0,0 0-1,0 0 1,1 1-1,-1-1 1,0 0-1,0 0 1,1 0 0,-1 0-1,1 0 1,11 8-1374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 20660,'0'0'83,"-1"-1"0,1 0 1,0 1-1,0-1 0,0 1 0,0-1 0,0 1 0,-1-1 0,1 0 0,0 1 0,0-1 0,-1 1 0,1-1 0,0 1 0,-1-1 0,1 1 0,-1 0 0,1-1 0,0 1 0,-1-1 0,1 1 0,-1 0 0,1-1 0,-1 1 0,0 0 0,1 0 0,-1 0 0,0-1 0,-23-1 1123,18 2-869,-1 1 0,1 0 1,-1 0-1,1 1 0,-8 2 1,10-2-289,-1 1 0,1-1 1,0 1-1,0-1 1,0 1-1,0 1 0,1-1 1,-1 0-1,1 1 0,0 0 1,0 0-1,0 0 1,0 0-1,1 0 0,-3 6 1,2-3-40,1 0 1,0 0-1,1 1 1,-1-1-1,1 0 1,1 1-1,0-1 1,0 1-1,1 8 1,3 8-25,1 0 0,1 0 0,1 0 0,1-1 0,12 24-1,14 27 25,-7-17-292,38 115 1,-64-166 286,1 1 0,-1-1-1,-1 1 1,1 0 0,-1-1 0,0 1-1,-1 0 1,1-1 0,-3 8 0,3-13 11,0 1 0,-1-1 0,1 0 0,-1 1 1,1-1-1,-1 0 0,0 0 0,1 0 0,-1 0 1,0 1-1,0-1 0,0 0 0,0 0 0,0-1 1,0 1-1,0 0 0,0 0 0,0 0 1,-3 1-1,3-2 16,-1 0 0,0 0 0,0 0 0,0 0 0,0 0 0,0 0 0,0 0 0,0 0 1,0-1-1,0 1 0,0-1 0,0 0 0,0 1 0,0-1 0,1 0 0,-1 0 0,0 0 0,-1-2 1,-8-4 60,1-1 1,0 0 0,1-1-1,-1 0 1,2-1 0,-1 0-1,2 0 1,-13-21 0,10 13-57,0-1 1,2 1-1,0-1 1,-9-38-1,16 50-44,-1 0 0,1 0 0,0-1 0,1 1 0,0 0-1,0 0 1,1-1 0,-1 1 0,5-14 0,-4 17-33,1-1 0,0 0-1,0 0 1,1 1 0,0 0 0,-1-1 0,1 1 0,1 0 0,-1 0 0,1 1-1,-1-1 1,1 1 0,0-1 0,8-3 0,17-9-634,1 2 1,1 1-1,64-17 1,-56 18 422,27-8-389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52 460 16940,'-51'25'2273,"68"-26"-528,21-6-804,591-125 2186,329 3-2898,-685 103-458,451-46 84,-11-22-791,-690 91 887,139-18-234,-122 22 75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 17684,'-2'-23'2258,"-3"33"-778,-3 41-96,1 24-1026,4 1-1,13 149 0,-9-215-336,1 0-1,0 0 0,0 0 1,1 0-1,0 0 0,9 17 1,-11-25-8,0 0 0,0 0 0,1 0 1,-1 0-1,1 0 0,0 0 0,-1 0 0,1-1 1,0 1-1,0-1 0,0 1 0,0-1 1,0 0-1,0 0 0,1 0 0,-1 0 1,0 0-1,1 0 0,-1-1 0,0 1 1,1-1-1,-1 1 0,1-1 0,-1 0 1,0 0-1,1 0 0,-1 0 0,1-1 1,-1 1-1,1-1 0,-1 1 0,0-1 1,1 0-1,-1 0 0,2-1 0,10-5 43,-1 0 0,0 0-1,-1-1 1,0-1 0,0 0-1,-1-1 1,0 0 0,10-12-1,-2-1 72,0-1 0,30-50 0,-46 69-112,1-1 14,0 0 1,-1-1 0,1 0-1,-1 0 1,-1 0-1,1 0 1,-1-1 0,1-7-1,-15 65 274,10-35-291,0 0 0,2 0-1,-1 0 1,2 0 0,0 0 0,4 15 0,-5-27-26,1 1 1,0-1 0,0 1-1,1-1 1,-1 0 0,1 1-1,-1-1 1,1 0 0,0 0-1,0 0 1,0 0 0,1-1-1,-1 1 1,1-1 0,-1 1-1,1-1 1,0 0 0,0 0-1,0 0 1,0 0 0,1-1-1,-1 1 1,0-1 0,1 0-1,-1 0 1,0 0 0,1 0-1,-1 0 1,1-1 0,5 0-1,26-4-1382,-10 1 642,-15 2 301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19940,'0'-13'1545,"0"6"-1313,-2 4-232,2 6-72,6 2-1297,-6 2 1273,2-2-336,-4 3-288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14955,'2'1'338,"1"0"-1,0-1 1,-1 1-1,1-1 0,0 1 1,0-1-1,0 0 1,-1 0-1,1 0 1,0-1-1,0 1 1,3-2-1,-2 1-40,0-1 1,0 0-1,-1 0 1,1-1-1,-1 1 1,0-1-1,6-5 1,-1-1 164,1 0 1,-1-1-1,-1 0 1,0 0-1,10-20 1,-14 24-307,0 0 1,0-1-1,-1 1 1,0-1-1,0 0 1,-1 1-1,0-1 1,0 0-1,0 0 1,-1 0-1,0-11 1,0 17-132,0 0-1,0 0 1,0 0-1,-1 0 1,1 0 0,0 0-1,0 0 1,0 0 0,-1 0-1,1 0 1,0 0-1,-1 0 1,1 0 0,-1 0-1,0 0 1,1 0 0,-1 0-1,0 1 1,1-1-1,-1 0 1,0 0 0,0 1-1,1-1 1,-1 0 0,0 1-1,0-1 1,0 1-1,0-1 1,0 1 0,0 0-1,0-1 1,0 1 0,0 0-1,0 0 1,0 0-1,0-1 1,0 1 0,0 0-1,-1 1 1,1-1-1,0 0 1,0 0 0,0 0-1,0 0 1,0 1 0,-1 0-1,-2 1 29,0-1-1,0 2 1,0-1-1,0 0 0,0 1 1,1 0-1,-1 0 1,1 0-1,-6 7 1,1 2-88,0 1 0,1 1 1,0-1-1,1 1 1,1 0-1,0 0 1,1 1-1,1-1 0,0 1 1,1 0-1,0 0 1,1 0-1,1 0 0,2 19 1,-2-30-62,1 0 0,-1 0 0,1 1 0,0-1 0,0 0 0,1 0 0,-1 0 0,1 0 1,0-1-1,0 1 0,0 0 0,1-1 0,-1 0 0,4 4 0,-4-5 75,0 0-1,0-1 1,0 1-1,1-1 1,-1 0-1,0 0 1,0 0-1,1 0 1,-1 0 0,1 0-1,-1-1 1,1 1-1,-1-1 1,1 0-1,-1 0 1,1 0-1,0 0 1,-1 0-1,1 0 1,-1-1 0,1 1-1,-1-1 1,1 1-1,2-3 1,25-10-489</inkml:trace>
  <inkml:trace contextRef="#ctx0" brushRef="#br0" timeOffset="1">413 56 17956,'-17'6'1464,"-7"8"-1120,-5 5-160,2 6 720,3 3-431,8 2-369,9 0-216,10-3-401,7-7-71,11-13-112,8-4-88,7-11-232,2-7-304,1-12 743,-3-7-119,0-11 216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 13083,'-3'-1'120,"0"0"1,0 1 0,0 0-1,0 0 1,0 0 0,0 0-1,0 0 1,-1 0-1,1 1 1,1 0 0,-1-1-1,0 1 1,0 0 0,0 0-1,0 1 1,1-1-1,-1 1 1,0-1 0,1 1-1,-1 0 1,1 0 0,0 0-1,0 0 1,0 0-1,0 1 1,-3 3 0,-3 4 180,1 1-1,0 0 1,1 0 0,-10 24 0,6-13-108,2 1 0,0 0 0,2 1 0,1 0 0,1-1 0,0 2 0,1 26 0,3-49-163,0 1 0,0-1 0,0 0-1,0 0 1,1 1 0,-1-1 0,1 0 0,-1 1-1,1-1 1,0 0 0,0 0 0,0 0 0,0 0-1,0 0 1,0 0 0,1 0 0,-1 0 0,1 0 0,-1-1-1,1 1 1,0 0 0,0-1 0,-1 0 0,5 3-1,-3-3-1,1 0-1,-1-1 0,0 1 0,1-1 1,-1 1-1,0-1 0,1 0 0,-1-1 1,0 1-1,1 0 0,-1-1 0,0 0 0,1 0 1,-1 0-1,0 0 0,4-2 0,27-15 105,-27 14-90,0-1 0,0 2 0,0-1-1,1 1 1,-1 0 0,1 1 0,0 0 0,11-2 0,-18 4-23,0 0 0,0 0 1,0 0-1,1 0 1,-1 0-1,0 1 0,0-1 1,0 0-1,0 1 1,0-1-1,0 1 0,0-1 1,0 1-1,0-1 1,0 1-1,0 0 0,0-1 1,0 1-1,0 0 1,1 1-1,-1 1 24,1-1-1,-1 0 1,0 1 0,0-1 0,0 1-1,0-1 1,0 1 0,0 4 0,1 6 115,-1-1 0,-1 0 0,-1 15 1,1-19-68,-13 84-683,14-109 364,1-14-104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14651,'0'-1'99,"0"1"-1,0 0 0,0 0 1,1-1-1,-1 1 0,0 0 1,0 0-1,0 0 1,1 0-1,-1-1 0,0 1 1,0 0-1,0 0 0,1 0 1,-1 0-1,0 0 1,0-1-1,1 1 0,-1 0 1,0 0-1,0 0 0,1 0 1,-1 0-1,0 0 1,0 0-1,1 0 0,-1 0 1,0 0-1,0 0 1,1 0-1,-1 0 0,0 0 1,1 1-1,1 8 1882,-4 20-167,1-23-1425,-13 99 2143,2-21-1939,-2 100-1,16-171-432,1-26-50,2-26 18,-3 7-38,-1 19-55,0 0 0,1 1-1,4-19 1,-6 30-35,0 1 1,0-1-1,0 1 1,0-1-1,0 1 1,0-1-1,1 1 1,-1-1-1,0 1 1,0-1-1,1 1 1,-1-1-1,0 1 1,1-1-1,-1 1 1,0-1-1,1 1 1,-1 0-1,1-1 1,-1 1-1,1 0 1,-1-1-1,1 1 1,-1 0-1,1 0 1,-1-1-1,1 1 1,-1 0-1,1 0 1,-1 0-1,1 0 1,-1 0-1,1 0 1,-1 0-1,1 0 1,0 0-1,-1 0 1,1 0-1,-1 0 1,1 0-1,-1 0 1,1 0-1,-1 0 1,1 1-1,-1-1 1,1 0-1,-1 0 1,2 1-1,26 24-40,-8-7 1,-16-16 37,-1 0 0,1 0 0,0 0 0,-1 0 0,1-1-1,0 0 1,0 0 0,0 0 0,0 0 0,0-1 0,0 1 0,0-1-1,0 0 1,0 0 0,0-1 0,0 1 0,0-1 0,0 0 0,0 0-1,0 0 1,0-1 0,0 1 0,0-1 0,5-4 0,-1 1 11,0-1 1,-1-1-1,0 1 1,0-1-1,-1 0 1,1-1-1,-2 0 1,1 0-1,5-11 1,-7 14-1,-2 9-10,-3 7-11,0-6 11,-2 13-12,0 1 1,1 0-1,1 0 0,3 32 1,-2-50 19,0 0-1,0 0 1,0-1 0,0 1 0,1 0 0,-1 0 0,0 0 0,0 0 0,1 0 0,-1-1 0,1 1 0,-1 0 0,0 0 0,1-1 0,-1 1 0,1 0 0,0-1-1,-1 1 1,1 0 0,0-1 0,-1 1 0,1-1 0,1 1 0,-1-1 4,0 1 0,0-1 1,-1 0-1,1 0 0,0-1 0,0 1 0,0 0 0,0 0 1,0 0-1,0-1 0,0 1 0,0 0 0,-1-1 1,1 1-1,0-1 0,0 1 0,0-1 0,0 0 0,6-5 71,0 0-1,0-1 1,8-11-1,-10 12-56,8-10 61,4-5 55,24-22-1,-37 39-141,1 0 1,0 0-1,0 0 0,0 0 0,1 1 0,-1 0 0,1 0 0,0 0 0,0 1 0,11-4 0,-15 6-10,0 0 0,0-1 1,0 1-1,0 0 0,0 0 1,0 0-1,1 0 0,-1 1 0,0-1 1,0 0-1,0 1 0,0 0 1,0-1-1,0 1 0,0 0 0,0 0 1,0 0-1,3 3 0,-3-2-4,0 0 0,1 1 0,-1-1-1,-1 1 1,1 0 0,0-1 0,-1 1-1,1 0 1,-1 0 0,0 0 0,1 5-1,1 6 10,0 1 0,-1 0 0,-1 1-1,-1 18 1,0-23 65,1-5-2,2-8-184,5-15-439,8-27-145,-10 25 378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22389,'-3'-1'206,"-1"-1"1,1 1 0,-1 0 0,1 1-1,-1-1 1,1 1 0,-1-1-1,1 1 1,-1 0 0,0 0-1,1 1 1,-1-1 0,1 1 0,-1 0-1,1 0 1,0 0 0,-1 0-1,1 0 1,-6 4 0,4-2-210,1 0 1,-1 0-1,1 1 1,0-1-1,0 1 1,0 0-1,0 0 0,1 1 1,-1-1-1,1 1 1,-5 9-1,8-14-3,0 1-1,0-1 0,-1 1 0,1 0 1,0-1-1,0 1 0,0-1 1,0 1-1,0-1 0,-1 1 1,1 0-1,0-1 0,0 1 0,1-1 1,-1 1-1,0 0 0,0-1 1,0 1-1,0-1 0,0 1 0,1-1 1,-1 1-1,0-1 0,0 1 1,1-1-1,-1 1 0,0-1 0,1 1 1,-1-1-1,1 1 0,-1-1 1,0 0-1,1 1 0,-1-1 1,1 1-1,-1-1 0,1 0 0,-1 0 1,1 1-1,0-1 0,-1 0 1,1 0-1,-1 0 0,1 0 0,-1 0 1,1 0-1,1 1 0,32 0-118,-27-1 76,25-1-122,34 1-222,-61 1 335,1-1 1,0 1 0,-1 0 0,1 1 0,-1-1 0,1 1 0,-1 0-1,9 5 1,-12-6 61,0 1 1,-1-1-1,1 0 0,-1 1 0,0-1 0,1 1 0,-1-1 0,0 1 1,0-1-1,0 1 0,0 0 0,0 0 0,-1-1 0,1 1 0,0 0 1,-1 0-1,1 0 0,-1 0 0,0 0 0,0 0 0,0 0 0,0 0 1,0 0-1,0 0 0,0 0 0,0 0 0,-1 0 0,1-1 0,-1 1 1,0 0-1,1 0 0,-1 0 0,-2 2 0,-1 5 121,-1 0-1,-1 0 0,1-1 1,-1 0-1,-9 8 0,6-5 26,-1-2 1,0 1-1,-1-1 0,0-1 1,-15 9-1,23-15-115,0 0 0,0 0 0,0-1 0,-1 1 0,1-1 0,0 0 0,-1 0 0,1 0 0,-1 0 0,1-1 0,-1 1 0,1-1 0,-1 0 0,0 0 0,1 0 0,-1-1 0,1 1 0,-1-1 0,1 0 0,-1 0 0,1 0 0,0 0 1,-1-1-1,1 1 0,-4-4 0,-15-15 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32 16788,'0'0'120,"1"-2"0,0 1 0,-1 0 0,1 0 0,-1 0 1,0 0-1,1 0 0,-1 0 0,0 0 0,1-1 1,-1 1-1,0 0 0,0 0 0,0 0 0,0-1 0,0 1 1,-1 0-1,1-2 0,-1 3-57,1-1 0,-1 0 1,1 1-1,-1-1 0,0 0 0,1 1 0,-1-1 1,0 1-1,0-1 0,1 1 0,-1 0 1,0-1-1,0 1 0,0 0 0,1-1 0,-1 1 1,0 0-1,0 0 0,0 0 0,0 0 0,0 0 1,1 0-1,-1 0 0,0 0 0,0 0 1,-1 0-1,-7 2 55,-1 0 1,1 0-1,0 1 1,0 0-1,1 1 0,-1 0 1,1 0-1,0 1 1,0 0-1,0 0 1,1 1-1,-1-1 1,1 2-1,1-1 0,-11 14 1,16-19-143,0 0 0,0 0 1,1 0-1,-1 0 0,0 1 0,0-1 1,1 0-1,-1 1 0,1-1 0,-1 0 1,1 1-1,0-1 0,0 0 0,-1 1 1,1-1-1,0 1 0,0-1 1,0 0-1,0 1 0,1-1 0,-1 1 1,0-1-1,1 0 0,-1 1 0,1-1 1,-1 0-1,1 0 0,-1 1 0,1-1 1,0 0-1,0 0 0,0 0 0,-1 0 1,1 0-1,0 0 0,0 0 0,1 0 1,-1 0-1,0 0 0,0 0 1,0-1-1,0 1 0,1 0 0,1 0 1,8 3-211,0 0 1,0-1 0,0 0-1,17 2 1,-14-2 22,-2-1 64,-3-1 24,0 1 1,0 0 0,-1 0 0,1 1-1,0 0 1,-1 1 0,8 4-1,-15-8 133,-1 1-1,1-1 0,-1 0 0,1 1 0,-1-1 0,1 1 0,-1-1 0,1 0 0,-1 1 0,1-1 0,-1 1 1,0-1-1,1 1 0,-1 0 0,0-1 0,0 1 0,1-1 0,-1 1 0,0 0 0,0-1 0,0 1 1,0-1-1,0 1 0,0 0 0,0-1 0,0 1 0,0 0 0,0-1 0,0 1 0,0-1 0,0 1 1,0 0-1,0-1 0,-1 1 0,1-1 0,0 1 0,-1 0 0,1-1 0,0 1 0,-1-1 0,1 1 1,0-1-1,-1 1 0,1-1 0,-1 0 0,1 1 0,-1-1 0,1 0 0,-1 1 0,1-1 0,-1 0 0,0 1 1,1-1-1,-2 0 0,-34 17 763,35-16-734,-10 3 166,1-1 0,-1 1 0,0-2 0,0 1 0,0-2 0,0 1 0,0-2 0,0 1 0,-22-3-1,32 2-230,0 0 0,0 0-1,1-1 1,-1 1 0,0 0 0,0 0-1,1-1 1,-1 1 0,0 0-1,1-1 1,-1 1 0,0-1-1,1 1 1,-1-1 0,1 1-1,-1-1 1,0 1 0,1-1-1,-1 1 1,1-1 0,0 0-1,-1 1 1,1-1 0,0 0-1,-1 0 1,1 1 0,0-1-1,0 0 1,-1 0 0,1 1-1,0-1 1,0 0 0,0 0 0,0 1-1,0-1 1,0 0 0,0 0-1,0 0 1,1 1 0,-1-1-1,0-1 1,2-1-26,-1 0-1,0 0 1,1 0 0,0 1 0,-1-1-1,1 0 1,0 1 0,1-1-1,1-1 1,21-15-402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21677,'1'1'77,"0"-1"1,-1 0 0,1 1 0,-1-1 0,1 1-1,-1-1 1,1 1 0,-1-1 0,1 1 0,-1 0-1,0-1 1,1 1 0,-1 0 0,0-1-1,0 1 1,1 0 0,-1-1 0,0 1 0,0 0-1,0-1 1,0 1 0,0 0 0,0-1 0,0 3-1,0 25-58,0-17 219,2 67 223,4 1-1,4-1 1,34 139-1,-43-214-442,1 5 46,1 0 0,-1 0 0,7 12 0,-9-19-53,0 0 0,1-1 1,-1 1-1,0 0 0,1-1 1,-1 1-1,0 0 0,1-1 1,-1 1-1,0-1 0,1 1 1,-1-1-1,1 1 0,-1-1 1,1 1-1,-1-1 0,1 0 1,0 1-1,-1-1 0,1 0 1,-1 1-1,1-1 0,0 0 0,-1 0 1,1 1-1,0-1 0,-1 0 1,1 0-1,0 0 0,-1 0 1,1 0-1,0 0 0,0 0 1,-1 0-1,1 0 0,0 0 1,-1-1-1,1 1 0,0 0 1,-1 0-1,1-1 0,-1 1 1,1 0-1,0-1 0,-1 1 1,1-1-1,-1 1 0,1 0 0,-1-1 1,1 1-1,-1-1 0,0 0 1,1 1-1,-1-1 0,1 1 1,-1-1-1,0 0 0,1 0 1,3-6 63,0 0 1,0-1-1,-1 1 1,0-1-1,0 0 1,1-11 0,10-55 291,-9 43-268,-3 18-85,5-15-91,-7 28 74,0 0 0,0-1 0,0 1 1,0 0-1,0 0 0,0 0 0,0 0 0,0 0 0,0 0 0,0 0 1,0 0-1,0 0 0,0-1 0,1 1 0,-1 0 0,0 0 1,0 0-1,0 0 0,0 0 0,0 0 0,0 0 0,0 0 1,0 0-1,0 0 0,1 0 0,-1 0 0,0 0 0,0 0 0,0 0 1,0 0-1,0 0 0,0 0 0,0 0 0,1 0 0,-1 0 1,0 0-1,0 0 0,0 0 0,0 0 0,0 0 0,0 0 1,0 0-1,0 0 0,1 0 0,-1 0 0,0 0 0,0 0 1,0 1-1,6 6-78,3 12-38,3 12-39,11 23-37,-21-49 184,1 0 0,0-1-1,0 0 1,0 1 0,0-1 0,1 0 0,-1-1 0,8 6 0,-10-8 10,0 0 0,1 0 1,-1 0-1,1 0 0,-1 0 1,1 0-1,-1-1 0,1 1 1,-1-1-1,1 1 0,0-1 1,-1 0-1,1 0 0,0 1 1,0-1-1,-1 0 0,1-1 1,0 1-1,-1 0 0,1 0 1,0-1-1,2 0 0,-1-1 4,0 1 0,-1-1-1,1 0 1,0 0-1,-1 0 1,1 0 0,-1 0-1,0-1 1,0 1-1,0-1 1,2-3 0,1-3 9,0 0 0,0-1 0,-1 0 0,0 0 0,-1 0 0,3-14 0,-5 19-9,0 0-8,0 0 1,0 0-1,0 0 0,-1 0 0,0 0 0,0 0 0,0 1 0,0-1 0,-3-8 0,3 13 1,0 0-1,0 1 0,0-1 1,0 0-1,0 0 0,0 0 0,0 1 1,-1-1-1,1 0 0,0 0 1,0 1-1,0-1 0,0 0 1,0 0-1,-1 0 0,1 0 0,0 1 1,0-1-1,0 0 0,-1 0 1,1 0-1,0 0 0,0 0 1,-1 0-1,1 0 0,0 1 0,0-1 1,0 0-1,-1 0 0,1 0 1,0 0-1,0 0 0,-1 0 0,1 0 1,0 0-1,0 0 0,-1 0 1,1 0-1,0-1 0,0 1 1,-1 0-1,1 0 0,0 0 0,0 0 1,-1 0-1,1 0 0,0 0 1,0-1-1,0 1 0,0 0 1,-1 0-1,1 0 0,0 0 0,0-1 1,0 1-1,0 0 0,0 0 1,-1-1-1,1 1 0,0 0 1,0 0-1,0-1 0,-6 22-160,0 29-112,6-48 271,0 0 0,0 0 0,0 0 0,0 0 0,0 1 0,0-1 0,1 0 0,-1 0 0,1 0 0,0 0-1,-1 0 1,1 0 0,0 0 0,0 0 0,0 0 0,0 0 0,1 0 0,-1 0 0,0-1 0,3 2 0,-3-2 6,0-1 0,1 1 0,-1-1 0,1 1-1,-1-1 1,0 0 0,1 0 0,-1 0 0,1 0 0,-1 0 0,1 0 0,-1-1 0,1 1 0,-1 0 0,0-1-1,1 1 1,-1-1 0,0 1 0,1-1 0,-1 1 0,0-1 0,0 0 0,3-2 0,26-23 7,-28 24-9,18-20-215,-1-1 0,23-36 0,-42 59 209,0 0 0,0 0 0,0 0 0,0 1 0,0-1 0,0 0 0,0 0 0,0 0 0,0 0 0,0 0 0,1 0 0,-1 0 0,0 0 0,0 1 1,0-1-1,0 0 0,0 0 0,0 0 0,0 0 0,0 0 0,0 0 0,0 0 0,0 0 0,0 0 0,0 1 0,1-1 0,-1 0 0,0 0 0,0 0 0,0 0 0,0 0 0,0 0 0,0 0 1,0 0-1,1 0 0,-1 0 0,0 0 0,0 0 0,0 0 0,0 0 0,0 0 0,0 0 0,0 0 0,1 0 0,-1 0 0,0 0 0,0 0 0,0 0 0,0 0 0,0 0 0,0 0 1,0 0-1,0-1 0,1 1 0,-2 13-118,-5 13 8,3-11 155,-1 0 0,2 0 0,0 1 1,1-1-1,0 1 0,3 22 1,-3-37-38,1-1 0,0 0 0,0 1 0,0-1 1,0 1-1,0-1 0,0 0 0,0 1 0,0-1 0,1 0 1,-1 1-1,0-1 0,0 1 0,0-1 0,0 0 0,0 1 1,1-1-1,-1 0 0,0 1 0,0-1 0,1 0 0,-1 1 1,0-1-1,0 0 0,1 0 0,-1 1 0,0-1 0,1 0 1,-1 0-1,0 0 0,1 1 0,-1-1 0,0 0 1,1 0-1,-1 0 0,1 0 0,-1 0 0,0 0 0,1 0 1,-1 0-1,0 0 0,1 0 0,-1 0 0,1 0 0,-1 0 1,0 0-1,1 0 0,-1 0 0,1 0 0,-1 0 0,0-1 1,1 1-1,-1 0 0,0 0 0,1 0 0,-1-1 0,0 1 1,0 0-1,1-1 0,-1 1 0,1-1 0,15-19 504,3-19-233,-11 17-213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20388,'4'9'1929,"-4"1"-1321,0-3-280,2 2 344,-4-3 480,5-18-1016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18868,'1'1'260,"0"0"0,1 0 0,-1 1 0,0-1 0,0 1 0,0-1 0,0 1 0,0-1 0,0 1 0,0 0 0,-1-1 0,1 1 1,0 0-1,-1 0 0,0-1 0,1 5 0,6 15 803,-5-19-1038,-1 0 1,1 0-1,-1 0 1,1 0-1,0 0 0,0 0 1,0-1-1,0 1 1,0-1-1,0 1 1,0-1-1,0 0 1,1 0-1,-1 0 0,0 0 1,1 0-1,-1-1 1,1 1-1,-1-1 1,1 0-1,-1 1 1,1-1-1,-1 0 0,1 0 1,-1-1-1,1 1 1,-1 0-1,1-1 1,-1 0-1,1 1 0,2-3 1,10-2 47,-1-1 0,0-1 0,-1 0 0,13-10 0,-17 12 20,0-1-35,-2 2 4,-1 0-1,1 0 1,-1 0-1,1 1 1,0 0-1,8-2 1,-13 5-55,-1-1 1,1 1 0,-1 0 0,1 0-1,0 0 1,-1 0 0,1 0 0,-1 1 0,1-1-1,-1 0 1,1 1 0,-1-1 0,1 1-1,-1 0 1,1-1 0,-1 1 0,0 0-1,1 0 1,-1 0 0,0 0 0,0 0 0,0 0-1,1 0 1,-1 0 0,0 0 0,-1 1-1,1-1 1,0 0 0,0 1 0,0-1-1,-1 0 1,1 1 0,-1-1 0,1 1 0,-1 1-1,5 11-199,-2 0-1,0-1 1,-1 1-1,0 1 1,0 16-1,-2-31 183,0 0 0,0-1 0,0 1 0,0 0 0,0 0 0,0 0 0,0 0 0,0 0 0,0 0-1,0 0 1,0 0 0,0-1 0,0 1 0,0 0 0,0 0 0,0 0 0,0 0 0,0 0 0,0 0 0,1 0 0,-1 0-1,0 0 1,0 0 0,0 0 0,0 0 0,0-1 0,0 1 0,0 0 0,0 0 0,0 0 0,1 0 0,-1 0-1,0 0 1,0 0 0,0 0 0,0 0 0,0 0 0,0 0 0,0 0 0,0 0 0,1 0 0,-1 0 0,0 0-1,0 0 1,0 0 0,0 0 0,0 1 0,0-1 0,0 0 0,0 0 0,0 0 0,1 0 0,-1 0 0,0 0-1,0 0 1,0 0 0,0 0 0,0 0 0,0 0 0,0 0 0,0 0 0,0 1 0,0-1 0,0 0 0,0 0-1,0 0 1,0 0 0,0 0 0,6-7-198,2-8-192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26 419 16003,'-4'4'410,"1"-1"-189,0-1-1,0 2 1,1-1 0,-1 0 0,-3 6-1,6-9-198,0 1-1,-1-1 0,1 1 0,0-1 1,0 1-1,0-1 0,0 1 0,0-1 1,-1 0-1,1 1 0,0-1 0,0 1 1,0-1-1,0 1 0,1-1 0,-1 1 0,0-1 1,0 1-1,0-1 0,0 0 0,0 1 1,1-1-1,-1 1 0,1 0 19,0 0-1,-1-1 1,1 1-1,0-1 1,0 1-1,0-1 0,0 1 1,0-1-1,0 0 1,0 1-1,0-1 1,0 0-1,0 0 1,0 1-1,1-1 1,21 0 290,0 0 1,-1-2 0,0 0-1,26-6 1,-9 1-133,1156-253 510,-844 147-1816,-253 79 822,17-4-130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 17996,'-8'-1'220,"1"1"0,-1-1 0,1 1 0,-1 1 1,1 0-1,0 0 0,-1 0 0,1 1 0,0 0 0,0 1 0,0-1 1,0 1-1,0 1 0,1-1 0,-1 1 0,1 0 0,0 1 1,0-1-1,-8 10 0,5-6-194,1 1 0,1 0 1,0 1-1,0-1 0,1 1 1,0 1-1,0-1 0,2 1 0,-1 0 1,1 0-1,-4 20 0,6-18-42,0 0 0,1 1 0,1-1 1,0 0-1,1 1 0,1-1 0,2 14 0,-2-18-5,1 1 0,0 0 0,0-1 0,1 0 0,0 0 1,1 0-1,0 0 0,0-1 0,13 15 0,-17-21 20,1 0 0,-1 0 0,1 0 0,0-1-1,0 1 1,0-1 0,0 1 0,0-1 0,0 1 0,0-1 0,0 0-1,0 0 1,1 0 0,-1 0 0,0-1 0,1 1 0,-1 0 0,0-1-1,1 0 1,-1 0 0,1 0 0,-1 0 0,1 0 0,-1 0 0,1 0-1,-1-1 1,1 1 0,-1-1 0,0 0 0,1 0 0,-1 0 0,0 0-1,0 0 1,0 0 0,0 0 0,4-4 0,0 0 61,-1-1 0,1 1 0,-1-2 1,0 1-1,-1 0 0,1-1 0,-1 0 1,-1 0-1,1 0 0,2-9 0,-1 1 275,0-1 0,-2 1 0,0-1 0,0 1 0,-2-1 0,0-18 0,3 65-387,1 1 0,2 0 0,1-1 0,16 41 0,-23-69 43,0 0 1,0 0 0,1 0 0,-1 0-1,1 0 1,-1 0 0,1-1 0,0 1-1,1 0 1,-1-1 0,0 0 0,1 1-1,4 2 1,-5-4 6,-1-1 0,1 1 0,0-1 0,-1 0 0,1 1 0,0-1 0,0 0 0,-1 0 0,1 0 0,0 0 0,-1-1 0,1 1 0,0 0 0,0-1 0,-1 1 0,1-1 0,-1 0 0,1 0 0,0 1 0,-1-1 0,0 0 0,1 0 0,-1 0 0,1 0 0,-1-1 0,0 1 0,2-2 0,6-7 7,0 0 1,-1-1-1,1 0 0,-2 0 1,0-1-1,0 0 1,6-17-1,30-93 240,-36 101-181,0 3 19,-7 18-81,1 0 0,-1 0 0,0 0 0,0 0 0,0 0 0,0 0-1,0-1 1,0 1 0,0 0 0,0 0 0,0 0 0,1 0 0,-1 0 0,0 0 0,0 0 0,0 0-1,0 0 1,0 0 0,0 0 0,0 0 0,1 0 0,-1 0 0,0 0 0,0 0 0,0 0-1,0 0 1,0 0 0,0 0 0,0 0 0,1 0 0,-1 0 0,0 0 0,0 0 0,0 0-1,0 0 1,0 1 0,0-1 0,0 0 0,0 0 0,1 0 0,-1 0 0,0 0 0,0 0 0,0 0-1,0 0 1,0 0 0,0 1 0,0-1 0,0 0 0,0 0 0,0 0 0,0 0 0,0 0-1,0 0 1,0 0 0,0 1 0,0-1 0,0 0 0,5 33 142,-4-19-174,3 22 30,-2-8 13,1 0 1,1-1-1,1 0 0,14 38 1,-19-63-7,0-1 0,1 1 1,0-1-1,-1 0 0,1 1 1,0-1-1,-1 0 0,1 0 1,0 0-1,0 1 0,0-1 1,0 0-1,0 0 0,0 0 1,1 0-1,-1-1 0,0 1 1,0 0-1,1 0 0,-1-1 1,2 1-1,-2-1 3,1 0 0,-1 0 0,1 0-1,-1 0 1,1 0 0,-1 0 0,1-1 0,-1 1 0,0-1 0,1 1 0,-1-1 0,0 0 0,0 1-1,1-1 1,-1 0 0,0 0 0,2-1 0,3-5 36,1 1 1,-1-1-1,0-1 1,-1 1-1,6-10 0,4-11 123,20-49 0,-5 9-59,-30 67-116,0 1-1,1-1 1,-1 0-1,0 0 1,1 1-1,-1-1 1,1 0-1,-1 0 1,1 1-1,-1-1 0,1 1 1,0-1-1,-1 0 1,1 1-1,0-1 1,-1 1-1,1 0 1,0-1-1,1 0 1,-2 1-4,0 1 0,1-1 0,-1 0-1,1 0 1,-1 0 0,1 0 0,-1 1 0,0-1 0,1 0 0,-1 0 0,0 1 0,1-1 0,-1 0 0,0 1 0,1-1 0,-1 0 0,0 1 0,1-1 0,-1 0 0,0 1 0,0-1 0,0 1 0,1-1 0,-1 1 0,9 33-500,-9-31 471,4 22-369,-2-11-478,1 0 1,6 24-1,-8-38 841,-1 1 0,0-1 0,0 1 1,0 0-1,1-1 0,-1 1 0,0-1 0,0 1 1,1-1-1,-1 1 0,1-1 0,-1 1 0,0-1 0,1 0 1,-1 1-1,1-1 0,-1 0 0,1 1 0,-1-1 1,1 0-1,-1 1 0,1-1 0,-1 0 0,1 0 0,0 0 1,-1 1-1,1-1 0,-1 0 0,1 0 0,0 0 1,-1 0-1,1 0 0,-1 0 0,1 0 0,0 0 1,-1 0-1,1-1 0,-1 1 0,1 0 0,-1 0 0,1 0 1,0-1-1,-1 1 0,1 0 0,-1-1 0,1 1 1,-1 0-1,0-1 0,1 1 0,-1-1 0,1 1 0,0-1 1,12-13-686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57 15331,'0'-1'225,"1"-1"-1,-1 1 1,0-1-1,1 1 1,-1-1-1,0 1 1,0-1-1,0 0 1,0 1-1,0-1 1,0 1-1,-1-1 1,1 1-1,-1-1 1,1 0-1,-1 1 1,1 0-1,-1-1 1,0 1-1,1-1 1,-1 1-1,0 0 1,0-1-1,0 1 1,0 0-1,0 0 1,-2-1-1,2 0-82,0 1-1,-1 0 1,1 0 0,0-1 0,-1 1-1,1 0 1,-1 0 0,1 0 0,-1 1-1,0-1 1,1 0 0,-1 1-1,0-1 1,1 1 0,-1-1 0,0 1-1,0 0 1,0 0 0,1 0-1,-1 0 1,0 0 0,0 0 0,0 0-1,-1 1 1,2-1-163,1 1 0,-1-1 0,1 1 1,-1-1-1,1 1 0,0-1 0,-1 1 0,1-1 0,0 1 0,-1 0 1,1-1-1,0 1 0,0 0 0,-1-1 0,1 1 0,0 0 0,0-1 1,0 1-1,0 0 0,0-1 0,0 1 0,0 0 0,0-1 0,0 1 1,0 0-1,0 0 0,1-1 0,-1 1 0,0-1 0,0 1 0,1 1 1,10 19-459,-9-17 440,1-1 0,-1 0 0,1 0 0,0 0 0,0-1 0,0 1 0,0-1 0,0 1 0,1-1 0,-1 0 0,6 2 0,43 11-25,-43-14 77,-1 1 0,1 1 0,-1-1 1,0 1-1,0 1 0,9 4 0,-15-7 22,0 0 0,-1 0 0,1 1 0,-1-1 0,1 1 0,-1-1-1,1 1 1,-1-1 0,0 1 0,0 0 0,0-1 0,0 1 0,0 0 0,0 0-1,0 0 1,-1 0 0,1 0 0,-1 0 0,1 0 0,-1 4 0,0-2 56,0-1 1,0 1-1,-1-1 1,0 1 0,0 0-1,0-1 1,0 1 0,0-1-1,-1 0 1,0 1-1,-2 3 1,1-2-20,0 0 0,-1 0 0,0-1 0,0 1 0,0-1 0,0 0 0,-1 0 1,1 0-1,-1-1 0,0 1 0,0-1 0,-1 0 0,1-1 0,-9 4 0,13-6-115,0 0-1,-1 1-1,1-1 1,-1 1 0,0-1 0,1 0 0,-1 1-1,1-1 1,-1 0 0,0 0 0,1-1 0,-1 1 0,0 0-1,1 0 1,-1-1 0,1 1 0,-1-1 0,0 1 0,1-1-1,-1 0 1,-1-1 0,0-9-283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17788,'0'-1'64,"0"1"0,1 0 0,-1-1 0,1 1 1,-1 0-1,0 0 0,1-1 0,-1 1 0,1 0 0,-1 0 1,1 0-1,-1 0 0,1 0 0,-1 0 0,1 0 0,-1 0 0,1 0 1,-1 0-1,1 0 0,-1 0 0,1 0 0,-1 0 0,1 0 1,-1 0-1,1 0 0,-1 1 0,0-1 0,1 0 0,-1 0 1,1 1-1,-1-1 0,0 0 0,1 0 0,-1 1 0,1-1 0,-1 1 1,0-1-1,1 0 0,-1 1 0,0-1 0,0 1 0,1-1 1,-1 0-1,0 1 0,11 28 683,-8-20-39,32 88 539,57 167-755,-81-229-709,19 39-1,-23-64-563,-5-16-567,-7-24-604,0 17 1545,0 1 0,-1 0-1,-14-21 1,-12-9-561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42 217 13939,'-20'-16'2160,"4"2"-1151,10 5-313,6 2 1200,12 0-239,6-2-249,11-4-176,4-2-264,9-4-352,3-3-71,4-2-185,-2 3-232,-2 2-552,-4 6-441,-9 7-447,-8 3 992,-6 12-224,-4 4-240</inkml:trace>
  <inkml:trace contextRef="#ctx0" brushRef="#br0" timeOffset="1">17 319 13763,'16'7'2304,"11"-9"-959,2-3-537,4-3 2008,4 0-1311,3-1-361,1 2-336,-4 1-1040,2 2-632,-8 4 720,-2 0-184,-2-1-88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17844,'3'14'3624,"10"23"-2625,-3-9-813,-3-5-153,23 61-13,-27-76-9,1 0 0,0-1 0,0 1-1,1-1 1,0 0 0,0-1 0,12 13 0,-16-19 7,0 1 1,-1 0 0,1 0-1,0-1 1,0 1-1,0 0 1,0-1 0,0 1-1,0-1 1,0 1-1,0-1 1,0 1 0,0-1-1,1 0 1,-1 0-1,0 1 1,0-1 0,0 0-1,0 0 1,0 0-1,1 0 1,-1-1 0,0 1-1,0 0 1,0 0-1,2-1 1,-1 0 25,0-1 1,-1 1-1,1-1 1,0 1-1,-1-1 1,1 0-1,-1 1 1,1-1-1,-1 0 1,0 0-1,0 0 1,2-3-1,1-6 181,0 1 0,-1-1 0,0 0 0,2-13-1,-3 5 311,-1 0 0,-2-37 0,1 56-507,0 0 0,0 0 0,0 0-1,0 0 1,0 0 0,0 0 0,0 0 0,0 0 0,-1 0 0,2 9-7,3 17-151,-3-24 122,0-1 0,0 1 0,-1-1 0,1 1 0,0-1 0,0 0 0,0 1 0,0-1 0,0 0 0,1 0 0,-1 0 0,0 0 0,1 0 0,-1 0-1,0 0 1,1-1 0,-1 1 0,1 0 0,-1-1 0,1 1 0,-1-1 0,1 0 0,0 1 0,-1-1 0,1 0 0,-1 0 0,1 0 0,0 0 0,-1 0 0,1 0 0,0-1-1,-1 1 1,3-1 0,6-2-15,1-1-1,-1 0 1,0-1-1,11-7 1,8-3 0,-21 12 16,-1 0 0,0 1 0,1-1-1,-1 2 1,1-1 0,0 1 0,-1 0 0,1 1 0,0 0 0,11 1 0,-14 0 4,0 0 0,-1 0-1,1 1 1,-1 0 0,0 0-1,0 0 1,1 0 0,-1 0 0,0 1-1,-1 0 1,1 0 0,0 0-1,-1 0 1,0 0 0,0 1-1,0 0 1,0 0 0,3 4 0,-6-7 6,0-1 1,0 1-1,0-1 1,0 1-1,1-1 1,-1 1-1,0-1 1,1 1-1,-1-1 1,0 1-1,1-1 1,-1 0-1,0 1 1,1-1-1,-1 0 1,1 1-1,-1-1 1,1 0-1,-1 1 1,1-1 0,-1 0-1,1 0 1,-1 0-1,1 1 1,-1-1-1,1 0 1,-1 0-1,1 0 1,-1 0-1,1 0 1,0 0-1,-1 0 1,1 0-1,-1 0 1,1 0-1,-1 0 1,1-1-1,-1 1 1,1 0-1,-1 0 1,1 0-1,-1-1 1,1 1 0,-1 0-1,1-1 1,-1 1-1,1 0 1,-1-1-1,0 1 1,1-1-1,-1 1 1,0 0-1,1-1 1,-1 1-1,0-1 1,1 0-1,3-6 57,-1 0 1,1-1-1,3-10 0,0 0 36,-6 16-85,0 0-1,0 0 1,0 0 0,0 0-1,1 1 1,-1-1-1,1 0 1,-1 0 0,1 1-1,0-1 1,-1 1-1,1 0 1,0-1 0,0 1-1,4-1 1,-5 1-10,0 1-1,1 0 1,-1 0-1,1 0 1,-1 0 0,0 0-1,1 1 1,-1-1 0,0 0-1,1 1 1,-1-1-1,0 1 1,1-1 0,-1 1-1,0 0 1,0-1 0,0 1-1,0 0 1,0 0-1,0 0 1,0 0 0,0 0-1,0 0 1,0 0 0,0 0-1,1 2 1,23 42-47,-22-37 38,1 0 0,1 0 0,0 0 0,9 12 0,-14-20 11,1 1-1,-1-1 1,0 0 0,1 1-1,-1-1 1,1 0-1,-1 0 1,1 1-1,-1-1 1,1 0-1,-1 0 1,1 0-1,-1 0 1,1 0 0,-1 0-1,1 0 1,-1 0-1,1 0 1,-1 0-1,1 0 1,-1 0-1,1 0 1,-1 0-1,1 0 1,-1-1-1,1 1 1,-1 0 0,1 0-1,-1 0 1,0-1-1,1 1 1,-1 0-1,1-1 1,-1 1-1,0 0 1,1-1-1,-1 1 1,0-1-1,1 1 1,-1 0 0,0-1-1,0 1 1,1-1-1,-1 1 1,0-1-1,0 1 1,0-1-1,1 0 1,12-30 92,-12 27-84,10-27 65,9-27 55,-18 53-121,1 0 0,-1 0 0,1 1 0,0-1 0,0 1 0,1 0 0,-1 0 0,7-6 1,-9 10-13,0-1 0,0 0 0,0 1 0,0-1 1,0 1-1,0-1 0,0 1 0,0-1 0,1 1 1,-1 0-1,0 0 0,0-1 0,0 1 1,1 0-1,-1 0 0,0 0 0,0 0 0,0 1 1,1-1-1,-1 0 0,0 0 0,0 1 1,0-1-1,1 1 0,-1-1 0,0 1 0,0 0 1,0-1-1,0 1 0,0 0 0,0-1 0,0 1 1,-1 0-1,1 0 0,0 0 0,0 0 1,0 0-1,0 2 0,3 3-10,1 0 1,-2 1-1,1-1 0,4 14 0,17 70-144,-23-85-593,-1-6 196,1-14-103,-2-23 141,-5 8 53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18852,'-9'-12'5489,"15"12"-4889,7 0-1400,3 1-632,4 2 1016,3 6-336,4 0-265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 15587,'-11'0'397,"-1"1"-1,1 1 1,0 0-1,0 1 0,0 0 1,-13 5-1,17-6-286,1 1-1,-1 0 1,1 0-1,0 1 1,0 0-1,0 0 1,1 0-1,0 1 1,-1-1-1,1 1 1,-4 6-1,8-10-98,0 0-1,1 0 0,-1-1 1,0 1-1,1 0 1,-1 0-1,1 0 0,-1 0 1,1 0-1,-1 0 1,1 0-1,0 0 1,0 0-1,-1 0 0,1 0 1,0 0-1,0 0 1,0 0-1,0 0 0,0 0 1,0 1-1,0-1 1,1 0-1,-1 0 0,0 0 1,1 0-1,-1 0 1,0 0-1,1 0 1,-1 0-1,1-1 0,-1 1 1,1 0-1,0 0 1,-1 0-1,1 0 0,0-1 1,0 1-1,0 0 1,-1-1-1,1 1 1,0-1-1,0 1 0,0-1 1,0 1-1,0-1 1,0 1-1,0-1 0,0 0 1,2 1-1,5 0 13,0 1 1,0-1-1,0 0 0,0 0 1,9-1-1,-3-1-5,0 0 0,0-1-1,0-1 1,0 0 0,-1 0 0,1-2 0,18-8-1,-24 9-17,-1 1 0,1-2 0,-1 1-1,0-1 1,0 0 0,-1 0 0,0-1-1,0 0 1,0 0 0,0-1 0,-1 0-1,0 1 1,6-13 0,-8 10-60,-7 9-39,-9 13-21,9-5 95,0-1-1,0 1 1,1 0-1,0 0 1,-3 15 0,5-19-45,0 0 0,0 0 0,0-1 0,1 1 0,0 0 0,0 0 0,0 0 0,0-1 0,1 1 0,-1 0 0,1 0 0,0-1 0,0 1 0,0 0 0,3 4 0,-3-6 26,0-1 1,1 0-1,-1 0 1,0 0-1,1 0 1,-1 0 0,1 0-1,-1 0 1,1 0-1,-1 0 1,1-1-1,0 1 1,-1 0-1,1-1 1,0 0-1,-1 1 1,1-1-1,0 0 1,0 0 0,-1 0-1,1 0 1,0 0-1,0-1 1,-1 1-1,1 0 1,0-1-1,0 1 1,1-2-1,18-7-386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70 110 17572,'1'0'152,"0"0"1,0 0 0,1 1-1,-1-1 1,0 0 0,0 0-1,0 0 1,0 0 0,0-1-1,0 1 1,0 0 0,0 0 0,0-1-1,0 1 1,1 0 0,-1-1-1,0 1 1,-1-1 0,1 1-1,0-1 1,2-1 0,-1 0-27,0 0 1,0 0 0,0 0-1,-1 0 1,1 0 0,0 0-1,-1 0 1,1-1 0,0-2-1,-1 4-109,0 0-1,-1 0 0,1 0 0,-1 0 1,0 1-1,1-1 0,-1 0 0,0 0 1,1 0-1,-1 0 0,0 0 0,0 0 1,0 0-1,0 0 0,0 0 1,0 0-1,0 0 0,0 0 0,0 0 1,0 0-1,-1 0 0,1 0 0,0 0 1,-1 0-1,1 0 0,-1 0 1,1 1-1,-1-1 0,1 0 0,-1 0 1,0 0-1,1 1 0,-1-1 0,0 0 1,0 1-1,1-1 0,-1 1 1,0-1-1,0 1 0,0-1 0,0 1 1,0-1-1,0 1 0,0 0 0,0-1 1,1 1-1,-1 0 0,0 0 1,0 0-1,0 0 0,0 0 0,0 0 1,0 0-1,0 0 0,0 0 0,0 1 1,-1-1-1,-3 1 30,1 0 1,0 1-1,0-1 1,0 1-1,0 0 1,0 0-1,0 0 1,1 0-1,-1 1 1,1-1-1,-1 1 1,1 0-1,0 0 1,0 0-1,0 1 1,1-1-1,-3 4 1,2-3-29,1-1 1,-1 1-1,1 0 1,0 0-1,0-1 1,1 1 0,-1 1-1,1-1 1,0 0-1,0 0 1,0 0-1,1 1 1,0-1 0,-1 0-1,1 0 1,2 9-1,-2-11-12,0-1 0,0 0 0,1 0 0,-1 0-1,1 0 1,-1 1 0,1-1 0,0 0 0,-1 0 0,1 0-1,0 0 1,0 0 0,0-1 0,-1 1 0,1 0 0,0 0-1,0 0 1,0-1 0,0 1 0,0 0 0,1-1 0,-1 1-1,0-1 1,2 1 0,-1-1 3,1 0 0,-1 1 1,1-1-1,-1-1 0,1 1 0,0 0 0,-1-1 0,1 1 0,-1-1 1,1 0-1,2-1 0,7-4 16,0 0 0,-1 0 1,17-14-1,-25 18-24,16-13 0,30-20-25,-47 33 11,1 1 0,-1-1 0,1 1 0,0 0 0,0 0 0,-1 0 0,1 0 0,0 0 0,0 1 0,0-1 0,0 1 0,0 0 0,0 0 0,0 0 0,5 0 0,-5 2 5,-1-1-1,0 0 1,1 1 0,-1 0-1,0-1 1,0 1 0,0 0-1,0 0 1,0 0 0,0 0 0,-1 0-1,1 1 1,-1-1 0,0 0-1,1 1 1,-1-1 0,1 4-1,-2-4 46,1 0-1,0 0 0,0 0 1,0 0-1,0 0 0,0 0 1,0 0-1,1 0 0,-1 0 1,0-1-1,1 1 0,0 0 1,-1-1-1,1 0 0,0 1 1,0-1-1,-1 0 0,1 0 1,0 0-1,4 2 0,-5-3 6,1-1-1,-1 1 1,0 0-1,1 0 1,-1 0-1,0-1 1,1 1 0,-1-1-1,0 1 1,0-1-1,1 1 1,-1-1-1,0 0 1,0 1-1,0-1 1,2-2-1,17-19 388,-12 13-237,11-14 219,31-33 210,-45 52-604,-1 0 0,1 0 0,0 0-1,0 1 1,0-1 0,1 1 0,-1 0 0,1 1 0,6-3 0,-11 5-22,1-1 0,-1 1 1,1 0-1,-1 0 0,1 0 1,-1-1-1,1 1 1,0 1-1,-1-1 0,1 0 1,-1 0-1,1 1 0,-1-1 1,1 0-1,-1 1 1,0 0-1,1-1 0,-1 1 1,1 0-1,-1 0 1,0-1-1,0 1 0,0 0 1,1 0-1,-1 1 0,0-1 1,0 0-1,0 0 1,-1 0-1,1 1 0,0-1 1,0 0-1,-1 1 0,1-1 1,-1 1-1,1-1 1,-1 1-1,1 1 0,1 7-218,0 0 0,-1 0 0,0 0 0,-1 15 0,0-21 30,-2 14 58,2-18 130,0 0-1,0 1 0,0-1 1,0 0-1,0 0 0,0 1 1,0-1-1,0 0 0,0 1 1,0-1-1,0 0 0,0 1 1,0-1-1,0 0 0,-1 0 0,1 1 1,0-1-1,0 0 0,0 0 1,0 1-1,-1-1 0,1 0 1,0 0-1,0 0 0,-1 1 1,1-1-1,0 0 0,0 0 1,-1 0-1,1 0 0,0 1 1,0-1-1,-1 0 0,1 0 0,0 0 1,-1 0-1,1 0 0,0 0 1,-1 0-1,1 0 0,0 0 1,-1 0-1,1 0 0,0 0 1,0 0-1,-1 0 0,1 0 1,0 0-1,-1-1 0,1 1 1,0 0-1,-1 0 0,-6-10-297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19172,'1'15'1152,"1"0"1,6 30-1,1 1 265,34 302 1365,-40-330-2673,0-34 20,-1-107 7,-3 68-109,3 0 1,16-100 0,-17 149-45,0 0 0,1 0 1,0 1-1,0-1 1,0 1-1,1-1 1,6-9-1,-8 14 3,0 0 0,0 0 0,0 0 0,0 0 0,0 0 0,1 0 1,-1 0-1,0 0 0,0 0 0,1 0 0,-1 1 0,1-1 0,-1 0 0,0 1 0,1-1 0,-1 1 0,1 0 0,0 0 1,-1-1-1,1 1 0,-1 0 0,1 0 0,-1 0 0,1 1 0,-1-1 0,1 0 0,-1 0 0,1 1 0,-1-1 1,1 1-1,-1 0 0,1-1 0,-1 1 0,0 0 0,2 1 0,0-1-15,-1 1 0,1 0 0,-1 0 0,1 0 0,-1 1 0,0-1-1,0 0 1,0 1 0,0-1 0,0 1 0,0 0 0,-1 0 0,1 0 0,1 5 0,-1-2 18,-1 0 0,0-1 0,0 1 0,-1 0 0,0 0 0,0 0 0,-1 10 0,-1-3 74,0-1 0,-2 1 0,1 0 0,-2-1-1,1 0 1,-11 19 0,12-26-11,-1-1 1,1 1-1,-1-1 0,0 1 0,0-1 1,-6 5-1,9-8-66,1-1 1,-1 1-1,1 0 1,-1-1-1,0 1 0,1-1 1,-1 1-1,0-1 1,0 1-1,0-1 0,1 0 1,-1 1-1,0-1 0,0 0 1,0 0-1,1 0 1,-1 0-1,0 1 0,0-1 1,0 0-1,0 0 1,0-1-1,1 1 0,-1 0 1,0 0-1,0 0 1,0 0-1,0-1 0,1 1 1,-1 0-1,0-1 1,0 1-1,0-1 0,1 1 1,-1-1-1,0 1 0,1-1 1,-1 1-1,1-1 1,-1 0-1,1 1 0,-1-1 1,1 0-1,-1 0 1,1 1-1,-1-1 0,1 0 1,0 0-1,-1 0 1,1-1-1,-1-2-183,0-1 0,0 0 0,0 1 1,1-1-1,-1 0 0,1 0 0,1 1 0,-1-1 1,0 0-1,1 1 0,0-1 0,0 0 0,1 1 0,-1-1 1,1 1-1,3-6 0,8-8-659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17892,'3'-2'291,"0"0"0,0 0 0,0 0 0,0 0 0,0-1 0,0 1 0,-1-1 0,1 0 1,-1 0-1,3-4 0,19-34 1079,-22 38-1186,5-9-99,0-1 0,-1 1 0,0-1 0,-1-1 0,-1 1 0,0-1 0,4-21 0,-10 22-154,2 13 67,0-1 1,0 1-1,0 0 0,0 0 0,-1 0 0,1 0 0,0 0 1,0 0-1,0 0 0,0-1 0,0 1 0,0 0 0,-1 0 1,1 0-1,0 0 0,0 0 0,0 0 0,0 0 0,0 0 1,-1 0-1,1 0 0,0 0 0,0 0 0,0 0 0,0 0 1,-1 0-1,1 0 0,0 0 0,0 0 0,0 0 0,0 0 1,0 0-1,-1 0 0,1 0 0,0 0 0,0 1 0,0-1 1,0 0-1,0 0 0,-1 0 0,0 1-3,0 1 0,-1 0 0,1-1 0,0 1-1,-1 0 1,1-1 0,0 1 0,0 0 0,-1 3 0,-2 9 25,-1 0 1,2 0 0,0 1-1,-2 27 1,4-33 13,1 1 0,0-1 0,1 0 1,0 1-1,0-1 0,1 0 0,0 0 0,6 16 1,-7-22-23,0-1 0,1 0 0,-1 0 1,0 0-1,0 0 0,1 0 0,-1-1 0,1 1 1,0 0-1,0-1 0,-1 1 0,1-1 0,0 0 1,0 1-1,0-1 0,0 0 0,1 0 1,-1 0-1,0 0 0,3 0 0,-1 0 5,1-1-1,0 0 0,-1 0 1,1 0-1,-1 0 1,1-1-1,0 1 0,-1-1 1,8-3-1,5-2 5,-2 0 0,1-2 0,-1 0 0,21-15 0,-32 21-13,3-3 41,0 1 0,0-1 0,0 0 0,-1-1 0,0 1 0,0-1 0,0-1 0,-1 1 0,8-11 0,-13 15-11,0 1 1,0 0-1,1 0 1,-1-1-1,0 1 1,0 0-1,0 0 1,0-1 0,0 1-1,-1 0 1,1 0-1,0-1 1,-1 1-1,1 0 1,-1 0-1,1 0 1,-1 0 0,1 0-1,-1-1 1,0 1-1,1 0 1,-1 0-1,0 1 1,0-1-1,0 0 1,0 0 0,0 0-1,0 0 1,0 1-1,-2-2 1,-5-3 170,0 1 0,0 0 1,-10-4-1,10 5-24,1-1-115,-31-14 224,37 17-399,-1 0 0,0 0 1,1 0-1,-1-1 0,1 1 0,-1 0 0,1-1 0,-1 1 0,1-1 0,0 1 0,0-1 0,0 0 0,0 1 0,0-1 0,0 0 0,0 0 0,0-2 0,1 3 8,1-1 1,-1 0-1,1 1 1,-1-1-1,1 1 1,0-1-1,0 1 1,-1-1-1,1 1 0,0-1 1,0 1-1,1 0 1,-1-1-1,0 1 1,0 0-1,1 0 1,-1 0-1,0 0 1,1 0-1,-1 0 1,1 1-1,-1-1 1,1 0-1,1 0 1,-2 0 4,24-11-769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18220,'-28'16'1437,"-55"32"1194,76-42-2406,-1-1 1,0 2 0,1-1-1,0 1 1,1 0 0,0 0-1,-9 13 1,14-19-229,1-1-1,-1 1 1,1 0-1,-1 0 1,1 0-1,-1 0 1,1-1-1,0 1 1,-1 0-1,1 0 1,0 0 0,0 0-1,-1 0 1,1 0-1,0 0 1,0 0-1,0 0 1,0 0-1,0 0 1,1 0-1,-1 1 1,1-1-2,-1-1 0,1 1 0,-1-1 0,1 0 0,0 1 0,-1-1 0,1 1 0,0-1 0,-1 0 0,1 1 0,0-1 0,0 0 0,-1 0 0,1 0 0,0 0 0,0 1 0,-1-1 0,1 0 0,0 0 0,0 0 1,0-1-1,9 0-40,1-1 1,-1 0-1,12-4 1,-6 2 39,-12 3 9,14-3-36,1 1 1,0 1-1,30 0 1,-46 1 19,1 1 0,0 1 0,-1-1 0,1 0 1,-1 1-1,1 0 0,-1 0 0,1 0 1,-1 0-1,0 0 0,1 1 0,-1-1 1,0 1-1,0 0 0,0 0 0,0 0 1,0 1-1,-1-1 0,1 1 0,-1-1 1,1 1-1,-1 0 0,0 0 0,0 0 1,0 0-1,1 4 0,-2-4-10,0 0 0,0 0 0,-1 0 0,0 0 0,1 0 0,-1 0 0,0 0 0,0 0 0,-1 0 0,1 0 0,0 0 0,-1 0 0,0 0 0,0 0 0,0 0 0,0-1 0,0 1 0,-1 0 0,1 0 0,-1-1 0,0 1 0,1-1 0,-1 0 0,0 1 0,-1-1 0,-2 2 0,-2 2-36,1-1 1,-2 0-1,1 0 1,0 0 0,-1-1-1,0-1 1,0 1-1,-9 2 1,-12 1-120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16476,'-7'76'2193,"2"0"1,7 88 0,-2-159-2134,35 415 1784,-33-403-1673,-5-35 13,-1-3-135,-11-47 22,4 0 0,3-1 0,3 0 0,7-120 0,-1 178-89,1-1-1,0 1 1,1-1-1,0 1 1,1 0-1,8-19 1,-10 27-1,-1 0 0,1 0 0,0 0 1,0 0-1,0 0 0,0 1 0,0-1 1,1 1-1,-1-1 0,1 1 0,0 0 1,-1 0-1,1 0 0,0 0 0,0 0 0,0 1 1,1-1-1,-1 1 0,0 0 0,1 0 1,-1 0-1,0 1 0,1-1 0,-1 1 1,1-1-1,5 2 0,-7-1 8,0 0 1,0 0-1,0 1 1,0-1-1,0 1 1,0-1-1,0 1 0,0 0 1,0 0-1,0 0 1,-1 0-1,1 0 0,0 0 1,-1 1-1,1-1 1,-1 0-1,1 1 1,-1-1-1,1 1 0,0 2 1,0 0 36,-1-1 0,1 0 1,-1 0-1,0 1 0,-1-1 0,1 1 1,0-1-1,-1 0 0,0 1 0,0-1 1,0 5-1,-1 2 73,-1-1 0,1 0 0,-2 0-1,1 0 1,-1 0 0,0-1 0,-1 1 0,-7 11 0,9-16-207,0 0 1,0-1 0,-1 1-1,0-1 1,0 1-1,0-1 1,0 0 0,0 0-1,0 0 1,-1-1-1,0 1 1,-5 2 0,8-5 86,1 0 0,-1 0 1,0 0-1,1 0 1,-1 0-1,0 0 0,1 0 1,-1 0-1,1-1 1,-1 1-1,0 0 0,1 0 1,-1-1-1,1 1 1,-1-1-1,1 1 0,-1 0 1,1-1-1,-1 1 1,1-1-1,0 1 0,-1-1 1,1 1-1,0-1 1,-1 1-1,1-1 0,0 1 1,-1-1-1,1 0 1,0 1-1,0-1 0,0 1 1,0-1-1,0 0 1,-1 1-1,1-1 0,1 0 1,-1-20-519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15539,'0'1'75,"1"-1"0,-1 0-1,0 1 1,1-1 0,-1 0-1,1 1 1,-1-1-1,0 0 1,1 1 0,-1-1-1,1 0 1,-1 0 0,1 0-1,-1 1 1,1-1 0,-1 0-1,0 0 1,1 0 0,-1 0-1,1 0 1,-1 0-1,1 0 1,-1 0 0,1 0-1,-1 0 1,1 0 0,-1 0-1,1 0 1,-1 0 0,1-1-1,-1 1 1,2 0 0,-1-1 11,0-1 0,0 1 1,0 0-1,0 0 0,0 0 1,0-1-1,0 1 0,-1-1 1,1 1-1,1-3 1,11-49 158,-11 45-4,-1 2-96,0 0 1,0 0-1,0 0 0,-1 0 1,1 0-1,-1 0 0,-2-9 1,2 15-136,0 0-1,0 0 1,0 0 0,0 0 0,0 0-1,0 0 1,0 0 0,0 0 0,0 0 0,0-1-1,0 1 1,0 0 0,0 0 0,0 0 0,0 0-1,0 0 1,0 0 0,0 0 0,0 0-1,0 0 1,0 0 0,0 0 0,-1 0 0,1 0-1,0 0 1,0 0 0,0 0 0,0 0-1,0 0 1,0 0 0,0 0 0,0 0 0,0 0-1,0 0 1,0 0 0,0 0 0,-1 0 0,1 0-1,0 0 1,0 0 0,0 0 0,0 0-1,0 0 1,0 0 0,0 0 0,0 0 0,0 0-1,0 0 1,0 0 0,0 0 0,0 0 0,0 0-1,-1 0 1,1 0 0,0 0 0,0 0-1,0 0 1,0 0 0,0 1 0,0-1 0,0 0-1,0 0 1,-5 7 276,-1 9 16,0 7-183,2 0 0,0 0 0,2 0 0,0 0 0,2 1 0,0-1 0,5 29 0,-5-49-122,1-1 0,-1 0 0,0 0 0,1 0 0,0 0 0,-1 0 0,1 0 0,0 0 0,0 0 0,0-1 0,0 1 0,1 0 0,-1 0 0,0-1-1,1 1 1,2 2 0,-3-4-19,0 0-1,0 1 0,0-1 0,1 0 0,-1 0 0,0 0 0,0 0 1,0 0-1,0 0 0,0 0 0,1 0 0,-1 0 0,0 0 1,0 0-1,0-1 0,0 1 0,0-1 0,0 1 0,0-1 0,0 1 1,0-1-1,0 1 0,0-1 0,0 0 0,0 0 0,0 1 1,0-1-1,-1 0 0,1 0 0,0 0 0,0-2 0,10-10 81,-2-1-1,0-1 1,-1 0-1,0 0 0,10-27 1,-8 16-101,17-42-85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38 18388,'-42'165'3173,"38"-139"-2750,0-1 0,2 1 0,1 0 0,3 39 0,7-19-186,-9-44-282,1-1 0,-1 1 0,0-1 0,1 1 0,-1-1 0,1 0 0,-1 1 0,1-1-1,0 0 1,0 1 0,0-1 0,-1 0 0,1 0 0,0 0 0,0 0 0,1 0 0,-1 0 0,0 0 0,0 0 0,0 0 0,1 0 0,-1-1 0,0 1 0,1-1 0,-1 1 0,0-1 0,4 1 0,-4-1-34,0 0 0,0-1 0,0 1 0,0 0 0,0-1 0,0 1 0,0-1 0,-1 0 0,1 1 1,0-1-1,0 0 0,0 1 0,0-1 0,-1 0 0,1 0 0,0 0 0,-1 0 0,1 0 1,-1 0-1,1 0 0,-1 0 0,1 0 0,-1 0 0,0 0 0,0 0 0,1 0 0,-1 0 1,0 0-1,0 0 0,0-2 0,0 2-27,0 0-1,0 0 1,1-1 0,-1 1 0,0 0-1,1 0 1,-1-1 0,1 1 0,-1 0-1,1 0 1,-1 0 0,1 0 0,0 0-1,0 0 1,-1 0 0,1 0 0,2-2-1,-3 4 105,1-1-1,-1 0 0,1 0 1,-1 1-1,1-1 0,-1 0 1,0 0-1,1 1 1,-1-1-1,1 1 0,-1-1 1,0 0-1,1 1 0,-1-1 1,0 1-1,0-1 0,1 1 1,-1-1-1,0 1 1,0-1-1,0 1 0,0-1 1,0 1-1,1 0 0,5 19 395,-5-15-242,0-3-80,-1-1-1,1 1 0,-1 0 0,1-1 0,0 1 0,0 0 1,0-1-1,0 1 0,0-1 0,0 1 0,0-1 0,0 0 1,0 1-1,1-1 0,-1 0 0,0 0 0,1 0 1,2 2-1,-2-3-32,-1 0 0,1 0 0,-1 0 0,1 0 0,-1 0 0,1 0 0,-1-1 0,1 1 0,-1 0 0,1-1 0,-1 1 0,0-1 0,1 1 0,-1-1 0,0 0 0,1 0 0,-1 0 1,0 1-1,0-1 0,0 0 0,0-1 0,0 1 0,0 0 0,1-1 0,12-15 70,0-1 1,-2 0-1,0-1 1,-1 0-1,-1 0 1,9-25 0,-1-5-259,17-75 0,-34 121 134,3-15-111,0 1-1,-1-1 1,0 0-1,-1-19 1,-5 26-82,-3 13 54,-5 13 36,3 4 215,1 0 0,1 0 0,0 1 0,1 0 0,-2 24 0,3-4 283,2 69 0,3-92-313,0-1 1,5 19-1,-6-30-136,1-1-1,1 0 0,-1 0 0,0 1 0,1-1 0,0 0 0,0 0 1,0-1-1,0 1 0,1 0 0,-1-1 0,1 1 0,4 3 0,-7-7 49,1 0 0,-1 0-1,0 1 1,0-1 0,1 0 0,-1 0-1,0 0 1,1 1 0,-1-1-1,0 0 1,1 0 0,-1 0-1,0 0 1,1 0 0,-1 0-1,1 0 1,-1 0 0,0 0-1,1 0 1,-1 0 0,0 0-1,1 0 1,-1 0 0,0 0-1,1 0 1,-1 0 0,0 0-1,1 0 1,-1-1 0,0 1-1,1 0 1,0-1 0,6-12-501,-2-18 110,-4 15 745,0 1 0,-1-1-1,-1 1 1,-1-1-1,0 1 1,-1-1-1,-6-17 1,3 23 548,3 11 128,1 17-43,3-14-945,0 1 0,0-1 1,0 1-1,0-1 0,1 0 1,0 0-1,0 1 0,0-1 0,0-1 1,1 1-1,-1 0 0,1-1 0,0 1 1,0-1-1,0 0 0,1 0 0,-1 0 1,8 4-1,-8-5-39,1 0 0,0-1 0,-1 0 0,1 0 0,0 0 0,0 0 0,0 0 0,0-1 0,0 0 0,-1 0 0,1 0 0,0 0 0,0-1 0,0 1 0,0-1 0,0 0 0,-1 0 0,1 0 0,0-1 0,-1 1 1,1-1-1,3-2 0,18-14-181,-19 13 100,-1 0 0,2 1 0,-1 0 0,0 0-1,11-3 1,-16 6 90,1 1-1,-1-1 0,1 1 0,0 0 0,-1-1 0,1 1 1,-1 0-1,1 0 0,0 0 0,-1 0 0,1 1 1,0-1-1,-1 0 0,1 1 0,-1-1 0,1 1 1,0 0-1,-1-1 0,0 1 0,1 0 0,-1 0 0,1 0 1,-1 0-1,0 0 0,0 0 0,1 0 0,-1 0 1,0 1-1,1 1 0,11 15 73,-10-14-14,-1 0 1,1 0-1,0 0 1,0 0-1,1-1 1,5 5-1,-8-7-35,1 0 1,0 0-1,0 0 0,0 0 1,0 0-1,1-1 0,-1 1 0,0-1 1,0 1-1,0-1 0,0 0 1,1 0-1,-1 0 0,0 0 1,0 0-1,0-1 0,0 1 1,3-1-1,25-8 18,-23 6-63,1 0-1,-1 1 0,1 0 1,14-1-1,-19 3 23,0 0 0,-1 1 0,1-1 0,-1 0 0,1 1 0,-1-1 0,1 1 0,-1 0-1,0 0 1,1 0 0,-1 0 0,0 0 0,0 1 0,0-1 0,1 1 0,-1-1 0,-1 1 0,1 0 0,2 2 0,2 3 67,-5-5-97,1 1-1,0-1 1,0 0-1,0 0 1,0 0 0,1 0-1,1 2 1,-3-4 3,0 0 0,-1 0 1,1 0-1,-1 0 0,1 0 0,-1 0 0,1 0 1,0 0-1,-1 0 0,1 0 0,-1 0 0,1 0 1,0 0-1,-1 0 0,1 0 0,-1-1 0,1 1 1,-1 0-1,1 0 0,-1-1 0,1 1 0,-1 0 1,1-1-1,-1 1 0,1-1 0,-1 1 0,0 0 1,1-1-1,-1 1 0,0-1 0,1 1 0,-1-1 1,0 1-1,1-1 0,-1 1 0,0-1 0,0 0 1,0 1-1,0-1 0,0 1 0,1-1 0,-1 0 1,1-5-70,0 1 1,0-1 0,0 0 0,-1 1 0,0-8 0,1 8 28,-1-26-392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23533,'3'1'2024,"-3"1"-1503,1 1-273,5-2 728,2 3-1040,1 2 200,5 3-240,6 2-208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18124,'4'-1'294,"-1"0"0,0 0 0,0 0 0,1-1 0,-1 0 1,0 1-1,0-1 0,-1 0 0,1-1 0,0 1 0,-1 0 0,1-1 0,-1 1 1,4-7-1,26-43 1913,-30 49-2087,4-9 261,0 0-1,6-17 1,-11 26-337,0 1 0,0 0 0,-1-1 1,1 1-1,-1 0 0,1-1 0,-1 1 0,0-1 0,0 1 0,0-1 0,0 1 0,0-1 0,-1 1 0,1 0 0,-1-1 1,1 1-1,-1 0 0,0-1 0,0 1 0,0 0 0,-2-3 0,2 4-31,0 0 1,0 0-1,0 0 0,0 1 0,0-1 1,-1 0-1,1 1 0,0-1 0,0 1 1,-1-1-1,1 1 0,0 0 1,-1-1-1,1 1 0,0 0 0,0 0 1,-1 0-1,1 0 0,-1 0 0,1 0 1,0 0-1,0 1 0,-1-1 0,1 0 1,0 1-1,-1-1 0,1 1 1,0 0-1,0-1 0,0 1 0,0 0 1,0 0-1,0-1 0,0 1 0,-2 2 1,-1 1-5,-1 0 1,1 0-1,-1 1 1,1 0-1,1 0 1,-5 6-1,1 4-8,1 0 0,0 1 1,1-1-1,1 1 0,0 0 0,1 0 0,1 1 0,1-1 1,0 0-1,1 1 0,0-1 0,2 1 0,3 16 0,-4-28-14,0 0-1,0 0 1,1 0 0,0 0-1,0 0 1,0 0-1,1-1 1,-1 1 0,1-1-1,0 1 1,1-1-1,3 4 1,-5-6 20,-1-1 0,1 0-1,0 1 1,0-1 0,0 0 0,0 0 0,0 0-1,0 0 1,0-1 0,0 1 0,0 0 0,0-1 0,0 0-1,0 1 1,0-1 0,1 0 0,-1 0 0,0 0 0,0 0-1,0-1 1,1 1 0,-1 0 0,0-1 0,0 0-1,0 1 1,0-1 0,0 0 0,0 0 0,0 0 0,0 0-1,3-3 1,20-21-5,0-6-1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168 463 19204,'-5'-2'246,"0"1"-1,0 0 0,0 0 1,0 0-1,0 1 1,0 0-1,-1-1 1,1 2-1,0-1 1,0 1-1,0 0 1,0 0-1,0 0 1,0 1-1,0-1 0,0 1 1,0 1-1,-8 4 1,9-4-238,-1 0 1,1 0-1,-1 0 1,1 1-1,0-1 0,0 1 1,0 0-1,1 1 1,0-1-1,0 1 1,0-1-1,0 1 1,0 0-1,1 0 0,0 0 1,0 0-1,-2 10 1,4-14-26,0-1 0,-1 1 0,1 0 0,0-1 0,0 1 0,0-1 0,0 1 0,0-1 0,0 1 0,0 0 0,0-1-1,0 1 1,0-1 0,0 1 0,0 0 0,0-1 0,0 1 0,0-1 0,1 1 0,-1-1 0,0 1 0,0-1 0,1 1 0,-1-1 0,0 1 0,1-1 0,0 2 0,0-3 7,-1 1 0,1 0 1,0 0-1,0 0 0,0-1 0,-1 1 0,1 0 0,0-1 0,-1 1 1,1-1-1,0 1 0,-1-1 0,1 1 0,0-1 0,-1 1 1,1-2-1,24-29 238,-25 30-210,1 0 0,-1 0 0,1 0 0,-1 0 0,1 0 0,0 0 0,-1 0 1,1 0-1,0 0 0,0 0 0,0 0 0,0 0 0,-1 0 0,1 1 0,1-1 0,-1 0 0,0 1 1,0-1-1,0 1 0,0-1 0,0 1 0,0 0 0,1-1 0,-1 1 0,2 0 0,-2 0 1,1 1 0,-1 0 0,1-1 0,-1 1 0,1 0 0,-1 0 0,0-1 0,1 1 0,-1 0 0,0 1 0,0-1 0,0 0-1,0 0 1,0 0 0,0 1 0,1 1 0,5 9 48,0 0 1,-1 1-1,6 19 0,-10-27-63,19 59 231,-2 1 0,-3 0 0,-3 2 0,-2-1 0,1 92 0,-13-138 234,-5-30 104,-4-34-29,1-13-389,3 0 0,1-82 0,5 133-196,0 0 1,1 0-1,0 0 0,0 0 0,3-10 1,-3 14-7,0 1 0,0 0 1,-1-1-1,1 1 0,0 0 0,0-1 1,0 1-1,0 0 0,0 0 1,1 0-1,-1 0 0,0 0 0,0 0 1,1 0-1,-1 1 0,1-1 1,-1 0-1,1 1 0,-1-1 0,1 1 1,-1-1-1,1 1 0,-1 0 0,4-1 1,4 1-363,0-1 0,0 0 0,1 0 0,-1-1 0,11-4 0,-17 4 327,1 0-1,-1 0 0,0 0 1,1 0-1,-1-1 1,0 1-1,-1-1 1,1 0-1,0 0 1,-1 0-1,0 0 1,1 0-1,-1 0 1,0-1-1,2-5 1,0-1 154,0 0 1,0 0 0,-1-1 0,-1 1 0,0-1 0,0 0-1,-1 1 1,0-1 0,-1 0 0,0 0 0,-1 0 0,-3-18-1,4 29-68,0 0 0,0 0-1,0 1 1,0-1 0,0 0-1,0 0 1,0 0 0,-1 0-1,1 0 1,0 0 0,0 1-1,0-1 1,0 0 0,0 0-1,0 0 1,0 0 0,0 0-1,-1 0 1,1 0 0,0 0-1,0 1 1,0-1 0,0 0-1,0 0 1,0 0 0,-1 0-1,1 0 1,0 0 0,0 0-1,0 0 1,0 0 0,0 0-1,-1 0 1,1 0 0,0 0-1,0 0 1,0 0 0,0 0-1,0 0 1,-1 0 0,1 0-1,0 0 1,0 0 0,0-1-1,0 1 1,0 0 0,0 0-1,0 0 1,-1 0 0,1 0 0,0 0-1,0 0 1,0 0 0,0 0-1,0-1 1,0 1 0,0 0-1,0 0 1,0 0-1,-4 12-17,0 44-102,4-52 104,0 1 0,1 0 0,-1-1 0,1 1 0,0-1 0,0 1 0,0-1 0,1 1 0,2 5 0,-3-9 12,-1-1 1,0 0-1,1 1 0,-1-1 1,0 0-1,1 1 1,-1-1-1,1 0 0,-1 0 1,0 0-1,1 1 1,-1-1-1,1 0 0,-1 0 1,1 0-1,-1 0 0,1 0 1,-1 0-1,1 0 1,-1 0-1,1 0 0,-1 0 1,1 0-1,-1 0 1,1 0-1,-1 0 0,1 0 1,-1-1-1,0 1 1,1 0-1,-1 0 0,1-1 1,-1 1-1,0 0 1,1 0-1,-1-1 0,1 1 1,-1 0-1,0-1 1,1 1-1,-1-1 0,0 1 1,0 0-1,1-1 1,15-21 50,-14 20-43,17-29 99,-2 0-1,0-1 1,12-36 0,28-104 281,-48 141-394,10-59 0,-19 83-169,-4 14 79,-4 14-12,-2 18-71,-6 53 0,14-75 172,0 1-1,2 0 0,0 0 0,1-1 1,5 28-1,-6-43 8,1 1 1,-1-1-1,1 1 0,0-1 1,0 0-1,0 0 0,0 1 0,0-1 1,1 0-1,-1 0 0,0 0 0,1 0 1,0 0-1,0-1 0,-1 1 1,1 0-1,0-1 0,0 1 0,4 1 1,-3-2-2,1 1 0,0-1 1,0 0-1,-1-1 0,1 1 1,0-1-1,0 1 0,0-1 1,0 0-1,-1-1 0,7 0 1,5-2-38,-1-1 1,0-1-1,0 0 1,0 0 0,20-13-1,-25 13-11,0 0-1,0-1 0,0 0 0,-1 0 0,12-12 0,-18 15 32,1 0 1,0-1-1,-1 1 0,0-1 0,0 0 0,0 1 0,0-1 0,-1 0 0,0 0 1,1 0-1,-1 0 0,-1-1 0,1 1 0,-1 0 0,1 0 0,-2-8 1,-4-38 61,-15-68 0,-4-37-23,23 155-23,1-1 0,0 1 0,0-1 0,0 1 0,0-1 0,0 1-1,0-1 1,0 1 0,-1-1 0,2 1 0,-1-1 0,0 1 0,0-1 0,0 1 0,0-1 0,0 1 0,0-1 0,0 1 0,1-1-1,-1 1 1,0-1 0,0 1 0,1-1 0,-1 1 0,0 0 0,1-1 0,6 14-79,4 36 13,-1 1 1,-3 1 0,1 61-1,-4-45 375,13 68 0,-16-132-293,9 36 181,-9-38-198,-1 1 1,1-1-1,0 1 1,0-1-1,-1 1 1,1-1-1,0 1 1,0-1-1,1 0 1,-1 0-1,0 1 1,0-1-1,0 0 0,1 0 1,-1 0-1,1 0 1,-1-1-1,1 1 1,-1 0-1,3 0 1,-3-1-6,0 1 1,-1-1-1,1 0 1,0-1-1,0 1 1,0 0-1,-1 0 1,1 0-1,0 0 1,0 0-1,0-1 1,-1 1-1,1 0 1,0-1-1,-1 1 1,1-1-1,0 1 1,-1-1-1,1 1 1,0-1-1,-1 1 1,1-1-1,-1 1 1,1-1-1,-1 0 1,1 1-1,-1-1 1,0 0-1,1 1 1,-1-1-1,0 0 1,0 0-1,1 0 1,-1 1-1,0-1 1,0 0-1,0 0 1,0 1-1,0-1 1,0-1-1,1-4-24,-1 1 0,0-1-1,-1 0 1,-1-8-1,-4-15 61,-3 0-1,-14-35 1,14 43 81,1-2 1,1 1 0,0-1-1,2 1 1,-2-26-1,7 45-152,0 0-1,0 0 0,0 0 0,0 0 0,1 0 1,-1 0-1,1 1 0,0-1 0,0 0 0,0 0 0,0 1 1,0-1-1,1 0 0,-1 1 0,1-1 0,0 1 1,0 0-1,0 0 0,3-4 0,5-5-108,1-3-93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17084,'-20'29'1073,"1"1"1,1 1 0,-20 49 0,34-70-1066,1-1 0,1 1 0,-1-1 0,1 1 1,1 0-1,0 0 0,0 0 0,1-1 0,0 1 1,1 0-1,0 0 0,0 0 0,1 0 0,0-1 0,1 1 1,0-1-1,7 14 0,-8-20-106,-1 0 0,1 0 0,0 0 0,0 0-1,0-1 1,0 1 0,1-1 0,-1 1 0,1-1 0,-1 0 0,1 0 0,0 0 0,0 0-1,0-1 1,0 1 0,0-1 0,0 0 0,3 2 0,3-2-258,1 1 0,-1-1 0,0-1 0,19-1 1,-19 1 186,0-1 1,0 1 0,0 1-1,0 0 1,13 3 0,-21-4 178,0 0-1,-1 0 1,1 0 0,0 1-1,-1-1 1,1 0 0,0 1-1,-1-1 1,1 1 0,-1-1 0,1 0-1,0 1 1,-1-1 0,1 1-1,-1-1 1,0 1 0,1 0-1,-1-1 1,1 1 0,-1-1-1,0 1 1,1 0 0,-1-1 0,0 1-1,0 0 1,0 0 0,0-1-1,1 1 1,-1 0 0,0-1-1,0 1 1,0 0 0,0 0-1,0-1 1,-1 1 0,1 0 0,0-1-1,0 1 1,0 0 0,-1-1-1,1 1 1,0 0 0,-1-1-1,1 1 1,0 0 0,-1-1-1,1 1 1,-1-1 0,0 2 0,-4 4 222,0 0 1,0 0 0,-9 8 0,10-11-103,-13 12 448,-14 17 805,30-32-1360,1 0 0,0 0 0,0 0 0,0 1 0,-1-1-1,1 0 1,0 0 0,0 0 0,0 1 0,0-1 0,-1 0 0,1 1-1,0-1 1,0 0 0,0 0 0,0 1 0,0-1 0,0 0 0,0 1-1,0-1 1,0 0 0,0 0 0,0 1 0,0-1 0,0 0-1,0 1 1,0-1 0,0 0 0,0 1 0,0-1 0,0 0 0,1 0-1,-1 1 1,0-1 0,0 0 0,0 1 0,13 1 472,20-5-149,-30 2-331,30-4-391,-1-1-1,1-2 0,-1-1 1,0-2-1,49-24 1,-67 26-115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19492,'-7'-2'1352,"4"7"-1704,6 3 288,2 4 961,3 4-713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17404,'10'5'2718,"-9"-4"-2617,0 0-1,0-1 0,0 1 0,0-1 0,0 1 0,0 0 0,0-1 1,0 0-1,0 1 0,0-1 0,0 0 0,0 1 0,0-1 0,3 0 1,-1-1-1,1 1 1,-1-1 0,1 0 0,-1-1 0,1 1 0,-1-1-1,0 1 1,0-1 0,1 0 0,-1 0 0,-1-1-1,1 1 1,0-1 0,0 1 0,-1-1 0,0 0 0,1 0-1,-1 0 1,0 0 0,-1 0 0,4-7 0,-1 1 7,0 0 0,0-1 0,-1 1 0,0-1 0,-1 0 0,2-18 0,-4 20-6,0 1 0,0-1 0,-1 0 0,0 1 1,-3-11-1,4 17-85,0 0 1,-1-1-1,1 1 1,-1 0-1,0-1 1,1 1 0,-1 0-1,0 0 1,0 0-1,1 0 1,-1-1-1,0 1 1,0 0-1,0 1 1,-3-3-1,3 3-13,0 0-1,0-1 0,0 1 1,0 0-1,0 0 0,0 0 0,0 0 1,0 0-1,0 0 0,0 0 1,0 0-1,0 1 0,0-1 0,0 0 1,0 1-1,0-1 0,0 0 1,0 1-1,0 0 0,0-1 1,0 1-1,0-1 0,0 1 0,-1 1 1,-1 2-32,-1 0 1,1 0 0,0 0-1,0 0 1,0 1 0,0-1-1,1 1 1,-1 0 0,1 0-1,1 0 1,-3 9-1,-1 8-208,-4 31-1,7-28-108,0 40 0,2-57 151,1 1 1,0 0-1,1-1 0,-1 1 0,2 0 1,-1-1-1,1 0 0,4 9 0,-6-16 162,-1 1 0,1 0 0,0-1 0,0 1-1,0-1 1,0 0 0,1 1 0,-1-1 0,0 0-1,1 1 1,-1-1 0,0 0 0,1 0 0,-1 0-1,1 0 1,0-1 0,-1 1 0,1 0-1,0-1 1,3 2 0,-3-2-4,1 0 1,0 0-1,0-1 0,-1 1 0,1-1 0,0 1 1,-1-1-1,1 0 0,0 0 0,-1 0 0,1-1 1,3-1-1,29-20-438</inkml:trace>
  <inkml:trace contextRef="#ctx0" brushRef="#br0" timeOffset="1">409 1 15427,'-14'16'700,"1"1"0,1 1 0,1 0 0,0 0 0,1 1 0,-13 35 0,23-53-693,0-1-1,0 0 1,0 1 0,0-1 0,0 0-1,0 1 1,0-1 0,1 0-1,-1 1 1,0-1 0,0 0-1,0 1 1,0-1 0,0 0 0,0 1-1,1-1 1,-1 0 0,0 0-1,0 1 1,0-1 0,1 0 0,-1 0-1,0 1 1,0-1 0,1 0-1,-1 0 1,0 0 0,1 1-1,-1-1 1,0 0 0,0 0 0,1 0-1,-1 0 1,0 0 0,1 0-1,-1 0 1,0 0 0,1 0-1,-1 0 1,0 0 0,1 0 0,-1 0-1,0 0 1,1 0 0,-1 0-1,0 0 1,1 0 0,-1 0 0,0 0-1,1 0 1,-1-1 0,28-5 58,-17 3-18,-2 2-20,1 0 0,0 1 0,0 0 0,0 0 0,0 1-1,0 0 1,-1 1 0,1 0 0,0 1 0,14 6 0,-20-8-6,0 1-1,0 0 1,0 1 0,0-1 0,0 1 0,0-1 0,0 1-1,-1 0 1,0 1 0,1-1 0,-1 0 0,0 1 0,-1 0-1,1 0 1,-1 0 0,0 0 0,1 0 0,-2 0 0,1 0-1,0 1 1,-1-1 0,0 1 0,0-1 0,0 8 0,-1-7-2,0 1 0,-1-1 1,0 1-1,0-1 1,0 0-1,-1 1 1,0-1-1,0 0 1,0 0-1,0 0 0,-1 0 1,0 0-1,0-1 1,0 1-1,-1-1 1,1 0-1,-1 0 0,-6 5 1,-1 0-66,-1 0-1,0-1 1,0 0 0,-1 0 0,-23 9 0,2-4-14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16732,'4'1'184,"-1"-1"1,0 1 0,0-1 0,1 0 0,-1 0-1,0 0 1,0-1 0,0 1 0,1-1-1,-1 0 1,0 0 0,0 0 0,0 0 0,0 0-1,0-1 1,0 0 0,-1 1 0,1-1-1,0 0 1,-1 0 0,5-5 0,2-1-104,-1-1 1,0 0-1,0-1 1,9-15 0,-11 16 22,0-1 0,-1-1 1,-1 1-1,0-1 0,4-15 1,-7 23-74,0 0 0,0 0 1,-1 0-1,1 0 0,-1 0 1,0 0-1,0 0 0,0 0 1,0 0-1,-1 0 0,1 0 1,-1 0-1,1 0 0,-1 0 1,0 0-1,0 0 0,-1 0 1,1 1-1,0-1 0,-1 0 1,0 1-1,0-1 0,0 1 1,-3-4-1,4 5-28,-1 0 1,1 1-1,0-1 0,-1 0 0,1 1 0,-1-1 1,1 0-1,-1 1 0,1 0 0,-1-1 0,1 1 0,-1 0 1,1 0-1,-1 0 0,1 0 0,-1 0 0,0 0 1,1 0-1,-1 1 0,1-1 0,-1 1 0,1-1 1,0 1-1,-1-1 0,1 1 0,-1 0 0,1 0 1,0-1-1,0 1 0,-1 0 0,1 0 0,0 0 0,-1 2 1,-3 2-41,0 0 0,1 1 0,0-1 0,0 1 0,0 0-1,-3 8 1,2-2-57,0 0 0,1 0 0,0 0 0,1 1 0,0 0 0,1 0 0,0 19 0,2-22 23,0 0-1,0-1 1,1 1-1,0 0 1,1 0 0,0 0-1,1-1 1,0 1 0,1-1-1,5 11 1,-8-17 50,1 0-1,0 0 1,0 0 0,0 0 0,0-1-1,0 1 1,1-1 0,-1 1 0,1-1-1,-1 0 1,1 0 0,0 0 0,0 0-1,0-1 1,0 1 0,0-1 0,1 0-1,4 2 1,-3-3 10,-1 1 0,1-1-1,-1 0 1,1 0 0,-1-1-1,1 0 1,-1 0 0,1 0 0,-1 0-1,0 0 1,1-1 0,5-3 0,4-3 45,0 0 1,-1-2-1,0 0 1,0 0 0,-1-1-1,17-20 1,-8 5 209,-1-2 1,26-49 0,-9 15 312,-37 62-555,0 0 0,0 0 1,0 0-1,0 1 1,0-1-1,0 0 0,0 0 1,0 0-1,0 0 1,0 0-1,0 0 0,0 0 1,0 1-1,0-1 1,0 0-1,0 0 0,0 0 1,0 0-1,0 0 0,0 0 1,0 0-1,0 1 1,0-1-1,0 0 0,0 0 1,0 0-1,0 0 1,0 0-1,0 0 0,0 0 1,1 0-1,-1 0 1,0 0-1,0 0 0,0 0 1,0 1-1,0-1 0,0 0 1,0 0-1,0 0 1,1 0-1,-1 0 0,0 0 1,0 0-1,0 0 1,0 0-1,0 0 0,0 0 1,0 0-1,1 0 1,-1 0-1,0 0 0,0 0 1,0 0-1,0 0 0,0 0 1,0-1-1,0 1 1,1 0-1,-1 0 0,0 0 1,0 0-1,0 0 1,0 0-1,0 0 0,0 0 1,0 0-1,0 0 1,0-1-1,3 19 3,-1 21-96,-5 8 1,1-31 90,1 1 0,1-1 0,0 1 0,1-1 1,1 0-1,4 18 0,-6-33 7,0-1 1,0 1-1,0-1 0,0 1 1,1-1-1,-1 0 1,0 1-1,0-1 1,0 1-1,0-1 0,0 0 1,1 1-1,-1-1 1,0 0-1,0 1 1,1-1-1,-1 0 1,0 1-1,1-1 0,-1 0 1,0 0-1,1 1 1,-1-1-1,0 0 1,1 0-1,-1 0 0,1 1 1,-1-1-1,0 0 1,1 0-1,-1 0 1,1 0-1,-1 0 0,0 0 1,1 0-1,-1 0 1,1 0-1,-1 0 1,1 0-1,-1 0 1,0 0-1,1 0 0,-1 0 1,1 0-1,-1-1 1,0 1-1,1 0 1,0-1-1,13-13 264,-13 13-270,33-48 496,-27 37-405,0 0-1,2 1 1,-1 0-1,1 0 1,1 0-1,0 2 1,12-11-1,-20 19-93,-1 0-1,1 0 0,-1 0 1,1 0-1,0 0 0,0 0 0,0 1 1,-1-1-1,1 0 0,0 1 0,0 0 1,0-1-1,0 1 0,0 0 1,0 0-1,0 0 0,0 0 0,0 0 1,-1 1-1,1-1 0,0 1 0,0-1 1,0 1-1,0-1 0,0 1 1,-1 0-1,1 0 0,0 0 0,-1 0 1,1 0-1,-1 0 0,1 1 0,-1-1 1,1 0-1,-1 1 0,0-1 1,0 1-1,0 0 0,0-1 0,0 1 1,1 2-1,4 8-54,0 0 1,-1 1-1,-1 0 0,5 21 1,-6-24 32,1 14-32,-4-20 60,1 1 1,0-1 0,-1 1-1,1-1 1,1 0 0,-1 0-1,1 0 1,-1 1-1,1-1 1,4 5 0,-6-9 5,1 0 0,-1 1 0,1-1-1,-1 0 1,1 0 0,-1 1 0,1-1 0,-1 0 0,1 0 0,-1 0 0,1 0 0,-1 0 0,1 0 0,-1 0 0,1 0 0,-1 0 0,1 0 0,-1 0 0,1 0 0,-1 0 0,1 0 0,-1-1 0,1 1 0,-1 0 0,1 0-1,-1-1 1,1 1 0,-1 0 0,1 0 0,-1-1 0,0 1 0,1-1 0,-1 1 0,1 0 0,-1-1 0,0 1 0,0-1 0,1 1 0,-1-1 0,0 0 0,15-21 283,7-25 130,-16 34-376,0-1-1,1 0 1,1 1 0,0 1-1,0-1 1,15-15 0,-22 26-101,1 1 0,-1 0 0,0 0 1,0 0-1,1 0 0,-1 0 0,1 0 1,-1 0-1,1 0 0,-1 0 0,1 1 1,0-1-1,-1 0 0,1 1 0,0 0 1,-1-1-1,1 1 0,0 0 0,0 0 1,-1 0-1,1 0 0,2 0 0,-2 1-35,-1 0 0,0 0-1,1 0 1,-1 0 0,0 0-1,0 0 1,1 0 0,-1 0-1,0 0 1,0 0 0,0 1-1,0-1 1,0 0-1,-1 1 1,1-1 0,0 0-1,-1 1 1,1-1 0,-1 1-1,1 0 1,-1-1 0,0 1-1,1-1 1,-1 3 0,0 0-51,0 0-1,1 0 1,-1-1 0,-1 1 0,1 0 0,0 0 0,-3 7 0,-3-2-400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10970,'17'9'40,"2"4"-24,3 2 16,6 3 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23 17532,'0'-1'85,"0"1"0,0-1 0,0 0 0,0 1 1,0-1-1,0 0 0,0 1 0,0-1 0,0 1 1,0-1-1,0 0 0,0 1 0,0-1 0,0 1 0,0-1 1,-1 0-1,1 1 0,0-1 0,-1 1 0,1-1 0,0 1 1,-1-1-1,1 1 0,0-1 0,-1 1 0,1-1 1,-1 1-1,1 0 0,-1-1 0,1 1 0,-1 0 0,1-1 1,-1 1-1,0 0 0,1 0 0,-1 0 0,1-1 0,-1 1 1,0 0-1,1 0 0,-2 0 0,-1-1-41,0 0 1,0 1-1,-1-1 0,1 1 1,0-1-1,-6 1 0,5 2-107,0-1-1,0 1 1,0-1-1,0 1 0,0 0 1,1 1-1,-1-1 1,1 0-1,-1 1 1,1 0-1,0 0 1,0 0-1,1 0 0,-1 1 1,0-1-1,1 0 1,0 1-1,-3 7 1,2-7 63,1 1 0,0-1 0,0 1 0,1-1 0,-1 1 0,1 0 0,0 0 1,0 0-1,1 0 0,0 0 0,0-1 0,0 1 0,0 0 0,1 0 0,-1 0 1,2 5-1,-1-9 9,-1 0 1,1 0 0,0 0 0,-1 0-1,1 0 1,0-1 0,-1 1 0,1 0-1,0 0 1,0 0 0,0-1 0,0 1-1,0 0 1,0-1 0,0 1 0,0-1-1,0 0 1,0 1 0,0-1 0,0 1-1,0-1 1,0 0 0,0 0 0,0 0-1,1 0 1,-1 0 0,0 0 0,0 0 0,0 0-1,0 0 1,0-1 0,0 1 0,1 0-1,-1-1 1,0 1 0,0 0 0,1-2-1,5-1 1,0 0 0,1-1 0,12-9 0,0-2-62,19-20-1,-27 24 26,0 0 0,1 0 0,0 1 0,1 1 1,18-10-1,-31 18 33,0 1 1,0-1 0,0 0-1,0 1 1,1-1 0,-1 1 0,0 0-1,0-1 1,0 1 0,1 0-1,-1 0 1,0-1 0,1 1 0,-1 0-1,0 0 1,0 1 0,1-1-1,-1 0 1,0 0 0,0 1-1,1-1 1,-1 0 0,0 1 0,0-1-1,0 1 1,0 0 0,0-1-1,0 1 1,1 0 0,-2 0-1,1 0 1,0-1 0,0 1 0,0 0-1,0 0 1,1 2 0,0 4 73,1-1 0,-1 1 0,0 0 0,0 0 0,1 14 0,-3-17 1,0 0-1,0 0 1,1 0-1,0 0 1,0 0 0,0 0-1,0 0 1,0 0-1,1 0 1,0 0-1,0-1 1,0 1 0,3 4-1,-3-7-31,0 0-1,-1-1 1,1 1-1,0-1 1,-1 1 0,1-1-1,0 0 1,0 1-1,0-1 1,-1 0-1,1 0 1,0 0 0,0-1-1,-1 1 1,1 0-1,0-1 1,0 1 0,-1-1-1,1 1 1,0-1-1,-1 0 1,1 0-1,2-1 1,36-27 578,-35 24-509,13-10 172,-3 1-34,30-19 0,-41 31-265,-1-1-1,1 1 0,0 0 1,0 0-1,0 1 0,0-1 1,0 1-1,0 0 1,0 0-1,1 0 0,-1 1 1,0 0-1,1-1 0,4 2 1,-6-1-19,0 1 0,-1 0 0,1 0-1,0 1 1,0-1 0,-1 0 0,1 1 0,-1 0 0,1-1 0,-1 1 0,0 0 0,0 0 0,0 0 0,0 1 0,0-1 0,0 0 0,-1 1 0,1-1 0,2 6 0,1 4-29,0 1-1,-1 0 1,4 13 0,-4-10 116,-3-13-57,7 19 242,-3-18-275,2-12-344,6-28 307,-5 9-39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92 21933,'-6'1'94,"0"-1"0,1 1 1,-1 0-1,0 1 1,0-1-1,1 1 0,-1 0 1,1 1-1,-1-1 1,1 1-1,0 0 0,0 0 1,0 1-1,1 0 1,-1-1-1,1 2 0,0-1 1,0 0-1,0 1 1,1 0-1,-1 0 0,-4 10 1,6-7-656,6-8-51,7-8-56,1-5-17,20-29 0,-24 30 538,1 0 1,0 0-1,20-18 1,-28 29 145,0-1 1,0 1-1,1 0 0,-1 0 1,1 0-1,-1 0 1,1 0-1,-1 0 0,1 0 1,-1 1-1,1-1 0,0 0 1,0 1-1,-1-1 0,1 1 1,0 0-1,0 0 0,-1 0 1,1 0-1,0 0 1,0 0-1,-1 0 0,1 0 1,0 1-1,0-1 0,-1 1 1,1-1-1,0 1 0,-1-1 1,1 1-1,-1 0 1,1 0-1,-1 0 0,1 0 1,-1 0-1,1 0 0,-1 1 1,0-1-1,0 0 0,0 1 1,2 2-1,3 5 6,-1 0 0,0 1 1,-1-1-1,0 1 0,5 17 0,-1 4 118,-2-1 1,-1 1-1,-1 0 0,-2 0 1,-1 0-1,-3 38 0,-2-29 368,-2 0-1,-1-1 0,-2 0 0,-20 53 0,27-85-355,-14 31 407,16-37-508,-1 1 1,0-1-1,0 1 1,0-1 0,0 1-1,0-1 1,0 1-1,0-1 1,0 0-1,0 0 1,-1 1 0,1-1-1,-1 0 1,1 0-1,0-1 1,-1 1-1,0 0 1,-1 0 0,2-1-31,0 0 0,0 0 0,1-1 1,-1 1-1,0 0 0,0-1 0,1 1 0,-1-1 1,0 1-1,0-1 0,1 1 0,-1-1 1,1 0-1,-1 1 0,0-1 0,1 0 1,-1 1-1,1-1 0,0 0 0,-1 0 0,1 0 1,-1 1-1,1-1 0,0 0 0,0 0 1,0 0-1,-1 0 0,1 0 0,0 1 0,0-3 1,-3-29-81,3 30 74,0-22-40,1-1 0,1 1 0,2 0 0,0 0 0,1 0 0,2 1 0,0-1 0,2 2 0,17-36 0,-10 28-6,1 1 1,2 1 0,1 1-1,1 0 1,1 1-1,33-29 1,-53 54 41,11-11-68,0 1 0,21-13 0,-32 22 56,0 0 0,1 1-1,-1-1 1,1 1 0,-1 0-1,1-1 1,0 1 0,-1 1-1,1-1 1,0 0 0,0 1-1,0-1 1,0 1 0,-1 0-1,1 0 1,0 0-1,0 0 1,0 0 0,0 1-1,0 0 1,-1-1 0,5 3-1,-6-2 9,1 0-1,-1 0 1,0 0-1,1 1 1,-1-1-1,0 1 0,0-1 1,0 1-1,0-1 1,0 1-1,-1 0 1,1-1-1,0 1 0,-1 0 1,1 0-1,-1-1 1,1 1-1,-1 2 1,1 36-1,-1-30 25,-3 27 131,-7 38 0,2-16 249,8-59-377,0 0 0,0 0 0,0 0 0,0 0-1,1 0 1,-1 0 0,0 0 0,0 0 0,0 0 0,0 0-1,0 0 1,0 0 0,0 0 0,0 0 0,0 0 0,0 0-1,0 0 1,0 0 0,0 0 0,0 0 0,0 0 0,0 0 0,0 0-1,0 0 1,0 0 0,0 0 0,0 0 0,3-8 185,2-12-2,0-18 206,-2 0 1,-3-73 0,-3 74-1686,-12-52 0,15 85-490,5 13 673,7 13-32,1-10 300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57 283 13299,'-9'17'957,"0"0"0,1 0 0,1 1 0,1 0 1,1 1-1,-6 36 0,10-54-925,1 0 0,0 0 0,0 0 0,0 0 0,0 0 1,0 0-1,0 0 0,0 0 0,0 0 0,0 0 0,1 1 0,-1-1 0,0 0 0,0 0 0,1 0 1,-1-1-1,1 1 0,-1 0 0,1 0 0,0 0 0,0 1 0,0-2-13,-1 0 1,1 0-1,0 0 1,-1 0-1,1 0 0,0 0 1,0 0-1,-1 0 0,1 0 1,0 0-1,-1 0 0,1 0 1,0-1-1,-1 1 0,1 0 1,0 0-1,-1-1 0,1 1 1,0 0-1,-1-1 0,1 1 1,0-2-1,7-4 69,-1-1 0,0 0 0,7-9 0,-12 14-80,12-16 66,47-50 43,-55 62-160,0 1 0,1 0-1,-1 0 1,1 0 0,0 1-1,0 0 1,1 0 0,12-4-1,-18 7 27,0 1-1,0-1 1,0 1-1,0-1 1,0 1-1,0 0 0,0 0 1,0 0-1,0 0 1,0 0-1,0 1 1,0-1-1,0 1 1,0-1-1,0 1 1,0 0-1,0 0 1,-1 0-1,1 0 1,0 0-1,0 0 1,-1 0-1,1 0 0,-1 1 1,1-1-1,-1 1 1,1-1-1,-1 1 1,0-1-1,0 1 1,0 0-1,0 0 1,0-1-1,0 1 1,0 0-1,-1 0 1,2 4-1,0 3 12,0 0 0,0 0 0,-1 0 0,0 1 0,-1-1 0,0 1-1,-1 10 1,-7 34 952,-2-1-1,-2 0 0,-36 96 0,63-224 764,29-79-1977,76-171-1,-109 296 94,2 1-1,1 0 0,27-38 1,-40 64 156,0 1 0,0-1 0,0 1 0,1-1 0,-1 1 0,0 0 1,1-1-1,-1 1 0,4-1 0,-5 1 9,0 1 1,1 0-1,-1 0 1,0 0-1,1 0 1,-1 0-1,0 0 1,1 0-1,-1 0 1,0 0-1,1 0 1,-1 0-1,1 0 1,-1 0-1,0 0 1,1 0-1,-1 0 0,0 0 1,1 0-1,-1 1 1,0-1-1,0 0 1,1 0-1,-1 0 1,0 0-1,1 1 1,-1-1-1,0 0 1,0 0-1,1 1 1,0 2-14,0-1 1,0 1 0,0 0-1,0-1 1,0 1 0,-1 0-1,1-1 1,-1 1 0,0 0-1,0 0 1,0 3-1,-3 24 77,-7 41 0,8-63-41,2-7-36,0 0 0,-1 0 0,1 1 0,0-1 1,0 0-1,0 0 0,0 1 0,0-1 1,0 0-1,1 0 0,-1 1 0,0-1 0,1 0 1,-1 0-1,0 1 0,1-1 0,0 0 0,-1 0 1,1 0-1,0 0 0,-1 0 0,1 0 1,0 0-1,0 0 0,0 0 0,0 0 0,0-1 1,0 1-1,2 1 0,2 0-234,0 0-1,0 0 1,1-1 0,-1 1-1,10 0 1,16 5-653,-26-5 860,0 0 0,-1 0 1,1 0-1,-1 1 1,0 0-1,0 0 0,0 0 1,0 0-1,0 1 1,-1-1-1,1 1 0,-1 0 1,0 0-1,0 0 1,-1 1-1,1-1 0,-1 0 1,0 1-1,0 0 1,-1 0-1,1-1 0,-1 1 1,0 0-1,0 0 1,0 7-1,-1-4 248,0 0 1,-1 0-1,1-1 0,-2 1 1,1 0-1,-1-1 0,0 1 0,-1-1 1,1 0-1,-2 0 0,1 0 1,-1 0-1,0 0 0,0-1 1,-1 1-1,-5 5 0,8-10-176,0 0-1,-1 0 0,1 0 1,0 0-1,-1 0 1,0 0-1,1-1 1,-1 0-1,0 1 0,0-1 1,0 0-1,0 0 1,0 0-1,0-1 0,0 1 1,-3-1-1,4 0-45,0 0 0,0 0 0,-1 0 1,1 0-1,0-1 0,0 1 0,0-1 0,0 0 0,0 0 0,1 1 0,-1-1 0,0 0 1,0-1-1,0 1 0,1 0 0,-1 0 0,1-1 0,-1 1 0,1-1 0,-1 1 0,1-1 1,0 0-1,0 1 0,-2-4 0,-6-14-352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18940,'0'2'253,"0"0"0,0 0 1,0 0-1,0 1 0,1-1 0,-1 0 0,1 0 1,-1 0-1,1 0 0,0 0 0,0 0 0,-1 0 0,2 0 1,-1 0-1,0 0 0,0-1 0,0 1 0,3 2 1,-2-3-165,-1 0 0,1 0 0,0-1 0,-1 1 0,1 0 0,0-1 0,0 0 0,-1 1 0,1-1 0,0 0 0,0 0 0,0 0 0,-1 0 0,1 0 1,0 0-1,0 0 0,0-1 0,-1 1 0,1-1 0,0 1 0,-1-1 0,1 0 0,3-1 0,0-1 1,0 0 0,0 0-1,-1-1 1,1 0 0,0 1-1,-1-2 1,0 1 0,0 0-1,0-1 1,-1 0 0,0 1-1,0-2 1,0 1 0,3-8-1,-4 9-41,0 0 0,-1 0 0,1 0-1,-1-1 1,0 1 0,-1 0-1,1-1 1,-1 1 0,0-1-1,0 1 1,0 0 0,-1-1-1,1 1 1,-1 0 0,0-1 0,0 1-1,-1 0 1,1 0 0,-5-7-1,6 9-50,-1 1-1,1 0 1,-1 0-1,0 1 1,1-1-1,-1 0 1,0 0-1,0 0 1,0 0-1,0 1 1,0-1-1,0 0 0,0 1 1,0-1-1,0 1 1,0-1-1,0 1 1,0-1-1,0 1 1,0 0-1,0 0 1,-1-1-1,1 1 1,0 0-1,0 0 1,0 0-1,0 0 1,-1 0-1,1 1 1,0-1-1,0 0 0,0 0 1,0 1-1,0-1 1,-1 1-1,1-1 1,0 1-1,0 0 1,0-1-1,-1 2 1,-1 0-36,0 1-1,0-1 1,1 1 0,-1 0 0,0 0 0,1 0-1,0 0 1,0 0 0,0 0 0,0 1 0,-2 4 0,2-2-31,0 1-1,1 0 1,-1 0 0,1 0 0,1-1 0,-1 1 0,1 0 0,1 0 0,-1 0 0,3 14 0,-2-19 53,0 0-1,-1 0 1,1 0 0,0 0-1,0-1 1,0 1-1,0 0 1,0 0-1,1 0 1,-1-1 0,0 1-1,1-1 1,-1 1-1,1-1 1,0 0-1,1 2 1,0-2 13,-1 0-1,0 0 1,0-1-1,1 1 1,-1-1-1,0 1 1,1-1-1,-1 0 1,1 0-1,-1 0 1,0 0-1,1-1 1,-1 1-1,0-1 1,1 1 0,-1-1-1,4-1 1,9-4 10,-1-2 0,1 1 1,20-16-1,25-13 26,-54 33-26,0 1 0,1-1 1,-1 1-1,1 0 0,-1 1 0,1-1 0,12 0 0,-16 2-6,0 0 0,0 1 1,0-1-1,0 1 0,0-1 0,0 1 0,0 0 0,0 0 0,0 0 0,-1 1 0,1-1 0,0 1 0,-1-1 0,1 1 0,-1 0 0,0 0 1,0 0-1,0 0 0,0 0 0,0 1 0,0-1 0,0 0 0,-1 1 0,1 0 0,-1-1 0,1 1 0,0 3 0,3 9 7,0 0 0,-2 0-1,1 1 1,0 16 0,0-8 67,-4-23-58,0 0 1,0 0-1,0 0 1,0 1 0,1-1-1,-1 0 1,0 0-1,1 0 1,-1 0 0,0 0-1,1 0 1,0 0-1,-1-1 1,1 1 0,-1 0-1,1 0 1,0 0-1,1 0 1,-2 0-3,1-1 0,-1 0 0,1 0 0,-1 0 0,1 0 0,-1 0 0,1 0 0,-1 0 0,1-1 0,-1 1 1,1 0-1,-1 0 0,1 0 0,-1 0 0,1-1 0,-1 1 0,1 0 0,-1 0 0,1-1 0,-1 1 0,0 0 0,1-1 0,-1 1 0,0 0 0,1-2 0,4-3 109,-1-1-1,0 0 0,6-11 1,-10 16-118,12-23 205,17-32-94,-26 53-175,-1-1 0,0 1-1,1-1 1,0 1 0,0 0-1,0 0 1,0 0 0,0 0-1,1 1 1,-1 0 0,5-3-1,-7 5 9,0-1 0,0 1 0,0 0 1,0 0-1,0-1 0,0 1 0,0 0 0,0 0 0,0 0 0,0 0 0,0 0 0,0 0 0,0 1 0,0-1 0,0 0 1,0 0-1,0 1 0,0-1 0,0 1 0,0-1 0,0 1 0,0-1 0,0 1 0,0 0 0,0-1 0,-1 1 0,1 0 1,0 0-1,-1-1 0,1 1 0,0 0 0,-1 0 0,1 0 0,-1 0 0,1 0 0,-1 0 0,0 0 0,1 0 0,-1 0 1,0 1-1,3 5-238,-2 0 0,1-1 0,-1 1-1,1 11 1,-2 5-159,-3-2 11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 13131,'2'-106'3909,"-1"105"-3766,-1 0 0,0 0 1,0 0-1,0 0 0,-1 0 1,1 0-1,0 0 0,0 0 0,0 0 1,-1 0-1,1 0 0,-1 0 1,1 0-1,0 0 0,-1 0 1,0 0-1,0 1-68,1 1 1,-1-1-1,1 1 1,-1-1-1,1 1 0,0-1 1,-1 1-1,1 0 0,0-1 1,-1 1-1,1 0 1,0-1-1,0 1 0,0 0 1,0 0-1,-1-1 1,1 1-1,0 0 0,0-1 1,0 1-1,1 0 0,-1 0 1,-3 50 217,3-1 0,1 0-1,3 0 1,13 63 0,-14-103-316,-1 0 0,1 0-1,1-1 1,0 1 0,0-1 0,1 0-1,6 10 1,-10-17 20,0-1 0,1 1 0,-1-1 0,1 1 0,-1-1 0,1 1 0,-1-1 0,1 0 0,0 0 0,0 0 0,-1 0 0,1 0 0,0 0 0,0-1 0,0 1 0,0 0 0,3-1 0,-2 0 9,-1 0-1,1 0 1,-1-1 0,1 1-1,-1-1 1,1 0 0,-1 0-1,1 0 1,-1 0-1,0 0 1,1-1 0,-1 1-1,0-1 1,0 1 0,0-1-1,0 0 1,2-3-1,9-9 76,0-1-1,-2-1 0,0 0 0,-1-1 1,0 1-1,12-34 0,32-115 616,-45 129-498,-1-1 0,3-48 0,-11 70-148,-2 13-44,-6 21-57,-3 34-2,1 0-1,3 1 1,2 0 0,4 71-1,0-114 57,4 39 1,-3-48-3,0 0 0,0 0-1,1 0 1,-1 0 0,1 0 0,-1 0 0,1 0 0,0 0 0,0 0-1,0-1 1,0 1 0,0 0 0,0-1 0,0 1 0,1 0 0,-1-1 0,0 1-1,1-1 1,1 2 0,-2-3 0,0 0 0,0 0 0,0 1 0,0-1 0,-1 0-1,1 0 1,0 0 0,0 0 0,0 0 0,0 0 0,0 0 0,-1-1-1,1 1 1,0 0 0,0 0 0,0-1 0,-1 1 0,1 0 0,0-1-1,0 1 1,-1-1 0,1 1 0,0-2 0,17-15 14,-5-1-13,-1-1 0,19-35 0,-19 31-9,23-35 0,-34 57 6,-1 1-1,1-1 0,0 0 1,-1 0-1,1 0 1,0 1-1,-1-1 1,1 0-1,0 1 1,0-1-1,0 1 0,-1-1 1,1 1-1,0-1 1,0 1-1,1-1 1,-1 1 0,-1 0 0,1 0 0,-1 0 0,0 0 0,1 1 0,-1-1 0,0 0 0,1 0 1,-1 0-1,0 0 0,1 1 0,-1-1 0,0 0 0,0 1 0,1-1 0,-1 0 0,0 0 0,0 1 0,1-1 1,-1 0-1,0 1 0,0-1 0,0 0 0,0 1 0,1-1 0,-1 1 0,0 0 0,3 34-22,-6 29 9,2-36 49,1 43-1,0-71-30,0 0 0,0 1-1,0-1 1,0 0 0,0 0 0,0 1 0,0-1-1,0 0 1,0 1 0,0-1 0,0 0-1,0 0 1,0 1 0,0-1 0,0 0 0,0 1-1,0-1 1,0 0 0,1 0 0,-1 1-1,0-1 1,0 0 0,0 0 0,0 0 0,1 1-1,-1-1 1,0 0 0,0 0 0,0 0-1,1 1 1,-1-1 0,0 0 0,0 0-1,1 0 1,-1 0 0,0 0 0,1 0 0,-1 1-1,0-1 1,0 0 0,1 0 0,-1 0-1,0 0 1,1 0 0,-1 0 0,0 0 0,0 0-1,1 0 1,-1-1 0,0 1 0,0 0-1,1 0 1,-1 0 0,0 0 0,1 0-1,-1 0 1,12-11 103,18-30 111,-24 31-241,1 0 1,0 1-1,1 0 0,-1 1 1,2-1-1,8-6 1,-15 14-7,-1 0 0,0 0 1,0 0-1,0 0 1,1 0-1,-1 1 0,0-1 1,1 1-1,-1-1 1,1 1-1,-1-1 1,0 1-1,1 0 0,-1 0 1,1 0-1,-1 0 1,1 0-1,-1 0 0,1 0 1,-1 0-1,1 0 1,-1 1-1,1-1 1,-1 1-1,0-1 0,1 1 1,-1-1-1,0 1 1,1 0-1,-1 0 0,0 0 1,0-1-1,0 1 1,0 0-1,1 1 1,0 0-1,3 5-189,-1 0 1,1 0-1,-1 1 0,-1 0 1,5 10-1,2 5-627,-10-22 818,0 0 1,1-1 0,-1 1-1,0 0 1,0-1-1,1 1 1,-1 0 0,0-1-1,1 1 1,-1-1-1,0 1 1,1-1 0,-1 1-1,1-1 1,-1 1-1,1-1 1,-1 0-1,1 1 1,0-1 0,-1 0-1,1 1 1,-1-1-1,1 0 1,0 1 0,-1-1-1,1 0 1,0 0-1,-1 0 1,1 0 0,0 0-1,-1 0 1,1 0-1,0 0 1,-1 0-1,1 0 1,0 0 0,-1 0-1,1-1 1,0 1-1,-1 0 1,1 0 0,0-1-1,-1 1 1,1 0-1,-1-1 1,1 1 0,-1 0-1,1-1 1,-1 1-1,1-1 1,-1 1-1,1-2 1,3-3-172,0 0 0,-1 0 0,0-1 1,4-9-1,-5 12 110,24-62-1301,-2-2-1,17-82 0,-24 83 701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14563,'-11'78'1985,"-13"160"3070,24-238-5023,1 30 714,4-15-319,-5-15-414,0 0 1,0 1-1,0-1 0,1 0 1,-1 0-1,0 0 0,0 1 1,0-1-1,1 0 0,-1 0 1,0 0-1,0 0 0,1 1 0,-1-1 1,0 0-1,0 0 0,1 0 1,-1 0-1,0 0 0,1 0 1,-1 0-1,0 0 0,0 0 1,1 0-1,-1 0 0,0 0 1,1 0-1,-1 0 0,0 0 1,0 0-1,1 0 0,-1 0 1,0 0-1,1 0 0,-1-1 1,0 1-1,2-1-2,-1 0 0,1 0 0,-1-1-1,0 1 1,0 0 0,0-1 0,1 1 0,-2-1 0,1 1 0,0-1 0,0 0-1,0 1 1,-1-1 0,2-2 0,5-30-2,-5 25 0,4-26 25,-2-2-1,-1-57 0,-1 100-24,0 1 0,1-1-1,0 1 1,0-1 0,0 0-1,1 0 1,0-1-1,0 1 1,0-1 0,8 8-1,-10-11-2,1 1 0,-1-1 0,1 0 0,0 0 0,0 0 0,0 0 0,0 0 0,0-1 0,0 1-1,0-1 1,6 2 0,-7-3 2,0 0 0,0 0-1,-1 0 1,1 0-1,0 0 1,0 0 0,0-1-1,-1 1 1,1 0-1,0-1 1,-1 0 0,1 1-1,0-1 1,-1 0-1,1 0 1,-1 0 0,1 0-1,-1 0 1,0 0-1,1 0 1,-1-1 0,0 1-1,0 0 1,2-3-1,-2 3 4,0 0-1,-1 0 0,1 0 0,-1 0 0,1 0 0,0 0 0,-1 0 1,0 0-1,1-1 0,-1 1 0,0 0 0,1 0 0,-1 0 1,0 0-1,0-1 0,0 1 0,0 0 0,0 0 0,0 0 0,0-1 1,-1 1-1,1 0 0,0 0 0,-1 0 0,1 0 0,0 0 0,-2-2 1,2 3-7,-1-1 0,0 0 1,0 1-1,1-1 1,-1 1-1,0-1 1,0 1-1,1 0 0,-1-1 1,0 1-1,0 0 1,0-1-1,0 1 1,0 0-1,0 0 0,1 0 1,-1 0-1,0 0 1,0 0-1,0 0 1,0 0-1,0 0 0,0 1 1,0-1-1,1 0 1,-1 0-1,0 1 1,0-1-1,0 1 1,0-1-1,1 0 0,-1 1 1,0 0-1,1-1 1,-1 1-1,0 0 1,-2 2-4,1-1 0,-1 0 0,1 1 0,0 0 1,0-1-1,0 1 0,0 0 0,1 0 1,-1 0-1,1 1 0,-1-1 0,1 0 0,0 0 1,1 1-1,-2 4 0,2-7-3,0 0 1,0 1-1,0-1 0,0 0 0,0 0 0,0 0 1,0 1-1,0-1 0,1 0 0,-1 0 1,0 0-1,1 1 0,-1-1 0,1 0 0,-1 0 1,1 0-1,0 0 0,-1 0 0,1 0 1,0 0-1,0 0 0,0 0 0,0 0 0,0-1 1,0 1-1,0 0 0,0-1 0,0 1 1,0 0-1,0-1 0,0 1 0,0-1 0,1 0 1,-1 1-1,0-1 0,0 0 0,0 0 1,1 0-1,-1 0 0,0 0 0,0 0 0,1 0 1,1 0-1,18-4-4,-1 0 0,0-1 0,0-1 0,0-1-1,30-15 1,-15 7 6,97-32 208,-110 40 33,-20 6-151,0 1 1,0-1-1,-1 1 0,1-1 1,0 0-1,0 0 1,-1 0-1,1 0 0,-1 0 1,1 0-1,-1 0 1,1 0-1,-1-1 0,1 1 1,1-3-1,-3 4-38,0 0 0,0-1 0,0 1 0,0-1 0,0 1 0,0 0 0,0-1 0,0 1 0,0-1 0,0 1-1,0 0 1,0-1 0,0 1 0,-1-1 0,1 1 0,0 0 0,0-1 0,0 1 0,0 0 0,-1-1 0,1 1 0,0 0 0,0-1 0,-1 1 0,-16-11 758,-102-33-83,125 40-4797,16 2 3494,-18 2 294,26-3-651,8-1-167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15003,'26'0'1873,"7"0"-1153,12-4-296,5-2 1000,7 4-1176,-2-3 376,5-3-360,-6-5-160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17036,'-21'8'872,"1"1"0,0 0 1,1 2-1,0 0 1,1 1-1,-19 16 0,36-27-830,0 0 0,0 0 0,0 0 0,0 0 0,1-1 0,-1 1 0,0 0 0,0 0 0,1 0 0,-1 1 0,1-1 0,-1 0 0,1 0 0,-1 2 0,1-3-30,0 1-1,0-1 1,0 1-1,0-1 0,1 0 1,-1 0-1,0 1 0,0-1 1,0 0-1,1 1 1,-1-1-1,0 0 0,0 0 1,1 1-1,-1-1 0,0 0 1,0 0-1,1 1 0,-1-1 1,0 0-1,1 0 1,-1 0-1,0 0 0,1 0 1,-1 0-1,0 1 0,1-1 1,-1 0-1,1 0 1,0 0-1,6 0 29,0 0 0,0 0 1,13-3-1,-7 2-78,-4 0 17,1 1 1,-1 0-1,1 1 1,-1 0-1,1 1 1,-1 0-1,0 0 1,12 5-1,-18-6 32,-1 0 0,0 0 0,0 0 0,0 0 0,0 0 0,0 1 0,0-1-1,-1 0 1,1 1 0,0 0 0,-1-1 0,1 1 0,-1 0 0,1 0 0,-1 0 0,0 0 0,0 0 0,0 0 0,0 0-1,0 0 1,0 1 0,-1-1 0,1 0 0,-1 0 0,0 1 0,1-1 0,-1 0 0,0 1 0,0-1 0,-1 0 0,1 0 0,0 1-1,-1-1 1,1 0 0,-1 1 0,0-1 0,0 0 0,0 0 0,-2 3 0,-4 9 118,-1-1 0,-1-1-1,0 1 1,-1-1 0,0-1 0,-1 0 0,0-1-1,-1 0 1,0 0 0,0-1 0,-15 7 0,25-14-165,-1-1 0,1 0 0,-1 0 0,0 0 0,1 0 0,-1 0 0,-4 0 0,6-1 28,1 0 1,-1 0-1,0 0 0,1 0 0,-1 0 0,1 0 1,-1 0-1,1 0 0,-1-1 0,1 1 1,-1 0-1,1 0 0,-1 0 0,1-1 1,0 1-1,-1 0 0,1-1 0,-1 1 0,1 0 1,-1-1-1,1 1 0,0 0 0,-1-1 1,1 1-1,0-1 0,0 1 0,-1-1 1,1 1-1,0-1 0,0 1 0,0-1 1,-1 1-1,1-1 0,0 1 0,0-1 0,0 1 1,0-1-1,0 1 0,0-1 0,0 1 1,0-1-1,1 0 0,1-20-355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277 209 14907,'-8'-1'351,"-1"0"0,1 1 0,0 0 0,-1 1 0,1-1 1,-13 4-1,-49 16 1217,61-17-1388,1 0 0,-1 1-1,0 1 1,1-1-1,0 1 1,0 1-1,1-1 1,-1 1 0,1 1-1,1-1 1,-13 16-1,16-17-118,-1 1 0,1-1 0,0 1 0,0 0 0,0 0 0,1 0 0,0 1 0,0-1 0,1 0 0,-1 1 0,1-1 0,1 1-1,-1-1 1,1 1 0,1-1 0,-1 1 0,1-1 0,2 9 0,-3-13-50,1 1 1,0 0-1,-1 0 0,1-1 0,0 1 0,1 0 1,-1-1-1,0 1 0,1-1 0,0 1 0,-1-1 1,1 0-1,0 0 0,0 0 0,0 0 0,1 0 1,-1 0-1,0 0 0,1-1 0,2 2 0,-1-1 9,0-1 0,0 0-1,0-1 1,-1 1 0,1-1-1,0 1 1,0-1-1,0 0 1,0-1 0,0 1-1,0-1 1,0 0-1,4-1 1,4-2 55,1 0 0,-1-2 0,-1 1 0,1-1 1,-1-1-1,0 0 0,19-17 0,-15 10 67,-1 0 0,0-2 0,-1 1 0,-1-2 0,0 0 0,-1 0 0,-1-1 0,-1 0 0,-1-1 0,0 0 0,-1 0-1,-1-1 1,-1 0 0,-1 0 0,-1 0 0,0 0 0,-1-25 0,-2 38-85,-1 1 0,0-1 1,0 1-1,0-1 0,0 1 0,-6-12 0,7 17-47,0 0-1,-1 0 0,1 0 1,-1 0-1,0 0 0,1 0 1,-1 0-1,0 0 0,1 1 1,-1-1-1,0 0 0,0 1 1,0-1-1,1 0 0,-1 1 1,0-1-1,0 1 0,0-1 1,-2 1-1,2 0-6,0 0 1,-1 0-1,1 0 1,0 0-1,-1 0 0,1 1 1,0-1-1,0 1 1,-1-1-1,1 1 1,0-1-1,0 1 1,0 0-1,0 0 0,0-1 1,0 1-1,0 0 1,0 0-1,0 0 1,-1 1-1,-5 7 0,0 0 0,1 0 0,0 1 1,1-1-1,0 1 0,0 0 0,1 1 0,1-1 0,-4 14 0,1 4 25,0 1 0,-1 37 0,7-65-27,-2 12 23,2 0 0,0 0 0,0 0 0,4 18 0,-4-29-19,0 0 0,1 0 0,-1 0 0,1 0 0,-1 0 0,1 0 0,0 0 0,0 0 0,0 0 0,0-1 0,0 1 0,0 0 0,0-1 0,0 1 0,1-1 0,-1 1 0,1-1 0,-1 1 0,1-1 0,0 0 0,-1 0 0,1 0 0,0 0 0,0 0 0,-1 0 0,1-1 0,0 1 0,0-1 0,0 1 0,0-1 0,0 0 0,0 1 0,0-1 0,0 0 0,0 0 0,3-1 0,2 0 4,0-1 0,-1 0 0,0 0 0,1-1 0,-1 0 0,0 0 0,0 0 0,0-1 0,-1 0 0,1 0 1,-1 0-1,0-1 0,0 0 0,6-7 0,7-11-114,-1 0 0,15-28 0,-15 23-124,-19 77 59,0-32 247,0 2 84,0 30 1,2-46-125,0 1 0,0 0 1,1 0-1,-1-1 0,1 1 1,0 0-1,0-1 0,0 1 1,0-1-1,1 1 0,0-1 1,-1 0-1,1 0 1,4 5-1,-5-7-17,0 0 0,0 0 0,0 0-1,1 0 1,-1 0 0,0-1 0,0 1 0,1 0 0,-1-1 0,1 1 0,-1-1 0,0 1 0,1-1 0,-1 0-1,1 0 1,-1 1 0,1-1 0,-1 0 0,3-1 0,-1 1 7,0-1 0,1 0 1,-1 0-1,0 0 0,0 0 0,0-1 0,0 1 0,4-3 1,1-2 26,0 0 1,0-1 0,-1 1-1,12-14 1,-12 11-47,0 0 0,-1 0 0,0-1-1,0 0 1,-1 0 0,-1 0 0,0 0 0,0-1 0,-1 0-1,0 1 1,-1-1 0,0 0 0,-1-1 0,0 1 0,-1-15-1,0 24-18,-1-1 0,1 1 1,-1-1-1,0 1 0,0-1 0,0 1 0,0 0 0,0-1 0,0 1 0,-1 0 0,1 0 0,-3-3 0,3 5 8,0-1 0,1 1-1,-1-1 1,0 1 0,1-1 0,-1 1 0,0-1 0,1 1-1,-1 0 1,0 0 0,0-1 0,1 1 0,-1 0 0,0 0-1,0 0 1,1 0 0,-1 0 0,0 0 0,0 0 0,0 0-1,1 0 1,-1 0 0,0 0 0,0 0 0,1 1 0,-1-1-1,0 0 1,0 0 0,1 1 0,-1-1 0,0 1 0,1-1-1,-1 1 1,0-1 0,1 1 0,-1-1 0,1 1 0,-1-1-1,1 1 1,-1 0 0,1-1 0,-1 2 0,-2 4 18,0 0 0,0-1 0,0 1 0,1 0 0,0 0 0,1 1 0,-1-1 1,1 0-1,0 1 0,1-1 0,-1 0 0,1 1 0,1-1 0,-1 1 0,1-1 1,0 0-1,0 1 0,5 11 0,-4-14-40,-1 1 0,1-1 1,0 0-1,1 1 0,-1-1 0,1 0 0,0 0 1,0-1-1,0 1 0,0 0 0,7 4 1,-8-6-75,1 0 1,0-1 0,0 1-1,0-1 1,-1 0 0,1 0 0,1 0-1,-1 0 1,0 0 0,0-1-1,0 1 1,0-1 0,0 0-1,1 0 1,-1 0 0,0 0 0,0-1-1,6-1 1,-5 1-32,0 0 1,0-1-1,0 0 0,0 0 0,0 0 1,0 0-1,-1-1 0,1 1 1,-1-1-1,0 0 0,1 0 1,-1 0-1,-1-1 0,1 1 1,0-1-1,-1 1 0,0-1 0,0 0 1,3-6-1,8-28-746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15459,'-23'-20'2193,"5"9"-1345,9 18-424,7 7 2049,13 7-1817,7 3-520,8 0-1024,5 1-305,8-4 833,1-1-232,2-11-232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128 276 19628,'-16'13'716,"1"0"0,0 0 0,-24 30 0,34-37-573,1 0 1,0 0-1,-1 1 1,2 0-1,-1-1 1,1 2-1,0-1 1,1 0 0,-1 0-1,2 1 1,-1-1-1,1 1 1,-1 7-1,2-13-128,0-1 0,0 1 0,0-1 0,0 1 0,0-1 0,0 1 0,0-1 0,1 1 0,-1-1 0,0 1 0,1-1-1,-1 1 1,1-1 0,0 0 0,-1 1 0,1-1 0,0 0 0,0 0 0,0 1 0,0-1 0,0 0 0,0 0 0,0 0 0,0 0 0,0 0 0,0-1 0,1 1 0,-1 0-1,0 0 1,1-1 0,-1 1 0,1-1 0,-1 1 0,0-1 0,1 0 0,-1 1 0,1-1 0,-1 0 0,1 0 0,1 0 0,2-1-10,0 1 1,0-1-1,-1 0 1,1-1-1,0 1 1,-1-1-1,1 0 1,-1 0-1,1 0 1,-1-1 0,6-4-1,4-5 4,0 0 1,-2-2-1,1 1 1,-2-1-1,0-1 1,0 0-1,13-28 1,-11 17-6,-1-1 0,-1-1 1,-2 0-1,6-29 0,-11 43-42,-2 0 0,0 1 0,0-1-1,-1 0 1,-1 0 0,0 0 0,-1 0 0,-4-19-1,5 31 28,-1 0-1,1 0 1,-1 0-1,0 0 1,1 0-1,-1 1 0,0-1 1,0 0-1,0 1 1,-1-1-1,1 0 1,0 1-1,-1 0 0,-2-3 1,3 3 4,0 1-1,0-1 1,0 1 0,0 0-1,0 0 1,0-1 0,0 1-1,0 0 1,0 0 0,0 0-1,-1 0 1,1 0 0,0 0 0,0 0-1,0 0 1,0 1 0,0-1-1,0 0 1,0 1 0,0-1-1,0 1 1,0-1 0,0 1-1,0-1 1,1 1 0,-1-1 0,0 1-1,0 0 1,0 0 0,-1 1-1,-3 4 5,0 0-1,1 1 1,-1 0-1,1-1 1,1 1-1,-1 1 1,1-1-1,0 0 1,1 1-1,-2 10 1,-2 9 89,-3 47 1,6-43-52,2 1 0,1 0 0,7 43 0,-6-66-137,0 0-1,1 0 1,0 1-1,1-1 1,0 0-1,0-1 1,1 1 0,0-1-1,1 1 1,0-1-1,0 0 1,1-1-1,0 0 1,0 1-1,14 11 1,-2-8-278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7 244 13907,'-1'-1'102,"0"0"0,1 1 1,-1-1-1,1 1 0,-1-1 0,1 0 0,0 0 1,-1 1-1,1-1 0,0 0 0,-1 1 1,1-1-1,0 0 0,0 0 0,0 0 0,0 1 1,0-1-1,0 0 0,0 0 0,0 0 1,0 1-1,0-3 0,10-20 1539,22-18 1126,-26 35-2340,-1 0 0,1 0 0,0 1 0,13-9 0,-18 14-384,0-1-1,0 0 1,0 1-1,0-1 1,0 1-1,0-1 1,0 1-1,0-1 1,0 1-1,0 0 1,0-1-1,0 1 1,0 0 0,0 0-1,1 0 1,-1 0-1,0 0 1,0 0-1,0 0 1,0 0-1,0 0 1,0 1-1,0-1 1,0 0-1,0 1 1,0-1-1,0 1 1,0-1-1,0 1 1,0-1 0,0 1-1,0 0 1,0-1-1,0 1 1,-1 0-1,1 0 1,0 0-1,0-1 1,-1 1-1,1 0 1,-1 0-1,1 0 1,-1 0-1,1 0 1,-1 0-1,1 2 1,2 14 2,0 0 1,-1 1-1,0-1 1,-2 0-1,0 1 0,-4 27 1,2-19-175,0 6-82,-1-5-188,2 0 0,1-1 0,4 41 0,-4-66 373,0 0-1,0 0 0,0 0 0,1 0 1,-1 0-1,0 0 0,0 0 1,1-1-1,-1 1 0,0 0 0,1 0 1,-1 0-1,1-1 0,-1 1 1,1 0-1,-1 0 0,1-1 1,-1 1-1,1-1 0,0 1 0,-1 0 1,1-1-1,1 1 0,-1-1 7,-1 0 0,1 0 0,0 0 0,0 0 0,0 0 0,-1 0 0,1-1-1,0 1 1,0 0 0,-1-1 0,1 1 0,0 0 0,0-1 0,-1 1 0,1-1 0,0 1 0,-1-1-1,1 1 1,0-2 0,5-5-21,0 0-1,-1 0 0,6-11 1,-10 17 47,32-62 287,-2-1 0,40-125 0,-51 131-207,-20 59-89,0-1 1,0 0 0,0 0 0,0 0 0,0 0-1,0 0 1,0 1 0,0-1 0,0 0 0,1 0-1,-1 0 1,0 0 0,0 0 0,0 0 0,0 0-1,0 1 1,1-1 0,-1 0 0,0 0 0,0 0-1,0 0 1,0 0 0,1 0 0,-1 0 0,0 0-1,0 0 1,0 0 0,0 0 0,1 0 0,-1 0 0,0 0-1,0 0 1,0 0 0,0 0 0,1 0 0,-1 0-1,0 0 1,0 0 0,0-1 0,0 1 0,1 0-1,-1 0 1,0 0 0,0 0 0,0 0 0,0 0-1,0 0 1,0-1 0,1 1 0,-1 0 0,0 0-1,0 0 1,0 0 0,0-1 0,4 18-48,-1 21-30,10 66-67,-11-95 155,0 1 1,1-1-1,0 1 1,1-1-1,0 0 1,0 0-1,1-1 1,7 11-1,-10-17 13,-1 0-1,1 0 1,0 0 0,0 0-1,0 0 1,0-1 0,1 1-1,-1-1 1,0 1-1,1-1 1,-1 0 0,1 0-1,-1 0 1,1 0 0,0 0-1,-1-1 1,1 1 0,0-1-1,-1 0 1,1 0-1,0 0 1,0 0 0,-1 0-1,1 0 1,0-1 0,-1 0-1,1 1 1,0-1 0,-1 0-1,1 0 1,2-2-1,4-2 67,1 0-1,-1-1 0,-1 0 1,1 0-1,-1-1 0,11-12 0,-6 5 38,0-1 0,-2-1 0,0 0 0,0 0-1,14-34 1,-19 36-136,0 0 1,-1-1-1,-1 1 0,0-1 0,-2 0 0,1-1 0,0-28 1,-7 21-220,-2 16 11,5 7 206,1 1 1,-1-1-1,1 0 0,0 0 1,-1 0-1,1 0 0,-1 1 1,1-1-1,-1 0 1,1 0-1,0 1 0,-1-1 1,1 0-1,0 1 1,-1-1-1,1 0 0,0 1 1,-1-1-1,1 1 1,0-1-1,0 0 0,-1 1 1,1 0-1,-3 6-56,0 1 1,0-1-1,0 1 0,1 0 0,0-1 1,1 1-1,0 0 0,0 12 0,3 69-189,0-60 263,7 34 0,-8-56 18,0 0 0,1 0 0,1 0 0,-1 0 0,1 0 0,0 0 0,0 0 1,1-1-1,0 0 0,6 8 0,-9-13-5,1 0 0,-1 1 0,0-1 0,0 0 0,1 0-1,-1 0 1,1-1 0,-1 1 0,1 0 0,0 0 0,-1-1 0,1 1 0,-1-1 0,1 0 0,0 1 0,0-1-1,-1 0 1,1 0 0,0 0 0,-1 0 0,1 0 0,0 0 0,0-1 0,-1 1 0,1 0 0,0-1 0,-1 0 0,1 1-1,-1-1 1,1 0 0,-1 0 0,1 0 0,-1 0 0,3-2 0,2-2 61,0-1 0,0 0-1,0 0 1,-1 0 0,9-14 0,-2 0-39,-1 1 1,-1-2 0,-1 1-1,-1-1 1,-1-1 0,-1 1-1,0-1 1,-2 0 0,-1-1-1,2-44 1,-8 49-311,3 18 265,0 0-1,0 0 1,0 0 0,0 0 0,0-1 0,0 1 0,0 0-1,0 0 1,-1 0 0,1 0 0,0 0 0,0 0 0,0 0-1,0 0 1,0 0 0,0 0 0,0 0 0,0 0 0,-1 0-1,1 0 1,0 0 0,0 0 0,0 0 0,0 0-1,0 0 1,0 0 0,0 0 0,-1 0 0,1 0 0,0 0-1,0 0 1,0 0 0,0 0 0,0 0 0,0 0 0,0 0-1,-1 0 1,1 0 0,0 0 0,0 0 0,0 0-1,0 0 1,0 0 0,0 0 0,0 0 0,0 1 0,0-1-1,0 0 1,0 0 0,-1 0 0,1 0 0,0 0 0,0 0-1,0 0 1,0 0 0,0 1 0,0-1 0,0 0-1,-1 3-59,-1 1 0,1 0 0,0-1 0,0 1-1,0 0 1,-1 5 0,0 17-25,0 1 0,1-1 0,2 0 0,0 0 0,2 1 0,6 25 0,-8-48 107,0-1 1,0 1 0,0-1 0,1 1-1,0-1 1,-1 0 0,1 1 0,0-1 0,0 0-1,4 3 1,-5-5 1,0 0 1,0 0-1,0-1 0,0 1 0,0-1 1,0 1-1,0-1 0,1 1 0,-1-1 1,0 0-1,0 1 0,1-1 0,-1 0 1,0 0-1,0 0 0,1 0 0,-1 0 1,0 0-1,0 0 0,1 0 0,-1-1 1,0 1-1,0-1 0,0 1 0,1 0 1,-1-1-1,0 0 0,0 1 0,0-1 1,0 0-1,0 0 0,1-1 0,8-5 94,-1-1 0,0-1 0,0 1 0,-1-1 0,0-1 0,-1 0 0,9-14 0,37-82 388,-17 31-709,-36 75 204,0 0-1,0 0 1,0 0-1,0 0 1,0 1-1,0-1 1,0 0 0,0 0-1,0 0 1,1 0-1,-1 0 1,0 0-1,0 1 1,0-1-1,0 0 1,0 0-1,0 0 1,1 0-1,-1 0 1,0 0-1,0 0 1,0 0-1,0 0 1,1 0-1,-1 0 1,0 0 0,0 0-1,0 0 1,0 0-1,1 0 1,-1 0-1,0 0 1,0 0-1,0 0 1,0 0-1,1 0 1,-1 0-1,0 0 1,0 0-1,0 0 1,0 0-1,1 0 1,-1 0-1,0 0 1,0-1-1,0 1 1,0 0 0,0 0-1,0 0 1,1 0-1,-1 0 1,0-1-1,0 1 1,0 0-1,0 0 1,0 0-1,0 0 1,0 0-1,0-1 1,0 1-1,0 0 1,0 0-1,0 0 1,0-1 0,2 15-89,-1 17-63,-1-20 150,0-1 0,0 1-1,1-1 1,1 1 0,-1-1 0,2 0 0,-1 0 0,1 0 0,7 13 0,-9-21 16,0 0-1,0-1 1,1 1 0,-1 0 0,0-1 0,1 0 0,0 1-1,-1-1 1,1 0 0,0 0 0,-1 0 0,1 0 0,0 0-1,0 0 1,0 0 0,0-1 0,0 1 0,0-1-1,0 1 1,0-1 0,0 0 0,0 0 0,0 0 0,0 0-1,0 0 1,1 0 0,-1-1 0,0 1 0,0-1-1,2 0 1,7-3 26,0-1 1,0 0-1,0 0 0,11-8 0,-11 6-35,13-9-1,16-10-17,-37 25-7,-1-1 0,1 1 0,-1 0 0,1 0 0,0 0 1,0 1-1,0-1 0,-1 1 0,1-1 0,0 1 0,0 0 0,5 0 1,-7 1-34,0-1 0,0 0 0,0 1 1,0-1-1,0 1 0,0-1 1,0 1-1,0-1 0,0 1 1,-1 0-1,1 0 0,0-1 0,0 1 1,-1 0-1,1 0 0,0 0 1,-1 0-1,1-1 0,-1 1 1,1 0-1,0 2 0,2 3-905,-3-6 930,0 0-1,0 0 1,0 0-1,0 0 1,0 0-1,0-1 1,0 1 0,0 0-1,0 0 1,0 0-1,0 0 1,0 0-1,0 0 1,0-1 0,0 1-1,0 0 1,0 0-1,0 0 1,0 0 0,0 0-1,0 0 1,0 0-1,0-1 1,0 1-1,0 0 1,0 0 0,1 0-1,-1 0 1,0 0-1,0 0 1,0 0-1,0 0 1,0 0 0,0 0-1,0-1 1,0 1-1,1 0 1,-1 0-1,0 0 1,0 0 0,0 0-1,0 0 1,0 0-1,0 0 1,1 0-1,-1 0 1,0 0 0,0 0-1,0 0 1,0 0-1,0 0 1,0 0-1,1 0 1,-1 0 0,0 0-1,0 0 1,0 1-1,0-1 1,0 0-1,0 0 1,0 0 0,1 0-1,-1 0 1,0 0-1,0 0 1,0 0-1,0 0 1,0 1 0,0-1-1,2-12-353,-1-11-309,3-11-79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18908,'-3'11'1352,"-1"-3"-1848,2-3 1776,2 0-719,3-4-113,4-1-272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18572,'5'-25'2444,"-9"17"-1323,-9 11 24,5 2-768,0 0-1,1 0 1,-1 1-1,1 0 1,-12 13-1,-28 38-415,44-53 24,-2 2-64,1-2-72,0 1 0,0 0 0,0 0 0,1 0 0,-1 0 0,1 1 1,1-1-1,-1 1 0,1 0 0,0 0 0,0 0 0,-1 6 0,3-11 112,1-1-1,-1 1 1,0 0 0,0-1-1,0 1 1,0-1-1,1 1 1,-1-1-1,0 1 1,0-1-1,1 0 1,-1 1-1,0-1 1,1 1 0,-1-1-1,1 0 1,-1 1-1,1-1 1,-1 0-1,0 1 1,1-1-1,-1 0 1,1 0-1,-1 1 1,1-1 0,-1 0-1,1 0 1,0 0-1,-1 0 1,1 0-1,-1 0 1,1 0-1,-1 0 1,1 0-1,-1 0 1,1 0-1,-1 0 1,1 0 0,-1 0-1,1 0 1,0 0-1,0-1 1,26-7-644,-27 7 654,13-4-136,8-4-20,0 1 0,1 1 0,37-7 1,-53 13 220,-1 0 1,0 1-1,0-1 1,0 1 0,1 0-1,-1 1 1,0-1-1,0 1 1,1 0 0,-1 0-1,0 1 1,0 0-1,0 0 1,-1 0-1,1 0 1,0 0 0,-1 1-1,0 0 1,1 0-1,-1 1 1,0-1 0,4 5-1,-6-5 36,0-1 0,0 1 0,0 0 0,-1 1-1,1-1 1,0 0 0,-1 0 0,0 1 0,0-1 0,0 0 0,0 1-1,-1-1 1,1 1 0,-1-1 0,0 7 0,-1-4 70,0 0 1,0 0-1,0 0 1,-1 0-1,0-1 1,0 1-1,-1-1 0,-5 11 1,3-8-29,0-1 0,0 0 0,-1 0 0,0 0 1,-1 0-1,1-1 0,-1 0 0,0-1 0,-1 1 0,1-1 0,-1-1 0,-12 6 1,17-9-204,-1 0 0,1 0 0,0 0 0,0 0 0,0-1 0,-1 0 0,1 0 0,0 0 0,0 0 0,-7-1 0,8 1 57,1-1 0,0 1 0,-1-1 0,1 1 0,-1-1 0,1 0 0,0 0 0,-1 1 0,1-1 0,0 0-1,0 0 1,0 0 0,0 0 0,0 0 0,0-1 0,0 1 0,0 0 0,0 0 0,1-1 0,-1 1 0,0 0 0,1-1-1,-1 1 1,1-1 0,-1-2 0,-1-20-409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147 301 16307,'-4'0'291,"0"-1"0,0 1 0,0 0 0,0 1 0,0-1 0,0 1-1,0-1 1,0 1 0,0 1 0,0-1 0,0 0 0,0 1 0,1 0 0,-7 4-1,4-2-103,1 0-1,0 0 1,0 1 0,1 0-1,-1 0 1,1 0-1,0 1 1,-4 8-1,2-3-152,1 0 1,0 1-1,1-1 0,0 1 0,1 0 1,0 0-1,1 0 0,0 1 0,0 16 1,2-25-27,1 0 1,-1 0 0,1 1 0,-1-1 0,1 0-1,0 0 1,1 0 0,-1 0 0,1 0 0,-1-1-1,5 7 1,-5-9 2,0 0 0,0 0 0,0 0 0,0 0 0,0 0 0,1 0 0,-1 0 0,0 0 0,0 0 0,1-1-1,-1 1 1,1 0 0,-1-1 0,1 1 0,-1-1 0,1 0 0,-1 1 0,1-1 0,-1 0 0,1 0 0,-1 0 0,1 0 0,-1 0 0,1 0 0,-1-1-1,1 1 1,-1-1 0,1 1 0,-1-1 0,1 1 0,-1-1 0,0 0 0,3-1 0,5-3 51,0-1 0,-1 0 0,1-1-1,-1 0 1,-1-1 0,1 1 0,-1-1 0,8-13 0,45-77 460,-53 86-447,10-19 208,-2-1 1,22-62 0,-32 79-238,-1 0 1,-1-1-1,0 1 1,-1-1-1,0 0 1,-1 0-1,-1 1 1,-4-28-1,4 40-51,-1 0 0,1 0-1,-1 0 1,0 0 0,0 1 0,0-1-1,0 0 1,-1 1 0,1-1 0,-1 1-1,1-1 1,-1 1 0,0 0 0,0 0-1,0-1 1,0 1 0,0 1 0,0-1-1,-5-2 1,5 3-12,0 0 0,0 0 1,-1 1-1,1-1 0,0 1 0,-1 0 0,1 0 0,0 0 0,-1 0 1,1 0-1,0 0 0,-1 0 0,1 1 0,0-1 0,0 1 1,0 0-1,-1 0 0,1 0 0,0 0 0,0 0 0,0 0 0,0 0 1,-3 3-1,-3 4-46,-1 0 1,1 0-1,1 0 0,0 1 1,0 0-1,1 1 1,0 0-1,0-1 1,-5 16-1,6-12 13,0 1-1,0 0 1,1-1 0,1 1 0,0 1-1,-1 27 1,4-41 44,0 1 0,0 0 0,0 0 0,1-1 0,-1 1 0,0 0 0,1-1 0,-1 1 0,1 0 0,-1-1 0,1 1 0,0-1 1,-1 1-1,3 2 0,-2-3 1,0-1 0,-1 1 0,1 0 0,0-1 0,0 1 0,0-1 0,0 1 1,0-1-1,0 1 0,0-1 0,0 0 0,0 1 0,0-1 0,0 0 0,0 0 0,0 0 1,0 0-1,1 0 0,5-1-30,-1 0 1,1-1 0,-1 0-1,0 0 1,0 0-1,7-4 1,-2 1-42,0 0-28,0 1 0,0 0-1,1 1 1,0 0 0,0 1-1,16-1 1,-23 2 70,1 1 1,-1 1-1,0-1 1,1 1-1,-1 0 0,0 0 1,1 0-1,-1 1 1,0 0-1,0 0 0,0 0 1,0 1-1,-1-1 1,1 1-1,-1 0 0,8 7 1,-5-2 30,0 0 1,0 0-1,-1 1 1,0 0 0,-1 0-1,0 0 1,0 1-1,-1-1 1,0 1-1,3 16 1,1 9 230,5 62 1,-8-58-20,-5-35-228,1 0 1,-1 0-1,1 0 1,0-1-1,1 1 1,-1 0-1,3 4 1,-4-8 4,0 1 0,0-1 0,0 0 0,0 0 1,0 0-1,1 0 0,-1 1 0,0-1 0,0 0 0,0 0 0,0 0 0,0 0 0,0 0 1,1 0-1,-1 0 0,0 1 0,0-1 0,0 0 0,0 0 0,1 0 0,-1 0 0,0 0 1,0 0-1,0 0 0,0 0 0,1 0 0,-1 0 0,0 0 0,0 0 0,0 0 0,0 0 0,1 0 1,-1 0-1,0 0 0,0 0 0,0 0 0,1 0 0,-1 0 0,0 0 0,0 0 0,0-1 1,0 1-1,0 0 0,1 0 0,-1 0 0,6-19-804,3-57 53,-7 25 251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13139,'4'6'492,"-2"-2"49,1-1 0,0 1 0,0-1 0,0 0-1,6 6 1,-8-9-434,0 1-1,-1-1 1,1 0 0,0 0-1,-1 1 1,1-1-1,0 0 1,0 0 0,-1 0-1,1 1 1,0-1 0,0 0-1,-1 0 1,1 0-1,0 0 1,0 0 0,-1-1-1,1 1 1,0 0-1,0 0 1,-1 0 0,1-1-1,0 1 1,-1 0-1,1-1 1,0 1 0,-1-1-1,1 1 1,-1 0 0,1-1-1,0 0 1,-1 1-1,1-1 1,-1 1 0,0-1-1,1 1 1,-1-1-1,1 0 1,-1 1 0,0-1-1,1-1 1,2-6 187,1 0-1,-1-1 1,-1 1 0,1-1 0,-2 0 0,1 0-1,-1 0 1,-1 0 0,1 0 0,-1 0-1,-1 0 1,0 0 0,-2-9 0,3 17-286,0 0 1,-1 0-1,1-1 1,-1 1 0,1 0-1,-1 0 1,1 0-1,-1-1 1,0 1-1,1 0 1,-1 0 0,0 0-1,-1-1 1,2 2-7,-1 0 1,1-1 0,-1 1 0,1 0-1,0 0 1,-1 0 0,1 0 0,-1-1-1,1 1 1,-1 0 0,1 0 0,0 0-1,-1 0 1,1 0 0,-1 0 0,1 0-1,-1 0 1,1 0 0,-1 1 0,1-1-1,0 0 1,-1 0 0,1 0 0,-1 0-1,0 1 1,-1 0 1,0 1-1,0 0 1,0 0 0,0 0-1,1 0 1,-1 0-1,0 0 1,1 0 0,0 1-1,-1-1 1,0 4-1,-5 11-14,2 1 0,0 0-1,1 0 1,0 0 0,2 1-1,0-1 1,1 1 0,1-1-1,3 29 1,-2-44 9,-1 0 0,1-1 0,-1 1-1,1 0 1,0 0 0,0 0 0,0-1 0,1 1 0,-1-1 0,0 1-1,1-1 1,0 1 0,2 2 0,-3-5 1,0 1 0,0-1 1,0 1-1,0 0 0,0-1 1,0 0-1,0 1 0,0-1 0,0 0 1,0 1-1,0-1 0,1 0 1,-1 0-1,0 0 0,0 0 0,0 0 1,0 0-1,0 0 0,1 0 1,-1-1-1,0 1 0,0 0 0,0-1 1,0 1-1,0-1 0,0 1 1,0-1-1,0 1 0,0-1 0,0 0 1,0 0-1,-1 1 0,1-1 1,0 0-1,1-1 0,10-11-39,-1 0 0,0-1 0,-1 0 1,9-17-1,-7 11-239,18-22 0,-29 41 245,0-1 1,0 1 0,0 0 0,0-1-1,0 1 1,0 0 0,0 0 0,0 0-1,1 0 1,-1 0 0,0 0 0,1 0-1,-1 1 1,0-1 0,1 0-1,-1 1 1,1-1 0,0 1 0,-1 0-1,1-1 1,-1 1 0,1 0 0,0 0-1,-1 0 1,1 0 0,2 0 0,-2 2-3,0-1 0,0 0 1,0 0-1,-1 1 0,1-1 0,-1 1 1,1 0-1,-1-1 0,1 1 1,-1 0-1,0 0 0,0 0 1,0 0-1,0 0 0,0 0 0,0 0 1,-1 0-1,2 3 0,2 21-2,-4-22 113,0 0 1,1 0-1,-1 0 1,1 0-1,0 0 0,0-1 1,0 1-1,1 0 0,-1-1 1,4 7-1,-4-10-53,-1 1 0,0-1 0,1 0 0,-1 0 0,1 0 0,-1 0 0,0 0 0,1 0 0,-1 0 0,0 0 0,1 0 0,-1 0 0,0 0 0,1 0 0,-1 0 0,0 0 0,1-1 0,-1 1 0,0 0-1,1 0 1,-1 0 0,0 0 0,1-1 0,-1 1 0,0 0 0,0 0 0,1 0 0,-1-1 0,0 1 0,0 0 0,1-1 0,-1 1 0,0 0 0,0 0 0,0-1 0,11-15 356,-10 14-279,8-14 192,19-26 44,-26 39-369,0 1 0,0 0 0,0 0 0,0 0 1,0 0-1,0 0 0,1 0 0,-1 1 0,1-1 1,-1 1-1,1-1 0,0 1 0,5-1 0,-7 1-47,0 1 0,1 0 0,-1 1 0,1-1 0,-1 0 0,0 0 0,1 1 0,-1-1 0,0 0 0,1 1 0,-1-1 0,0 1 0,0 0 0,1-1 0,-1 1 0,0 0 0,0 0 0,0 0 0,0 0 0,0 0 0,0 0 0,0 0 0,1 2 1,-1-2 9,0 0 1,-1 0 0,1 0 0,-1 0-1,1 0 1,-1 1 0,1-1 0,-1 0-1,0 0 1,1 0 0,-1 0 0,0 0-1,0 1 1,0-1 0,0 0 0,0 0-1,0 0 1,0 0 0,0 0 0,-1 1 0,1-1-1,0 0 1,-1 0 0,1 0 0,-1 0-1,1 0 1,-1 0 0,-1 2 0,-5 1-611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20988,'6'22'1729,"1"14"-1297,2 8-200,-1 9 776,2 4-464,3 6-760,-3-2-368,0-13-608,-2-6-184,-6-13-1073,0-8 1745,-6-14-440,-11-7-273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14379,'10'-2'388,"1"0"0,0 0 0,0-1 0,-1 0 0,1-1 0,-1 0 0,0-1 0,11-7-1,10-8 283,30-24-1,-60 43-638,41-33 203,-1-1 0,-3-2-1,0-2 1,-3-2 0,-1-1 0,36-60-1,-61 87-177,1 0-1,-2-1 0,0 0 1,-1-1-1,-1 0 1,-1 0-1,5-21 0,-10 37-49,0 1 1,0-1-1,1 0 0,-1 0 0,0 1 1,0-1-1,0 0 0,0 0 0,1 0 0,-1 1 1,-1-1-1,1 0 0,0 0 0,0 0 1,0 1-1,0-1 0,0 0 0,-1 0 0,1 0 1,0 1-1,-1-1 0,1 0 0,-1 1 1,1-1-1,-1 0 0,1 1 0,-1-2 1,-1 2 0,1 0 0,0 1 1,0-1-1,0 0 1,0 0-1,0 1 1,0-1-1,0 0 1,0 1-1,0-1 1,0 1-1,1-1 1,-1 1-1,0 0 1,0-1-1,0 1 1,0 1-1,-9 7 30,2 0-1,-11 14 1,-83 126 193,89-127-173,1 1 1,1 0-1,1 1 0,-14 48 0,23-67-42,0 0-1,0 1 0,0-1 1,0 0-1,1 0 1,0 1-1,0-1 1,1 0-1,0 0 0,-1 0 1,2 1-1,-1-1 1,3 6-1,-3-9-9,1 0 1,-1 1-1,1-1 0,-1 0 1,1 0-1,0 0 0,0-1 1,0 1-1,0 0 0,1-1 1,-1 1-1,0-1 0,1 0 0,-1 1 1,1-1-1,-1 0 0,1-1 1,-1 1-1,1 0 0,0-1 1,-1 0-1,1 1 0,0-1 1,-1 0-1,1 0 0,0-1 0,3 0 1,5 0 13,0-1 0,-1 0 1,1-1-1,-1-1 0,1 1 1,-1-2-1,0 1 0,-1-1 1,1-1-1,-1 0 0,16-13 1,3-6 170,-2-1 1,26-32 0,-37 41-46,-15 16-131,0 1-1,0 0 1,1-1-1,-1 1 1,0 0-1,0-1 1,1 1-1,-1 0 1,0-1-1,0 1 1,1 0-1,-1-1 1,0 1-1,1 0 1,-1 0-1,1-1 1,-1 1-1,0 0 1,1 0-1,-1 0 1,1 0-1,-1-1 1,0 1-1,1 0 1,-1 0-1,1 0 1,0 0-1,-2 13 181,-15 31-69,12-32-68,-3 7-40,1 0 1,1 0 0,0 0-1,1 1 1,-1 38-1,5-55-16,0-1 1,0 0-1,0 0 0,0 0 0,1 1 0,-1-1 1,1 0-1,0 0 0,-1 0 0,1 0 0,0 0 0,0 0 1,0 0-1,1 0 0,-1 0 0,0 0 0,1-1 1,-1 1-1,1 0 0,0-1 0,-1 0 0,1 1 0,2 1 1,-1-3-39,-1 1 1,0 0 0,1 0 0,-1-1-1,0 0 1,1 1 0,-1-1 0,1 0-1,-1 0 1,0 0 0,1 0 0,-1-1-1,1 1 1,-1-1 0,0 1-1,1-1 1,-1 0 0,0 0 0,0 0-1,0 0 1,0 0 0,2-2 0,1-1-53,0 1 0,0-2 0,-1 1 0,0 0 0,0-1-1,0 1 1,0-1 0,-1 0 0,0-1 0,0 1 0,0 0 0,-1-1 0,1 0 0,-1 1 0,-1-1 0,3-9 0,5-39-344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14475,'-1'-6'227,"1"0"-1,-1 0 1,1 0 0,0-1-1,0 1 1,1 0 0,0 0-1,0 0 1,3-10 0,-2 12-97,0 0 0,0 1 1,0-1-1,0 0 0,1 1 0,-1-1 1,1 1-1,0 0 0,0 0 1,0 0-1,1 0 0,-1 1 0,1-1 1,6-2-1,7-4 290,1 1-1,0 2 1,1-1 0,0 2 0,0 1-1,0 0 1,0 1 0,1 1 0,-1 1-1,36 3 1,-52-2-372,0 0-1,0 0 1,1 1 0,-1 0 0,0 0 0,0-1-1,0 2 1,-1-1 0,1 0 0,0 1-1,0-1 1,-1 1 0,1 0 0,-1 0-1,1 0 1,-1 0 0,0 0 0,3 3-1,-4-3-17,0 0-1,0 1 0,0-1 0,0 0 0,0 0 1,-1 1-1,1-1 0,-1 0 0,1 1 0,-1-1 1,0 1-1,0-1 0,0 1 0,0-1 1,-1 0-1,1 1 0,-1-1 0,1 0 0,-1 1 1,0-1-1,0 0 0,0 1 0,0-1 0,-2 2 1,-3 7-37,-1 0 0,-14 18 1,20-29-10,1 1 1,0 0-1,-1-1 1,1 1-1,0-1 1,0 1-1,0-1 0,-1 1 1,1 0-1,0-1 1,0 1-1,0 0 1,0-1-1,0 1 1,0-1-1,0 1 1,0 0-1,0-1 1,0 1-1,1 0 1,-1-1-1,0 1 1,0-1-1,1 1 1,-1 0-1,0-1 1,0 1-1,1-1 0,-1 1 1,1-1-1,-1 1 1,1-1-1,0 1 1,20 17-183,-14-13 99,10 9-66,-4-4 4,0 1 1,-1 0-1,0 1 0,20 26 1,-30-35 172,0 0 1,0 0 0,-1 0-1,1 0 1,-1 0 0,1 0-1,-1 0 1,0 1 0,-1-1 0,1 0-1,0 1 1,-1-1 0,0 1-1,0-1 1,0 1 0,0-1-1,0 1 1,-1-1 0,0 0-1,1 1 1,-1-1 0,-1 0 0,1 0-1,0 1 1,-1-1 0,1 0-1,-1 0 1,0-1 0,-5 6-1,0 1 147,0-1-1,-1-1 0,-1 0 0,1 0 0,-1 0 0,0-1 0,-11 5 1,14-8-161,-1 0 0,1 0 0,-1-1 0,1 0 0,-1 0 0,0 0 0,0-1 0,0 0 0,0 0 0,0-1 0,0 0 1,-8-1-1,14 1-35,-1 0 1,1 0-1,-1-1 1,0 1-1,1-1 1,-1 0-1,1 1 1,-1-1 0,1 0-1,-1 0 1,1 0-1,0 0 1,0 0-1,-1 0 1,1 0-1,0 0 1,0-1 0,0 1-1,0 0 1,0-1-1,0 1 1,1-1-1,-1 1 1,0-1-1,1 1 1,-1-1-1,1 0 1,-1 1 0,1-1-1,0 1 1,0-1-1,0 0 1,0 1-1,0-1 1,0-2-1,7-23-460</inkml:trace>
  <inkml:trace contextRef="#ctx0" brushRef="#br0" timeOffset="1">714 1 18700,'9'21'1624,"-6"19"-1176,0 9-208,2 10 921,1 2-801,4 1-752,3-5-352,1-11 616,1-8-177,0-20-135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182 242 14659,'0'33'1961,"5"3"-1161,0 7-344,3 6 2200,2 4-1991,1 3-185,1 0-120,0 0-136,-2-10-392,-1-3-240,-5-16-465,-4-11 713,-5-21-128,-5-11-136</inkml:trace>
  <inkml:trace contextRef="#ctx0" brushRef="#br0" timeOffset="1">0 125 15411,'3'-7'195,"0"0"-1,0 1 1,1-1-1,0 1 1,0-1-1,0 2 0,1-1 1,0 0-1,0 1 1,0 0-1,1 0 1,0 0-1,6-4 1,-3 4 54,0 0 0,1 0 0,0 1 1,0 0-1,0 1 0,0 0 1,0 0-1,19-1 0,-18 2-152,-1 2-1,1-1 1,0 1 0,0 1-1,0 0 1,-1 1-1,1 0 1,-1 0-1,1 1 1,-1 1 0,0-1-1,0 2 1,0-1-1,-1 1 1,0 1-1,0 0 1,0 0 0,0 1-1,8 8 1,-14-11-65,1 0 1,-1 1-1,0-1 1,-1 0-1,1 1 0,-1 0 1,0-1-1,0 1 1,0 0-1,-1 0 1,1 0-1,-1 0 1,0 0-1,-1 1 0,1 9 1,-2-7 16,0 0 1,-1 0-1,1 0 1,-1 0-1,-1 0 0,0-1 1,0 1-1,0-1 1,-8 11-1,2-4-44,-1 0 0,0-1 0,-1-1 0,-1 0 0,0 0 0,0-1 0,-1-1 0,-1 0 0,-22 13 0,1-7 23,7-12-95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17788,'0'0'52,"0"0"0,0 0 1,-1-1-1,1 1 0,0 0 1,0 0-1,-1 0 0,1 0 1,0 0-1,0-1 1,-1 1-1,1 0 0,0 0 1,0 0-1,-1 0 0,1 0 1,0 0-1,0 0 0,-1 0 1,1 0-1,0 0 0,0 0 1,-1 0-1,1 0 0,0 0 1,-1 0-1,1 0 0,0 0 1,0 1-1,-1-1 0,1 0 1,0 0-1,0 0 0,0 0 1,-1 0-1,1 1 0,0-1 1,0 0-1,0 0 0,-1 0 1,1 1-1,0-1 0,-6 18 818,4 19 397,2-6-339,5 36 0,-3-56-880,0-1 1,0 1-1,1-1 0,0 1 1,1-1-1,8 17 0,-11-26-43,0 1 0,-1-1 0,1 1-1,0-1 1,0 0 0,0 0 0,0 1 0,0-1 0,0 0-1,0 0 1,1 0 0,-1 0 0,0 0 0,1 0-1,-1 0 1,0-1 0,1 1 0,-1 0 0,1-1 0,-1 1-1,1-1 1,-1 0 0,1 1 0,0-1 0,-1 0-1,1 0 1,-1 0 0,1 0 0,0 0 0,-1 0 0,1-1-1,-1 1 1,1 0 0,-1-1 0,1 1 0,-1-1-1,1 0 1,1 0 0,2-3 25,1 1 1,-2-1-1,1 0 0,0-1 0,-1 1 1,1-1-1,-1 0 0,4-6 0,5-12 101,0 0 1,16-43-1,-19 41-17,1 1-1,21-36 1,-32 60-114,0-1 0,1 1 0,-1 0 0,0 0-1,0-1 1,0 1 0,0 0 0,1-1 0,-1 1 0,0 0-1,0 0 1,0-1 0,1 1 0,-1 0 0,0 0 0,0 0-1,1-1 1,-1 1 0,0 0 0,1 0 0,-1 0 0,0 0-1,1 0 1,-1 0 0,0-1 0,1 1 0,-1 0 0,0 0 0,1 0-1,-1 0 1,0 0 0,1 0 0,-1 0 0,0 1 0,1-1-1,-1 0 1,0 0 0,0 0 0,1 0 0,0 0 0,7 16-19,2 28-16,-9-40 34,5 36-8,11 51 80,-15-83-39,0-1 0,0 0 0,1 0 0,0 0-1,0 0 1,1 0 0,0-1 0,0 0 0,7 8 0,-10-12-9,1-1-1,-1 1 1,1-1-1,0 0 0,0 0 1,-1 1-1,1-1 1,0 0-1,0 0 1,0-1-1,0 1 1,0 0-1,0-1 0,0 1 1,1-1-1,-1 0 1,0 1-1,3-1 1,-1-1 10,0 0 1,0 1 0,-1-1-1,1-1 1,0 1 0,-1 0 0,1-1-1,-1 0 1,6-3 0,4-5 72,-1 0-1,-1 0 1,21-24 0,-28 30-85,52-67 192,-34 41-292,32-32 0,-52 60 57,-1 0 1,1 1-1,0-1 0,0 0 1,0 1-1,0-1 0,0 1 1,0 0-1,0 0 0,0 0 0,0 0 1,1 0-1,-1 0 0,0 1 1,5-2-1,-6 3 8,0-1-1,1 0 1,-1 1-1,0-1 1,1 1 0,-1 0-1,0-1 1,0 1 0,0 0-1,0 0 1,0-1 0,0 1-1,0 0 1,0 0-1,0 0 1,0 0 0,0 1-1,0-1 1,-1 0 0,1 0-1,0 0 1,-1 1-1,1-1 1,-1 0 0,0 1-1,1-1 1,-1 3 0,5 17-146,4 42 0,2 9 160,-11-72-24,0 1 1,0 0 0,1 0 0,-1 0-1,0 0 1,0-1 0,1 1 0,-1 0-1,1 0 1,-1 0 0,0-1-1,1 1 1,0 0 0,-1-1 0,1 1-1,-1 0 1,1-1 0,1 2 0,-1-2-6,-1 0 0,1 0 1,-1 0-1,1 0 1,-1 0-1,1 0 0,-1 0 1,1 0-1,-1 0 1,1 0-1,-1-1 0,1 1 1,-1 0-1,1 0 1,-1 0-1,1-1 0,-1 1 1,1 0-1,-1-1 1,1 1-1,-1 0 0,1-1 1,3-4-156,0 0 0,0 1 0,0-2 1,3-5-1,-2 3 263,16-22-408,6-8-107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141 261 18852,'-4'-2'183,"-1"1"1,1 0-1,0 0 0,-1 1 1,1-1-1,0 1 0,-1 0 0,1 0 1,-1 0-1,1 1 0,0-1 1,-1 1-1,1 0 0,0 1 1,0-1-1,0 1 0,0-1 1,0 1-1,-5 4 0,5-3-118,0 1 0,0-1 0,0 1 1,1 0-1,-1 0 0,1 0 0,0 0 0,0 1 0,1 0 0,0-1 0,-1 1 0,1 0 0,1 0 1,-1 0-1,-1 10 0,1-5-15,1 1 1,1-1 0,-1 0 0,3 16-1,-2-23-29,0-1 0,1 0 0,-1 1 0,1-1 0,0 0 0,-1 1 0,1-1 0,0 0 0,1 0 0,-1 0 0,2 3 0,-2-4 1,0 0 1,0-1-1,0 1 1,0 0-1,0-1 1,0 1-1,0-1 1,0 1-1,0-1 1,0 1 0,0-1-1,1 0 1,-1 0-1,0 1 1,0-1-1,0 0 1,0 0-1,1 0 1,-1 0-1,0 0 1,0-1-1,0 1 1,0 0-1,3-1 1,-1-1 29,1 1-1,0-1 1,-1 0 0,1 0 0,-1 0-1,1-1 1,-1 1 0,0-1-1,0 0 1,0 0 0,3-5 0,27-41 306,-30 44-320,19-33 95,-1-1-1,-3 0 0,-1-2 0,-2 0 1,-1 0-1,7-45 0,-18 76-148,-3 9 11,1-1 0,-1 1 0,1-1 1,-1 0-1,1 0 0,-1 1 0,0-1 0,0 0 0,0 0 0,0 1 0,0-1 0,0 0 0,-1 0 0,1 1 0,-1-1 0,0-2 0,1 4 4,0 0 0,0 0 0,0 0 1,0 0-1,0 0 0,-1 0 0,1 0 0,0 0 0,0 0 0,0 0 0,0 0 1,0 0-1,-1-1 0,1 1 0,0 0 0,0 0 0,0 0 0,0 0 1,0 0-1,-1 0 0,1 0 0,0 1 0,0-1 0,0 0 0,0 0 1,0 0-1,-1 0 0,1 0 0,0 0 0,0 0 0,0 0 0,0 0 1,0 0-1,0 0 0,-1 0 0,1 1 0,0-1 0,0 0 0,0 0 0,0 0 1,0 0-1,0 0 0,0 0 0,0 1 0,0-1 0,0 0 0,0 0 1,0 0-1,0 0 0,-1 1 0,-3 7-4,-1 0-1,1 0 1,1 1 0,0-1 0,0 1-1,-2 10 1,-9 61 34,12-69-20,-8 100 143,9-95-291,2 0 0,0 1 0,0-1-1,8 28 1,-8-41-19,0 1-1,0 0 0,1 0 1,-1-1-1,1 1 0,0-1 1,0 1-1,5 5 0,-6-8 141,-1-1-1,1 1 0,0 0 0,0-1 0,0 1 0,-1-1 1,1 1-1,0-1 0,0 1 0,0-1 0,0 0 0,0 1 1,0-1-1,0 0 0,0 0 0,0 0 0,0 0 0,0 0 1,0 0-1,0 0 0,0 0 0,0 0 0,0 0 0,-1-1 1,1 1-1,0 0 0,0 0 0,0-1 0,0 1 0,0-1 1,0 1-1,0-1 0,-1 1 0,1-1 0,1-1 0,21-19-522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16924,'2'-1'2040,"0"15"-1080,1 11-392,0 12 1881,0 4-1137,1 11-688,1 2-168,2 1-224,-1-2-184,-1-10-584,0-4-272,-7-14-504,-2-5 1024,-10-20-256,-2-4-192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16836,'12'-9'419,"1"0"0,0 0 0,0 2 0,1-1 0,-1 2 0,2 0 0,-1 0 0,1 1 0,0 1 0,0 1 0,0 0 0,0 1 0,0 0 0,1 2 0,-1-1 0,1 2 0,-1 0 0,30 7 0,-40-7-339,0 0 0,0 1 0,0 0-1,-1 0 1,1 1 0,0-1 0,-1 1-1,7 5 1,-10-7-69,0 0 0,0 0 0,0-1 1,-1 1-1,1 0 0,0 0 0,0 0 0,-1 0 0,1 0 0,0 0 0,-1 0 0,1 1 0,-1-1 0,0 0 1,1 0-1,-1 0 0,0 0 0,0 1 0,0-1 0,1 0 0,-1 0 0,0 1 0,-1-1 0,1 0 0,0 0 1,0 0-1,0 1 0,-1-1 0,1 0 0,-1 0 0,1 0 0,-1 0 0,1 0 0,-1 0 0,0 0 1,1 0-1,-1 0 0,0 0 0,-2 2 0,-2 1-3,0 1 0,-1-1 0,0 1 0,0-2 0,-8 5 0,8-5-181,-1 0 0,1 1 0,0 0 0,-7 7-1,12-10 123,1-1 0,-1 1 0,1 0 0,0-1 0,-1 1 0,1 0 0,0-1 0,-1 1 0,1 0 0,0-1 0,0 1 0,-1 0 0,1 0 0,0-1 0,0 1 0,0 0 0,0 0 0,0 0 0,0-1 0,0 1 0,0 0 0,1 0 0,-1-1 0,0 1 0,0 0 0,1 0 0,-1-1 0,0 1 0,1 0 0,-1-1 0,1 1 0,-1 0 0,1-1 0,-1 1 0,1-1 0,0 2 0,27 21-961,-18-16 648,4 4 163,0 1 1,-1 1-1,0 0 1,16 22-1,-25-28 332,0 0-1,0 0 1,0 1-1,-1-1 1,0 1 0,0-1-1,-1 1 1,0 0-1,-1 0 1,1 0 0,-1 0-1,-1 13 1,-1-7 239,0 0 1,-1-1-1,-1 1 0,0-1 1,-1 0-1,0 0 1,-12 24-1,12-30-172,-1 1 0,1-1 0,-1 0-1,0-1 1,-1 1 0,-7 6 0,10-10-140,0 0 0,-1-1 1,0 1-1,1-1 0,-1 0 1,0 0-1,0 0 0,-1 0 1,1-1-1,0 1 1,0-1-1,-7 1 0,9-2-117,-1 0 0,0 0-1,1 0 1,-1 0 0,0-1 0,0 1-1,1-1 1,-1 1 0,1-1 0,-1 0-1,0 0 1,1 0 0,0 0-1,-1-1 1,1 1 0,0-1 0,-1 1-1,1-1 1,0 0 0,0 0 0,0 0-1,1 0 1,-1 0 0,0 0 0,1 0-1,0-1 1,-1 1 0,1 0-1,0-1 1,-1-3 0,-1-2-37,1 0 0,0 0 1,1 0-1,-1 0 0,1 0 0,1 0 0,0-1 1,0 1-1,2-10 0,6-25-543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7 171 17212,'12'-10'1393,"-12"10"-1355,0 0 0,0 0 0,1 0 0,-1 0 0,0 0 0,0 1 0,1-1 1,-1 0-1,0 0 0,0 0 0,0 0 0,1 0 0,-1 1 0,0-1 0,0 0 0,0 0 0,0 0 0,1 1 0,-1-1 0,0 0 0,0 0 0,0 1 1,0-1-1,0 0 0,0 0 0,0 1 0,0-1 0,0 0 0,0 0 0,0 1 0,0-1 0,0 1 0,-1 34 1957,1-35-1985,-3 31 553,-8 65 233,3 155 0,11-234-1113,-3-17 293,1 0 1,-1 0-1,0 0 1,0 0 0,0 0-1,0 0 1,1 0-1,-1 0 1,0 0 0,0 0-1,0 0 1,0 0-1,1 0 1,-1 0 0,0 0-1,0 0 1,0-1 0,0 1-1,0 0 1,1 0-1,-1 0 1,0 0 0,0 0-1,0 0 1,0-1-1,0 1 1,0 0 0,0 0-1,1 0 1,-1 0 0,0 0-1,0-1 1,0 1-1,0 0 1,0 0 0,0 0-1,0 0 1,0-1-1,0 1 1,0 0 0,0 0-1,8-34-1596,-4-42-758,-2 0 1,-17-143-1,14 200 3271,0 15 13,2 6 52,7 31 773,48 115 3110,-48-131-4681,1 0 0,0-1 0,1 0 0,1-1-1,0 0 1,21 20 0,-29-32-142,0 0 1,0-1-1,0 1 1,1-1-1,-1 0 1,1 0-1,-1 0 1,1 0-1,0 0 1,-1-1-1,1 0 1,0 0-1,6 1 0,-8-2-1,0 0 0,1 0 0,-1 0-1,0-1 1,0 1 0,0-1-1,1 0 1,-1 1 0,0-1-1,0 0 1,0 0 0,0 0 0,0-1-1,-1 1 1,1 0 0,0-1-1,0 1 1,-1-1 0,1 0-1,-1 1 1,0-1 0,1 0 0,-1 0-1,0 0 1,0 0 0,1-3-1,4-9 72,0-1 0,-2 0 0,0 0 0,0 0 0,-1 0-1,-1 0 1,0-17 0,-4-111 482,1 134-548,-7-83 255,7 84-289,-1-1-1,0 0 1,-1 1-1,1-1 1,-2 1 0,1-1-1,-9-13 1,11 21 15,1 0 0,0 1 1,0-1-1,-1 0 0,1 1 1,0-1-1,-1 1 0,1-1 1,-1 1-1,1-1 0,-1 1 1,1-1-1,-1 1 0,1-1 1,-1 1-1,1 0 0,-1-1 1,0 1-1,1 0 0,-1 0 1,0-1-1,1 1 0,-1 0 1,0 0-1,1 0 0,-1 0 1,0 0-1,1 0 0,-1 0 1,0 0-1,1 0 0,-1 0 1,0 0-1,1 0 0,-1 0 1,0 0-1,1 1 0,-1-1 1,0 0-1,1 1 0,-1-1 1,1 0-1,-1 1 0,-1 1 12,1 0-1,-1-1 0,1 1 1,0 0-1,0 0 0,0 0 1,0 0-1,0 0 1,0 0-1,1 0 0,-1 1 1,0 1-1,-2 14-35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20452,'3'11'1713,"6"15"-1233,2 9-208,5 10 760,1 6-288,-1 9-360,1 3-184,-3 0-264,-2-2-144,-3-10-368,-5-8-240,-6-12-456,-3-6 952,-8-17-288,-4-8-185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14331,'-1'-12'305,"2"-1"0,0 1 0,0 0 0,1 0 0,1 0 0,0 0 0,0 0 0,1 0 0,1 1 0,0 0 0,1 0 0,0 0 0,0 0 0,1 1 1,0 0-1,1 1 0,0-1 0,1 2 0,0-1 0,0 1 0,1 1 0,0-1 0,0 2 0,1-1 0,0 1 0,0 1 0,0 0 0,14-3 0,-8 4-153,0 0 0,1 1 0,0 2 0,0-1 0,0 2 0,-1 1 0,1 0 0,0 1 0,0 1-1,-1 0 1,0 1 0,1 1 0,-1 1 0,-1 1 0,0 0 0,18 11 0,-29-15-146,-1 0-1,0 0 0,0 0 1,0 0-1,0 1 1,0 0-1,-1 0 1,1 0-1,-1 0 1,0 0-1,-1 1 0,5 7 1,-6-9 4,-1 1-1,1-1 1,0 1 0,-1-1 0,1 1-1,-1-1 1,0 1 0,0-1-1,-1 0 1,1 1 0,-1-1 0,0 1-1,0-1 1,0 0 0,0 1 0,0-1-1,-1 0 1,1 0 0,-5 6 0,-3 5 41,-2-1 0,0 0 0,-1 0 0,0-1 0,0-1 0,-18 12 0,1-3-160,0-1 0,-34 16 0,56-31 0,0-1 0,-1 0 0,1 0-1,-1-1 1,0 0 0,0 0 0,-11 1 0,18-3 91,0 0 0,0 1-1,0-1 1,-1 0 0,1 0 0,0-1 0,0 1 0,0 0 0,-1 0 0,1 0 0,0-1 0,0 1-1,-2-1 1,3 0-7,-1 0-1,1 0 1,-1 0 0,1 1-1,-1-1 1,1 0-1,-1 0 1,1 0-1,0 0 1,0 0 0,-1 0-1,1 0 1,0-2-1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17900,'4'22'1397,"0"-1"0,-1 28 0,4 21-292,-6-62-1041,12 50 240,-12-55-296,0 0-1,0-1 0,0 1 1,0 0-1,0-1 0,1 1 1,-1 0-1,1-1 0,0 0 1,0 1-1,0-1 0,0 0 1,0 0-1,0 0 0,1 0 1,3 2-1,-4-4 7,0 1 0,-1-1 0,1 0 1,0 0-1,0 0 0,0 0 0,0 0 0,0-1 0,0 1 0,0 0 0,0-1 1,0 1-1,0-1 0,0 0 0,-1 0 0,1 0 0,0 0 0,0 0 1,-1 0-1,1 0 0,-1 0 0,1-1 0,-1 1 0,3-3 0,5-6 115,-1 0-1,11-16 0,-15 21-84,17-30 222,10-13 81,-28 44-304,0 0 1,0 1 0,0-1 0,0 1 0,1 0-1,0 0 1,-1 0 0,1 1 0,5-4-1,-7 6-35,-1-1 0,1 1-1,-1-1 1,1 1-1,0 0 1,-1 0 0,1 0-1,-1 0 1,1 0-1,-1 0 1,1 0-1,0 0 1,-1 0 0,1 1-1,-1-1 1,1 1-1,-1-1 1,1 1 0,-1 0-1,0-1 1,1 1-1,-1 0 1,0 0-1,1 0 1,-1 0 0,0 0-1,0 0 1,0 1-1,0-1 1,0 0-1,1 2 1,4 5-12,-1 1 1,-1-1-1,8 18 1,-10-22 7,53 147 9,-55-150-5,0 0 0,1 0 0,-1 0 0,0 0-1,1 0 1,-1 0 0,1 0 0,0 0 0,-1 0 0,1 0 0,0 0 0,0 0 0,-1 0 0,1-1 0,0 1-1,0 0 1,0-1 0,2 2 0,-2-2 1,-1 0-1,1 0 1,-1 0-1,1 0 1,0-1-1,-1 1 1,1 0-1,0 0 1,-1 0-1,1-1 0,-1 1 1,1 0-1,0-1 1,-1 1-1,1 0 1,-1-1-1,1 1 1,-1-1-1,1 1 1,-1-1-1,0 1 1,1-1-1,0 0 1,3-7 83,1-1 1,-1 1 0,5-16 0,-4 11-34,-5 13-58,8-21 50,1 0-1,1 0 1,0 1-1,2 1 1,24-32-1,-35 49-81,1 0-1,-1 0 0,1 1 1,-1-1-1,1 1 1,0-1-1,0 1 1,0-1-1,0 1 1,0 0-1,0 0 1,0 0-1,0 0 1,0 0-1,0 1 1,1-1-1,-1 1 1,0-1-1,1 1 1,-1 0-1,0 0 1,0 0-1,1 0 0,-1 0 1,0 1-1,1-1 1,-1 1-1,0-1 1,0 1-1,1 0 1,-1 0-1,0 0 1,0 0-1,0 0 1,0 0-1,0 1 1,2 2-1,3 2-80,-1 1 0,0 0 0,0 0 0,-1 1-1,0 0 1,0 0 0,-1 0 0,5 11 0,-1 8-18,0 0-1,4 34 1,-9-44-1013,-8-36 945,-3-15-121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15803,'0'11'1417,"3"1"-1121,10-5-568,3-1 992,11-2-536,9-1-72,11 1-168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21365,'-8'-7'1968,"7"7"-1472,0 0-400,1 2 704,2 1 817,1 3-1505,2-2-144,-3-1-96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17588,'10'0'1912,"-1"8"-1264,7 24-192,1 11 1113,6 17-633,4 8-208,3 10-224,0 6-40,-3 0-344,-1-4-224,-6-9-672,-1-8-328,-11-19 864,-2-8-224,-4-17-200</inkml:trace>
  <inkml:trace contextRef="#ctx0" brushRef="#br0" timeOffset="1">0 786 14267,'28'0'1976,"9"-4"-759,6-6-353,13-4 1368,5-4-431,8-2-409,3-1-200,1-4-440,-4 3-255,-9-6-553,-7 3-489,-17-6-671,-6-3 976,-23-12-200,-10-1-184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19268,'24'-14'2033,"12"-5"-1185,7-4-320,12-7 848,3 1-136,8-1-463,-1 6-433,2 12-1105,-2 5 930,-12 16-266,-7 8-143,-13 10-120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15275,'27'60'1459,"56"116"1915,-62-137-2442,1-2 0,39 50 0,-61-87-923,28 30 956,-27-29-909,0 0 0,0-1 1,0 1-1,0 0 0,0-1 1,0 1-1,0-1 0,1 1 1,-1-1-1,0 1 0,0-1 0,2 0 1,-2 0-26,-1 0 0,1 0 0,-1 0 0,1 0 0,-1 0 0,1-1 1,-1 1-1,0 0 0,1 0 0,-1-1 0,1 1 0,-1 0 0,0-1 0,1 1 0,-1 0 1,1-1-1,-1 1 0,0 0 0,0-1 0,1 1 0,-1-1 0,0 1 0,0-1 1,1 1-1,-1-1 0,0 1 0,0 0 0,0-1 0,0 1 0,0-1 0,0 0 0,1-7 105,0 0-1,0 0 0,-1 0 1,-1 0-1,1 0 0,-1 1 1,0-1-1,-1 0 0,-4-12 1,-1-2 22,-21-41 0,17 42-141,-1-1 0,-1 1 0,-1 1 0,-1 1 0,0 0 0,-2 1 0,-19-18 0,16 22-68,19 13 46,0 1 0,1-1 0,-1 1 0,0-1 0,0 1 0,1 0 0,-1-1 0,0 1 0,0 0 0,1-1 1,-1 1-1,0 0 0,0 0 0,0 0 0,0 0 0,1 0 0,-1 0 0,0 0 0,0 0 0,0 0 0,0 0 0,0 0 0,1 0 0,-2 1 0,1 0-1,1 0 0,0-1 0,0 1 0,0 0 0,0 0 0,0 0 0,0-1 0,1 1 0,-1 0 0,0 0 0,0-1 0,0 1 0,1 0 0,-1 0 0,0-1 0,1 1 0,-1 0 0,1-1 0,-1 1 0,1 0 0,-1-1 0,1 1 0,-1-1 0,1 1 0,0-1 0,-1 1 0,1-1 0,0 1 0,-1-1 0,1 0 0,1 1 0,24 14-135,-17-11 108,1-1 0,-1-1 0,0 0 1,1 0-1,-1-1 0,1 0 0,0-1 0,-1 0 0,1 0 0,0-1 0,-1 0 0,1-1 1,-1 0-1,0 0 0,1-1 0,-1-1 0,13-6 0,-7 3-34,0-2 0,-1 1 0,0-2 0,-1 0 0,0 0 0,0-2-1,-1 1 1,-1-2 0,15-18 0,-13 10 7,-1 0 0,-1-1 0,-1-1-1,-1 0 1,-1 0 0,0 0 0,-2-1 0,-1-1-1,-1 1 1,-1 0 0,-1-1 0,-2 0 0,-1-27-1,0 45 66,0-1 1,0 0-1,-1 1 0,0-1 0,-1 1 0,-2-8 0,4 14-3,1 0 1,-1 0-1,0 0 0,1 0 0,-1 0 0,0 0 0,1 0 0,-1 0 1,0 0-1,0 0 0,0 0 0,0 1 0,0-1 0,0 0 0,0 1 1,0-1-1,0 0 0,-2 0 0,2 1 1,-1 1-1,1-1 1,0 0 0,0 0-1,-1 0 1,1 1-1,0-1 1,0 0 0,-1 1-1,1-1 1,0 1 0,0 0-1,0-1 1,0 1 0,0 0-1,0 0 1,0 0-1,0 0 1,0-1 0,0 1-1,1 0 1,-2 2 0,-3 3 10,1 1 1,-1 0 0,2 1-1,-1-1 1,1 0-1,0 1 1,-3 10 0,-11 61 104,17-79-117,-7 43 141,2 0 1,1 0-1,2 0 1,3 0-1,1 0 1,2 0-1,17 75 1,-19-109-123,1 0-1,0 0 1,0 0 0,1 0-1,0-1 1,1 1 0,9 13-1,-11-19-113,0 0-1,0 0 1,0 0-1,0-1 0,0 1 1,0-1-1,1 0 1,-1 0-1,1 0 1,0 0-1,0 0 1,0-1-1,-1 0 0,1 0 1,0 0-1,0 0 1,1-1-1,-1 1 1,0-1-1,7-1 1,1 0-218,1-2 1,-1 0 0,0-1 0,0 0 0,0 0 0,-1-1 0,20-12 0,11-6-550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15523,'-2'-2'141,"0"-1"0,0 1 0,0-1-1,-1 1 1,1 0 0,-1 0-1,0 0 1,1 0 0,-1 0 0,0 1-1,0-1 1,0 1 0,0 0 0,0 0-1,0 0 1,0 0 0,-1 1-1,1-1 1,0 1 0,0 0 0,-1 0-1,1 0 1,0 0 0,-1 0 0,1 1-1,0 0 1,0-1 0,0 1-1,0 1 1,0-1 0,0 0 0,0 1-1,0-1 1,0 1 0,0 0 0,1 0-1,-1 0 1,1 0 0,-5 5 0,1 0-18,-1 1 1,1-1 0,1 2 0,-1-1 0,2 1 0,-1-1-1,1 1 1,0 1 0,1-1 0,0 0 0,0 1 0,1 0-1,1-1 1,-1 1 0,2 0 0,-1 0 0,1 0 0,1 0 0,0 0-1,0-1 1,5 17 0,-6-24-110,1 0 1,-1 0-1,1 0 0,0 0 0,-1 0 0,1 0 1,0 0-1,1 0 0,-1 0 0,0-1 0,0 1 1,1-1-1,-1 1 0,1-1 0,-1 1 0,1-1 1,0 0-1,-1 0 0,1 1 0,0-1 0,0 0 1,0-1-1,0 1 0,0 0 0,0-1 1,0 1-1,0-1 0,0 1 0,0-1 0,0 0 1,0 0-1,0 0 0,1 0 0,-1-1 0,0 1 1,0 0-1,0-1 0,0 1 0,0-1 0,0 0 1,0 0-1,2-1 0,4-2 36,0-1 0,0 1 0,-1-2 0,1 1 0,-1-1 0,0 0-1,-1-1 1,9-10 0,-3 2-34,-1-1-1,0 0 0,-1-1 0,-1 0 0,-1-1 1,0 1-1,-2-2 0,0 1 0,7-35 0,-14 35-68,1 18 53,0 0-1,0-1 0,0 1 1,0 0-1,0 0 0,0 0 1,0 0-1,0-1 0,0 1 1,0 0-1,0 0 0,0 0 1,0 0-1,0-1 1,-1 1-1,1 0 0,0 0 1,0 0-1,0 0 0,0 0 1,0 0-1,0-1 0,-1 1 1,1 0-1,0 0 0,0 0 1,0 0-1,0 0 0,-1 0 1,1 0-1,0 0 0,0 0 1,0 0-1,-1 0 0,1 0 1,0 0-1,0 0 0,0 0 1,0 0-1,-1 0 0,0 1 8,0 0 0,0 0-1,0 1 1,0-1 0,0 0-1,0 1 1,0-1 0,0 0-1,0 1 1,1-1 0,-1 1-1,1 0 1,-1-1 0,1 1-1,-1 2 1,-2 12 81,0 0-1,1 1 1,1-1 0,1 31-1,0-41-61,1 0 0,-1 0 0,1-1 0,0 1 0,1 0-1,0 0 1,-1-1 0,2 1 0,-1-1 0,1 0 0,-1 0-1,2 0 1,-1 0 0,0 0 0,1 0 0,8 7 0,-10-10-18,1-1 1,0 1 0,-1-1-1,1 0 1,0 0 0,0 0-1,0 0 1,0 0 0,0 0 0,0-1-1,0 0 1,0 1 0,0-1-1,0 0 1,0-1 0,0 1-1,0 0 1,0-1 0,0 0 0,0 0-1,0 1 1,0-2 0,-1 1-1,1 0 1,0-1 0,-1 1-1,6-4 1,3-4 4,1 0 0,-1-1 1,0 0-1,13-17 0,-6 2-66,28-45 0,-28 40-219,26-31 0,-44 60 262,0 1-1,0-1 0,0 1 0,1-1 0,-1 1 0,0-1 0,1 1 0,-1 0 0,0-1 0,1 1 0,-1 0 0,0-1 0,1 1 0,-1 0 0,1-1 0,-1 1 0,1 0 0,-1 0 0,0-1 0,1 1 0,-1 0 1,1 0-1,-1 0 0,1 0 0,-1 0 0,1 0 0,-1 0 0,1 0 0,0 0 0,0 0-4,-1 1 1,1 0 0,-1 0-1,0 0 1,1-1-1,-1 1 1,0 0-1,0 0 1,1 0-1,-1 0 1,0 0 0,0 0-1,0-1 1,0 1-1,0 1 1,-7 46-124,6-43 166,-10 72 433,11-76-450,0-1 0,0 1 0,0-1 0,0 0 0,0 1-1,0-1 1,0 1 0,0-1 0,0 1 0,0-1 0,0 0 0,0 1-1,0-1 1,1 1 0,-1-1 0,0 0 0,0 1 0,0-1-1,0 1 1,1-1 0,-1 0 0,0 1 0,0-1 0,1 0-1,-1 1 1,0-1 0,1 0 0,-1 0 0,0 1 0,1-1 0,13-4 45,17-23-418,-26 22 231,3-2-101,6-6-317,0 1 0,24-16-1,-35 26 364,1 0 0,-1 0-1,1 0 1,-1 0-1,1 1 1,0-1 0,-1 1-1,1 0 1,0 0 0,0 1-1,0-1 1,0 1-1,0-1 1,0 1 0,0 0-1,0 1 1,0-1 0,5 2-1,-8-1 108,1-1 0,-1 1 0,1 0 0,-1 0 0,0 0 0,1 0 0,-1 0 0,0 0 0,0 1 0,1-1 0,-1 0-1,0 1 1,1 2 0,5 8-430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79 215 17996,'-8'8'623,"1"0"0,1 1 0,0 1 0,0-1 1,0 1-1,1 0 0,1 0 0,-7 21 0,5-11-310,2 1 0,0 0 0,-2 36 0,6-51-301,0-1 0,0 1 1,1 0-1,-1-1 0,1 1 0,2 6 0,-3-11-10,1 0 0,-1-1-1,0 1 1,1 0 0,-1 0-1,0 0 1,1-1 0,-1 1 0,1 0-1,-1-1 1,1 1 0,-1 0-1,1-1 1,0 1 0,-1 0-1,1-1 1,0 1 0,-1-1-1,1 0 1,0 1 0,0-1 0,-1 1-1,1-1 1,0 0 0,0 0-1,0 1 1,0-1 0,-1 0-1,1 0 1,0 0 0,0 0 0,0 0-1,0 0 1,0 0 0,-1 0-1,1-1 1,0 1 0,0 0-1,0 0 1,-1-1 0,1 1-1,0 0 1,0-1 0,-1 1 0,1-1-1,0 1 1,1-2 0,6-4 15,-1 0 0,0 0 0,1 0 1,-2-1-1,1 0 0,7-12 0,32-53 98,-33 51-82,13-22 77,21-49 0,-39 75-51,-1 0 0,-1-1 1,-1 0-1,0 0 0,-2 0 0,3-22 1,-6 36-36,0 1 0,0-1 0,0 1 0,0-1 0,-1 1 0,0-1 0,1 1 0,-1-1 1,0 1-1,-1 0 0,1-1 0,0 1 0,-3-3 0,3 5-13,0 0 0,0 0 0,0 0 0,0 0 0,0 0-1,0 0 1,-1 0 0,1 1 0,0-1 0,0 0 0,-1 1 0,1 0 0,0-1 0,-1 1 0,1-1-1,-1 1 1,1 0 0,0 0 0,-1 0 0,1 0 0,-1 0 0,1 0 0,0 0 0,-1 1-1,1-1 1,0 0 0,-1 1 0,1-1 0,0 1 0,-1-1 0,1 1 0,0 0 0,0 0-1,-2 1 1,-3 2 9,0 0-1,0 1 1,1 0-1,-1 1 1,1-1 0,1 1-1,-1 0 1,1 0-1,0 0 1,0 1-1,0-1 1,1 1-1,0 0 1,-3 12-1,0 2-9,1 0-1,1 0 1,-3 41-1,5-37-187,2 0 0,1-1 0,1 1 0,7 32 0,-6-47-260,-1 0 0,1 0-1,0 0 1,1 0 0,1 0 0,-1-1 0,1 0-1,1 0 1,0 0 0,0 0 0,1-1 0,12 12-1,-6-12-777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1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15811,'9'2'268,"1"0"-1,-1 0 1,1-1 0,0 0-1,-1-1 1,1 0-1,15-2 1,70-17 560,-61 12-273,349-96 2452,-3-22-1096,-252 82-1459,-25 9-222,869-279-2407,-933 303 2249,-2-3 0,0-1 0,64-34 0,-56 17-65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14323,'7'-1'860,"62"-12"151,408 10-246,-237 6-719,310-12 39,-279 4-103,76-3 44,-33 12 46,-250-1-32,-15-3-28,1-2 0,54-10 0,1 0-250,30 4-2078,-122 8 1939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9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12587,'-2'1'100,"0"-1"1,0 1-1,0 0 1,0 0-1,0 0 0,0 0 1,1 0-1,-1 1 1,1-1-1,-1 0 1,1 1-1,-2 1 1,3-3-95,0 1 1,0-1-1,0 0 1,0 0-1,0 1 1,0-1 0,0 0-1,0 1 1,0-1-1,0 0 1,0 0-1,0 1 1,0-1 0,0 0-1,0 0 1,0 1-1,0-1 1,0 0-1,0 0 1,1 0 0,-1 1-1,0-1 1,0 0-1,0 0 1,1 0-1,-1 1 1,0-1-1,0 0 1,0 0 0,1 1-1,16 5 162,18 1-129,0-1-1,1-2 1,42-1-1,110-10 199,-180 7-226,143-10 167,961-39 308,-1047 49-471,412-8-110,-8-34-323,-455 41 359,1-1 0,-1-1-1,0-1 1,0 0 0,22-10-1,-34 13-13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9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3 174 9026,'-1'0'35,"1"1"0,0-1 1,-1 0-1,1 1 0,0-1 0,0 1 0,0-1 0,0 1 1,-1-1-1,1 1 0,0-1 0,0 1 0,0-1 1,0 1-1,0-1 0,0 1 0,0-1 0,0 1 1,0-1-1,0 1 0,1-1 0,-1 1 0,0-1 1,0 1-1,0-1 0,1 0 0,-1 1 0,0-1 1,0 1-1,1-1 0,-1 0 0,1 1 0,19 9 814,29-4 38,-48-6-866,72 0 562,-1-4 0,130-22 0,-136 16-390,132-14 213,360 1 0,-224 32-336,403 62 0,-564-46-35,200 4 1,396-52 20,-643 16-51,678-63-56,-680 52 33,588-71 35,-578 78 0,186-14-9,-1 21 23,-276 8-16,69 15 0,-9-1-49,-101-18 41,3 1-75,0-1 0,0 1 0,0-1 0,0 0 0,8-1 0,-11 0 44,-1 1-1,1-1 1,0 1 0,-1-1-1,1 0 1,-1 1-1,0-1 1,1 0 0,-1 0-1,0 0 1,1 0-1,-1 0 1,0-1 0,0 1-1,0 0 1,0 0-1,0-1 1,0 1 0,-1-1-1,1 1 1,1-3-1,5-18-164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06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16412,'0'4'524,"0"1"0,1-1 1,0 0-1,0 1 1,0-1-1,0 0 1,3 5-1,16 41-595,7 6-695,64 92 0,-62-104-162,-27-42 922,3 5-429,-1 0 0,1 0-1,-1 0 1,-1 0 0,1 1-1,-1 0 1,0-1 0,-1 1-1,0 0 1,1 9 0,-2-6-284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107 432 15523,'-26'27'1337,"14"-15"-895,0 1-1,0 1 1,1-1 0,-16 29-1,26-41-386,0 0 0,1 0 0,-1 1-1,0-1 1,1 0 0,-1 0 0,1 1 0,0-1-1,-1 0 1,1 1 0,0-1 0,0 0 0,0 1-1,0-1 1,0 0 0,0 1 0,0-1 0,0 0 0,0 1-1,1-1 1,-1 0 0,1 1 0,-1-1 0,1 0-1,-1 0 1,1 1 0,0 0 0,1-1-23,-1 0 0,1 0 0,-1-1 0,1 1 0,-1 0 1,1-1-1,-1 1 0,1-1 0,0 0 0,-1 1 0,1-1 0,0 0 1,-1 0-1,1 0 0,-1 0 0,1 0 0,0-1 0,-1 1 0,1 0 0,0-1 1,-1 1-1,3-2 0,12-4 18,0-1 0,-1-1 0,0 0 0,0-2 0,-1 1 1,0-2-1,-1 1 0,0-2 0,0 0 0,18-23 0,-4 0-6,-1-2 1,39-76-1,-60 105-46,48-103-19,-47 98 13,-1-2 1,0 1-1,-2 0 1,1-1-1,1-27 1,-4 40 3,-1 0-1,0 0 1,0 0-1,0 0 1,0 0-1,0 0 1,-1 0-1,1 0 1,-1 0-1,1 0 1,-1 0-1,0 0 1,1 1-1,-1-1 1,0 0-1,0 0 1,0 1-1,-1-1 1,1 0-1,-2-1 1,1 2 2,1 0 0,-1 1 1,0-1-1,0 0 0,1 0 1,-1 1-1,0-1 1,0 1-1,0 0 0,0-1 1,0 1-1,0 0 0,0 0 1,0 0-1,0 1 1,-3 0-1,-6 1 14,0 2 1,1 0 0,-1 0-1,1 1 1,-14 7-1,-1 3 53,-40 29 0,59-39-52,0 0 0,0 1 0,0-1-1,1 1 1,-1 0 0,1 0 0,1 1 0,-1 0 0,1 0 0,1 0 0,-4 8-1,6-12-23,1-1-1,-1 1 1,1-1-1,0 1 1,-1-1-1,1 1 0,1-1 1,-1 1-1,0-1 1,0 1-1,1-1 1,0 1-1,-1-1 1,1 0-1,0 1 0,0-1 1,0 0-1,1 0 1,-1 0-1,1 1 1,-1-1-1,1-1 0,-1 1 1,1 0-1,0 0 1,0-1-1,0 1 1,0-1-1,0 1 0,5 1 1,6 4-188,1 0 0,0-1 0,29 8 0,-25-8 50,7 2-79,-4-2 66,0 0 0,-1 2-1,1 1 1,28 17 0,-44-23 212,-1 0 0,0 1-1,1-1 1,-1 1 0,0 0 0,-1 0 0,1 0-1,-1 0 1,0 1 0,0-1 0,0 1 0,0 0 0,-1 0-1,0 0 1,0 0 0,0 1 0,-1-1 0,0 0-1,0 1 1,0-1 0,-1 0 0,1 1 0,-2 8-1,0-3 170,-1 0 0,-1 0 0,0 0-1,-5 14 1,4-14-196,0 0 1,1 1-1,-3 16 0,6-28-40,0 1 0,0-1-1,0 0 1,0 1 0,-1-1-1,1 1 1,0-1 0,0 1-1,0-1 1,0 1 0,0-1-1,1 0 1,-1 1 0,0-1-1,0 1 1,0-1 0,0 1-1,0-1 1,1 0 0,-1 1-1,0-1 1,0 1 0,0-1-1,1 0 1,-1 1 0,0-1-1,1 0 1,-1 1 0,0-1-1,1 0 1,-1 0 0,1 1-1,-1-1 1,0 0 0,1 0-1,-1 0 1,1 1 0,-1-1-1,0 0 1,1 0 0,-1 0-1,1 0 1,-1 0 0,1 0-1,-1 0 1,1 0 0,-1 0-1,1 0 1,-1 0 0,0 0-1,1 0 1,-1 0 0,1-1-1,0 1 1,5-3-325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1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11554,'0'0'32,"1"0"0,-1 0-1,0 0 1,0 0-1,0 0 1,0 0-1,0 0 1,0 0-1,0 0 1,1 0-1,-1 0 1,0 0-1,0 0 1,0 0 0,0 0-1,0 0 1,0 0-1,0 0 1,0 0-1,1 0 1,-1 0-1,0 0 1,0 1-1,0-1 1,0 0-1,0 0 1,0 0-1,0 0 1,0 0 0,0 0-1,0 0 1,0 0-1,0 0 1,1 1-1,-1-1 1,0 0-1,0 0 1,0 0-1,0 0 1,0 0-1,0 0 1,0 0 0,0 0-1,0 1 1,0-1-1,0 0 1,0 0-1,0 0 1,0 0-1,0 0 1,0 0-1,-1 0 1,1 1-1,0-1 1,0 0-1,0 0 1,0 0 0,0 0-1,0 0 1,0 0-1,0 0 1,0 0-1,0 0 1,0 0-1,0 1 1,-1-1-1,20-2 903,31-10-597,-39 9-149,713-126 511,-654 118-625,335-45-458,441-4 0,-392 66 502,-222-1-64,248 10 214,411-4 22,186-13-154,-907 4-131,902-10 214,-874 8-1017,-196 0 701,0 0 28,1 0 1,-1 0-1,1 0 1,-1 0-1,1 0 1,-1-1-1,0 1 0,1-1 1,-1 1-1,0-1 1,0 0-1,1 0 0,1-2 1,-4 1-255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1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10882,'45'15'246,"1"-3"-1,1-1 0,-1-3 0,75 4 1,188-13 630,99-22 211,88-4-439,723 24 95,-244 4-545,486-77-483,-1102 51-681,-71 15-952,-220 10 1429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1:3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11050,'-34'13'3584,"83"28"-2176,-39-31-1306,1-1 1,0-1 0,23 15 0,-25-18-83,1-1 0,0 0 0,0-1 0,1 0 1,-1 0-1,15 1 0,68 0 84,-62-4-42,35 5 0,-22 2-6,118 13 203,-132-19-179,0 0 0,0-2 0,45-7 0,-26-1 21,362-50 226,-102 12-262,-202 28-31,-74 14-32,65-3 0,-84 8-31,1 1 0,-1 0 0,1 1-1,-1 0 1,0 1 0,28 10 0,-14 2-458,-28-14 474,1-1-1,0 0 0,0 1 1,-1-1-1,1 1 0,0-1 1,-1 1-1,1-1 0,-1 1 1,1-1-1,0 1 0,-1-1 1,1 1-1,-1 0 0,0-1 1,1 1-1,-1 0 0,1 0 0,-1-1 1,0 1-1,0 0 0,1 0 1,-1 0-1,0-1 0,0 1 1,0 0-1,0 0 0,0 0 1,0-1-1,0 1 0,0 2 1,-5-1-203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9402,'4'9'180,"0"1"-1,1 0 1,0-1-1,1 0 1,0 0-1,0-1 1,1 0-1,0 0 1,0 0-1,0-1 1,1 0-1,1 0 1,-1-1-1,1 0 1,0-1-1,0 0 1,13 5-1,4 0-146,0-1 0,1-1 0,0-2 0,1-1 0,39 3 0,143-5-507,-123-4 420,105 2 285,375-14 422,246-78-723,-464 50-155,445-65-233,-324 40 237,-182 26 227,307-37-552,3 43-849,-216 36 937,496-9 496,-844 5-25,1075-58-991,-5-47 457,214-38 880,-497 114 989,-760 30-1377,-3-2-11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10914,'8'-20'116,"0"0"-1,2 0 0,0 1 0,2 1 0,0-1 0,1 2 1,24-26-1,-36 41-163,0 1 0,1-1 1,-1 1-1,1 0 0,0 0 0,-1 0 0,1 0 1,0 0-1,-1 0 0,1 1 0,0-1 1,0 0-1,0 1 0,0-1 0,0 1 1,0 0-1,0 0 0,3 0 0,-3 0 31,-1 1 0,1-1 0,0 1 0,-1 0 0,1 0 0,-1 0 0,1 0 0,-1 0 0,1 0 0,-1 0 0,0 0 0,1 0 0,-1 1 0,0-1 0,0 0 0,0 1-1,0-1 1,0 1 0,0-1 0,1 4 0,1 3 107,2 2 196,0 1-1,1-1 1,13 18-1,-16-24-216,0-1 0,1 0 0,-1 0 0,1 0 0,0 0 0,0 0 0,0-1-1,0 0 1,0 0 0,0 0 0,1 0 0,-1-1 0,7 2 0,7 0 48,0 0 1,0-2 0,0 0-1,34-3 1,76-16 50,-65 8-164,512-46-375,-5 55 419,-1 51-12,275 0 77,-444-35 130,216-5 257,-1-30-18,117 26-302,-640-3-175,198 2 16,330-37-1,-584 28-15,123-9 22,-129 12-19,1 1 0,0 2-1,33 6 1,-52-5-42,-1 0-1,0 1 1,1 0-1,-1 1 0,-1 0 1,1 1-1,-1 0 1,0 1-1,0 0 1,11 10-1,-3-3-57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1261 14859,'5'-111'1872,"6"-60"-806,-11 171-1064,27-147 727,-21 121-595,1 0 0,2 0 0,15-35 0,-23 58-130,0 1 0,1-1 1,-1 0-1,0 1 0,1-1 0,0 1 0,-1 0 0,1-1 1,0 1-1,0 0 0,0 0 0,1 0 0,-1 1 0,0-1 1,1 0-1,-1 1 0,1-1 0,-1 1 0,1 0 1,0 0-1,0 0 0,-1 0 0,1 1 0,0-1 0,0 1 1,0 0-1,0-1 0,0 1 0,0 1 0,-1-1 0,1 0 1,0 1-1,0-1 0,0 1 0,0 0 0,-1 0 0,1 0 1,4 2-1,22 10 0,-4-1 22,1-2-1,42 12 1,-58-20-10,0 0 1,0-1-1,0 0 0,0-1 1,1 0-1,-1 0 1,0-1-1,0-1 0,0 0 1,17-5-1,-2-2 33,-2-2-1,1 0 1,-2-1 0,1-2-1,-2 0 1,0-2-1,33-30 1,-18 11 32,-2-2 0,-2-1-1,30-46 1,-46 60-52,-1-1 0,-2 0-1,20-48 1,-28 59-81,-1-1 1,0 1-1,-1-1 1,0 0-1,-1 0 1,-1 0-1,0 0 0,-4-29 1,3 39 153,-1 1 1,1 0-1,-1 0 0,0-1 1,-1 1-1,1 0 1,-1 0-1,0 0 0,0 0 1,0 1-1,-1-1 0,-4-5 1,-7-3 64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12547,'3'-1'3578,"-3"1"-3521,0 0-1,0 0 1,0 0 0,0 0 0,0 0 0,3-12 1811,3-28-1132,-4 20-44,50-556 3522,-52 576-4211,0 0 1,0 0-1,0 0 0,0 0 1,0 0-1,0 0 0,0 0 1,0 0-1,0 0 0,0 0 1,0 1-1,0-1 0,1 0 1,-1 0-1,0 0 1,0 0-1,0 0 0,0 0 1,0 0-1,0 0 0,0 0 1,0 0-1,0 0 0,0 0 1,0 0-1,0 0 1,1 0-1,-1 0 0,0 0 1,0 0-1,0 0 0,0 0 1,0 0-1,0 0 0,0 0 1,0 0-1,0 0 1,0 0-1,0 0 0,0 0 1,1 0-1,-1 0 0,0 0 1,0 0-1,0-1 0,0 1 1,6 16 82,6 21-29,6 30-150,32 103-1870,-50-170 1959,14 31-1406,-4-21 412,-9-10 969,-1 0-1,1 0 1,-1 0 0,1 0-1,-1 0 1,0 0 0,1 0 0,-1 0-1,1 0 1,-1 0 0,1 0 0,-1 0-1,0-1 1,1 1 0,-1 0-1,0 0 1,1 0 0,-1-1 0,0 1-1,1 0 1,-1 0 0,0-1 0,1 1-1,-1 0 1,0-1 0,0 1-1,1-1 1,-1 1 0,0 0 0,0-1-1,1 0 1,7-16-735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15315,'-9'41'1101,"3"1"0,-3 60 0,9-84-990,1 1 0,0 0 1,1-1-1,1 0 0,1 1 1,1-1-1,12 32 0,-15-45-105,0 0 1,1 0-1,-1-1 0,1 1 0,0-1 1,0 0-1,1 1 0,-1-1 0,1-1 1,0 1-1,0 0 0,0-1 0,1 0 1,-1 0-1,1 0 0,-1-1 0,1 1 1,0-1-1,0 0 0,0-1 0,0 1 1,0-1-1,1 0 0,-1 0 0,0-1 1,1 1-1,-1-1 0,0 0 0,1-1 1,-1 1-1,9-3 0,-5 1 128,-1-1-1,1 0 1,0-1 0,-1 1-1,0-2 1,0 1-1,0-1 1,0 0 0,-1-1-1,0 0 1,0 0-1,0 0 1,-1-1 0,0 0-1,0 0 1,5-10-1,-7 11 7,-1 0-1,0 0 1,0-1-1,0 1 1,-1-1-1,0 1 1,0-1-1,-1 1 1,0-1-1,0 0 1,-1 0 0,1 0-1,-1 0 1,-1 0-1,1 1 1,-1-1-1,-1 0 1,1 0-1,-1 1 1,0-1-1,-1 1 1,-3-9-1,0 5-220,0 1 0,-1 0 0,0 0 0,0 0 0,-1 1 0,0 0 0,-1 0 0,1 1-1,-1 0 1,-1 0 0,1 1 0,-1 1 0,0-1 0,-1 2 0,1-1 0,-1 2 0,0-1 0,-15-2 0,25 6 24,0 0 1,0-1-1,0 1 1,0 0-1,-1 0 1,1 0-1,0 0 0,0 0 1,0 0-1,0 0 1,0 0-1,0 0 1,0 1-1,0-1 1,0 0-1,0 1 1,0-1-1,0 1 1,0-1-1,0 1 0,0 0 1,0-1-1,0 1 1,1 0-1,-1-1 1,0 1-1,-1 1 1,2 5-596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15371,'14'-12'1721,"1"-5"-1049,2-4-256,1-2 680,0 0-144,-1 3-416,-2 4-400,-2 6 689,-3 3-777,0-5 0,0 1-40</inkml:trace>
  <inkml:trace contextRef="#ctx0" brushRef="#br0" timeOffset="1">275 1 19540,'1'7'1649,"2"12"-1265,-2 2-152,5 6 680,1 5-408,8 7-240,2 5-112,6 3-224,-2 2-88,4-2-80,-3-2-136,3-8-416,-2-7-241,-5-17 737,-3-11-144,-4-20-40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21 335 17108,'-4'12'618,"0"1"0,0-1 0,2 1 0,-1 0 0,2 0 0,-1 0 0,2 0 0,1 14 0,-1-25-604,0 0 0,0-1 0,0 1 0,0 0 0,0 0 0,1-1 0,-1 1 0,1-1 0,-1 1 0,1 0 0,0-1 0,0 1 0,0-1 0,0 1 0,0-1 0,0 0 0,2 2 0,-2-2-17,0 0-1,0-1 1,0 1 0,0-1-1,1 1 1,-1-1-1,0 1 1,1-1 0,-1 0-1,0 0 1,0 0 0,1 0-1,-1 0 1,0 0 0,1 0-1,-1 0 1,3-1-1,4-1-52,0-1 0,1-1 1,-1 0-1,0 0 0,10-7 0,-10 6 51,1 0-1,1 0-1,-1 0 1,1 1 0,0 0 0,17-5 0,-25 9 10,1-1-1,-1 1 1,0 0 0,0-1 0,0 1 0,1 0 0,-1 0-1,0 1 1,0-1 0,0 0 0,1 1 0,-1-1 0,0 1-1,0 0 1,0 0 0,0 0 0,0 0 0,0 0 0,0 0-1,-1 0 1,1 0 0,0 1 0,0-1 0,-1 1 0,1 0-1,-1-1 1,0 1 0,1 0 0,-1 0 0,0 0 0,0 0-1,0 0 1,1 3 0,0 2 42,0 0 0,-1 1 0,0-1 0,0 1 0,-1-1 0,0 0 0,0 1 0,-1-1 0,0 1 0,0-1 0,-1 0 0,-3 10 0,1-4 91,0-1 0,-1 1 0,-1-1 0,0 0 0,-1-1 1,-8 11-1,14-19-110,-1-1 0,1 0 0,-1 0 1,0 1-1,0-1 0,0-1 0,0 1 0,0 0 1,0 0-1,-1-1 0,1 1 0,-1-1 1,1 0-1,-1 0 0,1 0 0,-1 0 0,0 0 1,1-1-1,-1 1 0,0-1 0,0 1 0,1-1 1,-1 0-1,0 0 0,0-1 0,1 1 0,-1 0 1,0-1-1,0 0 0,1 1 0,-1-1 0,1 0 1,-1 0-1,1-1 0,-1 1 0,1-1 0,0 1 1,-1-1-1,-1-2 0,-16-14 6</inkml:trace>
  <inkml:trace contextRef="#ctx0" brushRef="#br0" timeOffset="1">27 212 19628,'10'0'1649,"4"-6"-1265,2-7-152,8-3 488,4-4-464,10-7-848,2-2 1864,5-5-1288,-1 1-40,1 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13235,'7'-6'1824,"9"3"-1104,8 0-424,6 2 1825,6-2-1665,4 0-88,1 2-264,-1-1-160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17164,'-13'39'1776,"2"5"-1136,-5 0-264,6 7 849,1-1-337,8 0-440,-1-4-200,4-7-496,2-5-208,0-5-384,1-8-153,-5-8 649,-6-7-248,-4-12-24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 17180,'-1'-1'80,"0"-1"0,0 1 0,0 0 0,-1-1 0,1 1 1,0 0-1,-1 0 0,1 0 0,-1 0 0,1 0 0,-1 0 0,0 0 1,1 1-1,-1-1 0,0 1 0,0-1 0,0 1 0,1 0 1,-1-1-1,0 1 0,0 0 0,0 0 0,1 0 0,-1 0 0,0 1 1,0-1-1,0 0 0,1 1 0,-1 0 0,0-1 0,0 1 0,1 0 1,-1 0-1,1 0 0,-3 1 0,0 1 21,1 1 0,-1-1 1,1 1-1,0 0 0,0-1 0,0 1 0,0 1 1,1-1-1,-1 0 0,1 1 0,0-1 0,-1 7 1,-1 2-19,2 0 0,-1 0 0,2 0 0,-1 15 0,2-22-66,0-1-1,0 1 0,1 0 0,-1 0 1,1-1-1,1 1 0,-1-1 0,1 1 1,0-1-1,0 1 0,5 8 0,-6-13 8,1 0 0,-1 1 0,0-1 0,0 0 0,1 1 0,-1-1 0,0 0 0,1 0 0,-1 0 0,1 0 0,-1 0 0,1-1-1,0 1 1,-1 0 0,1-1 0,0 1 0,0-1 0,-1 0 0,1 1 0,0-1 0,0 0 0,0 0 0,-1 0 0,1 0 0,0-1 0,0 1-1,0 0 1,-1-1 0,1 1 0,0-1 0,-1 0 0,1 1 0,0-1 0,-1 0 0,3-2 0,2 0 85,-1-1 0,1 0-1,-1-1 1,1 0 0,-1 0 0,-1 0 0,8-9 0,-7 6 14,0 0 1,-1 0 0,0 0-1,-1 0 1,0-1 0,0 1-1,0-1 1,1-12 0,-3 16-96,-1 0-1,1 0 1,-1 0 0,0 0 0,0 0 0,-1-1-1,1 1 1,-1 0 0,-1 0 0,1 0-1,0 0 1,-1 1 0,0-1 0,0 0 0,-6-8-1,7 11-57,-1 0-1,1 1 0,-1-1 1,0 0-1,0 1 0,1-1 1,-1 1-1,0 0 0,0-1 0,0 1 1,0 0-1,0 0 0,-1 0 1,1 1-1,0-1 0,0 0 0,-1 1 1,1-1-1,0 1 0,-1 0 1,1 0-1,0 0 0,-1 0 1,1 0-1,0 1 0,-1-1 0,1 1 1,0-1-1,0 1 0,0 0 1,-4 1-1,1 1-166,0 0 0,0 0 0,0 0 1,0 1-1,1 0 0,-1-1 0,1 2 0,0-1 0,0 0 0,0 1 1,-4 7-1,3-2-104,0 1 0,0 0 1,1 0-1,1 0 0,0 1 1,0-1-1,1 1 0,-1 13 1,2 10-455</inkml:trace>
  <inkml:trace contextRef="#ctx0" brushRef="#br0" timeOffset="1">610 265 16251,'-5'11'574,"-25"71"1595,27-74-1904,1 0 1,0 1 0,1-1 0,0 1 0,0-1 0,1 1 0,2 15 0,-2-22-215,0 0 1,0 0-1,0-1 1,1 1-1,-1 0 1,1-1-1,-1 1 1,1-1-1,0 1 1,0 0-1,-1-1 1,1 0-1,0 1 1,0-1-1,1 1 1,-1-1-1,0 0 1,0 0-1,1 0 1,-1 0-1,0 0 1,3 1-1,-2-1-17,0 0 0,0-1-1,1 0 1,-1 0 0,0 1-1,0-1 1,1-1 0,-1 1-1,0 0 1,0 0 0,0-1-1,0 1 1,0-1 0,1 0-1,1-1 1,4-2 47,1 0 0,-1-1 0,-1 0 0,1-1 1,-1 1-1,0-1 0,7-8 0,-7 6 81,0-1 0,0 0 0,-1 0 0,-1-1 0,9-18-1,-12 24-104,0 0 0,-1 0 0,0 0 0,0 0 0,0 0 0,0 0 0,-1 0-1,1-1 1,-1 1 0,0 0 0,0-1 0,-1 1 0,1 0 0,-1 0 0,0 0-1,0-1 1,-4-6 0,4 9-108,0-1-1,-1 1 1,1 0-1,-1 1 1,0-1 0,1 0-1,-1 0 1,0 1-1,0-1 1,0 1-1,0 0 1,-1-1 0,1 1-1,0 0 1,-1 0-1,1 0 1,0 1-1,-1-1 1,1 1 0,-1-1-1,1 1 1,-1 0-1,1 0 1,-1 0-1,1 0 1,-5 1 0,2 0-228,-1 0 0,1 0 0,1 0 0,-1 1 0,0 0-1,0 0 1,0 0 0,1 1 0,0-1 0,-1 1 0,1 0 0,-5 5 0,-4 6-821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71 264 15747,'-16'31'722,"-23"65"-1,35-86-679,1 1-1,1 0 0,0 1 1,0-1-1,1 0 0,0 0 1,1 1-1,0-1 0,1 0 1,2 13-1,-2-23-33,-1 1 0,0-1-1,0 1 1,1-1 0,-1 0 0,1 1-1,-1-1 1,1 0 0,-1 0 0,1 1-1,0-1 1,0 0 0,0 0 0,-1 0-1,1 0 1,0 0 0,0 0 0,1 0-1,-1 0 1,0 0 0,0-1 0,0 1-1,0 0 1,1-1 0,-1 1 0,0-1-1,1 1 1,-1-1 0,0 0 0,1 1-1,-1-1 1,1 0 0,-1 0 0,0 0-1,1 0 1,-1 0 0,1 0 0,-1-1-1,0 1 1,1 0 0,-1-1 0,0 1-1,3-2 1,4-1 52,-1-1-1,0 0 1,0 0 0,0-1 0,0 1-1,9-10 1,3-5 199,-1-1 0,-1 0 1,0-1-1,-2-1 0,0-1 0,13-27 0,-8 7 535,-2 0 0,22-76 0,-39 115-735,3-8 183,-1-1-1,0 0 1,0 1-1,-1-1 0,-1 0 1,0 0-1,-2-20 1,1 33-231,0 0 0,0-1 0,0 1 0,0 0 0,0-1 0,0 1 0,0 0 1,0-1-1,0 1 0,0 0 0,-1-1 0,1 1 0,0 0 0,0-1 0,0 1 1,0 0-1,-1 0 0,1-1 0,0 1 0,0 0 0,-1 0 0,1 0 0,0-1 1,0 1-1,-1 0 0,1 0 0,0 0 0,-1 0 0,1 0 0,0-1 0,-1 1 1,1 0-1,0 0 0,-1 0 0,-9 8 233,4 2-193,1 1 0,0 0-1,1 0 1,0 1 0,1-1 0,-4 22 0,2-1-53,0 43 0,4-60-87,2-1-1,-1 1 1,2-1-1,3 16 1,-5-27 17,1 1 0,0-1 1,1 1-1,-1-1 1,1 0-1,-1 1 1,1-1-1,0 0 0,5 5 1,-6-7-1,1 1 0,-1-1 0,1 0 0,-1 0 0,1 0 0,0 0 0,-1 0 0,1 0 1,0-1-1,0 1 0,0 0 0,0-1 0,0 0 0,-1 1 0,1-1 0,0 0 0,0 0 0,0 0 0,4-1 0,-3 1-65,0-1 0,0 0 1,0 0-1,0 0 0,1 0 0,-2-1 0,1 0 0,0 1 0,0-1 0,0 0 1,-1 0-1,1 0 0,-1 0 0,0-1 0,1 1 0,-1-1 0,0 0 0,1-3 1,3-4-195,0 0 0,-1 0 0,7-22 1,0-8-421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55 359 14147,'1'-3'430,"0"0"0,0-1 0,-1 1-1,1 0 1,-1 0 0,0 0 0,1 0 0,-2-1 0,1 1 0,0 0 0,-1 0-1,1 0 1,-1 0 0,0 0 0,-1-3 0,-3-6 551,0 1 0,-12-17 0,2 1-654,39 60-1659,-16-20 1098,-25-35 235,15 21 5,-14-17 11,10 18-23,4 13-1,10 28-17,-7-38 26,0 0 0,-1-1 0,1 1-1,1-1 1,-1 1 0,0-1 0,1 0 0,-1 1 0,1-1 0,-1 0 0,1 0-1,0 0 1,3 2 0,-4-3 8,0-1 1,0 0-1,1 0 0,-1 0 0,0 0 0,0 0 1,0 0-1,0 0 0,0 0 0,1 0 1,-1-1-1,0 1 0,0 0 0,0-1 0,0 1 1,0-1-1,0 1 0,0-1 0,0 1 0,0-1 1,0 0-1,0 0 0,0 1 0,-1-1 1,1 0-1,0 0 0,0 0 0,-1 0 0,1 0 1,-1 0-1,1 0 0,-1 0 0,1 0 0,0-2 1,-3 3-72,1-1 1,0 1 0,-1 0 0,1 0-1,-1 0 1,1 0 0,-1 1 0,1-1-1,0 0 1,-1 0 0,1 1-1,-1-1 1,1 1 0,0-1 0,-2 2-1,1 10-870,4-17-1155,6-21-330,-7 23 2552,0 0-1,1 0 0,-1 0 1,1 0-1,-1 0 0,1 1 1,0-1-1,0 0 0,0 1 1,1-1-1,-1 1 1,1 0-1,-1 0 0,1 0 1,0 0-1,-1 0 0,1 1 1,5-3-1,-3 2 265,0-2-1,0 1 1,-1 0-1,1-1 1,6-6-1,-9 7-233,-1 0-1,1 1 0,-1-1 1,1 0-1,-1 0 1,0 0-1,0 0 0,0 0 1,0 0-1,-1 0 0,1-6 1,-1 9-145,0-1 0,0 0 0,0 0 0,0 0 1,0 0-1,0 0 0,0 0 0,0 1 0,0-1 0,-1 0 1,1 0-1,0 0 0,-1 0 0,1 1 0,-1-1 0,1 0 1,-1 0-1,1 1 0,-1-1 0,1 0 0,-1 1 0,1-1 0,-1 1 1,0-1-1,0 1 0,1-1 0,-1 1 0,0-1 0,0 1 1,1 0-1,-1-1 0,0 1 0,0 0 0,0 0 0,0-1 1,0 1-1,1 0 0,-1 0 0,0 0 0,0 0 0,0 0 1,0 0-1,0 1 0,0-1 0,-1 1 0,-1 0-46,-1 0 0,1 0-1,0 1 1,0-1 0,0 1-1,0 0 1,0 0 0,0 0-1,0 1 1,1-1 0,-1 0 0,1 1-1,0 0 1,-1 0 0,1-1-1,1 1 1,-1 1 0,0-1-1,-2 6 1,0 0-68,1 1-1,0-1 1,0 1-1,1 0 1,-2 18-1,3-27 81,1 1 0,0 0 0,0-1 0,0 1 0,0 0 0,0-1 0,0 1 0,0 0-1,1-1 1,-1 1 0,1 0 0,-1-1 0,1 1 0,-1-1 0,1 1 0,0-1 0,0 1 0,0-1 0,0 1-1,0-1 1,0 0 0,0 0 0,0 0 0,0 1 0,1-1 0,1 1 0,-1-1-1,1-1 1,-1 1-1,0-1 1,1 1-1,-1-1 0,1 0 1,-1 0-1,1 0 1,-1 0-1,1-1 1,-1 1-1,1-1 1,-1 1-1,0-1 1,1 0-1,-1 0 0,3-1 1,24-13-108,37-24-1,-44 26 105,0 0-1,0 1 0,41-16 1,-60 27 15,1 0 0,0 0 1,-1 0-1,1 1 0,0-1 1,0 1-1,-1 0 1,1 0-1,0 0 0,0 0 1,-1 1-1,7 1 0,-8-1 3,0 0 0,0-1-1,-1 2 1,1-1 0,0 0-1,-1 0 1,1 0 0,0 1 0,-1-1-1,0 1 1,1-1 0,-1 1-1,0 0 1,0 0 0,0-1-1,0 1 1,0 0 0,0 0-1,0 0 1,-1 0 0,1 0-1,-1 0 1,1 0 0,-1 2 0,2 42 250,-4-40 210,-1-31-57,0 3-297,0-1-1,-10-28 1,7 30-599,1 1 0,1-1 1,-1-25-1,4 44 387,1 0-1,0 1 1,0-1 0,0 0 0,0 1 0,0-1 0,1 0 0,-1 1 0,0-1-1,1 0 1,0 1 0,-1-1 0,1 0 0,0 1 0,-1-1 0,1 1-1,0-1 1,0 1 0,0 0 0,0-1 0,1 1 0,-1 0 0,0 0 0,1 0-1,-1 0 1,0 0 0,1 0 0,-1 0 0,1 0 0,-1 1 0,1-1-1,0 0 1,-1 1 0,1-1 0,0 1 0,-1 0 0,1 0 0,0 0 0,0 0-1,-1 0 1,4 0 0,92-5-2627,-56-2 2134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167 144 17228,'0'-5'267,"-2"1"1,1-1 0,0 1 0,-1-1-1,0 1 1,0 0 0,0-1 0,-1 1-1,-3-4 1,5 7-192,0 0 0,0 0 0,0 0 0,0 0 0,0 0 0,0 0 0,-1 0 0,1 0 0,0 1 0,-1-1 0,1 1 0,-1-1 0,1 1 0,-1-1 0,1 1 0,-1 0 0,1 0 0,-1-1 0,1 1 0,-1 0 0,1 0 0,-1 1 0,1-1 0,-1 0 0,1 0 0,-1 1 0,1-1 0,0 1 0,-1-1 0,1 1 0,0 0 0,-1 0 0,0 0 0,-5 4 57,0 0 0,1 0 0,0 1 0,0-1 0,0 1 1,1 0-1,0 1 0,0 0 0,-5 8 0,5-5-169,-1 0 0,1 1 0,1-1 0,0 1 0,-6 22 0,10-29 4,-1 0 0,1 0 1,0-1-1,0 1 1,0 0-1,1 0 0,-1-1 1,1 1-1,0 0 1,0 0-1,0-1 0,0 1 1,1-1-1,-1 1 0,1-1 1,0 0-1,0 0 1,0 0-1,1 0 0,-1 0 1,1 0-1,-1 0 0,5 2 1,5 5-98,2-1 0,-1-1-1,1 0 1,18 8 0,-11-6 20,2 0-128,-1 2 0,0 1 0,-1 1 0,39 31 0,-56-40 213,1-1 0,-1 1 0,0-1 0,0 1 0,0 0 1,-1 1-1,0-1 0,0 0 0,0 1 0,0 0 0,-1 0 0,0 0 1,0 0-1,-1 0 0,0 0 0,0 0 0,0 0 0,-1 1 0,0-1 1,0 0-1,0 1 0,-1-1 0,0 0 0,0 0 0,-4 11 0,1-10 130,1 1 1,-1-1-1,0 0 0,-1 0 0,0 0 0,0 0 0,0-1 0,-1 0 1,0 0-1,-7 5 0,10-8-37,0-1 1,0 0 0,0-1-1,0 1 1,0 0-1,0-1 1,0 0 0,-1 0-1,1 0 1,0 0-1,-7 1 1,8-2-35,0-1 0,0 1 0,-1 0 0,1 0 0,0-1 0,0 0 0,0 1 0,0-1 0,0 0 0,0 0 0,0 0 0,0 0 0,0 0 0,0 0 0,1-1 0,-1 1 0,0-1 0,1 1 0,-1-1 0,-1-2 0,1 0-22,-1 0-1,1 0 0,0 0 0,0 0 1,0-1-1,1 1 0,-1-1 0,1 0 1,0 1-1,1-1 0,-1 0 0,1 0 1,0 1-1,0-1 0,0 0 0,1 0 1,0 1-1,1-7 0,2-6-66,1 1 0,1-1-1,13-26 1,5-1-64,53-72-1,-45 71 224,34-64 0,-58 93-8,0 0 0,-2 0 0,0 0 0,-1-1 1,0 0-1,-2 0 0,0 0 0,1-24 0,-4 37-55,0 0 0,0 1 0,-1-1 0,1 1 0,-1-1 0,0 1 0,-2-6 0,3 8-36,0 0 1,0 1-1,-1-1 0,1 1 1,0-1-1,-1 1 0,1-1 1,0 1-1,-1-1 0,1 1 0,-1-1 1,1 1-1,-1 0 0,1-1 1,-1 1-1,1 0 0,-1-1 1,1 1-1,-1 0 0,0 0 0,1 0 1,-1-1-1,1 1 0,-1 0 1,0 0-1,1 0 0,-1 0 1,1 0-1,-1 0 0,0 0 1,1 0-1,-1 0 0,0 0 0,1 1 1,-1-1-1,1 0 0,-1 0 1,1 1-1,-1-1 0,1 0 1,-1 0-1,0 1 0,1-1 0,0 1 1,-1-1-1,1 0 0,-1 1 1,1-1-1,-1 1 0,1 0 1,-6 5 7,0 0 0,1 0 0,0 0 0,1 1 1,-1 0-1,1 0 0,0 0 0,-3 10 0,0 1-11,1 1 0,-6 24 0,11-37-137,-1 0 1,1 0 0,0 0-1,1 0 1,0 1-1,0-1 1,0 0 0,0 1-1,1-1 1,0 0 0,1 0-1,3 11 1,-5-16 45,1-1 0,-1 1 0,1 0 0,-1 0 1,1 0-1,-1-1 0,1 1 0,0 0 0,-1-1 0,1 1 0,0 0 1,0-1-1,-1 1 0,1-1 0,0 1 0,0-1 0,0 0 0,0 1 0,0-1 1,0 0-1,-1 0 0,1 1 0,0-1 0,0 0 0,0 0 0,0 0 1,0 0-1,0 0 0,0 0 0,0-1 0,0 1 0,0 0 0,1-1 0,2 0-33,0-1 0,0 0 0,-1 0 0,1 0 0,0 0 0,4-4-1,23-22-927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19980,'-13'3'426,"0"1"0,0 0 0,1 1 0,0 0-1,0 1 1,0 0 0,0 1 0,1 1 0,-19 16 0,29-23-401,0 0 0,0 0 0,0-1 1,0 1-1,1 0 0,-1 0 1,0 0-1,1 0 0,-1 0 1,1 0-1,-1 0 0,1 0 0,-1 0 1,1 1-1,0-1 0,0 0 1,-1 0-1,1 2 0,0-3-36,1 1 0,-1 0 1,0-1-1,1 1 0,-1-1 0,0 1 0,1 0 0,-1-1 0,1 1 0,-1-1 0,1 1 0,-1-1 0,1 1 0,-1-1 0,1 0 1,-1 1-1,1-1 0,0 0 0,-1 1 0,1-1 0,0 0 0,0 1 0,7 0-238,0 1 1,0-1-1,-1 0 0,12 0 1,-6-1 21,48 2-861,-40-3 888,-1 1 0,1 2 1,-1 0-1,0 1 1,0 0-1,25 9 0,-44-11 223,1-1 0,-1 1 0,0-1 0,0 1 0,0-1 0,0 1 0,0-1 0,0 1 0,0 0 0,0 0 0,0 0 0,0-1-1,0 1 1,-1 0 0,1 0 0,0 0 0,-1 0 0,1 0 0,0 0 0,-1 1 0,1-1 0,-1 0 0,0 0 0,1 0 0,-1 3 0,0-2 27,0 0 1,-1 0 0,1 1-1,-1-1 1,1 0 0,-1 0-1,0 1 1,0-1 0,0 0 0,0 0-1,0 0 1,-3 3 0,-4 5 189,-1-1 1,1 1 0,-20 14-1,19-17-266,0-1 0,0 0 0,-1 0-1,1-1 1,-1 0 0,0-1 0,-1 0-1,-18 5 1,29-9 23,-1 1-1,0-1 0,0 0 1,0 0-1,0 0 1,0 0-1,0 1 0,0-1 1,0-1-1,0 1 1,0 0-1,0 0 1,0 0-1,0 0 0,0-1 1,0 1-1,0 0 1,0-1-1,1 1 1,-1-1-1,0 1 0,0-1 1,0 1-1,1-1 1,-1 0-1,0 1 0,0-1 1,1 0-1,-1 0 1,1 1-1,-1-1 1,1 0-1,-1 0 0,1 0 1,-1 0-1,1 0 1,0 0-1,-1 0 0,1 0 1,0 1-1,0-1 1,0 0-1,0 0 1,0 0-1,0 0 0,0 0 1,0 0-1,0 0 1,0 0-1,1-1 0,3-20-246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156 706 17556,'-1'-1'96,"0"1"1,0 0-1,1 0 0,-1 0 1,0 0-1,0 0 1,0 0-1,1 0 1,-1 0-1,0 1 0,1-1 1,-1 0-1,0 0 1,0 1-1,1-1 0,-1 0 1,0 1-1,1-1 1,-1 0-1,0 1 1,1-1-1,-1 1 0,0 0 1,-19 16 134,18-15-5,-15 13 623,0 1 0,-23 31 1,35-41-765,0 1 1,1 0 0,0 0 0,0 0 0,0 1-1,1-1 1,0 1 0,0 0 0,1 0 0,-2 15-1,4-22-91,-1 0 0,1 0 0,0 1 0,0-1 0,0 0 0,0 0 0,0 0 0,1 0 0,-1 0 0,0 0 0,1 0 0,-1 0 0,0 0 0,1 0 0,-1 0 0,1 0 0,-1 0 0,1 0 0,0 0 0,-1 0 0,1-1 0,0 1 0,0 0 0,-1 0 0,1-1 0,0 1 0,0 0 0,0-1 0,0 1 0,0-1 0,0 0 0,0 1 0,0-1 0,0 0 0,0 1 0,0-1 0,0 0 0,0 0 0,0 0 0,1 0 0,-1 0 0,0 0 0,0 0 0,0 0 0,0 0 0,2-1 0,3 0-99,0-1-1,0 0 0,0 1 1,0-2-1,-1 1 1,10-6-1,9-9-306,-2 0 0,0-2 0,29-32-1,15-13 442,-50 54 569,-16 10-573,0 0 0,1 0 0,-1 0 0,0 0 0,0 0 0,1 0 0,-1 0 0,0 0 0,0 1-1,0-1 1,1 0 0,-1 0 0,0 0 0,0 0 0,1 0 0,-1 0 0,0 0 0,0 1 0,0-1 0,1 0 0,-1 0 0,0 0 0,0 0 0,0 1 0,0-1 0,1 0 0,-1 0 0,0 0 0,0 1 0,0-1 0,0 0 0,0 0 0,0 1 0,0-1-1,1 4 289,-1 0-1,0 0 0,0 0 1,0 0-1,-2 8 0,0 11 518,2-22-806,0 0 1,0 0-1,0 0 1,1 0-1,-1 0 1,0 0-1,1 0 0,-1-1 1,0 1-1,1 0 1,-1 0-1,1 0 1,0 0-1,-1 0 0,1-1 1,0 1-1,-1 0 1,1-1-1,0 1 0,0 0 1,-1-1-1,1 1 1,0-1-1,0 1 1,0-1-1,0 0 0,0 1 1,0-1-1,0 0 1,0 0-1,0 0 0,0 1 1,0-1-1,0 0 1,0 0-1,0 0 1,0-1-1,0 1 0,0 0 1,0 0-1,0 0 1,1-1-1,6-1-55,0-1 0,0 1 0,14-8 0,9-7-515,0-2 1,36-29 0,33-20-1236,-97 66 1690,0 0 0,0 1 0,1-1 0,-1 1 0,1-1 0,-1 1 1,6-1-1,-9 2 86,1 0 0,-1 0-1,0 0 1,1 0 0,-1 0 0,1 0 0,-1 1 0,1-1 0,-1 0 0,0 0 0,1 0 0,-1 0-1,0 0 1,1 1 0,-1-1 0,1 0 0,-1 0 0,0 1 0,0-1 0,1 0 0,-1 1 0,0-1-1,1 0 1,-1 1 0,2 17 225,-6-1 228,0-1 0,-1 1-1,-8 15 1,3-3 482,10-29-909,-1 0 0,1 1 0,0-1 0,0 0 0,0 0 0,-1 1 0,1-1 0,0 0 0,0 1 0,0-1 0,0 0 0,0 1 0,0-1 0,0 0 0,0 1 0,0-1 0,0 0 0,0 1 0,0-1 0,0 0 0,0 1 1,0-1-1,0 0 0,0 1 0,0-1 0,0 0 0,0 0 0,0 1 0,1-1 0,-1 0 0,0 1 0,0-1 0,0 0 0,1 0 0,-1 1 0,0-1 0,0 0 0,1 0 0,-1 1 0,15-6 185,17-17-671,2-8-509,-22 18 190,1 1 0,0 1 0,24-15 0,-37 25 739,1-1-1,-1 1 0,0 0 0,1-1 1,-1 1-1,1 0 0,-1 0 0,1 0 1,-1-1-1,1 1 0,-1 0 0,1 0 1,-1 0-1,1 0 0,-1 0 1,1 0-1,-1 0 0,1 0 0,-1 0 1,1 0-1,-1 0 0,1 0 0,-1 1 1,1-1-1,-1 0 0,1 0 0,-1 0 1,0 1-1,1-1 0,0 1 1,0 0 7,-1 0 0,1 0 1,-1 0-1,0 0 1,1 0-1,-1 0 0,0 0 1,1 0-1,-1 0 1,0 1-1,0-1 1,0 0-1,0 2 0,-7 43 264,5-39-155,1 11 273,1-18-334,0 1-1,0-1 0,0 0 0,0 0 0,0 0 1,1 0-1,-1 0 0,0 0 0,0 1 0,0-1 0,0 0 1,0 0-1,0 0 0,0 0 0,0 0 0,0 0 0,1 0 1,-1 0-1,0 0 0,0 0 0,0 1 0,0-1 0,0 0 1,0 0-1,1 0 0,-1 0 0,0 0 0,0 0 0,0 0 1,0 0-1,0 0 0,1 0 0,-1 0 0,0 0 0,0 0 1,0 0-1,0 0 0,0 0 0,1 0 0,-1-1 1,0 1-1,0 0 0,0 0 0,0 0 0,0 0 0,0 0 1,0 0-1,1 0 0,-1 0 0,0 0 0,0-1 0,4-2 43,-1-1 0,0 0 0,0 0 0,0 0 0,3-5-1,26-48-911,-2-1 0,34-96 0,27-132-3130,-72 225 3766,-14 45 323,0-2 486,0 1 0,5-33 1,-10 50-528,0 0 1,0-1-1,0 1 0,0 0 1,0 0-1,0-1 1,0 1-1,1 0 0,-1 0 1,0-1-1,0 1 1,0 0-1,0 0 1,0-1-1,0 1 0,0 0 1,0 0-1,0-1 1,-1 1-1,1 0 0,0 0 1,0-1-1,0 1 1,0 0-1,0 0 0,0-1 1,0 1-1,-1 0 1,1 0-1,0 0 1,0-1-1,0 1 0,0 0 1,-1 0-1,1 0 1,-7 7 1424,-5 18-246,7-10-1110,0 1 0,2 0-1,0 0 1,0 0-1,2 0 1,0 0 0,1 0-1,2 23 1,5 17-114,16 57 1,-17-85 8,50 211-408,-52-220 299,-4-19 85,0 0 0,0 0 0,0 0 0,0 0 0,0 0 0,0 0 0,0 0 0,0 0 0,0 0 0,0 0 0,0 0 0,0 0 0,-1 0-1,1 0 1,0 0 0,0 0 0,0 0 0,0 0 0,0 0 0,0 0 0,0 0 0,0 0 0,0 0 0,0 0 0,0 0 0,0 0 0,-11-32 43,6 13 7,-4-10 73,1 0-1,1 0 1,2-1 0,1 0 0,0-36 0,4 62-92,1 0-1,-1 1 1,1-1-1,0 0 1,0 1-1,0-1 1,1 1-1,-1 0 1,1-1-1,-1 1 1,1 0-1,0 0 1,1 0 0,-1 0-1,0 0 1,1 1-1,0-1 1,0 1-1,-1-1 1,1 1-1,1 0 1,-1 0-1,0 0 1,6-2-1,7-2 48,1 1-1,-1 0 1,1 1 0,19-2-1,-11 2-37,-12 2-47,2-2-82,-1 2 1,1-1-1,0 2 1,0 0-1,0 1 0,27 3 1,-40-3 73,-1 0-1,0 1 1,1-1 0,-1 1-1,1-1 1,-1 1 0,0-1-1,1 1 1,-1 0 0,0 0 0,0 0-1,0 0 1,0-1 0,1 1-1,-1 1 1,0-1 0,-1 0-1,1 0 1,0 0 0,0 1-1,0-1 1,-1 0 0,1 0 0,-1 1-1,1-1 1,-1 1 0,1-1-1,-1 1 1,0-1 0,0 0-1,0 1 1,0-1 0,0 1 0,0-1-1,0 1 1,0-1 0,0 1-1,-1-1 1,1 1 0,-1 1-1,-3 7 24,1-1 1,-1 1-1,-1-1 0,-7 13 0,9-18 50,-12 18 145,12-18-112,0 0 1,0 0-1,0 0 1,0 1-1,1-1 0,0 1 1,-3 7-1,27-40 350,127-190-2450,-126 191 1533,-26 54 869,-2-12-58,-1 0 152,-5 30 0,11-42-431,-1 0 0,1 0 0,-1 0 1,1 0-1,0 0 0,0 0 0,1 0 1,-1 0-1,0 0 0,1 0 0,0 0 1,0-1-1,0 1 0,0 0 0,0 0 0,4 4 1,-4-5-43,1-1 1,-1 0 0,1 0-1,0 0 1,0 0 0,0 0-1,0 0 1,0 0 0,0 0-1,0-1 1,0 1-1,0-1 1,0 0 0,0 1-1,0-1 1,0 0 0,0 0-1,0 0 1,0-1 0,0 1-1,1 0 1,-1-1 0,0 1-1,0-1 1,2-1 0,5-1-21,0-1 1,0 0-1,0 0 1,9-7 0,-7 4-12,0-2 1,-1 1-1,1-1 1,-2-1-1,12-13 1,-16 17 8,0-1 0,0 0 0,-1 0 0,0 0 0,-1 0 0,1 0 0,-1-1 0,-1 0-1,0 0 1,2-9 0,-3 16 16,-1 0 0,0 0-1,0-1 1,0 1-1,0 0 1,0 0-1,0-1 1,0 1-1,0 0 1,0 0 0,0-1-1,-1 1 1,1 0-1,-1 0 1,1 0-1,-1 0 1,1-1 0,-1 1-1,1 0 1,-1 0-1,0 0 1,0 0-1,1 0 1,-1 1-1,0-1 1,0 0 0,0 0-1,0 0 1,0 1-1,0-1 1,0 0-1,-1 1 1,0-1 0,0 1 9,1 0 1,-1-1 0,1 1 0,-1 0 0,1 0-1,-1 1 1,1-1 0,-1 0 0,1 0 0,-1 1 0,1-1-1,-1 1 1,1-1 0,0 1 0,-1 0 0,1 0-1,0-1 1,0 1 0,-1 0 0,1 0 0,0 0-1,0 0 1,0 0 0,0 1 0,0-1 0,-1 3 0,0-2 13,1 0 0,-1 1 0,1-1 1,0 1-1,0 0 0,0-1 0,0 1 1,0 0-1,0 0 0,1 0 0,0-1 1,-1 1-1,1 0 0,1 3 0,-1-4-20,0-1 0,1 0 0,-1 0 0,1 0 0,-1 1 0,1-1 0,0 0 0,0 0 0,-1 0 0,1 0 0,0 0-1,0 0 1,0 0 0,0-1 0,0 1 0,0 0 0,0 0 0,0-1 0,1 1 0,-1-1 0,0 1 0,0-1 0,1 1 0,-1-1 0,0 0-1,0 1 1,1-1 0,-1 0 0,0 0 0,1 0 0,-1 0 0,3-1 0,2 1-15,0-1 1,1 0-1,-1 0 0,0 0 1,0-1-1,0 0 0,0 0 1,0 0-1,0-1 0,-1 0 1,1 0-1,9-8 0,2-3-115,-1-1 0,20-22 0,-9 9-130,-27 28 251,-1 0 1,1 0-1,0 1 1,0-1-1,0 0 1,0 0-1,0 1 1,0-1 0,0 0-1,0 0 1,0 1-1,0-1 1,0 0-1,0 0 1,0 1-1,0-1 1,0 0-1,0 0 1,0 1-1,0-1 1,1 0-1,-1 0 1,0 0-1,0 1 1,0-1-1,0 0 1,0 0-1,1 0 1,-1 1-1,0-1 1,0 0-1,0 0 1,1 0-1,-1 0 1,0 0-1,0 1 1,0-1-1,1 0 1,-1 0-1,0 0 1,0 0 0,1 0-1,-1 0 1,0 0-1,0 0 1,1 0-1,-1 0 1,0 0-1,0 0 1,1 0-1,-1 0 1,0 0-1,0 0 1,1 0-1,-1 0 1,0 0-1,0 0 1,1-1-1,-1 1 1,0 0-1,0 0 1,0 0-1,1 0 1,-1 0-1,0-1 1,0 1-1,0 0 1,0 0-1,1-1 1,-2 29 219,1-18-143,-1-9-64,1 1 1,0 0-1,0-1 0,1 1 0,-1 0 1,0-1-1,1 1 0,-1-1 0,1 1 1,-1-1-1,1 1 0,-1-1 0,1 1 0,0-1 1,0 1-1,0-1 0,0 0 0,0 0 1,0 1-1,0-1 0,0 0 0,1 0 0,1 1 1,0-1-88,-1 0 1,0-1 0,0 1 0,1-1-1,-1 0 1,0 1 0,1-1 0,-1 0-1,0 0 1,1-1 0,-1 1 0,0 0-1,1-1 1,2-1 0,4-1-443,0-1 0,0 0 0,-1 0 1,0-1-1,0 0 0,0 0 0,9-9 1,-7 5 39,-1-2 0,-1 1 0,11-16 0,3-10-590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18116,'-2'2'212,"0"0"1,0 0-1,0 0 1,0 0-1,0 0 1,1 1-1,-1-1 1,1 0-1,0 1 1,0-1-1,0 1 0,0 0 1,0-1-1,0 1 1,0 3-1,-4 45 1001,5-44-901,-1 30 53,2 0 1,2-1 0,1 1 0,16 61 0,55 136-2317,-73-221 806,-9-17 582,-17-22 289,19 21 197,2 0 49,-34-36 267,2-1 1,-36-57-1,69 95-141,-1 0 0,1 0 1,0 0-1,0-1 1,0 1-1,1 0 0,0-1 1,-1-6-1,2 10-62,0 0 0,0 0 0,0-1 0,0 1 0,0 0 0,1 0 0,-1 0 0,1-1 0,-1 1 0,1 0 0,-1 0 0,1 0 0,-1 0 0,1 0 0,0 0 0,0 0 0,0 0 0,0 0 0,-1 0 0,1 0 0,0 0 0,0 1 0,1-1 0,-1 0 0,0 1 0,0-1 0,0 1 0,0-1 0,0 1 0,1 0 0,-1-1 0,0 1 0,0 0 0,1 0 0,0 0 0,26-4 208,29 0-1,-37 3-763,-1 0 0,1-1 1,-1-1-1,22-6 0,-39 8 306,1 0 0,-1 0 0,1 0-1,-1 0 1,0-1 0,1 1 0,-1-1 0,0 1 0,3-4-1,-4 5 159,-1-1 0,1 0 0,-1 0 0,1 0-1,0 0 1,-1 0 0,0 1 0,1-1-1,-1 0 1,0 0 0,1 0 0,-1 0-1,0 0 1,0-1 0,0 1 0,0 0 0,0 0-1,0 0 1,0 0 0,0 0 0,0 0-1,0 0 1,-1 0 0,1 0 0,-1-1 0,-9-18-1195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41 17444,'-26'-11'1888,"8"2"-1112,2 2-344,9 2 969,5 3-305,7 0-752,5-1-440,11 3-808,6-1 792,11 1-232,2 3-136</inkml:trace>
  <inkml:trace contextRef="#ctx0" brushRef="#br0" timeOffset="1">568 55 20636,'-72'8'3335,"55"-7"-2914,0 0-1,0 2 1,-23 5-1,39-8-428,0 0-1,0 0 1,0 0-1,0 1 1,0-1-1,0 0 1,1 1-1,-1-1 1,0 0-1,0 1 1,1-1-1,-1 1 1,0-1-1,0 1 0,1-1 1,-1 1-1,1 0 1,-1-1-1,0 1 1,1 0-1,-1 0 1,1-1-1,0 1 1,-1 0-1,1 1 1,0-1-50,0 0 0,0 0 0,0 0 0,1 0 0,-1 0 0,0-1 0,1 1 0,-1 0 0,1 0 0,-1 0 1,1 0-1,0-1 0,-1 1 0,1 0 0,0 0 0,0-1 0,-1 1 0,2 0 0,5 4-455,-1-1 1,1 0-1,0-1 0,11 5 0,13 1-1920,60 10-1,-57-13 1561,48 14 0,-79-19 960,-1-1-1,0 1 1,0 0-1,1 0 1,-1 0 0,0 0-1,0 0 1,0 0 0,0 1-1,0-1 1,0 1 0,-1-1-1,1 1 1,0 0 0,-1 0-1,1 0 1,1 2-1,-3-2 27,0 0-1,0-1 0,0 1 0,0 0 1,0-1-1,0 1 0,0-1 0,-1 1 1,1 0-1,0-1 0,-1 1 0,1-1 1,-1 1-1,0-1 0,0 1 0,0-1 1,1 0-1,-1 1 0,0-1 0,0 0 1,-1 0-1,1 0 0,0 1 0,0-1 1,-1-1-1,-1 3 0,-13 8 372,0 0 0,0 0 0,-2-2 0,1 0 0,-1-1 0,0 0 0,-35 8 0,53-16-509,0 0 1,-1 0 0,1 0-1,0 1 1,-1-1 0,1 0-1,0 0 1,-1 0-1,1 0 1,0 0 0,-1 0-1,1 0 1,0 0 0,-1 0-1,1 0 1,-1 0 0,1 0-1,0 0 1,-1 0-1,1 0 1,0 0 0,-1 0-1,1 0 1,0 0 0,-1 0-1,1-1 1,0 1 0,-1 0-1,1 0 1,0 0-1,-1-1 1,1 1 0,0 0-1,0 0 1,-1-1 0,1 1-1,0 0 1,0-1 0,0 1-1,-1 0 1,1-1-1,0 1 1,0 0 0,0-1-1,0 1 1,0 0 0,0-1-1,0 1 1,0-1 0,0 1-1,0-1 1,7-17-343,11-4-234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137 419 19404,'-11'6'886,"-7"1"206,1 2 0,-30 19 0,43-26-1010,1 0 1,0 0-1,0 1 0,0-1 1,1 1-1,-1 0 1,0 0-1,1 0 0,0 0 1,0 0-1,0 0 1,0 1-1,0-1 0,1 1 1,0-1-1,-1 1 0,1 0 1,1 0-1,-1-1 1,0 8-1,1-10-68,0 1 0,1-1 0,-1 1 1,0-1-1,1 1 0,0-1 0,-1 1 0,1-1 0,0 1 0,-1-1 1,1 0-1,0 0 0,0 1 0,0-1 0,0 0 0,1 0 0,-1 0 0,0 0 1,0 0-1,1 0 0,-1 0 0,0 0 0,1-1 0,-1 1 0,1-1 1,-1 1-1,1-1 0,-1 1 0,1-1 0,-1 0 0,3 1 0,2 0-38,1-1 0,-1 1-1,1-1 1,0-1-1,-1 1 1,9-2-1,-5 0-63,0-1-1,0 0 0,-1 0 1,1-1-1,-1 0 0,0-1 0,0 0 1,0 0-1,-1-1 0,0 0 1,13-12-1,-12 8-85,0-1 0,0 0 0,-1 0 0,0-1 0,-1 0 0,-1 0 0,10-24 0,-8 13-47,-2 0-1,0 0 1,-2 0 0,0-1-1,-2 1 1,0-1-1,-2 1 1,0-1 0,-8-42-1,7 57 211,-1 0 0,0 1-1,-1-1 1,0 1 0,0-1 0,-1 1 0,0 0-1,0 1 1,-7-10 0,9 15 39,0 0-1,0 0 1,0 0 0,0 0 0,0 0 0,0 1-1,-1-1 1,1 0 0,-1 1 0,1 0-1,-1 0 1,1 0 0,-1 0 0,0 0 0,1 0-1,-1 1 1,0-1 0,0 1 0,1 0-1,-1 0 1,0 0 0,0 0 0,0 0 0,1 1-1,-1-1 1,0 1 0,1-1 0,-1 1-1,0 0 1,1 0 0,-1 1 0,1-1-1,-4 3 1,-2 1 74,0 0 1,1 1-1,0 0 0,0 1 0,1 0 0,-1 0 0,1 0 0,1 0 0,-1 1 0,2 0 0,-1 0 1,1 1-1,0-1 0,-3 11 0,4-12-68,1 0 0,0 0 0,0 0 1,1 1-1,0-1 0,0 0 0,1 1 0,0-1 0,0 1 0,0-1 1,1 0-1,0 1 0,1-1 0,0 0 0,0 0 0,0 0 0,1 0 1,5 8-1,-2-6-42,0 0 1,2 0-1,-1-1 0,1 0 1,0-1-1,0 0 1,16 10-1,5 1-70,35 15 0,-37-20-1124,50 32 0,-74-43 1096,-2-1 37,1 1 1,-1-1-1,1 0 1,0 0-1,-1 0 1,1 0-1,0 0 1,0-1-1,0 1 1,0-1-1,0 1 1,0-1-1,3 1 1,6-2-426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310 177 12875,'2'-3'162,"1"1"1,-1-1-1,0 1 1,0-1-1,0 0 0,0 0 1,0 0-1,-1 0 1,1 0-1,-1-1 1,0 1-1,0 0 1,1-6-1,-2 8-103,0 0 0,0 0-1,0 0 1,0 0 0,0-1 0,0 1-1,-1 0 1,1 0 0,0 0 0,-1 0 0,1 0-1,-1 0 1,1 0 0,-1 0 0,0 0-1,1 0 1,-2-1 0,0 0 27,0 1 1,1-1-1,-1 1 0,0 0 1,0 0-1,0 0 0,0 0 0,0 0 1,-1 1-1,1-1 0,0 1 1,-3-1-1,-1 0 11,-1 1 0,0 0 0,0 0 0,0 0 0,0 1 0,1 0 0,-1 1 0,0-1 0,1 1 1,-1 1-1,1-1 0,0 1 0,0 0 0,0 1 0,-7 4 0,-1 2-36,0 1 0,0 0 1,1 1-1,-19 23 0,19-18-46,0 0 0,1 1-1,1 0 1,-16 37 0,22-44-6,1 0 1,1 0 0,-1 0-1,2 1 1,0-1 0,0 1-1,1-1 1,0 1 0,1 0-1,2 15 1,-2-24 16,0-1 0,1 1 1,-1 0-1,1-1 0,0 1 0,0-1 0,0 1 0,0-1 0,1 1 1,-1-1-1,0 0 0,1 1 0,0-1 0,0 0 0,-1 0 0,1 0 0,0 0 1,1-1-1,-1 1 0,2 1 0,0-1 24,0-1 0,0 0 0,0 1 0,0-2 1,0 1-1,0 0 0,0-1 0,0 1 0,0-1 0,0 0 0,0-1 0,5 0 0,6-2 154,1-1 0,-1 0-1,1-2 1,-1 1-1,22-14 1,-6 2 236,-1-2 0,-1-1 0,0-1 0,40-40 0,-53 45-245,-1-1 0,0 0-1,-1-1 1,-1-1 0,-1 0 0,0-1-1,-2 0 1,11-27 0,-19 41-159,0-1 1,0 1 0,-1 0-1,0-1 1,0 1 0,0-1-1,-1 0 1,0 1-1,0-1 1,0 1 0,-1-1-1,-3-12 1,2 16-68,1-1 0,-1 1 0,0 0 0,0 0 0,0 0 0,0 0 0,0 0 0,-1 0 0,1 0-1,-1 1 1,0-1 0,0 1 0,0 0 0,0-1 0,0 2 0,-1-1 0,1 0 0,0 1 0,-1-1 0,0 1 0,1 0 0,-1 0 0,1 0 0,-5 0 0,-1 1-214,0-1 1,0 1-1,0 0 1,1 1-1,-1 0 1,0 0-1,1 1 1,-1 0-1,1 1 1,-1 0-1,-9 5 1,7-3-82,1 0 0,0 1 0,1 0 0,0 1 1,0 0-1,0 0 0,1 1 0,-11 12 0,1 7-478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82 606 17396,'-5'2'232,"-1"1"0,1 0 1,0 0-1,0 0 1,1 1-1,-1-1 0,1 1 1,0 0-1,0 1 0,0-1 1,0 1-1,1-1 0,0 1 1,0 0-1,0 0 0,1 0 1,-1 1-1,1-1 1,0 1-1,1-1 0,-1 1 1,1 0-1,1 0 0,-1-1 1,1 8-1,0-12-212,0 1 1,0-1-1,0 0 0,0 1 1,1-1-1,-1 0 0,0 0 0,1 0 1,-1 1-1,1-1 0,0 0 1,-1 0-1,1 0 0,0 0 1,0 0-1,-1 0 0,1 0 1,0 0-1,0 0 0,0-1 0,0 1 1,2 1-1,-1-1-39,1 0 0,-1 0 1,1-1-1,-1 1 0,1-1 0,-1 1 0,1-1 0,-1 0 0,1 0 1,4-1-1,0 0-124,0 0 0,1-1 0,-1 0 0,0 0 0,-1-1 0,1 0 0,8-4 0,-6 0-91,0 0 0,-1 0 0,0-1 0,0 0 1,-1 0-1,0-1 0,-1 0 0,1 0 0,-2-1 0,1 0 0,-1 0 1,-1 0-1,0 0 0,0-1 0,-1 1 0,3-19 0,-6 27 243,0-1-1,0 1 0,0-1 1,0 1-1,-1 0 1,1-1-1,0 1 0,-1-1 1,-1-2-1,2 4 8,0 1-1,0 0 0,0-1 0,0 1 1,-1 0-1,1 0 0,0-1 1,0 1-1,0 0 0,-1 0 1,1 0-1,0-1 0,0 1 1,0 0-1,-1 0 0,1 0 1,0-1-1,-1 1 0,1 0 1,0 0-1,0 0 0,-1 0 1,1 0-1,0 0 0,-1 0 1,1 0-1,-1 0 0,-9 9 602,7-4-409,0 0 0,1 0 1,0 0-1,0 1 0,0-1 0,1 0 0,0 1 1,0-1-1,0 1 0,1 0 0,0 9 1,0-13-182,0 0 1,0 0-1,0 0 1,1 0-1,-1 0 1,0 0 0,1-1-1,0 1 1,-1 0-1,1 0 1,0-1-1,0 1 1,0 0-1,0-1 1,0 1 0,0-1-1,1 1 1,-1-1-1,0 0 1,1 1-1,-1-1 1,1 0 0,-1 0-1,1 0 1,0 0-1,-1 0 1,1-1-1,0 1 1,0 0-1,0-1 1,-1 1 0,1-1-1,0 0 1,0 1-1,0-1 1,0 0-1,3-1 1,4 0-130,0 0 0,0-1 0,0-1 0,0 1 0,0-1 1,-1-1-1,1 0 0,-1 0 0,0 0 0,0-1 0,11-10 0,-3 2-176,-1-1 1,0 0-1,-1-1 0,14-20 1,-13 13 81,0 0 0,-2 0 0,-1-1 0,0-1 1,-2 0-1,-1-1 0,-1 0 0,0 0 0,-3-1 1,0 0-1,2-29 0,-7 46 285,0 1 0,-1 0 0,1-1 0,-2 1 0,1 0 0,-4-11 0,4 17-56,1 1 0,-1-1-1,1 1 1,-1 0 0,1-1 0,-1 1-1,1-1 1,-1 1 0,0 0 0,0 0-1,0-1 1,0 1 0,0 0 0,0 0-1,0 0 1,0 0 0,-1 0 0,1 0-1,0 0 1,0 1 0,-1-1 0,1 0-1,-1 1 1,1-1 0,0 1 0,-1-1-1,1 1 1,-1 0 0,1 0-1,-1-1 1,0 1 0,1 0 0,-1 0-1,1 1 1,-1-1 0,1 0 0,-1 0-1,1 1 1,-1-1 0,-1 2 0,-2 1 71,0 0 0,0 0 0,0 1 1,0-1-1,1 1 0,0 1 0,-1-1 0,2 0 1,-1 1-1,0 0 0,1 0 0,0 0 0,-5 11 1,-1 5 129,1-1 1,-8 32 0,10-29-181,2 1 0,0-1 1,1 1-1,1-1 1,3 33-1,-1-46-56,1 1 1,0-1-1,1 0 1,0 0-1,0-1 1,1 1-1,1 0 0,0-1 1,0 0-1,1 0 1,0 0-1,0 0 1,1-1-1,13 16 1,-17-22 2,0 0 0,0 0 1,0 0-1,1 0 0,-1 0 1,0-1-1,1 1 0,-1-1 1,1 1-1,0-1 0,-1 0 1,1 0-1,0 0 0,0-1 1,-1 1-1,1-1 0,0 1 1,0-1-1,0 0 0,0 0 1,0 0-1,0 0 0,0-1 1,-1 1-1,1-1 0,0 0 1,0 0-1,0 0 0,-1 0 1,1 0-1,-1 0 0,1-1 1,-1 1-1,1-1 0,-1 0 1,0 0-1,3-3 0,2-2 42,0-1 0,0 0 0,-1-1 0,-1 0 0,1 0 0,-1 0 0,-1-1 0,0 1 0,4-12 0,7-34 188,-2-1 0,7-74-1,-3-114-66,-19 226-215,2 18 50,0 0 0,0 0 0,0 0 0,0 0 0,0-1 0,0 1 0,0 0 0,0 0 0,0 0 0,0 0 0,0 0 0,0 0 1,0 0-1,0 0 0,-1 0 0,1 0 0,0-1 0,0 1 0,0 0 0,0 0 0,0 0 0,0 0 0,0 0 0,0 0 0,0 0 0,0 0 0,-1 0 0,1 0 0,0 0 1,0 0-1,0 0 0,0 0 0,0 0 0,0 0 0,0 0 0,0 0 0,-1 0 0,1 0 0,0 0 0,0 0 0,0 0 0,0 0 0,0 0 0,0 0 0,0 0 0,0 0 1,0 0-1,-1 0 0,1 0 0,0 0 0,0 1 0,0-1 0,0 0 0,0 0 0,0 0 0,0 0 0,0 0 0,0 0 0,0 0 0,0 0 0,-2 3-6,1 0 0,0-1 1,0 1-1,0 0 0,0-1 0,0 1 0,-1 6 0,-2 30-47,1 1 0,2 1 0,7 67 0,2-43-199,25 96 0,-30-149 220,1 4-67,11 28 0,-14-41 83,0 0 0,1 0 0,-1 0 0,1 0 0,0 0-1,0 0 1,0-1 0,0 1 0,0-1 0,1 0 0,-1 1 0,1-1 0,0 0 0,-1 0 0,4 1 0,-5-3 16,0 1 0,0-1 0,-1 0 1,1 1-1,0-1 0,0 0 1,0 0-1,-1 0 0,1 0 1,0 0-1,0 0 0,0 0 1,0 0-1,-1 0 0,1 0 1,0 0-1,0-1 0,0 1 1,-1 0-1,1 0 0,0-1 1,0 1-1,-1-1 0,1 1 1,0-1-1,0 1 0,-1-1 1,1 1-1,-1-1 0,1 0 1,-1 1-1,1-1 0,-1 0 1,1 1-1,-1-1 0,1 0 1,-1 0-1,0 1 0,1-1 0,-1-1 1,1-2-3,1-1 0,-1 1 1,-1 0-1,1-1 0,-1 1 1,1-8-1,-2 0-51,-1 0 0,0 1 0,-1-1 0,0 0 0,-1 1 0,0-1 0,-1 1 0,0 0 0,-11-16 0,1 4-164,-1 0-1,-1 1 1,-22-21-1,35 38 172,2 2 18,-1 1 1,1-1-1,-1 0 1,0 0-1,1 1 1,-1 0-1,-1 0 0,1 0 1,0 0-1,-7-3 1,10 6 48,1 0 1,-1 0 0,1 0-1,-1 0 1,0 0 0,1 0-1,-1 0 1,1 0-1,0-1 1,-1 1 0,1 0-1,0 0 1,0-1 0,1 2-1,4 3 14,-1 0-1,1-1 1,1 0-1,-1-1 1,0 1-1,1-1 1,0-1-1,0 1 1,-1-1-1,2 0 1,-1 0-1,0-1 0,0 0 1,0-1-1,1 1 1,-1-1-1,0-1 1,0 1-1,1-1 1,-1-1-1,0 1 1,0-1-1,0 0 1,0-1-1,-1 0 1,1 0-1,6-4 1,15-11-10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14611,'-2'27'2753,"1"14"-1209,6-8-803,1 1 0,1-1 0,22 58 0,-21-70-646,1 0 1,2-1 0,-1 0 0,2 0 0,1-2-1,25 31 1,-35-47-89,-1 1-1,1 0 1,0-1-1,0 0 1,0 1-1,0-1 1,0 0-1,0-1 1,0 1-1,1-1 1,-1 1 0,1-1-1,6 1 1,-9-2-4,1 0 0,0 0 0,0 0 0,-1 0 1,1 0-1,0-1 0,0 1 0,-1-1 0,1 0 1,0 1-1,-1-1 0,1 0 0,-1 0 0,1 0 1,-1 0-1,1 0 0,-1 0 0,0 0 0,1 0 1,-1-1-1,0 1 0,0-1 0,0 1 0,0-1 1,0 1-1,0-1 0,-1 1 0,1-1 0,0 0 1,0-2-1,3-11-61,0 0 0,-1-1 0,0 0 0,-1 0 0,-1 0 0,0 0 0,-2 0 0,1 0 0,-5-21 0,0 24-148,2 24 171,3 24 146,1-26-71,0 0 0,1 0 0,0 0 0,0 0 0,1-1 0,1 1-1,-1-1 1,1 0 0,6 9 0,-8-14-38,1 0 0,-1 1 0,1-1 0,0 0 0,0-1 1,0 1-1,0-1 0,1 1 0,-1-1 0,1 0 0,-1 0 0,1 0 0,0-1 0,0 1 0,0-1 1,0 0-1,0 0 0,0 0 0,0-1 0,0 0 0,0 1 0,5-2 0,-1 0-30,-1 0-1,0 0 1,0-1 0,0 0-1,0-1 1,0 1-1,0-1 1,0-1 0,-1 1-1,0-1 1,0 0-1,0-1 1,0 0 0,0 0-1,-1 0 1,0 0-1,0-1 1,-1 0 0,1 0-1,-1 0 1,0 0-1,-1-1 1,0 1 0,5-13-1,-6 12 7,0 1 0,0-1 0,0 1 0,0-1 0,-1 0 0,0 0 0,-1 0 1,0 0-1,0 0 0,0 0 0,-1 0 0,0 0 0,0 1 0,0-1 0,-1 0 0,0 1 0,-1-1 0,0 1 0,0-1 0,0 1 0,0 0 0,-1 0 0,0 1 0,0-1 0,-1 1 0,-7-8 0,9 11-14,0 0 0,0 0 0,0 0-1,0 0 1,0 0 0,0 1 0,0-1 0,-1 1-1,1 0 1,0 0 0,-1 0 0,1 0-1,-8 0 1,5 2-163,0-1-1,0 1 1,0 0-1,0 0 1,0 1-1,1 0 1,-8 2-1,2 1-121,3-4-138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17444,'-10'7'2136,"1"2"-1440,6-2-320,2 0 1305,4 1-961,1-3-640,10-3 64,5-2-136,1-5-192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164 440 14875,'1'-2'110,"-1"0"-1,1 0 1,0 0 0,-1 0-1,1 0 1,-1 0 0,1 0-1,-1 1 1,0-1-1,0 0 1,0 0 0,0 0-1,0 0 1,-1 0 0,1 0-1,0 0 1,-1 0-1,0 0 1,1 0 0,-1 0-1,0 0 1,0 1 0,0-1-1,0 0 1,0 1 0,0-1-1,-1 1 1,1-1-1,0 1 1,-1-1 0,1 1-1,-1 0 1,0 0 0,1 0-1,-1 0 1,0 0-1,0 0 1,1 0 0,-4 0-1,1 0 25,0-1 0,-1 2 0,1-1 0,-1 0-1,1 1 1,-1 0 0,1 0 0,-1 0-1,1 0 1,0 1 0,-1 0 0,1 0 0,-1 0-1,1 0 1,0 1 0,0-1 0,-4 3 0,3-1-24,1 0 0,0 0 1,0 0-1,1 0 1,-1 1-1,0-1 1,1 1-1,0 0 0,0 0 1,0 0-1,1 0 1,-1 1-1,1-1 1,-3 10-1,5-14-96,0 1 1,-1-1-1,1 1 1,0-1-1,0 1 0,0-1 1,0 1-1,0-1 1,1 1-1,-1 0 1,0-1-1,0 1 0,0-1 1,0 1-1,1-1 1,-1 1-1,0-1 0,0 0 1,1 1-1,-1-1 1,0 1-1,1-1 1,-1 0-1,0 1 0,1-1 1,-1 1-1,1-1 1,0 1-1,16 0 187,-11-3-173,-1 1 1,0-1 0,1 0 0,8-4 0,0-3-49,-1 0 0,0-2 1,0 1-1,-1-1 0,-1-1 1,0 0-1,0-1 0,-1 0 0,-1 0 1,14-27-1,-14 22-117,-1 0 0,0 0 0,-2-1 0,0 0-1,-1 0 1,-1-1 0,0 1 0,0-32 0,-4 45 71,0-1 0,0 0 0,-1 1 0,0-1 0,0 1 0,-1-1 0,0 1 0,-3-9 0,4 13 53,0 0 0,0 1 0,0-1-1,0 1 1,0-1 0,0 1 0,0-1 0,-1 1 0,1 0 0,0-1 0,-1 1 0,1 0 0,-1 0 0,1 0-1,-1 0 1,0 1 0,1-1 0,-1 0 0,0 1 0,0-1 0,1 1 0,-1-1 0,0 1 0,0 0 0,0 0-1,1 0 1,-1 0 0,0 0 0,0 0 0,0 0 0,0 1 0,1-1 0,-1 1 0,-2 0 0,-3 2 38,0 1 1,0-1 0,0 1-1,0 0 1,1 1 0,0 0-1,0 0 1,0 0 0,1 0 0,0 1-1,0 0 1,0 0 0,-6 12-1,3-4 65,0 0 0,1 0-1,1 1 1,0 0-1,-6 27 1,10-34-56,1 0 1,0 0-1,0 0 0,1 0 0,0 0 1,0 0-1,1 0 0,0 0 0,1 0 0,-1 0 1,1-1-1,5 13 0,-4-15-50,0 1 1,0-1-1,0 0 0,1 0 0,0 0 1,0-1-1,0 1 0,0-1 0,1 0 1,0 0-1,0 0 0,0-1 0,0 0 1,0 0-1,1 0 0,-1 0 0,7 1 1,0 0-45,0-2 0,0 1 0,0-1 0,0-1 0,0 0 0,0-1 0,0 0 1,0-1-1,0 0 0,0-1 0,0-1 0,0 1 0,0-2 0,-1 0 1,0 0-1,1-1 0,-2 0 0,1-1 0,-1-1 0,0 1 0,0-1 1,0-1-1,-1 0 0,0 0 0,11-16 0,-18 22 198,0 0-1,-1 0 0,1-1 1,-1 1-1,0 0 1,0-1-1,0 1 1,0-1-1,0 0 1,0 1-1,-1-1 0,1 0 1,-1 1-1,0-1 1,0 0-1,0-5 1,5 10-40,-1-1 0,1 0 1,0-1-1,0 1 0,-1-1 1,1 0-1,7 0 1,6-1-144,0-1 0,0 0 0,0-1 1,22-7-1,-30 6-40,0 1 0,0-1 0,-1-1 0,1 0 0,-1 0 0,-1-1 0,1 0 0,15-14 0,-23 18 123,20-16-1047,-21 18 1018,1-1-1,0 1 1,0-1-1,-1 1 1,1-1-1,0 1 1,0 0-1,0-1 1,0 1-1,0 0 1,0 0-1,0-1 1,0 1-1,0 0 1,-1 0-1,1 0 1,0 0-1,0 0 1,0 0-1,0 1 1,0-1-1,0 0 0,0 0 1,1 1-1,-2 2-132,0 0 38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16700,'41'-27'1735,"-41"26"-1714,1 1 0,-1 0 1,1 0-1,-1 0 0,1 0 0,-1-1 1,1 1-1,-1 0 0,1 0 1,-1 0-1,1 0 0,-1 0 1,1 0-1,-1 0 0,1 0 1,-1 1-1,1-1 0,-1 0 0,1 0 1,-1 0-1,1 1 0,-1-1 1,1 0-1,-1 0 0,1 1 1,-1-1-1,0 0 0,1 1 0,-1-1 1,0 0-1,1 1 0,-1-1 1,0 1-1,1-1 0,-1 1 1,0-1-1,0 0 0,0 1 1,1-1-1,-1 1 0,0-1 0,0 1 1,0-1-1,0 1 0,0-1 1,0 2-1,3 30 670,-3-30-672,-6 138 629,2-92-446,2 0-1,5 55 1,-2-95-169,0-1-1,1 0 0,-1 1 0,1-1 1,1 0-1,-1 0 0,1 0 1,7 11-1,-8-15-18,0 0 1,0 0-1,1-1 0,-1 1 1,0-1-1,1 0 1,0 0-1,-1 0 0,1 0 1,0 0-1,0 0 0,0-1 1,0 1-1,0-1 0,1 0 1,-1 0-1,0 0 1,1-1-1,-1 1 0,0-1 1,4 1-1,2-2-1,0 0 0,-1 0 0,1-1 0,-1 0 0,1 0 0,-1-1 0,0 0 0,0-1 0,0 1 0,9-7 0,10-7-166,34-30-1,-49 38 212,0-1 0,-1 0-1,-1-1 1,0 0 0,0 0 0,-1-1-1,0-1 1,-1 1 0,0-2 0,-2 1-1,1-1 1,7-25 0,-6-7 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13195,'6'4'270,"0"-1"0,0-1 0,1 1 1,-1-1-1,0 0 0,1 0 0,-1-1 0,1 0 1,0 0-1,-1-1 0,1 1 0,10-2 1,-8-1-80,-1 1 1,0-2 0,1 1 0,-1-1-1,0 0 1,-1-1 0,1 1 0,-1-2 0,12-7-1,-10 6-90,-1-1 1,1-1-1,-1 0 0,-1 0 0,1 0 0,-2-1 0,1 0 1,5-11-1,-9 15-75,0 1 0,-1-1 1,0 0-1,0 0 0,-1 0 0,1 0 1,-1 0-1,0 0 0,0 0 1,-1 0-1,1-1 0,-1 1 1,0 0-1,-1 0 0,0-1 0,1 1 1,-1 0-1,-1 0 0,-1-6 1,2 9-22,0 1 1,1-1-1,-1 0 0,0 1 1,0-1-1,0 1 1,0-1-1,-1 1 1,1 0-1,0-1 1,-1 1-1,1 0 1,0 0-1,-1 0 1,0 0-1,1 0 1,-1 0-1,1 0 0,-1 1 1,0-1-1,0 0 1,1 1-1,-1 0 1,0-1-1,0 1 1,0 0-1,0 0 1,1 0-1,-1 0 1,0 0-1,0 0 0,0 1 1,0-1-1,-3 2 1,1-1 6,-1 1 1,1 0 0,0 0-1,0 1 1,0-1-1,0 1 1,0 0-1,0 0 1,0 0 0,1 0-1,0 1 1,-4 4-1,2 0 50,1 1-1,0-1 1,1 1 0,-1 0-1,2 0 1,-1 1-1,1-1 1,1 0-1,0 1 1,0-1-1,1 1 1,0-1 0,0 1-1,1-1 1,0 1-1,4 12 1,-3-17-9,-1 1 1,1-1 0,0 1 0,1-1-1,-1 0 1,1 0 0,0 0-1,0 0 1,1-1 0,0 1-1,-1-1 1,8 6 0,-8-8-14,1 1 1,-1-1-1,1 0 0,0 0 1,0 0-1,0-1 1,0 0-1,0 1 1,0-1-1,0-1 0,0 1 1,0 0-1,1-1 1,-1 0-1,0 0 1,0-1-1,1 1 0,5-2 1,1-1 3,1-1-1,-1 0 1,0 0 0,-1-1-1,1-1 1,-1 0 0,0 0-1,-1-1 1,1 0 0,14-16-1,2-4 8,-1-1-1,23-34 1,-18 18-252,41-81-1,-80 146 264,1 1 0,0-1 1,2 1-1,1 1 0,0-1 0,-1 29 0,9-22-368,4-21 18,-6-8 280,-1-1 0,1 1 0,-1 0 0,1 0-1,-1 0 1,1 0 0,-1-1 0,1 1 0,-1 0 0,1 0-1,-1-1 1,1 1 0,-1-1 0,1 1 0,-1 0 0,0-1-1,1 1 1,-1-1 0,0 1 0,1-1 0,-1 1 0,1-1 0,6-15-191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14467,'4'15'434,"0"-1"1,0-1-1,1 1 1,1 0-1,0-1 0,10 14 1,-12-21-424,-1-1 1,2 0 0,-1-1-1,1 1 1,-1-1 0,1 0 0,0 0-1,1 0 1,-1-1 0,1 0-1,-1 0 1,1 0 0,0 0-1,0-1 1,0 0 0,9 1-1,3-1-705,0-1-1,-1 0 0,1-1 0,0-1 1,0-1-1,-1-1 0,1 0 0,24-9 0,0 2-675,-67 36 3318,5-10-550,-5 4 209,1 1 1,0 1-1,-38 47 1,62-68-1559,-1 0 1,0 0-1,0 0 0,0 0 1,0 0-1,1 1 0,-1-1 1,1 0-1,-1 1 0,1-1 1,-1 0-1,1 1 0,0-1 1,0 0-1,0 1 1,0-1-1,0 3 0,0-3-38,1-1-1,-1 1 1,1-1-1,0 1 1,-1-1-1,1 1 1,0-1-1,0 1 1,-1-1-1,1 0 1,0 1-1,0-1 1,0 0-1,-1 1 1,1-1-1,0 0 1,0 0-1,0 0 1,0 0-1,-1 0 1,1 0-1,0 0 1,0 0-1,0 0 1,0-1-1,-1 1 1,1 0-1,0 0 1,0-1-1,0 0 1,67-19-366,-41 11 107,41-8 0,-59 16 228,0 0-1,-1 0 1,1 1-1,-1 0 1,1 0-1,0 1 1,-1 0-1,1 1 1,10 3 0,-17-5 44,0 1 1,-1-1-1,1 1 1,0 0-1,0 0 1,0 0-1,0 0 1,-1 0-1,1 0 1,-1 0-1,1 0 1,-1 1-1,1-1 1,-1 1-1,0-1 1,1 1-1,-1 0 1,0-1 0,0 1-1,0 0 1,0 0-1,-1 0 1,1-1-1,0 4 1,-1-2 30,1 0 1,-2 1 0,1-1-1,0 0 1,-1 0 0,1 0-1,-1 0 1,0 0 0,0 0-1,0 0 1,0 0 0,-1-1 0,1 1-1,-4 4 1,2-2-2,-1 0 1,0 0-1,-1-1 0,1 1 1,-1-1-1,0 0 0,-7 5 1,9-7-97,1 0 0,-1-1 0,0 1 0,0-1 0,0 0 0,-1 0 0,1 0 0,0 0 0,0 0 0,-1-1 0,1 1 0,0-1 0,-5 0 0,7 0 33,0 0 1,0 0 0,0 0 0,1 0 0,-1-1 0,0 1 0,0 0 0,0-1 0,1 1 0,-1 0 0,0-1 0,1 1-1,-1-1 1,0 1 0,-1-2 0,-3-14-187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16636,'1'32'2266,"-4"59"1,0-55-1418,3 38 1,2-43-617,2-1 0,1 1 0,1-1 0,1 0 1,2-1-1,1 1 0,26 51 0,-34-78-222,0 1-1,0-1 0,0 0 1,0 0-1,0-1 1,1 1-1,0-1 0,-1 1 1,5 2-1,-7-5-7,1 0 0,-1 1-1,1-1 1,-1 0 0,1 0-1,-1 0 1,1 1 0,0-1-1,-1 0 1,1 0 0,-1 0-1,1 0 1,0 0 0,-1 0-1,1 0 1,-1 0 0,1 0-1,0 0 1,-1-1 0,1 1 0,-1 0-1,2-1 1,-1 0 1,0 0 0,0 0 0,0 0 0,0 0 0,0 0 0,0 0 0,-1 0 1,1 0-1,0-1 0,-1 1 0,1 0 0,-1 0 0,1-1 0,0-1 0,4-18-26,-1-1-1,-1 1 1,-1-1 0,0-22-1,-8-89-300,5 123 253,0 0 0,-1 0 0,-3-10 0,5 20 68,0 0-1,0 0 1,0 1-1,0-1 1,0 0-1,0 0 1,0 0-1,0 0 1,0 0-1,0 0 1,0 0-1,0 0 1,0 0-1,0 0 1,0 0-1,-1 0 1,1 0 0,0 0-1,0 0 1,0 0-1,0 0 1,0 0-1,0 0 1,0 0-1,0 0 1,0 0-1,0 0 1,0 0-1,0 0 1,0 0-1,0 0 1,0 0-1,-1 0 1,1 0-1,0 0 1,0 0-1,0 0 1,0 0-1,0 0 1,0 0-1,0 0 1,0 0 0,0 0-1,0 0 1,0 0-1,0 0 1,0 0-1,0 0 1,0 0-1,0 0 1,-1 0-1,1 0 1,0 0-1,0 0 1,0 0-1,0 0 1,-1 6-17,2-1 21,-1 0 0,1-1 1,0 1-1,0-1 0,1 0 0,-1 1 0,1-1 0,0 0 0,0 0 0,1 0 1,-1 0-1,1 0 0,0-1 0,0 1 0,0-1 0,0 1 0,0-1 0,1 0 1,0-1-1,-1 1 0,1-1 0,0 1 0,7 2 0,-2-2 16,0 1 0,-1-1 0,2 0 0,-1-1 0,0 0 0,1-1 0,-1 0-1,0-1 1,1 1 0,15-3 0,-9 0-6,-1-2 0,1 0 1,-1 0-1,0-2 0,0 0 0,0 0 0,-1-2 0,23-14 1,2-6-163,53-52 1,-58 50-46,-30 30 108,-3 7 90,-1 10 92,0-15-87,0 0 12,-1 0 0,1 0 0,0 1 0,0-1 0,0 0 0,1 1 0,-1-1 0,0 0 0,1 0 0,0 0 0,-1 1 0,1-1 1,0 0-1,0 0 0,0 0 0,0 0 0,1 0 0,-1 0 0,1-1 0,2 4 0,-2-4-4,0 0 1,1 0-1,-1 0 1,1 0-1,-1 0 0,0-1 1,1 1-1,-1-1 1,1 0-1,0 0 1,-1 0-1,1 0 0,-1 0 1,1 0-1,-1-1 1,1 1-1,-1-1 0,1 0 1,2-1-1,19-7-228,-1-1 0,-1-1 1,32-21-1,-33 19-342,0 0 1,1 2 0,40-15 0,-60 25 489,0 0 1,0 1 0,0-1 0,0 1 0,0-1-1,0 1 1,1 0 0,-1 0 0,0 0 0,0 0-1,0 0 1,0 0 0,0 1 0,0-1 0,1 1-1,-1-1 1,2 2 0,-2-1 47,-1 1-1,1-1 1,-1 1 0,1-1-1,-1 1 1,0 0-1,0-1 1,0 1 0,0 0-1,0 0 1,0 0 0,0 0-1,-1 0 1,1 0-1,-1 0 1,1 0 0,-1 4-1,7 25 283,0 0-1,2 0 1,15 33-1,46 86-32,-68-147-234,5 9-17,0 1 0,-1 1 0,0-1 1,-1 1-1,-1 0 0,0 1 0,2 20 0,-5-34 29,-1 0-1,0 0 1,0 0-1,0 0 1,0 0-1,0 0 1,0 0 0,0 0-1,0 0 1,0 0-1,0 0 1,-1 0-1,1 0 1,0 0-1,-1 0 1,1 0-1,0-1 1,-1 1-1,1 0 1,-1 0-1,0 0 1,1 0 0,-1-1-1,0 1 1,1 0-1,-1-1 1,0 1-1,0 0 1,0-1-1,0 1 1,0-1-1,1 1 1,-1-1-1,0 0 1,0 1-1,0-1 1,0 0 0,0 0-1,0 1 1,0-1-1,0 0 1,0 0-1,0 0 1,0 0-1,0 0 1,0-1-1,-2 1 1,-2-1 53,0-1 0,0 0-1,0 0 1,0 0 0,1 0 0,-1-1 0,1 1 0,-6-5-1,-1-3 29,0 0-1,0 0 1,1-1-1,0 0 1,1-1-1,1 0 1,0 0-1,-8-17 1,11 20-106,1 0 1,0-1-1,0 0 0,1 0 1,1 0-1,-1 0 1,2 0-1,-1-1 1,2 1-1,-1 0 0,1-1 1,3-15-1,-2 21-132,0-1 1,1 1-1,0 0 0,0 0 0,0 0 0,1 0 0,0 0 1,0 0-1,0 1 0,0 0 0,1-1 0,-1 1 0,1 0 1,8-6-1,4-1-326,-1 1 0,1 1 0,18-8 0,-31 16 474,34-18-771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19780,'3'6'575,"-1"1"0,0-1 0,0 1 0,1 12 0,6 18 487,-7-30-949,1-1-1,0 1 1,0-1 0,0 0-1,1 0 1,0 0-1,9 10 1,-11-14-87,0 0-1,0 0 1,1 0-1,-1 0 1,1-1 0,-1 1-1,1-1 1,-1 0-1,1 1 1,0-1 0,0-1-1,0 1 1,-1 0 0,1-1-1,0 1 1,0-1-1,0 0 1,0 0 0,0 0-1,0 0 1,5-1-1,5-3 8,0 0 0,0 0 0,-1-1 0,1-1 0,-1 0 0,19-13 0,65-55-30,-75 57 1,29-24-19,42-32-68,-74 63 83,-18 10 1,0 0 0,0 0 0,1 0 0,-1 0-1,0 0 1,1 0 0,-1 0 0,0 0 0,1 0 0,-1 0 0,0 0 0,1 0 0,-1 0 0,0 0 0,0 0 0,1 0 0,-1 0 0,0 0 0,1 0-1,-1 1 1,0-1 0,0 0 0,1 0 0,-1 0 0,0 1 0,0-1 0,1 0 0,0 2 9,-1 1 1,1-1 0,-1 0-1,0 0 1,0 0-1,0 0 1,0 0 0,0 0-1,0 0 1,-1 3-1,0-3 3,1 0 0,-1 0 0,1 0 0,0 0-1,0 0 1,0 0 0,0 0 0,0 0 0,0 0-1,0 0 1,1 0 0,-1 0 0,1 0 0,-1 0-1,1 0 1,0 0 0,0 0 0,0-1 0,0 1-1,1 2 1,0-3-7,-1-1 1,1 1-1,-1-1 0,1 1 1,-1-1-1,1 0 0,0 1 0,-1-1 1,1 0-1,-1 0 0,1 0 1,-1 0-1,1 0 0,0-1 0,-1 1 1,1 0-1,-1-1 0,1 1 0,-1-1 1,1 0-1,1 0 0,32-21-87,-32 19 65,60-50-286,-42 33 14,30-21 0,-49 40 262,0 0 0,-1 0 0,1 0 0,0 0 0,0 0 0,0 0 0,0 0 0,0 1 0,0-1 0,0 1 0,0-1 0,4 1 0,-5 0 21,0 0-1,0 0 1,0 1 0,-1-1-1,1 0 1,0 1 0,0-1-1,-1 1 1,1-1-1,0 1 1,-1-1 0,1 1-1,-1-1 1,1 1 0,0 0-1,-1-1 1,1 1-1,-1 0 1,0-1 0,1 1-1,-1 0 1,0 0 0,1-1-1,-1 1 1,0 0-1,0 0 1,1 0 0,-1-1-1,0 1 1,0 0 0,0 0-1,0 0 1,0 0 0,-1 35-668,-7 41 0,10-97 458,-1-9-74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18772,'-3'11'1608,"-2"-1"-1496,4 2-616,0-5 1889,2-3-1233,5-5-144,4-8-48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16051,'12'34'3388,"-7"-10"-2995,1 0 0,1 0 0,11 23 0,-15-40-365,0-1 0,0 0 1,1 1-1,0-1 0,0-1 0,1 1 1,0-1-1,0 1 0,0-1 1,1-1-1,-1 1 0,1-1 0,0 0 1,0 0-1,8 3 0,-4-3 0,0-1 0,0 0 0,0 0 0,0-1 0,1-1 0,0 1 0,-1-2 0,1 0 0,-1 0 0,1 0 0,-1-2 0,1 1 0,-1-1 0,1-1 0,-1 0 0,18-8-1,-17 6-3,0 0 0,0-1 0,-1 0-1,0-1 1,-1-1 0,1 1-1,-1-1 1,-1-1 0,1 0 0,-2 0-1,1 0 1,-1-1 0,-1 0-1,9-18 1,-7 10 41,12-37 0,-19 50-58,0 0 0,1 0-1,-2 0 1,1 0 0,-1 0 0,1 0 0,-1-1 0,-1 1 0,1 0 0,-1 0 0,0 0 0,0 0 0,-2-5 0,3 9-8,0 1 1,-1-1-1,1 0 0,0 1 1,-1-1-1,1 0 0,0 1 1,-1-1-1,1 1 0,-1-1 1,1 1-1,-1-1 1,1 1-1,-1-1 0,1 1 1,-1-1-1,0 1 0,1 0 1,-1-1-1,1 1 0,-1 0 1,0 0-1,1-1 0,-1 1 1,0 0-1,0 0 1,1 0-1,-1 0 0,0 0 1,1 0-1,-1 0 0,-1 0 1,0 1-4,0 0 1,0-1 0,0 1 0,0 1-1,0-1 1,0 0 0,1 0 0,-1 1-1,0-1 1,-2 4 0,-4 5-26,-1 0 1,-10 18-1,3-1-36,-22 50 0,34-70 61,1 1 0,1-1 0,0 1 0,0 0 0,0 0 0,1 0 0,0 0 0,0 0 0,1 0 0,0 0 0,0 0-1,3 9 1,-3-15 8,1 1 0,0-1 0,0 0 0,0 0 0,0 0-1,1 0 1,-1 0 0,0 0 0,1 0 0,-1 0-1,1-1 1,0 1 0,0 0 0,-1-1 0,1 0 0,0 1-1,0-1 1,1 0 0,-1 0 0,0 0 0,0 0 0,0 0-1,1-1 1,-1 1 0,0-1 0,1 0 0,-1 1-1,0-1 1,1 0 0,-1 0 0,4-1 0,2 1 20,1-1-1,-1-1 1,1 0 0,-1 0-1,0 0 1,0-1 0,11-5-1,-6 1 21,0-1-1,-1 0 0,0-1 0,-1-1 1,0 1-1,0-2 0,-1 0 0,0 0 0,-1 0 1,0-1-1,-1-1 0,-1 1 0,0-1 1,0-1-1,-1 1 0,5-21 0,-14 53-93,0 1 0,1-1 1,1 0-1,0 1 0,2-1 0,3 25 0,-3-42 13,-1 1-1,0-1 1,1 1 0,-1-1 0,1 0 0,0 1-1,-1-1 1,1 0 0,0 0 0,1 0 0,-1 1-1,0-1 1,1 0 0,-1 0 0,1-1 0,-1 1-1,1 0 1,0-1 0,0 1 0,0-1 0,0 1-1,0-1 1,0 0 0,0 0 0,0 0 0,1 0-1,2 1 1,-1-2-61,0 0 0,0 0 1,0 0-1,0 0 0,0-1 0,0 0 0,0 1 1,0-2-1,0 1 0,-1 0 0,1-1 0,0 0 1,-1 0-1,1 0 0,-1 0 0,4-3 0,19-15-406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10 432 19428,'-1'3'259,"-1"-1"0,1 1 0,0-1-1,0 1 1,0-1 0,0 1 0,-1 4 0,2-7-239,0 0 0,0 0-1,0 1 1,0-1 0,0 0 0,0 0 0,0 0 0,0 0 0,0 0 0,0 1 0,1-1-1,-1 0 1,0 0 0,0 0 0,0 0 0,0 0 0,0 0 0,0 1 0,0-1 0,0 0-1,0 0 1,0 0 0,0 0 0,1 0 0,-1 0 0,0 0 0,0 0 0,0 1 0,0-1-1,0 0 1,0 0 0,1 0 0,-1 0 0,0 0 0,0 0 0,0 0 0,0 0 0,0 0-1,1 0 1,-1 0 0,0 0 0,0 0 0,0 0 0,0 0 0,0 0 0,1 0 0,14-9 675,-4-1-642,-1 0 1,0 0-1,0-1 1,-1-1-1,0 1 0,-1-2 1,-1 1-1,0-1 1,0 0-1,-2 0 1,1-1-1,-2 0 0,0 0 1,0 0-1,-1 0 1,-1-1-1,0-20 0,-2 33-54,0 1-1,0-1 0,0 1 0,0-1 0,0 1 0,-1-1 0,1 1 0,-1-1 0,1 1 0,-1 0 0,0-2 0,0 2 1,1 1 1,0 0-1,0-1 1,-1 1-1,1 0 0,0-1 1,-1 1-1,1 0 0,-1 0 1,1-1-1,0 1 0,-1 0 1,1 0-1,0 0 0,-1 0 1,1 0-1,-1-1 0,1 1 1,-1 0-1,1 0 0,0 0 1,-1 0-1,1 0 1,-1 0-1,0 0 0,0 1 1,-1 0 0,0 0 0,1 0 0,-1 0 0,1 0-1,-1 0 1,1 0 0,0 0 0,-1 0 0,1 1 0,0-1 0,0 1-1,0-1 1,0 1 0,0-1 0,0 1 0,-1 1 0,-3 9 14,0 0 0,1 0 0,0 0-1,1 1 1,0-1 0,1 1 0,0 0 0,1 0 0,1 0 0,0-1 0,0 1 0,2 0 0,2 14 0,-3-24-14,0 0 0,0 0 0,0 0 0,0 0 1,1 0-1,-1-1 0,1 1 0,0 0 1,0-1-1,0 1 0,0-1 0,0 0 1,0 1-1,1-1 0,-1 0 0,1-1 1,0 1-1,-1 0 0,1-1 0,0 1 1,0-1-1,0 0 0,0 0 0,0 0 1,0-1-1,0 1 0,1-1 0,-1 1 1,0-1-1,0 0 0,0 0 0,4-1 1,4 0-85,-1-1 0,1 0 1,-1-1-1,1 0 1,-1-1-1,0 0 1,0 0-1,12-8 0,-4 0-177,1-1 0,-2-1 0,0 0-1,0-1 1,22-27 0,-18 16-371,-1-1 0,31-58 0,-48 79 693,-7 12 44,-9 19 177,6-8-81,-6 19 183,12-33-365,0-1-1,1 0 0,-1 0 1,1 1-1,0-1 0,-1 1 1,1-1-1,0 0 1,1 1-1,-1-1 0,1 5 1,0-7-34,-1 1 1,0-1 0,1 1 0,-1-1 0,1 0 0,-1 1 0,1-1 0,-1 0 0,1 0 0,-1 1 0,1-1 0,0 0 0,-1 0-1,1 0 1,-1 1 0,1-1 0,0 0 0,-1 0 0,1 0 0,-1 0 0,1 0 0,0 0 0,-1-1 0,1 1 0,-1 0 0,1 0 0,0 0-1,-1 0 1,1-1 0,-1 1 0,1 0 0,-1-1 0,1 1 0,-1 0 0,1-1 0,-1 1 0,1 0 0,0-2 0,20-14-591,1-5-5,-2-1 1,0-1-1,-2 0 0,-1-2 1,0 0-1,18-40 0,-12 10-142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 11811,'-13'-3'1641,"12"3"-1580,1 0 0,-1-1 0,1 1 0,-1 0 0,1 0 0,-1-1 0,0 1 0,1 0-1,-1 0 1,1 0 0,-1 0 0,1 0 0,-1 0 0,0 0 0,1 0 0,-1 0 0,1 0 0,-1 0 0,1 0 0,-1 0 0,1 1 0,-1-1 0,1 0 0,-1 0 0,0 1 0,1-1 0,0 0 0,-1 1-1,1-1 1,-1 0 0,1 1 0,-1-1 0,1 0 0,0 1 0,-1-1 0,1 1 0,0-1 0,-1 1 0,1-1 0,0 1 0,0-1 0,-1 2 0,-4 11 384,0 0 0,1 1 0,1 0 1,0 0-1,1-1 0,0 1 0,1 28 1,2-16 84,1 0-1,1 0 1,9 35 0,-8-43-424,1 0 1,1-1-1,0 0 0,1 0 1,1 0-1,1-1 0,18 26 1,-27-41-109,1 0 0,-1-1 0,0 1 0,1-1 0,-1 1 0,0-1 1,1 1-1,-1-1 0,1 0 0,-1 1 0,1-1 0,-1 1 0,1-1 0,-1 0 0,1 1 0,-1-1 1,1 0-1,-1 0 0,1 1 0,0-1 0,-1 0 0,1 0 0,-1 0 0,1 0 0,0 0 0,-1 0 1,1 0-1,0 0 0,0-1-3,-1 1 0,0-1 1,0 0-1,1 1 0,-1-1 1,0 0-1,0 0 0,0 1 1,0-1-1,0 0 0,0 0 1,0 1-1,0-1 0,0 0 1,0 0-1,-1 1 0,1-1 1,0 0-1,0 0 0,-1 1 0,1-1 1,-1 0-1,-9-20-45,-1 2 1,-23-32-1,23 38 185,1-1 1,1 0-1,0-1 1,1 0-1,1-1 1,-8-24-1,14 38-100,1 1 1,0-1-1,0 1 0,-1-1 1,1 1-1,0-1 0,0 1 1,1-1-1,-1 1 0,0-1 1,0 1-1,1-1 1,-1 1-1,1-1 0,-1 1 1,1 0-1,0-1 0,0 1 1,-1 0-1,1-1 0,0 1 1,0 0-1,0 0 0,0 0 1,1 0-1,-1 0 0,0 0 1,0 0-1,1 0 1,-1 0-1,0 1 0,1-1 1,-1 1-1,3-2 0,7-1-141,-1 0 1,1 0-1,0 1 0,12 0 0,0-1-166,8-2 60,-1 1-72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15587,'9'-8'502,"1"-1"0,0 1 0,0 0 0,1 1 0,0 0-1,14-6 1,-17 10-314,1-1-1,-1 1 0,1 1 0,-1 0 0,1 0 1,0 0-1,0 1 0,0 1 0,15 0 0,-23 0-166,1 0-1,-1 0 1,1 0-1,0 0 1,-1 1-1,1-1 1,-1 0-1,1 1 1,-1-1-1,1 1 1,-1 0-1,1-1 1,-1 1-1,0 0 1,1 0-1,-1 0 1,0 0-1,0 0 1,0 0-1,0 0 1,0 0-1,0 1 1,0-1-1,0 0 0,0 1 1,0-1-1,-1 1 1,1-1-1,0 1 1,-1-1-1,0 1 1,1-1-1,-1 1 1,0-1-1,0 1 1,0-1-1,0 1 1,0 0-1,0-1 1,0 3-1,-3 7 3,1 0 0,-1 0 0,-1-1 0,-9 20 0,4-9 53,2 11-23,7-31-52,0-1 0,0 1-1,0-1 1,0 1 0,0-1-1,0 1 1,0-1-1,0 1 1,0-1 0,0 1-1,0-1 1,0 1-1,0-1 1,0 1 0,1-1-1,-1 1 1,0-1 0,0 1-1,1-1 1,-1 0-1,0 1 1,1-1 0,-1 1-1,0-1 1,1 0-1,-1 1 1,0-1 0,1 0-1,-1 0 1,1 1 0,-1-1-1,1 0 1,-1 0-1,1 0 1,-1 1 0,0-1-1,1 0 1,-1 0 0,1 0-1,-1 0 1,1 0-1,0 0 1,-1 0 0,1 0-1,-1 0 1,1 0-1,-1 0 1,1 0 0,-1-1-1,0 1 1,1 0 0,-1 0-1,1 0 1,-1-1-1,1 1 1,-1 0 0,1 0-1,-1-1 1,0 1-1,1-1 1,7-4-32,-1 0-1,0 0 1,0-1-1,0 0 1,0 0-1,-1-1 1,0 1 0,-1-1-1,0-1 1,8-12-1,-1-3-162,0 0-1,11-35 1,-11 26 7,-9 49 386,-3-8-120,3 49 400,-3-54-440,1 0-1,0-1 0,0 1 0,0-1 0,0 0 1,0 1-1,1-1 0,-1 0 0,1 1 0,0-1 0,0 0 1,0-1-1,4 6 0,-4-7-24,0 0 1,-1 0-1,1 0 0,0 0 0,0-1 1,-1 1-1,1 0 0,0-1 0,0 1 1,0-1-1,0 0 0,0 0 1,0 1-1,0-1 0,0 0 0,0-1 1,0 1-1,0 0 0,0-1 0,-1 1 1,1-1-1,0 1 0,0-1 0,0 0 1,0 0-1,-1 0 0,1 0 0,0 0 1,-1 0-1,1 0 0,1-2 1,2-2 13,1 1 0,-1-1 0,-1 0 0,1-1 0,-1 1 0,0-1 0,6-9 1,-5 4-8,-1 1 0,0-1 0,0 1 0,-1-1 0,-1 0 1,0 0-1,0 0 0,-1-1 0,-1 1 0,0 0 1,0-1-1,-1 1 0,0 0 0,-1 0 0,0 0 0,-6-16 1,7 25-13,0 1-1,1-1 1,-1 1 0,1 0 0,-1-1 0,0 1 0,0 0 0,0 0 0,0 0 0,0 0 0,0 0 0,0 0 0,0 0 0,-1 0-1,1 0 1,0 0 0,0 0 0,-1 1 0,1-1 0,-1 1 0,1-1 0,-2 0 0,2 1-2,1 0 0,-1 0 0,0 0 1,1 0-1,-1 1 0,1-1 0,-1 0 0,1 0 1,-1 0-1,0 1 0,1-1 0,-1 0 0,1 0 0,-1 1 1,1-1-1,0 1 0,-1-1 0,1 0 0,-1 1 1,1-1-1,-1 1 0,0 1 6,0-1 1,1 1-1,-1 0 1,0-1 0,1 1-1,-1-1 1,1 1-1,0 0 1,0-1-1,-1 4 1,1-2 0,0 0 1,0 0 0,0 0-1,1 0 1,-1 0-1,1 0 1,-1 0 0,1 0-1,0 0 1,0 0-1,1-1 1,-1 1 0,0 0-1,1-1 1,0 1-1,-1-1 1,1 1 0,0-1-1,0 0 1,4 3-1,-3-3-19,-1-1 0,0 0 0,0 0-1,0 0 1,1 0 0,-1 0-1,0-1 1,1 1 0,-1-1 0,1 1-1,-1-1 1,1 0 0,-1 0 0,1 0-1,-1 0 1,0-1 0,1 1-1,-1-1 1,1 1 0,-1-1 0,0 0-1,1 0 1,-1 0 0,0 0-1,3-2 1,3-2-51,-1 0-1,0 0 1,0-1 0,-1 0-1,0 0 1,0-1 0,9-12-1,-2-1-240,15-33 0,-27 52 291,-9 17 112,2 0-1,0 0 0,1 0 1,-3 21-1,6-27-78,0 0-1,1 0 1,0 0 0,1 0-1,0 1 1,1-1 0,0 0-1,4 15 1,-4-22-83,0-1 0,0 1 0,0-1 0,1 1-1,-1-1 1,1 1 0,-1-1 0,1 0 0,0 0 0,0 0 0,0 0 0,0 0-1,0 0 1,0-1 0,0 1 0,1-1 0,3 2 0,-5-2 15,1 0 0,0-1 0,0 1 0,0-1 0,-1 0 0,1 1 0,0-1 0,0 0 0,0 0 0,0 0 0,0 0 1,0-1-1,-1 1 0,1 0 0,0-1 0,0 1 0,0-1 0,-1 0 0,1 1 0,0-1 0,-1 0 0,1 0 0,0 0 0,-1-1 0,1 1 0,-1 0 1,2-2-1,15-23-435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15635,'7'5'1297,"4"7"-969,-1-1-168,9 2 88,4 3-432,4-2 312,0-1-80,8-1-232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138 369 15851,'-7'-1'365,"0"0"0,0 1 0,0 0 0,0 1-1,0 0 1,0 0 0,0 0 0,-7 3 0,10-3-249,0 1 1,1 0-1,0 0 0,-1 0 1,1 0-1,0 1 1,0-1-1,0 1 1,0 0-1,1-1 0,-1 1 1,1 1-1,-1-1 1,1 0-1,0 0 0,-1 5 1,-1 0 26,1 0 1,1 1-1,-1-1 1,1 1 0,1 0-1,-1 0 1,2-1-1,-1 1 1,1 0-1,1 0 1,-1 0-1,4 16 1,-3-22-123,0 0 0,0 0 0,-1 0 0,2 1 1,-1-1-1,0 0 0,1 0 0,-1 0 0,1-1 0,0 1 0,0 0 1,0-1-1,0 1 0,0-1 0,1 0 0,-1 1 0,1-1 0,0 0 1,-1-1-1,1 1 0,0 0 0,0-1 0,0 0 0,0 1 1,1-1-1,-1 0 0,0-1 0,0 1 0,1-1 0,-1 1 0,0-1 1,0 0-1,1 0 0,-1 0 0,0-1 0,5 0 0,0-1-12,-1 0 0,0-1-1,-1 0 1,1 0-1,0 0 1,-1-1 0,0 0-1,0 0 1,0 0-1,0-1 1,-1 0 0,1 0-1,7-11 1,1-3 26,0 0 0,21-41 0,-25 40-52,-1 0 1,-1-1-1,-1 0 1,0 0-1,-2 0 1,0-1-1,-2 0 0,0 0 1,-2 0-1,0 0 1,-1 0-1,-2 0 1,0 0-1,-8-33 1,8 48-5,0 0 0,0 1 1,-1-1-1,0 1 0,-1 0 1,1 0-1,-1 0 0,0 1 1,0-1-1,-11-9 0,13 13 12,-1 0 0,0 0 0,0 0-1,0 0 1,-1 0 0,1 0 0,0 1-1,0 0 1,-1-1 0,1 1 0,-1 1-1,1-1 1,-1 0 0,0 1 0,1 0-1,-1 0 1,1 0 0,-1 0 0,0 0-1,1 1 1,-1 0 0,1 0 0,-4 1-1,-3 2-19,2 0 1,-1 1-1,1 0 0,-1 1 0,2 0 0,-1 0 0,0 1 1,1 0-1,1 0 0,-1 0 0,1 1 0,0 0 0,1 0 1,0 1-1,-7 14 0,11-20-12,0-1 1,1 0-1,-1 0 1,1 0 0,-1 1-1,1-1 1,0 0-1,-1 0 1,1 1-1,0-1 1,1 0-1,-1 1 1,0-1-1,1 0 1,-1 0-1,1 1 1,0-1-1,-1 0 1,1 0-1,0 0 1,1 0 0,-1 0-1,0 0 1,0 0-1,1 0 1,-1-1-1,1 1 1,0 0-1,-1-1 1,1 0-1,0 1 1,3 1-1,6 3-259,1 0 0,0 0 0,0-1 0,22 5-1,-7-1-63,-17-5 319,0 0 0,-1 0 0,1 1 0,-1 0 0,0 0 0,-1 1 0,10 8 0,-14-10 148,0 0-1,-1 0 1,0 0 0,1 0 0,-2 1 0,1-1-1,0 1 1,-1 0 0,0 0 0,0 0 0,0 0-1,-1 0 1,0 0 0,1 1 0,-1 9-1,-1 5 389,0 0-1,-2-1 1,-6 30-1,8-36-1284,7-17 221,8-18 18,0-5 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12683,'4'3'312,"-1"-1"0,1 1 1,0-1-1,0 0 0,0 0 1,0 0-1,0 0 0,0-1 0,1 1 1,-1-1-1,0 0 0,1-1 1,-1 1-1,1-1 0,-1 0 1,1 0-1,-1 0 0,1 0 1,-1-1-1,0 0 0,7-2 1,-3 0-185,-1 0 1,0 0 0,0-1 0,0 0 0,0 0 0,-1-1-1,1 0 1,-1 0 0,0 0 0,6-9 0,-10 12-126,0 0 1,0 0-1,0 0 0,-1 0 1,1-1-1,-1 1 0,0 0 1,0-1-1,1 1 0,-2-1 1,1 0-1,0 1 1,0-1-1,-1 0 0,0 1 1,1-1-1,-1 0 0,0 0 1,0 1-1,-1-1 0,1 0 1,0 1-1,-1-1 1,0 0-1,1 1 0,-1-1 1,0 0-1,-1 1 0,1 0 1,0-1-1,-1 1 0,-2-4 1,2 4-12,0 0 1,0 0-1,0 0 1,-1 1-1,1-1 1,0 1-1,-1-1 1,1 1-1,-1 0 1,1 0-1,-1 0 1,0 0-1,1 1 1,-1-1-1,0 1 1,0-1-1,1 1 1,-1 0-1,0 0 1,0 0-1,1 1 1,-1-1-1,0 0 1,0 1-1,1 0 1,-1 0-1,0 0 1,1 0-1,-1 0 1,1 0-1,-4 4 1,-1-2 34,1 1 1,1 0-1,-1 1 1,0 0 0,1-1-1,0 2 1,0-1-1,1 1 1,-1-1-1,1 1 1,-4 8 0,5-8 17,1 0-1,0 0 1,0 0 0,0 0 0,1 0 0,0 0 0,0 0 0,1 1 0,-1-1 0,1 0 0,2 11 0,-2-14-27,1 0 0,0 0 0,0 0 0,0 0 0,0 0-1,0 0 1,1-1 0,-1 1 0,1 0 0,0-1 0,-1 0 0,1 1-1,0-1 1,1 0 0,-1 0 0,0 0 0,1 0 0,-1 0 0,1-1 0,-1 1-1,1-1 1,0 1 0,0-1 0,-1 0 0,6 1 0,0 0-7,0-1 0,0 0 0,0-1 0,0 0 0,1 0 0,-1-1 0,0 0 0,0 0 0,0-1 0,0 0 0,-1 0 0,1-1 0,0 0 0,-1 0 0,0-1 0,1 0 0,-2 0 0,1-1 0,10-8 0,-5 3-7,-1-1 0,1 0 1,-2-1-1,0 0 1,0-1-1,-1 0 1,-1 0-1,0-1 0,7-18 1,-6 9-5,-1-1 1,-1 0-1,-1-1 1,-1 1-1,-1-1 1,-2 0 0,0 0-1,-2-1 1,-3-33-1,2 51 11,-1 0 0,0-1 0,0 1 0,-6-11 0,8 18-7,-1-1-1,0 1 1,0-1-1,0 1 0,0-1 1,0 1-1,0-1 1,0 1-1,0 0 1,-1 0-1,1 0 1,-2-1-1,2 1 0,0 1-1,1 0 1,-1 0 0,0-1-1,0 1 1,1 0-1,-1 0 1,0 0 0,0 0-1,0 0 1,1 0 0,-1 0-1,0 0 1,0 1-1,1-1 1,-1 0 0,0 0-1,0 1 1,1-1 0,-1 0-1,0 1 1,1-1-1,-1 1 1,0-1 0,1 1-1,-1-1 1,0 2-1,-3 2 8,0 1-1,0 0 1,1 0-1,0 0 0,0 0 1,0 0-1,1 1 1,-1 0-1,-1 10 0,-12 58-4,15-69-7,-5 29-17,2 1 0,0 36 0,4-58 4,0 0 1,1-1 0,1 1-1,0 0 1,0-1 0,2 0-1,-1 1 1,2-1 0,5 11-1,-9-20-6,1 0 0,-1-1-1,1 1 1,0-1-1,-1 1 1,1-1-1,0 0 1,1 0 0,-1 0-1,0 0 1,1 0-1,-1 0 1,1-1-1,-1 1 1,1-1-1,0 1 1,0-1 0,0 0-1,-1 0 1,1-1-1,0 1 1,0-1-1,0 1 1,0-1 0,0 0-1,0 0 1,0 0-1,1 0 1,-1-1-1,0 1 1,-1-1-1,5-1 1,-1 0-148,0-1 1,0 1-1,-1-1 0,1 0 1,-1-1-1,0 1 0,0-1 0,0 0 1,0 0-1,-1-1 0,1 0 1,-1 1-1,-1-1 0,7-10 0,-3 0-83,-1-1 0,-1 0 0,0 0-1,-1 0 1,-1 0 0,-1-1-1,0 1 1,0-19 0,-2 30 187,3-69-746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14835,'-3'81'1797,"11"117"-1,-2-153-1626,1 0 0,2 0-1,2 0 1,18 43-1,-29-86-176,2 3-80,-1-1 1,1 1-1,-1-1 0,1 0 1,1 0-1,-1 1 0,1-2 1,-1 1-1,1 0 0,0 0 1,0-1-1,1 1 1,6 4-1,-10-8 14,0 0 0,1 1 0,-1-1 0,0 0 0,0 0 0,1 0 0,-1 1 0,0-1 0,1 0 0,-1 0 0,1 0 0,-1 0 0,0 0 0,1 0 0,-1 0 0,0 0 0,1 0 0,-1 0 0,0 0 0,1 0 0,-1 0 0,0 0 0,1 0 0,-1 0 0,0-1 0,1 1 0,-1 0 0,0 0 0,1 0 0,-1 0 0,0-1 0,1 1 0,-1 0 0,0 0 0,0-1 0,1 1 0,-1 0 0,0 0 0,0-1 0,0 1 1,1 0-1,-1-1 0,0 1 0,0 0 0,0-1 0,0 1 0,0-1 0,2-16-2044,-4 8 1605,1 1 0,-1-1 0,-1 1 0,0-1-1,0 1 1,0 0 0,-1 0 0,-6-10 0,-43-57-29,48 69 752,-5-7 1358,0 1 1,-26-24 3987,42 42-4116,13 12-607,-11-12-727,0-1 1,1 0-1,0-1 1,-1 0-1,2 0 1,-1 0-1,0-2 1,1 1-1,-1-1 1,1 0-1,0-1 1,-1 0-1,1-1 1,0 0-1,0 0 1,-1-1-1,1 0 1,0-1-1,-1 0 1,1-1-1,-1 0 1,0 0-1,1-1 1,-2 0-1,1-1 1,0 1-1,11-11 1,-9 7-116,-1-2 0,0 1 1,-1-1-1,9-12 0,-14 17-11,0 0 0,-1-1 0,0 1-1,0-1 1,-1 1 0,0-1 0,0 0-1,0 0 1,0 1 0,-1-1 0,1-8 0,-2 13 16,0 0 1,0 1-1,0-1 1,0 0 0,0 1-1,0-1 1,0 0 0,0 1-1,0-1 1,0 0 0,0 0-1,0 1 1,-1-1 0,1 1-1,0-1 1,-1 0 0,1 1-1,0-1 1,-1 1 0,1-1-1,0 0 1,-2 0 0,2 1 3,-1 0 0,1 0 0,-1 0 0,1 0 0,-1 0 0,1 0 0,-1 0 0,1 0 1,-1 0-1,1 0 0,-1 0 0,0 0 0,1 0 0,-1 1 0,1-1 0,-1 0 0,1 0 1,-1 1-1,1-1 0,0 0 0,-1 1 0,-3 2 29,0 0-1,1 0 1,0 0-1,0 0 1,-4 6 0,2-1 51,0-1 1,1 1 0,0 1-1,0-1 1,-4 16-1,7-20-40,0 1 0,0-1-1,0 0 1,1 1 0,-1-1-1,1 1 1,0-1 0,1 1-1,-1-1 1,1 1 0,0-1-1,0 0 1,3 8-1,-4-10-29,1 0 0,0-1-1,1 1 1,-1-1 0,0 1-1,0-1 1,1 0 0,-1 1-1,1-1 1,-1 0 0,1 0-1,-1 0 1,1 0 0,0 0-1,-1-1 1,1 1 0,0 0-1,0-1 1,-1 1 0,1-1-1,0 0 1,0 1 0,0-1-1,0 0 1,0 0 0,0 0-1,-1-1 1,1 1 0,0 0-1,0-1 1,0 1 0,2-2-1,4 0 7,1-1-1,-1-1 0,0 0 0,0 0 1,11-7-1,8-10-30,-1-1 1,-1 0-1,42-51 1,-30 31 30,-28 34 17,-5 9-3,-2 15-102,-2-1-221,0-11 216,1 0-1,0 0 1,0 0-1,0 0 1,0 0-1,1 0 1,0 0-1,0 0 1,0-1-1,0 1 1,0-1-1,1 0 1,2 4-1,10 4-233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14211,'3'19'560,"2"17"622,16 55 0,-18-82-930,1 1-1,-1-1 0,1 1 1,1-1-1,0 0 1,0-1-1,1 1 0,0-1 1,0 0-1,11 10 0,-14-16-149,-1 0 1,1 0-1,-1-1 0,1 1 0,-1 0 1,1-1-1,0 0 0,0 0 0,0 1 0,0-2 1,0 1-1,0 0 0,0-1 0,0 1 0,0-1 1,0 0-1,6 0 0,-4-1 14,0 0 0,0-1 0,0 1 0,-1-1 0,1 0 0,-1 0 1,1 0-1,-1-1 0,0 0 0,5-3 0,4-5 122,-2 0 0,1-1 0,-1 0 0,-1-1 0,16-25 0,-3-3-177,-1-1-1,-2-1 0,-2 0 0,-2-2 1,-1 0-1,-3 0 0,-2-1 1,6-58-1,-16 103-72,1-56-948,-1 53 793,0 0-1,-1 1 1,1-1-1,-1 0 0,0 0 1,0 1-1,0-1 1,-1 1-1,1-1 1,-1 1-1,0 0 1,-3-5-1,-2 2-309,7 6 460,0 0 0,0 0 0,0 0 0,0 0 0,-1 0 0,1 0 0,0 0-1,0 0 1,0 0 0,0 0 0,0 0 0,-1 0 0,1 0 0,0 0 0,0 0 0,0 0 0,0 0 0,0 0 0,0 0 0,-1 0-1,1 0 1,0 0 0,0 0 0,0 0 0,0 0 0,0 0 0,0 1 0,0-1 0,-1 0 0,1 0 0,0 0 0,0 0 0,0 0 0,0 0-1,0 0 1,0 1 0,0-1 0,0 0 0,0 0 0,0 0 0,0 0 0,0 0 0,0 0 0,0 1 0,0-1 0,0 0 0,0 0-1,0 0 1,0 0 0,0 0 0,0 1 0,0-1 0,0 0 0,0 9-906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213 505 14203,'-1'-2'135,"-1"1"1,0 0-1,1 0 0,-1 0 0,0 0 1,0 0-1,0 0 0,0 1 0,0-1 1,0 1-1,0-1 0,0 1 0,0 0 1,0-1-1,0 1 0,0 0 1,0 1-1,0-1 0,-3 1 0,1-1 147,-6 1 92,0 1-1,1-1 0,-1 2 0,0 0 0,0 0 0,1 0 0,0 1 1,-10 6-1,13-7-269,0 1 0,1-1 1,0 1-1,-1 0 0,1 0 0,1 1 1,-1-1-1,1 1 0,0 0 1,0 0-1,0 0 0,1 1 0,-5 8 1,8-13-86,-1-1-1,1 1 1,0-1 0,0 1 0,0-1 0,-1 1 0,1-1 0,0 1-1,0 0 1,0-1 0,0 1 0,0-1 0,0 1 0,0-1 0,0 1 0,0-1-1,0 1 1,0-1 0,0 1 0,1-1 0,-1 2 0,9-2 231,12-14-83,-12 5-196,0-1 0,-1 0 0,0 0 0,0-1 0,-2 0 0,1 0 0,-1-1 0,-1 0 0,0 0 0,0 0 0,-2-1 0,1 1 0,-2-1 0,1 0-1,-2 0 1,1-17 0,-2 16-300,0 10-96,1 6-11,0 1 384,1 0 0,-1 0-1,0 0 1,1 0 0,0 0 0,0 0-1,3 4 1,-1-3 64,0 0-1,1 0 1,-1 0 0,1 0-1,0-1 1,0 0 0,0 0-1,0 0 1,1-1 0,-1 0-1,1 1 1,-1-2 0,1 1-1,0-1 1,0 0 0,-1 0-1,1-1 1,7 1 0,-6-2 30,1 0 0,0 0 0,-1-1 0,0 0 0,1 0 0,-1 0 0,0-1 0,0 0 0,-1 0 0,1-1 0,-1 0 0,1 0 0,9-10 0,-3 2-44,-1-1 1,0-1-1,-1 0 1,0-1 0,-1 0-1,-1 0 1,0-1-1,-1-1 1,-1 1-1,-1-1 1,0 0 0,-1-1-1,-1 1 1,-1-1-1,0 0 1,0-35 0,-3 48-79,0 0 0,-1 1 0,0-1 0,1 1 0,-1-1 0,-1 1 0,1-1 0,-1 1 0,0-1 0,0 1 0,0 0 0,0 0 0,-1 0 0,-5-6 0,7 8 39,-1 1 0,0 0-1,0-1 1,0 1-1,0 0 1,0 0-1,0 0 1,0 0 0,0 0-1,0 0 1,0 0-1,-1 1 1,1-1 0,0 1-1,0 0 1,-1 0-1,1 0 1,0 0-1,-1 0 1,1 0 0,0 0-1,0 1 1,-1-1-1,1 1 1,0 0 0,0 0-1,0 0 1,0 0-1,0 0 1,0 0-1,-3 2 1,1 0 38,-1 1 1,0-1-1,1 1 0,0 0 0,0 0 1,0 0-1,0 1 0,1 0 0,0-1 1,0 1-1,-5 10 0,4-6 27,1 0 0,0 1 0,1-1 0,-1 1 0,2 0 0,-2 16 0,3-14 3,0-1-1,0 1 1,1 0 0,1-1-1,0 1 1,0-1 0,1 0-1,1 0 1,0 0 0,0 0-1,1 0 1,9 13 0,-10-17-65,1-1 1,1 0-1,-1 0 1,1 0-1,0-1 1,0 0-1,1 0 1,-1-1-1,1 1 1,0-2-1,0 1 1,1-1-1,13 5 1,-16-7-8,1 0 0,0 0 0,0 0 1,-1-1-1,1 0 0,0 0 1,0 0-1,0-1 0,0 1 1,-1-2-1,1 1 0,0-1 0,-1 1 1,1-2-1,-1 1 0,0 0 1,0-1-1,0 0 0,7-5 1,19-22-231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16123,'-3'35'958,"-3"109"1992,7-127-2580,0 0 1,1 0 0,1 0-1,0 0 1,1-1-1,9 22 1,-11-35-320,-1 1 1,0-1-1,1 0 1,0 0-1,0-1 1,0 1-1,0 0 1,0-1-1,1 1 1,-1-1-1,1 1 0,-1-1 1,1 0-1,4 2 1,-5-3-32,0 0 0,0-1 0,1 1 1,-1 0-1,0-1 0,1 0 0,-1 0 0,0 1 1,0-1-1,1 0 0,-1-1 0,0 1 0,1 0 0,-1-1 1,0 1-1,1-1 0,-1 0 0,0 0 0,0 0 1,0 0-1,0 0 0,2-2 0,5-3 19,0-1 0,-1 0 0,0-1 0,-1 1 0,1-1 0,-2-1 0,12-16-1,34-73 15,-44 82-96,2-2-129,-1 0 0,-1-1 0,-1 0 0,-1 0 0,0 0 0,4-32 0,-10 49 155,0 0 1,0 0-1,1 0 0,-1-1 0,-1 1 0,1 0 0,0 0 0,0 0 1,-1 0-1,1 0 0,-1 0 0,0-1 0,0 1 0,0 0 1,0 1-1,0-1 0,0 0 0,-2-2 0,-9-8-316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217 153 14707,'-7'0'354,"0"0"-1,0 1 1,0 0-1,0 0 1,0 1-1,0 0 1,1 0-1,-1 1 1,1-1-1,-1 1 1,-7 6-1,0 1 38,1 0 0,0 1 0,-18 21-1,27-28-295,-34 41 636,36-43-688,1 0 0,-1 0 0,1 0 0,0 0 0,-1 0 0,1 1 0,0-1 0,1 1-1,-1-1 1,0 1 0,1-1 0,-1 1 0,1-1 0,0 1 0,-1-1 0,1 1 0,1-1 0,-1 5 0,1-6-26,0 0 0,0 1-1,-1-1 1,1 0 0,0 0-1,0 0 1,0 0 0,0 0 0,0-1-1,0 1 1,0 0 0,1 0-1,-1-1 1,0 1 0,0 0 0,0-1-1,1 0 1,-1 1 0,0-1 0,1 0-1,-1 1 1,0-1 0,2 0-1,32 0 90,-33 0-101,41-5 73,45-12 0,-56 9-147,0 2 1,0 2-1,46-2 0,-45 11-119,-31-5 172,-1 0-1,1 1 1,-1 0-1,1-1 1,-1 1-1,1 0 1,-1 0-1,0 0 0,1 0 1,-1 0-1,0 0 1,0 0-1,1 0 1,-1 0-1,0 1 1,1 1-1,-2-2 27,0-1 0,0 0-1,0 1 1,0-1 0,0 0 0,0 1-1,0-1 1,0 0 0,0 1 0,0-1-1,0 0 1,0 1 0,0-1 0,0 0-1,0 1 1,-1-1 0,1 0 0,0 0-1,0 1 1,0-1 0,0 0 0,-1 1-1,1-1 1,0 0 0,0 0 0,-1 0 0,1 1-1,0-1 1,-1 0 0,1 0 0,0 0-1,0 0 1,-1 0 0,1 1 0,0-1-1,-1 0 1,1 0 0,0 0 0,-1 0-1,1 0 1,0 0 0,-1 0 0,1 0-1,0 0 1,-1 0 0,1 0 0,0 0-1,-1 0 1,1-1 0,0 1 0,-1 0-1,1 0 1,0 0 0,0 0 0,-1 0-1,1-1 1,0 1 0,0 0 0,-1-1 0,-2-2 60,1-1 1,0 0 0,0 0 0,0 0 0,0 0 0,1 0 0,0-1 0,0 1 0,0 0-1,0-1 1,0 1 0,1-8 0,-1 4 0,-2-20-133,1-40 0,2 58-175,0 0-1,1 0 1,1-1 0,0 1 0,0 0-1,1 0 1,5-12 0,-6 19 43,0-1-1,1 1 1,-1-1 0,1 1 0,-1 0-1,1 0 1,0 0 0,0 0 0,1 1-1,-1-1 1,6-3 0,43-17-905,-45 20 972,35-12-570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14827,'21'27'1625,"4"-2"-1137,-1-7-416,0-2 672,5-4-872,-2-5 8,-1-7 64,1-3-216,-1-6-184</inkml:trace>
  <inkml:trace contextRef="#ctx0" brushRef="#br0" timeOffset="1">403 0 15875,'-14'9'708,"-1"-1"-1,-17 6 0,23-10-602,0-1 0,0 2 0,1-1 0,-1 1 0,1 0 0,0 1 0,1 0 0,-1 0 0,-11 12 0,19-17-98,-1 0 0,0 0 0,0 0 1,1-1-1,-1 1 0,0 0 0,1 0 1,-1 0-1,1 0 0,-1 1 0,1-1 1,0 0-1,-1 0 0,1 0 0,0 0 0,0 0 1,0 0-1,0 0 0,0 1 0,0-1 1,0 1-1,1-1-15,-1 0 0,1 0 0,-1 0 1,1 0-1,0-1 0,0 1 0,-1 0 0,1-1 1,0 1-1,0 0 0,0-1 0,-1 1 0,1-1 0,0 0 1,0 1-1,0-1 0,0 1 0,0-1 0,1 0 1,8 2-156,0-1 1,0 0 0,19-2-1,-18 1 38,9 0-51,3 0-142,35 3-1,-52-2 346,-1 0 0,1 0 0,0 0 0,-1 1 0,0 0-1,1 0 1,-1 0 0,0 1 0,0-1 0,0 1 0,7 6 0,-11-8 23,0 0 0,0 0 0,0 0 0,1 0 0,-1 0 0,0 1-1,-1-1 1,1 0 0,0 1 0,0-1 0,0 1 0,-1-1 0,1 1 0,-1-1 0,1 1 0,-1-1 0,0 1-1,1 0 1,-1-1 0,0 1 0,0 2 0,-1-2 38,0 0-1,1 0 1,-1 0 0,0 1-1,0-1 1,0 0 0,0 0-1,0 0 1,-1-1-1,1 1 1,-1 0 0,1 0-1,-3 1 1,-2 2 120,-1 0-1,1 0 1,-1-1-1,0 0 1,0 0-1,0-1 0,-12 4 1,13-5-252,1-1-1,0 1 1,0-1 0,0-1 0,-1 1-1,1-1 1,0 1 0,0-2 0,-1 1-1,1 0 1,0-1 0,-1 0-1,1-1 1,-7-2 0,4-3-210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12 607 17988,'-1'0'86,"1"0"0,-1-1-1,1 1 1,-1 0 0,1 0 0,-1 0 0,1 0 0,0 0 0,-1-1-1,1 1 1,-1 0 0,1 0 0,-1-1 0,1 1 0,0 0 0,-1-1 0,1 1-1,0-1 1,-1 1 0,1 0 0,0-1 0,-1 1 0,1-1 0,0 1-1,0-1 1,0 1 0,-1-1 0,1 1 0,0 0 0,0-1 0,0 0-1,6-19 1349,21-17 27,-26 35-1265,7-7 111,55-62 681,-56 65-973,0-1-1,0 1 1,1 1 0,0-1 0,0 1 0,0 0 0,14-5 0,-21 9-18,0 1 1,0 0-1,-1 0 0,1 0 0,0-1 1,-1 1-1,1 0 0,0 0 0,0 0 1,-1 0-1,1 0 0,0 0 0,-1 1 1,1-1-1,0 0 0,0 0 0,-1 0 1,1 1-1,0-1 0,-1 0 0,1 1 1,0-1-1,-1 0 0,1 1 0,-1-1 1,1 1-1,-1-1 0,1 1 0,-1-1 1,1 1-1,-1 0 0,1-1 0,-1 1 1,0-1-1,1 1 0,-1 0 0,0-1 1,0 1-1,1 0 0,-1 0 0,0-1 1,0 1-1,0 0 0,0-1 0,0 1 1,0 0-1,0 0 0,0-1 0,0 2 1,0 7-19,-1 0 1,1 1 0,-4 10-1,3-11 4,-4 25-31,0-9 63,2 0-1,0 0 1,2 0 0,2 36-1,0-58-4,-1-1-1,1 1 0,-1 0 0,1 0 1,0 0-1,0 0 0,0-1 0,0 1 1,1 0-1,-1-1 0,1 1 0,0-1 0,-1 0 1,1 1-1,0-1 0,0 0 0,3 2 1,-3-3-6,0 0 1,0 0-1,0-1 1,-1 1-1,1 0 1,0-1-1,0 0 1,0 1-1,0-1 1,0 0-1,0 0 1,0 0-1,0 0 1,0 0-1,0-1 1,0 1-1,0-1 1,0 1-1,0-1 0,-1 0 1,1 0-1,0 1 1,0-1-1,-1 0 1,1-1-1,0 1 1,1-2-1,9-6-64,-1-2 0,0 1 0,-1-1 0,0-1-1,-1 0 1,-1 0 0,1-1 0,10-24-1,-7 11-197,-1 0-1,-2-1 0,11-48 0,-18 68 198,0 1 4,-1 0 0,0-1 0,0 1 0,0 0 1,-1 0-1,1-1 0,-2 1 0,1 0 0,-3-12 0,3 18 56,0-1 0,0 1-1,0 0 1,0 0 0,0-1-1,-1 1 1,1 0 0,0-1-1,0 1 1,0 0 0,-1 0 0,1 0-1,0-1 1,0 1 0,-1 0-1,1 0 1,0 0 0,0-1-1,-1 1 1,1 0 0,0 0-1,-1 0 1,1 0 0,0 0-1,-1 0 1,1 0 0,0 0 0,0 0-1,-1 0 1,1 0 0,0 0-1,-1 0 1,1 0 0,0 0-1,-1 0 1,1 0 0,0 0-1,-1 0 1,1 1 0,0-1-1,0 0 1,-1 0 0,1 0 0,0 0-1,-1 1 1,1-1 0,0 0-1,0 0 1,0 0 0,-1 1-1,1-1 1,0 0 0,0 1-1,0-1 1,0 0 0,-1 0-1,1 1 1,0-1 0,0 0 0,0 1-1,0-1 1,-10 19 78,7-7-26,0 0-1,1 0 1,0 1-1,1-1 0,0 17 1,1-23-29,1 1 0,-1-1 0,1 1 0,0-1 0,1 0 0,-1 1 0,1-1 0,0 0 0,1 0 0,0 0-1,0 0 1,3 5 0,-4-10-18,-1 1-1,0 0 0,1-1 1,-1 0-1,1 1 1,-1-1-1,1 0 0,0 0 1,-1 1-1,1-1 0,0 0 1,0-1-1,0 1 0,0 0 1,0-1-1,-1 1 0,1-1 1,1 1-1,2-1 0,-2 0-6,0-1-1,1 1 0,-1-1 0,0 0 0,0 1 0,0-2 0,0 1 1,0 0-1,-1 0 0,1-1 0,4-3 0,1-1-14,0-1-1,0 0 1,-1 0 0,0-1-1,0 0 1,9-17-1,-10 15 7,-1 1-1,-1-2 1,0 1-1,0 0 1,-1-1-1,0 0 1,-1 1-1,0-1 1,0-17-1,-2 22 16,0-1-1,0 0 1,-1 0-1,0 0 1,0 0-1,0 0 1,-1 0-1,0 0 1,-1 1-1,1-1 1,-1 1-1,0 0 1,-1 0-1,0 0 1,0 0-1,-5-5 1,7 9 5,0 0 1,0 0 0,0 1 0,-1-1-1,1 1 1,0-1 0,-1 1-1,1 0 1,-1 0 0,1 0 0,-1 1-1,1-1 1,-1 0 0,-5 0 0,8 1-4,-1 0 0,0 0 0,0 1 0,1-1 0,-1 0 0,0 0 0,0 0 0,1 0 1,-1 1-1,0-1 0,0 0 0,1 1 0,-1-1 0,0 0 0,1 1 0,-1-1 0,1 1 1,-1-1-1,1 1 0,-1-1 0,0 2 0,0-1 3,1 0-1,0 0 1,-1 0-1,1 1 1,0-1-1,-1 0 1,1 1-1,0-1 1,0 0-1,0 0 1,0 1-1,0-1 1,1 0-1,-1 0 1,0 1-1,0-1 1,1 2-1,0-2-11,0 1 0,0-1 1,0 1-1,0-1 0,0 1 0,0-1 0,0 1 0,0-1 0,0 0 0,1 0 0,-1 0 0,1 1 0,-1-1 0,1 0 0,-1-1 0,1 1 0,-1 0 0,1 0 0,0-1 0,0 1 0,-1-1 0,1 0 0,0 1 0,0-1 0,-1 0 0,1 0 0,0 0 0,0 0 0,0 0 0,2-1 0,6 0-85,0-1 1,0 0-1,0 0 0,10-4 1,7-6-173,23-7-186,-47 18 420,0 0-1,0 0 1,0 1-1,0-1 1,0 1-1,0-1 1,0 1-1,0 0 1,0 1-1,0-1 1,0 0-1,0 1 1,3 1-1,-3-1 26,0 1-1,0 0 1,0 0-1,-1 0 1,1 1 0,-1-1-1,1 1 1,2 4-1,15 13 23,-17-18-33,0 0 1,0-1-1,0 1 0,0-1 1,0 1-1,0-1 1,1 0-1,-1-1 1,0 1-1,1 0 0,-1-1 1,0 0-1,1 0 1,-1 0-1,1 0 1,-1 0-1,0-1 0,1 0 1,-1 0-1,0 0 1,1 0-1,-1 0 1,0 0-1,0-1 0,0 1 1,0-1-1,0 0 1,0 0-1,3-3 1,-2 1-87,1-1 0,-1 1 0,0 0 1,0-1-1,-1 0 0,1 0 1,-1 0-1,0 0 0,-1-1 1,1 1-1,-1-1 0,0 1 0,0-1 1,-1 0-1,0 0 0,1-6 1,-2-2-421,-1 0 0,-1-1 1,0 1-1,-1 0 0,0 1 1,-6-16-1,2 5-181,2-1 51,5-1 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17220,'-2'1'148,"1"1"-1,-1-1 1,1 1 0,0-1 0,-1 1 0,1 0 0,0-1-1,0 1 1,0 0 0,0 0 0,1 0 0,-1 0 0,0 0-1,0 2 1,-4 30 420,4-29-327,-3 38 190,2 1 1,1-1-1,6 46 0,-3-72-634,1-1-1,0 1 1,1-1-1,0 0 0,2 0 1,0-1-1,0 1 1,2-1-1,0-1 0,0 1 1,13 13-1,-83-91-876,37 40 1489,2-1 1,0-1-1,-27-41 1,48 63-334,0 0 0,0 0 1,1 0-1,-1 0 1,1-1-1,0 1 1,0 0-1,0-1 0,0 1 1,0-5-1,2 7-51,-1 0 0,0 0 0,0 0 0,1 1 0,-1-1 0,0 0-1,1 0 1,-1 0 0,1 0 0,-1 0 0,1 0 0,0 0 0,-1 1 0,1-1 0,0 0 0,0 1-1,-1-1 1,1 0 0,0 1 0,0-1 0,0 1 0,0-1 0,0 1 0,0-1 0,0 1-1,0 0 1,0 0 0,0-1 0,0 1 0,0 0 0,0 0 0,0 0 0,0 0 0,0 0 0,0 0-1,1 1 1,78 3-897,-52-1-515,45-1 0,-66-2 1046,1-1 0,-1 0 0,0 0 1,0-1-1,1 0 0,-1 0 0,0-1 1,0 0-1,-1 0 0,13-8 0,-15 8 434,0-1 0,-1 1 0,1-1 0,-1 0 0,0-1-1,0 1 1,0 0 0,0-1 0,-1 0 0,0 0 0,0 1-1,0-1 1,-1 0 0,1-1 0,-1 1 0,-1 0 0,1 0-1,-1 0 1,1-1 0,-1 1 0,-1 0 0,-1-9 0,2 13-17,0 0 1,0 1 0,0-1-1,0 0 1,0 0 0,0 1 0,-1-1-1,1 0 1,0 0 0,0 1-1,-1-1 1,1 0 0,-1 1-1,1-1 1,0 0 0,-1 1 0,1-1-1,-1 1 1,0-1 0,1 1-1,-1-1 1,1 1 0,-1-1 0,0 1-1,1-1 1,-2 1 0,0 0-2,1 0 1,0 0 0,0 0 0,0 0 0,0 1 0,0-1-1,0 0 1,0 1 0,0-1 0,0 1 0,0-1 0,0 1-1,0-1 1,0 1 0,0 0 0,0 0 0,-5 5 88,1-1 0,0 1 1,0 0-1,-4 8 1,6-9-143,-24 43 92,25-45-135,1 0 0,-1 1-1,1-1 1,0 0 0,0 1 0,0-1 0,1 1 0,-1 0 0,1-1 0,0 1 0,0-1 0,1 6 0,-1-7-35,1-1 0,-1 1-1,1-1 1,0 0 0,0 1-1,-1-1 1,1 0-1,0 1 1,0-1 0,1 0-1,-1 0 1,0 0 0,0 0-1,0 0 1,1 0-1,-1 0 1,0-1 0,1 1-1,-1 0 1,1-1 0,-1 1-1,3 0 1,38 5-1353,-32-6 1032,91 2-2779,-69-3 2118,0 1 0,52 8 0,-83-8 1118,0 0 0,1 0 1,-1 0-1,0 1 1,0-1-1,0 0 0,0 0 1,0 1-1,0-1 0,0 1 1,0-1-1,0 1 1,0 0-1,0-1 0,0 1 1,0 0-1,0-1 0,0 1 1,0 1-1,-1-1-11,0-1-1,0 1 1,0-1-1,0 1 1,-1-1 0,1 1-1,0 0 1,0-1-1,0 1 1,-1-1 0,1 1-1,0-1 1,-1 1-1,1-1 1,-1 0-1,1 1 1,0-1 0,-1 1-1,1-1 1,-1 0-1,1 1 1,-1-1 0,1 0-1,-1 0 1,0 1-1,-10 4 903,0 0 0,-16 5-1,21-7-632,-18 5 711,-31 13 732,-88 20 0,141-41-1835,1 1-1,0-1 0,-1 0 1,1 0-1,0 0 0,-1 0 1,1 0-1,0 0 0,-1 0 1,1 0-1,0-1 0,-3 0 0,4 1 32,-1-1-1,1 1 0,-1-1 0,1 1 0,-1-1 1,1 1-1,0-1 0,-1 1 0,1-1 0,0 1 0,-1-1 1,1 0-1,0 1 0,0-1 0,-1 1 0,1-1 1,0 0-1,0 1 0,0-1 0,0 0 0,0 1 0,0-1 1,0 0-1,0 1 0,0-1 0,0 0 0,0 1 1,1-1-1,-1 0 0,5-18-582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151 424 17324,'0'-1'66,"0"0"1,0 1-1,0-1 1,0 0-1,0 1 1,0-1-1,0 0 1,-1 1-1,1-1 1,0 1-1,0-1 1,-1 1-1,1-1 1,0 0-1,-1 1 1,1-1-1,-1 1 1,1-1-1,-1 1 1,1 0-1,-1-1 1,1 1-1,-1-1 1,1 1-1,-1 0 1,1 0-1,-1-1 1,0 1-1,1 0 1,-1 0-1,1 0 1,-1-1-1,0 1 1,1 0-1,-1 0 1,0 0-1,1 0 1,-1 0-1,0 0 1,1 0-1,-1 1 1,0-1-1,1 0 1,-1 0-1,1 0 1,-1 1-1,0-1 1,1 0-1,-1 1 1,-2 0 105,1 1 1,0-1-1,0 1 1,0-1-1,0 1 1,0 0 0,1-1-1,-1 1 1,0 0-1,1 0 1,-3 5 0,3-5-55,0 0 0,0 1 1,1-1-1,-1 1 0,1 0 1,-1-1-1,1 1 0,0-1 1,0 1-1,0 0 1,0-1-1,1 1 0,0 4 1,0-6-86,-1 0-1,1 1 1,-1-1 0,1 0 0,-1-1 0,1 1 0,-1 0 0,1 0 0,0 0 0,0 0 0,-1 0 0,1-1-1,0 1 1,0 0 0,0-1 0,0 1 0,0 0 0,0-1 0,0 1 0,0-1 0,0 0 0,0 1 0,0-1 0,0 0-1,0 1 1,0-1 0,0 0 0,0 0 0,1 0 0,-1 0 0,0 0 0,0 0 0,0-1 0,0 1 0,2-1-1,5-1 10,-1-1-1,1 0 0,-1-1 1,0 1-1,0-1 0,0-1 1,-1 1-1,1-1 0,-1 0 0,6-8 1,2-1-11,-1-1 0,-1 0 0,11-19 0,-15 21-25,0 0 0,-1-1-1,-1 0 1,0-1 0,-1 1-1,-1-1 1,0 0 0,-1 0-1,-1-1 1,1-16 0,-3 24-30,0 0 0,0 0 0,-1 0 0,0 0 0,0 0 0,-1 0 0,0 0 0,0 0 0,-1 1 0,0-1 0,0 1 0,-1 0 0,0 0 0,0 0 0,-1 0 0,0 1 0,0-1 0,0 1 0,-1 1 0,-12-11 0,13 13-3,-1 0 0,0 0 1,1 0-1,-1 0 0,0 1 0,0 0 1,-1 0-1,1 1 0,0 0 0,0 0 1,-1 0-1,1 1 0,-1 0 0,1 0 1,0 1-1,-1-1 0,1 1 0,0 1 1,0-1-1,-1 1 0,-6 3 0,5-1 14,0-1-1,0 2 1,0-1-1,1 1 1,0 0-1,0 0 0,0 1 1,0 0-1,1 0 1,0 1-1,0-1 0,1 1 1,0 1-1,-8 13 1,12-18 13,0 0 0,-1 0 0,1 0 1,0 0-1,0 0 0,0 0 0,1 0 1,-1 0-1,1 1 0,0-1 0,0 0 1,0 0-1,0 1 0,0-1 0,1 0 1,0 0-1,1 6 0,0-5-1,0-1 0,0 1 0,0-1 0,1 0 0,-1 1 0,1-1 0,0 0 0,0-1 0,0 1 0,0-1 0,0 1 0,6 2 0,7 3-41,0-1 0,0-1 0,1 0-1,0-1 1,22 4 0,-2-2-114,51 12-332,-78-16 322,0 0 0,0 1 0,0 0 0,0 1 0,-1 0 0,10 6 1,-17-9-27,1 1 1,0-1-1,-1 0 1,0 1-1,1-1 1,-1 1-1,0 0 1,0 0-1,-1 0 1,1 0-1,-1 0 1,1 0-1,0 3 1,-2-5 170,0-1 1,0 0 0,1 0-1,-1 1 1,0-1-1,0 0 1,0 0-1,0 0 1,0 1-1,0-1 1,1 0-1,-1 0 1,0 0-1,0 0 1,0 0-1,1 1 1,-1-1-1,0 0 1,0 0-1,0 0 1,1 0-1,-1 0 1,0 0-1,0 0 1,1 0-1,-1 0 1,0 0-1,0 1 1,0-1-1,1 0 1,-1 0-1,0-1 1,0 1-1,1 0 1,-1 0-1,0 0 1,0 0 0,1 0-1,-1 0 1,0 0-1,0 0 1,0 0-1,1 0 1,-1-1-1,0 1 1,0 0-1,0 0 1,1 0-1,-1 0 1,0-1-1,0 1 1,0 0-1,0 0 1,0 0-1,0-1 1,1 1-1,-1 0 1,0 0-1,0-1 1,0 1-1,10-10-396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113 510 19028,'-4'-1'163,"0"0"-1,0 0 1,0 1-1,0-1 1,0 1 0,0 0-1,0 0 1,0 0-1,1 1 1,-1-1-1,0 1 1,0 0 0,0 0-1,0 1 1,1-1-1,-1 1 1,0-1-1,1 1 1,-1 0 0,1 1-1,0-1 1,0 1-1,0-1 1,0 1-1,0 0 1,1 0 0,-1 0-1,1 0 1,0 1-1,0-1 1,-2 5 0,3-7-145,1-1 0,0 1 0,-1 0 0,1 0 0,0 0 0,0 0 0,0 0 0,0 0 0,0-1 0,0 1 0,0 0 0,0 0 0,0 0 0,1 0 0,-1 0 0,0 0 0,0-1 0,1 1 0,-1 0 0,1 0 0,-1 0 0,0-1 0,1 1 0,0 0 0,0 0 0,0 0-8,1 0 0,-1 0 1,1 0-1,-1 0 0,1-1 1,-1 1-1,1-1 0,0 1 0,-1-1 1,1 1-1,0-1 0,2 0 1,4 0-97,1 0 0,-1-1 0,1 0 0,9-2 0,-7 0-116,0 0 0,0-1 0,0 0 0,-1 0 1,0-2-1,0 1 0,0-1 0,17-14 1,-23 17 112,0 0 0,0-1 0,-1 1 0,1-1 1,-1 0-1,0 0 0,0 0 0,0 0 0,-1-1 1,1 1-1,-1-1 0,0 1 0,-1-1 1,1 0-1,-1 0 0,0 0 0,0 0 0,0 0 1,-1 0-1,0 0 0,0 0 0,-1-8 0,1 12 100,0 0-1,0-1 0,-1 1 1,1 0-1,0 0 1,-1-1-1,1 1 0,-1 0 1,0 0-1,1 0 0,-1 0 1,0 0-1,0 0 1,1 0-1,-1 0 0,0 0 1,0 0-1,0 0 0,0 0 1,0 1-1,-1-1 0,1 0 1,0 1-1,0-1 1,0 1-1,-1-1 0,1 1 1,0 0-1,0-1 0,-1 1 1,1 0-1,0 0 1,-1 0-1,1 0 0,0 0 1,-1 0-1,1 0 0,0 1 1,0-1-1,-1 0 0,1 1 1,0-1-1,0 1 1,-1-1-1,0 2 0,-3 0 68,1 0 0,0 0 0,0 0-1,1 0 1,-1 1 0,0 0 0,1 0 0,0 0-1,-1 0 1,1 0 0,0 1 0,-3 5 0,4-4-12,0-1 0,0 1 0,0-1 0,1 1 1,0 0-1,0-1 0,0 1 0,0 0 0,1 0 0,0 0 1,0 0-1,1 7 0,-1-10-55,1 0 0,-1 0 0,1 0 0,0 0 0,0 0 0,0 0-1,0 0 1,0 0 0,0-1 0,0 1 0,1 0 0,-1-1 0,0 1 0,1-1 0,0 1 0,-1-1 0,1 0 0,0 1 0,0-1-1,-1 0 1,1 0 0,0 0 0,0-1 0,0 1 0,0 0 0,0-1 0,0 1 0,1-1 0,-1 0 0,3 0 0,4 0-43,1 0 0,-1-1 0,0 0 1,0 0-1,0-1 0,0-1 1,0 1-1,0-2 0,-1 1 0,1-1 1,-1 0-1,0-1 0,0 0 1,0 0-1,-1 0 0,0-1 0,0-1 1,9-9-1,-7 5-38,1 0 0,-1 0 0,-1-1-1,0-1 1,-1 1 0,-1-1 0,1-1 0,-2 1 0,0-1 0,-1 0-1,3-15 1,-4 11-2,-1-1-1,0 1 1,-2-20-1,0 32 75,-1 0-1,1-1 1,-1 1-1,-1 0 1,1 0-1,-1 0 1,0 0-1,0 0 1,-1 0-1,0 0 1,0 1-1,-5-7 1,7 10 2,0 1 1,0 0 0,0-1 0,0 1-1,0 0 1,0 0 0,-1 0 0,1 0-1,0 0 1,-1 0 0,1 0 0,-1 0-1,1 1 1,-1-1 0,1 0 0,-1 1-1,1-1 1,-1 1 0,1 0 0,-1 0 0,0-1-1,1 1 1,-1 0 0,0 0 0,1 1-1,-1-1 1,0 0 0,1 0 0,-1 1-1,1-1 1,-1 1 0,-2 1 0,0 0 9,1 1 0,-1-1 0,1 1 0,0 0 0,0 0 0,0 0 1,1 1-1,-1-1 0,1 1 0,0-1 0,-4 9 0,-1 5 7,0 1-1,2 0 0,0 0 0,1 0 1,0 1-1,2 0 0,0-1 0,2 1 1,0 0-1,3 22 0,-2-32-21,0 0 0,1 0-1,1 0 1,-1-1 0,2 1 0,-1-1-1,1 0 1,0 0 0,1 0 0,6 9 0,-7-12 1,1 0 0,-1-1 0,1 0 0,0 0 0,0 0 0,0 0 0,1-1 0,-1 0 0,1 0 0,-1 0 0,1-1 0,0 0 0,0 0 0,1-1 0,-1 1 0,7-1 0,-7 0 26,0 0 0,-1-1 0,1 0-1,0 0 1,0-1 0,0 1 0,0-1 0,0-1 0,0 1 0,-1-1 0,8-3 0,-9 3 3,-1 0 0,0 0-1,0 0 1,1-1 0,-2 1 0,1-1 0,0 0 0,0 0 0,-1 0-1,0 0 1,0 0 0,1 0 0,-2 0 0,1-1 0,0 1 0,-1-1-1,0 0 1,1 1 0,-1-5 0,2-10 34,-1-1 0,0 1 0,-2-1-1,0 1 1,-2-1 0,1 1 0,-9-33 0,-44-124-244,53 171 171,-6-18-103,-2 1 1,-12-24 0,20 43 100,1 1 0,-1 0 0,0-1 1,0 1-1,1 0 0,-1 0 0,0 0 1,0 0-1,-1 0 0,1 0 1,0 0-1,0 0 0,0 0 0,-1 0 1,1 0-1,-2 0 0,2 1 8,1 0 0,-1 0 0,0 0 0,1 0 0,-1 0 0,1 0 0,-1 1 0,1-1 0,-1 0 1,0 0-1,1 1 0,-1-1 0,1 0 0,-1 1 0,1-1 0,0 0 0,-1 1 0,1-1 0,-1 1 0,1-1 0,0 1 0,-1-1 0,1 1 0,0-1 0,-1 1 0,1 0 0,-3 5-6,1 0 0,0 0-1,1 0 1,0 1 0,-2 11-1,1 20-69,2 0-1,2 0 0,1-1 0,1 1 0,3-1 0,1 0 1,19 57-1,-24-87-41,-1 0 0,1 0 1,0 0-1,0-1 0,1 1 1,0-1-1,0 0 0,1 0 0,-1 0 1,1 0-1,7 5 0,-12-11 103,0 0 0,0 0-1,0 0 1,0 1-1,1-1 1,-1 0-1,0 0 1,0 0 0,0 0-1,0 0 1,1 0-1,-1 1 1,0-1-1,0 0 1,0 0 0,1 0-1,-1 0 1,0 0-1,0 0 1,1 0-1,-1 0 1,0 0 0,0 0-1,0 0 1,1 0-1,-1 0 1,0 0-1,0 0 1,1 0 0,-1 0-1,0-1 1,0 1-1,0 0 1,1 0-1,-1 0 1,0 0 0,0 0-1,0-10-426,-7-11 91,-10-8 188,13 22 324,-1 1 0,1-1-1,1 1 1,0-1 0,-1 0-1,2-1 1,-1 1 0,1 0-1,1-1 1,-3-12 0,5 19-99,-1 0 0,0 0 0,1 0 1,-1 0-1,0 0 0,1 1 0,-1-1 1,1 0-1,-1 0 0,1 1 0,0-1 1,-1 0-1,1 1 0,0-1 0,-1 0 0,1 1 1,0-1-1,0 1 0,0-1 0,-1 1 1,1 0-1,0-1 0,0 1 0,0 0 1,0 0-1,0-1 0,0 1 0,0 0 1,0 0-1,-1 0 0,3 0 0,37 1 733,-26 0-567,6-1-129,-1 0 1,1-2-1,36-6 1,-47 6-136,1-1-1,-1 0 1,0-1 0,0 1 0,0-2 0,0 1-1,-1-1 1,0-1 0,14-10 0,-21 14 15,1 1 1,-1-1-1,0 0 1,1 1-1,-1-1 1,0 0 0,0 0-1,0 0 1,1-4-1,-4-1-110,-10 9 131,7 1 53,0 0 0,1 0 0,-1 0 0,1 1 0,0 0 0,0 0 0,0 0 0,1 0 0,-6 8 1,4-4 52,0-1 0,1 1 0,0 0 0,0 0 1,-3 12-1,6-17-76,0-1 1,1 1-1,-1-1 1,0 1-1,1-1 1,0 1-1,-1-1 1,1 1-1,0 0 0,1-1 1,-1 1-1,0-1 1,1 1-1,-1-1 1,1 1-1,0-1 1,0 1-1,0-1 1,0 1-1,0-1 1,0 0-1,1 0 1,-1 0-1,1 1 1,2 1-1,-1-2-40,0 0-1,0-1 1,1 1 0,-1-1 0,1 1-1,-1-1 1,1 0 0,0 0-1,-1-1 1,1 1 0,0-1 0,-1 0-1,1 1 1,0-2 0,0 1 0,7-2-1,-3 1-121,0-1 0,1 0 0,-1 0-1,0-1 1,0 0 0,8-5 0,-13 7-7,0-1 0,0 0-1,0 0 1,0-1 0,0 1 0,0-1 0,0 1-1,-1-1 1,1 0 0,-1 0 0,0 0 0,0 0 0,0 0-1,0-1 1,0 1 0,1-4 0,-3 5 101,0 1 0,1 0 0,-1 0 0,0 0 0,0 0 0,0-1 0,0 1 1,0 0-1,0 0 0,0 0 0,0 0 0,0-1 0,-1 1 0,1 0 0,0 0 0,-1 0 0,1 0 1,-1 0-1,1 0 0,-1 0 0,1 0 0,-1 0 0,0 0 0,0 0 0,-1-1 0,-12-9-558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1433 14923,'2'-2'62,"-1"0"0,1 0 0,-1 1-1,1-1 1,0 1 0,0-1 0,0 1-1,0 0 1,0 0 0,0 0 0,0 0-1,0 0 1,0 0 0,5 0 0,2-3 15,79-28 97,-41 15-151,51-24 0,394-251-221,52-113-728,-316 226 462,78-65-87,-112 88 238,-143 114-466,-60 49 626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4:0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9722,'0'0'10,"0"0"0,1 1 0,-1-1 0,0 0 0,1 0 0,-1 1 0,0-1 0,1 0 0,-1 0 0,1 1 0,-1-1 0,1 0 0,-1 0 0,0 0 0,1 0 0,-1 0 0,1 0 0,-1 1 0,1-1 0,-1 0 0,1 0 0,-1 0 0,0-1 0,1 1 0,-1 0 0,1 0 0,-1 0 0,1 0 0,-1 0 0,1 0 0,-1-1 0,0 1 0,1-1 1,17-5-263,7-6-34,-15 6 96,0 1 1,1 0-1,0 1 0,0 0 1,0 1-1,0 0 0,1 0 0,18-1 1,76 0 35,129-22 1,143-14 34,4 27-64,-149 6 136,-36 0 143,575-10 737,-332 44-710,1-1-91,160-31 219,-239 0-35,85-5-18,-280 5-119,549-6 45,477 77 1102,-1172-63-1180,642 56 1025,29-23-465,-11-41-423,-505-2-144,-147 5-42,1-1 1,-1-1-1,0-1 0,0-2 0,-1-1 0,0-1 1,0-2-1,-1 0 0,47-29 0,-62 32 721,-11 3 107,-20 3 388,14 2-1143,6 0-107,0 0-1,0 0 1,-1 0-1,1 0 1,0-1-1,0 1 1,0 0-1,-1-1 1,1 1-1,0 0 0,-1-1 1,1 1-1,0-1 1,-1 1-1,1-1 1,0 1-1,-1-1 1,1 0-1,-1 1 1,1-1-1,0-1 1,7-12-162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5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10474,'35'6'538,"35"2"-685,1-3-1,89-4 1,14-17 50,-76 6 448,141 2-1,82 46 422,-80-5-543,449-6-50,-234-15-192,-297-5 2,596 19-11,90-47 19,-57 1 182,274-13 217,-569 13-463,-464 19 37,365-25-1115,-306 12 909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6:3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4311 232 5753,'-761'-129'1778,"-7"54"-1331,188 47 1425,425 30-1478,-266 38 0,344-25-656,0 4 0,1 3 0,1 3 0,-98 49 0,-269 166-1435,366-196 1658,26-15 29,1 2-1,2 2 0,1 2 1,-69 68-1,81-67 15,3 3-1,1 0 1,2 2 0,2 1-1,1 1 1,3 1 0,-33 91 0,37-75-7,2 1 1,3 1 0,2 0-1,4 0 1,0 117 0,10-96-5,5 0-1,2 0 1,31 118-1,-9-92-39,90 210 0,106 238-188,-213-512 226,69 198 96,-53-167-15,46 84 0,-23-62-64,5-4 0,3-2 0,5-2 0,3-4 0,158 149 0,-157-173-89,2-4 0,3-2 1,131 72-1,-49-50-52,4-7 0,3-8 1,302 75-1,-239-94 106,375 26 0,232-59 78,-390-35-87,-5-39-30,-308 31 38,238-89 0,-296 92-19,-1-4-1,-1-3 1,-3-3 0,-1-3 0,72-59 0,-105 70-14,-1-2 0,-2-1 0,-2-2 0,-1-1 1,34-56-1,-13 5 69,57-134 1,-65 113 258,-5-2 0,-5-2 1,-5 0-1,24-231 0,-45 273 87,-3-1 1,-4 1-1,-10-80 0,5 107-92,-2 1 1,-2 0-1,-2 0 0,-2 0 0,-1 2 1,-26-49-1,-33-44 245,17 32-370,-54-133 0,68 106-414,-42-210 0,-4-20-1086,73 313 1103,-2 2 0,-1 0 0,-2 2 1,-3 0-1,-1 1 0,-1 1 0,-64-70 1,53 71 290,-2 2-1,-2 1 1,-1 3 0,-1 1 0,-2 2 0,-89-44 0,33 29 382,-2 5 0,-1 4 0,-2 5-1,-180-30 1,114 36-418,-318-65-923,369 54 756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14571,'1'1'98,"0"0"-1,0 0 1,0 0 0,0 0-1,0 0 1,0 1 0,0-1-1,0 0 1,0 1 0,0-1-1,-1 0 1,1 1 0,-1-1-1,1 1 1,-1-1 0,1 1-1,-1-1 1,0 1 0,0 1-1,1 35 768,-2-22-170,22 261 1426,-4-90-1664,-9 64-181,2 27-76,-4-206 66,28 131 1,-9-113-62,-13-51-325,-2 0-1,-1 1 0,-2 0 0,2 53 1,-9-88 191,0 0 0,-1 0 0,1 0 0,-1 0 1,0 0-1,0 0 0,0 0 0,-1 0 0,0 0 0,0-1 1,0 1-1,-4 5 0,-5 2-80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62 14691,'-2'-1'82,"-1"1"-1,1 0 1,0 0-1,0 0 1,0 0-1,0 0 1,0 0 0,0 1-1,0-1 1,0 1-1,0 0 1,0-1-1,0 1 1,0 0-1,0 0 1,1 0-1,-1 0 1,0 0 0,1 1-1,-1-1 1,1 1-1,-1-1 1,1 1-1,-1-1 1,-1 4-1,-3 4 168,0-1-1,0 1 1,-8 18-1,6-6-21,0 0 0,1 1 0,1 1-1,1-1 1,1 1 0,1 0 0,0 31 0,3-27-159,1 1 1,2-1 0,0 0 0,2 0 0,15 49-1,-6-48-177,-14-27 106,1-1 0,-1 1-1,0-1 1,1 0 0,-1 1 0,0-1-1,1 0 1,-1 0 0,0 1-1,1-1 1,-1 0 0,0 0 0,1 1-1,-1-1 1,1 0 0,-1 0 0,0 0-1,1 0 1,-1 0 0,1 0-1,-1 0 1,1 1 0,0-1 0,-1-1 0,1 1 0,0-1 0,-1 1 1,1-1-1,0 1 0,-1-1 0,1 1 1,-1-1-1,1 1 0,-1-1 0,1 0 1,-1 1-1,0-1 0,1 0 0,-1 0 1,0 1-1,1-1 0,-1 0 0,0 0 1,3-8 18,-1 0 1,0 0-1,-1-1 1,0 1-1,-1 0 1,0 0-1,0-10 1,-12-68 378,9 68-285,-13-61 439,14 72-456,-1 0 1,0 0-1,0 0 1,0 1-1,-1-1 0,-1 1 1,-7-11-1,12 18-89,0 0-1,0 0 1,0-1-1,0 1 1,0 0-1,0 0 1,0 0 0,0 0-1,0-1 1,0 1-1,0 0 1,0 0-1,0 0 1,0 0-1,0 0 1,-1 0-1,1-1 1,0 1-1,0 0 1,0 0-1,0 0 1,0 0-1,0 0 1,-1 0-1,1 0 1,0 0-1,0-1 1,0 1 0,0 0-1,-1 0 1,1 0-1,0 0 1,0 0-1,0 0 1,0 0-1,0 0 1,-1 0-1,1 0 1,0 0-1,0 0 1,0 0-1,0 0 1,-1 0-1,1 0 1,0 1-1,0-1 1,0 0 0,-1 0-1,3 10 7,7 15-230,-5-17 4,1 0 0,1 0 0,0-1 0,0 0 0,0 0 0,1 0 0,0 0 1,0-1-1,1-1 0,0 1 0,0-1 0,0 0 0,17 6 0,-19-8 92,0-1 0,0 0 0,1-1 0,-1 1 0,0-1 0,1-1 0,-1 1 0,0-1 0,1 0 0,-1 0-1,1-1 1,-1 0 0,0 0 0,0 0 0,1-1 0,-1 0 0,0 0 0,0-1 0,-1 0 0,1 0 0,6-4 0,4-4 1129,-18 19 541,-8 11-1084,3-3-143,0 0 0,1 1 0,1-1 0,1 1 0,0 0 0,-1 20 1,5-36-306,-1 0 1,1 0 0,0 0 0,0 0 0,0 0 0,0 0 0,0 0 0,0 0 0,1 1 0,-1-1 0,0 0 0,0 0 0,1 0 0,-1 0 0,1 0 0,-1 0 0,1 0 0,-1-1 0,1 1 0,-1 0 0,1 0 0,0 0-1,0 0 1,-1-1 0,1 1 0,0 0 0,1 0 0,0-1-3,-1 1-1,1-1 0,0 0 1,-1 0-1,1 0 0,0 0 1,-1 0-1,1-1 0,-1 1 1,1 0-1,0-1 0,-1 0 1,1 1-1,-1-1 0,3-1 1,5-3-6,-1 0-1,1-1 1,-1 0 0,12-13 0,0-1-141,-1-2 0,-1 0 0,-1-1 0,-1-1 0,16-32 0,-40 75-14,-9 34-1,15-46 231,0 0-1,0 0 1,1 1-1,0-1 1,1 1 0,-1-1-1,1 1 1,1-1-1,0 1 1,2 10-1,-3-17-52,1 1 0,-1-1 0,1 0-1,-1 0 1,1 0 0,0 0 0,0 0-1,-1 0 1,1 0 0,0 0 0,0 0-1,0 0 1,0 0 0,0-1 0,0 1-1,0 0 1,1-1 0,-1 1 0,0-1-1,0 1 1,0-1 0,1 1 0,-1-1-1,0 0 1,0 0 0,1 0 0,-1 1-1,0-1 1,1 0 0,-1-1 0,0 1-1,0 0 1,2-1 0,3 0 43,0 0 0,-1-1 0,1 0 0,-1-1 0,1 1 0,6-5 0,17-13 110,0 0-1,-2-2 1,-1 0 0,39-44 0,-21 14 1,53-82 0,-91 125-165,3-3 12,0-1-1,-1-1 1,-1 0 0,0 0-1,-1 0 1,6-20-1,-11 34-27,-1-1 0,0 0-1,0 1 1,1-1 0,-1 0 0,0 1-1,0-1 1,0 0 0,0 1 0,0-1-1,0 0 1,0 0 0,0 1 0,0-1-1,0 0 1,0 1 0,0-1 0,-1 0-1,1 1 1,0-1 0,0 0-1,-1 1 1,1-1 0,0 0 0,-1 1-1,1-1 1,-1 1 0,1-1 0,-1 1-1,1-1 1,-1 1 0,1-1 0,-1 1-1,1-1 1,-1 1 0,0 0 0,1-1-1,-1 1 1,0 0 0,1 0 0,-1 0-1,0-1 1,1 1 0,-1 0-1,0 0 1,1 0 0,-1 0 0,0 0-1,0 0 1,1 0 0,-1 0 0,0 0-1,1 1 1,-1-1 0,0 0 0,1 0-1,-1 1 1,-1-1 0,-4 3-16,-1-1 0,1 1 0,0 0 0,-10 6 1,0 1 0,1 1 0,1 1 0,-1 0 1,2 1-1,0 1 0,-17 22 0,23-27 16,1 1 0,0 1 0,0-1 1,1 1-1,0 0 0,1 0 0,0 1 0,1-1 0,0 1 0,1-1 0,-1 17 0,2-13-98,2 1 1,0-1 0,0 0-1,2 1 1,0-1 0,8 24 0,-8-29-183,1 0 1,1 0 0,0 0 0,0 0 0,1-1 0,0 0 0,1 0-1,0-1 1,0 0 0,10 9 0,-14-15 186,0 0 0,0 1 0,0-1 0,0 0 0,0 0 0,1-1 0,-1 1 0,1-1 0,-1 0 0,1 0 0,0 0 0,0 0 0,-1 0 0,1-1 0,0 0 0,0 0 0,-1 0 0,1 0 0,0 0 0,0-1 0,-1 0 0,1 1 0,0-2 0,4-1 0,28-16-685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87 335 13563,'-27'-4'928,"19"4"-673,0-1 0,0 0-1,0-1 1,1 0 0,-14-4-1,21 4 434,8 0-391,10 2-45,777-40 682,-3-57-872,-371 25-66,268-29-103,-622 96 136,89 7 0,-116 1-256,0 2-1,-1 2 1,61 18-1,-95-24 142,12 4-1483,-17-5 1536,0 0-1,0 0 1,1 0 0,-1 0-1,0 0 1,0 0 0,0 0-1,1 0 1,-1 0 0,0 0-1,0 0 1,0 0 0,1 0-1,-1 0 1,0 0 0,0 0-1,0 0 1,0 0 0,1-1 0,-1 1-1,0 0 1,0 0 0,0 0-1,0 0 1,1 0 0,-1 0-1,0-1 1,0 1 0,0 0-1,0 0 1,0 0 0,0-1-1,0 1 1,0 0 0,1 0-1,-1 0 1,0 0 0,0-1-1,0 1 1,0 0 0,0 0 0,0-1-1,0 1 1,0 0 0,0 0-1,0 0 1,0-1 0,-1 1-1,1 0 1,0 0 0,0 0-1,0 0 1,0-1 0,0 1-1,0 0 1,0 0 0,0 0-1,-1 0 1,1-1 0,0 1-1,0 0 1,0 0 0,0 0 0,0 0-1,-1 0 1,1-1 0,-9-12-822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15651,'5'0'342,"-1"-1"0,1 1-1,-1 0 1,1 0-1,8 2 1,129 20 265,253 73 0,-387-93-641,0 1 1,-1-1-1,0 2 1,1-1-1,10 8 1,-16-10 35,-1 0 1,0 0 0,1 0 0,-1 0 0,0 0 0,0 1 0,0-1 0,0 0-1,0 1 1,0-1 0,0 1 0,0-1 0,0 1 0,-1-1 0,1 1-1,-1 0 1,1-1 0,-1 1 0,0 0 0,0-1 0,1 1 0,-1 0 0,0 0-1,-1-1 1,1 1 0,0 0 0,0-1 0,-1 1 0,1 0 0,-1-1-1,-1 4 1,-6 10 100,-2-1-1,1 0 1,-2 0-1,0-1 1,0-1-1,-25 21 0,10-9 56,-22 22 127,22-23-251,0 2-1,2 1 1,-26 35-1,41-43-72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0 913 15259,'2'0'80,"-1"-1"0,0 1 0,1-1 0,-1 1 0,0-1 0,1 0 0,-1 0 0,0 1 0,0-1 0,1 0 0,-1 0 1,0 0-1,0-1 0,0 1 0,0 0 0,1-2 0,4-4 53,36-36 267,115-129 927,43-115-444,-157 216-522,-4-1 0,37-96 0,-69 149-269,14-30 222,-21 49-307,0-1-1,0 1 0,1-1 1,-1 1-1,0-1 0,1 1 0,-1-1 1,1 1-1,-1-1 0,0 1 1,1 0-1,-1-1 0,1 1 0,-1 0 1,1-1-1,-1 1 0,1 0 1,-1 0-1,1-1 0,-1 1 0,1 0 1,0 0-1,-1 0 0,1 0 1,-1 0-1,1 0 0,-1 0 1,1 0-1,0 0 0,-1 0 0,1 0 1,-1 0-1,1 0 0,-1 1 1,1-1-1,-1 0 0,1 0 0,0 1 1,-1-1-1,0 0 0,1 1 1,-1-1-1,1 0 0,-1 1 0,1-1 1,-1 1-1,0-1 0,1 0 1,-1 1-1,0-1 0,1 1 0,-1-1 1,0 2-1,20 33-66,-17-29 51,41 89-1063,-4 2 0,-4 2 0,30 132 1,-55-186 302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15795,'1'0'71,"0"0"0,0 0 0,0-1 0,1 1 0,-1 0 0,0 0 0,0 0 0,0 0 0,0 0-1,0 0 1,0 0 0,0 1 0,0-1 0,0 0 0,0 1 0,0-1 0,0 1 0,0-1 0,0 1 0,0-1-1,0 1 1,1 1 0,21 18 109,-19-15 39,201 231 612,-74-79-678,141 109 23,21-28-74,-148-135-130,-70-51-710,-72-50 703,0 0-1,0 0 0,0 1 0,-1-1 1,1 1-1,0-1 0,-1 1 1,4 5-1,-1 0-176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1123 14379,'-21'15'2350,"21"-15"-2330,0 0 1,0 0-1,0 0 1,0 0-1,0 0 1,0 0-1,0 0 1,0 0-1,0 0 1,0 0-1,0 0 1,0 0-1,0-1 1,0 1-1,0 0 1,0 0-1,0 0 1,0 0-1,0 0 1,0 0-1,0 0 1,0 0-1,0 0 1,0 0-1,0 0 1,0 0-1,0 0 0,0 0 1,0 0-1,0-1 1,0 1-1,0 0 1,-1 0-1,1 0 1,0 0-1,0 0 1,0 0-1,0 0 1,0 0-1,0 0 1,0 0-1,0 0 1,0 0-1,0 0 1,0 0-1,0 0 1,0 0-1,0 0 1,-1 0-1,1 0 1,0 0-1,0 0 1,0 0-1,0 0 1,0 0-1,0 0 1,0 0-1,0 0 1,0 0-1,12-13 881,743-609 2944,-66 160-3791,-679 456 78,-7 5-127,-1 0-1,0 0 1,0 0 0,0 0-1,0 0 1,0-1-1,0 1 1,0-1-1,0 1 1,0-1 0,-1 0-1,1 1 1,-1-1-1,1 0 1,1-3 0,-9-2 60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16732,'-9'37'953,"1"17"-986,-1 89-1,12 57 62,-4 84 810,-4-250 83,-4-64 693,7-39-1498,3 0 0,3 0 0,3 1-1,3 0 1,20-74 0,-24 120-196,0 0-1,2 0 1,15-33-1,-19 48 63,-1 1 0,1-1 0,0 1 0,1 1-1,0-1 1,0 0 0,0 1 0,0 0 0,1 0 0,0 1 0,0 0-1,0 0 1,0 0 0,1 0 0,9-3 0,-2 3-22,0 0 0,0 1 0,0 0 0,0 1 0,0 1 0,0 0 0,0 1 0,1 1 0,21 3 0,-35-4 33,0 0 1,0 0-1,1 0 0,-1 1 1,0-1-1,0 0 1,0 1-1,0-1 0,1 1 1,-1-1-1,0 1 1,0 0-1,0-1 0,0 1 1,0 0-1,-1 0 1,1-1-1,0 1 0,0 0 1,0 0-1,-1 0 1,2 2-1,-2-1 2,0-1 0,0 0 0,0 0 0,0 0 0,0 1-1,0-1 1,0 0 0,-1 0 0,1 0 0,0 1 0,-1-1 0,1 0 0,-1 0 0,0 0 0,1 0 0,-1 0 0,0 0 0,-1 1-1,-4 5 4,-1 0-1,0 0 0,0-1 0,-13 8 0,-2 1 314,-1-1 1,0-1-1,-1-1 1,-1-1-1,-49 15 0,70-25-175,3 0-101,-1-1 0,1 1 0,-1-1 0,0 1 0,1-1 0,-1 0 0,1 0 0,-1 1 0,0-1 0,1 0 0,-1-1 0,1 1 0,-1 0 0,0 0 0,1-1 0,-1 1 0,1-1 1,-1 1-1,-1-2 0,-3-7 410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14731,'-18'30'1008,"-12"13"-792,-12 9-104,-9 11 257,-2 3-129,-2-2-56,5-4 0,8-11-56,5-7-32,13-15-96,7-7-80,15-16-232,5-8-136,6-12 343,-1-8-79,-1-13-72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14611,'1'-16'1192,"5"19"-728,4 10-127,10 11 639,5 6-120,9 6-224,5 6-56,5 1-40,2 0-96,1-2-640,-2-5 1873,-7-6-1521,-5-1 72,-7-10-24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 15659,'1'0'126,"-1"-1"0,1 1-1,0-1 1,-1 1-1,1 0 1,0 0-1,0-1 1,-1 1 0,1 0-1,0 0 1,0 0-1,-1 0 1,1-1-1,0 1 1,0 1 0,0-1-1,-1 0 1,1 0-1,0 0 1,0 0 0,0 1-1,-10 17 1988,5-12-2054,-168 282 753,103-169-2035,64-111 1032,3-4 143,0 0-1,0-1 0,-1 1 1,1-1-1,-1 1 0,0-1 1,-4 4-1,7-7 42,0 0 0,0 0 1,-1 1-1,1-1 0,0 0 0,0 0 1,0 0-1,0 0 0,-1 1 0,1-1 0,0 0 1,0 0-1,-1 0 0,1 0 0,0 0 1,0 0-1,-1 0 0,1 0 0,0 0 1,0 1-1,-1-1 0,1 0 0,0 0 0,0 0 1,-1-1-1,1 1 0,0 0 0,0 0 1,-1 0-1,1 0 0,0 0 0,0 0 1,-1 0-1,1 0 0,0 0 0,0-1 1,0 1-1,-1 0 0,1 0 0,0 0 0,0 0 1,0-1-1,-1 1 0,1 0 0,0 0 1,0 0-1,0-1 0,0 1 0,0 0 1,0 0-1,0-1 0,-1 1 0,1 0 1,0 0-1,0-1 0,0 1 0,0 0 0,0 0 1,0-1-1,0 1 0,0 0 0,0 0 1,0-1-1,0 1 0,1 0 0,-1 0 1,0-1-1,-1-15-276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13971,'4'6'1440,"2"4"-1024,0 3-168,2 3 673,1 2-481,0 4-80,8 4-80,-1-1-64,2 4-128,-1 3-24,1-2-56,-3 1-168,1-2-304,0-2-72,-7-7 416,-2-1-96,-2-6-96</inkml:trace>
  <inkml:trace contextRef="#ctx0" brushRef="#br0" timeOffset="1">1 278 15507,'7'0'1505,"11"0"-857,5-1-248,7-1 640,3-2-256,5-2-784,-2-1-1472,2-10 1472,-3-3-264,-11-9-320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19124,'0'0'53,"-1"-1"-1,1 0 1,-1 0-1,0 1 1,1-1 0,-1 0-1,1 1 1,-1-1-1,0 1 1,1-1-1,-1 1 1,0-1 0,0 1-1,0-1 1,1 1-1,-1 0 1,0 0-1,0-1 1,0 1 0,0 0-1,1 0 1,-1 0-1,0 0 1,0 0-1,0 0 1,0 0 0,0 0-1,0 0 1,1 0-1,-1 0 1,0 1 0,0-1-1,-1 1 1,-3 0-26,0 0 1,1 1-1,-1-1 1,0 1-1,-4 3 1,6-3-86,-1 0 0,1 1 1,0 0-1,0-1 1,1 1-1,-1 0 1,1 0-1,-1 1 1,1-1-1,0 0 0,0 1 1,0-1-1,1 1 1,-1 0-1,1 0 1,0-1-1,0 1 1,0 0-1,0 0 0,1 0 1,0 0-1,0 0 1,0 0-1,1 7 1,0-4-3,0 0 1,0-1 0,1 1-1,0-1 1,1 0 0,-1 1-1,1-1 1,0 0-1,1-1 1,-1 1 0,1 0-1,0-1 1,10 10 0,-3-7-59,0 1 0,0-2 0,14 8 0,11 6-236,-35-20 351,0-1 0,0 1 0,0 0 1,0-1-1,0 1 0,0 0 0,0 0 0,0-1 0,-1 1 0,1 0 0,0 0 0,-1 0 0,1 0 1,-1 0-1,1 0 0,-1 0 0,1 0 0,-1 0 0,0 0 0,1 0 0,-1 0 0,0 1 0,0-1 0,0 0 1,0 1-1,0 0 13,-1 0 1,1-1-1,-1 1 1,0-1-1,0 1 0,0 0 1,0-1-1,0 0 1,0 1-1,0-1 1,0 0-1,-1 1 1,1-1-1,-3 1 1,-6 6 120,-1-2 1,-1 1 0,-18 7 0,22-11-61,-7 4-142,0-1 1,0 0-1,0-1 0,-1-1 0,0 0 0,-30 2 0,45-6 61,-1 0-1,1 0 1,0 0-1,0 0 1,0 0-1,0 0 1,0 0-1,0 0 1,-1-1-1,1 1 1,0 0-1,0-1 1,0 1-1,0-1 1,-1 0-1,1-1-14,0 1 0,0-1 0,0 0 0,0 1 0,0-1 1,0 0-1,0 0 0,1 1 0,-1-4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13955,'0'20'1336,"0"5"-1000,-8 8-144,0 5 937,-2 5-865,0 3-144,-2 0-176,4-3-88,1-11-128,-2-5-96,5-10-121,-1-6 321,1-15-424,4-12 376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12683,'2'26'608,"1"-1"1,1 1-1,1-1 0,9 28 1,-9-39-354,0 0 0,1 0 0,1 0 0,0-1 1,0 0-1,1-1 0,1 0 0,15 17 0,-23-28-181,1 1-1,0 0 1,-1-1 0,1 0-1,0 1 1,0-1-1,0 0 1,-1 0 0,1 0-1,0 0 1,1 0-1,-1 0 1,0 0 0,0-1-1,0 1 1,0-1 0,1 0-1,1 1 1,-2-2 14,0 1 1,0-1-1,0 0 1,0 1-1,-1-1 1,1 0-1,0 0 1,0 0-1,-1 0 1,1 0-1,-1 0 1,1-1-1,-1 1 0,0-1 1,1 1-1,-1-1 1,0 1-1,0-1 1,0 0-1,1-2 1,7-13 366,-1-1-1,0 0 1,-2 0-1,7-31 1,10-80 509,-22 119-916,11-115-1065,-10 114 772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13795,'-5'7'1272,"7"2"-776,10-5-200,11-1 721,8 0-385,17-3-304,6-2-152,12-3-336,1-3-232,5-2-528,1-3 743,-5 1-191,-5-1-136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16804,'0'3'1288,"-1"0"-1016,1-2-144,3 1 312,7-1-344,4-1-504,3-1-224,5-3 480,1-1-152,3 1-136</inkml:trace>
  <inkml:trace contextRef="#ctx0" brushRef="#br0" timeOffset="1">190 12 13235,'-11'18'1448,"-1"-1"-1008,1 4-176,2 4 432,3-2-367,4-2 39,4-7-144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15811,'-8'38'1449,"0"-3"-1009,4 0-264,3-2 264,1-2-360,4-3-1112,3-5 1008,2-3-376,-1-2-185</inkml:trace>
  <inkml:trace contextRef="#ctx0" brushRef="#br0" timeOffset="1">49 416 12539,'0'33'1776,"0"-3"-984,0-7-248,0-4 1321,5-8-929,-2-2-136,-1-8-608,1-2 1777,-3-6-1681,-3-6 72,-1-6-40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14211,'8'26'849,"-2"1"1,0-1-1,2 51 0,-6 81 577,-2-152-1377,-1 22 360,-1 0 1,-1-1 0,-8 32 0,5-44 270,6-15-657,0 0-1,0 0 0,0 0 0,0 0 0,-1 0 0,1 0 0,0 0 0,0 0 1,0 0-1,0 0 0,-1 0 0,1 0 0,0 0 0,0 0 0,0 0 0,0 0 1,0 0-1,-1 0 0,1 0 0,0 0 0,0 0 0,0 0 0,0 0 0,-1 0 1,1 0-1,0 0 0,0 0 0,0 0 0,0-1 0,0 1 0,0 0 0,-1 0 1,1 0-1,0 0 0,0 0 0,0 0 0,0-1 0,0 1 0,0 0 1,0 0-1,0 0 0,0 0 0,0-1 0,-2-2 127,1 0 1,0-1-1,0 1 0,0-1 0,0 1 1,1-6-1,-3-48 237,4-1 0,9-75 0,-9 119-436,1 0 0,0 1 0,2-1 1,-1 1-1,12-27 0,-12 35 15,-1 0 1,2 0-1,-1 0 0,1 0 0,-1 0 0,1 1 0,1-1 0,-1 1 1,0 0-1,1 0 0,0 1 0,0-1 0,0 1 0,1 0 0,-1 1 1,7-3-1,0 1-146,0 1 1,1 0 0,-1 1 0,0 0-1,21 0 1,-33 2 164,1 0-1,-1-1 1,1 1-1,0 0 1,-1 0-1,1 0 1,-1 0-1,1 0 1,0 1-1,-1-1 1,1 0-1,-1 0 1,1 0-1,0 0 1,-1 1 0,1-1-1,-1 0 1,1 1-1,-1-1 1,1 0-1,-1 1 1,1-1-1,-1 0 1,1 1-1,-1-1 1,0 1-1,1 0 1,-1 0 6,0 0 0,0 0 0,0 0 0,0 0 0,0-1 0,0 1 0,-1 0 0,1 0 0,0 0 0,0 0 1,-1-1-1,1 1 0,-1 0 0,1 0 0,-1-1 0,0 2 0,-30 29 47,28-29-36,-14 13 33,7-4-160,-1-2 1,0 1 0,-1-1-1,0-1 1,-1 0-1,-20 10 1,33-18 119,-1 0 1,1 0-1,0 0 1,0 0-1,0 0 1,-1 1-1,1-1 1,0 0-1,0 0 1,-1 0-1,1 0 1,0 0-1,0 0 1,-1 0-1,1 0 1,0 0-1,0 0 1,-1 0-1,1 0 1,0 0-1,0-1 0,-1 1 1,1 0-1,0 0 1,0 0-1,0 0 1,-1 0-1,1 0 1,0 0-1,0-1 1,0 1-1,-1 0 1,1 0-1,0 0 1,0-1-1,0 1 1,0 0-1,0 0 1,-1 0-1,1-1 1,0 1-1,0 0 1,0 0-1,0-1 1,0 1-1,0 0 1,3-13-154,15-9-141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15523,'-2'4'255,"0"1"0,-1-1 0,0 0-1,0 0 1,0 0 0,0 0 0,0 0-1,-1-1 1,-7 6 0,-6 8 450,3-1-324,0 0 0,2 1 0,-19 33 0,25-40-380,1 1 1,1 0-1,-1 1 1,2-1-1,0 1 1,0 0 0,1-1-1,-1 14 1,6-13-245,6-12-335,-7-1 466,0-1 0,0 1 0,0-1 0,0 0-1,-1 1 1,1-1 0,0 0 0,1-3 0,3-5-181,0-1 1,0 0-1,-2 0 1,1-1-1,-1 0 1,-1 1-1,4-24 0,-9 17 492,2 17-181,0 1 0,0 0 0,0 0 0,0 0 0,0-1 0,-1 1 0,1 0 0,0 0 0,0 0 1,0-1-1,-1 1 0,1 0 0,0 0 0,0 0 0,-1 0 0,1 0 0,0 0 0,0 0 0,-1-1 0,1 1 0,0 0 0,0 0 0,-1 0 0,1 0 0,0 0 0,-1 0 0,1 0 0,0 0 0,0 0 0,-1 0 1,1 1-1,0-1 0,-1 0 0,0 1 48,-1 0 1,1 0-1,-1 0 1,1 0 0,-1 0-1,1 1 1,0-1-1,0 0 1,0 1 0,-1-1-1,1 1 1,1 0-1,-1-1 1,0 1 0,0 2-1,-2 3 38,1 0 0,0 0 0,1 0 0,0 0 0,0 1 0,0-1 0,2 14 0,-1-17-63,0 0 0,1 1 0,0-1 0,0 0 0,0 0-1,0 0 1,1 0 0,-1 0 0,1 0 0,0-1 0,0 1 0,1 0-1,-1-1 1,1 0 0,3 4 0,-6-6-34,1-1 1,-1 0-1,0 1 1,0-1-1,1 0 1,-1 1-1,0-1 1,1 0-1,-1 0 1,0 1-1,1-1 1,-1 0-1,1 0 1,-1 0-1,0 1 1,1-1-1,-1 0 1,1 0-1,-1 0 1,1 0-1,-1 0 0,0 0 1,1 0-1,-1 0 1,1 0-1,-1 0 1,1 0-1,-1 0 1,1 0-1,-1 0 1,1-1-1,3-12 132,-6-20 22,0 22 9,-1 0 0,-1 0 1,1 1-1,-2 0 0,0 0 0,0 0 1,-1 0-1,-13-17 0,5 7 493,14 20-658,0 0 0,0-1-1,0 1 1,0 0 0,0-1 0,0 1 0,0 0 0,1 0 0,-1-1 0,0 1 0,0 0 0,0 0 0,0-1-1,0 1 1,0 0 0,0 0 0,0-1 0,1 1 0,-1 0 0,0 0 0,0 0 0,0-1 0,1 1-1,-1 0 1,0 0 0,0 0 0,0 0 0,1-1 0,-1 1 0,0 0 0,0 0 0,1 0 0,-1 0-1,0 0 1,0 0 0,1 0 0,-1 0 0,0 0 0,1 0 0,-1 0 0,0 0 0,0 0 0,1 0 0,-1 0-1,0 0 1,1 0 0,15-1-151,49 5 35,-18 1-18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14699,'4'6'1512,"-11"14"-975,-6 5-241,-7 13 1408,-4 6-1080,-3 11-432,-2 1-80,0 2-104,1-5-72,5-8-248,1-8-144,2-11-208,3-8 496,3-18-120,6-2-64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15923,'7'16'1857,"2"1"-1177,-1 4-240,4 2 816,3 0-392,4 3-127,2-3-265,0-2-104,0-3-368,-1-5-216,-3-8-592,2-2 2048,-9-6-1264,-4-4 0,-6-7-16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14123,'4'2'214,"0"0"0,0 0 0,-1 0-1,1 0 1,-1 1 0,1-1 0,-1 1 0,0 0 0,0 0 0,-1 1 0,1-1-1,0 0 1,-1 1 0,0-1 0,0 1 0,0 0 0,0 0 0,-1 0-1,0 0 1,1 0 0,-1 0 0,0 8 0,0 5-210,0 0 1,-2 0-1,0 0 1,-5 24-1,1 0 288,-5 21-89,12-75-286,0 0 0,-1 0 0,-1 0 0,0 0 0,-1 0-1,0 0 1,-1 0 0,0 0 0,-1 0 0,-1 0 0,0 1 0,-1 0 0,-12-23 0,17 34 57,0 1 0,0-1 0,0 1 0,-1-1 0,1 0 1,0 1-1,-1-1 0,1 1 0,-1 0 0,1-1 0,0 1 0,-1-1 0,1 1 0,-1-1 0,1 1 1,-1 0-1,1 0 0,-1-1 0,1 1 0,-1 0 0,0 0 0,1-1 0,-1 1 0,0 0 0,-2 12-254,7 23 128,1-13 228,2 1 0,0-1 0,12 23 0,-16-37 14,1 0 0,1 0 1,-1 0-1,1-1 0,1 1 0,-1-1 1,1-1-1,0 1 0,1-1 0,0 0 0,8 5 1,-14-10-84,0-1 0,0 1 0,0 0 1,0-1-1,0 1 0,0-1 1,0 1-1,0-1 0,0 0 0,0 0 1,0 1-1,0-1 0,0 0 0,0 0 1,0 0-1,1 0 0,-1 0 1,0 0-1,0 0 0,0-1 0,0 1 1,0 0-1,0-1 0,0 1 0,0-1 1,0 1-1,2-2 0,-2 1 0,1-1 0,-1 0-1,1 0 1,-1 0-1,0 0 1,1 0-1,-1 0 1,0 0 0,0 0-1,-1 0 1,1-1-1,0-2 1,2-8 9,-1 0 0,-1 0 0,0-18 0,-1 21 146,0 7-268,-1 0 1,1-1 0,0 1 0,0-1-1,0 1 1,1-1 0,-1 1 0,1 0 0,0-1-1,0 1 1,0 0 0,0 0 0,1-1 0,-1 1-1,1 0 1,0 0 0,4-4 0,5-4-215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239 294 16940,'-1'-4'69,"-1"0"0,1 0 0,-1 1 0,0-1 0,0 0 1,0 1-1,0-1 0,0 1 0,-1 0 0,0 0 0,0 0 1,1 0-1,-2 0 0,1 1 0,0-1 0,0 1 0,-1 0 1,1 0-1,-1 0 0,0 1 0,0-1 0,0 1 0,1 0 1,-1 0-1,0 0 0,0 0 0,-1 1 0,1 0 0,0 0 1,0 0-1,0 0 0,0 0 0,0 1 0,0 0 0,0 0 1,0 0-1,0 0 0,1 1 0,-1-1 0,0 1 0,1 0 1,-1 0-1,-5 5 0,1-1-66,0 1 1,1 0-1,0 0 1,1 1-1,0 0 1,0 0-1,0 0 1,1 1-1,0 0 1,1 0-1,0 0 1,0 0-1,1 1 0,1 0 1,-1-1-1,1 1 1,1 0-1,0 0 1,0 13-1,1-20-1,0-1 0,0 1 0,0 0 0,0-1 0,1 1 0,-1-1-1,1 1 1,0-1 0,-1 1 0,1-1 0,0 1 0,0-1 0,1 0 0,-1 1-1,0-1 1,1 0 0,0 0 0,-1 0 0,1 0 0,0 0 0,0 0 0,0-1-1,0 1 1,0-1 0,0 1 0,1-1 0,-1 0 0,0 0 0,1 0 0,-1 0-1,1 0 1,-1 0 0,1-1 0,-1 0 0,1 1 0,4-1 0,3-1 8,0 0 0,0 0 1,1-1-1,-1-1 1,0 0-1,-1 0 0,1-1 1,-1 0-1,1 0 0,12-9 1,3-4 57,0-1 1,30-28 0,-24 17 126,-2 0 1,36-49-1,-51 60-86,-2-1-1,0 0 0,-1-1 1,-1 0-1,-1-1 1,8-25-1,-16 43-94,0 0 11,0 0 1,1-1-1,-1 0 1,-1 1 0,1-1-1,0 0 1,-1 1-1,0-1 1,0 0-1,0 0 1,0 1 0,-1-1-1,1 0 1,-1 1-1,-2-7 1,3 9-22,-1 1 1,1-1-1,0 0 0,-1 1 1,1-1-1,-1 0 0,1 1 0,-1-1 1,1 0-1,-1 1 0,1-1 1,-1 1-1,1-1 0,-1 1 0,0 0 1,1-1-1,-1 1 0,0 0 1,0-1-1,1 1 0,-1 0 0,0 0 1,1-1-1,-1 1 0,0 0 1,0 0-1,0 0 0,1 0 0,-2 0 1,0 1-5,0 0 1,0 0 0,0 0 0,0 0 0,0 0-1,0 0 1,0 0 0,1 0 0,-1 1-1,1-1 1,-2 2 0,-4 5-19,1-1 1,0 1 0,-9 17-1,5-6 3,2 0 0,1 1 0,0-1 0,1 2 0,-5 36-1,9-42-47,0 0 0,1 1 0,1-1 0,1 0 0,0 0 0,1 0 0,1 0-1,7 26 1,-8-36 23,0 0-1,0-1 1,0 1-1,0-1 0,1 0 1,0 0-1,0 0 1,0 0-1,0 0 0,1 0 1,-1-1-1,1 1 1,0-1-1,0 0 0,0-1 1,0 1-1,1-1 1,-1 1-1,1-1 1,-1-1-1,1 1 0,9 1 1,31 3-210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62 13547,'-8'-6'200,"1"-1"0,-2 1 0,1 0 1,-1 1-1,1 0 0,-1 0 0,-1 1 0,1 0 1,-1 1-1,1 0 0,-18-3 0,15 5-122,1 0 0,-1 1 1,1 0-1,-1 1 0,1 1 0,0 0 0,-1 0 0,1 1 1,0 0-1,-13 6 0,-3 4-55,1 0 0,0 2 1,1 0-1,0 2 0,2 1 0,0 1 1,1 1-1,-21 24 0,6-1-17,2 1 1,1 3-1,-33 63 1,45-72 1,3 2 0,1 0 0,2 1 0,-21 85 0,32-107 1,2 1 0,0 0 0,1 0 0,1 0 0,1 0 0,1 0 0,1 0 0,0 0 0,2 0 0,0-1 0,1 1 0,1-1 0,10 21 0,-10-28 20,0-1-1,1 0 1,1-1-1,0 0 1,0 0-1,1 0 0,0-1 1,1-1-1,0 1 1,0-2-1,1 1 1,0-1-1,0-1 1,0 0-1,1-1 1,16 5-1,-12-5 49,0 0 0,1-2-1,0 0 1,-1-1 0,1 0 0,0-2-1,0 0 1,0-1 0,0 0 0,0-2-1,-1 0 1,18-5 0,-5-3 55,0-1-1,0-1 1,-1-1 0,0-2-1,-2 0 1,0-2-1,-1-1 1,0-1 0,-2-1-1,-1-2 1,29-35 0,-14 11 9,-3-1 0,-3-2 0,-1-2 1,-3 0-1,26-69 0,-43 97-159,-2-1 0,-1-1 0,0 1 0,-2-1 0,-1 0 0,-2 0-1,0-1 1,-3-36 0,0 52-41,0 1 0,-1-1-1,-1 1 1,0 0 0,0 0-1,-1 0 1,0 0-1,-1 1 1,0-1 0,-7-9-1,6 12-7,1 0-1,-1 1 0,-1 0 0,1 0 1,-1 0-1,0 1 0,-1 0 0,1 1 1,-1-1-1,0 2 0,0-1 0,0 1 1,-16-4-1,13 4 1,0 1 0,0 0 0,0 1 0,-16-1 0,7 4-161,-36 6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8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3 10834,'0'0'1,"0"0"-1,0 0 1,0 0 0,-1 0-1,1 0 1,0 0-1,0 0 1,0 0-1,0 0 1,0 0-1,0 0 1,0 0 0,0 0-1,0 0 1,0 0-1,0 0 1,-1 0-1,1 0 1,0 0-1,0 0 1,0 0-1,0 0 1,0 0 0,0 0-1,0 0 1,0 0-1,0 0 1,0-1-1,0 1 1,0 0-1,0 0 1,0 0 0,0 0-1,0 0 1,0 0-1,0 0 1,0 0-1,0 0 1,0 0-1,0 0 1,0 0 0,0-1-1,0 1 1,0 0-1,0 0 1,0 0-1,0 0 1,0 0-1,0 0 1,0 0 0,0 0-1,0 0 1,0 0-1,0 0 1,0 0-1,0-1 1,0 1-1,0 0 1,0 0 0,0 0-1,0 0 1,-12 5 14,-20 14 7,7-1 6,2 0-1,0 2 1,0 0-1,2 2 0,-24 31 1,14-11 22,1 2 0,-28 56 0,12-9-33,4 2 1,4 1-1,5 3 0,-35 158 1,62-220-31,0 0 1,3 1 0,1 0-1,1 0 1,2-1 0,1 1-1,2 0 1,17 65 0,-16-82-8,2 0 1,0-1-1,1 1 1,1-2-1,0 1 1,1-1-1,1-1 1,1 0-1,0 0 1,1-1 0,1-1-1,0 0 1,1-1-1,0-1 1,1 0-1,1-1 1,29 15-1,-21-16 9,0 0 0,1-2 1,0-1-1,1-1 0,-1-1 0,1-1 0,0-1 0,0-2 0,0-1 0,51-6 0,-17-3 7,-1-3 0,-1-2-1,102-40 1,-52 8-18,-2-5-1,-3-4 1,-2-5 0,-3-4 0,-3-5-1,146-134 1,-179 143 61,-3-2 1,-3-4-1,-3-1 1,89-146-1,-131 191 65,-1 1-1,-2-2 0,0 1 0,-1-1 1,-1-1-1,7-40 0,-13 55-41,0-1 1,0 1-1,-1-1 0,0 1 0,-1-1 1,0 1-1,0-1 0,-1 1 0,-1 0 0,1-1 1,-1 1-1,-1 1 0,0-1 0,0 0 0,0 1 1,-1 0-1,-1 0 0,1 0 0,-12-11 0,2 6 37,0 1 0,0 1-1,-1 1 1,0 0 0,0 1-1,-1 1 1,-1 0 0,-23-6-1,-13-2 42,-84-12 1,-208-9-244,-5 24-284,141 7 232,103 3 101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4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10370,'76'1'2935,"61"-1"-1504,364-47-410,234-7-1040,156 77 178,864-49-93,-1113-26-68,318-23 4,117 47 17,-619 23-14,-266 5-72,164-7-122,-277-2 149,-8-9-32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12483,'0'0'25,"0"1"1,0-1 0,0 0 0,0 0 0,-1 1-1,1-1 1,0 0 0,0 1 0,0-1 0,0 0-1,0 1 1,0-1 0,0 0 0,0 1 0,0-1-1,0 0 1,0 1 0,0-1 0,0 0 0,0 1-1,0-1 1,0 1 0,0-1 0,0 0-1,0 0 1,0 1 0,1-1 0,-1 0 0,0 1-1,0-1 1,0 0 0,1 1 0,-1-1 0,0 0-1,0 0 1,1 0 0,-1 1 0,0-1 0,0 0-1,1 0 1,-1 0 0,0 1 0,1-1 0,-1 0-1,0 0 1,1 0 0,-1 0 0,0 0 0,1 0-1,-1 0 1,0 0 0,1 0 0,-1 0-1,1 0 1,23 1 243,-23-1-243,49-5 229,0-1 1,81-23-1,-71 14-84,71-7 1,-83 19-131,0 1 1,68 8-1,94 22 27,94 7 21,-110-33-41,-58-3-22,222 29-1,-203-2-8,278 37-12,1260-7-37,-651-58 51,-234 3-12,64-44-48,-2-43-10,-740 72 47,-37 4 4,1071-106 31,2 42-1,1032 31 74,-1191 91-309,-982-44-150,-17-3 259,-1 0 0,0 0 0,0-1 0,0 0 0,10 0 0,-24 1-103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4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6785,'52'6'867,"1"-3"-1,0-1 1,91-11-1,-13 2 40,224 15 295,62-2-471,-231-17-227,149-6 482,2 23-308,197 45-390,39 2-233,-250-33-21,510-33 1,-78-73 24,-193 18 9,102 42-55,-649 26-43,1 0 0,0-1 0,-1-1 0,27-6 0,-19 0-25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176 9474,'-27'-7'880,"0"-1"0,1 0 1,0-2-1,0-2 0,-39-22 0,40 19-959,1 2-1,-2 1 1,1 1-1,-2 1 1,1 2-1,-2 0 1,1 2-1,0 1 1,-1 1-1,0 1 1,0 2 0,0 1-1,0 1 1,0 1-1,0 1 1,-30 8-1,-233 84 597,194-60-112,80-29-328,0 1 0,1 0 0,0 1 0,-20 14 0,27-15-63,1-1 1,0 1-1,0 1 0,1-1 0,0 1 0,1 0 1,-1 1-1,-8 15 0,-2 13-46,1 0-1,1 0 1,3 2-1,-10 46 1,-20 161-129,20-20 84,21-200 75,2-1 0,0 1 1,2-1-1,1 0 0,0 1 1,16 43-1,-14-55 3,0-1 0,1 0 0,0 0-1,1-1 1,0 0 0,1 0 0,1-1 0,-1 0 0,14 10-1,-6-7-5,1 0 0,0-2 0,1 0 0,0-2 0,32 14 0,-7-9-45,0-1 0,1-2 0,0-2 0,1-2 1,56 2-1,-17-8-160,0-3 0,0-4 0,0-4 0,-1-3 1,0-4-1,-2-4 0,0-3 0,89-38 0,-104 30 205,0-2-1,-3-3 1,-1-3-1,-2-3 1,-1-2-1,84-82 1,-107 89 177,-1-3 1,58-82 0,-78 97-75,0-2 0,-2 0 0,0 0 0,-2-2 0,-2 1 0,11-44 0,-18 59-68,-1 0 0,-1-1 0,0 1 0,-1-1 0,0 1 0,-1-1 0,-1 1 0,0-1 0,-1 1 0,0 0 0,-1 0 0,-1 0 0,-7-16 0,3 13-13,0 0 1,-1 0-1,0 1 0,-2 1 1,0 0-1,0 0 0,-1 1 1,-1 1-1,-22-16 0,8 9-74,-1 2 1,-1 1-1,-1 1 0,0 2 0,-61-18 0,28 15-65,-1 3 0,-71-5-1,32 9-30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0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9314,'1'2'97,"0"0"1,0 0-1,0-1 0,0 1 0,1 0 1,-1-1-1,1 1 0,-1-1 0,1 0 1,0 0-1,-1 1 0,1-1 0,0 0 1,0-1-1,0 1 0,2 1 0,37 9 529,-35-10-458,38 8 309,83 4 0,51-11-416,-90-2 8,461 25 480,-542-24-543,372 28 167,3-31-164,98-50 31,116-7 34,-162 40-31,218-14 30,184-15-52,-636 37-11,44-9-36,-211 16 25,45-3-12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9690,'-3'36'353,"30"-30"-543,-12 1 266,0-1 1,0 0-1,23 5 0,-30-10-79,1 0 1,-1 0-1,0-1 0,1 0 0,-1 0 0,0-1 0,1 0 1,13-3-1,76-25 33,87-18 152,-112 35-133,254-52 497,-245 45-240,163-15-1,88 28-104,51 3-89,83 5-61,26 38-37,-258-26-17,354-25 0,375-14 33,-110 17-35,-456-12 50,-272 20-21,145 20-1,-209-12-22,271 31 47,1-23-93,-170-19-45,258 5-372,230 26 27,-468-9-1223,-148-14 1357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1575 93 6745,'-314'-37'2794,"288"33"-2524,-1 1 0,0 1 0,0 2 0,0 0 0,-32 6 0,-133 30 646,175-32-848,-31 8 29,0 1 0,0 3 0,2 2 0,0 2 1,1 1-1,2 3 0,0 2 0,-54 42 0,71-48-75,-152 126 129,144-115-130,2 1 0,1 2 1,-27 38-1,53-65-22,0 0 0,0 0 1,1 1-1,0 0 0,1 0 1,-4 11-1,6-17-1,1 0-1,-1 0 1,1 0 0,0 0-1,-1 0 1,1 0 0,0-1 0,1 1-1,-1 0 1,0 0 0,0 0 0,1 0-1,-1 0 1,1 0 0,0 0-1,-1 0 1,1 0 0,0-1 0,0 1-1,0 0 1,1-1 0,-1 1 0,0-1-1,0 1 1,1-1 0,-1 0-1,1 1 1,-1-1 0,1 0 0,0 0-1,-1 0 1,5 1 0,12 7-15,1-2 0,1-1 0,32 7 0,65 5-5,-53-9 8,274 19-28,2-28 29,-143-2 12,411 18-13,149-1-3,-577-20 32,494 3 17,-371 38-33,-198-20 3,156 5 1,-215-21-65,0-3 1,0-1 0,46-11-1,-82 13 54,0-1 0,-1-1 0,1 0 0,-1 0-1,0-1 1,0 0 0,0 0 0,-1-1 0,0 0-1,0-1 1,-1 1 0,0-2 0,0 1-1,0-1 1,8-13 0,-10 14 27,-1-1-1,1 0 1,-2 0 0,1 0 0,-1 0-1,0-1 1,-1 1 0,0-1-1,0 0 1,-1 0 0,0 0 0,0 0-1,-1 0 1,0 1 0,-1-1-1,0 0 1,-4-14 0,-12-26 151,-3 2 0,-1 0 0,-43-66 0,63 112-167,-12-22 41,-2 1 0,0 0 0,-30-31 0,33 41-42,0 0 1,-1 1 0,-1 1-1,0 1 1,0 0 0,-29-14-1,2 7-48,0 1 0,-75-15 0,-92-5-134,164 29 140,-70-11-85,-270-36-315,-2 27-16,-132 59 62,5 41 450,-202 21-1333,584-87 1095,12-3-76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5108 9994,'295'-248'3108,"-65"51"-2394,298-206-16,-160 135 88,32-23-20,155-106-706,-127 76-1220,431-333-3864,-184 141 2944,14 15 3660,-91 93 1431,-385 265-2214,749-476 1127,-726 473-1809,-214 129-105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155 328 16259,'-24'14'794,"2"2"0,-29 24 0,46-36-700,0 1 0,0 0 0,0 0 0,1 1 0,-1-1 0,1 1 0,1 0 0,-1 0 0,1 0 0,0 1 0,0-1 0,1 1 0,0-1 0,-2 12 0,4-16-79,0 0 0,0-1 1,0 1-1,0-1 0,0 1 1,0 0-1,1-1 0,-1 1 0,0-1 1,1 1-1,-1-1 0,1 1 0,0-1 1,0 1-1,-1-1 0,1 0 0,0 1 1,0-1-1,0 0 0,0 0 1,0 0-1,1 0 0,-1 0 0,0 0 1,1 0-1,-1 0 0,0 0 0,1 0 1,-1-1-1,1 1 0,-1-1 0,1 1 1,-1-1-1,1 0 0,-1 1 0,1-1 1,0 0-1,1 0 0,4 0-11,1 0 0,-1 0 0,0 0 0,0-1 0,0 0 0,13-4 0,-8 0 6,-1 0-1,0-1 1,0 0 0,-1-1 0,1 0 0,-1 0 0,-1-1-1,0 0 1,0-1 0,0 0 0,-1-1 0,-1 0 0,1 0-1,-2 0 1,10-19 0,-12 19-48,-7 14-20,-8 16-15,5-2-1,-7 29 0,12-41 65,0-1-1,0 0 1,0 0 0,1 1 0,0-1-1,0 0 1,1 0 0,-1 1 0,1-1 0,3 9-1,-4-12 6,1-1 0,0 0 0,-1 1-1,1-1 1,0 0 0,0 0 0,0 0-1,0 1 1,0-1 0,0 0-1,0 0 1,1-1 0,-1 1 0,0 0-1,0 0 1,1-1 0,-1 1 0,0 0-1,1-1 1,-1 1 0,1-1 0,-1 0-1,1 0 1,-1 1 0,1-1-1,-1 0 1,1 0 0,-1 0 0,1 0-1,-1-1 1,3 1 0,2-2-58,1 0 1,-1 0-1,1 0 1,-1-1-1,11-5 1,6-7-201,0 0 0,-1-2 1,-1 0-1,0-2 0,28-32 0,-11 5-686,49-77 0,-80 112 806,50-82-873,-49 78 929,-1 1 0,-1-1 0,0 0 0,5-25 0,-10 38 93,-1 0 1,0 1 0,1-1 0,-1 0 0,0 1 0,0-1 0,0 0 0,0 1 0,-1-1 0,0-3 0,1 5 4,0 0 1,0-1-1,0 1 1,0 0-1,-1 0 1,1-1-1,0 1 1,0 0-1,0 0 1,-1-1-1,1 1 1,0 0-1,0 0 0,-1 0 1,1-1-1,0 1 1,-1 0-1,1 0 1,0 0-1,-1 0 1,1 0-1,0 0 1,-1 0-1,1 0 1,0-1-1,0 1 1,-1 0-1,1 0 1,0 1-1,-1-1 1,1 0-1,-1 0 1,-1 1 72,-1 0 0,1 0 1,-1 1-1,1-1 0,0 0 1,0 1-1,0 0 0,0 0 1,0 0-1,0-1 0,-3 5 1,-5 8 148,1 0 1,0 1-1,1 0 1,1 0 0,0 1-1,1 0 1,1 0-1,0 0 1,1 1 0,1-1-1,-2 34 1,4-18-199,2 1 0,0-1 0,3 1 1,0-1-1,12 39 0,-12-55-115,-8-25 8,-2-7 101,-18-48 257,-16-74 0,41 137 33,4 7-125,13 15-34,-1 0-44,-3-6-90,1-1 0,1 0-1,0-1 1,0 0 0,26 13-1,-32-21-10,0 1-1,1-2 0,0 0 0,0 0 0,0 0 1,0-2-1,0 1 0,1-1 0,-1-1 0,1 0 1,13-1-1,-20-1 0,0 0 1,0 0 0,0 0-1,-1-1 1,1 0-1,0 1 1,-1-2 0,1 1-1,-1-1 1,0 1-1,0-1 1,0 0 0,0 0-1,0-1 1,-1 1-1,1-1 1,-1 0 0,4-5-1,-5 6-3,0-1 1,0 1-1,-1 0 0,1 0 1,-1-1-1,1 1 0,-1-1 1,0 0-1,0 1 0,-1-1 0,1 0 1,-1 1-1,0-1 0,0 0 1,0 1-1,0-1 0,-1 0 1,1 0-1,-1 1 0,0-1 0,0 1 1,0-1-1,-1 1 0,1-1 1,-3-3-1,3 5-8,0 1 1,0-1-1,-1 1 1,1-1-1,0 1 1,0-1-1,-1 1 1,1 0-1,-1 0 1,1 0-1,-1 0 1,1 0-1,-1 0 1,0 0-1,1 0 1,-1 0-1,0 1 1,0-1-1,0 1 1,1 0-1,-1-1 0,0 1 1,0 0-1,0 0 1,0 0-1,0 0 1,0 0-1,1 1 1,-1-1-1,0 0 1,0 1-1,0 0 1,1-1-1,-1 1 1,-2 1-1,-1 1 10,1 0 0,0-1 0,0 2 0,0-1 0,0 0 1,0 1-1,1 0 0,0 0 0,0 0 0,0 0 0,0 0 0,-3 7 0,4-6 13,0 0 1,0 0-1,0 0 0,0 0 1,1 1-1,0-1 0,0 1 1,1-1-1,-1 1 0,1-1 1,0 1-1,2 7 0,-2-11-15,1 1 0,0-1 0,0 1 0,0-1 0,0 0-1,0 1 1,1-1 0,-1 0 0,1 0 0,-1 0 0,1 0-1,0 0 1,0 0 0,0-1 0,0 1 0,0 0 0,0-1 0,0 0-1,0 1 1,1-1 0,-1 0 0,1 0 0,-1 0 0,0-1-1,1 1 1,0-1 0,-1 1 0,4-1 0,4 1-51,0 0 0,0-1 0,0-1 1,0 1-1,0-2 0,0 1 0,10-4 0,67-26-556,-4 1-144,-62 28 714,-20 3 32,-1-1 0,0 0 0,1 0 1,-1 0-1,1 0 0,-1 0 0,0 1 0,1-1 0,-1 0 1,0 0-1,1 1 0,-1-1 0,0 0 0,1 0 1,-1 1-1,0-1 0,1 0 0,-1 1 0,0-1 0,0 1 1,0-1-1,1 0 0,-1 1 0,0 0 0,0 2 80,0 0 0,0 0 0,0 0 1,-1-1-1,1 1 0,-1 0 0,1 0 0,-3 5 0,-4 22 778,7-29-839,-1-1-1,1 1 0,0 0 1,1 0-1,-1-1 0,0 1 1,0 0-1,0 0 0,0-1 1,0 1-1,1 0 0,-1-1 1,0 1-1,1 0 0,-1-1 1,0 1-1,1 0 1,-1-1-1,1 1 0,-1-1 1,1 1-1,-1-1 0,1 1 1,0-1-1,-1 1 0,1-1 1,-1 0-1,1 1 0,0-1 1,-1 0-1,2 1 0,2 0 15,1 0-1,-1 0 0,1-1 0,-1 0 1,1 0-1,0 0 0,-1 0 0,1 0 1,-1-1-1,6-1 0,47-18-155,-13 5-281,-42 15 388,4-2-116,0 0 0,0 1 1,1 0-1,-1 0 0,8 1 0,-13 0 88,0 0 0,1 0 0,-1 0 0,0 1 0,1-1 0,-1 0 0,0 1 0,0-1-1,1 1 1,-1-1 0,0 1 0,0 0 0,0-1 0,0 1 0,0 0 0,0 0-1,0 0 1,0 0 0,0 0 0,0 0 0,0 0 0,0 0 0,-1 0 0,1 0 0,-1 1-1,1-1 1,-1 0 0,1 0 0,0 3 0,6 16-614,-7-20 644,0 1 0,1-1 0,-1 0 0,0 0 0,0 1 0,1-1 1,-1 0-1,0 1 0,0-1 0,1 0 0,-1 0 0,0 0 0,1 1 0,-1-1 1,0 0-1,1 0 0,-1 0 0,1 0 0,-1 1 0,0-1 0,1 0 0,-1 0 1,0 0-1,1 0 0,-1 0 0,1 0 0,-1 0 0,0 0 0,1 0 0,-1 0 1,0-1-1,1 1 0,-1 0 0,1 0 0,-1 0 0,0 0 0,1-1 1,-1 1-1,0 0 0,1 0 0,-1 0 0,0-1 0,0 1 0,1 0 0,-1-1 1,0 1-1,0 0 0,1 0 0,-1-1 0,11-15-172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14291,'-16'4'216,"2"1"-1,-1 0 1,0 1-1,1 1 1,0 0-1,1 1 1,0 1-1,0 0 1,-23 21-1,12-7-188,2 1-1,0 1 1,-31 49 0,15-14-7,3 2 0,3 1 0,2 2 0,4 0 0,-23 85 0,47-141-15,-4 11 5,-3 34-1,8-48 1,0 0 1,1 0-1,0 0 0,1 0 0,0 1 1,0-1-1,0 0 0,0 0 0,5 11 1,-4-14 9,1 1 1,-1-1-1,1 1 1,0-1-1,0 0 1,0 0-1,1 0 1,-1 0-1,1-1 0,-1 1 1,1-1-1,0 0 1,0 0-1,0 0 1,0-1-1,0 1 1,0-1-1,1 0 1,-1 0-1,0-1 1,6 1-1,13 1 119,-1-1-1,39-3 1,-61 2-139,57-6 270,-2-2 0,89-24 0,101-52-565,-185 58-276,-1-3 1,-1-2-1,93-67 0,-49 23 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13547,'2'2'147,"0"0"1,0 0-1,1 0 1,-1 0-1,1-1 1,0 1-1,-1-1 0,1 0 1,0 0-1,0 0 1,0 0-1,0 0 1,0-1-1,0 1 0,0-1 1,0 0-1,0 0 1,4 0-1,7-1 314,-1 0-1,25-7 0,-13 2-10,1-2-1,-2-1 1,1-1 0,36-21-1,-48 24-321,1-2 0,-2 1 0,1-2-1,-1 0 1,-1 0 0,0-1 0,0 0 0,-1-1-1,10-16 1,-18 25-105,0 0 0,0-1-1,0 1 1,0-1 0,-1 1-1,1-1 1,-1 0 0,0 0-1,0 0 1,-1 1 0,1-1 0,-1 0-1,0 0 1,0 0 0,0 0-1,0 0 1,-1 0 0,1 0-1,-1 0 1,0 0 0,0 1-1,-1-1 1,-2-5 0,1 4-19,0 1 0,-1 0-1,1 0 1,-1 0 0,0 0 0,0 1 0,-1-1-1,1 1 1,-1 0 0,1 0 0,-1 1 0,0-1-1,0 1 1,0 0 0,0 1 0,-7-2 0,1 1-28,1 0 0,-1 1 1,0 1-1,1 0 0,-1 0 1,0 1-1,1 1 0,-1-1 1,1 2-1,-1-1 0,1 2 1,0-1-1,0 1 0,0 1 1,-15 9-1,18-10 3,0 1 1,0 0-1,1 0 0,-1 0 1,1 0-1,0 1 0,1 0 1,0 1-1,0-1 1,0 1-1,0 0 0,1 0 1,1 0-1,-1 1 0,1 0 1,0-1-1,1 1 0,0 0 1,0 0-1,-1 16 0,3-21 14,0 0-1,0 0 0,0 0 0,0 0 0,1 0 0,0 0 0,0 0 0,0 0 0,0 0 0,0 0 0,0 0 0,1 0 0,-1 0 0,1-1 0,0 1 0,3 3 0,-2-3-2,1 0 1,0 0-1,0 0 0,-1-1 0,2 1 1,-1-1-1,0 0 0,0 0 0,1-1 0,4 2 1,7 0 4,0 0 0,1-1 0,-1-1 0,0-1 0,23-2 0,-3-2 196,54-14 1,-21 3 295,-68 15-466,0 0 1,0 0-1,1 0 0,-1-1 1,0 1-1,0 0 0,1 1 0,-1-1 1,0 0-1,0 0 0,1 0 1,-1 1-1,0-1 0,0 1 1,0-1-1,0 1 0,1-1 1,-1 1-1,0 0 0,1 1 0,12 20 181,-13-20-198,0 1 1,0-1-1,0 0 1,1 1-1,-1-1 1,1 0-1,-1 0 1,1 0-1,0 0 1,-1 0-1,1 0 1,0-1-1,0 1 1,5 2-1,-3-3 8,0 0 0,0 0 0,0 0 0,0 0 0,0-1 0,1 0 1,-1 1-1,0-2 0,0 1 0,0 0 0,1-1 0,-1 0 0,0 0 0,7-3 0,6-3 46,0 0 0,17-11 0,-17 9-6,21-14 61,26-14 61,-58 34-148,-1 1 0,1 0 0,-1 0 0,1 0 0,0 1 0,0 0 0,0 0 0,0 0 0,8 1 0,-13 0-16,1 0 0,-1 0 1,0 1-1,0-1 0,0 1 1,0-1-1,1 1 0,-1-1 1,0 1-1,0-1 0,0 1 1,0 0-1,0 0 0,0 0 1,-1-1-1,1 1 0,0 0 1,0 0-1,0 0 0,-1 0 1,1 0-1,-1 0 0,1 1 1,-1-1-1,1 2 0,8 38 206,-9-35-187,1 0-1,0-1 1,0 1 0,0-1-1,3 6 1,-3-10-58,0 0-1,-1 0 1,1 0 0,0 0 0,0 0 0,0 0-1,0 0 1,0 0 0,0-1 0,0 1 0,0 0-1,0-1 1,0 1 0,0-1 0,0 1 0,1-1 0,-1 1-1,0-1 1,0 0 0,0 0 0,1 0 0,-1 1-1,0-1 1,0 0 0,1-1 0,-1 1 0,0 0-1,0 0 1,1 0 0,-1-1 0,0 1 0,0-1-1,0 1 1,0-1 0,2 0 0,3-2-260,0 0 1,0-1-1,0 0 1,-1 0-1,7-5 1,2-5 55,-1 1 1,-1-2-1,0 0 1,12-20-1,15-31-538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72 18636,'-4'10'253,"-15"44"1773,-23 111 0,39-147-1862,1 0-1,0 0 0,2 0 1,0 0-1,1 0 1,1 0-1,0 0 0,2-1 1,0 1-1,9 24 1,1-12-162,-10-24-24,-1 0 0,0 0 1,-1 1-1,1-1 1,-1 1-1,-1-1 0,2 8 1,-3-13 4,0-1 0,0 0 0,1 1 0,-1-1 0,0 1 0,0-1 0,0 1 0,0-1 0,0 0 0,0 1 0,0-1 0,0 1 0,0-1 0,-1 1 0,1-1 0,0 1 0,0-1 0,0 0 0,0 1 0,-1-1 0,1 1 0,0-1 0,0 0 0,-1 1 0,1-1 0,0 0 0,-1 1 0,1-1 0,0 0 0,-1 0 0,0 1 0,-12-7-543,-10-18-382,15 12 409,1 0 0,-10-23 0,15 30 393,0-1-1,0 0 0,0 1 1,1-1-1,0 0 1,0 0-1,0 0 1,1 1-1,0-10 1,1 15 137,-1-1 0,0 0 0,0 0 0,1 1 0,-1-1 1,1 1-1,-1-1 0,1 0 0,-1 1 0,1-1 0,-1 1 1,1-1-1,-1 1 0,1 0 0,0-1 0,-1 1 0,1-1 1,0 1-1,-1 0 0,1 0 0,0-1 0,-1 1 0,1 0 1,0 0-1,0 0 0,-1 0 0,1 0 0,0 0 0,0 0 1,-1 0-1,2 0 0,30 3 215,-23-1-145,10-1 100,0-1 1,1 0-1,-1-2 0,0 0 1,0-1-1,-1-1 1,1-1-1,-1 0 1,1-2-1,-2 0 1,1-1-1,-1 0 1,0-2-1,27-20 1,-29 19 1,0 0 1,-1-2-1,0 1 0,-1-2 1,-1 0-1,0-1 1,-1 0-1,0 0 0,-1-1 1,-1 0-1,-1-1 0,0 0 1,-1-1-1,-1 1 1,4-22-1,-8 31-97,-1-1 1,-1 0-1,1 0 0,-1 0 0,-1 1 1,-2-17-1,3 23-69,-1 1 1,1-1-1,0 1 1,-1-1-1,1 1 1,-1-1-1,1 1 1,-1-1-1,0 1 0,1-1 1,-1 1-1,0 0 1,0 0-1,0-1 1,0 1-1,0 0 1,0 0-1,-1 0 1,1 0-1,0 0 1,0 0-1,-1 0 0,1 1 1,-1-1-1,1 0 1,0 1-1,-1-1 1,0 1-1,1 0 1,-1-1-1,1 1 1,-1 0-1,1 0 0,-1 0 1,1 0-1,-1 0 1,0 0-1,1 0 1,-1 1-1,1-1 1,-1 1-1,1-1 1,-1 1-1,-1 1 0,-4 1-8,0 0-1,1 1 1,0 1-1,-1-1 0,2 1 1,-1 0-1,0 0 1,1 0-1,-9 13 0,3-3-7,0 2 0,-15 30-1,21-36 23,0 1-1,1 0 1,0 0-1,0 1 1,2-1-1,-1 1 1,2 0-1,-1 22 0,2-28-4,0-1 0,1 0-1,0 0 1,0 0 0,0 0-1,1 0 1,0 0-1,0 0 1,1-1 0,-1 1-1,1-1 1,1 1 0,-1-1-1,1 0 1,-1 0-1,2-1 1,-1 1 0,0-1-1,1 0 1,5 4-1,-1-3-9,0 0-1,0-1 0,0 0 0,1-1 0,-1 0 0,1 0 0,15 1 0,33 11-87,-56-14 88,0 0 1,0 0-1,0 0 0,0 1 1,1-1-1,-2 0 0,1 1 0,0 0 1,0-1-1,0 1 0,-1 0 0,1 0 1,-1 0-1,0 0 0,1 0 1,-1 0-1,0 0 0,1 3 0,0 3-8,0 0 0,0 0-1,0 1 1,-1 8-1,5 21-368,-6-38 344,0 1 1,0-1-1,0 1 0,0-1 0,0 1 1,0-1-1,1 1 0,-1-1 0,0 1 1,0-1-1,0 1 0,1-1 0,-1 0 1,0 1-1,0-1 0,1 1 0,-1-1 1,0 0-1,1 1 0,-1-1 0,0 0 1,1 0-1,-1 1 0,0-1 0,1 0 1,-1 0-1,1 1 0,-1-1 0,1 0 1,-1 0-1,1 0 0,-1 0 0,0 0 1,1 1-1,-1-1 0,1 0 1,-1 0-1,1 0 0,-1 0 0,1-1 1,-1 1-1,1 0 0,-1 0 0,1 0 1,-1 0-1,1 0 0,-1-1 0,0 1 1,1 0-1,-1 0 0,1-1 0,-1 1 1,0 0-1,1 0 0,-1-1 0,1 0 1,19-24-1081,-19 24 1164,19-30-642,2-13-204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89 423 17188,'-5'9'626,"-1"-1"0,0-1 1,-14 13-1,-16 21 780,34-39-1289,0 1 0,1 0-1,-1-1 1,1 1-1,-1 0 1,1 0-1,0 0 1,0 0 0,1 0-1,-1 0 1,0 0-1,1 1 1,0 3 0,0-5-111,0-1 1,1 0 0,-1 1-1,0-1 1,1 1 0,0-1-1,-1 0 1,1 1 0,0-1-1,0 0 1,-1 0-1,1 1 1,0-1 0,0 0-1,0 0 1,0 0 0,1 0-1,-1 0 1,0-1 0,0 1-1,1 0 1,-1 0 0,0-1-1,1 1 1,-1-1 0,3 1-1,-1 0-4,1 0 0,-1 0 0,1-1-1,0 1 1,-1-1 0,1 0 0,0 0-1,-1 0 1,7-1 0,-4-1 8,0 0 0,0-1 0,0 0 1,-1 0-1,1 0 0,-1 0 0,1-1 0,-1 0 0,0 0 0,-1 0 1,1-1-1,-1 1 0,7-10 0,-5 5 18,0 0 0,0-1 0,-1 1 0,0-1 0,-1 0 0,0-1-1,3-12 1,-7 22-23,1-1 0,-1 1-1,1-1 1,-1 1-1,0-1 1,0 0 0,0 1-1,0-1 1,0 1 0,0-1-1,0 0 1,-1 1-1,0-3 1,1 4-4,0 0 0,0-1 0,-1 1 0,1 0 0,0 0 1,0-1-1,-1 1 0,1 0 0,0 0 0,-1 0 0,1 0 0,0 0 0,-1-1 0,1 1 0,0 0 0,-1 0 1,1 0-1,0 0 0,-1 0 0,1 0 0,0 0 0,-1 0 0,1 0 0,0 0 0,-1 0 0,1 1 1,0-1-1,-1 0 0,1 0 0,0 0 0,-1 0 0,1 0 0,0 1 0,-1-1 0,-2 2 1,0 1-1,0-1 1,0 0 0,0 1-1,0 0 1,1 0-1,-1 0 1,1 0-1,-2 3 1,-2 4-10,2 0 1,-1 0-1,1 1 0,1-1 0,0 1 1,1 0-1,0 0 0,0 0 0,1 0 1,0 17-1,1-25 10,0 0 1,1 0-1,-1 0 0,1 1 1,-1-1-1,1 0 0,0 0 1,0 0-1,0 0 0,1 0 1,-1 0-1,1 0 0,0-1 1,-1 1-1,1-1 0,0 1 1,0-1-1,1 1 0,-1-1 0,1 0 1,-1 0-1,1 0 0,-1-1 1,1 1-1,0 0 0,0-1 1,0 0-1,0 0 0,0 0 1,0 0-1,0 0 0,0-1 1,1 1-1,-1-1 0,0 0 1,0 0-1,0 0 0,1 0 1,3-1-1,4-1 13,-1 0 0,1 0-1,-1-1 1,1-1 0,-1 0 0,0 0-1,-1-1 1,1 0 0,-1-1 0,0 0 0,0 0-1,-1-1 1,0 0 0,8-8 0,7-10 27,-1-1 0,-1-1 1,20-34-1,27-59 42,-62 108-86,0-1-1,-1 0 1,-1 0 0,0 0-1,0-1 1,-2 1-1,3-25 1,-5 37 0,0 1 0,0-1 0,0 0 0,0 1 0,0-1 0,0 0 0,0 1 0,0-1 0,0 0 0,0 0 0,0 1 0,-1-1 0,1 0 1,0 1-1,0-1 0,-1 1 0,1-1 0,0 0 0,-1 1 0,1-1 0,-1 1 0,1-1 0,-1 1 0,1-1 0,-1 1 0,1-1 0,-1 1 0,1-1 0,-2 0 0,1 1 0,0 0 0,0 1 1,-1-1-1,1 0 0,0 0 0,0 0 0,0 1 0,0-1 1,-1 1-1,1-1 0,0 1 0,0-1 0,0 1 0,0-1 1,-1 2-1,-4 3 5,0 0 0,1 0 1,-1 0-1,-6 9 0,3 1 56,0 0 0,0 0 0,1 1 0,1 1 0,1-1-1,-5 21 1,8-24 3,0 1-1,1-1 0,0 1 0,1-1 0,0 1 0,1 0 1,1-1-1,4 22 0,-4-30-51,1 1 0,-1-1 0,1 1 0,1-1 0,-1 0-1,1 0 1,0 0 0,0 0 0,0-1 0,1 1 0,-1-1 0,1 0 0,0 0 0,1 0 0,-1-1 0,1 1 0,-1-1-1,1 0 1,0 0 0,0-1 0,0 1 0,1-1 0,-1 0 0,1-1 0,-1 1 0,1-1 0,-1 0 0,1-1 0,0 1-1,-1-1 1,1 0 0,0 0 0,-1-1 0,1 0 0,0 0 0,-1 0 0,1-1 0,8-3 0,1-2 6,-1-1 1,0 0 0,-1-1 0,0-1-1,0 0 1,-1 0 0,0-1 0,16-21-1,0-2 34,44-74 0,-33 37-7,48-121 0,-83 181-52,-2 8 3,-1 0 0,1 0 0,-1 0 0,0 0 0,0 0 0,0 0 0,-1 0 0,1 0 0,-1 0 0,1 0 0,-1-1 1,0 1-1,-1-3 0,1 6 4,0 0 1,0 0-1,0-1 1,0 1-1,0 0 1,0 0 0,0 0-1,0 0 1,0 0-1,0-1 1,0 1-1,0 0 1,0 0-1,0 0 1,0 0-1,0 0 1,-1 0 0,1 0-1,0-1 1,0 1-1,0 0 1,0 0-1,0 0 1,0 0-1,0 0 1,0 0-1,-1 0 1,1 0 0,0 0-1,0 0 1,0 0-1,0 0 1,0-1-1,0 1 1,-1 0-1,1 0 1,0 0-1,0 0 1,0 0 0,0 0-1,0 0 1,-1 0-1,1 1 1,0-1-1,0 0 1,0 0-1,0 0 1,0 0-1,0 0 1,-1 0 0,1 0-1,0 0 1,0 0-1,0 0 1,-9 10-53,-5 16-31,5 1 50,1 0-1,1 0 1,1 0-1,1 1 1,2 0-1,0-1 1,3 44-1,4-10 120,3 1-1,19 80 1,-33-162-397,0 1 1,-12-24-1,7 19 66,-15-31-335,-14-32-253,36 76 792,1-1 0,0 0 1,1 0-1,1 0 0,-2-19 1,4 28 62,0 1 0,0-1 0,0 0 0,0 0 0,0 1 0,1-1 0,0 0 0,-1 1 0,1-1 0,0 0 0,0 1 0,0-1 1,1 1-1,-1 0 0,1-1 0,-1 1 0,1 0 0,3-4 0,-2 4 26,1-1 0,0 0 0,0 1 0,0 0 0,0 0 0,0 0 0,0 0 0,0 0 0,1 1 0,5-1 0,7-1-193,-1 2 0,0 0 0,1 1 0,-1 0 0,20 4 0,-33-4 95,0 0-1,0 0 1,0 1-1,-1 0 1,1-1 0,0 1-1,0 0 1,0 1-1,2 0 1,1 5-297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18380,'22'-3'1784,"19"-6"-1192,7 3-239,15 1 87,3-2-552,6-4 496,-2-1-224,0-3-384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90 17100,'-2'-6'105,"-1"1"1,0-1 0,0 1-1,0 0 1,0 0 0,-1 0-1,0 0 1,0 1 0,0-1-1,-1 1 1,1 0-1,-1 0 1,0 1 0,0 0-1,0 0 1,-1 0 0,1 0-1,-1 1 1,-9-3 0,10 4-89,0 0 1,0 0 0,0 0 0,0 1-1,0 0 1,0 0 0,0 0 0,0 0-1,0 1 1,0 0 0,0 0 0,0 1-1,0-1 1,1 1 0,-1 0 0,1 0 0,-1 1-1,1-1 1,-1 1 0,1 0 0,0 0-1,1 0 1,-8 8 0,5-3-22,0 0-1,1 1 1,0-1-1,0 1 1,1 0 0,0 0-1,0 1 1,1-1 0,0 1-1,-1 11 1,2-10-5,1 1-1,0 0 1,0-1-1,1 1 1,1 0-1,0 0 1,0-1-1,5 16 1,-5-23 8,0-1 0,0 1 0,0-1 0,0 1 0,1-1 0,-1 0 0,1 0 0,0 0 0,0 0 0,0 0 0,1 0 0,-1 0 0,1-1 0,-1 1 0,1-1 1,0 0-1,0 1 0,0-2 0,0 1 0,0 0 0,1 0 0,-1-1 0,0 0 0,1 0 0,-1 0 0,1 0 0,0 0 0,-1-1 0,5 1 0,1-2 7,-1 1-1,1-1 0,-1-1 0,0 0 0,1 0 0,-1 0 0,0-1 0,0-1 1,0 1-1,-1-1 0,9-6 0,3-3 49,0 0-1,-1-1 1,-1-1 0,-1-1-1,0 0 1,-1-1 0,-1-1-1,0 0 1,-1-1 0,-2 0-1,14-28 1,-24 43-39,0 1 0,0-1-1,0 1 1,0 0 0,0-1 0,-1 0-1,0 1 1,0-1 0,0 1 0,-1-7-1,1 10-11,0-1-1,0 1 0,0 0 0,0-1 0,0 1 0,0-1 0,-1 1 1,1 0-1,0-1 0,0 1 0,0-1 0,-1 1 0,1 0 0,0-1 1,-1 1-1,1 0 0,0-1 0,-1 1 0,1 0 0,0 0 0,-1-1 0,1 1 1,0 0-1,-1 0 0,1 0 0,-1-1 0,1 1 0,-1 0 0,0 0 1,0 0-3,0 1 1,-1-1 0,1 1 0,0-1 0,-1 1 0,1-1 0,0 1-1,0 0 1,0-1 0,0 1 0,0 0 0,0 0 0,0 0-1,0 0 1,-1 1 0,-4 7-12,0-1 0,0 1-1,1 1 1,1-1 0,-1 0 0,2 1 0,-1 0-1,1 0 1,1 0 0,0 1 0,0-1-1,1 0 1,0 1 0,1-1 0,0 1 0,3 15-1,-3-23 14,1 1 1,0 0-1,0-1 0,0 1 0,1-1 0,-1 0 0,1 1 0,0-1 0,0 0 0,0 0 0,0 0 0,1 0 1,-1-1-1,1 1 0,-1 0 0,1-1 0,0 0 0,0 0 0,0 0 0,1 0 0,-1 0 0,4 1 1,-2-1 5,0-1 0,0 0 0,0 0 0,0 0 0,0-1 0,0 0 1,0 0-1,0 0 0,0 0 0,0-1 0,0 0 0,0 0 0,0 0 1,-1 0-1,1-1 0,5-2 0,2-2 47,-1-1-1,1 0 1,-1-1 0,-1 0 0,1-1-1,-1 0 1,-1-1 0,0 0-1,14-19 1,-15 17 21,0-1 1,0 0-1,-1 0 1,-1-1-1,0 0 1,-1 0-1,-1 0 1,5-24-1,-8 21 44,-1 17-118,0-1 0,0 1 0,0 0 0,0 0 0,0 0 0,0 0 0,0 0 0,0 0 0,0 0 0,0-1 0,0 1 0,0 0 0,0 0 0,0 0 0,0 0 0,0 0 0,0 0 0,0 0 0,0 0 0,-1-1 0,1 1 0,0 0-1,0 0 1,0 0 0,0 0 0,0 0 0,0 0 0,0 0 0,0 0 0,0 0 0,0 0 0,-1 0 0,1 0 0,0 0 0,0 0 0,0 0 0,0 0 0,0 0 0,0 0 0,0-1 0,-1 1 0,1 0 0,0 1 0,0-1 0,0 0 0,0 0 0,0 0 0,0 0 0,0 0 0,0 0 0,-1 0 0,1 0 0,-1 1 4,0 1 0,-1 0 0,1 0 0,0-1 0,0 1 0,0 0 0,0 0 0,1 0 0,-1 0 0,0 4 0,-3 11 51,0 1 0,2 0 0,-1 19 0,3-29 8,0 1 0,0-1 0,1 1 0,0-1-1,1 1 1,0-1 0,0 0 0,5 12 0,-6-18-30,0 0 0,0 0 0,0 1 1,0-2-1,1 1 0,-1 0 0,1 0 0,-1 0 0,1-1 1,-1 1-1,1 0 0,0-1 0,0 0 0,0 1 1,0-1-1,0 0 0,0 0 0,0 0 0,0 0 0,1-1 1,-1 1-1,0 0 0,0-1 0,1 0 0,-1 1 1,0-1-1,1 0 0,-1 0 0,0 0 0,1-1 0,-1 1 1,0-1-1,1 1 0,-1-1 0,0 0 0,0 0 1,0 1-1,4-4 0,4-1 76,1-1 0,-1-1 1,-1 0-1,1 0 0,-1-1 1,9-11-1,-1 2-134,-1 0-1,-1-1 1,-1-1 0,-1-1-1,16-28 1,-29 48-1,0 0-1,0 0 1,-1 0 0,1 0 0,0 0 0,0 0-1,0 0 1,0 0 0,0 0 0,0 0-1,0 0 1,0 0 0,0 0 0,-1 0-1,1 0 1,0 0 0,0 0 0,0 0 0,0 0-1,0 0 1,0 0 0,0 0 0,0 0-1,0 0 1,0 0 0,0 0 0,0 0-1,-1 0 1,1 0 0,0 0 0,0 0 0,0-1-1,0 1 1,0 0 0,0 0 0,0 0-1,0 0 1,0 0 0,0 0 0,0 0-1,0 0 1,0 0 0,0 0 0,0-1 0,-8 10-396,3 1-27,1-1 0,0 1 1,1 0-1,0 0 0,-2 11 0,4-17 305,1-1 1,0 0 0,-1 1 0,1-1 0,1 0-1,-1 1 1,0-1 0,1 0 0,1 5-1,-2-7 96,1 1-1,0-1 0,-1 0 0,1 0 0,0 1 1,0-1-1,0 0 0,-1 0 0,1 0 0,1 0 1,-1 0-1,0 0 0,0 0 0,0 0 0,0-1 1,1 1-1,-1 0 0,0-1 0,1 1 0,-1-1 0,0 1 1,2-1-1,23 1-573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107 383 16612,'-8'5'442,"-1"0"1,1 1 0,0 1 0,0-1 0,0 1-1,1 1 1,-12 15 0,15-17-312,0-1 0,1 1 1,0 0-1,0 0 0,0 0 0,1 0 1,0 0-1,0 0 0,0 1 0,1-1 1,0 1-1,0 0 0,1 7 0,0-11-91,0-1 0,0 1 0,0-1 0,1 1 1,-1-1-1,1 1 0,0-1 0,0 1 0,0-1 0,0 0 0,0 1 0,0-1 0,0 0 0,1 0 0,-1 0 0,1 0 0,0 0 0,-1 0 0,1-1 0,4 4 0,-3-3-9,1-1 0,0 1 0,0-1 0,-1 1 0,1-1 0,0 0 0,0 0 0,0-1 0,1 1 0,-1-1 1,7 0-1,4-2 3,1 0 0,-1-1 0,0-1 1,0 0-1,24-10 0,-12 2-3,-1-1 0,-1-1 0,-1-1 0,0-2 0,-1 0 0,0-1 0,30-33 0,-42 39-42,0 0 1,-1-1-1,0 0 0,-1-1 1,-1 0-1,0 0 0,-1-1 1,0 0-1,-1 0 1,-1 0-1,-1-1 0,0 0 1,-1 0-1,3-28 0,-6 36-7,-1 1 0,1 0 0,-1-1 0,0 1 1,0 0-1,-1 0 0,0 0 0,-1 0 0,1 0 0,-1 0 0,0 1 0,-1-1 0,0 1 0,0 0 0,0 0 0,-1 0 0,0 1 0,0 0 0,0 0 0,-1 0 0,1 0 0,-1 1 0,0 0 0,-1 0 0,1 0 0,-1 1 0,1 0 0,-1 1 0,0-1 0,0 1 0,0 1 0,0-1 0,-1 1 0,1 0 0,0 1 0,0 0 0,-1 0 0,1 0 1,-15 4-1,13-2 15,1 0 0,-1 1 1,0 0-1,1 1 0,0 0 1,0 0-1,0 1 0,0 0 1,1 0-1,0 1 0,0-1 1,-7 9-1,12-12-1,-1 1-1,1-1 1,0 1 0,0 0-1,0-1 1,0 1 0,1 0-1,-1 0 1,1 0 0,0 0-1,0 0 1,0 1 0,0-1-1,1 0 1,-1 0 0,1 1-1,-1-1 1,1 0 0,0 1-1,1-1 1,-1 0 0,1 0-1,-1 1 1,1-1 0,0 0-1,0 0 1,0 0-1,1 0 1,-1 0 0,1 0-1,-1 0 1,1 0 0,0 0-1,0-1 1,5 5 0,5 4-129,1 0 0,0-1 0,1 0 0,16 9 0,-15-11-48,-1 1 0,0 1 0,21 19 0,-31-25 156,0 1 0,0 0 1,0-1-1,-1 1 0,0 0 0,0 1 0,-1-1 0,1 0 0,-1 1 0,0 0 1,0-1-1,-1 1 0,0 0 0,1 10 0,-2-1 215,0 1 1,-1-1-1,-1 1 0,0-1 0,-1 0 1,-1 0-1,0 0 0,-9 20 0,13-35-184,0 0 0,0 0 0,-1 1 0,1-1 0,0 0-1,0 0 1,0 0 0,0 0 0,0 0 0,0 0-1,0 0 1,0 0 0,0 1 0,0-1 0,0 0-1,0 0 1,0 0 0,-1 0 0,1 0 0,0 1-1,0-1 1,0 0 0,0 0 0,0 0 0,0 0-1,0 0 1,1 1 0,-1-1 0,0 0 0,0 0-1,0 0 1,0 0 0,0 0 0,0 0 0,0 1-1,0-1 1,0 0 0,0 0 0,0 0 0,0 0-1,0 0 1,1 0 0,-1 0 0,0 0 0,0 1-1,0-1 1,0 0 0,0 0 0,0 0 0,1 0 0,13-5 331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272 131 19692,'-1'-4'71,"1"0"-1,-1 0 0,0 0 1,0 1-1,0-1 1,-1 0-1,1 0 1,-1 1-1,0-1 0,0 0 1,0 1-1,0 0 1,-1 0-1,1-1 0,-1 1 1,0 1-1,0-1 1,0 0-1,0 1 1,-1 0-1,1-1 0,-1 1 1,1 1-1,-1-1 1,0 0-1,0 1 0,1 0 1,-1 0-1,0 0 1,0 0-1,0 1 1,0-1-1,0 1 0,0 0 1,-5 1-1,0 0-68,0 0 1,1 1-1,-1 0 0,1 0 0,-1 1 0,1 0 0,0 0 1,0 1-1,1 0 0,-1 0 0,1 1 0,0 0 1,0 1-1,0-1 0,-9 12 0,12-12-6,0 0 1,1 0-1,0 1 1,0 0-1,0-1 0,0 1 1,1 0-1,0 0 0,0 1 1,-1 11-1,3-16 6,-1 0 0,1 0 0,0 0 0,0 0 0,0 0 0,0 0 0,1 0 0,-1 0 0,0 0 0,1 0 0,-1 0 0,1 0 0,0 0 0,0-1 0,0 1 0,0 0 0,0 0 0,0-1 0,0 1 0,0-1 0,0 1 0,1-1 0,-1 1 0,1-1 0,-1 0 0,1 0 0,0 0 0,-1 0 0,1 0 0,0 0 0,0 0 0,0 0 0,0-1 0,0 1 0,-1-1 0,1 1 0,3-1 0,3 1 6,0-1-1,-1-1 1,1 1 0,-1-1-1,1 0 1,-1-1-1,1 0 1,-1 0 0,0-1-1,0 0 1,9-4 0,1-2 28,-1-1 0,0-1 0,19-16 0,-13 9 32,-1-2-1,-1 0 1,-1-1-1,-1-1 1,17-27 0,-27 34-9,-13 18 0,-17 25-24,10-6-9,1 0 0,1 1 1,1 0-1,1 1 0,2 0 0,0 0 1,1 0-1,-2 33 0,7-53-26,-1-1 1,2 1-1,-1 0 0,0-1 1,1 1-1,0 0 0,-1-1 1,1 1-1,1-1 0,-1 1 0,0-1 1,1 0-1,0 0 0,0 0 1,3 5-1,-3-7-29,-1 0 0,1 1 0,0-1 0,0 0 1,0 0-1,-1 0 0,1 0 0,0 0 0,1-1 0,-1 1 0,0-1 0,0 1 0,0-1 0,0 0 1,0 1-1,0-1 0,1 0 0,-1-1 0,0 1 0,0 0 0,0-1 0,0 1 0,0-1 0,0 1 1,0-1-1,0 0 0,3-1 0,7-4-242,1-1 0,-1 0 0,0-1 0,-1 0 1,0 0-1,19-21 0,-13 12 34,-1-2 1,-1 0-1,17-29 1,9-28-459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81 14851,'-33'100'2345,"19"-62"-1393,1 2 1,2 0-1,-11 76 1,22-111-903,-1 1-1,1-1 1,0 1 0,1-1 0,-1 1-1,1-1 1,0 0 0,1 1 0,-1-1-1,1 0 1,0 0 0,1 0 0,-1 0 0,1 0-1,4 5 1,-5-7-54,0-1 0,0 0-1,0 0 1,1 0 0,-1 0-1,1-1 1,0 1 0,-1-1 0,1 0-1,0 1 1,0-1 0,0-1-1,0 1 1,0 0 0,0-1 0,0 1-1,0-1 1,0 0 0,0 0-1,0 0 1,0 0 0,0-1 0,1 1-1,-1-1 1,0 0 0,-1 0 0,1 0-1,4-2 1,1 0-23,-1-1 0,0 0 1,0-1-1,-1 0 0,1 0 0,-1 0 0,0-1 0,0 1 1,-1-1-1,9-13 0,2-5-63,23-45 0,38-106 81,-65 141 138,-2 0 0,-1 0 0,6-47 0,-15 81-122,-1 0 0,1 0 0,0 0 1,0 0-1,0 0 0,0 0 0,0 0 0,0 0 0,0 0 1,0 0-1,-1 0 0,1 0 0,0 0 0,0 0 0,0 0 1,0 0-1,0 0 0,0 0 0,0 0 0,0 0 0,-1 0 1,1 0-1,0 0 0,0 0 0,0 0 0,0 0 1,0 0-1,0 0 0,0 0 0,0-1 0,0 1 0,0 0 1,0 0-1,0 0 0,0 0 0,0 0 0,-1 0 0,1 0 1,0 0-1,0 0 0,0-1 0,-6 15 111,-16 45 264,3 1 0,2 0 0,3 2 1,-7 78-1,21-135-363,-3 20 246,3 41 0,0-61-263,0 1 0,1-1 0,0 1 0,0 0 0,0-1 0,1 0 0,0 1 0,0-1 0,0 0 0,1 0 0,0 0 0,-1 0 0,6 5 0,-7-9-57,0 0-1,0 0 0,1 1 1,-1-1-1,0 0 0,1 0 1,-1-1-1,1 1 0,-1 0 1,1 0-1,-1-1 0,1 1 1,0-1-1,-1 1 1,1-1-1,-1 0 0,1 0 1,0 0-1,0 0 0,-1 0 1,1 0-1,0 0 0,-1 0 1,1-1-1,0 1 0,-1 0 1,1-1-1,2-1 0,0 0-26,0 0-1,0 0 0,-1-1 0,1 0 0,0 0 1,-1 0-1,0 0 0,0 0 0,5-7 0,10-19-479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16307,'2'4'238,"1"-1"-1,0 1 1,0-1-1,0 1 0,0-1 1,1 0-1,-1 0 1,1 0-1,0-1 0,0 1 1,0-1-1,0 0 0,0 0 1,8 2-1,-4-2 81,0-1 1,1 0-1,-1 0 0,0-1 0,0 0 1,1 0-1,11-2 0,-2-1 146,0-1 1,-1 0-1,1-2 1,16-6-1,-24 8-288,-2 0 1,1-1-1,0 0 1,-1 0-1,0-1 1,0 0-1,-1 0 1,14-15-1,-20 20-156,1 0-1,-1-1 0,0 1 1,0-1-1,0 1 1,0-1-1,0 1 0,0-1 1,0 0-1,0 1 0,-1-1 1,1 0-1,0 0 0,-1 0 1,0 1-1,1-1 1,-1 0-1,0 0 0,0 0 1,0 0-1,0 1 0,-1-1 1,1 0-1,0 0 1,-1 0-1,1 1 0,-1-1 1,0 0-1,1 0 0,-1 1 1,0-1-1,0 1 1,-2-3-1,1 2-16,-1 0 0,1 0 0,-1 0 1,0 1-1,1-1 0,-1 1 0,0-1 0,0 1 0,0 0 1,0 0-1,0 0 0,-1 1 0,1-1 0,0 1 0,0-1 1,0 1-1,-1 0 0,-2 1 0,-3 0-20,-1 1 0,1 1-1,0-1 1,0 1 0,0 1 0,0 0-1,1 0 1,0 0 0,-1 1 0,2 1 0,-1-1-1,1 1 1,-12 11 0,14-11 4,-1-1 0,1 1-1,1 0 1,-1 0 0,1 0 0,0 1 0,0 0 0,1-1 0,0 1 0,0 1-1,1-1 1,0 0 0,0 0 0,0 1 0,1-1 0,0 1 0,1 11 0,0-16-39,1 1 0,-1-1 0,1 0 0,0 1 0,0-1 0,1 0 0,-1 0 0,1 0 0,-1 0 0,1 0 0,0 0 0,0 0 0,0 0 0,1-1 0,-1 1 0,1-1 0,-1 0 0,1 0 0,0 0 0,0 0 0,0 0 0,0 0 0,0-1 0,0 1 0,0-1 0,1 0 0,-1 0 0,5 0 1,7 2-251,0 0 0,0-2 1,1 0-1,28-1 0,16-6-200,1-7-157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19 389 12787,'-2'2'486,"1"-1"-324,-1 0 0,1 0-1,0 0 1,0 0 0,0 1 0,0-1-1,0 0 1,0 0 0,0 1 0,0-1-1,0 1 1,1-1 0,-1 1 0,0-1 0,1 1-1,0-1 1,-1 4 0,1-5-47,1 0 0,0 1 0,-1-1 0,1 0 0,0 0 1,-1 0-1,1 0 0,0 1 0,-1-1 0,1 0 0,0 0 0,-1 0 1,1 0-1,0 0 0,-1 0 0,1-1 0,0 1 0,-1 0 0,1 0 1,0 0-1,-1-1 0,1 1 0,-1 0 0,1-1 0,0 1 0,-1 0 1,1-2-1,21-10 394,-4 0-264,-1 0 1,-1-2 0,0 0 0,0-1-1,-2 0 1,14-19 0,-18 21-137,-1 0-1,-1-1 1,0 0 0,-1 0 0,0-1-1,-1 0 1,-1 0 0,6-27 0,-10 37-78,0-1 1,-1 1-1,0 0 1,0-1-1,0 1 1,-1-1 0,0 1-1,0 0 1,0-1-1,0 1 1,-5-8-1,6 11-22,-1 1-1,0-1 1,0 1 0,0 0-1,0-1 1,0 1 0,0 0-1,0 0 1,0 0 0,-1 0-1,1 0 1,0 0 0,-1 0-1,1 0 1,0 0 0,-1 1-1,-2-2 1,2 2-9,0 0 1,0 0-1,0 0 1,-1 0-1,1 0 1,0 0-1,0 0 0,0 1 1,-1-1-1,1 1 1,0 0-1,0-1 1,0 1-1,0 0 0,0 0 1,-2 2-1,-2 1-11,1 1 0,0-1-1,0 1 1,1 0 0,-1 0 0,1 0-1,0 1 1,0 0 0,1-1 0,0 1-1,0 0 1,0 1 0,1-1-1,0 0 1,-3 12 0,4-11 1,-1 0 1,1 0-1,0 0 0,1 0 1,0 0-1,0 0 0,0 0 1,1 1-1,0-1 0,0 0 1,1 0-1,0-1 0,0 1 1,6 12-1,-4-14 7,0 0 0,1 0 1,0 0-1,-1 0 0,1-1 0,1 0 1,-1 0-1,1 0 0,-1-1 0,1 0 1,0 0-1,0 0 0,1-1 0,-1 0 1,0 0-1,1-1 0,7 2 0,6 0-16,1-1 0,0-1 0,0-1 0,24-2 0,50-10-80,-84 9 72,0 1 0,0-1-1,0-1 1,-1 0 0,1-1-1,12-7 1,-21 11 22,-1 0-1,0 0 0,0 1 1,0-1-1,1 0 0,-1 0 1,0 0-1,0 0 1,0-1-1,-1 1 0,1 0 1,0 0-1,0 0 1,-1-1-1,1 1 0,-1 0 1,1-1-1,-1 1 1,1-1-1,-1 1 0,0 0 1,0-4-1,0 3 3,0-1 0,-1 1 0,0-1 0,1 1 1,-1-1-1,0 1 0,0 0 0,-1-1 0,1 1 0,0 0 0,-1 0 0,-1-2 0,-7-7 27,0 1 1,-1 0-1,-20-14 0,25 20-3,-27-20 302,-51-51-1,81 73-299,1-1 0,0 1 1,0-1-1,1 1 0,-1-1 0,0 1 0,1-1 0,-1 0 0,0-3 0,2 5-18,0 0-1,0 0 0,-1 1 1,1-1-1,0 0 1,0 0-1,0 1 0,1-1 1,-1 0-1,0 1 1,0-1-1,0 0 1,1 0-1,-1 1 0,0-1 1,0 0-1,1 1 1,-1-1-1,1 1 0,-1-1 1,1 0-1,-1 1 1,1-1-1,-1 1 1,1-1-1,-1 1 0,1-1 1,-1 1-1,1 0 1,0-1-1,-1 1 1,1 0-1,0-1 0,0 1 1,-1 0-1,1 0 1,0 0-1,-1 0 0,1 0 1,1 0-1,8-2-12,0 1 0,0 0-1,0 1 1,0 0 0,17 3 0,54 14-202,-26-5-140,-49-11 321,6 1-336,0 0 1,0 0 0,21-1 0,-30-2 276,1 1 0,-1-1 0,1 1 0,-1-1 0,1 0 0,-1 0 0,0-1 0,1 1 0,-1-1 0,0 1 0,0-1 0,0 0 0,0 0 0,0-1 0,-1 1 0,5-5 0,9-15-475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52 15819,'9'-7'439,"-1"1"-1,1 0 0,0 0 0,1 1 0,18-7 0,-23 10-260,1 0-1,-1 0 0,1 1 1,0 0-1,0 0 0,0 1 1,-1-1-1,1 1 0,0 0 1,0 1-1,11 2 0,-15-3-136,0 1 0,0-1-1,0 1 1,0 0 0,-1 0-1,1 0 1,0-1 0,-1 2-1,1-1 1,-1 0 0,1 0-1,-1 0 1,0 1 0,1-1-1,-1 1 1,0-1 0,0 1-1,0-1 1,0 1 0,0 0-1,0 0 1,-1-1 0,1 1-1,-1 0 1,1 0 0,-1 0-1,1 0 1,-1-1 0,0 1-1,0 0 1,0 3 0,-1 3-4,0 0-1,0-1 1,-1 1 0,0-1 0,-1 0 0,-5 14-1,-18 27 46,-1-2-1,-3-1 0,-43 52 0,-45 69 119,117-165-198,-4 8 14,0-1 1,0 1 0,1 1 0,-3 9 0,6-17-7,1-1 1,-1 0-1,1 0 0,-1 1 0,1-1 0,0 0 0,0 1 0,0-1 1,0 1-1,0-1 0,0 0 0,0 1 0,0-1 0,0 0 1,0 1-1,1-1 0,-1 0 0,1 1 0,-1-1 0,1 0 0,-1 1 1,1-1-1,0 0 0,0 0 0,-1 0 0,1 0 0,0 0 1,0 0-1,0 0 0,0 0 0,0 0 0,0 0 0,1-1 1,-1 1-1,0 0 0,0-1 0,1 1 0,1 0 0,7 1 87,0 0 0,0-1-1,0 0 1,0-1 0,0 0-1,16-2 1,63-13 448,-70 11-417,18-3-153,0-2 1,-1-1-1,0-2 1,34-16-1,-66 26-81,0 0 0,0 0 0,0-1 1,-1 1-1,1-1 0,-1 0 0,4-4 0,-6 6 80,0 0-1,-1 0 1,1 0 0,0 0 0,0 0-1,-1-1 1,1 1 0,-1 0-1,1-1 1,-1 1 0,1 0 0,-1-1-1,0 1 1,0 0 0,0-1-1,0 1 1,0-1 0,0 1 0,0 0-1,0-1 1,0 1 0,-1 0 0,1-1-1,0 1 1,-1 0 0,0-1-1,0-1 1,-21-22-539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17420,'22'6'1816,"11"-6"-1200,5-3-264,11-3 553,3 0-417,2-4-824,1 0 488,-1-4-384,-5-5-161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25 179 15875,'-5'13'517,"0"1"0,1 0-1,0-1 1,-2 19-1,5-29-440,1 0-1,0 0 1,0 0-1,0 1 0,1-1 1,-1 0-1,1 0 1,-1 0-1,1 0 0,0 0 1,2 4-1,-2-5-25,0-1 0,0 1 0,0-1 0,1 1 0,-1-1 0,0 0 0,1 1 0,-1-1 0,1 0 0,-1 0 0,1 0 0,0 0 0,-1 0 0,1-1 0,0 1 0,0 0 0,-1-1-1,1 1 1,0-1 0,4 0 0,1 1-22,0-1-1,1-1 0,-1 0 1,0 0-1,0 0 0,0-1 1,1 0-1,-2 0 0,1-1 1,0 0-1,0 0 0,-1 0 1,11-8-1,5-5 46,-2 0 0,28-27 0,-45 39-50,4-2 38,1-1-1,-1 0 0,-1 0 0,0-1 0,0 0 1,0 0-1,-1-1 0,5-9 0,-32 50 307,14-19-292,1 1 0,0 0 1,1 1-1,0 0 0,1 0 0,1 0 0,-4 25 0,7-38-54,1-1 0,0 1 0,0-1-1,0 1 1,0-1 0,1 1 0,-1 0-1,0-1 1,1 1 0,-1-1-1,1 1 1,-1-1 0,1 0 0,-1 1-1,1-1 1,0 1 0,0-1-1,0 0 1,0 0 0,0 1 0,0-1-1,2 1 1,-1-1 8,0 0 0,0 0 1,0 0-1,1 0 0,-1 0 0,0-1 1,1 1-1,-1-1 0,0 1 0,1-1 0,-1 0 1,1 0-1,2 0 0,4-1 38,0-1 0,0 1 0,0-2-1,0 1 1,0-1 0,12-6 0,-1-2 5,0-1 0,-1-1 0,-1-1 0,0 0 0,27-28 0,-33 28-40,1 1-1,-2-2 1,0 0-1,-1 0 1,0-1-1,-1 0 1,9-24-1,-22 50 3,-14 40 39,17-44-52,-1 0 0,1 0 0,0 1 0,0-1 0,0 0 0,1 1 0,1 7 0,-1-13-13,0 0 1,0 0-1,0 0 1,1 0-1,-1 0 1,0-1 0,0 1-1,1 0 1,-1 0-1,1 0 1,-1-1-1,0 1 1,1 0-1,0 0 1,-1-1-1,1 1 1,-1 0-1,1-1 1,0 1-1,-1-1 1,1 1-1,0-1 1,0 1-1,1 0 1,-1-1 3,1 0 0,-1 0 0,1 0 0,0 0 0,-1 0 0,1 0 0,-1 0 0,1 0 0,-1 0 0,1-1 0,-1 1 0,3-2 0,5-1 35,-1-2 0,-1 1 0,14-10 1,-20 13-42,15-11 44,-1-2-1,0 0 1,-1 0 0,14-19-1,42-68-37,-95 177-193,-1 5 286,24-72-75,0 0 0,0 0 0,1 0 0,1 0 0,-1 1 0,2-1 0,0 10 0,0-17-53,-1-1-1,1 1 1,-1 0-1,1 0 1,0-1 0,-1 1-1,1 0 1,0-1-1,0 1 1,0-1-1,1 1 1,-1-1 0,0 0-1,1 0 1,-1 1-1,0-1 1,1 0-1,-1 0 1,1 0-1,0 0 1,-1 0 0,1-1-1,0 1 1,0-1-1,-1 1 1,1-1-1,0 1 1,0-1 0,0 0-1,-1 0 1,1 0-1,0 0 1,0 0-1,0 0 1,2-1-1,2 0-215,-1 0-1,1 0 1,-1 0 0,0-1-1,1 1 1,-1-2-1,0 1 1,0 0-1,0-1 1,8-6-1,6-12-357,-5-10-204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19012,'-8'-4'1776,"-2"0"-1407,5 4-265,5 1 728,7 5-920,5 0-416,12 2-585,5 1-471,7 1 1080,2 0-304,5 0-208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15595,'-27'2'1933,"-60"10"2647,79-10-4387,-1 0 1,1 0-1,0 1 1,0 0-1,1 1 1,-1 0-1,1 0 1,-8 6-1,13-10-178,1 1 1,0 0-1,0 0 0,0 0 1,0 0-1,0 0 0,0 0 1,0 0-1,0 0 1,0 0-1,0 0 0,1 1 1,-1-1-1,0 0 0,1 0 1,-1 1-1,1-1 0,-1 1 1,1-1-1,0 2 0,0-2-18,0 0 0,0 0 0,1 1 0,-1-1 0,1 0 0,-1 0 0,1-1 0,0 1 0,-1 0 0,1 0 0,0 0 0,-1 0 0,1 0 0,0-1 0,0 1 0,0 0 0,0-1 0,0 1 0,0-1 0,1 1 0,6 3-101,1 0-1,1-1 1,-1 0-1,14 2 0,-18-4 68,27 5-222,-4-1-104,39 13 0,-59-16 337,-1 1 0,1 0 0,-1 1 0,0 0 0,0 0 0,-1 0-1,1 1 1,-1 0 0,11 11 0,-15-15 59,-1 1-1,0 0 0,1 0 1,-1 0-1,0-1 1,0 1-1,1 1 1,-2-1-1,1 0 1,0 0-1,0 0 1,-1 0-1,1 0 0,-1 1 1,0-1-1,1 0 1,-1 1-1,0-1 1,0 0-1,-1 4 1,0-3 37,0 0 0,-1 0 0,1 0 0,0 0 0,-1 0 0,0 0 0,0 0 1,0-1-1,0 1 0,0-1 0,-1 1 0,-3 2 0,-2 1 87,0 0 0,-1 0-1,1-1 1,-1 0 0,0-1-1,-1 0 1,1-1 0,-13 4-1,19-6-226,-1-1-1,0 1 1,1-1-1,-1 1 0,0-1 1,0 0-1,1-1 1,-1 1-1,0-1 0,-6-1 1,9 1 59,0 1-1,0-1 1,0 1 0,0-1 0,0 0 0,0 0 0,0 1 0,0-1 0,1 0-1,-1 0 1,0 0 0,0 0 0,1 0 0,-1 0 0,1 0 0,-1 0 0,1 0 0,-1 0-1,1 0 1,0-1 0,-1 1 0,1 0 0,0 0 0,0 0 0,0 0 0,0-1-1,0 1 1,0 0 0,0 0 0,0 0 0,1 0 0,-1-1 0,0 1 0,1 0-1,-1 0 1,2-2 0,9-20-340,8-5-114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202 310 14899,'0'0'85,"0"1"-1,0 0 1,0 0 0,0-1-1,0 1 1,0 0 0,0 0-1,-1-1 1,1 1-1,0 0 1,0-1 0,-1 1-1,1 0 1,0-1 0,-1 1-1,1 0 1,0-1 0,-1 1-1,1-1 1,-1 1-1,1-1 1,-1 1 0,-1 0-1,-18 16 72,12-11 150,-23 22 1054,-38 42 1,62-61-1159,0 0 0,0 0 0,0 0 0,1 1 0,1-1 0,0 1 0,0 1 0,1-1 0,0 1 0,-3 15 0,7-23-140,-1 0 0,1 0-1,0 0 1,0 0-1,0 0 1,0-1-1,1 1 1,-1 0-1,1 0 1,-1 0-1,3 3 1,-3-4-34,1-1 0,0 1-1,0-1 1,0 0 0,0 0 0,0 1-1,0-1 1,1 0 0,-1 0 0,0 0 0,1 0-1,-1 0 1,0 0 0,1-1 0,-1 1 0,1 0-1,-1-1 1,1 1 0,0-1 0,-1 0-1,1 1 1,2-1 0,5 0 11,0 0 1,0 0-1,0-1 0,0 0 0,-1-1 1,1 0-1,0 0 0,-1-1 1,1 0-1,-1 0 0,0-1 1,15-9-1,-3-1 16,1-1 0,-2 0 0,27-27 0,-25 20-42,-2-1 0,0 0 1,-1-2-1,-1 0 0,18-36 1,-25 41-82,-1-1 0,-1 0 0,-1-1 0,0 0 1,-2 0-1,-1 0 0,3-39 0,-7 53 18,1 0 0,-2 0 0,0 0 0,0 0 0,-3-13 0,3 18 29,0 0-1,0 0 1,-1 0-1,1 0 1,-1 0-1,1 0 1,-1 1-1,0-1 1,0 1-1,0-1 1,-1 1-1,1 0 1,0-1-1,-1 2 1,0-1-1,1 0 1,-4-2-1,0 2 31,-1 0-1,1 0 0,0 1 0,-1 0 1,1 0-1,-1 0 0,1 1 0,-1 0 1,1 0-1,-1 1 0,1 0 1,-1 0-1,1 0 0,0 1 0,-11 3 1,3 1 136,-1 0-1,1 1 1,1 0 0,0 1 0,-21 15 0,29-18-57,-1-1 0,1 1 0,0 0 0,1 0 0,-1 0 0,1 1 0,0-1 0,0 1 1,-4 10-1,7-14-65,0 0 0,0 0 0,1 1 0,0-1 0,-1 0 1,1 0-1,0 1 0,0-1 0,0 0 0,0 0 0,1 1 1,-1-1-1,0 0 0,1 0 0,0 0 0,-1 0 0,1 1 1,0-1-1,0 0 0,0 0 0,1-1 0,-1 1 0,0 0 1,1 0-1,-1 0 0,1-1 0,-1 1 0,1-1 0,0 1 1,0-1-1,0 0 0,0 0 0,2 1 0,14 8-61,1 0 0,35 11 0,-36-15-57,-1 1 1,-1 0-1,1 1 1,18 13-1,-30-18 60,0 1 0,-1 0 0,1 0-1,-1 1 1,0-1 0,0 1 0,-1 0 0,1 0 0,-1 0-1,0 0 1,-1 1 0,1-1 0,-1 1 0,0 0-1,0-1 1,-1 1 0,1 7 0,0 2-178,-2-1-1,0 1 1,-1-1 0,0 1 0,-5 18-1,-1 15-253,7-24 223,1-13-64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13 190 15427,'0'1'90,"0"-1"0,0 1 0,0 0-1,0-1 1,1 1 0,-1-1 0,0 1-1,0 0 1,1-1 0,-1 1 0,0-1-1,1 1 1,-1-1 0,0 1 0,1-1-1,-1 1 1,1-1 0,-1 1 0,1-1-1,-1 0 1,1 1 0,-1-1 0,1 0-1,-1 1 1,2-1 0,20 5 1141,-15-5-1041,0 0 1,0 0-1,0-1 1,9-1-1,-5-2-77,0 0 0,-1-1-1,1 0 1,-1 0 0,0-1 0,-1 0-1,0-1 1,10-8 0,-15 12-65,-1-1 0,1 1 0,-1-1 0,1 1 0,-1-1 0,0 0 0,0 0 0,-1 0 0,1-1 0,-1 1 0,0-1 0,0 1 0,-1-1 0,1 0 0,-1 0 0,0 1 0,0-1 0,-1 0 0,1 0 0,-1-9 0,-1 12-27,1-1-1,-1 1 0,0-1 0,0 1 1,0-1-1,0 1 0,0 0 0,-1 0 1,1 0-1,-1-1 0,1 1 0,-1 1 1,0-1-1,0 0 0,0 0 1,0 1-1,0-1 0,0 1 0,0-1 1,-1 1-1,1 0 0,0 0 0,-1 0 1,1 0-1,-1 1 0,1-1 0,-1 1 1,1-1-1,-1 1 0,1 0 0,-1 0 1,1 0-1,-6 1 0,2-1-10,-1 1-1,0 0 0,0 0 1,0 1-1,1 0 0,-1 0 1,0 0-1,1 1 1,0 0-1,0 1 0,-9 5 1,7-2-18,1 1 0,0 0 1,1 0-1,0 0 0,0 1 1,0 0-1,1 0 0,1 1 1,-1-1-1,2 1 0,-1 0 0,1 0 1,-2 15-1,4-19 11,0 0 0,1 1 0,0-1 0,0 0 0,0 0 0,1 0 0,0 0 0,0 0 0,0 0 0,5 10 0,-4-12 5,0 0 0,0-1 0,0 1 0,0-1 0,1 1 0,0-1 0,-1 0 0,1 0 0,0-1 0,1 1 0,-1 0 0,0-1 0,1 0 0,-1 0 0,1 0 0,0 0 0,4 1 0,5 0-24,-1 0 1,1 0-1,-1-1 0,1-1 0,0-1 0,-1 1 1,1-2-1,0 0 0,19-4 0,-7 0-278,-1-1-1,0-1 1,44-20-1,-47 17-2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16876,'-1'7'417,"0"0"1,0 0 0,-1 0-1,0 0 1,0 0 0,-7 12-1,-3 12 446,6-13-547,-7 23 557,-16 80 0,30-107-1289,6-21-145,9-24-486,-15 29 962,7-13-619,-1 1 0,-1-1 1,-1 0-1,0-1 0,-1 0 0,0 1 0,-1-1 0,1-27 0,-5 31-125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17164,'0'11'5114,"-8"45"-3771,-8 24-667,5-23 0,-7 71 0,18-127-665,0 0 0,0 0-1,0 0 1,-1 0-1,1 0 1,0 0-1,1 0 1,-1 0-1,0 0 1,0 0-1,0 1 1,1-1-1,-1 0 1,1 0-1,-1 0 1,0 0-1,1 0 1,0-1-1,-1 1 1,1 0-1,1 1 1,-1-1-5,-1-1 1,1 0 0,0 0-1,0 1 1,0-1 0,0 0-1,0 0 1,-1 0 0,1 0-1,0 0 1,0 0 0,0 0-1,0 0 1,0-1 0,0 1-1,-1 0 1,1 0 0,0-1-1,0 1 1,1-1 0,4-3 11,0 1 0,0-2-1,0 1 1,0-1 0,5-5 0,95-115 112,-74 84-169,-32 41 36,0 0 0,0-1 0,0 1-1,0 0 1,1-1 0,-1 1 0,0 0 0,0-1 0,0 1 0,1 0 0,-1-1 0,0 1-1,1 0 1,-1 0 0,0-1 0,1 1 0,-1 0 0,0 0 0,1 0 0,-1 0-1,0-1 1,1 1 0,-1 0 0,0 0 0,1 0 0,-1 0 0,1 0 0,-1 0 0,0 0-1,1 0 1,0 0 0,0 12-55,-7 19 3,-28 66-299,19-58-2298,14-37 1555,6-8 335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 17924,'0'0'55,"1"0"1,-1 0-1,0-1 1,0 1-1,0 0 1,0 0-1,0 0 1,1-1-1,-1 1 1,0 0-1,0 0 1,0 0-1,1-1 1,-1 1-1,0 0 1,0 0-1,1 0 1,-1 0-1,0 0 1,0 0-1,1-1 1,-1 1-1,0 0 1,0 0-1,1 0 0,-1 0 1,0 0-1,0 0 1,1 0-1,-1 0 1,0 0-1,1 0 1,-1 0-1,0 0 1,1 1-1,-1 9 722,-9 21-85,8-30-556,-184 695 3583,181-684-3538,6-32-111,15-56-200,2 1 0,4 1 0,4 1 1,41-84-1,-55 132 36,1 0 0,1 0 0,1 2 0,35-41 0,-45 58 66,1 0 0,0 0 1,0 0-1,0 1 1,1 0-1,0 1 1,0 0-1,11-5 0,-13 7 14,0 0 0,1 1-1,-1 0 1,0 0-1,0 1 1,1-1-1,-1 1 1,0 1 0,0-1-1,1 1 1,-1 0-1,0 0 1,8 3-1,-10-2 29,0-1 0,0 1-1,0-1 1,0 1 0,-1 0-1,1 0 1,-1 1 0,1-1-1,-1 1 1,0 0 0,0 0-1,0 0 1,0 0-1,-1 0 1,1 1 0,-1-1-1,0 1 1,0-1 0,0 1-1,0 0 1,-1 0 0,0 0-1,1 0 1,-1 0 0,-1 0-1,1 0 1,-1 0 0,1 1-1,-1-1 1,0 0-1,-1 0 1,1 0 0,-1 0-1,0 0 1,0 1 0,0-1-1,0-1 1,-1 1 0,0 0-1,1 0 1,-1 0 0,-5 6-1,0-2 95,0 0-1,0-1 0,0 1 1,-1-2-1,1 1 1,-2-1-1,1 0 0,-1-1 1,0 1-1,-10 3 1,12-6-59,0 0 1,-1 0-1,0-1 1,1 0-1,-1 0 1,0-1-1,0 0 1,0 0 0,0-1-1,0 0 1,1 0-1,-1-1 1,-12-2-1,17 2-127,0 0 0,0 0 0,1 0-1,-1 0 1,0-1 0,1 1 0,-1-1 0,1 0-1,-1 1 1,1-1 0,0 0 0,0 0 0,0-1-1,0 1 1,0 0 0,0-1 0,0 1 0,1-1-1,-1 0 1,1 1 0,0-1 0,-1-3-1,1 2-42,0 0 0,1 0-1,-1 0 1,1-1 0,0 1-1,0 0 1,0 0-1,1 0 1,0 0 0,-1 0-1,1 0 1,1 0 0,-1 0-1,1 0 1,2-5 0,14-19-746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06:2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4 375 14603,'-3'7'1488,"6"-10"-799,7-8-241,8-8 608,10-8-176,8-3-144,8-3-56,5-6-256,4 2-167,1 0-289,-1 2-161,-1 6-335,-5 5-264,-8 3 592,-6-1-104,-3 8-160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11763,'-33'97'6836,"12"5"-3868,17-76-2673,2 0-1,0 1 1,2-1-1,1 0 1,8 47-1,-8-66-272,1 0 0,-1 0 0,2 0 0,-1 0 0,1 0 0,6 12 0,-8-17-25,0-1 1,0 0-1,0 1 0,1-1 0,-1 0 0,0 0 0,0 0 0,1 0 0,-1 0 1,1 0-1,-1 0 0,1 0 0,-1-1 0,1 1 0,-1 0 0,1-1 0,0 1 1,-1-1-1,1 0 0,0 0 0,0 1 0,-1-1 0,1 0 0,0 0 0,-1-1 1,1 1-1,0 0 0,0-1 0,-1 1 0,1-1 0,-1 1 0,1-1 0,0 0 1,1-1-1,15-8-78,0-2 0,-1 0 1,0-1-1,-1-1 1,26-29-1,6-4-171,-46 45 236,0 0 1,1 0-1,-1 0 1,0 1 0,1-1-1,-1 1 1,0 0-1,1 0 1,3-2 0,-6 3 12,0 0 0,1 0 1,-1 0-1,1 0 0,-1 0 1,0 0-1,1 0 1,-1 0-1,0 0 0,1 0 1,-1 0-1,0 0 0,1 1 1,-1-1-1,0 0 1,1 0-1,-1 0 0,0 0 1,1 1-1,-1-1 1,0 0-1,0 0 0,1 0 1,-1 1-1,0-1 0,0 0 1,1 1-1,1 16-26,-16 48-18,11-53 1,-1 0 0,2 0-1,0 0 1,0 1 0,1-1 0,1 20 0,0-31 13,0 1 1,0-1-1,1 0 0,-1 0 1,0 0-1,0 0 1,1 0-1,-1 1 0,1-1 1,-1 0-1,1 0 1,0 0-1,-1 0 0,1 0 1,0 0-1,-1 0 1,1-1-1,0 1 0,0 0 1,0 0-1,0-1 1,0 1-1,0 0 0,2 0 1,-1 0 3,0-1 1,0 0-1,1 0 1,-1 0-1,0 0 1,0 0-1,0 0 1,0 0 0,1-1-1,-1 1 1,0-1-1,0 0 1,2 0-1,20-10-274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14707,'2'-1'115,"-1"1"0,0 0 0,0 0 0,0 0 0,0 0 0,0 1 0,1-1 0,-1 0 0,0 0 0,0 1 0,0-1 0,0 1 0,0-1 0,0 1 0,0-1 0,0 1 0,0 0 0,0-1 0,0 1-1,0 0 1,1 1 0,-2 0 14,1 0 0,0-1-1,-1 1 1,1 0-1,-1 0 1,1 0-1,-1 0 1,0 0-1,0 0 1,0 0-1,0 0 1,0 0 0,-1 2-1,-5 36 1558,-12 41 0,9-43-805,-6 47-1,14-84-850,1 0 0,0 0 0,0 0 0,-1 0 0,1 0 0,0 0 0,0 0 0,0 0 0,0 0 0,0 0 0,1 0 0,-1 0 0,0 0 0,0 0 0,1-1 0,-1 1 0,0 0 0,1 0 0,-1 0 0,2 1 0,-2-2-14,1 0 0,-1 0 0,1 0 0,0 0 0,-1-1 0,1 1 0,-1 0 0,1 0 0,0 0 0,-1-1 0,1 1 0,-1 0 0,1-1 0,-1 1 0,1 0 0,-1-1 0,1 1 0,-1-1 1,0 1-1,1-1 0,-1 1 0,1-1 0,23-36 269,-12 7-309,-1 0-1,-1-1 0,-2 0 1,-1-1-1,5-60 0,-12 92 13,0 0 0,0 0 0,0-1 0,0 1-1,0 0 1,0 0 0,0 0 0,0-1-1,0 1 1,1 0 0,-1 0 0,0 0 0,0-1-1,0 1 1,0 0 0,0 0 0,0 0 0,1 0-1,-1-1 1,0 1 0,0 0 0,0 0-1,0 0 1,1 0 0,-1 0 0,0 0 0,0 0-1,0 0 1,1 0 0,-1-1 0,0 1 0,0 0-1,0 0 1,1 0 0,-1 0 0,0 0-1,0 0 1,1 0 0,-1 0 0,0 1 0,0-1-1,0 0 1,1 0 0,-1 0 0,0 0 0,0 0-1,0 0 1,0 0 0,1 0 0,-1 0-1,0 1 1,0-1 0,0 0 0,0 0 0,1 0-1,-1 0 1,0 1 0,0-1 0,0 0 0,0 0-1,0 0 1,0 0 0,0 1 0,0-1-1,1 0 1,17 20-507,-5-6 61,-1-6 105,0-1-1,0 1 1,0-2-1,1 0 0,0 0 1,0-1-1,1-1 1,0 0-1,-1-1 0,1-1 1,0 0-1,0 0 0,0-2 1,1 1-1,-1-2 1,0 0-1,0-1 0,0 0 1,25-8-1,-34 7 329,0 1 0,0-1 1,0 0-1,0 0 0,0 0 0,5-6 0,-9 8 72,0 0-1,0 0 1,0 0 0,0-1-1,0 1 1,0 0 0,0 0-1,-1-1 1,1 1-1,0 0 1,-1-1 0,1 1-1,0-2 1,-2 2 5,1 0 1,0 0-1,0 0 0,0 1 1,0-1-1,0 0 1,-1 0-1,1 1 1,0-1-1,0 0 0,-1 0 1,1 1-1,-1-1 1,1 0-1,-1 1 0,1-1 1,-1 1-1,1-1 1,-1 1-1,1-1 0,-1 1 1,0-1-1,1 1 1,-1-1-1,0 1 1,-1-1-1,-1 0 95,1 0-1,-1 1 1,0-1-1,0 1 1,0-1 0,0 1-1,0 0 1,0 0 0,0 0-1,0 0 1,1 1 0,-1-1-1,0 1 1,0 0 0,0 0-1,-4 2 1,-1 0 169,0 1 0,0 0 0,1 0 0,-11 9 0,10-6-105,0 0 1,0 1-1,1 0 0,0 0 1,1 1-1,0-1 1,-9 19-1,13-24-152,0 1 0,0 0 0,0 0 0,0 1 1,1-1-1,0 0 0,0 1 0,0-1 0,0 0 0,1 1 0,0-1 0,0 1 0,0-1 0,0 1 0,1-1 1,0 0-1,0 1 0,0-1 0,0 0 0,1 1 0,2 4 0,-3-7-42,1 1 0,-1-1 0,1 0 0,0 0 0,0 0 0,0 0 0,0-1 0,0 1 0,0 0 0,0-1 1,0 0-1,1 1 0,-1-1 0,0 0 0,1 0 0,-1 0 0,1 0 0,2 0 0,-1-1-2,0 0-1,0 0 1,0 0 0,1 0-1,-1 0 1,0-1 0,0 0-1,0 0 1,-1 0 0,8-3-1,-3 0 5,0 0 0,-1 0 0,0-1 1,0 0-1,0 0 0,-1 0 0,1-1 0,-1 0 0,-1 0 0,9-12 0,-9 10-18,-1-1 0,0 1 0,0-1 0,-1 0 0,0 0-1,3-17 1,-5 23-40,-1-1 0,1 1 0,-1-1 0,1 0-1,-1 1 1,-1-1 0,1 0 0,0 1 0,-1-1 0,0 1-1,1-1 1,-2 1 0,1-1 0,0 1 0,-1 0 0,1-1-1,-1 1 1,0 0 0,0 0 0,-3-4 0,5 7-2,-1 0 0,1-1 0,-1 1 0,1-1 0,-1 1 0,1-1 1,0 1-1,-1 0 0,0-1 0,1 1 0,-1 0 0,1-1 0,-1 1 0,1 0 1,-1 0-1,1 0 0,-1 0 0,0-1 0,1 1 0,-1 0 0,1 0 0,-1 0 1,0 0-1,1 0 0,-1 0 0,1 1 0,-1-1 0,0 0 0,0 0 0,1 1-12,-1-1 0,1 1-1,0-1 1,0 1-1,-1-1 1,1 1-1,0-1 1,0 1-1,0 0 1,0-1-1,0 1 1,0-1 0,0 1-1,0-1 1,0 1-1,0 0 1,0-1-1,0 1 1,0-1-1,0 1 1,0-1 0,1 1-1,-1-1 1,0 1-1,0-1 1,1 1-1,-1-1 1,0 1-1,1-1 1,0 1-1,2 3-189,0-1-1,0 0 0,0 0 1,0 0-1,1 0 0,0 0 1,-1-1-1,1 0 0,0 1 1,0-1-1,0-1 0,0 1 1,1-1-1,6 2 0,2 0-158,0-1 1,0-1-1,23 1 0,6-5-376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163 169 16756,'-7'1'220,"0"-1"1,0 1 0,0 0 0,0 1 0,0 0 0,0 0-1,0 0 1,1 1 0,-1 0 0,1 0 0,0 1-1,-1-1 1,2 2 0,-1-1 0,0 0 0,1 1 0,0 0-1,0 1 1,1-1 0,-8 11 0,9-11-79,-1 0 0,1 1 0,1-1 0,-1 1 0,1 0 0,0 0 0,0 0 0,0 0 0,1 0-1,-1 12 1,2-14-72,0 0 0,0 1-1,1-1 1,0 0 0,-1 0-1,1 0 1,1 0 0,-1 0-1,1 0 1,-1 0 0,1 0-1,0 0 1,1-1 0,-1 1-1,1-1 1,5 6-1,-5-6-53,1 0 0,-1 0 0,1 0-1,0-1 1,0 0 0,0 1-1,0-2 1,0 1 0,1 0-1,-1-1 1,1 0 0,-1 0 0,1 0-1,-1 0 1,1-1 0,-1 0-1,1 0 1,0 0 0,-1 0-1,1-1 1,-1 0 0,1 0 0,-1 0-1,1-1 1,6-2 0,2-2-10,0 0 0,-1 0 0,0-1 0,0-1 0,0 0 1,-1-1-1,12-11 0,-10 7-37,0-1 0,-2 0-1,1-1 1,-2 0 0,0-1 0,-1 0 0,-1 0 0,0-1-1,-1 0 1,-1 0 0,0-1 0,-2 1 0,0-1-1,-1-1 1,2-25 0,-5 41 20,0 0-1,0 0 1,0 0-1,-1 1 1,1-1 0,-1 0-1,0 0 1,1 0-1,-1 1 1,0-1 0,-1 0-1,1 1 1,0-1-1,-3-3 1,3 5 9,0 0 0,-1 0 0,1 0 0,0 0 0,0 1 0,0-1 0,-1 0 0,1 1 0,0-1 0,-1 1 0,1-1 0,-1 1 0,1 0 0,-1-1 0,1 1 0,0 0 0,-1 0 0,1 0 0,-1 0 0,1 0 0,-1 0 0,1 1 0,-1-1 0,1 0 0,0 1 0,-1-1 0,1 1 0,-3 1 0,-2 1 29,1 0 1,0 1-1,0 0 1,0-1 0,0 2-1,0-1 1,1 1-1,0-1 1,0 1-1,0 0 1,1 1-1,0-1 1,0 1-1,-5 10 1,4-6 18,1-1 1,0 1-1,0 1 0,1-1 0,0 0 1,1 0-1,0 1 0,0 11 0,2-17-41,-1 0 1,1 0-1,-1 0 0,1-1 0,1 1 0,-1 0 0,1-1 0,0 1 0,0-1 0,0 0 1,0 1-1,1-1 0,0 0 0,0-1 0,0 1 0,0 0 0,0-1 0,1 0 1,0 1-1,-1-1 0,1-1 0,7 5 0,-6-5-13,1 0 1,-1 0-1,1 0 0,0 0 1,0-1-1,0 0 0,0 0 1,0-1-1,0 0 0,0 0 1,0 0-1,0-1 1,0 0-1,0 0 0,-1 0 1,1-1-1,10-4 0,-2-1 29,0-1 1,0 0-1,-1-1 0,-1-1 0,0 0 0,0 0 1,13-17-1,-12 15 149,-17 38 292,2-16-402,-1-1-1,1 1 1,1 0 0,0 0 0,0 0 0,1 0-1,0 1 1,1-1 0,2 13 0,-2-20-57,-1-1 1,1 1 0,-1 0-1,1-1 1,0 0-1,0 1 1,0-1-1,0 1 1,0-1-1,1 0 1,-1 0 0,1 0-1,0 0 1,-1 0-1,1 0 1,0 0-1,0-1 1,0 1 0,0 0-1,0-1 1,1 0-1,-1 1 1,0-1-1,1 0 1,-1 0-1,1-1 1,-1 1 0,1 0-1,-1-1 1,1 0-1,-1 1 1,1-1-1,-1 0 1,1 0 0,0 0-1,-1-1 1,1 1-1,-1-1 1,1 1-1,4-3 1,-1 1-17,0-1 0,0 0 0,0 0-1,0-1 1,-1 1 0,0-1 0,1-1 0,-1 1 0,0-1 0,-1 0 0,1 0-1,-1 0 1,0 0 0,5-10 0,-4 6-26,0-1-1,0 1 1,-1-1-1,0 0 1,-1 0-1,0 0 1,0 0-1,1-17 1,-4 25 32,0 1-1,0-1 1,1 1 0,-2-1 0,1 1-1,0-1 1,0 1 0,0-1 0,-1 1 0,1-1-1,-1 1 1,1-1 0,-1 1 0,0 0-1,1-1 1,-1 1 0,0 0 0,0 0-1,0-1 1,0 1 0,-2-2 0,2 3 9,0 0 0,0-1 1,0 1-1,0 0 0,0 0 1,0 0-1,0 0 0,0 0 0,0 0 1,0 0-1,0 0 0,0 0 1,0 0-1,0 0 0,0 1 0,0-1 1,0 1-1,0-1 0,0 0 1,0 1-1,0-1 0,1 1 0,-1 0 1,0-1-1,0 1 0,0 0 0,1 0 1,-1-1-1,0 1 0,1 0 1,-1 0-1,1 0 0,-1 1 0,-1 0 28,0 0-1,0 1 0,1-1 0,-1 1 0,1-1 0,-1 1 0,1 0 0,0 0 0,0-1 0,0 1 0,1 0 0,-1 0 0,1 0 1,-1 0-1,1 0 0,0 0 0,0 0 0,0 0 0,1 0 0,-1 0 0,1-1 0,-1 1 0,1 0 0,0 0 0,0 0 0,1-1 1,-1 1-1,0 0 0,1-1 0,0 1 0,-1-1 0,5 5 0,-1-2-44,1-1-1,-1 1 1,1-1 0,0 1-1,1-2 1,-1 1 0,1-1-1,-1 0 1,1 0 0,0-1-1,0 0 1,11 2 0,-7-2-223,0-1 0,-1-1 0,1 0 0,0 0 1,0-1-1,-1 0 0,1-1 0,0 0 0,-1-1 1,1 0-1,-1 0 0,19-10 0,5-7-495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16027,'-28'212'5886,"9"-88"-4671,18-119-1188,-2 35 247,3-39-283,0 1 0,0 0 1,0-1-1,1 1 0,-1-1 0,0 1 0,1 0 1,-1-1-1,1 1 0,-1-1 0,1 1 0,0-1 1,0 1-1,-1-1 0,1 1 0,0-1 0,0 0 1,1 0-1,0 2 0,-1-2-28,0-1 1,1 0-1,-1 1 1,0-1-1,0 0 0,0 0 1,0 0-1,0 0 1,1 1-1,-1-2 1,0 1-1,0 0 0,0 0 1,0 0-1,0 0 1,0-1-1,1 1 1,-1-1-1,0 1 0,0-1 1,0 1-1,0-1 1,0 1-1,0-1 0,-1 0 1,1 1-1,0-1 1,1-1-1,23-27-1065,-11 9 183,-1 0 0,-1-1 0,-1 0 0,0 0 0,-2-1 0,11-36-1,-20 57 900,0 1 0,1-1 0,-1 0 0,0 0 0,0 1 0,0-1-1,1 0 1,-1 0 0,0 1 0,0-1 0,0 0 0,0 0-1,0 0 1,0 1 0,0-1 0,-1 0 0,1 0 0,0 1 0,0-1-1,-1 0 1,1 0 0,0 1 0,-1-1 0,1 0 0,0 1-1,-1-1 1,0 0 0,0 1 55,0 0 0,0 1 1,1-1-1,-1 0 0,0 1 0,0-1 0,1 0 0,-1 1 0,0-1 0,0 1 1,1 0-1,-1-1 0,1 1 0,-1 0 0,0-1 0,1 1 0,-1 0 0,1-1 1,0 1-1,-1 0 0,1 0 0,0 0 0,-1 1 0,-2 5 342,0 0-1,0 0 1,1 1-1,0-1 0,1 1 1,0 0-1,0-1 1,0 1-1,1 12 1,0-18-318,0 0-1,0-1 1,1 1 0,-1 0 0,0 0 0,1-1 0,-1 1 0,1 0 0,-1 0-1,1-1 1,0 1 0,0-1 0,0 1 0,0-1 0,0 1 0,0-1 0,0 1 0,0-1-1,0 0 1,1 0 0,-1 0 0,0 0 0,1 0 0,-1 0 0,1 0 0,0 0 0,-1 0-1,1-1 1,0 1 0,-1 0 0,1-1 0,0 0 0,-1 1 0,1-1 0,0 0-1,0 0 1,0 0 0,-1 0 0,1 0 0,0 0 0,0-1 0,-1 1 0,1-1 0,0 1-1,-1-1 1,3-1 0,4 0-29,-1-2 0,1 1 0,-1-1 0,0-1 0,0 1 0,0-1-1,-1 0 1,0 0 0,0-1 0,0 0 0,9-12 0,4-8-392,25-45 0,-42 66 292,14-23-391,-2 0 0,13-35-1,-56 127 1943,23-46-1189,1 0 0,1 1 0,0-1 0,2 1 1,0 0-1,1 31 0,2-40-241,0 0-1,0-1 1,1 1 0,0-1-1,1 1 1,0-1-1,1 0 1,0 0 0,0 0-1,1-1 1,0 1-1,0-1 1,1 0 0,11 12-1,-14-17-40,0 0 0,0-1 0,0 1 0,0-1 0,1 0 0,-1 0 0,0 0 0,1-1 0,-1 1 0,1-1 0,4 1 0,-6-1-3,0-1 0,0 0 0,-1 0 0,1 0 0,0 0 0,-1 0 0,1 0 1,0 0-1,-1-1 0,1 1 0,0-1 0,-1 1 0,1-1 0,-1 1 0,1-1 0,-1 0 0,1 0 0,-1 0 0,1 0 0,-1 0 0,0 0 0,1 0 0,-1 0 0,0-1 0,0 1 0,0 0 0,1-3 1,1-3 8,0 1 0,-1 0 1,0 0-1,0-1 1,-1 1-1,1-1 1,-2 0-1,1 1 0,-1-1 1,0 0-1,0 1 1,-1-1-1,-1-11 1,-1 3-20,-1-1 1,0 1-1,-1 0 0,-12-24 1,16 36-10,0 0-5,0 1 1,0-1 0,-1 1-1,1-1 1,0 1-1,-1 0 1,1 0 0,-1-1-1,0 1 1,0 1-1,0-1 1,0 0 0,0 0-1,0 1 1,0-1 0,-3-1-1,5 3 15,-1 0 0,1 0 0,0 0 0,0 0 0,0 0 0,0 0 0,0 0 0,-1 0 0,1 0 0,0 0 0,0 0 0,0 0 0,0 0 0,-1 0 0,1 0 0,0 0 0,0 0 0,0 0 0,0 0 0,0 0 0,-1 0 0,1 0 0,0 0 0,0 0 0,0 0 0,0 0 0,0 1 0,0-1 0,0 0 0,-1 0 0,1 0 0,0 0 0,0 0 0,0 0 0,0 0 0,0 1 0,0-1 0,0 0 0,0 0 0,0 0 0,0 0 0,0 0 0,0 1 0,0-1 0,0 0 0,0 0 0,0 0 0,0 0 0,0 1 0,0-1 0,0 0 0,4 12-32,11 10 37,-9-16 6,1 0-1,0-1 1,0 0-1,0 0 1,0-1-1,1 0 1,0 0-1,0-1 1,0 0-1,0 0 1,0-1-1,1 0 0,-1 0 1,1-1-1,-1 0 1,18-1-1,-9-1-45,0 0-1,-1-1 0,1 0 0,0-2 0,-1 0 0,0 0 1,26-13-1,2-7-35,-42 23 75,0-1-1,0 1 1,0-1 0,0 1 0,-1-1 0,1 0-1,0 1 1,-1-1 0,1 0 0,-1 0-1,0 0 1,1 0 0,-1-1 0,0 1 0,0 0-1,1-5 1,-2 7 2,0-1-1,0 1 0,-1-1 1,1 1-1,0-1 1,0 1-1,0 0 1,0-1-1,0 1 1,-1-1-1,1 1 1,0-1-1,0 1 0,-1 0 1,1-1-1,0 1 1,-1 0-1,1-1 1,0 1-1,-1 0 1,1-1-1,0 1 1,-1 0-1,1 0 1,-1 0-1,1-1 0,0 1 1,-1 0-1,1 0 1,-1 0-1,1 0 1,-1 0-1,1 0 1,-1 0-1,1 0 1,-1 0-1,1 0 0,0 0 1,-1 0-1,0 0 1,-19 3 106,13 0-39,-1 0 0,1 0 0,-1 1-1,1-1 1,0 2 0,1-1 0,-1 1 0,1 0-1,0 0 1,0 1 0,0 0 0,1 0 0,0 0-1,0 1 1,1-1 0,-1 1 0,-3 10 0,5-11-20,1-1 0,0 1 0,0-1 0,1 1 1,-1 0-1,1 0 0,0 0 0,1 0 0,0 0 0,0 0 1,0 0-1,0-1 0,1 1 0,0 0 0,0 0 0,1 0 1,0-1-1,0 1 0,0 0 0,0-1 0,1 0 1,0 0-1,0 1 0,5 4 0,0-2-93,0 0 0,1 0 0,0-1 0,0 0 0,0-1 0,1 0 0,0 0 0,0-1 0,1 0 0,-1-1 0,1 0-1,0-1 1,0 0 0,1-1 0,-1 0 0,21 0 0,37-6-116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155 549 15139,'-30'-2'570,"14"2"-398,-1-1 0,0-1 1,0-1-1,-23-6 0,39 9-153,0 0-1,1-1 0,-1 1 0,0 0 1,0 0-1,0-1 0,0 1 1,0-1-1,0 1 0,1-1 1,-1 1-1,0-1 0,0 1 1,1-1-1,-1 0 0,0 1 1,1-1-1,-1 0 0,1 0 1,-1 1-1,1-1 0,-1 0 0,0-1 1,2 1-1,-1 0 0,1 0 0,-1 0-1,1 0 1,0 0 0,-1 0 0,1 0 0,0 1 0,-1-1 0,1 0 0,0 0 0,0 1 0,0-1 0,0 0-1,0 1 1,0-1 0,0 1 0,0-1 0,0 1 0,0 0 0,0-1 0,0 1 0,1 0 0,61-17 637,0 2 1,99-9 0,-118 18-456,640-60 1462,7 28-1704,-396 23-223,1667-101-230,-69 4 2749,-1444 88-2554,980-42-4443,-1289 64 3985,-38 1 209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10466,'9'1'209,"-1"0"-1,0 0 0,0 1 1,14 5-1,19 4-276,32-5 105,1-3 1,107-8 0,-71 0 17,468 1-7,-226 5-3,-66-6 62,451 12 94,767 31-62,-1141-36-114,578-13 111,-893 8-104,521-24 486,1 27-229,-549 1-288,108 7 19,-108-5-13,1 1 0,-1 1-1,38 12 1,-51-13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7658,'20'9'221,"1"0"0,-1-2 0,44 9 0,66 2 28,321 8-117,4-22-53,256-32-325,0-35-185,-324 26 285,489-32-449,5 35 603,-241 33 661,570-14 907,-338-31-1196,-34 1-263,0 28-39,84 73-1236,-831-46 954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14531,'-4'7'1000,"13"-4"-712,11-7-64,7 0 225,6-2-81,10 1-112,3 3 8,8 3 0,-1 2-56,-1 6-168,-8 2-112,-3 5-224,-9 0-88,-10 2-128,-9-1 63,-22-1 241,-9 0-144,-17 4-48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13947,'2'4'1416,"11"-4"-880,11-3-96,8-5 1001,9-4-793,7 1-128,9-4-48,5 3-112,-4 0 1369,-2 3-1441,-17 1 16,-9-1 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15363,'5'1'1169,"5"15"-865,2 7-128,-1 14 760,2 6-520,3 12-320,0 3-48,0 7 0,-2-2-64,-5-7-344,-1-6-152,-6-13 408,-4-8-96,-5-15-72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 16171,'-1'-2'122,"0"-1"0,1 1-1,-1-1 1,1 0 0,0 1 0,-1-1-1,1 1 1,0-1 0,1 0-1,-1 1 1,0-1 0,1 1-1,0-1 1,-1 1 0,1-1-1,0 1 1,0-1 0,0 1-1,1 0 1,-1-1 0,0 1-1,1 0 1,0 0 0,-1 0-1,1 0 1,0 1 0,2-3 0,5-5 88,1 1 1,1 0-1,-1 0 1,14-7-1,-7 6-70,0 0 1,1 2-1,0 0 0,1 1 0,36-8 1,-46 12-138,0 1 1,0 0-1,0 0 0,0 1 1,-1 0-1,1 1 1,0 0-1,0 0 0,0 1 1,0 0-1,0 0 1,-1 1-1,0 0 0,1 1 1,7 4-1,-13-5-5,1-1-1,-1 1 0,0-1 1,0 1-1,0 0 0,0 0 0,0 1 1,-1-1-1,0 0 0,1 1 1,-1-1-1,0 1 0,-1 0 1,1 0-1,1 6 0,-2-4 4,0 0 0,0 1-1,-1-1 1,0 0 0,0 0-1,-1 0 1,1 0 0,-2 0-1,-1 10 1,-4 2 41,0 0-1,-1 0 1,-1-1-1,0 0 1,-20 25 0,20-28 58,-1-1 1,0 0-1,-1 0 1,0-1-1,-1-1 0,-1 0 1,0-1-1,-16 10 1,18-16 73,13-8-120,-1 2-65,1 0-1,0 1 1,-1-1-1,1 1 1,0 0-1,0-1 1,0 1 0,3-1-1,7-1-81,0 1-1,0 0 0,0 0 1,1 1-1,-1 1 0,0 0 1,1 1-1,-1 0 1,0 1-1,19 5 0,-23-5 60,-1 0 0,1 0 0,-1 1 0,1 0 0,-1 1 0,0-1 0,0 1 0,-1 1 0,1-1 0,-1 1 0,0 0 0,0 1-1,-1-1 1,1 1 0,-1 1 0,0-1 0,5 9 0,-9-11 49,1 0 0,-1 0 1,0 0-1,0 0 0,-1 0 0,1 0 0,-1 0 0,0 0 0,0 0 0,0 0 0,0 0 0,-1 0 1,1 0-1,-1 0 0,0 0 0,-1 0 0,1 0 0,-1-1 0,1 1 0,-1 0 0,0-1 1,0 1-1,-4 3 0,-3 5 126,-2 1-1,0-1 1,-1-1 0,-17 14 0,3-6 160,0 0 0,-1-2 0,-31 14 0,-91 33 661,86-43-1917,77-34 695,5 2-27,3-2-30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94 15107,'-1'-1'85,"1"1"0,-1-1-1,0 0 1,0 1 0,0-1 0,0 0-1,1 1 1,-1-1 0,0 1-1,0 0 1,0-1 0,0 1 0,0 0-1,0-1 1,0 1 0,-1 0-1,1 0 1,0 0 0,0 0 0,0 0-1,0 0 1,-1 1 0,0-1 5,-1 1 1,1 0-1,0 0 1,0 0-1,0 0 1,0 0-1,1 0 1,-1 1-1,0-1 1,-1 3-1,-2 1 49,0 0 0,0 1 0,1 0-1,0 0 1,-5 10 0,5-6 25,0 0-1,1 0 0,0 1 1,1-1-1,0 1 1,-1 17-1,3-24-88,0 1-1,0-1 0,1 0 1,-1 0-1,1 0 1,0 0-1,0-1 0,0 1 1,3 5-1,-3-7-25,0 0 0,0-1 1,0 1-1,1-1 0,-1 1 0,0-1 1,1 1-1,-1-1 0,1 0 0,-1 0 1,1 0-1,-1 0 0,1 0 0,0 0 1,0 0-1,-1 0 0,1-1 0,0 1 0,0-1 1,2 1-1,0-1 4,0 0-1,-1 0 1,1 0 0,0 0 0,-1-1-1,1 0 1,-1 0 0,1 0 0,-1 0-1,1 0 1,-1 0 0,0-1-1,0 0 1,1 0 0,-1 0 0,-1 0-1,1 0 1,0 0 0,0-1 0,-1 0-1,1 1 1,-1-1 0,0 0 0,0 0-1,0 0 1,3-6 0,-1-1 16,1 1 1,-1-1-1,-1 0 0,0 0 1,0 0-1,-1 0 1,0-1-1,0-11 0,-1 8-35,-2 0-1,0 0 1,-4-21-1,4 30-44,-1-1 0,1 1 0,-1-1 0,0 1 0,0-1 1,-1 1-1,1 0 0,-1 0 0,0 0 0,-1 1 0,-3-6 0,6 9-1,0 1 0,0-1-1,1 0 1,-1 1 0,0-1-1,0 1 1,0-1 0,1 1-1,-1-1 1,0 1 0,0-1 0,0 1-1,0 0 1,0 0 0,-2-1-1,3 1-4,-1 0 0,1 0 0,0 0 0,-1 1 0,1-1 0,-1 0 0,1 0 0,0 0 0,-1 0 0,1 1 0,0-1 0,-1 0 0,1 0 0,0 1 0,-1-1 0,1 0 0,0 1 0,0-1 0,-1 0 0,1 1 0,0-1 0,0 0 0,0 1 0,-1-1 0,1 1 0,0 1-62,-1 0-1,1 0 1,0 0 0,-1 0-1,1 1 1,0-1 0,0 0-1,1 0 1,-1 0 0,0 0-1,1 0 1,-1 0 0,2 3-1,0-1-64,1 1 0,-1-1 1,1 0-1,0 0 0,0 0 0,0 0 0,0 0 0,1-1 0,0 1 0,0-1 0,0 0 0,0 0 0,0-1 0,0 1 0,1-1 0,-1 0 0,1 0 0,8 2 0,18 3-480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16083,'10'-3'1385,"1"15"-969,-2 15-184,-2 16 1080,1 7-792,2 13-376,1 0 8,-3 3-16,1-5-24,-1-6-32,-1-6-80,1-12-336,-5-9-280,-3-20 528,-3-3-96,-5-30-64</inkml:trace>
  <inkml:trace contextRef="#ctx0" brushRef="#br0" timeOffset="1">438 1 18828,'1'11'1160,"5"14"-1088,1 6-48,2 8 168,4 5-160,1 6-24,0 3-8,2 0 0,-2-1-8,1 0-48,-1-2-120,-3-4-304,1-5-176,-5-9-696,-1-4 1088,-6-9-232,-2-3-177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17260,'2'-6'152,"-1"-1"1,1 1 0,0-1-1,0 1 1,0 0 0,1 0 0,0 0-1,1 0 1,-1 1 0,1-1-1,0 1 1,0 0 0,1 0-1,-1 0 1,1 1 0,0 0 0,1 0-1,-1 0 1,1 0 0,-1 1-1,13-5 1,4-1-12,1 1 0,0 1 1,37-6-1,72-2-70,-125 15-66,86-4 19,-85 5-19,1-1 0,0 1 0,-1 1 0,1 0 0,-1 0 0,0 0 0,1 1 0,9 5 0,-16-7 26,1 1 0,-1-1 0,1 1 0,-1 0 1,0 0-1,0 0 0,0 0 0,0 0 0,0 0 1,0 1-1,-1-1 0,1 1 0,-1-1 0,0 1 1,1 0-1,-1-1 0,0 1 0,-1 0 0,1 0 1,0 0-1,-1-1 0,0 1 0,1 0 0,-1 0 1,0 0-1,-1 0 0,1 0 0,0 0 0,-2 4 1,-1 4 122,0 0 0,-1 0 0,-1-1 0,1 0 0,-2 1 1,-6 9-1,-14 18 320,-2-1 0,-2-1 0,0-2 0,-49 42-1,74-71-556,0-1 0,-1 0 0,1 0-1,-1-1 1,0 1 0,0-1 0,0 0-1,-9 3 1,15-6 76,-1 0 0,1 0-1,-1 1 1,1-1 0,-1 0 0,1 0 0,-1 0 0,1 0-1,-1 0 1,1 1 0,-1-1 0,1 0 0,-1 0 0,1 0-1,-1 0 1,1-1 0,-1 1 0,1 0 0,-1 0-1,1 0 1,-1 0 0,1 0 0,-1-1 0,1 1 0,-1 0-1,1 0 1,0-1 0,-1 1 0,1 0 0,-1-1 0,1 1-1,0 0 1,-1-1 0,1 1 0,0-1 0,-1 1-1,1 0 1,0-1 0,0 1 0,0-1 0,-1 1 0,1-1-1,0 1 1,0-1 0,0 1 0,0-1 0,0 1-1,0-1 1,0 1 0,0-1 0,0 1 0,0-1 0,0 1-1,0-2 1,8-18-253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13515,'2'2'106,"0"0"1,-1 0-1,1 0 1,0 0-1,1-1 1,-1 1-1,0 0 1,0-1-1,1 0 1,-1 1-1,1-1 1,-1 0-1,1 0 1,-1-1-1,1 1 1,3 0-1,46 4 926,3-5-325,-1-2 0,64-12 0,109-29 267,-156 28-791,835-186-1066,-830 181 689,121-47 0,-84 17-38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16083,'20'1'1289,"5"4"-1121,13 0-96,8 4 552,14-2-504,7 0-112,18-5 40,11-2-24,21-15 24,5-5-16,10-13 8,10-8 0,14-14-96,2-4-216,-5-6 248,-8-4-24,-23 4-40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4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6153,'175'-9'339,"247"-21"3862,829-3-1989,-209 25-1550,-395 10-633,32-19 11,353 1-56,-156-13 94,-116-9 51,-653 34-121,-94 3-8,-5 1-5,0-1-1,-1 1 1,1 1 0,0-1-1,-1 1 1,13 3 0,-19-4 2,-1 1 1,1-1-1,-1 0 1,1 0-1,-1 0 1,1 1-1,-1-1 1,1 0-1,-1 1 1,0-1-1,1 0 1,-1 1-1,1-1 1,-1 0-1,0 1 1,1-1-1,-1 1 1,0-1-1,0 1 1,1-1-1,-1 1 1,0-1-1,0 1 1,0-1 0,1 1-1,-1-1 1,0 1-1,0-1 1,0 1-1,0-1 1,0 1-1,0-1 1,0 1-1,0-1 1,0 1-1,-1-1 1,1 1-1,0-1 1,0 1-1,0-1 1,-1 1-1,1-1 1,0 1-1,0-1 1,-1 1-1,1-1 1,0 0-1,-1 1 1,1-1-1,-1 1 1,-7 10-10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13571,'0'0'50,"0"-1"0,0 1-1,1-1 1,-1 1 0,0-1 0,0 1 0,0-1-1,0 1 1,1 0 0,-1-1 0,0 1 0,0-1 0,1 1-1,-1-1 1,0 1 0,1 0 0,-1-1 0,0 1-1,1 0 1,-1-1 0,0 1 0,1 0 0,-1 0 0,1-1-1,-1 1 1,1 0 0,-1 0 0,1 0 0,-1 0-1,1-1 1,-1 1 0,1 0 0,21-7 274,-20 7-201,34-9 255,1 1-1,0 2 1,41-1 0,115 6-195,-80 1-82,232-9-11,162 0 5,-220 15-62,705-7-263,66-81-525,156-8 287,-22 93 445,-269 7 292,-865-11-654,82-12 1,-116 8 138,1 0-1,-2-1 0,1-1 0,-1-2 1,44-21-1,-4-8-185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12107,'-13'34'1033,"-28"50"1,11-23-330,-135 279 2859,156-317-3241,9-23-320,0 0 1,0 0-1,0 1 0,0-1 1,-1 0-1,1 0 0,0 0 1,0 0-1,0 0 0,0 1 1,0-1-1,0 0 0,0 0 1,0 0-1,0 0 0,0 1 1,0-1-1,0 0 1,0 0-1,0 0 0,1 0 1,-1 0-1,0 1 0,0-1 1,0 0-1,0 0 0,0 0 1,0 0-1,0 0 0,0 1 1,0-1-1,0 0 0,1 0 1,-1 0-1,0 0 0,0 0 1,0 0-1,0 0 0,0 0 1,1 0-1,-1 0 0,0 0 1,0 1-1,0-1 1,0 0-1,0 0 0,1 0 1,-1 0-1,0 0 0,0 0 1,0 0-1,0 0 0,1 0 1,-1-1-1,3-1-22,1 0 0,-1 0 0,1-1 0,-1 1 0,0-1 0,0 0 0,5-6 0,40-54-487,70-119 0,-114 176 490,20-34 19,-1-1 0,-3-1 0,29-83 0,-46 108 169,-3 17-167,0 0 0,0-1 0,0 1 0,0 0 0,0 0 0,0 0 0,0 0 0,0 0 1,0 0-1,0 0 0,0 0 0,0-1 0,0 1 0,0 0 0,0 0 0,0 0 0,0 0 0,0 0 0,0 0 0,0 0 0,0 0 0,0 0 1,0-1-1,0 1 0,0 0 0,-1 0 0,1 0 0,0 0 0,0 0 0,0 0 0,0 0 0,0 0 0,0 0 0,0 0 0,0 0 1,0 0-1,-1 0 0,1 0 0,0 0 0,0 0 0,0 0 0,0 0 0,0 0 0,0 0 0,0 0 0,-1 0 0,1 0 0,0 0 0,0 0 1,0 0-1,0 0 0,0 0 0,0 0 0,0 0 0,-1 0 0,-15 19 288,-2 15-55,1 0 0,1 1-1,2 1 1,2 0 0,1 1 0,2 0-1,1 0 1,-4 69 0,11-88-172,1-1 1,1 1-1,1-1 0,0 0 1,1 1-1,1-1 0,0 0 1,11 23-1,-24-47-197,0 0-1,1 0 1,-10-12 0,7 7 93,7 7 14,-1 1 0,1-1 0,0 0 1,1 0-1,-1-1 0,1 1 0,-3-9 0,6 13 23,-1 0 0,2 0-1,-1 0 1,0 0-1,0 0 1,0 0 0,0 0-1,1 0 1,-1 0-1,0 0 1,1 0 0,-1 0-1,1 0 1,-1 0-1,1 0 1,0 1 0,-1-1-1,1 0 1,0 0-1,-1 1 1,1-1 0,0 0-1,0 1 1,0-1-1,0 1 1,0-1 0,0 1-1,1-1 1,33-13 9,-31 13-3,13-5 25,270-74 544,-284 79-564,9-1 27,-1 0 1,1 0 0,0 1-1,19 1 1,-29 0-32,0 1 0,0-1 0,-1 0 0,1 0 0,0 1 0,0-1 1,-1 1-1,1-1 0,0 1 0,-1 0 0,1-1 0,-1 1 0,1 0 0,-1 0 0,1 0 0,-1 0 0,1 1 0,-1-1 0,0 0 1,0 1-1,0-1 0,0 0 0,0 1 0,0-1 0,0 1 0,0 0 0,0-1 0,-1 1 0,1 0 0,-1-1 0,1 1 0,-1 0 0,0 0 1,0-1-1,0 1 0,0 0 0,0 0 0,0 3 0,-2 3 26,1 0 0,-2 1 0,-4 12 1,5-17-14,0 1 0,0 0 0,0 0 0,1 0 0,-1 0 0,1 1 0,1-1 0,-1 0 0,1 0 0,0 1 0,0-1 0,1 5 0,-1-9-14,1 0 1,-1 0-1,0-1 0,1 1 1,0 0-1,-1-1 1,1 1-1,-1 0 1,1-1-1,0 1 0,-1-1 1,1 1-1,0-1 1,0 1-1,-1-1 1,1 0-1,0 1 0,0-1 1,0 0-1,-1 0 1,1 1-1,0-1 1,0 0-1,0 0 0,0 0 1,0 0-1,1 0 1,24-4 34,-24 3-37,13-3 3,-1-1 1,1-1-1,-1-1 0,24-14 1,20-10-78,-58 31 70,0 0 1,0 0-1,0 0 1,1 0-1,-1 0 1,0 0-1,0-1 1,0 1-1,1 0 1,-1 0-1,0 0 0,0 0 1,0 0-1,1 0 1,-1 0-1,0 0 1,0 0-1,0 0 1,1 0-1,-1 0 1,0 0-1,0 0 1,0 0-1,1 0 1,-1 0-1,0 1 1,0-1-1,0 0 1,1 0-1,-1 0 1,0 0-1,0 0 1,0 0-1,0 1 1,0-1-1,1 0 1,-1 0-1,0 10 0,-10 21-64,5-18-159,5-13 221,-1 0 0,1 1 1,0-1-1,0 1 0,0-1 1,-1 0-1,1 1 0,0-1 0,0 1 1,0-1-1,0 1 0,0-1 0,0 0 1,0 1-1,0-1 0,0 1 0,0-1 1,0 1-1,0-1 0,0 0 0,0 1 1,0-1-1,0 1 0,1-1 1,-1 1-1,0-1 0,0 0 0,1 1 1,-1-1-1,0 0 0,0 1 0,1-1 1,-1 0-1,0 1 0,1-1 0,-1 0 1,0 0-1,1 1 0,-1-1 1,0 0-1,1 0 0,-1 0 0,1 1 1,0-1-1,1 0 4,0-1 0,0 1 1,0 0-1,0-1 0,0 1 0,0-1 1,-1 0-1,1 0 0,2-1 1,16-8-93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 17292,'-33'49'1653,"25"-38"-1404,0 0-1,1 1 1,0-1 0,1 1-1,0 1 1,-5 17 0,10-29-189,1 1 0,-1 0 0,1 0 0,0 0 1,-1 0-1,1 0 0,0 0 0,0 0 0,1 0 0,-1 0 1,0 0-1,1 0 0,-1 0 0,1 0 0,-1-1 0,1 1 0,0 0 1,0 0-1,2 3 0,-1-3-23,0 0 0,0-1 0,0 1-1,0 0 1,1-1 0,-1 1 0,1-1 0,-1 0 0,1 0-1,-1 0 1,1 0 0,4 1 0,7 0-74,1 0-1,-1-1 1,1-1 0,19-1-1,-27 0-4,19-1-134,-16 1 77,-1 0 1,1 0-1,-1 1 1,1 0-1,-1 0 1,1 1-1,-1 1 1,0 0-1,14 4 1,-21-5 65,1 1 1,-1 0 0,0 0-1,1 0 1,-1 1-1,0-1 1,0 0 0,0 1-1,-1-1 1,1 1-1,-1 0 1,1-1-1,-1 1 1,0 0 0,0 0-1,0 0 1,0 0-1,-1 0 1,1 0 0,-1 0-1,0 0 1,0 6-1,0 7-19,-1 1-1,-5 28 1,-4 8 64,-3 0 0,-2-1 1,-3-1-1,-38 78 0,55-126-9,-9 16 43,-16 26 0,23-41-31,0 0 0,0 0 0,0 0 1,0-1-1,-1 1 0,0-1 0,1 0 0,-1 0 1,0 0-1,-1 0 0,1-1 0,-6 3 0,9-5-9,0 1-1,0-1 0,0 0 1,0 0-1,0 0 0,0 1 1,0-1-1,0 0 0,0 0 1,0 0-1,0 0 0,0-1 0,0 1 1,0 0-1,0 0 0,0-1 1,0 1-1,0 0 0,0-1 1,0 1-1,0-1 0,0 0 1,0 1-1,-1-2 0,0 0-2,1 0 0,-1 0 0,1 0 0,0 0 0,0 0 0,-1 0 1,1-1-1,1 1 0,-1 0 0,-1-4 0,0-4-30,1 0 0,0-1 0,0 1 0,1-15 0,3 0-107,1 0-1,1 0 0,1 1 1,1-1-1,2 2 1,0-1-1,23-42 0,-8 26-32,1 1 1,2 0-1,44-45 0,-37 49 207,74-56-1,-70 61 738,63-63-1,-83 71-308,-17 22-435,-1-1-1,1 0 0,-1 1 0,1-1 0,-1 0 1,1 1-1,-1-1 0,1 0 0,-1 0 0,1 1 1,-1-1-1,0 0 0,0 0 0,1 0 1,-1 1-1,0-1 0,0 0 0,0 0 0,0 0 1,0 0-1,0 0 0,0 0 0,0 1 1,0-1-1,-1-2 0,0 3-5,0 0-1,-1 0 1,1 0-1,0 1 1,0-1 0,0 0-1,-1 0 1,1 1-1,0-1 1,0 1-1,0-1 1,0 1 0,0-1-1,0 1 1,0 0-1,0-1 1,0 1 0,0 0-1,0 0 1,0 0-1,-1 1 1,0 0 24,-10 9 2,0 0 0,1 1 0,0 1 0,0-1 0,2 2 0,0 0 0,0 0 0,1 0 0,1 1 0,0 1 0,-7 24 0,13-37-53,1 0 0,-1 0-1,1 0 1,-1 0 0,1 0-1,0 0 1,0 0-1,1 0 1,-1 0 0,0 0-1,1 0 1,0 0 0,2 6-1,-2-8-35,0 1-1,0-1 0,0 1 1,0-1-1,1 1 0,-1-1 1,1 0-1,-1 0 0,1 0 1,-1 1-1,1-1 0,-1-1 1,1 1-1,0 0 0,0 0 1,0-1-1,-1 1 0,1-1 1,0 1-1,0-1 0,0 0 1,3 0-1,4 1-109,0-2 0,0 1 0,0-1-1,1 0 1,-1-1 0,0 0 0,-1-1 0,1 0 0,12-6-1,18-12-305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18708,'-14'11'410,"1"0"1,0 0-1,0 1 0,2 1 0,-1 0 1,2 0-1,-13 21 0,17-24-282,1-1-1,0 1 0,1-1 0,0 1 0,0 0 0,1 1 1,0-1-1,1 1 0,1-1 0,-1 1 0,1-1 1,2 21-1,-1-26-132,1 0 0,0 0 1,0 0-1,1 0 0,0 0 1,0 0-1,0 0 0,0 0 1,1-1-1,-1 1 0,1-1 1,0 1-1,1-1 0,-1 0 1,1 0-1,0-1 0,0 1 0,0-1 1,0 0-1,1 0 0,-1 0 1,1-1-1,-1 1 0,1-1 1,0 0-1,0-1 0,0 1 1,6 0-1,14 2-347,1-1 0,-1-1-1,0-1 1,42-3 0,-26 0-213,-38 2 511,0-1-1,0 2 1,0-1 0,0 0 0,-1 0 0,1 1-1,0 0 1,0 0 0,0-1 0,4 4-1,-6-4 58,0 1-1,-1 0 0,1-1 1,0 1-1,-1 0 0,1-1 1,-1 1-1,1 0 0,-1 0 1,1 0-1,-1-1 0,0 1 0,1 0 1,-1 0-1,0 0 0,1 0 1,-1 0-1,0 0 0,0 0 1,0 0-1,0 0 0,0-1 0,0 1 1,0 0-1,0 0 0,-1 0 1,1 0-1,0 0 0,-1 0 1,1 0-1,0 0 0,-1-1 1,1 1-1,-1 0 0,0 1 0,-6 9 229,0 0 0,-1-1 0,-1 0 0,1 0 0,-2 0 0,1-1 0,-1-1 0,-1 0 0,1 0 0,-1-1 0,-1 0 0,1-1 0,-15 6 0,25-12-256,0 1-1,0-1 1,0 1-1,0-1 1,0 0-1,0 1 1,-1-1-1,1 0 0,0 0 1,0 1-1,0-1 1,-1 0-1,1 0 1,0 0-1,0-1 1,0 1-1,0 0 0,-1 0 1,1-1-1,0 1 1,0-1-1,0 1 1,0-1-1,0 1 0,0-1 1,0 0-1,0 1 1,0-1-1,0 0 1,0 0-1,0 0 1,0-1-21,0 0 1,0 0 0,0 0-1,1 0 1,-1 0 0,1-1-1,-1 1 1,1 0 0,0 0-1,0 0 1,0 0 0,0 0-1,1 0 1,-1-1 0,0 1-1,1-2 1,7-19-352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147 507 12339,'27'-6'2769,"-25"4"-643,-16 4-721,3 1-1177,-1 0 1,1 2-1,0-1 0,1 1 1,-1 1-1,1 0 1,0 0-1,0 1 1,1 0-1,0 1 0,0 0 1,1 0-1,-10 13 1,17-19-192,-1 0 0,1 1 1,-1-1-1,1 1 1,0-1-1,0 1 0,0 0 1,0-1-1,0 4 0,1-5-30,0-1 1,0 1-1,0 0 0,0 0 0,0-1 0,0 1 0,0 0 0,0-1 0,0 1 0,1 0 0,-1-1 0,0 1 0,1 0 0,-1-1 1,0 1-1,1-1 0,-1 1 0,1 0 0,-1-1 0,1 1 0,-1-1 0,1 0 0,-1 1 0,1-1 0,0 1 0,-1-1 1,1 0-1,-1 1 0,1-1 0,0 0 0,-1 0 0,1 1 0,0-1 0,0 0 0,-1 0 0,1 0 0,1 0 0,8 1 7,-1-1 0,1 0 0,0-1 0,-1 1-1,1-2 1,-1 0 0,1 0 0,-1 0-1,17-8 1,-2-1-62,0 0 0,30-20 0,19-21-195,-67 47 202,1 0 0,-2 0 0,1-1 0,-1 0 0,0 0 0,0 0 0,0-1-1,-1 0 1,4-7 0,-8-2-89,-2 10 65,-1 8 22,3-1 42,0-1 0,0 0 0,0 0 0,0 1 0,0-1 0,1 0 0,-1 0 0,0 0 0,0 1 0,0-1 0,0 0 0,0 0 1,1 1-1,-1-1 0,0 0 0,0 0 0,0 0 0,1 0 0,-1 0 0,0 1 0,0-1 0,0 0 0,1 0 0,-1 0 0,0 0 0,0 0 1,1 0-1,-1 0 0,0 0 0,0 0 0,1 0 0,-1 0 0,0 0 0,0 0 0,1 0 0,-1 0 0,0 0 0,0 0 0,1 0 1,-1 0-1,0 0 0,0 0 0,1 0 0,-1 0 0,0-1 0,0 1 0,1 0 0,-1 0 0,17-4-21,5-3-102,0-2 1,0-1 0,-1-1 0,0 0 0,25-19-1,-5-1-418,53-50 1,-74 62 270,-1-1 0,0 0 1,-1-1-1,-2-1 1,0-1-1,23-45 1,-30 37 108,-9 30 165,1 1 1,-1-1 0,0 1-1,0-1 1,0 0 0,0 1 0,0-1-1,0 1 1,0-1 0,0 1-1,0-1 1,0 0 0,0 1-1,0-1 1,0 1 0,0-1 0,0 0-1,-1 1 1,1-1 0,0 1-1,0-1 1,-1 1 0,1-1 0,0 1-1,-1-1 1,1 1 0,0 0-1,-1-1 1,1 1 0,-1-1-1,1 1 1,-1 0 0,1-1 0,-1 1-1,1 0 1,-1 0 0,1-1-1,-1 1 1,1 0 0,-1 0-1,0 0 1,1 0 0,-1 0 0,1 0-1,-1 0 1,0 0 0,1 0-1,-1 0 1,1 0 0,-2 0-1,-1 1 35,0 0 0,0 0-1,0 1 1,0-1-1,0 1 1,1 0-1,-1-1 1,0 1-1,1 1 1,-1-1-1,1 0 1,0 0 0,0 1-1,-3 4 1,-23 42 488,27-47-505,-7 15 125,0 1 0,2 0 0,0 1 1,1 0-1,1 0 0,1 0 0,0 0 0,2 0 0,0 1 0,1-1 0,5 31 0,-3-32-125,1-1 0,2 1 0,-1-1 0,2 0 0,0-1 1,1 0-1,1 0 0,0 0 0,1-1 0,1 0 0,0-1 0,23 24 0,-31-35-63,1-1 0,0 1 0,0-1 0,1 0 0,-1 0 0,0 0 0,1-1 0,4 2-1,-8-2 26,1-1 0,-1 0 0,1 0-1,-1 0 1,1 0 0,0 0 0,-1 0-1,1 0 1,-1 0 0,1 0-1,-1 0 1,1 0 0,-1 0 0,1 0-1,0 0 1,-1 0 0,1 0-1,-1-1 1,1 1 0,-1 0 0,1-1-1,-1 1 1,1-1 0,0 1-12,-1-1 0,0 0 1,1 0-1,-1 0 0,0 0 0,1 0 1,-1 0-1,0 0 0,0 0 1,0 0-1,0 0 0,0 0 0,0 0 1,0 1-1,0-1 0,-1 0 0,1 0 1,0 0-1,-1-1 0,-7-23-457,-2 1-1,-1 1 1,-26-45 0,17 34 136,-137-230-357,156 264 759,1 0 0,0 0-1,0 0 1,0-1 0,0 1 0,0 0-1,-1 0 1,1-1 0,0 1 0,0 0 0,0 0-1,0-1 1,0 1 0,0 0 0,0 0-1,0-1 1,0 1 0,0 0 0,0 0-1,0-1 1,0 1 0,0 0 0,0 0-1,0-1 1,1 1 0,-1 0 0,0 0-1,0-1 1,0 1 0,0 0 0,0 0-1,1 0 1,-1-1 0,0 1 0,0 0-1,0 0 1,1 0 0,-1-1 0,15-4 968,22 1-155,-33 4-691,136-1-725,-73 2-449,-30-1 471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13939,'-2'-2'137,"0"0"-1,0 1 1,0-1 0,0 0 0,0 1-1,-1 0 1,1-1 0,0 1 0,-1 0-1,1 0 1,-1 0 0,0 1-1,1-1 1,-1 1 0,1-1 0,-1 1-1,0 0 1,1 0 0,-1 0 0,0 0-1,1 1 1,-1-1 0,1 1 0,-1-1-1,0 1 1,1 0 0,0 0-1,-1 0 1,1 0 0,-1 1 0,1-1-1,0 1 1,0-1 0,0 1 0,0 0-1,-3 3 1,-1 3 105,0-1 0,0 1-1,1 0 1,0 1 0,1-1 0,0 1-1,0 0 1,-4 18 0,4-11-124,1 0 1,0-1 0,2 1-1,0 0 1,0 0-1,2 0 1,2 20-1,-2-30-106,0 0-1,1 0 1,0 0-1,0 0 1,0 0-1,1 0 0,0-1 1,0 1-1,5 6 1,-5-9-31,0 0 0,0 0-1,0 0 1,0 0 0,0-1 0,1 1 0,-1-1 0,1 0 0,0 0 0,0 0 0,0-1 0,0 1 0,0-1 0,0 0-1,5 1 1,3-1-119,1-1 0,0 0 0,-1 0 0,1-2-1,-1 1 1,18-6 0,25-2-484,-53 9 596,0-1 1,0 1 0,0 0 0,0 0 0,0 0-1,0 0 1,0 1 0,0-1 0,0 0-1,0 1 1,0 0 0,0-1 0,0 1-1,0 0 1,-1 0 0,1 0 0,3 2 0,-5-2 29,1 0 0,0 0-1,0 0 1,0 0 0,-1 1 0,1-1 0,-1 0 0,1 1 0,-1-1 0,1 0 0,-1 1 0,0-1 0,1 0 0,-1 1 0,0-1 0,0 1 0,0-1 0,0 0 0,-1 2 0,0 3 85,0 0 1,-1-1 0,0 0-1,0 1 1,0-1-1,-1 0 1,0 0 0,0 0-1,0 0 1,-6 7-1,2-5 128,-1 1-1,0-1 0,0-1 0,-1 1 0,1-1 1,-1-1-1,-14 7 0,19-10-236,0 0-1,-1-1 1,1 1-1,-1-1 1,1 0-1,-1 0 1,0 0-1,1-1 1,-1 1-1,0-1 1,0 0-1,1-1 1,-1 1 0,0-1-1,1 0 1,-1 0-1,1 0 1,-1-1-1,-4-2 1,7 3-12,0-1 0,0 1 0,0-1 0,0 0 0,0 0 0,0 1 0,1-2 0,-1 1 0,1 0 1,-1 0-1,1 0 0,0-1 0,0 1 0,-2-4 0,-2-16-341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17196,'20'-30'1734,"-10"18"-1044,-10 12-669,0 0-1,0 0 1,0 0 0,0-1 0,0 1 0,0 0-1,0 0 1,1 0 0,-1 0 0,0 0 0,0 0-1,0 0 1,0 0 0,0 0 0,0-1-1,0 1 1,0 0 0,0 0 0,0 0 0,0 0-1,0 0 1,0 0 0,0 0 0,0 0 0,0 0-1,0 0 1,1 0 0,-1 0 0,0 0 0,0 0-1,0-1 1,0 1 0,0 0 0,0 0-1,0 0 1,0 0 0,0 0 0,1 0 0,-1 0-1,0 0 1,0 0 0,0 0 0,0 0 0,0 0-1,0 0 1,0 0 0,0 1 0,1-1 0,-1 0-1,0 0 1,0 0 0,0 0 0,0 0 0,0 0-1,0 0 1,0 0 0,0 0 0,0 0-1,0 0 1,0 0 0,0 0 0,1 0 0,-1 1-1,0-1 1,0 0 0,0 0 0,0 0 0,0 0-1,0 0 1,-1 43 571,-2-1-1,-9 45 1,1-31-1382,-20 56 0,28-102-10,7-17-211,7-19-35,-2-10 869,-1 0-1,-2-1 0,-1 0 1,-2 0-1,-1-38 1,-11 102 1092,7-10-813,1 1 0,0-1 1,2 1-1,0 0 1,6 31-1,-6-43-64,0 0 1,1-1-1,-1 1 1,1 0-1,1-1 1,-1 1-1,1-1 1,0 0-1,0 0 0,0 0 1,1 0-1,0-1 1,0 1-1,0-1 1,0 0-1,1 0 0,0-1 1,0 1-1,0-1 1,10 5-1,-12-7 30,-1 0-1,1 0 1,0 0 0,-1 0-1,1-1 1,0 1 0,0-1-1,0 0 1,0 0-1,0 0 1,-1 0 0,1 0-1,0-1 1,0 1 0,0-1-1,-1 0 1,1 0-1,0 0 1,3-2 0,-3 1 31,1-1 0,-1 0 0,1 0 0,-1 0 0,0 0 1,0 0-1,-1-1 0,1 0 0,-1 1 0,1-1 0,1-6 0,3-7 194,-1-1 1,0-1-1,-1 1 0,3-31 0,10-171 319,-15 212-1782,4 15 54,12 28-766,-4-8 879,-1-7 266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 16812,'-32'-4'1213,"-3"0"-120,-44 1 1,70 3-1058,0 0 0,0 1 0,1 0 0,-1 1 0,1 0 0,-1 0 0,1 1 0,0 0 0,0 0 0,-11 7 0,18-10-36,0 1-1,0-1 1,0 1-1,0-1 1,0 1-1,0-1 1,1 1-1,-1 0 1,0 0-1,0-1 1,1 1-1,-1 0 1,0 0-1,1 0 1,-1 0-1,1 0 1,-1-1-1,1 1 1,0 0-1,-1 0 1,1 0-1,0 0 1,-1 2-1,2-3 1,-1 1 0,1 0-1,-1 0 1,0 0 0,1-1-1,0 1 1,-1 0 0,1 0-1,-1-1 1,1 1 0,0-1 0,-1 1-1,1 0 1,0-1 0,0 1-1,-1-1 1,1 0 0,0 1 0,0-1-1,1 1 1,4 1 4,1 0 0,-1-1 1,1 1-1,0-1 0,9 0 0,3-2 116,-1-1 0,0-1 1,0 0-1,0-1 0,0-1 0,-1-1 0,0-1 0,0 0 0,0-1 1,20-14-1,-35 23 454,-4 6-332,-7 10-139,8-14-19,-1 0-113,0 1-1,0 0 1,1 1 0,0-1 0,-1 0 0,2 0 0,-1 1 0,0-1 0,1 0 0,0 7 0,0-10-9,0 0 1,0 0-1,0 0 1,1-1-1,-1 1 1,0 0-1,1 0 1,-1 0-1,1 0 1,-1 0-1,1 0 1,-1 0-1,1-1 1,0 1-1,-1 0 1,1 0-1,0-1 1,-1 1-1,3 0 1,-2 0 8,1 0 0,0-1 0,-1 1 0,1-1 0,0 0 0,0 1 0,-1-1 0,1 0 0,0 0 0,0 0 0,0 0 0,-1-1 0,1 1 0,0 0 0,1-2 0,28-8-266,4-5-108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110 342 14755,'-30'39'1498,"17"-25"-1120,2 1 0,0 0 0,1 1-1,0 0 1,-9 21 0,19-35-317,-1-1 0,0 1 0,0 0 0,1 0 0,-1-1 0,1 1-1,-1 0 1,1 0 0,0 0 0,0-1 0,0 1 0,0 0 0,0 0 0,0 0 0,0 0 0,1-1 0,-1 1 0,1 0 0,-1 0-1,1-1 1,0 1 0,1 2 0,-1-3-26,1 0 1,-1 0-1,1 0 0,-1 0 0,1 0 1,-1 0-1,1-1 0,0 1 0,-1-1 1,1 1-1,0-1 0,0 0 0,-1 0 1,1 1-1,0-1 0,0 0 0,-1-1 0,4 1 1,6-2 8,0 0 0,0-1 1,-1-1-1,1 1 0,18-11 0,-14 6-30,-1-2 0,0 0-1,-1-1 1,0 0-1,0-1 1,-2 0-1,1-1 1,-2 0-1,1-1 1,-2 0-1,0-1 1,9-20-1,-6 9-46,-1-1 0,-2-1-1,0 0 1,-2 0 0,-1-1-1,3-41 1,-8 58-4,0 0 0,-2-20 1,1 30 26,-1-1 0,1 1 0,0-1 1,-1 1-1,0 0 0,1-1 0,-1 1 1,0 0-1,0-1 0,0 1 0,0 0 1,-1 0-1,1 0 0,-1 0 0,1 0 1,-1 0-1,0 0 0,0 1 0,-2-3 1,3 4 4,-1-1 1,1 1-1,-1-1 1,0 1 0,1 0-1,-1 0 1,1 0-1,-1 0 1,1 0-1,-1 0 1,1 0-1,-1 0 1,0 0 0,1 1-1,-1-1 1,1 1-1,-1-1 1,1 1-1,0 0 1,-1 0-1,1-1 1,0 1 0,-1 0-1,1 0 1,0 0-1,0 0 1,-2 3-1,-3 2-29,0 1 0,0 0 0,-7 11-1,8-10-43,1 1 0,-1-1 0,1 1 0,1 0 0,0 0 0,0 0 0,1 0 0,0 0 0,0 0 0,1 1 0,1-1 0,-1 1 0,2-1 0,-1 1 0,3 11 0,2 4-88,2-1 0,0 0 0,2 0 0,17 35 1,-17-41 174,10 32 0,-17-43 19,0 0 0,-1 0 0,0 0 0,0-1 0,-1 1 0,0 0 0,0 0 0,-2 10 0,2-14-100,-2 10-38,2-13 111,0 1 0,0-1-1,0 0 1,0 0-1,0 0 1,0 0 0,0 1-1,0-1 1,0 0-1,-1 0 1,2 0-1,-1 0 1,0 0 0,0 1-1,0-1 1,0 0-1,0 0 1,0 0 0,0 0-1,0 0 1,0 1-1,0-1 1,0 0-1,0 0 1,0 0 0,0 0-1,0 0 1,1 1-1,-1-1 1,0 0-1,0 0 1,0 0 0,0 0-1,0 0 1,0 0-1,1 0 1,-1 0 0,0 0-1,0 0 1,0 0-1,0 0 1,0 1-1,1-1 1,-1 0 0,0 0-1,0 0 1,0 0-1,0 0 1,1 0 0,-1 0-1,0-1 1,0 1-1,0 0 1,0 0-1,0 0 1,1 0 0,-1 0-1,11-7-65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16892,'-13'44'1453,"1"2"1,-6 61 0,-1 96 268,9-76-1013,-36 273-208,45-396-504,0 31 98,1-35-93,0 0 0,0 1 0,0-1 0,0 0 0,0 0 0,0 0 0,0 0 0,0 1-1,0-1 1,0 0 0,0 0 0,0 0 0,0 0 0,0 1 0,0-1 0,0 0 0,0 0 0,0 0 0,0 0-1,0 0 1,0 1 0,0-1 0,1 0 0,-1 0 0,0 0 0,0 0 0,0 0 0,0 0 0,0 1 0,0-1-1,1 0 1,-1 0 0,0 0 0,0 0 0,0 0 0,0 0 0,1 0 0,-1 0 0,0 0 0,0 0 0,0 0-1,0 0 1,1 0 0,-1 0 0,0 0 0,11-15 77,57-119-61,-31 59-372,85-130-1,-119 200 313,0 1 0,1 0-1,-1 0 1,1 0 0,0 0 0,0 0-1,0 1 1,7-4 0,-11 6 38,0 1 0,0 0 0,1 0 0,-1 0 0,0 0 0,1-1 0,-1 1 0,0 0 0,0 0 0,1 0 0,-1 0 0,0 0 0,1 0 0,-1 0 0,0 0 0,1 0 0,-1 0 0,0 0 0,0 0 0,1 0 0,-1 0 0,0 0 0,1 1 0,-1-1 0,0 0 0,0 0 0,1 0 0,-1 0 0,0 0 0,0 1 0,1-1 0,-1 0 0,0 0 0,0 0 0,1 1 0,1 13-75,-6 14-2,-12 18 36,11-37 128,2 1-1,-1 0 1,-3 19-1,7-29-76,0 1-1,0-1 1,0 0 0,0 0-1,0 0 1,1 0-1,-1 0 1,0 0-1,0 0 1,0 0-1,0 0 1,0 0 0,0 0-1,0 0 1,0 0-1,1 0 1,-1 0-1,0 0 1,0 0 0,0 0-1,0 0 1,0 0-1,0 0 1,1 0-1,-1 0 1,0 0-1,0 0 1,0 0 0,0 0-1,0 0 1,0 0-1,0 0 1,1 0-1,-1 0 1,0 0-1,0 0 1,0 0 0,0 0-1,0 0 1,0-1-1,0 1 1,0 0-1,0 0 1,0 0 0,0 0-1,1 0 1,-1 0-1,0 0 1,0 0-1,0-1 1,0 1-1,0 0 1,0 0 0,0 0-1,0 0 1,0 0-1,0 0 1,0-1-1,0 1 1,0 0 0,6-8 92,0-7-16,-1 0 1,-1-1-1,0 1 0,-1-1 1,0 0-1,-1 0 0,-1 0 1,-2-23-1,63 57-320,-39-14-478,1 0 1,0-2-1,0-1 1,0-1-1,0-1 1,47-9-1,-40 4-786,-1-1 0,0-2-1,0-1 1,53-26 0,-60 19 763,-18 10 1385,-16 9 1678,-4 4-1398,0 2 1,0-1 0,1 2-1,-20 15 1,25-18-488,1 1 0,-1 1 1,2-1-1,-1 2 0,1-1 0,0 1 1,-10 17-1,16-25-399,1 0 0,-1 0 0,1 0 0,-1 0 0,1 0 0,-1 0 0,1 0 0,-1 0 0,1 1 0,0-1 0,0 0 0,-1 0 0,1 0 0,0 0 0,0 1 0,0-1 0,0 0 0,1 0-1,-1 0 1,0 0 0,0 1 0,1-1 0,-1 0 0,1 0 0,-1 0 0,2 2 0,-1-2-20,0-1-1,1 1 1,-1 0-1,1 0 0,-1-1 1,1 1-1,0-1 1,-1 1-1,1-1 0,-1 0 1,1 0-1,0 0 1,-1 1-1,1-2 0,0 1 1,-1 0-1,1 0 1,2-1-1,9-2-65,-1 0 0,0-1-1,1 0 1,-2-1 0,1 0-1,-1-1 1,0 0 0,15-12 0,-13 8-45,0 0 0,-1-1 0,0 0 0,-1-1 0,20-27 1,-18 16-26,-12 22 114,-1 0 0,1 0 1,-1 0-1,1 0 1,-1 0-1,1 0 1,-1 0-1,0 0 1,0 0-1,1-1 0,-1 1 1,0 0-1,0 0 1,0 0-1,0 0 1,-1 0-1,1-3 0,-1 4 5,1 0 0,-1 0 0,1 0 0,-1 0 0,0 0-1,1-1 1,-1 1 0,1 0 0,-1 0 0,0 1 0,1-1-1,-1 0 1,1 0 0,-1 0 0,1 0 0,-1 0 0,0 1-1,1-1 1,-1 0 0,1 0 0,-1 1 0,1-1 0,-1 0-1,1 1 1,0-1 0,-1 1 0,1-1 0,-1 1 0,1-1-1,-1 1 1,-14 15 72,11-11-33,0 0-1,0 1 1,1-1 0,0 1-1,0 0 1,0 0-1,-2 8 1,5-13-51,-1 1 0,1-1 0,0 0 0,-1 0 0,1 0 0,0 1 0,0-1-1,0 0 1,0 1 0,0-1 0,0 0 0,0 0 0,0 1 0,1-1 0,-1 0 0,0 0 0,1 0 0,-1 1 0,1-1 0,-1 0 0,1 0 0,0 0 0,-1 0 0,1 0 0,0 0 0,0 0-1,0 0 1,0 0 0,0 0 0,0-1 0,0 1 0,0 0 0,0-1 0,0 1 0,0 0 0,0-1 0,1 0 0,-1 1 0,0-1 0,0 0 0,0 1 0,1-1 0,-1 0 0,2 0-1,6 0-185,-1 1 0,0-2-1,0 1 1,0-1-1,1-1 1,-1 1-1,14-6 1,-5 1-36,0-1 1,25-15-1,5-7-349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14939,'-20'22'1202,"2"-3"-192,-17 24 1,31-37-766,0 0 0,1-1-1,-1 1 1,1 0 0,1 1 0,-1-1-1,1 0 1,0 1 0,-1 9 0,2-13-192,1-1 1,1 0 0,-1 0 0,0 1-1,1-1 1,-1 0 0,1 0 0,-1 0-1,1 0 1,0 0 0,0 0-1,0 0 1,0 0 0,0 0 0,1 0-1,-1 0 1,1 0 0,-1-1-1,1 1 1,2 1 0,5 5-21,1-1 0,19 11 0,6 4-95,-28-16 31,0 1-1,0-1 1,-1 1 0,0 0-1,-1 1 1,1-1-1,-2 1 1,1 0-1,-1 0 1,0 1 0,-1-1-1,1 1 1,-2 0-1,1 0 1,-1 0-1,0 11 1,-1-6 20,-1 0 0,0-1 0,-1 1 0,-1-1 0,0 1 0,-1-1-1,0 1 1,-1-1 0,-1 0 0,-8 17 0,10-25 18,-26 48 83,27-50-76,0 0 0,0 0-1,0 0 1,-1 0 0,0-1 0,1 1 0,-1-1 0,0 1 0,0-1-1,-1 0 1,1 0 0,0 0 0,-4 1 0,6-3-12,0 0 0,0 1 0,0-1 0,0 0 0,0 0 0,0 0 0,0 0 0,0 0 0,0 0 0,0 0 0,0-1 0,0 1 0,0 0 0,0 0 0,0-1 0,0 1 0,1-1 0,-1 1 0,0-1 0,0 1 0,0-1 0,1 1 0,-1-1 0,0 0 0,0 1 0,1-1 0,-1 0 0,1 0 0,-1 1 0,1-1 0,-1 0 0,1 0 0,-1 0 0,1 0 0,0 0 0,-1 0 0,1 0 0,0-2-1,-1-2-38,0 0-1,0-1 1,0 1-1,1-1 0,0-10 1,3-1-47,0-1 0,1 1 1,0 0-1,2 1 0,0-1 0,0 1 1,2 0-1,0 1 0,1-1 1,0 2-1,23-28 0,10-3 14,1 1 0,55-41 0,9-11 379,-101 90-264,27-29 217,-31 32-227,0 1-1,0-1 0,-1 0 1,0 1-1,1-1 0,-1 0 1,0 0-1,0 0 0,0 0 1,-1 0-1,1 0 0,0-5 1,-1 7-18,-1 0 0,1 0 1,0 0-1,0-1 0,-1 1 1,1 0-1,-1 0 0,1 0 0,-1 0 1,1 0-1,-1 0 0,0 0 1,1 0-1,-1 0 0,0 1 0,0-1 1,0 0-1,0 0 0,0 1 0,1-1 1,-1 0-1,-1 1 0,1-1 1,0 1-1,0-1 0,0 1 0,0 0 1,0-1-1,0 1 0,0 0 1,0 0-1,-1 0 0,1 0 0,0 0 1,0 0-1,0 0 0,-2 1 1,-4-1 53,-1 0 1,0 1-1,1 1 1,-11 2 0,9-1-25,-1 0 0,1 1 1,0 0-1,0 1 0,-16 10 0,22-12-40,0-1 0,0 0 0,0 1 0,0 0 0,0 0 0,1 0 0,-1 0 0,1 0 0,0 0 0,0 0 0,0 1 0,0-1 0,1 1 0,-1 0 0,1-1 0,0 1 0,-1 7 0,2-10 5,0 1-1,0 0 0,0 0 1,1 0-1,-1 0 1,1 0-1,0-1 1,-1 1-1,1 0 0,0 0 1,0-1-1,0 1 1,0 0-1,0-1 0,0 1 1,1-1-1,-1 0 1,0 1-1,1-1 1,-1 0-1,1 0 0,-1 0 1,1 0-1,0 0 1,0 0-1,-1 0 1,1-1-1,0 1 0,0-1 1,3 1-1,8 3 170,1-2-1,-1 0 1,18 1 0,-25-3-222,69 1 184,8-6 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11923,'-1'0'84,"0"0"0,0 1 1,0-1-1,0 1 1,0-1-1,0 1 1,0-1-1,0 1 1,0 0-1,1 0 1,-1-1-1,0 1 0,0 0 1,1 0-1,-1 0 1,0 0-1,1 0 1,-1 0-1,1 0 1,-1 0-1,1 0 0,-1 0 1,1 0-1,0 0 1,0 1-1,0 1 91,0 0 0,1 0-1,-1 0 1,1 0 0,0 0-1,0 0 1,2 4 0,4 13 11,2 14-79,-1 1-1,4 70 1,-7 76 138,-4-54-110,8 67 288,42 236 0,24-63 421,7 35-344,-63-281-377,5 166-1,-26-110 90,2 35 533,0-205-647,1 1 1,0-1 0,1 0 0,0 1-1,0-1 1,0 0 0,1 0 0,0 0 0,0 0-1,1 0 1,0-1 0,0 0 0,1 0-1,-1 0 1,1 0 0,1-1 0,-1 0 0,1 0-1,0 0 1,0 0 0,0-1 0,1 0-1,-1-1 1,1 1 0,0-1 0,0-1 0,0 1-1,1-1 1,11 2 0,0-1-73,0-1 0,-1-1-1,1-1 1,0 0 0,-1-2 0,21-3 0,112-30 2,-107 23-9,204-41-759,-211 48-147,1 2 0,-1 1 0,1 1-1,65 9 1,-95-6 665,20 0-1791,-27-2 1956,0 0 1,0 0 0,0-1 0,0 1-1,0 0 1,-1-1 0,1 1 0,0 0-1,0-1 1,0 1 0,-1-1 0,1 1-1,0-1 1,-1 0 0,1 1 0,0-1 0,-1 0-1,1 1 1,-1-1 0,1 0 0,-1 0-1,1 1 1,-1-1 0,0 0 0,1 0-1,-1 0 1,1-1 0,2-15-556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16051,'0'1'86,"0"0"0,1 0 0,-1-1 0,1 1 0,-1-1 0,1 1-1,0 0 1,-1-1 0,1 1 0,-1-1 0,1 1 0,0-1 0,-1 0-1,1 1 1,0-1 0,0 0 0,0 1 0,-1-1 0,1 0 0,0 0-1,0 0 1,-1 0 0,1 0 0,0 0 0,0 0 0,0 0 0,1 0-1,24 0 991,19-6 33,-33 4-953,-1 0 0,1 1 0,0 0 0,0 0 0,15 3 0,-24-2-146,0 1-1,0 0 1,1 0-1,-1 0 0,0 0 1,0 0-1,0 1 1,0 0-1,0-1 0,-1 1 1,1 0-1,0 0 1,-1 1-1,1-1 0,-1 0 1,0 1-1,0-1 1,0 1-1,0 0 0,0 0 1,-1 0-1,1 0 1,0 4-1,2 3 13,-2 1 1,1 0-1,-1-1 0,-1 1 1,0 0-1,-1 0 0,0-1 1,0 1-1,-1 0 0,-3 14 1,-3 9 247,-21 60-1,-38 70 415,56-142-780,-2-1 0,0 0-1,-2-1 1,0 0 0,-20 21 0,20-28-55,4-8-147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15883,'5'-13'1775,"4"-8"1464,-8 21-3182,-1 0 0,1 0 0,-1-1 0,1 1 0,-1 0 0,1 0 1,-1-1-1,1 1 0,0 0 0,-1 0 0,1 0 0,-1 0 0,1 0 0,0 0 1,-1 0-1,1 0 0,-1 0 0,1 0 0,0 0 0,-1 0 0,1 1 0,-1-1 1,1 0-1,-1 0 0,1 1 0,-1-1 0,1 0 0,-1 1 0,1-1 0,-1 0 1,1 1-1,-1-1 0,1 1 0,-1-1 0,0 0 0,1 2 0,38 36 239,39 48 0,18 20-246,-70-81 13,0-1 1,60 40 0,-75-57-137,0-1 1,0-1-1,1 0 1,-1 0-1,15 3 1,-19-7-112,-1 0 0,1 0 0,0 0 0,0-1 0,0 1 0,0-2 0,0 1 0,-1-1 0,1 0 1,9-3-1,-13 3 131,0 0 0,0 0 0,0-1 1,0 1-1,-1-1 0,1 0 0,0 0 0,-1 0 1,1 0-1,-1 0 0,0 0 0,0-1 1,0 1-1,0-1 0,3-4 0,12-24-563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18220,'-7'11'2982,"-2"13"-2082,-131 469 277,-4 16-1926,143-504 703,-1 5-17,0-1 0,-1 0 1,-5 11-1,8-20 55,0 1 0,0-1 0,0 0 0,0 1 0,0-1-1,-1 0 1,1 0 0,0 1 0,0-1 0,0 0 0,-1 1 0,1-1 0,0 0 0,0 0 0,-1 0 0,1 1 0,0-1 0,-1 0 0,1 0 0,0 0 0,0 0 0,-1 1 0,1-1 0,0 0 0,-1 0-1,1 0 1,-1 0 0,-7-6-314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78 319 14139,'-13'8'1074,"2"-1"-234,0 0-1,1 0 1,-16 15 0,26-21-777,-1-1 1,1 0-1,-1 1 0,1-1 0,-1 1 1,1-1-1,-1 1 0,1-1 0,0 1 1,-1-1-1,1 1 0,0-1 1,0 1-1,-1 0 0,1-1 0,0 1 1,0-1-1,0 1 0,0 0 0,0-1 1,0 1-1,0 0 0,0-1 1,0 1-1,0-1 0,0 1 0,0 0 1,0-1-1,0 1 0,1-1 1,-1 1-1,0 0 0,0-1 0,1 1 1,-1-1-1,0 1 0,1-1 0,-1 1 1,1-1-1,-1 1 0,1-1 1,-1 0-1,1 1 0,-1-1 0,1 1 1,-1-1-1,1 0 0,-1 0 0,1 1 1,-1-1-1,1 0 0,0 0 1,-1 0-1,1 0 0,-1 1 0,2-1 1,2 1 110,1 0 1,-1 0-1,1 0 0,-1-1 1,1 0-1,6 0 1,2-2-20,-1-1-1,0 0 1,0-1 0,0 0 0,-1-1 0,1 0 0,-1-1 0,-1 0 0,13-9 0,9-9 104,43-42 1,-43 36-682,0-1 1,-3-1-1,48-69 0,-75 97 374,0 1-1,0-1 1,0-1 0,-1 1-1,1 0 1,-1 0 0,1-8-1,1-11-308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14003,'1'2'171,"1"0"0,-1 0 0,1 0 0,0-1 0,-1 1-1,1 0 1,0-1 0,0 0 0,0 1 0,0-1 0,0 0 0,1 0 0,-1 0 0,0 0 0,0 0-1,1-1 1,-1 1 0,0-1 0,1 1 0,-1-1 0,1 0 0,3 0 0,-3-1-110,0 1 0,0-1 0,0 0 0,1 0 0,-1-1 0,0 1 0,-1-1 0,1 1 0,0-1 0,0 0 0,-1 0 0,1 0 0,-1 0 0,1-1 0,-1 1 0,3-5 0,-3 4-44,0 0 0,0 0 0,0 0 0,-1 0 0,1-1 0,-1 1 0,0-1 0,0 1 1,0-1-1,0 1 0,-1-1 0,0 1 0,1-1 0,-1 0 0,0 1 0,-1-1 0,1 1 0,-2-7 1,1 8-13,1 0 0,-1 0 0,0 0 0,0 0 0,0 1 0,0-1 0,0 0 0,-1 0 0,1 1 0,0-1 0,-1 1 0,1-1 0,-1 1 0,0-1 0,1 1 0,-1 0 0,0 0 0,0 0 0,0 0 0,1 0 0,-1 0 0,0 1 0,0-1 0,-1 1 0,1-1 1,0 1-1,0 0 0,0 0 0,0 0 0,0 0 0,0 0 0,0 0 0,-3 1 0,1 0-1,-1 0 1,1 1-1,-1 0 1,1 0-1,0 0 0,-1 0 1,1 0-1,0 1 1,1 0-1,-1 0 1,0 0-1,1 0 0,0 1 1,0-1-1,0 1 1,0 0-1,0 0 1,1 0-1,0 0 1,0 0-1,0 1 0,0-1 1,0 1-1,1-1 1,0 1-1,-1 8 1,1-8 4,1 0 0,-1 0 1,1 0-1,0 0 1,1 0-1,-1 0 0,1 1 1,0-1-1,0 0 1,0-1-1,3 8 0,-2-9 1,0 0-1,-1 0 0,1 0 0,0 0 0,0-1 0,0 1 0,1 0 0,-1-1 0,1 0 0,0 1 0,-1-1 0,1 0 0,0 0 1,0-1-1,0 1 0,0-1 0,6 2 0,0 0-18,1-1-1,0 0 1,-1-1-1,1 0 1,0 0 0,0-1-1,0-1 1,0 0-1,12-2 1,12-5-80,44-15 0,3-2 53,-80 25 51,-1 0 0,1-1 0,0 1 0,0 0-1,-1-1 1,1 1 0,0 0 0,0 0 0,-1 0 0,1 0 0,0 0 0,0 0 0,0 0 0,-1 0 0,1 0-1,0 0 1,0 0 0,-1 1 0,1-1 0,0 0 0,0 0 0,-1 1 0,1-1 0,0 1 0,-1-1 0,1 0 0,1 2-1,-2-1 38,0 1-1,0-1 0,0 1 0,0 0 0,0-1 0,0 1 0,0-1 1,-1 1-1,1-1 0,0 1 0,-1-1 0,1 1 0,-2 1 0,1 0 7,-1 2 109,0 1-1,0 0 1,1 0 0,-1-1-1,1 1 1,0 8 0,1-13-141,0 0 1,1 1 0,-1-1-1,0 0 1,1 1 0,-1-1 0,0 0-1,1 0 1,-1 0 0,1 1-1,0-1 1,-1 0 0,1 0 0,0 0-1,0 0 1,0 0 0,0 0-1,0 0 1,0-1 0,0 1 0,0 0-1,0 0 1,0-1 0,0 1-1,0-1 1,1 1 0,-1-1 0,0 1-1,0-1 1,1 0 0,-1 0-1,0 1 1,0-1 0,3 0 0,11 0-129,0 0 0,0-1 1,0 0-1,0-2 0,0 1 1,-1-2-1,1 0 0,14-6 1,-7 2-677,0 2 1,31-5-1,-52 11 747,-1 0-1,1 0 1,0 0-1,0 0 0,0 0 1,0 0-1,0 0 1,0 0-1,0 0 1,-1 1-1,1-1 1,0 0-1,0 1 1,0-1-1,0 0 0,-1 1 1,1-1-1,0 1 1,-1-1-1,1 1 1,0 0-1,-1-1 1,1 1-1,0 0 1,-1-1-1,1 1 0,-1 0 1,1 0-1,-1-1 1,0 1-1,1 0 1,-1 0-1,0 0 1,1 0-1,-1-1 1,0 3-1,1 4 74,0 0 1,-1 0-1,0 1 1,-1 7-1,2 18 304,0-30-474,0 1 0,0-1 0,0 0 1,1 1-1,0-1 0,0 0 0,3 4 1,-5-6 87,1 0 1,0 0 0,0 0 0,-1 0 0,1 0 0,0 0 0,0 0-1,0 0 1,0-1 0,0 1 0,0 0 0,0-1 0,1 1 0,-1-1 0,0 1-1,0-1 1,0 0 0,1 1 0,-1-1 0,0 0 0,0 0 0,0 0 0,1 0-1,1 0 1,10-10-371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17404,'2'-5'209,"0"1"1,0-1-1,0 1 1,1 0 0,-1-1-1,1 1 1,0 0-1,1 1 1,-1-1-1,1 0 1,-1 1 0,1 0-1,0 0 1,7-4-1,7-4 319,38-16 0,-55 27-505,20-9 69,-1 1 1,2 2-1,24-6 0,-38 11-87,0-1-1,0 1 0,0 0 1,0 1-1,0 0 0,1 1 1,-1-1-1,0 1 0,0 1 1,0 0-1,13 5 0,-17-5 6,-1 0 0,1 1 0,-1 0 0,0-1-1,0 1 1,0 1 0,0-1 0,0 0-1,-1 1 1,0-1 0,1 1 0,-1 0 0,-1 0-1,1 0 1,-1 0 0,1 0 0,-1 0 0,0 0-1,0 0 1,-1 0 0,1 7 0,0 12 65,0 0 1,-5 39 0,3-48-51,-7 65-354,-4-1 0,-31 115-1,32-154 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22 17444,'-8'-4'174,"1"1"1,0 0-1,-1 0 1,1 1-1,-1 0 1,0 1-1,0-1 1,0 1-1,0 1 1,0 0-1,1 0 1,-1 0-1,0 1 1,0 0-1,0 1 1,0 0-1,1 0 1,-1 1-1,1-1 1,-1 2-1,1-1 1,-13 9-1,9-4-111,1 0 0,0 1 0,1 0-1,0 0 1,0 1 0,1 0 0,0 1 0,0 0 0,2 0-1,-1 0 1,1 1 0,1 0 0,-5 16 0,5-10-30,0 0 1,1 0 0,2 1-1,0 0 1,0 34-1,2-45-24,1 1 0,-1-1 0,2 1 0,-1-1 0,1 1 0,1-1 0,-1 0 0,1 0 0,1 0-1,-1-1 1,1 1 0,1-1 0,-1 0 0,1 0 0,7 7 0,-9-11 3,0 0 0,0 0 0,1-1 0,-1 1 0,1-1 0,0 0 0,0 0 0,0 0 0,0 0 0,0-1 1,0 1-1,0-1 0,0 0 0,1-1 0,-1 1 0,8 0 0,-6-2 31,1 0-1,0 0 1,-1 0 0,1-1-1,-1 0 1,1 0 0,-1 0 0,0-1-1,11-7 1,-1 0 120,-2-1 0,1-1 1,-1 0-1,-1 0 0,0-2 0,-1 0 0,10-16 1,-9 12 123,-1-1 0,-2 0 0,1 0 0,6-23 0,-13 33-170,-2 1 0,1-1 0,-1 1-1,0-1 1,-1 0 0,0 0 0,-1 0 0,1 0 0,-2 1 0,1-1 0,-1 0 0,-4-16 0,3 21-160,0 0-1,0 0 1,0 0 0,-1 0 0,1 1-1,-1-1 1,0 1 0,0 0-1,0 0 1,-1 0 0,1 0 0,-1 0-1,0 1 1,1-1 0,-1 1 0,0 0-1,0 0 1,0 1 0,-1-1-1,1 1 1,0 0 0,-1 0 0,1 0-1,0 1 1,-5-1 0,5 1-139,0 0 0,1-1 0,-1 1 0,1 1 0,-1-1 0,1 0 0,-1 1 0,1 0 0,-1 0 0,1 0 0,0 0 0,-1 0 0,1 1 0,0 0 0,0-1 0,0 1 0,0 0 0,0 1 0,0-1 0,1 0 0,-1 1 0,1-1-1,0 1 1,-1 0 0,1 0 0,1 0 0,-1 0 0,0 0 0,1 0 0,-1 1 0,0 3 0,0 14-699,7-2-26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58 442 15483,'-2'0'185,"0"1"-1,0-1 0,0 1 1,0 0-1,0-1 0,0 1 1,0 0-1,0 0 0,1 1 1,-1-1-1,0 0 1,1 1-1,-1-1 0,1 1 1,-1-1-1,1 1 0,0-1 1,-1 1-1,1 0 0,0 0 1,0 0-1,0 0 0,0 0 1,0 3-1,-3 6 87,0 0 0,1 0-1,-2 14 1,4-17-234,0 0 1,0 0-1,1 0 0,0 1 0,1-1 0,0 0 1,3 13-1,-4-20-38,0 1-1,1 0 1,0-1 0,-1 1 0,1-1 0,0 1-1,0-1 1,0 1 0,0-1 0,0 0 0,0 1 0,0-1-1,0 0 1,1 0 0,-1 0 0,0 0 0,3 2-1,-2-3 1,0 1 0,0-1 0,0 0 0,0 0 0,0 1 0,0-1 0,0 0 0,0-1 0,0 1 0,0 0 0,0-1 0,-1 1 0,1-1 0,0 1 0,0-1 0,0 0 0,0 0 0,-1 0 0,3-1 0,5-4 36,-1 0-1,0 0 1,0 0-1,0-1 1,-1 0-1,0-1 1,-1 0-1,0 0 0,9-14 1,2-8 386,18-48 0,-16 34 158,-16 91-111,-4-39-465,1-1 0,1 1-1,0 0 1,0 0 0,0 0 0,1-1 0,0 1-1,1 0 1,-1-1 0,7 12 0,-8-18-2,0-1 0,0 1 0,0 0 0,0 0 0,0 0 0,0-1 0,0 1 0,0-1 0,0 1 0,0-1 1,0 1-1,0-1 0,0 0 0,0 1 0,1-1 0,-1 0 0,0 0 0,0 0 0,0 0 0,1 0 0,-1 0 0,0 0 0,0 0 1,0 0-1,1-1 0,-1 1 0,0 0 0,0-1 0,0 1 0,0-1 0,0 1 0,0-1 0,2-1 0,3-2-12,0-1 1,0 1-1,10-11 0,-15 14 6,11-12-322,0-1-1,-1 1 1,-1-2 0,0 1 0,-1-2 0,11-25-1,-13 24-476,-1 0-1,-1 0 0,0-1 1,-1 0-1,-1 1 0,1-28 1,-3-14 209,0 15 1071,1 0-1,8-47 1,-4 114 1110,-16 276 698,3-107-428,1-286-1489,0 27 221,6 65-573,0 1-1,0 0 1,0-1-1,0 1 0,1 0 1,-1 0-1,0-1 1,0 1-1,1 0 0,-1 0 1,1-1-1,-1 1 1,1 0-1,-1 0 1,1 0-1,0 0 0,-1 0 1,1 0-1,0 0 1,0 0-1,0 0 0,0 0 1,0 0-1,0 1 1,0-1-1,2-1 1,2 0-114,0 0 0,0 1 1,0 0-1,0-1 1,8 1-1,12-4-634,-13 1 695,1-1-1,-1 0 0,0 0 1,21-14-1,-6 1-262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15467,'-10'37'647,"2"0"-1,1 1 1,3-1-1,0 1 1,3 0-1,1 0 1,2 0-1,9 57 1,-4-64-341,1 0-1,2 0 1,21 48 0,-31-79-299,0 0 1,1 0-1,-1 0 0,0 1 1,0-1-1,1 0 1,-1 0-1,0 0 0,0 0 1,0 0-1,1 0 0,-1 0 1,0 0-1,0 0 1,1 0-1,-1 0 0,0 0 1,0 0-1,0 0 1,1 0-1,-1 0 0,0 0 1,0 0-1,1 0 0,-1-1 1,0 1-1,0 0 1,0 0-1,1 0 0,-1 0 1,0 0-1,0 0 1,0-1-1,0 1 0,0 0 1,1 0-1,-1 0 0,0-1 1,0 1-1,0 0 1,0 0-1,0 0 0,0-1 1,0 1-1,0 0 1,0 0-1,1-1 0,-1 1 1,0 0-1,0 0 0,0 0 1,0-1-1,-1 1 1,4-15 92,-1 0 0,0 1 1,-1-21-1,1-1-23,18-136 131,-15 148-203,1 0-1,1 0 1,0 0-1,23-43 1,-27 62-12,0 0 1,1 0-1,-1 0 1,1 1-1,0-1 1,0 1-1,1 0 0,0 0 1,-1 1-1,8-5 1,-9 7-6,0-1 0,-1 1 0,1-1 1,0 1-1,0 0 0,0 0 0,1 0 1,-1 1-1,0-1 0,0 1 0,0 0 1,0 0-1,1 0 0,-1 0 1,0 0-1,0 1 0,0-1 0,0 1 1,1 0-1,-1 0 0,4 2 0,-5-1 14,1 0 0,-1 0 0,1 0-1,-1 0 1,0 0 0,0 1 0,0-1-1,0 1 1,0 0 0,-1 0 0,1-1-1,-1 1 1,0 0 0,0 0 0,0 0-1,0 0 1,0 1 0,0-1 0,-1 0-1,0 0 1,0 0 0,0 1 0,0-1-1,0 0 1,-1 4 0,-1 10 143,-1 0 0,-1 0-1,-6 20 1,10-36-131,-3 6 20,-2 10 254,-12 27 1,16-40-283,0-1-1,-1 0 1,0 0-1,0 0 1,1-1 0,-2 1-1,1 0 1,0-1-1,0 1 1,-1-1-1,1 0 1,-1 0 0,0 0-1,0 0 1,-5 2-1,6-3-30,1-1 0,0 0 0,0 0 0,-1 1 0,1-1 0,0 0 0,-1-1 0,1 1 0,0 0 0,-1 0 0,1 0 0,0-1 0,-1 1 0,1-1 0,0 1 0,0-1 0,-1 1 0,1-1 0,0 0 0,0 0 0,0 1 0,0-1 0,0 0-1,0 0 1,0 0 0,-1-2 0,-1-1-6,0 0 0,0-1 0,0 0 0,1 1 0,-3-9-1,-7-25-269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30 345 18972,'-6'-13'1691,"5"13"-1652,1 0 0,0 0 0,0-1-1,0 1 1,-1 0 0,1 0 0,0 0 0,0 0 0,-1 0 0,1 0-1,0 0 1,0 0 0,-1 0 0,1 0 0,0 0 0,0 0-1,-1 0 1,1 0 0,0 0 0,0 0 0,-1 0 0,1 0 0,0 0-1,0 0 1,-1 0 0,1 0 0,0 0 0,0 1 0,-1-1-1,0 1 73,0 0-1,0 1 1,0-1 0,0 0-1,0 1 1,0-1-1,1 1 1,-1-1-1,0 1 1,1-1-1,-1 1 1,1-1-1,-1 4 1,-1 8 0,0 1 1,1 0-1,1 0 0,0-1 1,1 1-1,1 0 1,0-1-1,6 24 1,-7-35-106,-1-1 1,1 1-1,-1-1 1,1 1-1,-1-1 1,1 0 0,0 1-1,0-1 1,0 0-1,-1 1 1,1-1-1,0 0 1,1 0 0,-1 0-1,0 0 1,0 0-1,0 0 1,1 0-1,-1 0 1,0-1 0,1 1-1,-1 0 1,3 0-1,-2-1 12,0 0 0,1 0 0,-1 0 0,0-1 0,0 1-1,0-1 1,0 1 0,0-1 0,0 0 0,0 0 0,0 0 0,0 0 0,0 0-1,-1 0 1,3-2 0,5-4 68,-1 0-1,0-1 1,0-1 0,-1 1-1,9-13 1,60-102 726,-75 122-809,-1 0 0,1 0 0,0 0 0,-1 0 1,1 0-1,0 1 0,0-1 0,0 0 0,-1 0 0,1 0 0,0 1 0,0-1 0,0 0 0,2 0 0,-3 1-3,1 0 0,-1 0 0,0 0-1,1 0 1,-1 0 0,0 0 0,1 1 0,-1-1 0,0 0 0,1 0-1,-1 0 1,1 0 0,-1 0 0,0 1 0,0-1 0,1 0-1,-1 0 1,0 0 0,1 1 0,-1-1 0,0 0 0,0 1-1,1-1 1,-1 0 0,0 0 0,0 1 0,0-1 0,0 0-1,1 1 1,1 5-10,-1-1 1,1 0-1,-1 1 0,1 9 0,-1-8 9,1 7-13,-1-3 3,1 1-1,0 0 0,0 0 1,2-1-1,-1 1 0,1-1 1,7 13-1,-10-23 12,-1 0 0,1 0 0,0 0-1,0-1 1,0 1 0,0 0 0,0 0 0,0 0 0,0-1-1,0 1 1,0-1 0,0 1 0,0-1 0,0 1-1,0-1 1,1 1 0,-1-1 0,0 0 0,0 0 0,1 0-1,-1 0 1,0 0 0,0 0 0,1 0 0,-1 0-1,0 0 1,0 0 0,0-1 0,1 1 0,-1 0-1,0-1 1,0 1 0,0-1 0,0 0 0,0 1 0,0-1-1,0 0 1,2-1 0,3-2 3,-1-1-1,1 0 1,-1 0-1,0-1 1,6-6-1,3-8 13,-1-1 0,-1-1 0,-1 1-1,0-2 1,9-30 0,-3-3 45,11-62 1,-22 91-110,-2-1 1,2-40-1,-9 158-141,0-55 186,2 0 0,1 1 0,2-1 1,12 66-1,-9-87 8,-1-1 0,2 0 1,0-1-1,0 1 0,14 18 1,45 50 28,-275-300-2825,204 214 2838,-14-15 159,19 19-192,1 1 0,0-1-1,-1 1 1,1-1 0,0 1-1,0-1 1,-1 1-1,1-1 1,0 1 0,0-1-1,0 1 1,0-1 0,0 1-1,0-1 1,0 1 0,0-1-1,0 0 1,0 1 0,0-1-1,0 1 1,0-1 0,0 1-1,0-1 1,0 1-1,1-1 1,-1 1 0,0-1-1,0 1 1,1-1 0,-1 1-1,0-1 1,1 1 0,-1 0-1,0-1 1,1 1 0,-1-1-1,1 1 1,-1 0 0,1-1-1,-1 1 1,0 0-1,2-1 1,11-4 144,1-1 0,0 2 0,0 0 0,0 1 0,21-3 0,22-5-784,-47 8 478,0 0 0,-1 0 0,1-1 1,-1 0-1,0 0 0,0-1 0,-1-1 0,1 0 1,-1 0-1,0 0 0,7-9 0,16-24-372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16924,'8'4'1848,"5"-2"-1176,11-2-160,6-2 937,14-2-425,5 0-208,10 1-224,1 2-64,2 1-248,-5 1-208,-8 6-792,-5 5-368,-18 1 872,-4-2-184,-14-4-168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12611,'19'26'1688,"11"-6"-720,3-4-288,16-12 1913,5-1-1345,8-4-136,1-5-95,0-4-249,-4 1-256,-8 1-1024,-5 2 696,-22 5-200,-6 2-144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17452,'3'-4'1752,"1"7"-1152,1 8-304,-1 15 1129,2 4-481,1 11-536,0 2-256,0 8-392,-1-4-192,0-3-472,-4-4 127,-3-9 505,-3-6-168,-3-7-208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17924,'6'-11'308,"0"1"0,0 0 1,1 0-1,0 0 0,1 1 0,0 0 1,0 0-1,1 1 0,0 0 0,1 0 0,0 1 1,0 1-1,19-10 0,-18 10-174,1 1 0,0 0 0,1 1 0,-1 0 0,0 1 0,1 0 0,0 1 0,0 1 0,0 0 0,0 1 0,0 0 0,21 3 0,-29-2-119,-1 0-1,1 0 0,-1 1 1,0-1-1,0 1 1,1 0-1,-1 0 1,0 0-1,0 1 0,-1-1 1,1 1-1,-1 0 1,1 0-1,-1 0 1,0 1-1,0-1 1,0 1-1,4 7 0,-4-6 19,-1 1 0,0-1 0,-1 0 0,1 1 0,-1-1 0,0 1 0,0 0 0,-1-1 0,0 1 0,0 0 0,0-1 0,0 1-1,-1 0 1,-3 9 0,0 1-36,-2 0 0,0-1 0,-1 0-1,0-1 1,-1 0 0,-1 0 0,0 0-1,-1-1 1,0 0 0,-1-1 0,0 0-1,-1-1 1,-23 16 0,23-21-1043,8-7 469,9-5 121,8-7-236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15651,'5'11'635,"0"0"0,-1 0-1,0 1 1,-1-1-1,-1 0 1,0 1 0,0 0-1,0 20 1,-1-14-46,1 1 1,5 21 0,-7-39-556,1 0 1,-1 1 0,0-1-1,1 0 1,-1 1 0,1-1 0,-1 0-1,1 0 1,0 1 0,0-1-1,-1 0 1,1 0 0,0 0 0,0 0-1,0 0 1,0 0 0,2 1-1,-2-2-1,-1 0-1,1 1 0,0-1 0,0 0 0,-1 0 0,1 0 1,0 0-1,0 0 0,-1 0 0,1 0 0,0 0 0,0-1 1,-1 1-1,1 0 0,0 0 0,-1 0 0,1-1 0,0 1 1,-1-1-1,1 1 0,0 0 0,0-2 0,2 0 72,0-1 0,0 0 0,-1 0 0,1 0 0,-1-1 0,0 1 0,0 0 0,0-1 0,0 0 0,1-3 0,0-3 4,0-1 0,-1 1 1,-1-1-1,1 0 0,-2 1 0,1-1 0,-2 0 0,1 1 0,-1-1 0,-1 0 1,0 1-1,-4-13 0,22 23-4623,26-6 1946,-19-2 1491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228 224 13107,'-147'40'2459,"79"-23"-605,68-17-1826,-1 0 0,0 0 0,1 0 0,-1 0 0,1 0 0,-1 1 0,0-1 0,1 0 0,-1 0 0,1 0 0,-1 1 0,1-1 0,-1 0 0,1 1 0,-1-1 0,1 1 0,-1-1 0,1 0 0,-1 1 0,1-1 0,0 1 0,-1-1 0,1 1 0,-1 0 0,1 0-6,0 0-1,1-1 1,-1 1-1,0-1 0,1 1 1,-1-1-1,0 1 0,1-1 1,-1 1-1,0-1 1,1 1-1,-1-1 0,1 1 1,-1-1-1,1 0 1,-1 1-1,1-1 0,-1 0 1,2 1-1,33 12 272,-3-6-163,1-1-1,53 1 0,72-7 118,-154 0-239,448-34 285,0-33-507,-185 26-2,1104-121 814,-1318 156-399,15-2 197,115-6 812,-162 14-1176,0 1-1,0 1 0,0 1 0,0 1 1,-1 1-1,33 12 0,-24-4-312,-1 1-1,36 25 0,-64-39 270,0-1 0,0 1 0,0 0 0,0 0 0,0 0 0,0 0 0,-1 0 0,1 0 0,0-1 0,0 1 0,0 0 0,0 0 0,0 0 0,0 0-1,0 0 1,0-1 0,0 1 0,0 0 0,1 0 0,-1 0 0,0 0 0,0 0 0,0-1 0,0 1 0,0 0 0,0 0 0,0 0 0,0 0 0,0 0 0,0 0 0,0 0 0,1-1 0,-1 1 0,0 0 0,0 0 0,0 0 0,0 0 0,0 0 0,0 0 0,1 0 0,-1 0 0,0 0 0,0 0 0,0 0 0,0 0 0,0 0 0,1 0 0,-1 0 0,0 0 0,0 0 0,0 0 0,0 0 0,0 0 0,1 0 0,-1 0 0,0 0 0,0 0 0,0 0-1,0 0 1,0 0 0,0 0 0,1 0 0,-1 0 0,0 0 0,0 0 0,0 1 0,0-1 0,0 0 0,0 0 0,0 0-1,-3-37-294,0 12 127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42 325 10274,'10'0'2688,"-10"6"-542,-14 13 613,3-5-1950,7-6-542,0 0 0,1 0 0,-1 0 0,1 1 0,1-1 0,0 1 0,-2 17 0,4-23-221,0-1 0,0 1 0,0-1 0,0 1 0,0-1 0,1 1 0,-1-1 0,1 1 0,0-1 0,0 1 0,0-1 0,0 0 0,2 4 0,-2-4 13,1-1-1,-1 1 0,1-1 0,-1 0 1,1 0-1,-1 0 0,1 0 0,0 0 1,-1 0-1,1 0 0,0-1 0,0 1 1,0-1-1,0 1 0,-1-1 0,1 0 1,0 1-1,0-1 0,0 0 0,3-1 1,1 1 90,-1-1 1,0 0 0,0-1 0,0 1 0,0-1 0,0 0 0,-1 0 0,1-1 0,0 1 0,-1-1 0,0 0-1,1 0 1,-1-1 0,-1 1 0,1-1 0,0 0 0,-1 0 0,0 0 0,0 0 0,3-6 0,-4 7-93,0-1 1,0 1 0,0-1 0,0 0 0,-1 0 0,0 1-1,1-1 1,-1 0 0,-1 0 0,1 0 0,-1 0-1,1-1 1,-1 1 0,0 0 0,-1 0 0,1 0-1,-1 0 1,0 0 0,0 0 0,0 0 0,0 0-1,-1 1 1,1-1 0,-1 0 0,0 1 0,-4-6 0,5 8-108,-1-1 0,0 1 1,0 0-1,1-1 1,-1 1-1,0 0 1,0 0-1,0 1 1,0-1-1,-1 0 1,1 1-1,0-1 1,-2 0-1,3 1-26,0 0-1,1 0 0,-1 0 0,1 0 1,-1-1-1,0 1 0,1 0 1,-1 0-1,0 0 0,1 0 1,-1 1-1,0-1 0,1 0 0,-1 0 1,1 0-1,-1 0 0,0 1 1,1-1-1,-1 0 0,1 1 1,-1-1-1,1 0 0,-1 1 0,1-1 1,-1 1-1,1-1 0,-1 0 1,1 1-1,-1-1 0,1 1 1,0 0-1,-1-1 0,1 1 0,0-1 1,-1 1-1,1-1 0,0 1 1,0 0-1,0-1 0,0 1 0,0 0 1,0-1-1,-1 1 0,1 0 1,1-1-1,-1 2 0,0-2 26,0 0 0,0 1 0,0-1-1,0 0 1,0 0 0,0 1 0,0-1 0,1 0-1,-1 1 1,0-1 0,0 0 0,0 1-1,1-1 1,-1 0 0,0 0 0,0 0 0,1 1-1,-1-1 1,0 0 0,0 0 0,1 0-1,-1 1 1,0-1 0,1 0 0,-1 0 0,0 0-1,1 0 1,-1 0 0,0 0 0,1 0 0,-1 0-1,0 0 1,1 0 0,-1 0 0,0 0-1,1 0 1,-1 0 0,0 0 0,1 0 0,-1 0-1,0 0 1,1-1 0,18-6-758,5-7-74</inkml:trace>
  <inkml:trace contextRef="#ctx0" brushRef="#br0" timeOffset="1">436 171 15955,'-83'104'3889,"76"-94"-3631,0 1 0,1 0 0,0 0 0,1 0 0,1 1 0,0-1 0,0 1 0,-3 18 0,7-28-228,0-1 0,-1 1 0,1-1 0,0 1-1,0-1 1,0 1 0,0-1 0,0 1 0,1-1 0,-1 1 0,0-1 0,1 1-1,-1-1 1,1 1 0,-1-1 0,1 0 0,0 1 0,0-1 0,1 2 0,-1-2-6,0-1 1,0 1-1,0 0 1,0-1 0,0 1-1,0-1 1,1 1-1,-1-1 1,0 0 0,0 1-1,0-1 1,1 0-1,-1 0 1,0 0 0,0 0-1,0 0 1,1 0-1,1-1 1,3 0 31,0-1 0,0 0 0,-1 0 0,1-1 0,-1 1 1,1-1-1,-1 0 0,8-7 0,2-3 72,-1-1 0,0-1 0,-1 0 0,-1-1 0,0 0 0,-1-1 0,-1 0 0,10-23 0,-8 11 67,-1 0 0,-1-1 0,-1 0 0,7-47 0,-16 40-13,0 37-180,0 0 0,0 0 1,0-1-1,0 1 1,0 0-1,0-1 0,0 1 1,0 0-1,0 0 1,0-1-1,0 1 0,0 0 1,-1-1-1,1 1 1,0 0-1,0 0 0,0 0 1,0-1-1,-1 1 1,1 0-1,0 0 0,0-1 1,0 1-1,-1 0 1,1 0-1,0 0 0,0 0 1,-1 0-1,1-1 1,0 1-1,-1 0 0,1 0 1,-1 0-1,0 1 1,0-1-1,0 1 0,0 0 1,1-1-1,-1 1 0,0 0 1,0 0-1,0 0 0,0 0 1,1 0-1,-1 0 1,1 0-1,-1 0 0,0 1 1,-9 17-3,1 0 1,1 0 0,1 1 0,0 0 0,2 0-1,0 1 1,2 0 0,0 0 0,0 30 0,3-45-70,0 0 1,1 0 0,0 0-1,0 0 1,0-1 0,1 1 0,0 0-1,0-1 1,1 0 0,-1 1-1,1-1 1,0 0 0,0 0 0,1 0-1,-1-1 1,1 1 0,0-1 0,1 0-1,-1 0 1,1 0 0,-1-1-1,1 0 1,0 0 0,0 0 0,1 0-1,-1-1 1,1 0 0,-1 0-1,12 2 1,10-1-320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23557,'2'5'2249,"2"-5"-1753,2-3-776,2-9 328,0-5-144,0-12-169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15515,'0'110'5401,"4"316"-2469,-4-406-2887,-1-13-15,1 0-1,0 0 1,1 1-1,0-1 1,0 0-1,0 0 1,1 0-1,3 9 1,-5-15-27,0-1 1,0 0-1,0 0 1,0 0-1,1 0 1,-1 0-1,0 0 1,0 0 0,0 0-1,0 0 1,0 1-1,0-1 1,0 0-1,0 0 1,0 0 0,0 0-1,0 0 1,0 0-1,0 0 1,0 0-1,0 0 1,0 0 0,1 0-1,-1 0 1,0 1-1,0-1 1,0 0-1,0 0 1,0 0 0,0 0-1,0 0 1,0 0-1,0 0 1,1 0-1,-1 0 1,0 0 0,0 0-1,0 0 1,0 0-1,0 0 1,0 0-1,0 0 1,0 0 0,0 0-1,1 0 1,-1 0-1,0 0 1,0-1-1,0 1 1,0 0-1,0 0 1,0 0 0,0 0-1,0 0 1,0 0-1,0 0 1,0 0-1,1 0 1,-1 0 0,3-10 110,0-12 22,-2-22-1,-2-1 0,-2 1 0,-2-1 0,-2 1 0,-19-64 0,23 95-209,9 21-13,6 11-6,-8-16 88,-1 0 1,1 0-1,-1 0 0,1-1 1,0 1-1,0-1 1,0 0-1,0 0 1,1-1-1,-1 1 1,1-1-1,-1 0 0,0 0 1,1-1-1,0 1 1,-1-1-1,1 0 1,-1 0-1,1 0 1,-1-1-1,1 0 0,-1 0 1,1 0-1,-1 0 1,1-1-1,4-2 1,10-5-17,0-1 0,0 0 0,-1-2 0,21-16 0,-27 19 19,-11 8 3,0 0-1,0 0 0,0 1 1,0-1-1,0 1 0,0-1 1,0 0-1,0 1 0,0 0 1,0-1-1,0 1 0,1 0 1,-1-1-1,0 1 0,0 0 0,0 0 1,2 0-1,-2 0 1,-1 1-1,1-1 1,0 0 0,-1 1-1,1-1 1,0 0-1,-1 1 1,1-1 0,-1 1-1,1-1 1,-1 1 0,1-1-1,-1 1 1,1 0-1,-1-1 1,1 1 0,-1-1-1,0 1 1,1 0-1,-1-1 1,0 2 0,2 4 3,-1 1 0,0-1 1,0 1-1,-1 0 1,0 6-1,1-1-2,-1-5 5,0 4 50,1 0 0,0 0 0,1 0 0,3 11 0,-5-21-49,0 1 0,1-1 0,-1 1 0,1-1 0,-1 0 0,1 1 1,-1-1-1,1 0 0,0 1 0,-1-1 0,1 0 0,0 0 0,0 0 0,0 0 0,0 0 1,0 0-1,0 0 0,1 0 0,-1 0 0,0 0 0,0-1 0,1 1 0,-1 0 1,0-1-1,1 1 0,-1-1 0,0 0 0,1 1 0,-1-1 0,1 0 0,-1 0 0,1 0 1,-1 0-1,1 0 0,-1 0 0,0 0 0,1 0 0,-1-1 0,2 0 0,6-3 69,0 0 0,0-1 0,-1 0 0,1 0 0,-1-1 0,8-7 0,-6 4-11,0 2 1,0-1-1,15-6 1,-21 12-157,0 0 1,0 0-1,1 1 1,-1 0-1,1 0 1,-1 0-1,1 0 1,-1 1-1,1-1 1,-1 1-1,1 1 1,-1-1-1,1 0 1,-1 1 0,1 0-1,-1 0 1,0 0-1,1 1 1,-1 0-1,0-1 1,7 6-1,-9-6-118,0 0 99,0 0 1,0 0 0,-1 0-1,1 0 1,0 0 0,1 0-1,-1-1 1,0 1 0,0 0-1,0-1 1,0 0 0,0 0-1,1 1 1,-1-1-1,0-1 1,0 1 0,0 0-1,4-1 1,8-10-573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13331,'-2'26'1552,"0"1"-1,-2-1 1,-9 32 0,-3 18-215,11-47-946,-1 2-63,2 0 1,1 1 0,1-1-1,2 37 1,1-63-319,0 0 1,0 0-1,0 0 1,1 0-1,0-1 1,0 1-1,2 4 1,-3-8-10,-1 0 0,1 0 0,-1-1-1,1 1 1,0 0 0,-1-1 0,1 1 0,-1 0 0,1-1-1,0 1 1,0-1 0,-1 1 0,1-1 0,0 1 0,0-1 0,0 0-1,0 1 1,1-1 0,-1 0 0,0 0-1,0 0 1,0 0-1,0-1 1,0 1-1,0 0 1,0-1 0,0 1-1,0-1 1,0 1-1,0-1 1,0 1-1,0-1 1,0 0 0,-1 1-1,1-1 1,0 0-1,0 0 1,-1 0-1,2-1 1,3-5 3,1-2 0,-1 1 0,-1 0 0,1-1 0,-1 0 0,-1 0 0,3-11 0,12-67-50,-15 65-5,-3 22 48,0 0 1,0 0 0,0 1-1,0-1 1,0 0-1,0 0 1,-1 0 0,1 0-1,0 0 1,0 0 0,0 0-1,0 0 1,0 0 0,0 0-1,0 0 1,0 0 0,-1 0-1,1 0 1,0 0 0,0 0-1,0 0 1,0 0-1,0 0 1,0 0 0,0 0-1,0 0 1,-1 0 0,1 0-1,0-1 1,0 1 0,0 0-1,0 0 1,0 0 0,0 0-1,0 0 1,0 0 0,0 0-1,0 0 1,-1 0 0,1 0-1,0 0 1,0-1-1,0 1 1,0 0 0,0 0-1,0 0 1,0 0 0,-6 10-16,1 5 12,0 0 0,1 0-1,1 1 1,1-1 0,0 1 0,1 0 0,1 28 0,0-43 8,0 0 1,0 0-1,0 0 1,0 0-1,1 0 1,-1 0-1,0 0 1,0 0-1,1 0 1,-1 0-1,0 0 1,1 0 0,-1-1-1,1 1 1,0 0-1,-1 0 1,1 0-1,0 0 1,-1-1-1,1 1 1,0 0-1,0-1 1,-1 1-1,3 0 1,-2-1 2,0 0 0,0 0 0,0 0 0,0 0 0,0 0 0,0-1 0,0 1 0,0 0 0,0-1-1,0 1 1,0 0 0,0-1 0,0 1 0,0-1 0,-1 0 0,1 1 0,0-1 0,1-1 0,4-4-55,-1 0 1,1-1-1,-1 0 1,7-12-1,5-17-1793,-1-1 0,12-45 1,-23 66 1727,7-21-1020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14171,'7'-7'2990,"-9"15"-73,-3 10-2355,-12 110 813,9-81-759,2 0-1,1 81 0,5-126-588,2 25 107,-2-26-116,0 0 1,1 0-1,-1 0 1,0 0-1,0 1 1,1-1-1,-1 0 1,1 0-1,-1 0 1,1 0-1,-1 0 1,1 0-1,0 0 1,0 0-1,-1-1 1,1 1-1,0 0 1,1 1-1,-1-2-1,-1-1 0,1 1 0,-1 0 0,1 0 0,-1-1-1,0 1 1,1 0 0,-1-1 0,1 1 0,-1-1 0,0 1 0,1 0-1,-1-1 1,0 1 0,1-1 0,-1 1 0,0-1 0,0 1 0,1-1-1,-1 1 1,0-1 0,0 1 0,0-1 0,0 0 0,0 1 0,0-1 0,0 1-1,0-1 1,4-20 213,-4 20-201,2-29 462,-1-43 0,-1 35-368,2 39-133,0-1 0,0 0 0,0 0 0,0 1 1,0-1-1,0 1 0,0-1 0,0 1 0,0 0 1,0 0-1,0 0 0,2 1 0,19 7-36,-11-5 37,0-2 1,0 0-1,0 0 0,1-1 0,-1-1 0,0 0 0,1-1 0,23-4 0,-27 4 12,-1-2-1,1 1 0,-1-1 1,0-1-1,0 0 0,0 0 0,0 0 1,-1-1-1,1 0 0,-1 0 0,-1-1 1,1 0-1,5-7 0,-12 13-1,0 0-1,0 0 1,0 0-1,0-1 1,0 1-1,0 0 0,0 0 1,1 0-1,-1 0 1,0 0-1,0 0 1,0 0-1,0-1 1,0 1-1,0 0 0,0 0 1,0 0-1,0 0 1,0 0-1,0 0 1,1 0-1,-1 0 1,0 0-1,0 0 1,0 0-1,0 0 0,0 0 1,0 0-1,0-1 1,0 1-1,1 0 1,-1 0-1,0 0 1,0 0-1,0 0 1,0 0-1,0 0 0,0 0 1,0 0-1,1 1 1,-1-1-1,0 0 1,0 0-1,0 0 1,0 0-1,0 0 1,0 0-1,0 0 0,1 0 1,-1 0-1,0 0 1,0 0-1,0 0 1,0 1-1,0 8 27,-3 11 24,2-19-50,-13 81 217,13-72-188,1-1 1,0 1 0,0-1 0,1 1 0,0-1 0,4 17 0,-5-25-49,0-1 0,0 1 0,0 0 0,0-1 0,1 1 0,-1-1 0,0 1 0,0 0 0,0-1 0,1 1 0,-1-1 0,0 1 0,1-1 0,-1 1 0,1-1 0,-1 1 0,0-1 0,1 0 0,-1 1 0,1-1 0,-1 1 0,1-1 0,-1 0 0,1 1 0,0-1 0,-1 0 0,1 0 0,-1 0 0,1 1 0,1-1 0,-1-1-69,0 1-1,0 0 0,0-1 1,0 0-1,0 1 0,0-1 1,0 0-1,0 1 0,0-1 1,0 0-1,0 0 1,0 0-1,-1 0 0,2-1 1,3-4-301,-1-1-1,-1 1 1,1-1 0,3-10 0,-1-5-283,4-30 0,-3 8-264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16772,'1'0'37,"-1"0"0,0 0 1,0 0-1,0 0 0,0 0 1,0 0-1,0 0 1,0-1-1,0 1 0,0 0 1,0 0-1,0 0 1,0 0-1,0 0 0,0 0 1,0 0-1,0 0 0,0 0 1,0-1-1,0 1 1,0 0-1,0 0 0,0 0 1,0 0-1,0 0 1,0 0-1,0 0 0,0 0 1,0 0-1,0-1 0,0 1 1,-1 0-1,1 0 1,0 0-1,0 0 0,0 0 1,0 0-1,0 0 0,0 0 1,0 0-1,0 0 1,0 0-1,0 0 0,-1 0 1,1 0-1,0 0 1,0 0-1,0 0 0,0 0 1,0 0-1,0 0 0,0 0 1,0 0-1,0 0 1,-1 0-1,1 0 0,0 0 1,0 0-1,0 0 0,0 0 1,0 0-1,0 0 1,0 0-1,0 0 0,0 0 1,-1 0-1,1 0 1,0 0-1,0 0 0,-4 11 1314,-1 16 838,5-23-2108,0 0 1,1-1 0,-1 1-1,1 0 1,0-1 0,0 1 0,0 0-1,1-1 1,2 7 0,0-5-638,-1 0 1,1 0-1,0-1 0,0 1 1,0-1-1,1 0 1,-1 0-1,1 0 0,7 4 1,-2-2-1056,1 0 1,1-1 0,21 8-1,9-3 854,-28-9 1329,5 1 3625,-20 5 456,-8 8-3322,8-14-900,-7 9 40,1 0 0,0 0 0,1 1 0,0 0 0,1 1 0,0-1 0,-3 14 0,8-24-460,-1 0 0,1 0 0,0-1 0,0 1 1,0 0-1,0 0 0,0 0 0,0-1 1,0 1-1,0 0 0,0 0 0,0 0 1,0 0-1,1-1 0,-1 1 0,0 0 1,0 0-1,1-1 0,-1 1 0,1 0 0,-1 0 1,1-1-1,-1 1 0,1 0 0,-1-1 1,2 1-1,-1 0-3,0 0 1,1-1-1,-1 1 1,1-1-1,-1 1 1,1-1-1,-1 0 0,1 0 1,-1 0-1,1 0 1,-1 0-1,1 0 1,2 0-1,7-2-9,-1-1 1,1 0-1,13-5 0,-20 6 3,55-22-97,36-12-76,-81 32 114,-1 0 0,1 1 0,0 0 0,28 0 0,-39 3 49,0 0 0,0 0 1,-1 0-1,1 1 0,0-1 1,0 1-1,-1 0 0,1 0 1,0 0-1,-1 0 0,1 0 1,2 2-1,-4-2 20,1 0 1,-1 0-1,0 0 0,0 1 1,0-1-1,0 0 1,0 1-1,0-1 0,0 1 1,0-1-1,-1 1 0,1-1 1,0 1-1,-1 0 1,0-1-1,1 1 0,-1 0 1,0-1-1,0 1 1,0 2-1,0-3 2,0 0 1,0-1-1,0 1 0,0-1 1,0 1-1,0 0 0,0-1 1,0 1-1,1 0 0,-1-1 1,0 1-1,0-1 0,0 1 1,1-1-1,-1 1 0,0-1 1,1 1-1,-1-1 0,1 1 1,-1-1-1,0 1 0,1-1 1,-1 1-1,1-1 0,-1 0 1,1 1-1,-1-1 0,1 0 1,-1 1-1,1-1 0,0 0 1,-1 0-1,1 1 0,-1-1 1,1 0-1,0 0 0,-1 0 1,1 0-1,-1 0 0,1 0 1,0 0-1,-1 0 0,1 0 1,-1 0-1,1-1 0,0 1 1,-1 0-1,1 0 1,-1 0-1,1-1 0,0 0 1,7-2 15,0 0 0,0-1 1,8-6-1,-3 2-180,-7 5 121,26-10-1161,-32 13 1127,1 0 0,0 0 0,-1 0-1,1 0 1,0 0 0,-1 0 0,1 0-1,-1 0 1,1 0 0,0 0 0,-1 0-1,1 0 1,0 0 0,-1 1 0,1-1-1,-1 0 1,1 0 0,0 1 0,-1-1-1,1 0 1,-1 1 0,1-1 0,-1 1-1,1-1 1,-1 0 0,1 1 0,-1-1-1,0 1 1,1 0 0,-1-1 0,0 1-1,1-1 1,-1 1 0,0-1-1,0 1 1,1 0 0,-1-1 0,0 1-1,0 0 1,0-1 0,0 1 0,0-1-1,0 2 1,0 7-650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 15011,'19'-49'3629,"-16"81"-243,-25 312-1876,1-56-1524,22-268-1290,-7-44 960,-5-4 36,-3-6-109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28 140 15243,'-7'-8'955,"-12"-18"709,18 25-1593,1 1 0,0-1 0,0 0 0,0 1 0,-1-1 0,1 0 0,0 1 0,0-1 0,0 1 0,0-1 0,0 0 0,0 1-1,0-1 1,0 0 0,0 1 0,0-1 0,1 0 0,-1 1 0,0-1 0,0 1 0,1-1 0,-1 0 0,0 1 0,1-1 0,-1 1 0,0-1 0,1 1-1,-1-1 1,1 1 0,-1-1 0,1 1 0,-1 0 0,1-1 0,-1 1 0,1 0 0,0-1 0,-1 1 0,1 0 0,-1 0 0,1-1 0,0 1 0,0 0-1,68-24 1933,76-17 0,-115 35-1913,-1 1 0,1 1 0,0 1 0,0 2-1,43 4 1,-62-2-381,0 1-1,0 0 0,0 1 1,0 0-1,0 1 1,-1 0-1,0 0 0,0 1 1,0 1-1,0-1 0,-1 2 1,11 8-1,-21-15-458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14867,'2'10'1825,"2"-1"-1081,9-4-40,7 0 1152,9 2-567,4-1-97,5-2-168,4-3-104,1-1-192,1 0-95,-1 0-489,-1 0-296,-6-3-953,-6 1 993,-14 4-200,-5 1-88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 15819,'1'-1'79,"-1"1"0,0 0 0,1-1 0,-1 1-1,0 0 1,1-1 0,-1 1 0,0-1 0,1 1-1,-1 0 1,0-1 0,0 1 0,0-1 0,1 1-1,-1-1 1,0 1 0,0-1 0,0 1 0,0-1-1,0 1 1,0-1 0,0 1 0,0-1-1,0 1 1,0-1 0,0 1 0,0-1 0,0 1-1,0-1 1,-1 1 0,1-1 0,0 1 0,0-1-1,-1 1 1,1 0 0,0-1 0,-1 1 0,1-1-1,-1 1 1,0-1 28,0 1-1,0 0 0,0 0 1,0 0-1,0 1 0,0-1 1,0 0-1,0 0 0,0 1 1,0-1-1,0 0 0,0 1 1,0-1-1,0 1 0,0-1 1,0 1-1,0 0 0,0-1 1,-1 3-1,-14 13 36,0 2-1,1 0 1,0 1 0,2 1-1,0 0 1,2 0 0,-10 24-1,-2 4-78,3 1 0,2 0-1,2 2 1,2 0-1,3 1 1,2 0-1,2 1 1,2 0-1,4 81 1,3-107-72,1 1 1,2-1-1,0-1 1,2 1-1,1-1 1,14 31-1,-15-43 76,0 0-1,1 0 1,0-1 0,1 0-1,1 0 1,0-1 0,0 0-1,2-1 1,-1 0 0,1-1-1,1 0 1,14 8 0,-22-15-52,-1-1 0,1 0 1,0 0-1,0 0 0,6 1 1,22 2 113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9146,'4'-4'5295,"13"-1"-3787,71 2-1156,-2-3 0,113-23 1,167-58-239,-86 18 312,6 24 415,120 15-494,1 28-85,-138 3-228,-121-3-20,74 0-8,303 7 13,-399 2-37,132 4-71,0-22-208,316-32-9,-550 43 333,-16 1-123,-1 0 0,0-1 0,0 0 0,1-1 0,-1 1 0,0-2 0,0 1 0,11-4 0,-18 5 85,0 0-1,0 0 0,0 0 1,0 0-1,0 0 0,0 0 1,0 0-1,0 0 0,0 0 0,0 0 1,0 0-1,0 0 0,0 0 1,0 0-1,0 0 0,-1 0 1,1-1-1,0 1 0,0 0 0,0 0 1,0 0-1,0 0 0,0 0 1,0 0-1,0 0 0,0 0 1,0 0-1,0 0 0,0 0 0,0 0 1,0 0-1,0 0 0,0 0 1,0 0-1,0-1 0,0 1 1,0 0-1,0 0 0,0 0 0,0 0 1,0 0-1,0 0 0,0 0 1,0 0-1,0 0 0,0 0 1,0 0-1,0 0 0,0 0 0,0 0 1,0 0-1,0-1 0,0 1 1,1 0-1,-1 0 0,0 0 1,0 0-1,0 0 0,0 0 0,0 0 1,0 0-1,0 0 0,0 0 1,0 0-1,0 0 0,0 0 1,0 0-1,0 0 0,1 0 1,-10-2-487,-10 0-241,-5 2-256,0 1 0,0 2 0,-26 5 0,25-3 579,0-2 0,-48 2-1,35-8 349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17276,'5'-15'1727,"-4"12"-1436,-1 1 0,1-1 1,0 1-1,0-1 0,0 1 0,0-1 0,1 1 0,2-4 0,-4 6-246,0 0 0,1 0 1,-1 0-1,0 0 0,0 0 0,0 0 0,1 0 0,-1 0 0,0 0 0,0 1 0,0-1 0,1 0 0,-1 0 0,0 0 0,0 0 0,0 0 1,0 1-1,1-1 0,-1 0 0,0 0 0,0 0 0,0 0 0,0 1 0,0-1 0,0 0 0,0 0 0,0 0 0,1 1 0,-1-1 1,0 0-1,0 0 0,0 1 0,0-1 0,0 0 0,0 0 0,0 0 0,0 1 0,0-1 0,0 0 0,-1 1 0,3 11 192,-2-11-216,-1 77 39,-16 120 1,1-44-14,16-149-46,0 0 0,0-1 0,0 1 0,0 0 0,3 8 0,-3-12-1,0-1 1,0 1 0,0-1-1,0 1 1,1-1 0,-1 1-1,0 0 1,1-1 0,-1 1-1,0-1 1,1 0 0,-1 1-1,1-1 1,-1 1 0,0-1-1,1 0 1,-1 1 0,1-1-1,-1 0 1,1 1 0,0-1-1,0 0 2,0 0 1,0 0-1,0 0 0,0 0 0,0 0 0,0 0 0,0 0 0,0-1 0,-1 1 0,1 0 0,0-1 0,0 1 1,0-1-1,0 1 0,-1-1 0,1 1 0,0-1 0,1 0 0,30-29 130,-2 0 0,36-46 0,-42 48-46,35-44 184,36-40-1866,-86 104 885,-7 5 234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15115,'4'4'2201,"2"2"-1281,0 0-432,1 4 1937,3 9-1393,2-1-208,2 5-432,2 3-184,2 3-576,4-1-296,-1-3-192,2-5 664,2-12-160,3-3-185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15851,'7'17'1417,"1"5"-1025,-3 2-176,0 6 600,2 3-208,-3 3-304,2 0-104,0-5-304,-1-2-256,1-12-1904,-2-5 2032,6-12-249,5-3-207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16171,'1'1'148,"0"0"0,1 0-1,-1 0 1,0 0-1,0 0 1,0 0 0,0 0-1,0 0 1,0 0-1,0 1 1,0-1 0,0 0-1,-1 1 1,1-1-1,-1 0 1,1 1 0,-1-1-1,1 1 1,-1-1-1,0 1 1,1-1 0,-1 1-1,0-1 1,0 1-1,0 1 1,-5 41 1297,4-40-1333,-8 35 696,-2 0 0,-32 72-1,12-32-76,28-73-674,-4 22 179,7-28-231,0 1-1,0 0 1,0-1-1,0 1 1,0-1-1,0 1 1,0 0-1,0-1 1,1 1-1,-1-1 1,0 1-1,0 0 1,1-1-1,-1 1 1,1-1-1,-1 1 1,0-1-1,1 1 1,-1-1-1,1 0 1,-1 1-1,1-1 1,-1 1-1,1-1 1,-1 0-1,1 0 1,-1 1-1,1-1 1,0 0-1,-1 0 1,1 1-1,-1-1 1,1 0-1,0 0 1,-1 0-1,1 0 1,1 0-1,26 1 34,0-1-1,47-7 1,0 0-194,-65 7-29,0 0-1,0-1 1,0-1-1,0 0 0,0 0 1,0-1-1,-1 0 0,1-1 1,-1 0-1,15-8 1,6-10-246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27 14107,'0'-1'151,"0"0"0,0 0 0,0 0-1,0 0 1,0-1 0,0 1 0,0 0 0,0 0 0,0 0-1,1 0 1,-1 0 0,0 0 0,1 0 0,-1 0 0,1 0 0,-1 0-1,1 0 1,0 0 0,-1 0 0,1 0 0,0 0 0,-1 1-1,3-2 1,-2 1-23,0 1 0,0 0 0,1 0 0,-1-1 0,0 1 0,0 0 0,0 0 0,1 1 0,-1-1 0,0 0 0,0 0 0,0 0 0,1 1 0,-1-1 0,0 1 0,0-1 0,2 2 0,4 2 232,0 1-1,0 0 1,0 0-1,11 12 1,-2 1-185,-2 1 1,1 1 0,-2 0 0,-1 1-1,-1 0 1,0 1 0,-2 0-1,0 0 1,-2 1 0,9 40 0,-10-28-139,-2 0 1,-1 0-1,-1 0 0,-2 1 1,-2-1-1,-9 59 1,3-58-133,-1 0 0,-1-1 0,-2 0 0,-30 60 0,32-75-74,-2-1 0,0 0 0,0-1 0,-2 0 0,0-1 0,-2-1 0,1 0 0,-2-1 0,-21 15 0,27-23 43,0 0-1,-18 8 0,-16-1-372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18108,'0'0'27,"0"0"0,0-1-1,0 1 1,0 0 0,0 0 0,0 0 0,0 0-1,1 0 1,-1 0 0,0 0 0,0 0 0,0 0-1,0 0 1,0 0 0,0 0 0,0 0 0,1 0 0,-1 0-1,0 0 1,0 0 0,0 0 0,0 0 0,0 0-1,0 0 1,1 0 0,-1 0 0,0 0 0,0 0 0,0 1-1,0-1 1,0 0 0,0 0 0,0 0 0,0 0-1,0 0 1,1 0 0,-1 0 0,0 0 0,0 0 0,0 1-1,0-1 1,0 0 0,0 0 0,0 0 0,0 0-1,0 0 1,0 0 0,0 0 0,0 1 0,0-1 0,0 0-1,0 0 1,0 0 0,0 0 0,0 0 0,0 0-1,0 1 1,0-1 0,0 0 0,0 0 0,0 0 0,-1 16 687,-6 24-231,6-36-334,-13 65 69,-97 402 726,107-456-997,3-10-95,0 0 1,0 0-1,-1 0 0,1 0 0,-1-1 0,0 1 0,-1-1 1,1 1-1,-1-1 0,0 0 0,-6 8 0,9-12 136,0 0-1,0 0 1,-1 0-1,1 0 1,0 0-1,0 0 1,-1 0 0,1 0-1,0 0 1,-1 0-1,1 0 1,0 0-1,0 0 1,-1 0-1,1 0 1,0 0-1,-1 0 1,1 0-1,0 0 1,0 0-1,-1 0 1,1-1-1,0 1 1,0 0-1,-1 0 1,1 0-1,0 0 1,0-1-1,0 1 1,-1 0-1,1 0 1,0-1-1,0 1 1,0 0-1,0 0 1,0-1 0,-1 1-1,1 0 1,-5-13-312,-2-14-242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32 466 10626,'-10'-25'1152,"4"11"146,0 0 0,-4-19-1,10 33-1209,0-1 0,0 1 0,0-1 0,0 1 0,0-1 0,1 1 0,-1-1-1,0 1 1,0-1 0,0 1 0,0-1 0,1 1 0,-1 0 0,0-1 0,0 1 0,1-1-1,-1 1 1,0 0 0,1-1 0,-1 1 0,1 0 0,-1-1 0,0 1 0,1 0 0,-1 0-1,1-1 1,-1 1 0,0 0 0,1 0 0,-1 0 0,1 0 0,-1-1 0,1 1-1,-1 0 1,1 0 0,-1 0 0,1 0 0,0 0 0,28-1 1143,-16 1-653,5-2-309,-1-1 0,0-1 0,0-1 0,-1-1 0,1 0-1,-1-1 1,0 0 0,-1-2 0,26-18 0,-13 7-78,-1-2 0,-1-1 1,-1-1-1,22-28 0,-34 38-148,-1-1 0,0-1 0,-2 0 0,1-1-1,-2 0 1,0 0 0,6-21 0,-16 47-43,0 0 0,0-1 0,1 1 0,0 0 0,2 9 0,-1 1-15,9 93-301,-7-95-49,0-1 1,1 0-1,1 0 1,12 26-1,-15-37 294,0-1 1,1 0-1,0 0 0,0 0 0,0 0 0,0-1 1,0 1-1,1-1 0,0 0 0,7 5 0,16 4-439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18540,'3'-11'885,"2"-8"183,-3 15-599,-1 9-26,-31 330 1936,13-170-2349,12-128-26,3-23-2,0 0-1,1 1 0,0-1 1,1 0-1,4 25 0,-4-39 1,0 1-1,0 0 1,0-1-1,0 1 0,0-1 1,0 1-1,0 0 1,0-1-1,0 1 1,1-1-1,-1 1 0,0 0 1,0-1-1,1 1 1,-1-1-1,0 1 0,1-1 1,-1 1-1,1-1 1,-1 1-1,1-1 0,-1 0 1,1 1-1,-1-1 1,1 1-1,-1-1 1,1 0-1,-1 0 0,1 1 1,-1-1-1,1 0 1,0 0-1,-1 0 0,1 0 1,-1 1-1,1-1 1,0 0-1,-1 0 0,1 0 1,0-1-1,-1 1 1,1 0-1,-1 0 1,1 0-1,0 0 0,0-1 1,2 0 9,0-1 0,0 0-1,-1 0 1,1 0 0,-1 0 0,5-5 0,6-9 87,0 0-1,-2-1 1,16-28 0,24-60 354,-39 78-333,11-23 46,0 5-100,-3-2-1,-2-1 1,15-57 0,-32 102-197,0 1 0,0-1 0,-1 0 0,1 1 1,-1-1-1,0 0 0,0 1 0,0-1 0,0 0 0,0 1 1,-1-1-1,1 0 0,-1 1 0,0-1 0,1 1 0,-1-1 1,0 1-1,-1-1 0,1 1 0,-3-4 0,-4-2-553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17724,'10'23'1952,"7"-3"-1152,1-6-368,2-2 953,1-2-177,-2-3-536,2 0-536,-3-1-1112,-1-3-48,-3-3 752,0-3-176,-4-2-209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74 17348,'-7'1'307,"0"0"0,1 0 1,-1 1-1,0-1 1,1 1-1,-1 1 0,1-1 1,0 1-1,0 0 0,0 1 1,0-1-1,0 1 1,1 0-1,-7 7 0,6-5-209,1-1 0,-1 0 0,1 1 1,1 0-1,-1 0 0,1 1 0,0-1 0,1 1 0,-1 0 0,1 0 0,1 0 0,-4 11 0,6-16-83,0-1 1,-1 0-1,1 1 1,0-1-1,0 0 0,0 1 1,0-1-1,0 0 1,0 1-1,0-1 0,1 1 1,-1-1-1,0 0 1,1 0-1,-1 1 0,1-1 1,0 0-1,0 2 1,0-2 0,0 0 0,0-1 0,0 1 0,-1-1 0,1 1 0,0-1 1,0 1-1,0-1 0,0 0 0,0 1 0,0-1 0,0 0 1,0 0-1,0 0 0,0 0 0,0 0 0,0 0 0,0 0 1,1 0-1,3-1 35,0 0-1,0-1 1,0 1 0,0-1 0,0 0 0,-1 0 0,1-1 0,4-2 0,5-7 44,0 1 0,0-2 0,-2 0 0,1 0 0,12-20 0,25-26 67,-47 71-354,-8 41-926,4-41 567,-1 0-1,1 0 1,1 0-1,0 0 1,1-1-1,0 1 1,4 18-1,-5-29 441,1 1-1,-1-1 0,0 0 0,1 0 0,-1 0 0,1 0 1,-1 0-1,1 0 0,0 0 0,-1 0 0,1 0 0,0 0 0,0 0 1,-1 0-1,1-1 0,0 1 0,0 0 0,0-1 0,0 1 1,0 0-1,0-1 0,0 1 0,0-1 0,1 0 0,1 1 0,-1-1 2,0 0 0,-1 0-1,1-1 1,0 1 0,0-1-1,0 1 1,-1-1 0,1 0-1,0 0 1,-1 0-1,1 0 1,0 0 0,-1 0-1,3-2 1,3-4-91,0 0 0,0 0 0,-1-1 0,10-15 1,37-88 2131,-58 148-403,-12 39-1067,-35 205 2119,49-264-2247,2 1 0,0-1 0,1 1 0,3 24 0,-3-42-325,0 1 0,0-1 0,0 0-1,0 1 1,0-1 0,0 0-1,0 1 1,0-1 0,0 1 0,0-1-1,0 0 1,0 1 0,0-1 0,0 0-1,0 1 1,1-1 0,-1 0 0,0 1-1,0-1 1,0 0 0,0 1-1,1-1 1,-1 0 0,0 0 0,0 1-1,1-1 1,-1 0 0,0 0 0,1 1-1,-1-1 1,0 0 0,1 0 0,-1 0-1,0 0 1,1 1 0,-1-1-1,0 0 1,1 0 0,-1 0 0,1 0-1,-1 0 1,0 0 0,1 0 0,-1 0-1,0 0 1,1 0 0,-1 0-1,1 0 1,-1 0 0,0-1 0,1 1-1,-1 0 1,0 0 0,1 0 0,-1 0-1,0-1 1,1 1 0,-1 0 0,0 0-1,0-1 1,1 1 0,-1 0-1,0 0 1,0-1 0,1 1 0,-1 0-1,0-1 1,0 1 0,15-23 28,1-18-95,-1-1 1,-2-1 0,9-55-1,-5 23-19,-5 20 3,-6 23-6,1 1-1,2 1 0,1-1 1,28-57-1,-37 86 59,0 1 0,0-1 0,0 1 0,0-1-1,0 1 1,0-1 0,1 1 0,-1 0 0,0 0 0,1 0 0,-1 0 0,4-2 0,-5 3 13,1 0 1,-1 0 0,0 0 0,1-1-1,-1 1 1,0 0 0,1 0 0,-1 0-1,0 0 1,1 0 0,-1 0 0,0 1-1,1-1 1,-1 0 0,0 0 0,1 0-1,-1 0 1,0 0 0,1 0 0,-1 1-1,0-1 1,0 0 0,1 0 0,-1 0-1,0 1 1,1-1 0,3 15-184,-4-4 206,0-1-1,-1 1 1,-1 0-1,0-1 1,0 0-1,-1 1 1,0-1-1,-1 0 1,-7 15-1,2-8 252,0-1 1,-1 0-1,0 0 1,-21 22-1,30-36-271,-1 0 0,0-1 0,0 1 0,-1 0 0,1 0 0,0-1 0,-1 1 0,1-1 0,0 0 0,-1 0 0,-2 1 0,4-2-15,1 0 1,-1 0-1,1 0 1,-1 0-1,1 0 1,-1 0-1,1 0 0,-1 0 1,1 0-1,-1 0 1,1 0-1,0 0 1,-1 0-1,1 0 0,-1-1 1,1 1-1,-1 0 1,1 0-1,0 0 1,-1-1-1,1 1 0,-1 0 1,1-1-1,-1 0 1,1 0 22,-1 0 0,1 0 1,-1 0-1,1 0 1,0 0-1,-1 0 0,1 0 1,0-1-1,0 1 0,0 0 1,0 0-1,0 0 1,0-1-1,0-1 0,4-11-246,5 1-88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4649,'85'-4'368,"4"0"-600,4-1 216,3 4 328,6-1-344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15923,'8'-5'1785,"-6"10"-1057,-2 6-344,-5 8 1504,3 5-847,-7 8-593,2 1-176,0 1-160,2-1-16,1-9-64,4-3-48,2-13-368,2-8-296,7-14 576,4-9-88,2-13-113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16227,'0'7'981,"0"1"-1,-1 0 0,-1 0 0,-3 12 1,-47 235 1978,46-204-2692,1-1 1,3 1-1,5 58 0,-2-100-241,-1-6-17,0 0-1,0-1 1,0 1-1,1-1 1,-1 1-1,1-1 1,0 1-1,0-1 1,1 4-1,0-7 30,0-6-23,-2-12-3,-3-13 8,-3 0 0,0 0 0,-2 0 0,-20-52 0,28 83-24,0 1-1,0 0 0,0 0 1,0 0-1,0 0 0,0-1 1,0 1-1,0 0 0,0 0 0,0 0 1,0 0-1,0-1 0,0 1 1,0 0-1,0 0 0,0 0 0,0 0 1,0 0-1,1-1 0,-1 1 1,0 0-1,0 0 0,0 0 1,0 0-1,0 0 0,0 0 0,1 0 1,-1 0-1,0 0 0,0-1 1,0 1-1,0 0 0,1 0 0,-1 0 1,0 0-1,0 0 0,0 0 1,0 0-1,1 0 0,-1 0 1,0 0-1,0 0 0,0 0 0,0 0 1,1 0-1,-1 1 0,0-1 1,0 0-1,0 0 0,0 0 0,0 0 1,1 0-1,-1 0 0,0 0 1,0 0-1,0 0 0,0 1 1,12 2-253,-12-2 234,8 1-322,0 0-1,0 0 1,0-1-1,1 1 1,-1-2 0,0 1-1,1-1 1,-1-1-1,0 0 1,13-2-1,-6 0-276,-1-1 1,1 0-1,-1-1 0,0-1 0,13-7 0,26-20-1205,-49 31 1839,-1 0 1,1-1-1,-1 0 1,0 0-1,0 0 1,0 0-1,-1-1 0,1 1 1,-1-1-1,1 1 1,-1-1-1,2-5 1,-4 9 9,0 1 1,-1-1-1,1 0 0,0 0 1,0 0-1,0 0 1,0 0-1,0 0 1,0 0-1,-1 0 1,1 0-1,0 0 0,0 0 1,0 0-1,0 0 1,0 0-1,-1 0 1,1 0-1,0 0 1,0 0-1,0 0 1,0 0-1,0 0 0,-1 0 1,1 0-1,0 0 1,0 0-1,0 0 1,0 0-1,0 0 1,0 0-1,0 0 0,-1-1 1,1 1-1,0 0 1,0 0-1,0 0 1,0 0-1,0 0 1,0 0-1,0 0 0,0-1 1,0 1-1,-1 0 1,1 0-1,0 0 1,0 0-1,0 0 1,0-1-1,0 1 0,0 0 1,0 0-1,0 0 1,0 0-1,0 0 1,0-1-1,0 1 1,0 0-1,0 0 0,0 0 1,0 0-1,1 0 1,-1 0-1,0-1 1,0 1-1,0 0 1,-11 8 1091,1 6-631,0 0 0,1 0 1,0 1-1,1 0 0,1 1 1,0-1-1,1 1 0,1 1 1,0-1-1,1 1 0,-2 29 0,6-45-460,-1 1 0,1-1 0,0 0 0,0 0 0,0 1 0,0-1 0,0 0 0,1 1 0,-1-1 0,0 0 0,0 1 0,1-1 0,-1 0 0,1 0 0,-1 1 0,1-1 0,1 2 0,-1-3-12,-1 0 0,1 0 0,-1 1 1,1-1-1,-1 0 0,1 0 1,-1 0-1,1 0 0,0 0 0,-1 0 1,1 0-1,-1 0 0,1 0 1,0 0-1,-1 0 0,1 0 1,-1 0-1,1 0 0,0 0 0,-1 0 1,1-1-1,-1 1 0,1 0 1,-1 0-1,2-1 0,2-3 17,1 1 0,-1 0 0,0-1-1,0 0 1,0 0 0,5-8 0,6-11 27,-1 0 1,-2-1-1,0-1 0,-2 0 1,13-46-1,-28 89-62,-21 83 265,23-87-143,0 1 0,1 0 0,1 0 0,0-1-1,3 26 1,-2-39-87,0 1 0,1-1 0,-1 1 0,1-1 0,-1 1 0,1-1 0,0 1 0,0-1 0,0 1 0,-1-1 0,1 0 0,0 0 0,1 1 0,-1-1 0,0 0 0,0 0 0,0 0 0,1 0 0,-1 0 0,0-1 0,3 2 0,0 0-162,-1-1 1,0 0-1,1-1 0,-1 1 1,0-1-1,1 1 1,-1-1-1,1 0 1,-1 0-1,5-1 1,-4 1-84,-1-1 0,1 1 1,-1-1-1,1 0 0,-1 0 0,0 0 0,0 0 0,1-1 1,-1 1-1,0-1 0,0 0 0,0 0 0,-1 0 1,1 0-1,0 0 0,-1-1 0,1 1 0,-1-1 1,0 0-1,0 0 0,0 1 0,3-7 0,-1-18-935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 19820,'10'-18'1945,"-4"16"-1169,0 3-312,-6 15 1232,-6 8-463,-2 12-449,-4 5-192,-2 14-160,-2 4-32,2 2-96,-2 1-64,9-5-96,0-2-144,7-11-496,1-4-496,6-15 832,0-5-136,-2-16-176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16011,'5'0'1649,"3"6"-833,5 8-264,4 8 976,3 3-239,8 11-505,5 1-168,4 11-144,3-1-88,-3 2-240,-2-3-168,-7-11-480,-1-3-272,-6-13-360,-7-8 888,-14-17-240,-13-9-161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8 444 14163,'-2'4'575,"1"0"1,0 1-1,0-1 1,0 0-1,0 8 1,1-11-465,0-1 0,0 1 0,0 0 0,0 0 0,0 0 0,0 0 0,0 0 0,0 0 0,1-1 0,-1 1 1,0 0-1,1 0 0,-1 0 0,1 0 0,0 0 0,-1-1-38,0 1 0,1-1-1,-1 0 1,1 0 0,-1 1 0,1-1 0,-1 0-1,1 0 1,-1 0 0,1 0 0,-1 0-1,1 0 1,0 0 0,-1 0 0,1 0 0,-1 0-1,1 0 1,-1 0 0,1 0 0,-1-1 0,1 1-1,-1 0 1,1 0 0,-1 0 0,1-1-1,-1 1 1,0 0 0,1-1 0,0 1 0,1-2 105,0 0 1,1 0 0,-1 0-1,0-1 1,0 1 0,0-1-1,-1 1 1,1-1 0,-1 1-1,1-1 1,-1 0 0,2-5-1,9-39 1031,-7 15-796,-1 0 0,-2-1 0,-2-39 1,-14-96-412,9 124-113,5 22-174,0 22 277,0 0 0,0 0 0,0 0 0,0-1 0,0 1 1,0 0-1,0 0 0,1 0 0,-1 0 0,0 0 1,0 0-1,0 0 0,0-1 0,0 1 0,0 0 0,0 0 1,1 0-1,-1 0 0,0 0 0,0 0 0,0 0 0,0 0 1,0 0-1,1 0 0,-1 0 0,0 0 0,0 0 0,0 0 1,0 0-1,0 0 0,1 0 0,-1 0 0,0 0 0,0 0 1,0 0-1,0 0 0,0 0 0,1 0 0,-1 0 1,0 0-1,0 0 0,0 0 0,0 0 0,0 0 0,0 0 1,1 1-1,-1-1 0,0 0 0,0 0 0,0 0 0,0 0 1,0 0-1,0 0 0,0 1 0,20 30-488,-8-9 253,0 0 0,2 0 0,0-1 0,1-1 0,1 0 0,1-1 1,1-1-1,1-1 0,0-1 0,1 0 0,35 20 0,61 23-545,-55-34 184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 14595,'7'-20'1656,"1"13"-975,1 7-289,-3 19 1120,-3 8-448,-2 16-344,-4 7-135,-1 9-313,-2 5-64,-4 1-24,-1-1-48,-2-9-392,1-8-280,2-13-289,2-8 673,-1-19-168,3-8-80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13907,'1'-22'694,"-1"13"-485,0 0 1,0 1 0,1-1-1,0 1 1,1-1 0,0 1-1,3-10 1,-5 18-179,1 0 0,-1-1 0,0 1 0,0 0 0,0 0 0,0-1 0,0 1 0,0 0 0,1 0-1,-1 0 1,0-1 0,0 1 0,0 0 0,1 0 0,-1 0 0,0 0 0,0-1 0,0 1 0,1 0 0,-1 0 0,0 0 0,0 0 0,1 0-1,-1 0 1,0 0 0,0 0 0,1 0 0,-1 0 0,0 0 0,0 0 0,1 0 0,-1 0 0,0 0 0,0 0 0,1 0 0,-1 0 0,1 0 0,8 9 613,4 15-46,-12-24-555,57 127 1555,34 63 165,-70-150-1445,1-1-1,48 58 1,-68-94-196,-8-10-55,-10-12 12,6 10-43,-4-3-11,0-2 1,0 0-1,2 0 0,-14-21 1,23 31-29,-1-1 1,1 0 0,0 1 0,0-1 0,1 0 0,-1 0 0,1 0-1,0 0 1,0 0 0,1 0 0,0 0 0,0-1 0,0 1-1,0 0 1,1 0 0,0 0 0,0 0 0,0 0 0,0 0-1,4-7 1,-2 6 2,1-1-1,0 1 0,0 0 1,0 1-1,0-1 1,1 1-1,0 0 0,0 0 1,1 0-1,-1 1 0,1 0 1,0 0-1,0 0 1,1 1-1,-1 0 0,1 0 1,-1 0-1,1 1 0,8-2 1,-10 3 2,1 0-1,-1 0 1,1 1 0,-1-1 0,1 1-1,0 0 1,-1 1 0,1-1 0,-1 1 0,1 0-1,-1 1 1,1-1 0,-1 1 0,0 0 0,0 0-1,0 1 1,0 0 0,0 0 0,0 0-1,-1 0 1,1 1 0,-1-1 0,0 1 0,6 7-1,-3 2 142,0-1-1,-1 1 1,0 0-1,-1 1 1,-1-1-1,0 1 1,-1 0-1,0 0 0,-1 0 1,0 17-1,-4-68 308,-2 0 1,-1 0-1,-16-56 0,18 77-601,11 24-168,-6-6 267,-1 0 1,1 1-1,1-1 0,-1 0 0,0 0 0,0 0 0,1 0 0,2 1 1,-3-2 28,0 0 1,0-1-1,0 1 1,0-1-1,0 0 1,1 1-1,-1-1 1,0 0 0,0 0-1,0 0 1,0-1-1,0 1 1,0 0-1,0-1 1,0 1-1,0-1 1,3-1 0,-1 0 0,0-1 1,0 1 0,-1-1 0,1 1-1,-1-1 1,0 0 0,6-7 0,1-4 24,0 0 1,-1-1-1,9-20 0,-15 29 4,8-17 35,-1 0 0,-1-1 0,-1 0 0,-1-1 0,-1 0 0,-2 0 0,0 0 0,-1 0 0,-2-38 0,-1 58-47,-1 0 1,0 0-1,0 0 0,0 0 0,-3-6 1,4 11 2,0-1 0,0 1 1,0-1-1,-1 1 0,1-1 1,0 1-1,0-1 0,0 1 1,-1-1-1,1 1 1,0-1-1,0 1 0,-1 0 1,1-1-1,0 1 0,-1 0 1,1-1-1,-1 1 0,1 0 1,0-1-1,-1 1 0,1 0 1,-1 0-1,1-1 0,-1 1 1,1 0-1,-1 0 0,1 0 1,-1 0-1,1 0 0,-1-1 1,1 1-1,-1 0 0,1 0 1,-1 0-1,1 1 0,-1-1 1,1 0-1,-1 0 1,1 0-1,-1 0 0,1 0 1,0 0-1,-1 1 0,1-1 1,-1 0-1,1 0 0,-1 1 1,1-1-1,0 0 0,-1 1 1,1-1-1,0 1 0,-1-1 1,1 0-1,0 1 0,-1-1 1,1 1-1,0-1 0,0 1 1,-1-1-1,1 0 0,0 1 1,0 0-1,-3 5-15,-1 1-1,2-1 1,-1 1-1,1-1 0,0 1 1,0 0-1,-1 13 1,-2 55-73,4-59 84,0 19-2,1-1 0,8 57 1,-6-80 3,0 0 0,0 0 0,1 0 0,1 0 0,0-1 0,0 1 0,1-1 0,1 0 0,-1 0 0,2-1 0,13 17 0,-17-22 3,1-1 0,-1 0 0,1 0-1,-1 0 1,1-1 0,0 1 0,0-1-1,0 0 1,0 0 0,1 0-1,-1-1 1,0 0 0,1 1 0,-1-1-1,1-1 1,0 1 0,-1-1 0,1 0-1,-1 0 1,1 0 0,0 0-1,-1-1 1,1 0 0,-1 0 0,8-3-1,-6 2 5,-1-1-1,1 0 1,-1 0-1,0 0 0,0-1 1,0 0-1,-1 0 0,1 0 1,-1 0-1,0-1 1,0 1-1,0-1 0,-1 0 1,0 0-1,0-1 1,0 1-1,0-1 0,-1 1 1,2-7-1,-2 6 5,-1 0 0,1 0 0,-1 0 1,0 0-1,-1 0 0,1 0 0,-1 0 0,0 0 0,-1 0 0,1 0 0,-1 0 0,0 0 1,-1 0-1,0 0 0,0 0 0,0 1 0,-6-11 0,8 15-7,0 1 1,0-1-1,-1 1 0,1-1 1,0 1-1,0-1 1,-1 1-1,1 0 0,0-1 1,-1 1-1,1 0 0,-1-1 1,1 1-1,0 0 0,-1-1 1,1 1-1,-1 0 0,1 0 1,-1 0-1,1-1 0,-1 1 1,1 0-1,-1 0 0,1 0 1,-1 0-1,1 0 0,-1 0 1,1 0-1,-1 0 0,1 0 1,-1 0-1,1 0 0,-1 0 1,1 1-1,-1-1 0,1 0 1,-1 0-1,1 0 0,-1 1 1,1-1-1,-1 0 0,1 0 1,0 1-1,-1 0 0,0 0-1,0 0 0,0 0 0,1 0 0,-1 0 0,1 0 0,-1 0 0,1 0 0,-1 0 0,1 0 0,0 0-1,-1 0 1,1 0 0,0 1 0,0-1 0,0 0 0,0 0 0,0 0 0,0 2 0,1-1-1,-1 0 0,0 0 1,1 0-1,-1 0 0,1 0 1,0-1-1,0 1 0,0 0 1,0 0-1,0-1 0,0 1 0,0 0 1,0-1-1,1 1 0,-1-1 1,1 0-1,-1 1 0,1-1 1,-1 0-1,1 0 0,2 2 1,-1-3-4,0 1 1,-1-1 0,1 1 0,-1-1-1,1 0 1,0 0 0,-1 0 0,1 0-1,0-1 1,-1 1 0,1-1 0,-1 1-1,1-1 1,2-1 0,4-2-7,0 0 0,0-1 0,-1 0 0,1-1 0,-1 0 0,0 0 1,9-10-1,-7 5 22,0 0 0,0-1-1,-1-1 1,-1 1 0,0-1 0,-1-1 0,0 1 0,-1-1 0,0-1 0,-2 1 0,5-21-1,-8 34-9,-1 1-1,0 0 1,0 0-1,0-1 1,0 1-1,1 0 1,-1-1-1,0 1 1,0 0-1,0-1 1,0 1-1,0 0 1,0 0-1,0-1 1,0 1-1,0 0 1,0-1-1,0 1 1,0 0 0,0-1-1,0 1 1,0 0-1,0-1 1,-1 1-1,1 0 1,0 0-1,0-1 1,0 1-1,0 0 1,0-1-1,-1 1 1,1 0-1,0 0 1,0 0-1,-1-1 1,1 1-1,0 0 1,0 0-1,-1 0 1,1-1-1,-1 2 1,0 0-1,0-1 1,1 1-1,-1 0 1,1 0 0,-1 0-1,1-1 1,-1 1-1,1 0 1,-1 0-1,1 0 1,-1 0 0,1 0-1,0 1 1,-6 22-17,1-1 1,1 0-1,-1 34 1,4-42 14,1 0 0,1 0 0,0 0 0,1 0 0,1 0-1,7 22 1,-10-35 3,1-1 0,-1 1-1,1-1 1,-1 1 0,1-1 0,0 1-1,0-1 1,0 0 0,0 1-1,0-1 1,0 0 0,0 0-1,0 1 1,0-1 0,0 0-1,1 0 1,-1 0 0,0-1-1,1 1 1,-1 0 0,1 0-1,-1-1 1,1 1 0,2 0-1,-2-1 3,0 0-1,1-1 0,-1 1 0,0 0 1,0-1-1,0 0 0,1 1 0,-1-1 0,0 0 1,0 0-1,0 0 0,0 0 0,0-1 1,0 1-1,-1 0 0,1-1 0,2-2 0,5-5 7,-1-1-1,0 0 1,0 0-1,-1-1 1,0 0-1,-1-1 1,-1 1-1,7-19 0,-6 14 2,-1-1-1,-1 0 1,-1 0-1,0 0 1,1-31-1,-11 102-34,7-49 19,-1 14-14,2 0 0,3 20 0,-3-35 19,-1 0-1,1 0 1,0 0-1,1 0 1,-1 0-1,1 0 1,-1 0-1,1 0 0,0 0 1,1-1-1,-1 1 1,0-1-1,1 0 1,0 1-1,5 3 1,-7-6 1,0 0 1,0-1-1,1 1 1,-1-1-1,0 1 1,1-1-1,-1 1 0,0-1 1,1 0-1,-1 1 1,1-1-1,-1 0 1,0 0-1,1 0 1,-1 0-1,1 0 1,-1-1-1,3 0 1,-1 0 2,1 0 0,-1 0 0,1-1 0,-1 0 0,0 0 0,0 0 0,3-2 0,5-6 19,-1 1 0,16-21 0,-11 12 12,-2-1 0,-1-1 1,0 0-1,-1-1 0,-2 0 0,0 0 0,8-30 0,-10 24 11,0-1 0,-3 0 0,0 0 0,-1 0 1,-3-48-1,-5 23 11,4 49-55,0 0 1,0 1-1,0-1 1,0 0-1,-1 0 1,1 0 0,-1 1-1,0-1 1,0 1-1,-5-7 1,7 10-3,0 0-1,0 0 1,-1-1 0,1 1 0,0 0-1,0 0 1,0 0 0,-1-1 0,1 1-1,0 0 1,0 0 0,-1 0-1,1 0 1,0-1 0,-1 1 0,1 0-1,0 0 1,0 0 0,-1 0 0,1 0-1,0 0 1,-1 0 0,1 0 0,0 0-1,-1 0 1,1 0 0,0 0-1,-1 0 1,1 0 0,0 0 0,0 0-1,-1 1 1,1-1 0,0 0 0,-1 0-1,1 0 1,-7 13-17,3 15-11,4-7 45,1-1-1,0 1 0,2-1 0,0 0 1,2 1-1,0-2 0,1 1 1,1-1-1,1 0 0,1 0 1,12 20-1,-5-13-47,1-1 1,2-1 0,0-1-1,1 0 1,2-2-1,46 37 1,-127-115-1322,-94-57 290,27 23 911,105 70 261,21 20-104,-1 1 0,1-1-1,0 0 1,-1 1-1,1-1 1,0 1-1,0-1 1,0 0 0,-1 1-1,1-1 1,0 0-1,0 1 1,0-1 0,0 1-1,0-1 1,0 0-1,0 1 1,0-1-1,0 0 1,0 1 0,1-1-1,-1 0 1,0 1-1,0-1 1,0 1 0,1-1-1,-1 0 1,0 1-1,1-1 1,-1 1 0,1-1-1,-1 1 1,1-1-1,-1 1 1,1 0-1,-1-1 1,1 1 0,-1-1-1,1 1 1,-1 0-1,1 0 1,-1-1 0,1 1-1,1 0 1,16-6 57,0 0 0,0 2 1,1 1-1,30-3 0,2 0-24,-8 0-53,-19 3-341,1-1 0,-1 0 0,36-13 0,-45 9 75,-15 8 271,0-1 0,1 1 0,-1 0 0,0 0 0,0-1 1,1 1-1,-1 0 0,0 0 0,1-1 0,-1 1 1,0 0-1,0-1 0,0 1 0,1 0 0,-1-1 0,0 1 1,0 0-1,0-1 0,0 1 0,0 0 0,0-1 1,0 1-1,0-1 0,0 1 0,0 0 0,0-1 0,0 1 1,0 0-1,0-1 0,0 1 0,0-1 0,0 1 1,0-1-1,-15-11-375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22285,'-17'7'1608,"15"-7"-1408,4 0-440,12-7 800,2-5-56,4-1-488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17188,'0'0'147,"-6"-25"1185,6 24-1259,0 0 0,0 0 1,-1 0-1,1 1 0,0-1 0,0 0 1,-1 0-1,1 0 0,-1 0 1,1 0-1,-1 0 0,1 0 0,-1 1 1,1-1-1,-1 0 0,0 0 0,1 1 1,-2-2-1,3 26 1698,20 76-1054,45 132 1,-60-215-663,-1-1-46,40 113 9,-39-115-12,1 0 0,0 0 1,1-1-1,1 0 0,0 0 0,16 17 0,-22-27-2,0 0 0,1 0 1,0 0-1,-1 0 0,1-1 0,0 1 0,0-1 0,0 0 0,1 0 0,-1-1 0,0 1 0,1-1 0,-1 0 0,9 1 0,-7-2 9,1 0-1,-1-1 0,1 1 0,-1-1 1,1-1-1,-1 1 0,1-1 1,-1 0-1,8-4 0,7-5 6,0-2 1,0 0-1,-1-1 0,24-23 0,-41 35-23,5-5-114,93-84-561,-85 75 714,-1-1-1,0 0 0,23-37 0,-22 24-246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15323,'-1'0'53,"1"0"-1,0 0 1,0 0-1,0 0 1,-1 0-1,1 0 0,0 0 1,0 0-1,0 0 1,-1 0-1,1 0 1,0 0-1,0 0 1,0-1-1,0 1 0,-1 0 1,1 0-1,0 0 1,0 0-1,0 0 1,0-1-1,0 1 1,0 0-1,-1 0 1,1 0-1,0-1 0,0 1 1,0 0-1,0 0 1,0 0-1,0-1 1,0 1-1,0 0 1,0 0-1,0 0 1,0-1-1,0 1 0,0 0 1,0 0-1,0 0 1,0-1-1,0 1 1,0 0-1,0 0 1,0 0-1,1-1 0,-1 1 1,0 0-1,0 0 1,0 0-1,0 0 1,0-1-1,0 1 1,1 0-1,-1 0 1,0 0-1,0 0 0,20-5 1379,37 4-671,-49 1-534,31 0 83,-18-2-145,0 2 0,0 0 0,0 2-1,-1 0 1,40 10 0,-56-10-147,0-1 1,-1 1-1,1 0 0,-1 0 0,1 0 0,-1 0 1,0 1-1,0-1 0,0 1 0,0 0 1,0 0-1,-1 0 0,1 0 0,-1 1 0,0-1 1,0 1-1,0-1 0,0 1 0,-1-1 1,1 1-1,-1 0 0,0 0 0,0 0 1,-1 0-1,1 0 0,-1 0 0,0 8 0,-1 6 43,0 1 0,-2-1 0,0 0 0,-10 30 0,3-11 99,-17 57-435,22-81 177,0 1 1,-1-1-1,0-1 1,-13 19-1,17-28 85,0-1 0,0 0 0,0 1 0,-1-1 0,1 0 0,-1 0 0,-5 3 0,-14 5-171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2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9538,'270'-35'795,"818"-80"2243,-384 56-1503,-387 40-1147,-66 7-367,-243 11-9,37-5-8,-44 6-5,0-1 0,1 1 0,-1 0 0,0-1 0,1 1 0,-1-1 0,0 1 0,0-1 0,1 0 0,-1 1 1,0-1-1,0 0 0,0 0 0,0 0 0,0 0 0,0 0 0,0 0 0,0 0 0,-1 0 0,1 0 0,0-1 0,-1 1 1,1 0-1,-1 0 0,1-1 0,0-1 0,-1-7 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20524,'0'0'65,"0"0"0,0 0 0,0-1-1,0 1 1,0 0 0,0 0 0,0-1 0,0 1-1,0 0 1,0 0 0,0-1 0,0 1-1,0 0 1,0 0 0,1-1 0,-1 1-1,0 0 1,0 0 0,0-1 0,0 1-1,0 0 1,0 0 0,1 0 0,-1-1 0,0 1-1,0 0 1,0 0 0,0 0 0,1 0-1,-1-1 1,0 1 0,0 0 0,1 0-1,-1 0 1,9 4 1050,10 16-599,-17-17-443,13 16-43,-1 0 1,-1 1 0,-1 0-1,-1 1 1,12 31 0,31 117-87,1 146 324,-49-272-174,-6-40-91,1 3 33,0 0 1,0 0 0,0 0 0,1 0 0,2 7-1,-3-13-30,-1 1 0,0-1 0,0 1 0,1-1 0,-1 1 0,0-1 0,1 1 0,-1-1 0,0 1 0,1-1 0,-1 0 0,1 1 0,-1-1 0,1 0 0,-1 0-1,1 1 1,-1-1 0,1 0 0,-1 0 0,1 0 0,-1 1 0,1-1 0,-1 0 0,2 0 0,-1 0 0,0-1 0,1 1 0,-1-1-1,0 1 1,0-1 0,1 1 0,-1-1 0,0 0 0,0 0 0,0 0-1,0 1 1,0-1 0,0 0 0,0 0 0,1-2 0,101-131-1306,8-9-2612,112-74-2921,-220 214 6856,0 1 150,0 0 1,0-1-1,-1 1 1,1-1-1,-1 1 1,0-1-1,0 0 1,0 0 0,0 0-1,0 0 1,0 0-1,1-5 1,-3 7-127,0 1 0,-1 0 1,1-1-1,0 1 0,0 0 0,0-1 1,-1 1-1,1 0 0,0-1 1,0 1-1,-1 0 0,1 0 1,0-1-1,-1 1 0,1 0 1,0 0-1,-1 0 0,1-1 0,0 1 1,-1 0-1,1 0 0,0 0 1,-1 0-1,1 0 0,-1 0 1,1 0-1,0 0 0,-1 0 0,1 0 1,-1 0-1,1 0 0,0 0 1,-1 0-1,1 0 0,0 0 1,-1 0-1,1 1 0,0-1 0,-1 0 1,-17 5 1615,10-2-1431,0 1 0,0 0 0,1 0 1,-1 1-1,1 0 0,0 0 0,1 1 0,-1 0 0,1 0 0,0 0 0,1 1 0,0 0 1,0 0-1,-5 10 0,6-11-241,1 1 0,0-1 0,0 1-1,1 0 1,0 0 0,0 0 0,0 0 0,1 1 0,0-1 0,1 0 0,-1 1 0,2-1 0,-1 0 0,1 1-1,0-1 1,0 0 0,4 10 0,-5-15 8,1 0 1,-1 0-1,1 0 0,0-1 1,0 1-1,0 0 0,0 0 1,0-1-1,0 1 0,0 0 1,1-1-1,-1 1 0,1-1 1,-1 0-1,1 0 0,-1 1 0,1-1 1,0 0-1,0 0 0,-1 0 1,1-1-1,0 1 0,0 0 1,0-1-1,0 1 0,0-1 1,0 0-1,0 1 0,0-1 1,4 0-1,-3-1 25,1 0 0,-1 0 1,1 0-1,-1 0 0,1-1 0,-1 1 1,1-1-1,-1 0 0,0 0 0,0 0 0,0 0 1,0-1-1,-1 1 0,1-1 0,0 0 1,2-4-1,1-1 88,-1-1 0,1 0-1,-2 0 1,0-1 0,0 1 0,0-1 0,-1 0 0,-1 0-1,0 0 1,0 0 0,0-16 0,-1 17 1,-1 0-1,-1 0 1,1 1 0,-1-1-1,-1 0 1,0 1 0,0-1-1,-1 1 1,0 0 0,0-1-1,-1 1 1,0 1 0,-10-15-1,13 20-103,-1 0 0,1 1 0,-1-1 0,0 0 0,0 1-1,0-1 1,0 1 0,0 0 0,0 0 0,0 0 0,-1 0 0,1 0 0,0 0-1,0 0 1,-5 0 0,6 1-38,0 0 0,1 0 0,-1 0-1,0 0 1,0 0 0,1 0 0,-1 0 0,0 0-1,0 1 1,1-1 0,-1 0 0,0 0 0,1 1 0,-1-1-1,0 1 1,1-1 0,-1 0 0,0 1 0,1-1-1,-1 2 1,0-1-71,0 0 0,1 0 0,-1 0 0,1 1 0,-1-1 0,1 0 0,-1 1-1,1-1 1,0 0 0,0 1 0,-1-1 0,1 0 0,0 1 0,1-1 0,-1 3 0,0-3-6,0 0 0,0 0-1,0 1 1,0-1 0,1 0 0,-1 0 0,0 1 0,1-1 0,-1 0 0,1 0 0,-1 0-1,1 0 1,0 0 0,-1 1 0,1-1 0,0 0 0,0-1 0,0 1 0,0 0-1,0 0 1,0 0 0,0 0 0,0-1 0,0 1 0,0 0 0,0-1 0,0 1 0,1-1-1,-1 0 1,0 1 0,0-1 0,0 0 0,1 1 0,-1-1 0,0 0 0,2 0 0,19-5-1056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16636,'-3'14'376,"2"0"0,0 0 1,0 0-1,2 0 0,-1 0 1,2 0-1,5 25 0,34 95 1251,-39-127-1529,1 1-21,33 84 664,-30-80-655,-1-1 0,2 0 0,-1 0 1,1-1-1,16 17 0,-21-25-71,-1 0 0,0-1 0,1 1 0,0-1 0,-1 0 0,1 1 1,0-1-1,0 0 0,0 0 0,0 0 0,0 0 0,0-1 0,0 1 0,0-1 0,0 1 0,0-1 0,0 1 0,0-1 0,0 0 0,0 0 0,0 0 0,1 0 0,-1-1 0,0 1 0,0 0 0,0-1 1,0 0-1,0 1 0,0-1 0,0 0 0,0 0 0,0 0 0,0 0 0,-1 0 0,1-1 0,0 1 0,-1 0 0,1-1 0,1-2 0,7-7 125,-1 0-1,0-1 0,-1 0 1,11-23-1,-8 16 62,-11 18-195,0 0 0,0 0 0,1 1 0,-1-1 0,0 0-1,1 1 1,-1-1 0,1 0 0,-1 1 0,0-1 0,1 1-1,-1-1 1,1 1 0,0-1 0,-1 1 0,1-1 0,-1 1-1,1 0 1,0-1 0,-1 1 0,1 0 0,0-1 0,0 1-1,-1 0 1,1 0 0,0 0 0,-1-1 0,1 1 0,0 0-1,0 0 1,-1 0 0,1 0 0,0 0 0,0 1-1,-1-1 1,2 0 0,1 2 3,-1 0 1,1 0-1,-1 0 1,0 1-1,1-1 0,-1 0 1,2 5-1,-2-4-8,0-1-1,0 1 1,0-1 0,0 1 0,0-1-1,1 0 1,-1 0 0,0 0 0,1 0-1,5 3 1,-5-5 2,0 1-1,0-1 1,0 0-1,-1 0 1,1 0-1,0 0 1,0 0-1,0-1 0,0 1 1,0-1-1,0 0 1,0 0-1,-1 0 1,1 0-1,0-1 1,-1 1-1,4-3 1,6-4-3,-1 0 1,14-14 0,-18 15 3,-2 3-2,1-3 0,1 1-1,0 0 1,0 0 0,1 1 0,16-8-1,-23 12-1,1 0 0,0 1 0,-1-1 0,1 1 0,0 0 0,-1 0 0,1-1-1,0 1 1,-1 0 0,1 0 0,0 1 0,0-1 0,-1 0 0,1 0-1,2 2 1,-2-1 0,0 0-1,0 0 1,0 1 0,0-1-1,0 1 1,-1-1-1,1 1 1,-1-1-1,1 1 1,-1 0 0,0 0-1,1 0 1,-1 0-1,2 4 1,14 43 6,-15-40 0,1 0 0,0-1 0,0 1 0,1 0 0,0-1 0,1 0 1,5 8-1,-10-16 0,0 1 0,1-1 1,-1 1-1,1-1 1,-1 0-1,1 1 1,-1-1-1,1 0 1,-1 1-1,1-1 0,-1 0 1,1 1-1,-1-1 1,1 0-1,-1 0 1,1 0-1,0 0 1,-1 1-1,1-1 0,-1 0 1,1 0-1,0 0 1,-1 0-1,1 0 1,-1-1-1,1 1 1,0 0-1,-1 0 0,1 0 1,-1 0-1,1-1 1,-1 1-1,1 0 1,0-1-1,-1 1 1,1 0-1,-1-1 1,0 1-1,1 0 0,-1-1 1,1 1-1,-1-1 1,1 0-1,16-26 203,-15 22-167,12-25 144,-12 23-172,1-1-1,0 1 0,1 0 0,-1 1 1,1-1-1,1 1 0,-1-1 1,1 1-1,9-9 0,-13 15-37,-1-1 0,1 1 0,0 0 1,-1-1-1,1 1 0,0 0 0,0-1 0,-1 1 0,1 0 0,0 0 0,0 0 0,-1 0 0,1 0 1,0 0-1,0 0 0,0 0 0,-1 0 0,1 0 0,0 0 0,0 1 0,-1-1 0,1 0 1,0 0-1,-1 1 0,1-1 0,0 0 0,-1 1 0,1-1 0,0 1 0,-1-1 0,1 1 0,-1-1 1,1 1-1,-1 0 0,1-1 0,-1 1 0,1 0 0,0 0 0,15 34-1244,-10-21 972,1-3-111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15451,'15'-12'803,"-1"0"0,0-1 0,-1-1-1,-1 0 1,0 0 0,-1-2 0,16-27 0,-21 33-673,-1 0 0,0-1 0,-1 0 1,0 0-1,-1 0 0,0 0 0,-1 0 1,0-1-1,-1 0 0,0 1 0,0-1 1,-2 1-1,-1-17 0,2 26-112,-1 0 0,1 0 0,0 0-1,-1 0 1,0 1 0,1-1 0,-1 0 0,0 0-1,0 1 1,0-1 0,0 1 0,0-1 0,0 1-1,0-1 1,-1 1 0,1-1 0,0 1 0,-1 0 0,1 0-1,-1 0 1,-2-2 0,2 3-9,1 0 1,0 0-1,-1 0 0,1 0 1,0 0-1,-1 0 0,1 0 1,0 0-1,-1 1 0,1-1 1,0 0-1,-1 1 0,1-1 1,0 1-1,0 0 0,0-1 1,0 1-1,-1 0 0,1 0 1,0 0-1,0-1 0,0 1 1,0 0-1,1 0 1,-1 1-1,0-1 0,0 0 1,1 0-1,-1 0 0,0 3 1,-4 6-3,0 0 0,1 1 1,0-1-1,1 1 1,0 0-1,1 0 0,0 0 1,0 15-1,2-9-27,0 0 1,0-1-1,2 1 0,0 0 0,5 17 1,-5-28 14,-1 0 0,1 0 1,1-1-1,-1 1 1,1 0-1,0-1 0,0 0 1,1 0-1,6 9 1,-8-13 3,0 1 0,0 0 1,0-1-1,0 1 0,0-1 1,0 0-1,1 1 1,-1-1-1,0 0 0,1-1 1,-1 1-1,1 0 1,-1-1-1,1 1 0,-1-1 1,1 0-1,-1 0 0,1 0 1,-1 0-1,1 0 1,-1 0-1,1-1 0,-1 1 1,1-1-1,-1 0 0,3-1 1,5-2 10,-1-1 1,1-1-1,-1 1 1,0-2 0,0 1-1,-1-1 1,0-1-1,0 1 1,-1-1-1,12-16 1,5-11 52,27-53-1,-39 68-35,-6 8-10,12-21 23,-18 31-38,1 0 1,0 1 0,1-1-1,-1 1 1,0-1-1,0 1 1,1-1 0,-1 1-1,1 0 1,-1 0-1,1 0 1,-1 0 0,4-2-1,-4 3-2,-1 0 0,1 1-1,0-1 1,-1 0-1,1 0 1,0 1 0,-1-1-1,1 0 1,0 1 0,-1-1-1,1 0 1,-1 1-1,1-1 1,-1 1 0,1-1-1,-1 1 1,1 0 0,-1-1-1,1 1 1,-1-1-1,0 1 1,1 0 0,-1-1-1,1 2 1,8 22-9,-6-18 3,2 9-9,12 23-32,-16-36 48,0 0 1,0 0 0,0 0 0,0 0 0,1 0 0,-1-1 0,1 1 0,-1-1 0,1 1 0,0-1 0,-1 1 0,1-1 0,0 0 0,2 1 0,-2-1 5,-1-1 0,0 0 1,0 0-1,0 0 0,0 0 0,0 0 1,1 0-1,-1 0 0,0 0 1,0-1-1,0 1 0,0 0 0,0-1 1,0 1-1,0 0 0,0-1 0,0 0 1,0 1-1,0-1 0,0 0 0,0 1 1,0-1-1,0 0 0,1-1 0,18-26 131,-17 24-114,29-53 203,-24 41-161,0 0 0,2 1 0,-1 0 0,2 0 0,14-14-1,-24 27-63,0 1-1,0 0 0,0 0 1,0 0-1,1 0 0,-1 0 0,1 0 1,-1 0-1,0 0 0,1 0 0,-1 1 1,1-1-1,0 1 0,-1-1 0,1 1 1,0 0-1,-1-1 0,1 1 1,0 0-1,-1 0 0,1 0 0,3 1 1,-3 0-4,0 0-1,0 0 1,0 0 0,0 0 0,0 1 0,0-1 0,0 1 0,0-1 0,0 1 0,-1 0 0,1 0-1,-1-1 1,0 1 0,2 3 0,4 8-80,0 1 0,-2 0-1,0 0 1,4 16 0,-7-24 2,3 20-248,-4-18-489,-6-15-1959,-17-51 1245,7 17 635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18060,'-6'6'1880,"4"2"-1344,2 2-280,-1 0 1313,2-4-1513,2 0-520,0-5 480,4-6-136,3-10-152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14723,'8'64'1792,"2"-1"0,25 85 0,-25-117-1424,1-1 0,1 0 1,1-1-1,2 0 0,1-1 1,32 41-1,-40-59-293,0-1 0,0 0 0,1 0 0,19 14 0,-26-22-54,1 1 0,0 0-1,-1-1 1,1 0 0,0 0 0,0 0-1,0 0 1,0 0 0,0 0-1,0-1 1,4 1 0,-5-1-3,0 0 0,0-1 0,0 1 0,0 0 0,0-1 0,-1 0 0,1 1 0,0-1 1,0 0-1,0 0 0,-1 0 0,1 0 0,0 0 0,-1 0 0,1 0 0,-1-1 0,1 1 0,-1-1 0,2-1 0,2-5 66,-1 1-1,1-1 0,-1 0 1,-1 0-1,1-1 0,-2 1 1,1 0-1,-1-1 0,1-10 1,7-83 627,-10 92-642,2-192 1336,1 37-3962,-9 190 1414,0-11 375</inkml:trace>
  <inkml:trace contextRef="#ctx0" brushRef="#br0" timeOffset="1">381 419 16596,'18'37'1896,"-1"-3"-1264,1-11-296,4-4 920,1-13-823,1-5-465,-2-12 192,-2-9-160,0-5-184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131 225 16227,'-11'8'668,"1"0"0,1 1 0,-1 0 0,1 1 0,1 0 0,-13 18 0,14-15-444,0-1 0,0 2 0,1-1-1,1 1 1,0 0 0,1 0 0,0 0 0,1 0 0,-1 24 0,4-37-203,-1 0-1,1 1 0,0-1 1,0 0-1,0 1 1,0-1-1,0 0 0,1 1 1,-1-1-1,0 0 1,1 1-1,-1-1 0,1 0 1,-1 0-1,1 0 1,1 3-1,-2-4-10,1 0 0,-1 1 0,1-1 0,-1 0 0,1 1 0,0-1 0,-1 0 1,1 0-1,-1 0 0,1 0 0,0 0 0,-1 1 0,1-1 0,-1 0 0,1 0 0,0-1 0,-1 1 0,1 0 0,0 0 0,-1 0 0,1 0 0,-1 0 0,1-1 0,-1 1 1,2 0-1,3-3 12,-1 0 1,1 0-1,0-1 0,-1 0 1,1 1-1,5-8 1,24-31-162,-2-2 1,-1-1-1,39-79 1,-55 96 33,-12 62 116,-3-5 21,-1-16 7,1 0 0,0 0 0,1 0 1,3 16-1,-4-28-33,0 0 1,0 0 0,1 0 0,-1 0 0,0 0-1,1 0 1,-1 0 0,1 0 0,-1 0-1,1 0 1,-1 0 0,1 0 0,0 0 0,-1 0-1,1 0 1,0-1 0,0 1 0,0 0-1,-1 0 1,1-1 0,2 2 0,-2-2 2,0 0 0,0 0 0,0 0 0,0 0 0,0 0 0,0 0 1,0 0-1,0-1 0,0 1 0,0 0 0,0 0 0,0-1 0,-1 1 0,1-1 1,0 1-1,0-1 0,0 1 0,1-2 0,4-3 34,0 0 0,-1-1 0,0 0 0,9-11 0,29-52 86,-32 50-231,0 1 0,1 0 0,1 0 0,0 1 0,21-19 0,-34 36 93,1-1 0,-1 1-1,0-1 1,1 1-1,-1 0 1,0-1 0,1 1-1,-1-1 1,1 1-1,-1 0 1,1-1 0,-1 1-1,1 0 1,-1 0 0,1-1-1,-1 1 1,1 0-1,-1 0 1,1 0 0,0 0-1,-1 0 1,1-1-1,-1 1 1,1 0 0,0 0-1,-1 1 1,1-1-1,-1 0 1,1 0 0,-1 0-1,1 0 1,-1 0 0,1 1-1,0-1 1,-1 0-1,1 0 1,-1 1 0,1-1-1,-1 0 1,0 1-1,1-1 1,-1 1 0,1-1-1,-1 0 1,0 1 0,1-1-1,-1 1 1,0-1-1,1 1 1,-1-1 0,0 1-1,0 0 1,0-1-1,1 1 1,-1-1 0,0 1-1,0-1 1,0 2-1,3 36-279,-3-36 268,-1 117 376,3-107-1,2-9-74,-2-3-251,-1-1 1,0 0-1,0 0 0,0 1 1,0-1-1,0 0 1,0 0-1,0 0 0,0 0 1,0 0-1,0-1 1,0 0-1,24-42 350,3-15-200,48-75-1,-72 129-195,-1 1 1,1 0-1,-1-1 0,8-5 0,-11 10 14,1-1-1,-1 1 1,0 0-1,1-1 1,-1 1 0,1-1-1,-1 1 1,1 0-1,-1 0 1,1-1 0,-1 1-1,1 0 1,-1 0-1,1-1 1,-1 1-1,1 0 1,0 0 0,-1 0-1,1 0 1,-1 0-1,1 0 1,0 0 0,-1 0-1,1 0 1,-1 0-1,1 0 1,-1 0-1,1 1 1,-1-1 0,1 0-1,0 0 1,-1 1-1,1-1 1,-1 0 0,1 1-1,-1-1 1,0 0-1,1 1 1,-1-1 0,1 1-1,-1-1 1,0 0-1,1 1 1,-1-1-1,0 1 1,1-1 0,-1 1-1,0 0 1,0-1-1,0 1 1,1-1 0,-1 1-1,0-1 1,0 2-1,2 9 11,0 0-1,-1-1 1,0 1 0,-1 1-1,-2 19 1,1-16-54,1 0 0,1 22 0,21-81-2976,-11 18 2454,3-5-199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13035,'9'-15'3777,"-11"25"615,-2 11-3530,2-12-606,-2 21 385,-1 31 0,5-53-615,0 0 1,0 0-1,1 0 1,0 0-1,1 0 0,0 0 1,0 0-1,0-1 0,5 9 1,-7-15-26,0 0 0,1 0 0,0 0 0,-1 0 0,1 0 0,-1 0-1,1 0 1,0 0 0,0 0 0,0-1 0,-1 1 0,1 0 0,0-1 0,0 1 0,0 0 0,0-1 0,0 1 0,0-1 0,0 0 0,0 1 0,0-1 0,0 0 0,0 0 0,1 1 0,-1-1 0,1 0 0,1-1 1,0 1 1,-1-1-1,1 0 1,-1 0 0,1 0-1,-1 0 1,1 0-1,-1 0 1,0-1 0,4-2-1,5-5 6,-1 0 0,-1 0 0,13-16 0,42-69-271,-47 65 118,2 1-1,23-26 0,-42 53 133,0 1 0,1-1-1,-1 0 1,1 1 0,-1-1 0,1 0-1,-1 1 1,1-1 0,0 1-1,-1-1 1,1 1 0,0-1 0,-1 1-1,1 0 1,0-1 0,0 1-1,-1 0 1,1 0 0,0-1 0,0 1-1,-1 0 1,3 0 0,-3 0 1,1 1 1,-1-1 0,0 1 0,1-1 0,-1 1 0,0 0 0,1-1-1,-1 1 1,0-1 0,0 1 0,1-1 0,-1 1 0,0 0 0,0-1 0,0 1-1,0 0 1,0-1 0,0 1 0,0-1 0,0 2 0,-6 38-14,6-40 36,-5 20 123,2-8 28,0-1 1,1 1-1,0 16 1,2-28-156,0 0 0,0 0 0,0 0-1,0 1 1,0-1 0,0 0 0,0 0 0,0 0 0,0 1 0,0-1 0,0 0-1,0 0 1,0 0 0,0 0 0,0 1 0,0-1 0,0 0 0,0 0-1,1 0 1,-1 0 0,0 0 0,0 1 0,0-1 0,0 0 0,0 0-1,1 0 1,-1 0 0,0 0 0,0 0 0,0 0 0,0 0 0,1 0-1,-1 0 1,0 0 0,0 0 0,0 1 0,1-1 0,-1 0 0,0 0 0,0 0-1,0 0 1,0-1 0,1 1 0,-1 0 0,0 0 0,0 0 0,0 0-1,0 0 1,1 0 0,-1 0 0,0 0 0,0 0 0,0 0 0,0 0-1,1-1 1,-1 1 0,0 0 0,0 0 0,0 0 0,0 0 0,0 0 0,0-1-1,0 1 1,1 0 0,-1 0 0,12-12 183,6-11-126,27-45 0,-32 46-177,2 0-1,30-36 1,-44 57 104,-1 0 0,1 0 0,0 1 1,-1-1-1,1 0 0,0 1 0,0-1 1,-1 0-1,1 1 0,0-1 0,0 1 1,0-1-1,0 1 0,0 0 0,0-1 1,0 1-1,0 0 0,1-1 0,-1 2 4,-1-1 0,1 0 0,-1 0 0,1 1 0,-1-1-1,0 0 1,1 1 0,-1-1 0,0 1 0,1-1 0,-1 0-1,0 1 1,1-1 0,-1 1 0,0-1 0,0 1 0,0-1 0,1 1-1,-1-1 1,0 1 0,0-1 0,0 1 0,0-1 0,0 1-1,0 0 1,-2 40-90,2-39 99,-14 99 84,14-101-104,0 0 0,0 1 1,0-1-1,-1 1 1,1-1-1,0 1 0,0-1 1,0 0-1,0 1 0,0-1 1,0 1-1,0-1 0,0 1 1,0-1-1,0 0 1,1 1-1,-1-1 0,0 1 1,0-1-1,0 1 0,0-1 1,1 0-1,-1 1 0,0-1 1,0 0-1,1 1 1,-1-1-1,0 0 0,1 1 1,-1-1-1,1 1 0,9-11 48,9-21-31,-5 4-156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43 188 14387,'4'10'1084,"5"10"1578,-8-20-2575,-1 1 1,1-1 0,-1 0-1,1 1 1,-1-1-1,1 0 1,-1 1 0,1-1-1,-1 0 1,1 0-1,-1 0 1,1 0 0,-1 0-1,1 1 1,-1-1-1,1 0 1,-1 0 0,1 0-1,0 0 1,-1-1 0,1 1-1,-1 0 1,1 0-1,-1 0 1,1 0 0,-1 0-1,1-1 1,-1 1-1,1 0 1,-1-1 0,1 1-1,-1 0 1,1-1-1,-1 1 1,0 0 0,1-1-1,0 0 1,7-8-15,1 0 0,-1-1-1,-1 0 1,0-1 0,0 0 0,-1 0 0,-1 0-1,0 0 1,7-23 0,-10 25-49,0 0 0,0 0 0,-1-1 0,0-10 1,-1 19-7,0-1 1,0 1 0,0 0 0,-1-1 0,1 1 0,0-1 0,-1 1 0,1-1-1,-1 1 1,1 0 0,-1-1 0,1 1 0,-1 0 0,0 0 0,-1-2-1,1 2 6,0 1-1,0-1 0,0 1 0,1 0 1,-1-1-1,0 1 0,0 0 0,0 0 1,0 0-1,0 0 0,0 0 1,0 0-1,0 0 0,0 0 0,0 0 1,0 0-1,0 0 0,0 1 0,1-1 1,-1 0-1,0 1 0,0-1 0,0 0 1,0 1-1,1 0 0,-1-1 0,-1 2 1,-5 3 70,0 0 0,1 0-1,0 1 1,0 0 0,0 0 0,1 1 0,0 0 0,0 0 0,0 0 0,-3 9 0,-3 6 84,1 1 0,-9 30 0,18-47-155,-4 8 36,2 0 0,-4 19-1,7-31-52,-1 1 0,1-1 0,0 1 0,-1-1 0,1 1 0,1-1 0,-1 1 0,0-1 0,1 0 0,-1 1 0,1-1 0,-1 0 0,1 1 0,0-1 0,0 0 0,0 0 0,1 1 0,-1-1-1,0 0 1,1 0 0,2 2 0,-3-3-5,1 0 0,0 0 0,0-1 0,0 1 0,0 0 0,0-1 0,0 1 0,0-1 0,0 0 0,0 0 0,0 0 0,0 0 0,0 0 0,0 0 0,0-1 0,0 1 0,0-1 0,0 1 0,0-1 0,0 1 0,0-1 0,-1 0 0,1 0 0,3-2 0,6-4-38,-1 0 0,17-16 1,-20 18 16,92-91-234,-12 10-21,-83 82 253,0 0 0,1 1 0,0 0 0,-1 0 0,11-5 1,-14 8 20,-1-1 0,1 1 0,0 0 0,0 0 1,0-1-1,0 1 0,-1 0 0,1 0 0,0 0 1,0 0-1,0 0 0,0 0 0,0 0 0,0 0 1,-1 0-1,1 1 0,0-1 0,0 0 1,0 0-1,0 1 0,-1-1 0,1 1 0,0-1 1,0 1-1,-1-1 0,1 1 0,0-1 0,-1 1 1,1-1-1,0 1 0,-1 0 0,1-1 0,-1 1 1,1 0-1,-1 0 0,0 0 0,1-1 0,-1 1 1,0 0-1,1 0 0,-1 0 0,0 0 0,0-1 1,0 2-1,2 7 52,-1-1 1,-1 0 0,0 17-1,-1-18 4,1 0 0,0-1-1,0 1 1,1-1 0,-1 1 0,2-1-1,-1 1 1,3 6 0,-4-13-47,0 1 1,0-1 0,0 0-1,0 1 1,1-1-1,-1 0 1,0 1 0,0-1-1,0 0 1,1 0 0,-1 1-1,0-1 1,0 0-1,1 0 1,-1 0 0,0 1-1,1-1 1,-1 0-1,0 0 1,1 0 0,-1 0-1,0 0 1,1 1 0,-1-1-1,0 0 1,1 0-1,-1 0 1,0 0 0,1 0-1,-1 0 1,0 0 0,1 0-1,-1 0 1,1-1-1,12-8 149,11-20-78,-22 25-74,25-36-92,-19 26-106,2-1-1,0 1 0,1 1 0,0 0 1,22-20-1,-32 33 165,0-1 0,0 0 0,0 0 0,0 0 0,0 1 1,0-1-1,1 0 0,-1 1 0,0-1 0,0 1 0,1-1 0,-1 1 0,0 0 0,0 0 1,1-1-1,-1 1 0,0 0 0,1 0 0,-1 0 0,0 0 0,3 1 0,-3 0 9,0-1-1,0 1 1,0 0-1,0 0 1,0 0-1,0 0 1,0 0-1,0 0 0,0 0 1,0 0-1,-1 0 1,1 0-1,0 1 1,-1-1-1,1 0 1,-1 0-1,1 3 0,1 6 2,0 1-1,0 0 0,-1 0 0,-1 13 0,0-16 75,0 41-4,-3-69-39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17748,'0'8'1616,"0"11"-1264,-9 14-192,2 8 736,0 11-575,0 7-89,1 1-120,2 0-48,2-5-48,1-7 0,2-10-176,1-8-112,2-17-409,-1-9 1089,0-13-480,-3-8-88,-2-12-24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15587,'0'2'176,"0"-1"-1,-1 1 1,1 0-1,1-1 0,-1 1 1,0 0-1,0-1 1,1 1-1,-1 0 0,1-1 1,-1 1-1,1 0 1,1 1-1,-2-3-99,1 0 0,0 1 0,0-1 0,0 0 0,0 0 0,0 0 0,-1 0 0,1 0 0,0 0 0,0 0 0,0 0 0,0 0 0,0 0 0,0 0 0,0-1 0,-1 1 0,1 0 0,0 0 0,0-1 0,0 1 0,-1-1 0,1 1 0,0-1 0,0 1 0,-1-1 0,1 1 0,0-1 0,0-1 0,24-18 539,-2-1 0,0-2-1,-1 0 1,35-48 0,-50 61-534,37-49 112,-3-1-1,-3-3 0,-2 0 1,48-123-1,-69 147-151,-14 38-39,-1 0 0,0 0 0,1 1 0,-1-1 0,1 0 0,-1 0 0,1 0 0,0 0 0,-1 1 1,1-1-1,0 0 0,-1 1 0,1-1 0,1 0 0,-2 1-1,1 0-1,-1 0 1,0-1 0,1 1 0,-1 1 0,0-1 0,0 0-1,1 0 1,-1 0 0,0 0 0,1 0 0,-1 0 0,0 0 0,0 0-1,1 0 1,-1 0 0,0 1 0,0-1 0,1 0 0,-1 0-1,0 0 1,0 1 0,0-1 0,1 0 0,-1 0 0,0 0 0,0 1-1,0-1 1,1 1 0,8 25 35,-8-21-32,2 6-1,56 194 105,-46-168-207,2-1 1,1-1-1,29 48 0,-34-67 2,25 30 1,-22-33 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4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12267,'8'10'1227,"-8"-9"-1162,1 0 0,0 0 0,-1 0 1,1 0-1,0 0 0,0 0 0,0-1 0,0 1 0,0 0 0,0 0 0,0-1 0,0 1 0,0-1 0,0 1 1,0-1-1,0 1 0,0-1 0,0 0 0,0 1 0,1-1 0,-1 0 0,1 0 0,30 2 680,0-1-1,57-6 0,1-1-311,249 24-63,-111-2-153,31-1-9,211 3-191,-374-24-17,107-19 1,87-5 2,-263 32-9,1 0 0,0 2 0,-1 2 0,0 0 0,0 2 0,34 14 0,-24-9 5,1-1 1,46 8-1,0-11 25,149-3 0,-29-3-1,-110 1-10,0-3 0,185-24 0,-178 9-5,0 4 0,0 5 1,105 7-1,-72 1 2,-1-6 0,193-29 1,-209 14-8,-43 5 4,79-3 0,-66 14-56,112-8-274,-169 6 272,1-1 0,-1-1 1,0-2-1,42-17 1,-59 18-39,-18 11-3183,9-4 2217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14 16219,'-1'-1'159,"-1"-1"-1,1 1 1,-1 0-1,1 0 1,-1 0-1,0 0 1,0 0-1,1 0 0,-1 1 1,0-1-1,0 0 1,0 1-1,0 0 1,0-1-1,1 1 1,-1 0-1,0 0 0,0 0 1,-4 1-1,-1-1 129,0 1-1,-1 1 0,1 0 0,-7 2 0,-2 3-115,1 0-1,0 1 1,0 0 0,1 1-1,0 1 1,1 0 0,0 1-1,0 0 1,1 1 0,1 0-1,0 1 1,1 1 0,0 0-1,1 0 1,0 0 0,-7 20-1,7-13-144,0 0 0,2 0 0,1 0-1,0 1 1,2 0 0,1 0 0,0 1-1,2-1 1,0 1 0,1-1-1,7 40 1,-6-54-14,1 1 1,0-1-1,1 0 0,0 0 1,0 0-1,0 0 0,1-1 1,1 1-1,4 6 0,-6-11-8,-1 0-1,1 0 0,-1 0 1,1-1-1,0 0 1,0 1-1,0-1 0,0 0 1,0 0-1,0-1 0,1 1 1,-1-1-1,1 0 1,-1 1-1,1-2 0,0 1 1,-1 0-1,1-1 0,0 1 1,-1-1-1,1 0 0,0 0 1,3-1-1,2-1 2,0-1 0,0 1 0,0-2 0,-1 1 0,0-1-1,1 0 1,-2-1 0,1 0 0,0 0 0,-1-1 0,0 0 0,7-7 0,-1 0-5,-1-1 1,0 0-1,-1-1 1,-1 0-1,11-20 1,-17 27-8,1 0 1,-1 0-1,-1-1 1,0 1-1,0-1 1,-1 1-1,0-1 1,0 0-1,0-13 1,-2 21 2,0 0 0,0 1 0,0-1 1,0 0-1,0 0 0,0 1 1,0-1-1,0 0 0,-1 1 0,1-1 1,0 0-1,0 0 0,-1 1 1,1-1-1,0 1 0,-1-1 0,1 0 1,-2 0-1,2 1 1,0-1 0,-1 1 0,1 0 0,-1 0 0,1 0 0,0 0-1,-1 0 1,1 0 0,-1 0 0,1 0 0,0 0 0,-1 0 0,1 0 0,-1 0 0,1 0 0,0 0 0,-1 1 0,1-1 0,0 0 0,-1 0 0,1 0 0,-1 1-1,1-1 1,-1 0 0,-1 2-10,0 0 1,0 0-1,0 0 0,0 0 0,1 0 0,-1 0 0,0 0 1,-1 4-1,-1 3-19,1 1 0,0 0 1,0 0-1,1 0 0,0 0 1,1 0-1,0 0 0,1 21 0,0-31 31,0 0 0,0 1 0,0-1-1,0 0 1,0 0 0,0 0-1,0 0 1,0 0 0,0 1-1,0-1 1,0 0 0,0 0 0,0 0-1,0 0 1,0 1 0,0-1-1,0 0 1,0 0 0,0 0-1,0 0 1,1 0 0,-1 1 0,0-1-1,0 0 1,0 0 0,0 0-1,0 0 1,0 0 0,0 0-1,1 1 1,-1-1 0,0 0 0,0 0-1,0 0 1,0 0 0,0 0-1,1 0 1,-1 0 0,0 0 0,0 0-1,0 0 1,0 0 0,1 0-1,-1 0 1,0 0 0,0 0-1,0 0 1,0 0 0,1 0 0,-1 0-1,0 0 1,0 0 0,0 0-1,0 0 1,0 0 0,1 0-1,-1 0 1,0-1 0,0 1 0,11-12-44,8-19-3,-12 16 26,36-62-127,-38 70 113,0-1-1,0 1 1,1 1-1,0-1 1,0 1-1,0 0 0,12-8 1,-16 13 24,0 0 0,0 0 1,0 0-1,0 0 0,0 0 0,0 0 1,0 1-1,1-1 0,-1 1 0,0-1 1,0 1-1,0 0 0,1 0 1,-1 0-1,0 0 0,0 1 0,0-1 1,1 0-1,-1 1 0,0 0 0,0-1 1,0 1-1,0 0 0,0 0 0,0 0 1,0 0-1,0 1 0,0-1 0,-1 0 1,1 1-1,0-1 0,-1 1 0,1 0 1,-1-1-1,2 4 0,3 3 8,-1 1 0,0-1 0,-1 1-1,0 0 1,0 0 0,-1 0 0,2 10 0,1 8 513,-2 0-1,-1 1 1,-1 29 0,2-78-394,3-4-9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14971,'19'22'1781,"-15"-16"-1444,1 0 0,1 0 0,-1 0 0,1-1-1,10 8 1,-15-12-266,1 0-1,0 0 1,-1 0-1,1-1 1,0 1-1,-1-1 1,1 1-1,0-1 0,0 1 1,-1-1-1,1 0 1,0 0-1,0 0 1,0 0-1,-1 0 1,1-1-1,0 1 1,0 0-1,-1-1 1,1 1-1,0-1 0,-1 0 1,1 1-1,0-1 1,-1 0-1,1 0 1,-1 0-1,1 0 1,1-3-1,1 1 77,-1 0 0,0-1-1,0 0 1,-1 0 0,1 0-1,-1 0 1,0 0 0,0 0 0,0-1-1,0 1 1,-1-1 0,2-6-1,-3 9-104,1-1-1,-1 1 1,1-1-1,-1 1 1,0-1-1,0 1 1,0 0-1,0-1 1,0 1-1,-1-1 1,1 1-1,-1-1 1,0 1-1,1 0 1,-1 0-1,0-1 1,0 1-1,-1 0 1,1 0-1,0 0 1,-1 0-1,1 0 1,-1 0-1,0 0 1,-2-2-1,2 4-37,1-1 0,0 0 0,-1 1-1,1-1 1,-1 1 0,1-1 0,-1 1 0,1 0 0,-1 0-1,1-1 1,-1 1 0,1 0 0,-1 1 0,1-1 0,-1 0 0,1 0-1,-1 0 1,1 1 0,0-1 0,-1 1 0,1-1 0,-1 1-1,1 0 1,0 0 0,-1-1 0,1 1 0,0 0 0,0 0-1,0 0 1,0 0 0,0 0 0,0 1 0,0-1 0,-1 2-1,-3 3-5,1 0 0,0 1-1,0-1 1,1 1 0,-4 11-1,3-6-6,0 1 0,2 0-1,-1-1 1,2 1 0,-1 0 0,2 0-1,1 19 1,-1-25 4,1-1 1,0 1-1,0-1 0,1 1 1,-1-1-1,1 0 0,1 0 1,-1 1-1,1-2 0,0 1 1,1 0-1,-1 0 0,1-1 1,0 0-1,0 0 0,7 6 1,-7-8 4,0-1 0,0 0-1,-1 0 1,1 0 0,0-1 0,0 1 0,1-1 0,-1 0 0,0 0 0,0 0 0,1-1 0,-1 1 0,0-1 0,1 0-1,-1-1 1,0 1 0,1-1 0,-1 1 0,0-1 0,0-1 0,0 1 0,1 0 0,5-4 0,3-2 5,0 0 0,0-1 0,-1 0 1,0-1-1,19-17 0,-16 10 8,0 0-1,-1 0 1,18-28 0,-25 33 0,0 0 0,-1-1 1,-1 1-1,0-1 0,-1 0 1,0 0-1,3-18 0,-6 7 16,-1 22-28,1 1 1,-1-1 0,0 1-1,0-1 1,0 1-1,0-1 1,0 1 0,0-1-1,0 0 1,0 1 0,-1-1-1,1 1 1,0-1 0,0 1-1,0-1 1,-1 1 0,1-1-1,0 1 1,0-1 0,-1 1-1,1 0 1,0-1-1,-1 1 1,1-1 0,-1 1-1,1 0 1,0-1 0,-1 1-1,1 0 1,-1-1 0,1 1-1,-1 0 1,1 0 0,-1 0-1,1-1 1,-1 1 0,0 0-1,0 0 0,0 1 1,0-1-1,1 1 1,-1-1-1,0 1 0,0-1 1,1 1-1,-1-1 0,1 1 1,-1 0-1,0-1 0,1 1 1,-1 0-1,1 0 0,-1-1 1,1 1-1,0 0 0,-1 0 1,1 0-1,0 0 0,0 0 1,-1 1-1,-3 24 4,4-19-2,-2 11-6,1 0 1,0 0 0,4 32-1,-2-44 4,0 1 0,0 0 0,1 0 0,-1-1-1,2 1 1,-1 0 0,1-1 0,0 0 0,0 0 0,1 0-1,0 0 1,8 9 0,-11-14 1,0 0 1,0 1-1,1-1 0,-1 0 1,0 0-1,1 0 0,-1 0 0,1-1 1,-1 1-1,1 0 0,-1-1 1,1 1-1,0-1 0,-1 1 0,1-1 1,0 0-1,-1 0 0,1 0 0,0 1 1,-1-2-1,1 1 0,3 0 1,-2-2 0,1 1 0,-1 0 1,0-1-1,0 0 1,0 1-1,0-1 1,0 0-1,0-1 0,-1 1 1,5-4-1,2-5 13,-1 0-1,0 0 0,0 0 1,9-22-1,-7 14 13,9-32 0,-17 45-23,0-1 1,-1 0 0,0 0-1,0 1 1,0-1 0,-1 0-1,0 0 1,-1-12 0,1 18-6,0 1 1,0 0 0,0 0 0,0-1 0,0 1 0,0 0 0,0 0 0,0-1 0,0 1 0,0 0-1,0 0 1,0-1 0,0 1 0,-1 0 0,1 0 0,0-1 0,0 1 0,0 0 0,0 0 0,0 0 0,0-1-1,-1 1 1,1 0 0,0 0 0,0 0 0,0 0 0,-1 0 0,1-1 0,0 1 0,0 0 0,-1 0-1,1 0 1,0 0 0,-5 6 10,-2 15-2,7-12-10,0 1-1,0-1 1,1 0 0,0 0-1,4 14 1,-5-20 1,1 1 1,0 0-1,1-1 1,-1 1-1,1-1 1,-1 0-1,1 1 1,0-1-1,0 0 1,1 0-1,-1 0 1,1-1-1,-1 1 1,1 0-1,0-1 1,4 3-1,-5-4 3,0 0 0,0-1 0,0 1 1,0-1-1,0 0 0,0 0 0,0 1 0,0-1 0,0-1 0,0 1 0,0 0 0,-1 0 0,1-1 0,0 1 0,0-1 0,0 1 0,0-1 1,0 0-1,0 0 0,-1 0 0,1 0 0,0 0 0,-1 0 0,1-1 0,-1 1 0,1 0 0,0-3 0,5-2 12,-1-1-1,0-1 1,0 1-1,5-11 1,-5 8 5,-1-1 0,0 0 0,0 0-1,-1-1 1,4-19 0,-7 25-9,0-1-1,0 0 0,0 0 1,-1 0-1,0 0 1,0 0-1,-1 1 0,0-1 1,0 0-1,-1 0 1,-2-8-1,3 14-8,1 0 0,-1 0 1,1 0-1,-1 0 0,1 0 0,-1 0 0,0 0 1,1 0-1,-1 0 0,0 0 0,0 1 1,1-1-1,-1 0 0,-1 0 0,2 1-1,-1 0 1,1 0-1,-1 0 0,1-1 0,0 1 0,-1 0 1,1 0-1,0 0 0,-1 0 0,1 0 0,-1 0 1,1 0-1,0 0 0,-1 1 0,1-1 0,-1 0 1,1 0-1,0 0 0,-1 0 0,1 0 1,0 1-1,-1-1 0,1 0 0,0 0 0,0 1 1,-1-1-1,0 2 1,-1 0 1,1-1-1,0 1 1,0 0-1,0 0 1,0-1-1,1 1 0,-1 0 1,0 0-1,1 0 1,-1 0-1,1 0 1,0 0-1,0 2 1,-1-1-3,1 0 1,0 0-1,0 0 1,1 0-1,-1 0 1,1 0-1,-1 0 1,1 0-1,0-1 1,0 1-1,0 0 1,0 0-1,1-1 1,-1 1-1,1-1 1,-1 1-1,1-1 1,0 0-1,0 0 1,0 0-1,4 4 1,-4-5 0,1 0 0,-1 0 0,1 0 0,-1 0 0,1 0 0,-1-1 0,1 1 0,-1-1 0,1 0 0,-1 1 0,1-1 0,0 0 0,-1-1 1,1 1-1,-1 0 0,1-1 0,0 1 0,-1-1 0,0 0 0,1 0 0,-1 0 0,1 0 0,-1 0 0,4-3 0,2-2-17,-1-1-1,1 0 1,-2 0 0,1-1-1,-1 1 1,0-1 0,0-1-1,-1 1 1,0-1-1,-1 0 1,0 0 0,0 0-1,-1-1 1,4-18 0,-8 42 19,0-1 0,1 0 0,1 0 0,0 1 0,1-1 0,0 0 0,1 0 0,0 0 0,1 0 0,1-1 0,7 15 0,-11-25 7,0 0-1,0 0 1,0 0 0,0-1 0,0 1 0,1 0 0,-1-1 0,1 1 0,-1-1 0,1 1-1,0-1 1,0 0 0,-1 1 0,1-1 0,0 0 0,0 0 0,0-1 0,0 1 0,0 0 0,0-1-1,1 1 1,-1-1 0,0 1 0,0-1 0,0 0 0,0 0 0,1 0 0,-1 0 0,0-1-1,0 1 1,0 0 0,0-1 0,0 0 0,0 1 0,0-1 0,0 0 0,0 0 0,3-2 0,6-5 8,0 1 1,-1-2 0,0 1 0,-1-2 0,10-11 0,-12 14-53,-2 2 16,2-4-67,2 0 1,-1 1-1,1 0 0,20-14 0,-28 21 67,1 0 0,0 0 0,-1 0 0,1 1 0,0-1 0,0 0 0,0 1 1,0-1-1,-1 1 0,1-1 0,0 1 0,0 0 0,0 0 0,0 0 0,0 0 0,0 0 0,0 0 0,0 0 0,0 1 0,-1-1 0,1 1 0,0 0 0,0-1 1,0 1-1,-1 0 0,1 0 0,0 0 0,-1 0 0,1 0 0,-1 1 0,1-1 0,-1 0 0,0 1 0,1-1 0,-1 1 0,0-1 0,0 1 0,1 2 0,11 28-39,-12-28 97,0 1 1,0-1 0,1 1 0,0-1 0,0 0-1,0 1 1,1-1 0,2 3 0,-4-6-35,-1-1 0,1 0-1,-1 0 1,1 0 0,-1 0 0,1 0 0,0 0-1,-1 0 1,1 0 0,-1 0 0,1 0 0,-1-1 0,1 1-1,-1 0 1,1 0 0,-1 0 0,1-1 0,-1 1 0,1 0-1,-1 0 1,1-1 0,-1 1 0,1-1 0,-1 1-1,0 0 1,1-1 0,-1 1 0,0-1 0,1 1 0,-1-1-1,0 1 1,1-1 0,-1 1 0,0-1 0,0 1-1,0-2 1,14-22-727,-14 23 604,3-6-165,0 1 0,-1-1 0,0 0-1,2-10 1,-2 4-199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17532,'0'7'1496,"4"3"-1208,6-1-488,4 1 552,6-1-1056,6 1-496,3-5 888,2 3-264,2-7-185</inkml:trace>
  <inkml:trace contextRef="#ctx0" brushRef="#br0" timeOffset="1">299 68 12907,'1'1'231,"1"1"0,0 0 0,-1-1 0,1 1 1,-1 0-1,0 0 0,0 0 0,1 0 0,-1 0 0,-1 1 0,1-1 1,0 0-1,0 3 0,7 38 1816,-4-21-729,-2-7-774,2-1 1,-1 0-1,2 0 0,0 0 1,0 0-1,1-1 0,10 15 0,-15-26-501,0-1-1,0 1 1,0-1-1,1 0 1,-1 0-1,0 1 0,1-1 1,-1 0-1,0 0 1,1 0-1,0 0 0,-1-1 1,1 1-1,-1 0 1,1-1-1,0 1 0,0-1 1,-1 1-1,1-1 1,0 0-1,0 0 1,-1 0-1,1 0 0,0 0 1,0 0-1,-1 0 1,1-1-1,0 1 0,0-1 1,-1 1-1,1-1 1,0 0-1,-1 1 0,1-1 1,-1 0-1,1 0 1,2-2-1,4-4 12,0 1 1,-1-2-1,1 1 0,11-17 1,17-24-116,-27 32-71,1 2 0,1-1 0,1 1 0,0 1 0,20-17 0,-32 30 114,1-1 0,0 0-1,0 1 1,-1-1 0,1 1 0,0-1-1,0 1 1,0 0 0,0-1-1,0 1 1,0 0 0,0 0-1,0-1 1,0 1 0,0 0 0,0 0-1,-1 0 1,1 0 0,0 0-1,0 0 1,0 1 0,0-1-1,0 0 1,2 1 0,-2 0-6,0 0 0,0 0 0,1 0 0,-1 0 0,0 0 0,0 0 0,0 0 0,0 1 0,0-1 0,0 0 0,-1 1 0,1-1 0,0 3 0,2 4-50,0 1 1,-1-1 0,2 18-1,3 92-1271,-6-114 1121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14731,'41'9'1837,"-22"-4"-797,-1-2 0,35 3 0,-46-6-890,0 0 0,-1 0 1,1-1-1,0 0 1,-1-1-1,1 1 0,-1-1 1,0 0-1,1-1 1,-1 0-1,11-6 1,-9 3-38,-1-1 0,0 1 1,0-1-1,0 0 1,-1-1-1,0 1 1,0-1-1,-1-1 0,0 1 1,0-1-1,5-15 1,-8 18-46,0 0-1,0 1 1,-1-1 0,0 0 0,0 0 0,-1 0 0,1 0-1,-1 0 1,-1-7 0,0 10-21,0 0 1,1-1-1,-1 1 0,0-1 1,-1 1-1,1 0 0,-1 0 0,1 0 1,-1 0-1,0 0 0,0 0 0,0 0 1,-1 1-1,1-1 0,-1 1 1,-3-3-1,3 3-25,1 0-1,-1 0 1,0 0 0,0 1 0,0-1 0,0 1-1,0 0 1,-1 0 0,1 0 0,0 1 0,0-1-1,-1 1 1,1-1 0,0 1 0,-1 0 0,1 0-1,0 1 1,-1-1 0,1 1 0,0-1 0,0 1-1,-1 0 1,1 1 0,0-1 0,0 0 0,0 1-1,0-1 1,1 1 0,-1 0 0,0 0 0,1 0-1,-1 1 1,-3 3 0,0 0-24,1 1 0,-1 0 1,1 0-1,0 0 0,1 1 0,-1-1 0,2 1 0,-1 0 1,1 0-1,0 0 0,1 1 0,-2 8 0,3-8-4,0-1 0,1 0-1,0 1 1,1-1 0,0 0-1,0 1 1,1-1-1,0 0 1,0 0 0,1 0-1,0 0 1,0-1 0,9 15-1,-10-19 5,0 1 0,1-1 0,0 0 0,-1 0 0,1 0 0,0 0-1,0-1 1,0 1 0,1-1 0,-1 0 0,1 1 0,-1-2 0,1 1 0,0 0-1,0-1 1,0 0 0,-1 1 0,1-2 0,0 1 0,0 0 0,1-1 0,-1 0 0,0 0-1,0 0 1,0 0 0,0-1 0,0 1 0,0-1 0,0 0 0,4-2 0,5-2-27,0-2 0,0 1 0,-1-2 1,0 0-1,0 0 0,0-1 0,10-10 1,-10 7-44,1 2 1,0 0 0,1 0-1,24-12 1,-36 21 62,0 0 0,0 0 0,0 1 0,0-1 0,0 1 0,0-1 0,0 1 0,0-1 0,0 1 0,0 0 0,0 0 0,0 0 0,0 0 0,0 0 0,0 1 0,0-1 0,0 1 0,-1-1 0,1 1 0,0 0 0,0-1 0,0 1 0,0 0 0,-1 0 0,3 2 0,1 2 4,0 0 0,0 1 0,-1-1 0,0 1 0,0 0 0,3 7 0,-5-8 31,0 0 0,1 0 0,0 0-1,1-1 1,-1 1 0,1-1 0,-1 0 0,1 0 0,0 0 0,7 4 0,-10-7-9,1-1-1,-1 0 1,1 1 0,0-1-1,-1 0 1,1 0 0,0 0 0,-1 0-1,1 0 1,0 0 0,-1 0 0,1 0-1,-1-1 1,1 1 0,0-1-1,-1 1 1,1-1 0,-1 0 0,1 1-1,-1-1 1,0 0 0,1 0 0,-1 0-1,2-2 1,6-5 61,0 0 1,10-13-1,-5 6 17,-7 8-68,1 0 1,0 0-1,1 1 0,-1 0 0,1 0 1,0 1-1,1 0 0,-1 1 0,12-4 1,-15 6-35,1 0 1,-1 1-1,1 0 1,0 0-1,0 1 0,0-1 1,-1 2-1,1-1 1,0 1-1,0 0 1,0 0-1,-1 0 1,1 1-1,-1 0 1,8 4-1,38 24-1892,-52-30 1868,1-1 0,-1 1 0,0-1 0,1 1 0,-1-1 1,0 1-1,1-1 0,-1 1 0,0-1 0,0 0 0,1 1 0,-1-1 0,0 1 0,0-1 0,0 0 0,0 1 0,0-1 1,0 0-1,0 1 0,0-1 0,0 1 0,0-1 0,0-1 0,0 2 5,-1-25-474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18812,'10'10'1480,"-7"3"-1192,1 1-136,2 2 561,2-2-561,4-4-680,-6-1-177,1-9 553,0 0-184,0-10-96</inkml:trace>
  <inkml:trace contextRef="#ctx0" brushRef="#br0" timeOffset="1">180 0 16339,'23'192'3591,"0"-6"-971,-16-148-2015,1-1 0,26 68 0,-34-104-587,16 30 244,-16-30-251,1 0-1,-1 0 1,1-1 0,-1 1-1,1 0 1,-1-1 0,1 1-1,-1-1 1,1 1 0,-1 0-1,1-1 1,0 1-1,-1-1 1,1 0 0,0 1-1,0-1 1,-1 0 0,1 1-1,0-1 1,0 0 0,0 0-1,-1 1 1,1-1-1,0 0 1,0 0 0,0 0-1,-1 0 1,1 0 0,0 0-1,0-1 1,0 1 0,0 0-1,-1 0 1,1-1-1,0 1 1,0 0 0,1-1-1,1-2 19,-1 1 1,1-1-1,-1 0 0,1 0 0,-1 0 0,0 0 0,0 0 0,0 0 0,-1-1 1,3-4-1,11-40 217,-11 33-159,97-367 258,-100 370-1469,-1 12 1114,0-1 0,0 1 1,-1 0-1,1 0 1,0 0-1,0 0 0,0 0 1,-1 0-1,1 0 1,0 0-1,0 0 1,-1 0-1,1 0 0,0 0 1,0 0-1,0 0 1,-1 0-1,1 0 0,0 0 1,0 0-1,0 0 1,-1 0-1,1 0 0,0 1 1,0-1-1,0 0 1,-1 0-1,1 0 0,0 0 1,0 0-1,0 0 1,0 1-1,0-1 0,-1 0 1,1 0-1,0 0 1,0 1-1,0-1 1,0 0-1,-11 12-493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14659,'21'27'1280,"1"-6"-1176,-2-3 1569,-4-11-881,-2-7-64,-5-10-176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39 16748,'-13'6'901,"1"0"0,1 1 0,0 0 0,-20 16 0,27-19-803,1 0 0,-1 0 0,1 0 0,0 0-1,1 1 1,-1-1 0,1 1 0,-1 0 0,1-1-1,1 1 1,-1 0 0,1 0 0,0 0 0,0 1-1,0 7 1,0-3-65,1-1-1,1 1 1,0-1-1,0 1 1,1-1-1,0 1 1,7 15-1,-8-21-22,0-1 0,0 1 0,1-1 0,0 0 0,0 1 0,0-1 0,0 0 0,0 0 0,0 0 0,1-1 0,-1 1 0,1-1 0,0 1 0,0-1 0,0 0 0,0 0 0,0 0 0,1 0 0,-1-1 0,1 1 0,-1-1 0,7 2 0,-8-3 10,1 0 1,-1-1 0,0 1 0,1 0 0,-1-1 0,0 1 0,1-1-1,-1 0 1,0 0 0,0 0 0,0 0 0,1 0 0,-1 0-1,0-1 1,-1 1 0,1-1 0,0 1 0,0-1 0,-1 0 0,1 1-1,-1-1 1,1 0 0,0-3 0,4-3 67,-2 0 1,1 0-1,-1-1 1,5-14 0,-4 9 61,-1-1 0,0 0 0,-1 0 0,-1 0 1,0 0-1,-1 0 0,-1 0 0,0-1 0,-1 1 1,-3-17-1,4 31-134,0 0 0,-1-1 0,1 1 0,0 0 0,0 0 0,-1 0 0,1 0 0,0 0 0,-1 0-1,1 0 1,-1 1 0,1-1 0,-1 0 0,0 0 0,1 0 0,-1 0 0,0 1 0,0-1 0,0 0 0,1 1 0,-1-1 0,0 0 0,0 1 0,-1-1 0,1 1-10,0 1 1,0-1-1,1 1 1,-1-1-1,0 1 1,1-1-1,-1 1 1,0 0-1,1-1 1,-1 1-1,1 0 1,-1 0-1,1-1 1,-1 1-1,1 0 0,0 0 1,-1 0-1,1 0 1,0-1-1,0 1 1,-1 0-1,1 0 1,0 0-1,0 0 1,0 0-1,0 0 1,0-1-1,1 3 1,-2 2-12,1 1 1,0-1 0,0 0 0,1 1-1,0-1 1,0 1 0,0-1 0,0 0-1,4 7 1,-5-10 1,1-1 0,0 0-1,-1 0 1,1 0 0,0 0 0,0 0-1,-1 0 1,1 0 0,0 0 0,0 0-1,0 0 1,0 0 0,0 0 0,1-1-1,-1 1 1,0 0 0,0-1 0,0 1-1,1-1 1,-1 1 0,0-1 0,0 0-1,1 0 1,-1 1 0,0-1 0,1 0-1,-1 0 1,0 0 0,1 0 0,-1-1-1,0 1 1,0 0 0,1 0 0,-1-1-1,0 1 1,1-1 0,-1 1 0,0-1 0,0 0-1,0 1 1,0-1 0,0 0 0,1-1-1,42-28-94,-31 20 28,1 1 1,-1 0-1,1 1 0,25-11 1,-34 18 46,-1-1 1,1 1 0,0 0-1,0 0 1,0 1-1,0-1 1,0 1 0,-1 0-1,1 1 1,0-1 0,0 1-1,0 0 1,0 0 0,0 0-1,-1 1 1,1-1 0,-1 1-1,1 1 1,7 4 0,-6-3 0,-1 0-1,0 0 1,0 1 0,0-1 0,0 1-1,-1 1 1,1-1 0,-1 1 0,-1-1-1,6 11 1,0 4 82,-2-1 0,6 23-1,-7-22 81,-6-19-130,0-1-1,0 1 1,0-1-1,0 1 1,0-1-1,1 0 0,-1 1 1,0-1-1,0 1 1,0-1-1,0 1 0,1-1 1,-1 0-1,0 1 1,1-1-1,-1 1 0,0-1 1,0 0-1,1 1 1,-1-1-1,1 0 1,-1 1-1,0-1 0,1 0 1,-1 0-1,1 0 1,-1 1-1,0-1 0,1 0 1,-1 0-1,1 0 1,-1 0-1,1 0 0,-1 0 1,1 0-1,1 0 8,-1-1 0,0 0 0,0 1-1,0-1 1,0 0 0,0 0 0,0 0-1,0 0 1,0 0 0,0 0 0,0 0-1,1-2 1,22-41 203,-22 40-199,1-1-6,39-77 53,-36 73-112,0 0 0,0 1 0,1 0 0,0 0 1,0 0-1,14-10 0,-19 16 22,-1 1 0,1-1 0,0 1 0,0 0 0,0 0 0,0 0 0,0 0 0,0 0 0,0 0 0,0 1 0,1-1 0,-1 1 0,0-1 0,0 1 0,0 0 0,1 0 0,-1 0 1,0 0-1,0 0 0,1 0 0,-1 1 0,0-1 0,0 1 0,0 0 0,0 0 0,0-1 0,0 1 0,0 0 0,3 3 0,0 0-7,0 1 0,0 0-1,0 0 1,-1 0 0,0 0 0,0 1 0,-1 0 0,5 10-1,-8-16 40,0 0 0,0 0-1,0 1 1,0-1 0,0 0-1,0 0 1,0 0-1,0 1 1,0-1 0,1 0-1,-1 0 1,0 1 0,0-1-1,0 0 1,0 0 0,0 0-1,0 1 1,1-1-1,-1 0 1,0 0 0,0 0-1,0 0 1,1 0 0,-1 1-1,0-1 1,0 0 0,0 0-1,1 0 1,-1 0 0,0 0-1,0 0 1,1 0-1,-1 0 1,0 0 0,0 0-1,0 0 1,1 0 0,-1 0-1,0 0 1,0 0 0,1 0-1,-1 0 1,0 0-1,0 0 1,1 0 0,5-11 406,-1 3-229,-5 9-202,1-1 1,-1 1-1,1-1 0,-1 1 1,1-1-1,-1 1 0,0 0 1,1-1-1,-1 1 0,0 0 1,1-1-1,-1 1 0,0 0 1,0-1-1,0 1 1,0 0-1,0 0 0,0-1 1,0 2-1,5 27-1063,3 18-89,-3-38 718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18116,'6'5'348,"0"-1"-1,-1 1 1,1 0 0,-1 0 0,0 1 0,0 0-1,7 11 1,4 3 259,-6-8-475,-4-4-42,0 0 1,1-1 0,-1 0 0,2 0-1,10 8 1,-16-14-74,1 0 0,-1 0 0,0 0 1,0 0-1,0 0 0,0 0 0,1-1 0,-1 1 1,0-1-1,1 1 0,-1-1 0,0 0 0,1 0 1,-1 0-1,1 0 0,-1-1 0,0 1 0,1 0 0,-1-1 1,0 0-1,0 0 0,1 0 0,-1 0 0,0 0 1,0 0-1,0 0 0,3-3 0,4-4 37,0 1 1,-1-1-1,0-1 0,-1 1 0,11-17 0,29-54 166,-15 23-129,-25 43-82,-1 3-47,0 1-1,0-1 1,0 1-1,1 1 1,1-1-1,-1 1 1,12-9 0,-18 17 27,-1-1 1,1 0 0,0 1 0,-1 0 0,1-1-1,0 1 1,0-1 0,0 1 0,-1 0 0,1 0-1,0-1 1,0 1 0,0 0 0,0 0 0,0 0 0,-1 0-1,1 0 1,0 0 0,0 0 0,0 0 0,0 1-1,0-1 1,-1 0 0,1 0 0,0 1 0,0-1-1,0 0 1,-1 1 0,1-1 0,0 1 0,-1-1-1,1 1 1,0-1 0,-1 1 0,1 0 0,0-1 0,-1 1-1,1 0 1,-1-1 0,0 1 0,1 0 0,-1 0-1,1-1 1,-1 2 0,3 4-45,-1 0-1,0 0 1,-1 0 0,2 10 0,-3-15 52,4 63-133,-4-47 292,0-1 1,4 23-1,-4-38-150,0-1 0,0 0 0,0 0 0,0 0 0,0 0 0,0 0 0,0 1 0,1-1 0,-1 0 0,0 0 0,0 0 0,0 0 0,0 0 0,0 0 0,0 1 0,0-1 0,0 0 0,0 0 0,0 0 0,0 0 0,1 0 0,-1 0 0,0 0 0,0 0 0,0 0 0,0 1 0,0-1 0,0 0 0,1 0-1,-1 0 1,0 0 0,0 0 0,0 0 0,0 0 0,0 0 0,1 0 0,-1 0 0,0 0 0,0 0 0,0 0 0,0 0 0,0 0 0,1 0 0,-1 0 0,0 0 0,0 0 0,0-1 0,0 1 0,0 0 0,0 0 0,1 0 0,-1 0 0,0 0 0,0 0 0,0 0 0,0 0 0,0 0 0,0-1 0,0 1-1,0 0 1,1 0 0,9-13 185,8-18-15,-9 14-174,0 0 0,20-25 1,-25 36-55,1 1 0,-1-1 1,2 1-1,-1 0 1,0 1-1,1-1 1,0 1-1,0 0 1,0 0-1,8-3 1,-12 7 24,0-1 1,0 0-1,0 0 1,0 1-1,0-1 1,1 1-1,-1 0 1,0 0 0,0 0-1,0 0 1,1 0-1,-1 0 1,0 0-1,0 1 1,0-1-1,0 1 1,1 0 0,-1-1-1,0 1 1,0 0-1,2 1 1,-2 1 2,1-1 1,0 1 0,-1-1-1,1 1 1,-1 0 0,0 0-1,0 0 1,0 0 0,0 0-1,-1 0 1,3 7-1,0 1 68,-1 1-1,-1-1 0,1 1 1,-2 0-1,0 0 0,-1 20 1,0-26-47,0-2-127,0 0 1,0 0 0,-1 0-1,0 0 1,1 0 0,-1 0-1,-3 7 1,4-11 114,-1 0 0,1 0 0,0 1 0,0-1 0,0 0 0,0 0 0,-1 1 0,1-1 0,0 0 0,0 0 0,-1 0 0,1 0 0,0 1 0,0-1 0,-1 0 0,1 0 0,0 0 0,0 0 0,-1 0 1,1 0-1,0 0 0,-1 0 0,1 0 0,0 0 0,-1 0 0,1 0 0,0 0 0,0 0 0,-1 0 0,0 0-39,-2-2-334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11 168 17300,'-2'5'518,"0"1"0,0 1 0,1-1 1,0 0-1,0 0 0,0 1 0,1 7 1,0-12-435,0 0 0,0-1 1,0 1-1,0 0 1,1 0-1,-1 0 1,1 0-1,-1-1 1,1 1-1,0 0 1,0 0-1,1 2 1,-1-4-66,-1 1 0,1-1 0,0 1 0,-1-1 1,1 1-1,0-1 0,-1 0 0,1 1 1,0-1-1,0 0 0,0 1 0,-1-1 0,1 0 1,0 0-1,0 0 0,0 0 0,0 0 1,-1 0-1,1 0 0,0 0 0,0 0 0,0 0 1,-1 0-1,1 0 0,0-1 0,0 1 1,0 0-1,1-1 0,2-2 6,1 0-1,-1 0 1,1 0 0,-1 0 0,0-1-1,0 1 1,-1-1 0,1 0 0,-1 0-1,0 0 1,0-1 0,5-8 0,-2 0 0,0 0 0,0-1 0,6-21 1,-9 22 16,-1 0 1,2-22-1,-3 32-41,-1 0-1,0 0 0,0-1 0,0 1 0,0 0 0,-1 0 1,1 0-1,-1 0 0,0 0 0,0 0 0,0 0 1,0 0-1,0 0 0,-1 0 0,1 1 0,-4-5 0,4 6-4,1 1-1,-1-1 1,1 1-1,-1-1 0,0 1 1,1-1-1,-1 1 0,1 0 1,-1-1-1,0 1 1,0 0-1,1 0 0,-1-1 1,0 1-1,1 0 0,-1 0 1,0 0-1,0 0 1,1 0-1,-1 0 0,0 0 1,0 0-1,1 0 0,-1 0 1,-1 1-1,1 0-3,-1 0-1,1 0 0,-1 0 1,1 0-1,-1 0 1,1 0-1,0 0 0,-1 0 1,1 1-1,-1 1 1,-2 4-25,0-1 0,0 0-1,1 1 1,-3 9 0,-1 8-12,1 0-1,1 1 1,1-1-1,1 1 1,2 0-1,2 50 1,0-68 60,0 0 0,0 0 0,0-1 0,5 14 0,-6-19-11,1 0-1,-1 0 1,0 0-1,1 0 0,-1 0 1,0 0-1,1-1 1,-1 1-1,1 0 1,-1 0-1,1 0 1,-1-1-1,1 1 0,0 0 1,-1-1-1,1 1 1,0 0-1,0-1 1,0 1-1,-1-1 1,1 1-1,0-1 0,0 0 1,0 1-1,0-1 1,0 0-1,0 0 1,0 1-1,0-1 1,-1 0-1,1 0 0,0 0 1,0 0-1,0 0 1,0 0-1,0-1 1,0 1-1,0 0 1,0 0-1,0-1 0,0 1 1,0 0-1,-1-1 1,2 0-1,8-7-26,-1 0 1,0-1-1,-1 0 0,0-1 0,0 1 0,-1-2 0,11-20 0,1 1-71,-1 0-9,19-26-102,-34 52 175,0 0-1,1 0 1,-1 0 0,1 0 0,0 1 0,0 0 0,0 0 0,0 0 0,8-4-1,-11 6 28,1 1 0,-1-1 0,1 1-1,-1 0 1,0-1 0,1 1 0,-1 0-1,1 0 1,-1 0 0,1 0-1,-1 0 1,1 0 0,-1 0 0,0 0-1,1 1 1,-1-1 0,1 1 0,-1-1-1,0 1 1,1-1 0,-1 1 0,0 0-1,0-1 1,1 1 0,-1 0-1,0 0 1,0 0 0,0 0 0,0 0-1,0 0 1,0 1 0,0-1 0,-1 0-1,1 0 1,0 1 0,-1-1-1,2 3 1,2 6 25,-1 0-1,0 0 1,-1 0 0,2 14-1,0-7 7,-4-14-8,0-1 0,1 0 0,0 0 0,0 0 0,-1 1 0,1-1 0,0 0 0,3 3-1,3-3 213,3-12-38,10-28 211,-15 28-333,0-1-1,1 1 1,0 0 0,0 0 0,1 0 0,9-8 0,-14 16-71,0 0-1,0 1 1,0-1-1,1 1 1,-1-1 0,0 1-1,1 0 1,-1 0-1,1 0 1,-1 0-1,1 0 1,0 1 0,-1-1-1,1 1 1,0 0-1,0 0 1,-1 0-1,1 0 1,0 0 0,0 0-1,-1 1 1,1-1-1,0 1 1,-1 0-1,1 0 1,-1 0 0,1 0-1,-1 0 1,1 1-1,-1-1 1,3 3-1,1 0 1,1 0-1,-1 0 0,-1 1 0,1 0 0,0 0 0,-1 0 0,0 1 0,-1 0 1,1 0-1,3 7 0,-6-7-456,-7-9 312,-6-10 80,-2-6-39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8:2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3768 231 8234,'-9'0'51,"-428"-34"995,347 33-993,0 3 0,-167 26 0,-68 52 187,7 22 451,-840 322 1947,1050-379-2430,-121 69 0,171-80-157,1 3-1,3 2 0,-77 70 0,77-55-81,1 2 0,3 2-1,2 2 1,3 2 0,-51 95-1,78-120 21,2 0 1,2 1-1,1 1 0,2 1 0,2-1 0,1 1 1,2 1-1,2-1 0,2 1 0,4 61 1,2-68 0,2 0 1,1-1 0,2 0 0,1 0 0,1-1 0,2 0 0,2-1 0,0-1 0,2 0 0,1-1 0,41 48 0,-24-36-8,2-2-1,2-2 1,1-1-1,2-2 1,1-2-1,87 48 1,-16-23-51,2-5-1,215 64 1,260 23-197,-33-57 106,5-32 108,905 3 100,124-91 86,-1329 20-120,1266-98 168,-1149 76-142,-3-16 0,395-113 0,-485 78-32,-249 76-9,0-2-1,-1-2 0,0-1 1,-2-1-1,41-33 0,-67 45 10,1 1-1,-1-1 0,-1 0 1,0-1-1,0 0 0,-1-1 1,0 1-1,-1-1 0,7-15 1,-10 17 14,0 0 0,0 0 0,-1-1 1,0 1-1,-1 0 0,0-1 0,0 0 1,-1 1-1,0-1 0,-1 1 0,0-1 1,-5-17-1,-1 5 38,-1 0 0,-1 0 0,-1 1 0,-1 1 0,0 0 0,-28-35 1,-98-101 202,40 60-201,-5 5 1,-152-107-1,-246-127-54,180 122-128,-152-122-254,-18-13-230,-22 38-105,408 250 575,-2 6 0,-1 4 1,-3 5-1,0 4 1,-199-27-1,164 42 74,-1 7 0,-1 7 0,1 5 0,-155 25 0,-384 91-364,473-73 336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11162,'0'1'105,"1"0"0,-1 0 0,0 0 0,0 0 0,0 0 0,1 0 0,-1 0 0,0 0 0,1 0 0,-1 0 0,1 0 0,0 0 0,-1 0 0,1 0 0,-1 0-1,1-1 1,0 1 0,0 0 0,0 0 0,1 0 0,1 1-37,0 0 0,0-1 0,0 1 0,0-1 0,0 0 0,6 1 0,4 1-121,0-1 0,19 1 1,-31-3 91,175-6 107,-51 0-55,661-27 513,-579 11-588,253-20 41,-348 37-30,1 6-1,123 16 0,157 48 153,-42-6 44,-48-25-150,-247-32-65,-1-2 1,1-2 0,79-14 0,257-51 30,-316 52 149,-41 7-50,-1 1-1,54-2 1,52 15-129,-17 1-259,-87-8 180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8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3173 226 11867,'-162'-7'580,"-181"-29"0,207 19-603,-2 6 0,0 6 0,1 6 0,-1 6 0,-157 28 0,-76 53-221,283-60 211,0 5-1,-90 49 0,64-19-107,3 6 0,3 4 0,-103 92 0,143-107 179,-98 108-1,143-140 9,2 1-1,1 0 1,1 2 0,1 0-1,2 1 1,1 1-1,-16 47 1,26-57-45,0 1 1,1 0-1,1 1 1,2-1-1,0 1 0,1-1 1,1 0-1,7 37 1,5 6-73,36 100 0,-27-101-5,3-1 0,45 84 0,-45-106 39,1 0 0,2-2 0,1-1 0,42 41 1,-22-31 19,1-2 1,3-2 0,1-3-1,2-2 1,2-3 0,1-2-1,100 41 1,-70-43 1,2-5 0,1-3 0,143 18 1,289 1 40,-408-36-4,152 10 8,986 50 39,-1068-60-32,438 14 201,0-22 43,-353-14-190,-1-12 0,448-104 0,-383 42-34,536-219 0,-733 251-37,321-146 4,-387 166-18,-2-4-1,-2-2 1,-2-4-1,69-62 1,-108 85 10,-1-2 1,-1-1-1,-1-1 1,-2-1-1,30-51 0,-45 68 14,-1-1 0,0 1-1,0-1 1,-2-1 0,0 1-1,0-1 1,-1 0 0,-1 1-1,0-1 1,-1 0-1,0-1 1,-1 1 0,-1 0-1,0 0 1,-1 0 0,-1 0-1,-6-20 1,-1 10 46,-1 0 0,-1 1 0,-1 0 0,-1 1 0,-1 0 0,-1 1 1,0 1-1,-2 1 0,-1 0 0,-29-23 0,-3 3 40,-2 2 0,-1 3 0,-65-30 0,10 12 24,-176-56 0,-127-11 70,47 18-69,-653-166-41,765 214-115,-1 11-1,-2 11 0,-322 3 1,22 45 55,99 0-52,0-32-348,-90-66 6,354 42 222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8:3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1526 500 10378,'-138'21'804,"-241"68"0,292-61-451,1 3-1,2 5 1,-143 82-1,182-89-277,1 2-1,2 1 1,1 2 0,2 3-1,1 0 1,-44 58 0,59-64-132,1 1 1,1 2 0,2 0 0,1 1-1,2 0 1,1 2 0,2 0 0,2 0-1,-9 51 1,13-45-53,3 0 1,1 1-1,2 0 0,2 0 1,8 53-1,-4-69 8,0 0 0,3 0 0,0-1 0,1 1 0,2-2 1,1 0-1,1 0 0,32 47 0,-14-35-46,1-1 0,1-2 1,2-1-1,2-2 0,1-1 0,1-2 0,63 35 1,-3-11 13,2-4 0,123 39 1,-75-38 130,3-6 0,192 28 0,-129-42-62,229 1 0,222-41-54,1-34 143,166-7 412,-203 42-8,371-19 21,-617-10-285,607-138 1,-650 84-55,503-207-1,-556 175-116,382-226-1,-581 295-116,82-67-1,-131 90 59,-2-2-1,-1-1 0,-2-2 0,34-47 0,-58 68 54,0 0 0,-1-1 0,-1 0 0,-1 0 1,-1-1-1,0 0 0,-1 0 0,-1-1 0,-1 0 0,4-29 0,-7 35 26,-1 0-1,0 0 0,-1 0 0,0 0 1,-1 0-1,-1 0 0,0 1 0,0-1 1,-1 1-1,-1-1 0,0 1 0,-1 1 1,0-1-1,-1 1 0,0 0 0,-11-13 0,2 8 21,0 0 1,0 1-1,-2 1 0,1 1 0,-2 1 0,0 0 0,-32-15 0,-1 5 100,-99-28 0,-301-46 276,-8 33-112,388 54-253,-1151-129 671,503 59-309,-1774-113-18,1251 221-271,988-1-369,2 11 1,-456 133 0,359-53-922,268-91 982,-28 9-212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8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8818,'-5'2'311,"1"1"0,0 0 0,0 0 0,0 0 0,0 1 0,0-1 1,0 1-1,1 0 0,-3 4 0,-6 6-28,3-6-171,1 0 1,0 1-1,1 0 0,0 1 0,0-1 1,1 1-1,0 0 0,1 1 1,-4 11-1,5-13-153,1 0 0,1 1 1,-1 0-1,1 0 0,1 0 0,0-1 1,0 1-1,1 0 0,0 1 1,1-1-1,0-1 0,0 1 0,1 0 1,1 0-1,0 0 0,0-1 0,1 0 1,0 1-1,0-2 0,1 1 0,0 0 1,1-1-1,10 13 0,1-4-87,-12-13-55,-1 1 0,1-1-1,-1 1 1,0 0 0,0 0 0,0 1 0,-1-1 0,3 7 0,-5 0-46,-6-5-57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8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1122 0 10698,'-102'6'644,"1"4"-1,-124 28 0,195-33-540,-34 8 56,1 3 0,-108 42 0,132-41-22,1 1 1,1 2 0,1 1-1,1 2 1,-43 37 0,65-50-68,2 1 0,-1 1 0,2 0 0,-18 25-1,24-30-47,0 0 0,0 0 0,1 0 0,0 0 0,1 1-1,-1-1 1,1 1 0,1-1 0,0 1 0,0 0-1,0 0 1,1 9 0,2-2-44,0-1 1,1 1-1,0 0 0,1-1 1,1 0-1,13 26 0,50 80-401,-41-77 278,23 46-144,32 49-126,-67-115 391,1-1 0,1-1 1,36 34-1,-40-44 44,0 0 0,1-1 0,1-1 0,-1-1-1,1 0 1,1 0 0,24 7 0,-17-8 28,0-2 0,1 0 0,-1-1 0,45 1 0,-29-6 16,0-2 0,0-1 1,-1-2-1,0-1 0,0-3 0,52-19 0,-58 16-11,-1-1-1,0-2 0,-2-1 0,0-1 0,0-2 1,-2 0-1,-1-2 0,46-49 0,-56 53 12,0-1 0,-2-1 0,0 0 0,-1-1 0,-1 0 0,-1-1 0,-1-1 0,-1 0 0,-1 0 0,-1-1 0,0 1 0,-2-1 0,2-30 0,-7 33-8,0 0-1,-2 0 1,0-1 0,-2 2-1,0-1 1,-1 0 0,-1 1 0,-1 0-1,-1 0 1,0 1 0,-2 0-1,0 0 1,-25-33 0,2 11 168,-2 0 1,-2 3-1,-1 1 0,-61-46 1,46 45-115,-8 4 24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8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41 13083,'-25'-9'582,"1"0"-204,-36-8 1,50 15-351,0 0 1,1 1 0,-1 1-1,0-1 1,0 2 0,0-1-1,-11 4 1,4 0 3,1 1 0,0 0 0,0 2 0,1 0 0,0 0 0,0 2 0,1 0 0,-17 13 0,-7 9 76,-53 56 0,53-48-27,3 2-1,1 2 1,2 1-1,2 1 1,-30 63-1,47-83-56,2 1 0,1 1 1,1-1-1,1 1 0,1 1 0,2 0 0,1-1 0,1 2 0,1-1 0,2 0 0,6 56 0,0-51-39,2 0-1,1-1 1,1 0-1,2 0 0,2-1 1,0 0-1,26 37 1,-28-48-9,2-1 1,0-1 0,1 0 0,1-1-1,0-1 1,2 0 0,-1-1-1,2-1 1,0-1 0,1 0 0,33 15-1,-41-23 13,1-1 0,0 0-1,0-1 1,1 0 0,-1-1-1,1 0 1,-1-1 0,1-1-1,0 0 1,19-3 0,-15 0 7,-1-1 0,1-1-1,-1 0 1,-1-1 0,1-1 0,-1 0 0,22-15 0,-17 9 24,-1-2 0,-1 0 0,0-1 1,-1-1-1,-1-1 0,0-1 0,-1 0 1,-2-1-1,0 0 0,-1-1 0,18-40 1,-17 25 66,-2-1 0,-2 0 0,-1 0 0,-2-1 1,-2 0-1,2-57 0,-8 41 8,-1-1 0,-3 1-1,-24-106 1,19 121-229,-2 0 1,-1 1-1,-31-61 0,31 76 74,-1-1-1,-1 2 1,-1 0-1,-1 1 0,0 1 1,-31-27-1,-24-11-191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3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15627,'14'-11'2358,"-13"11"-2314,-1 0 0,0-1 1,0 1-1,0 0 1,0 0-1,1 0 1,-1 0-1,0 0 1,0 0-1,0 0 1,1 0-1,-1 0 1,0 0-1,0 0 1,0 0-1,1 0 1,-1 0-1,0 0 1,0 0-1,0 1 1,1-1-1,-1 0 1,0 0-1,0 0 1,0 0-1,0 0 1,0 0-1,1 0 1,-1 1-1,0-1 1,0 0-1,0 0 1,0 0-1,0 0 0,0 0 1,1 1-1,-1-1 1,0 0-1,0 0 1,0 1-1,0 3 170,1 0-1,-1 0 1,0 0 0,-1 0-1,1 0 1,-2 5-1,-40 193 773,4-20-610,37-181-363,1 0 0,0 1 0,0-1 0,-1 0 1,1 0-1,0 1 0,0-1 0,0 0 0,1 0 0,-1 1 0,0-1 0,0 0 1,1 0-1,-1 0 0,1 0 0,-1 1 0,1-1 0,0 1 0,0-1 7,-1-1 0,1 0 0,0 1 0,-1-1 0,1 1 0,0-1 0,-1 0-1,1 1 1,0-1 0,0 0 0,0 0 0,-1 1 0,1-1 0,0 0 0,0 0 0,0 0-1,-1 0 1,1 0 0,0 0 0,1-1 0,3 0 79,1 0 0,-1-1 1,0 0-1,0 0 0,0-1 0,8-4 0,9-9 175,-1 0-1,0-1 0,-2 0 0,0-2 1,17-21-1,-8 5 25,-2-1 0,25-47 0,-50 83-381,-1-1-1,0 1 1,1-1 0,-1 0-1,0 1 1,1-1-1,-1 1 1,0-1-1,0 1 1,1-1-1,-1 0 1,0 1-1,0-1 1,0 0-1,0 1 1,0-1-1,0 0 1,0 1 0,0-1-1,0 1 1,0-1-1,-1 0 1,1 1-1,0-1 1,0 1-1,-1-1 1,1 0-1,0 1 1,0-1-1,-1 1 1,1-1 0,-1 1-1,0-1 1,1 0-43,-1 0 1,0 0-1,1 1 0,-1-1 1,1 0-1,-1 0 1,1 0-1,0 1 1,-1-1-1,1 0 1,0 0-1,-1 0 1,1 0-1,0 0 1,0-2-1,0-8-736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4330 527 11771,'-117'-32'1662,"-222"-91"0,249 81-1366,-222-94 55,175 90-532,-2 6 1,-1 6-1,-2 7 1,-245-17-1,-465 41-470,761 11 663,1 3 0,0 5-1,1 3 1,1 4 0,1 4-1,2 4 1,-160 81 0,169-69-18,1 3 1,3 3-1,2 3 0,2 4 1,-114 120-1,31 9-57,134-161 45,1 1 0,1 0 1,1 1-1,1 1 0,2 1 0,-9 28 0,17-44 7,1 0-1,0 0 1,1 0 0,0 1-1,1-1 1,0 0-1,1 1 1,0-1-1,1 0 1,1 0 0,0 0-1,0 0 1,1-1-1,0 1 1,1-1-1,1 0 1,0 0-1,0-1 1,15 19 0,-7-14-6,-1 0-1,2 0 1,0-2 0,1 0 0,0 0 0,1-2 0,0 0 0,1-1 0,0-1 0,1 0 0,24 7 0,6-2 16,0-3-1,0-1 1,59 3 0,155-2 54,-96-7-57,205 20-192,36 2-92,1-30 122,280-78 296,-387 39-6,-22 10-54,124-18-92,-243 26 167,178-50 0,-279 57 16,0-2 0,-2-2 0,-1-3-1,0-3 1,-3-2 0,57-41 0,-94 59-80,-1-1-1,-1-1 1,0 0-1,-1-1 0,-1-1 1,0 0-1,-1-1 1,11-21-1,-18 30-37,-2 0-1,1-1 1,-1 1-1,0-1 1,-1 0-1,0 0 1,-1 0-1,1-18 1,-2 20-27,-1 0 0,1 0 1,-2 0-1,1 0 0,-1 0 0,0 1 0,0-1 1,-1 0-1,0 1 0,0 0 0,-1 0 1,-7-11-1,-3 1-17,0 0 0,-1 1 0,-1 1 0,0 0-1,-1 1 1,-36-20 0,-119-52-114,171 85 114,-80-31-298,0 3 0,-2 4 0,0 3 0,-128-14 0,92 20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1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14387,'-1'-3'1435,"-1"7"-703,-2 11 192,-6 42 667,-1-1-1,-28 81 0,4-19-1019,27-88-525,1 0 0,1 1 1,-2 50-1,8-80-37,-1 0 0,1 0 0,0 0-1,0 0 1,1 0 0,-1 0 0,0 1 0,0-1 0,0 0 0,1 0 0,-1 0-1,0 0 1,1 0 0,-1 0 0,1 1 0,0-2-1,-1 0 0,0 0 0,1 0 0,-1 0 0,0 0 0,1 0 0,-1 0-1,0 0 1,1 0 0,-1 0 0,0 0 0,1 0 0,-1 0 0,0-1 0,0 1 0,1 0 0,-1 0 0,0 0 0,0 0 0,1-1 0,-1 1 0,0 0 0,0 0 0,1 0 0,-1-1 0,0 1 0,0 0 0,0 0-1,1-1 1,-1 1 0,0-1 0,18-32 343,-5-3-115,-2-1 0,-2 0 0,8-57 0,-10 25-67,-2-71 1,-4 143-176,-1 0 0,0 0 0,1 0 0,-1 0 0,1 0 0,0 0 0,0 0 0,0 0 0,0 0 0,1-1 0,-1 1 0,1 0 0,-1-1 0,1 1 0,0-1 0,0 1 0,0-1 0,1 0 1,-1 0-1,0 0 0,1 0 0,0 0 0,-1-1 0,1 1 0,0-1 0,0 0 0,3 2 0,1-1 11,-1-1 0,1 1 0,-1-1 0,1 0 1,0 0-1,-1-1 0,1 0 0,0 0 0,0-1 0,-1 1 0,1-1 1,10-4-1,-6 1 18,1 0 1,-2-1-1,1-1 1,0 0-1,-1 0 1,16-14-1,-9 4 80,0 0 0,21-26 0,-50 92 113,6-22-214,1-1 1,-3 55-1,8-69-31,0 0 0,1 0-1,0 0 1,1 0 0,1 0 0,0-1 0,0 1-1,9 17 1,-10-25-78,0 0 0,1-1 0,0 1 0,0-1 0,0 0 0,0 0 0,1 0 0,-1 0 0,1 0 0,0-1 0,7 5 0,-8-6 71,1-1-1,-1 1 0,0-1 1,0 0-1,1 0 1,-1 0-1,1-1 0,-1 1 1,0-1-1,1 1 1,-1-1-1,1 0 1,-1-1-1,1 1 0,-1-1 1,1 1-1,-1-1 1,5-2-1,18-7-395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15891,'21'-1'2279,"-15"0"-1642,0 1 0,0 0 0,0 0 0,0 1 0,10 1 0,-14-1-567,0-1 0,0 1 0,0 0 0,-1 0 0,1 0 0,0 0 1,0 0-1,-1 0 0,1 1 0,-1-1 0,1 0 0,-1 1 0,0-1 0,1 1 0,-1 0 1,0-1-1,0 1 0,0 0 0,0 0 0,-1-1 0,2 5 0,1 5-8,-1 0 0,-1 1 0,0-1 0,0 1 0,-1-1 0,-1 1 0,-2 15 0,20-66 741,-3-2-481,-3-1-1,7-50 1,-16 92-336,0 1 1,-1 0 0,1 0-1,0 0 1,-1 0 0,1 0-1,0 0 1,-1 0 0,1 0-1,-1 1 1,2 0 0,3 3-192,1 0-60,0-1-1,0-1 1,0 1-1,0-1 1,1-1-1,0 1 1,0-1-1,11 1 1,8 0-262,31-1-1,-51-1 438,40-1-628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286 212 13187,'-2'-2'295,"0"-1"0,0 1 0,0 0 0,0 0 0,-1-1 0,1 2-1,-1-1 1,1 0 0,-1 0 0,1 1 0,-1-1 0,0 1 0,0 0 0,0 0 0,0 0 0,0 0 0,0 1 0,0-1 0,0 1 0,0 0 0,-4 0 0,-2-1 64,-1 2 1,1 0 0,0 0 0,0 0-1,-17 6 1,14-3-221,0 1 0,0 0 0,1 1-1,-1 1 1,1 0 0,-14 11 0,20-15-116,1 1-1,-1 1 1,1-1-1,-1 1 1,1-1-1,1 1 1,-1 0-1,1 1 1,-1-1-1,2 0 1,-1 1-1,0 0 1,1 0-1,0 0 1,-1 7-1,3-12-14,0 0 0,0 0-1,-1 0 1,1 0 0,0 0-1,0 0 1,0 0 0,1 0 0,-1 0-1,0 0 1,0 0 0,1 0-1,-1 0 1,0 0 0,1 0-1,-1 0 1,1 0 0,-1 0-1,1 0 1,-1 0 0,1-1 0,0 1-1,0 0 1,-1 0 0,1-1-1,0 1 1,0-1 0,0 1-1,0 0 1,-1-1 0,1 0 0,0 1-1,0-1 1,0 1 0,0-1-1,0 0 1,0 0 0,0 0-1,0 0 1,0 1 0,0-1-1,0-1 1,0 1 0,0 0 0,0 0-1,1 0 1,0-1 0,5 0 38,0 0 1,0-1 0,-1 0-1,1 0 1,11-6 0,1-2 48,-2-1 1,1-1-1,-2-1 1,0 0-1,0-1 0,-1 0 1,22-29-1,-21 23 36,-2-1 0,0-1-1,-1 0 1,-1 0-1,-2-1 1,9-26-1,-13 23 80,-6 18-69,-6 17-71,-1 9-72,1 0 0,0 0 0,2 1 0,0-1 1,1 1-1,1 0 0,1 0 0,1 22 1,1-32-146,0 0 1,0 0-1,1 0 0,0 0 1,1-1-1,-1 1 1,7 11-1,-7-16 16,0 0 0,0 0 0,0-1 0,1 1 0,-1-1 0,1 1 0,0-1 0,0 0 0,0 0 0,1 0 0,-1-1 0,1 1 0,-1-1 0,1 1 0,0-1 0,0-1 0,5 3 0,10 0-511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42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13803,'3'-8'1264,"3"8"-1000,1 13-168,0 11 1201,6 10-1217,5 2-96,9 9-8,6 1 8,7 1 24,0-3 8,2-4-72,-4-4-128,0-4-633,-6-4 729,-6-6-104,-7-5-72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10386,'17'2'3791,"13"4"-2450,12 3-1050,2-8 295,0-1 0,1-2 1,48-9-1,14-1-204,32 1-167,263-25 3,-329 26-203,0 4-1,0 3 0,0 4 0,109 14 0,-117-6-1,1-2 1,108-2-1,-169-5-11,253-9 97,-2 21-35,-129-1 92,0-5 1,143-13-1,238-8 8,138-10-154,67-17 122,-465 44-100,312-6 80,-461 1-113,-44 3-4,102-14 1,-146 11-330,-13-1-40,-18-3 129,-11 3 64,-6-2-51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1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15211,'5'10'1793,"-4"0"-1249,2-6-400,1 1 592,3-5-272,4 0 16,9-6-408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29 18500,'4'-1'738,"20"-12"829,-17 6-771,-7 7-764,0 0 0,0-1 0,0 1 1,0 0-1,1 0 0,-1 0 0,0 0 0,0-1 0,0 1 0,0 0 0,0 0 0,0 0 0,0-1 0,-1 1 1,1 0-1,0 0 0,0 0 0,0 0 0,0-1 0,0 1 0,0 0 0,0 0 0,0 0 0,0 0 0,0-1 1,-1 1-1,1 0 0,0 0 0,0 0 0,0 0 0,0 0 0,0 0 0,-1-1 0,1 1 0,0 0 1,0 0-1,0 0 0,0 0 0,-1 0 0,0-1 76,-1 1-1,1 0 1,-1 0 0,0-1-1,1 1 1,-1 0 0,1 0 0,-1 1-1,0-1 1,1 0 0,-1 0 0,1 1-1,-1-1 1,-1 1 0,-26 11 193,21-8-160,-24 10-98,1 2-1,0 0 1,2 3 0,0 0 0,0 2 0,-40 39 0,63-54-21,0 1 0,0-1-1,1 1 1,-9 15 0,13-21-15,1 0-1,-1 1 1,0-1 0,1 0-1,-1 1 1,0-1-1,1 1 1,0-1-1,-1 1 1,1-1-1,0 0 1,0 1-1,0-1 1,0 1 0,0-1-1,0 1 1,0-1-1,0 1 1,1-1-1,-1 1 1,1-1-1,-1 1 1,1-1 0,-1 0-1,1 1 1,0-1-1,0 0 1,-1 1-1,1-1 1,0 0-1,0 0 1,0 0 0,1 0-1,-1 0 1,0 0-1,2 1 1,4 1 18,0 0 0,0 0 0,0-1 0,0 0 0,1 0 0,-1-1 1,0 0-1,1 0 0,14-1 0,71-9-35,-91 9 6,104-19-1061,-94 16 876,-1 0 1,0-1-1,0 0 1,0 0 0,-1-1-1,1-1 1,10-8 0,-10 5-339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17924,'3'0'1840,"17"-2"-1016,13-1-311,20-1 903,4-2-216,12 2-328,0-2-120,-5 2-392,-1 1-255,-11 2-570,-10-1-367,-24 2-608,-15 0 464,-6 2 480,-15-2-329,-24 3-167</inkml:trace>
  <inkml:trace contextRef="#ctx0" brushRef="#br0" timeOffset="1">3 76 15483,'-2'6'2185,"9"0"-1209,16-6-312,7-2 1409,11 1-809,7-2-200,6 0-472,5-3-592,4-1 160,1 0-80,1 0-160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11995,'1'-2'186,"1"-2"111,0 0-1,0 0 1,0-1 0,0 1 0,-1-1 0,0 1 0,0-1 0,1-7 0,-2 12-276,0-1 1,0 1-1,0 0 1,0 0-1,0 0 1,0-1-1,1 1 1,-1 0-1,0 0 1,0 0-1,0 0 1,0-1-1,1 1 1,-1 0-1,0 0 1,0 0-1,0 0 1,0 0-1,1 0 1,-1 0-1,0-1 1,0 1-1,1 0 1,-1 0-1,0 0 1,0 0 0,0 0-1,1 0 1,-1 0-1,0 0 1,0 0-1,0 0 1,1 0-1,-1 0 1,0 0-1,0 1 1,1-1-1,-1 0 1,0 0-1,0 0 1,14 4 209,-8-2-158,28 4-1,0-1 0,1-2 0,0-1 0,36-4 0,-28 1 20,1 2 0,43 6-1,297 37-32,-327-41-41,104-7 0,56-23 18,195-8 68,-273 27 85,-133 8-178,305-17 472,2 24-263,-204-1-210,0-4 1,196-23 0,-240 12-33,127-10-254,-169 20-391,-18 2 106,-14 2 281,-7 0-35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10562,'1'0'1599,"19"-3"1171,0 1-2639,-1 0-1,21 1 1,205 18 652,-116-4-505,41 1-157,110-27 189,3-1-203,-166 16-114,184-9-68,-300 6 54,0 1-16,-1 0 1,1 0-1,-1 0 1,1 0-1,-1 0 1,1 0-1,-1 0 1,1 0-1,-1 0 1,0 0-1,1-1 1,-1 1-1,1 0 1,-1 0-1,1-1 0,-1 1 1,0 0-1,1-1 1,-1 1-1,1 0 1,-1-1-1,0 1 1,0-1-1,1 1 1,-1 0-1,0-1 1,4-4-162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9:5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12123,'8'-8'224,"1"1"-1,0 1 1,0 0 0,1 0 0,-1 1 0,1 0 0,0 1 0,1 0 0,21-5 0,8 0 85,53-4 0,-81 12-207,-7 0-81,363-36 781,3 29-702,370 36 1176,-95-52-985,-623 22-302,147-9-466,-144 11 384,1 1-1,-1 1 1,0 1-1,34 9 1,-46-6-149,-9-3-38,-8 0-146,-3-2 248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0:0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11434,'-22'-6'3171,"19"2"-831,15 3-1269,142 3-651,154-4-397,391-20-608,-652 23 339,0 1-73,1-3 0,80-10 1,-120 8-256,-24 1 314,-33 2 117,43 0 101,-144 0-122,-241-2 173,283 0 3,-338 2 25,478-2 18,193-6-23,82 18-117,-5 0-235,-3-19-183,-246 3 61,57-14 1,-146 21-902,-5 4 1047,-12 4-41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0:3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79 11170,'-8'2'757,"-15"5"-141,23-7-537,-1 1 1,1-1-1,-1 0 1,0 0-1,1 0 1,-1 1-1,0-1 1,1 0-1,-1 0 1,1 1-1,-1-1 1,1 1-1,-1-1 1,1 0-1,-1 1 1,1-1-1,0 1 1,-1-1-1,1 1 1,-1-1-1,1 1 1,-1 1-1,4-1 0,-1 0-1,0 0 1,1 0-1,-1 0 1,0 0-1,1 0 1,-1-1-1,1 1 1,0-1-1,-1 1 1,5-1-1,0 1 39,226 19 681,3-19-666,-207-1-110,392-17-522,42 0 143,-542 18 380,-109-4-418,-119-36-27,57 6 425,176 26 8,-104 5 0,165 2-12,-39 4 3,48-3-11,0-1 0,0 1 0,0 0 0,0 0 0,0 1 0,0-1 0,0 1 0,0 0 0,-4 3 0,7-5 7,1 0 0,0 0 0,0 0 1,0 0-1,0 0 0,0 0 0,0 0 0,0 1 0,0-1 0,-1 0 0,1 0 1,0 0-1,0 0 0,0 0 0,0 0 0,0 1 0,0-1 0,0 0 0,0 0 0,0 0 1,0 0-1,0 1 0,0-1 0,0 0 0,0 0 0,0 0 0,0 0 0,0 0 0,0 1 1,0-1-1,0 0 0,0 0 0,0 0 0,0 0 0,0 0 0,1 1 0,-1-1 1,0 0-1,0 0 0,0 0 0,0 0 0,0 0 0,0 0 0,0 0 0,0 0 0,1 1 1,-1-1-1,0 0 0,0 0 0,13 5-49,15 2-5,79 0-35,192-12-1,-250 3 101,758-48-45,-787 50-159,-47 5 4,-447 35-819,383-36 913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0:4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11186,'1'0'121,"0"-1"-1,0 0 0,0 1 0,0-1 1,0 1-1,0-1 0,0 1 1,0 0-1,0-1 0,0 1 0,1 0 1,-1 0-1,0 0 0,0 0 0,0 0 1,0 0-1,0 0 0,1 0 0,-1 0 1,0 0-1,0 1 0,0-1 0,0 0 1,0 1-1,0-1 0,0 1 1,0-1-1,0 1 0,1 1 0,19 6 361,0-4-30,0-1 0,0 0 0,38-2 0,67-10 466,-13 0-605,438 16-216,-385 10-92,34 2 0,-39-24-59,247-37-1,-408 42 28,0 0 0,0 0 0,0 0 0,0-1 0,0 1-1,0 0 1,0 0 0,0 0 0,0 0 0,0 0 0,0 0 0,0 0-1,0 0 1,0 0 0,0 0 0,0 0 0,0-1 0,0 1 0,0 0 0,0 0-1,0 0 1,0 0 0,0 0 0,0 0 0,0 0 0,0 0 0,0 0-1,0 0 1,0 0 0,0 0 0,0 0 0,0 0 0,0-1 0,0 1-1,0 0 1,-2-1 30,-4-3-192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1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9458,'-11'1'3946,"13"-2"-3773,0 0 0,1-1 1,-1 1-1,1 1 0,-1-1 0,1 0 1,4 0-1,43-3-1,54 4 0,7 1-169,206-20 34,115-4 363,-274 19-353,238-1 165,-298 9-169,-1 5 1,100 20-1,-54-4-108,0-6-1,1-7 0,0-6 0,259-22 0,-302 7 0,766-45-249,-671 52-551,-190 2 699,0-1 0,1-1 0,-1 1 0,12-5 0,-1 0 3,8-2-117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75 11618,'-30'-14'251,"-1"2"0,0 1-1,-1 1 1,0 2-1,0 1 1,-43-3 0,54 8-163,-1 2 0,0 0 0,0 1 0,0 1 0,0 1 0,1 2 0,0 0 0,0 1 1,0 1-1,-28 13 0,25-7-26,0 1 1,1 1 0,1 1 0,1 1 0,0 1-1,1 1 1,1 0 0,1 2 0,1 0-1,1 1 1,1 0 0,0 2 0,2-1-1,1 2 1,1 0 0,-9 26 0,11-22-43,2 0 0,0 0 0,2 1 0,1 0 1,1 0-1,2 0 0,1 0 0,1 0 0,2 0 0,1 0 1,1 0-1,2-1 0,1 0 0,15 38 0,-11-39-36,2 0-1,1 0 0,1-2 1,1 0-1,1-1 0,40 41 1,-45-53 39,0 0 1,1-1-1,1-1 1,0 0-1,0-2 1,1 1-1,0-2 1,0 0 0,1-1-1,1 0 1,-1-2-1,35 7 1,-40-11 84,0 0 0,1-1 0,-1 0 0,0-1 0,0 0 1,0-1-1,0-1 0,0 0 0,-1 0 0,1-1 0,-1-1 0,0 0 1,0 0-1,-1-1 0,1 0 0,-1-1 0,0-1 0,-1 1 0,10-11 0,4-6 195,-1-1-1,-2-1 0,0-1 0,-2 0 0,27-55 0,-26 42-170,-1 0-1,-2 0 1,-3-2-1,13-56 1,-22 74-300,0-1-1,-1 0 1,-2 0-1,0 1 1,-2-1 0,-1 0-1,-1 0 1,-11-47 0,12 65-58,-1-1 1,0 1-1,0 0 0,-1 0 1,0 0-1,0 0 1,0 1-1,-1-1 0,-9-8 1,11 11 98,-1 1 0,1 0 0,-1 1 0,0-1 0,0 1 0,0-1 0,0 1 0,0 0 0,0 1 0,-1-1 0,1 1 0,-1 0 0,1 0 0,-1 0 0,0 0 0,-8 1 0,-23 7-770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1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12483,'4'-4'205,"1"0"0,-1 0 0,1 0 1,0 1-1,0 0 0,0 0 0,0 0 1,1 1-1,-1 0 0,1 0 0,-1 0 0,1 1 1,0-1-1,9 0 0,3 2-112,-1 0 1,1 1-1,26 6 0,12 0-52,393-1 30,-180-8-19,170-6-170,-142-1-56,48-22 229,-98 5 313,-162 24-351,-53 3-367,0-2-1,35-6 1,-56 6 158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1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9426,'0'0'112,"0"0"-1,0 0 1,1 0-1,-1 0 1,0 0-1,0 0 1,1 0 0,-1 0-1,0 0 1,0 0-1,1 0 1,-1 1-1,0-1 1,0 0 0,0 0-1,1 0 1,-1 0-1,0 0 1,0 0-1,0 1 1,1-1-1,-1 0 1,0 0 0,0 0-1,0 0 1,0 1-1,0-1 1,1 0-1,-1 0 1,0 0 0,0 1-1,0-1 1,0 0-1,0 0 1,0 1-1,0-1 1,0 0 0,0 0-1,0 1 1,0-1-1,0 0 1,0 0-1,0 1 1,0-1 0,0 0-1,0 0 1,0 0-1,0 1 1,0-1-1,0 0 1,-1 0-1,1 0 1,0 1 0,0-1-1,0 0 1,0 0-1,0 0 1,-1 1-1,1-1 1,0 0 0,0 0-1,-1 0 1,13 3-178,11 5 202,1-2 1,1 0-1,-1-2 1,1 0 0,32-1-1,128-9-113,-117 2 64,354-7 229,2 34-176,140 25-716,65-46 446,-442-15 234,212-41 1,-65 5 115,-49 21-621,-267 23-209,-21 2 399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1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10714,'10'-3'888,"0"1"0,0 0-1,0 0 1,15 0-1,7 2-379,39 5 0,-20 0-192,681 13 648,-553-16-839,669-5 210,-2-49 454,-723 40-612,495-41 54,-441 44-1475,-192 13 40,0 2 806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1:4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11226,'2'3'2236,"-3"13"-1290,-3 34-1133,0-5 166,3 239 62,3-83 34,1 112-507,-3-312 343,1-3-39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1:5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6513,'-7'2'779,"3"-1"83,0-1 1,0 2-1,0-1 1,0 0-1,0 1 1,0-1-1,1 1 0,-7 5 1,30-1 145,285 0 1871,-239-7-2699,160-2 180,297-1 34,-43 0-390,-473 6-321,-12 3-189,-12 2-567,-13-4 380,12-3 271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0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12251,'9'-3'341,"1"-1"1,0 2-1,0 0 1,0 0-1,0 1 1,0 0-1,15 1 1,-3-1-83,413-2 658,-4 0-885,-317-3 51,181-4 255,-287 10-351,29 2 83,-35-1-92,-1-1 1,0 0-1,1 0 1,-1 1-1,0-1 0,1 1 1,-1-1-1,0 1 1,0-1-1,0 1 1,0 0-1,1 0 0,-1 0 1,0 0-1,0-1 1,0 1-1,-1 0 1,1 1-1,0-1 0,0 0 1,0 0-1,0 2 1,-1-3 15,0 0 0,0 0 1,0 0-1,0 1 0,0-1 0,0 0 1,1 0-1,-1 0 0,0 1 0,0-1 1,0 0-1,0 0 0,0 1 0,0-1 1,0 0-1,-1 0 0,1 0 0,0 1 1,0-1-1,0 0 0,0 0 0,0 0 1,0 1-1,0-1 0,0 0 0,0 0 1,-1 0-1,1 1 0,0-1 0,0 0 1,0 0-1,0 0 0,-1 0 0,1 0 1,0 0-1,0 1 0,0-1 0,-1 0 1,-6 1-141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12803,'36'-2'778,"1"-2"1,52-11-1,-5 0-253,59 0-451,1 6 1,0 6-1,0 6 0,148 24 0,-147-9-501,188-2-1,-327-16 451,-3 0-48,0 1 0,0-1-1,-1 0 1,1 0-1,0-1 1,0 1-1,-1 0 1,1-1-1,0 0 1,0 1 0,-1-1-1,1 0 1,-1-1-1,1 1 1,-1 0-1,4-4 1,-5-2-39,-7-1-47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13171,'-1'0'165,"-1"0"0,1 0 0,0 0 0,-1 0 0,1 0 0,-1 0 1,1 0-1,0-1 0,-1 1 0,1-1 0,0 1 0,0-1 0,-1 1 0,1-1 0,-2-1 0,3 1-78,-1 1-1,1 0 0,0-1 1,0 1-1,-1-1 0,1 1 1,0-1-1,0 1 0,0-1 0,0 0 1,-1 1-1,1-1 0,0 1 1,0-1-1,0 1 0,0-1 0,0 1 1,0-1-1,1 0 0,-1 1 1,0-1-1,0 1 0,0-1 1,0 1-1,1-2 0,1-1 56,0 0-1,1-1 1,-1 1 0,0 0-1,1 0 1,0 1-1,0-1 1,0 0 0,5-2-1,3-2-129,0 0 0,1 1 0,-1 0 0,2 1 0,-1 0 0,25-6 0,-29 10-14,0-1 0,-1 2-1,1-1 1,0 1-1,-1 0 1,1 1 0,0 0-1,-1 0 1,1 1-1,-1-1 1,1 2 0,-1-1-1,9 5 1,7 4 161,1-2 0,0 0 0,0-2 0,0-1 0,1 0 0,0-2 0,0-1 0,0-1 0,44-2 0,-61-1-77,0 1 0,-1-1 0,1-1 0,-1 0 1,1 0-1,-1 0 0,8-4 0,-12 4-113,0 1-1,0-1 0,0 0 0,0 0 0,-1 0 1,1 0-1,-1 0 0,0-1 0,1 1 0,-1-1 0,0 0 1,0 1-1,-1-1 0,1 0 0,-1 0 0,1 0 1,-1 0-1,2-6 0,-1 0-126,3 3-62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18 15435,'1'-1'61,"-1"1"0,0 0 0,0-1 0,0 1 0,0-1 0,0 1 0,1-1 0,-1 1 0,0-1 0,0 1 0,0 0 0,0-1-1,0 1 1,0-1 0,0 1 0,-1-1 0,1 1 0,0-1 0,0 1 0,0 0 0,0-1 0,0 1 0,-1-1 0,1 1 0,0-1 0,0 1 0,-1 0-1,1-1 1,0 1 0,-1 0 0,1-1 0,0 1 0,-1 0 0,1 0 0,-1-1 0,1 1 0,-1 0 0,-1-1 76,0 1 0,0-1 1,-1 1-1,1 0 0,0 0 0,0 0 0,0 0 1,-5 1-1,-42 11 1100,34-6-1121,-1 1 0,1 0 0,1 1 1,-1 1-1,1 0 0,1 1 0,0 0 0,0 1 0,-12 14 1,24-24-116,0 0 1,0 1-1,0-1 1,1 0-1,-1 0 1,0 0 0,1 0-1,-1 1 1,1-1-1,0 0 1,-1 0-1,1 1 1,0-1-1,0 0 1,0 1 0,0-1-1,0 0 1,0 1-1,0-1 1,0 0-1,0 1 1,1-1 0,-1 0-1,0 1 1,1-1-1,-1 0 1,1 0-1,0 0 1,-1 1 0,1-1-1,0 0 1,0 0-1,0 0 1,0 1-1,6 4-14,0 1-1,0-1 0,0-1 0,10 7 1,5 3-13,-16-10 21,-1 0 0,0 0 1,0 1-1,0 0 1,-1 0-1,1 0 0,-1 0 1,-1 0-1,6 14 1,-8-17 10,0 0 0,0-1 0,0 1 1,-1 0-1,0 0 0,1 0 0,-1 0 0,0 0 1,0 0-1,0-1 0,-1 1 0,1 0 0,-1 0 1,0 0-1,1 0 0,-1-1 0,0 1 1,-1 0-1,1-1 0,0 1 0,-1-1 0,0 1 1,1-1-1,-1 0 0,0 0 0,0 0 0,-5 4 1,0-1 83,0-1 1,0 0 0,-1 0-1,1 0 1,-1-1 0,0 0-1,0 0 1,-1-1 0,1 0-1,0-1 1,-1 0 0,1 0-1,-1-1 1,1 0 0,-1 0 0,1-1-1,-1 0 1,-13-4 0,20 5-125,0-1 1,1 1-1,-1-1 0,0 0 1,0 0-1,1 1 1,-1-1-1,1 0 1,-1 0-1,1 0 1,-1-1-1,1 1 1,0 0-1,-1 0 1,1-1-1,0 1 1,0-1-1,0 1 1,0-1-1,0 0 0,-1-2 1,2 2-60,0 1 1,0 0-1,0-1 0,0 1 1,1-1-1,-1 1 0,0 0 1,1-1-1,-1 1 0,1 0 1,-1 0-1,1-1 0,-1 1 1,1 0-1,0 0 0,0 0 1,0 0-1,0 0 0,-1 0 1,1 0-1,1 0 0,-1 0 1,0 0-1,0 0 0,0 1 1,0-1-1,1 0 0,-1 1 1,0-1-1,2 0 1,6-3-218,1 1 0,-1 0 0,1 1 0,11-2 0,19 0-626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118 403 17092,'0'-2'62,"-2"1"0,1-1 1,0 1-1,0-1 1,0 1-1,-1 0 0,1 0 1,0-1-1,-1 1 1,1 0-1,-1 0 0,0 0 1,1 1-1,-1-1 1,0 0-1,0 1 0,1-1 1,-1 1-1,0-1 1,0 1-1,0 0 1,1 0-1,-1 0 0,0 0 1,0 0-1,0 0 1,0 0-1,1 1 0,-1-1 1,0 1-1,0-1 1,1 1-1,-1 0 0,-2 1 1,0 0-52,-1 0-1,1 1 1,0-1 0,1 1 0,-1 0 0,0 0-1,1 0 1,-1 1 0,1-1 0,0 1 0,0 0-1,-3 5 1,5-6-18,0-1 0,-1 1 0,1 0-1,0-1 1,0 1 0,1 0 0,-1 0 0,0 0 0,1-1-1,0 1 1,0 0 0,0 0 0,0 0 0,1 5 0,-1-7 6,1 0 1,0 1 0,0-1 0,0 1 0,-1-1-1,1 0 1,1 0 0,-1 0 0,0 1 0,0-1-1,0 0 1,0 0 0,1-1 0,-1 1 0,0 0-1,1 0 1,-1-1 0,1 1 0,-1 0-1,1-1 1,-1 0 0,1 1 0,-1-1 0,1 0-1,0 0 1,-1 0 0,4 0 0,10 0 17,1-1 0,-1 0 0,1-1 1,-1-1-1,0-1 0,23-7 0,-2-3 70,50-26 1,-57 23 100,0-1 0,-2-1 0,0-1 1,-1-2-1,-1-1 0,-1 0 0,-1-2 0,-2-1 1,0 0-1,-1-2 0,-2 0 0,19-41 1,-33 62-107,-1 2 5,-1-1 1,1 1-1,-1-1 0,0 1 1,0-1-1,-1 0 0,1 0 1,0-8-1,-2 13-78,0 1 1,0-1-1,0 1 1,0-1-1,0 1 1,0 0-1,0-1 1,0 1-1,0-1 1,0 1-1,0-1 0,0 1 1,0-1-1,0 1 1,0-1-1,0 1 1,0 0-1,-1-1 1,1 1-1,0-1 1,0 1-1,0 0 1,-1-1-1,1 1 0,0-1 1,-1 1-1,1 0 1,0-1-1,-1 1 1,1 0-1,0 0 1,-1-1-1,1 1 1,-1 0-1,1 0 1,-1 0-1,1-1 0,0 1 1,-1 0-1,1 0 1,-1 0-1,1 0 1,-1 0-1,1 0 1,-1 0-1,1 0 1,-1 0-1,1 0 1,-1 0-1,1 0 0,0 0 1,-1 1-1,1-1 1,-1 0-1,1 0 1,-1 0-1,1 1 1,-1-1-1,-2 2 30,-1 0 0,1 1 0,0-1 0,0 1 0,0-1 0,-4 5 0,-12 18 4,1 0 0,0 2 1,2 0-1,1 0 0,2 2 1,0-1-1,-13 49 0,16-27-160,9-47 20,1-1 0,0 0-1,-1 1 1,1-1 0,0 0-1,0 1 1,1-1-1,-1 0 1,0 1 0,1-1-1,0 0 1,-1 0 0,1 1-1,0-1 1,0 0-1,0 0 1,3 4 0,-3-6 52,0 1 0,0-1 0,0 1 1,0-1-1,0 0 0,0 1 0,0-1 0,0 0 1,1 0-1,-1 0 0,0 0 0,0 0 0,0 0 1,0 0-1,0 0 0,2-1 0,11-2-434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11066,'91'11'3517,"133"14"-3170,-193-22-213,0-2 1,-1-1 0,1-2-1,-1-1 1,35-7-1,-26 4 63,-20 4-79,36 1 0,-44 2-95,1-1-1,-1 0 1,1-1 0,0 0-1,-1-1 1,1 0 0,18-7-1,21-9 83,0 1 0,1 3-1,1 2 1,1 2-1,-1 3 1,1 2-1,60 2 1,390 28-37,-204-5-40,530-36 169,-722 9-200,1 4 1,-1 5-1,110 16 0,-151-8 15,103 0 0,-202-4 110,-38-12-2132,46 3 1631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138 178 16243,'-12'8'127,"1"-1"-1,-1 1 1,1 1-1,1 0 1,0 1-1,0 0 1,0 0-1,2 1 1,-1 0-1,1 1 1,1-1-1,-7 16 1,13-25-126,0-1 0,1 1 0,-1-1 0,1 1 0,-1 0 0,1-1 0,-1 1 0,1 0 0,0-1 0,0 1 0,0 0 0,0 0 0,0-1 0,0 1 0,0 0 0,0 0 0,1-1 0,-1 1 0,1 0 0,-1-1 0,1 1 0,0-1 0,1 3 0,-1-3 11,1 0-1,-1 0 1,1 0-1,0 0 1,-1 0-1,1 0 0,0 0 1,0-1-1,0 1 1,-1-1-1,1 1 1,0-1-1,0 0 1,0 1-1,0-1 1,0 0-1,0 0 1,0 0-1,0-1 1,3 0-1,13-2 122,-1-2-1,0 0 1,0-1-1,0 0 1,-1-1-1,0-1 1,0-1-1,26-20 1,-6 2 315,-2-2 1,41-45-1,-59 58-280,45-52 421,-56 62-497,0-1-1,0-1 1,0 1-1,-1 0 0,0-1 1,-1 0-1,5-14 0,-8 22-88,1 0 0,-1 0 0,0-1 0,0 1 0,0 0 0,0 0 0,0 0 0,0 0 0,0 0 0,0-1 0,0 1 0,0 0 0,0 0 0,1 0 0,-1 0 0,0-1 0,0 1 0,0 0 0,0 0 0,0 0 0,0 0 0,0-1 0,0 1 0,-1 0 0,1 0-1,0 0 1,0 0 0,0-1 0,0 1 0,0 0 0,0 0 0,0 0 0,0 0 0,0 0 0,0-1 0,0 1 0,-1 0 0,1 0 0,0 0 0,0 0 0,0 0 0,0 0 0,0 0 0,-1 0 0,1-1 0,0 1 0,0 0 0,0 0 0,0 0 0,-1 0 0,1 0 0,0 0 0,0 0 0,-12 7 57,-11 17 2,-56 82 291,67-87-320,0 1 0,2 0-1,-16 40 1,25-58-99,1 0 1,-1 0-1,0 1 0,1-1 1,-1 0-1,1 1 0,0-1 0,0 0 1,0 1-1,0-1 0,0 0 0,1 4 1,0-5 41,-1 0 1,1 0 0,-1 0 0,1 0 0,0 0-1,-1 0 1,1 0 0,0 0 0,0-1 0,0 1 0,0 0-1,0 0 1,-1-1 0,1 1 0,0-1 0,0 1-1,1-1 1,-1 1 0,0-1 0,0 0 0,0 1-1,0-1 1,0 0 0,0 0 0,2 0 0,15 1-341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13931,'0'0'66,"1"0"1,-1 0-1,0 0 0,1 0 0,-1 0 1,0 0-1,1 0 0,-1 0 1,0 0-1,1 1 0,-1-1 1,0 0-1,0 0 0,1 0 1,-1 0-1,0 1 0,0-1 0,1 0 1,-1 0-1,0 1 0,0-1 1,1 0-1,-1 0 0,0 1 1,0-1-1,0 0 0,0 0 1,0 1-1,1-1 0,-1 0 0,0 1 1,0-1-1,0 0 0,0 1 1,0-1-1,0 0 0,0 1 1,0-1-1,0 0 0,0 1 0,0-1 1,0 0-1,0 1 0,0-1 1,-1 0-1,1 1 0,0-1 1,0 0-1,0 0 0,0 1 1,-1-1-1,1 1 0,-12 20 874,9-15-838,-6 9 160,-31 59 699,35-65-814,1 1-1,1 0 1,-1 0-1,2 0 1,-3 18 0,4-27-125,1 1 0,0-1 1,0 0-1,0 0 0,0 0 0,0 1 1,0-1-1,0 0 0,0 0 1,0 0-1,1 1 0,-1-1 1,0 0-1,1 0 0,-1 0 0,1 0 1,-1 0-1,1 0 0,0 0 1,-1 0-1,1 0 0,0 0 0,0 0 1,0 0-1,2 1 0,-2-1-3,1-1 0,0 1-1,0 0 1,0-1 0,0 0-1,0 0 1,0 1 0,0-1 0,0 0-1,0-1 1,0 1 0,0 0-1,4-1 1,6-3 14,-1 0 0,0 0 0,20-12 0,-11 5 5,0-2 0,-2 0 0,1-1 0,-1-1 0,30-34 0,-45 46-36,-1 0-1,1 0 1,-1 0 0,0 0-1,0-1 1,-1 1-1,1 0 1,2-8 0,-4 11-3,0-1 1,0 0-1,0 0 1,0 1-1,0-1 1,0 0-1,0 0 1,0 0-1,0 1 0,0-1 1,-1 0-1,1 0 1,0 1-1,0-1 1,-1 0-1,1 0 1,-1 1-1,1-1 1,-1 0-1,1 1 1,-1-1-1,1 1 1,-1-1-1,1 1 1,-1-1-1,1 1 1,-1-1-1,0 1 1,1-1-1,-1 1 1,0 0-1,0-1 1,1 1-1,-1 0 1,0 0-1,0 0 1,1-1-1,-1 1 1,0 0-1,0 0 1,0 0-1,1 0 1,-1 0-1,0 0 0,-1 1 1,-9 0 66,-1 0 0,1 1-1,0 1 1,0 0 0,0 0 0,0 1 0,0 0 0,1 1-1,0 0 1,-16 11 0,23-14 73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14643,'0'0'40,"0"0"0,0 0 0,0 0 0,0 1 0,0-1 0,0 0-1,0 0 1,0 0 0,0 1 0,0-1 0,0 0 0,0 0 0,0 0 0,0 1 0,0-1 0,0 0-1,0 0 1,0 0 0,0 1 0,0-1 0,0 0 0,0 0 0,0 0 0,0 0 0,0 1 0,1-1-1,-1 0 1,0 0 0,0 0 0,0 0 0,0 0 0,0 0 0,1 1 0,-1-1 0,0 0 0,0 0-1,0 0 1,0 0 0,1 0 0,-1 0 0,0 0 0,0 0 0,0 0 0,1 0 0,-1 0 0,0 0-1,0 0 1,0 0 0,1 0 0,-1 0 0,0 0 0,0 0 0,0 0 0,0 0 0,1 0 0,-1 0-1,0 0 1,0 0 0,0 0 0,1 0 0,-1-1 0,0 1 0,0 0 0,16-8 476,-12 6-184,46-27 466,-1-2 0,-1-2 0,-2-3-1,56-55 1,-71 54-453,-37 43-308,0 0 0,0 1 0,0 0 0,1 0 0,-1 0 0,2 0 0,-7 14 0,4-9-22,6-11-18,-5 9-134,0 0 0,1 0 0,0 1 0,1-1 0,0 1 0,-4 15 1,8-25 101,0 0 0,0 0 0,0 0 0,-1-1 0,1 1 0,0 0 0,0 0 0,1 0 0,-1 0 0,0 0 0,0 0 0,0 0 0,1 0 0,-1 0 0,0 0 0,1 0 0,-1-1 0,0 1 0,1 0 0,0 0 0,-1 0 0,1-1 0,-1 1 0,1 0 0,0-1 0,-1 1 0,1 0 0,0-1 0,0 1 0,0-1 1,-1 1-1,1-1 0,0 0 0,0 1 0,0-1 0,0 0 0,0 1 0,0-1 0,0 0 0,0 0 0,0 0 0,0 0 0,0 0 0,-1 0 0,1 0 0,2-1 0,3 1-47,0-1 0,1 0 0,-1-1 0,0 1 0,12-6 1,24-15-445,7-10 30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14523,'-56'57'1485,"25"-28"-866,1 2-1,2 1 1,-49 70 0,76-100-600,0 0 0,-1 0 0,1 1 0,0-1 1,0 0-1,0 1 0,1-1 0,-1 1 1,0-1-1,1 1 0,0-1 0,0 1 0,-1-1 1,1 1-1,1-1 0,0 5 0,-1-5-16,1-1-1,0 1 1,0-1-1,0 0 1,0 0-1,0 1 1,0-1-1,0 0 1,0 0-1,1 0 0,-1 0 1,0 0-1,1-1 1,-1 1-1,0 0 1,1 0-1,-1-1 1,1 1-1,-1-1 1,1 0-1,0 1 1,-1-1-1,1 0 1,-1 0-1,1 0 1,2 0-1,9 0 38,1-1 1,-1 0-1,0-1 1,0-1-1,0 0 1,0-1-1,20-8 1,4-4 800,41-26 0,-74 40-732,37-25 1121,-39 26-1099,0-1 0,1 0 0,-1 0 0,-1 0 0,1 0 1,0 0-1,0 0 0,-1-1 0,1 1 0,-1 0 0,0-1 0,0 1 1,0-1-1,1-2 0,-2 3-84,0 1 0,0-1 0,-1 0 0,1 1 1,-1 0-1,1-1 0,-1 1 0,1-1 0,-1 1 0,0 0 1,0-1-1,1 1 0,-1 0 0,0 0 0,0-1 0,0 1 0,-1 0 1,1 0-1,0 0 0,0 0 0,0 1 0,-1-1 0,1 0 0,-1 0 1,-2 0-1,-36-15-333,11 10-751,28 5 914,-1 1 1,1 0 0,-1-1-1,1 1 1,-1 0-1,1 0 1,-1 0-1,1 1 1,-1-1-1,1 0 1,-1 0-1,1 1 1,-1-1-1,1 1 1,-1-1-1,-1 2 1,2 3-493,6 3-119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15147,'-33'11'1173,"-43"21"-1,64-26-931,0 1 0,1 0-1,0 0 1,0 1 0,1 1 0,-16 15-1,25-22-195,-1 0-1,1-1 0,0 1 0,-1 0 0,1 0 1,0 0-1,0 0 0,0 0 0,0 0 0,0 0 0,1 0 1,-1 1-1,1-1 0,-1 0 0,1 0 0,0 5 1,0-6-28,0 0 0,1 1 0,0-1 0,-1 1 0,1-1 1,0 1-1,-1-1 0,1 0 0,0 0 0,0 1 0,0-1 1,0 0-1,0 0 0,0 0 0,0 0 0,1 0 1,-1 0-1,0 0 0,1-1 0,-1 1 0,0 0 0,1-1 1,-1 1-1,1-1 0,2 1 0,6 2 16,0-1-1,0-1 1,1 1-1,-1-2 1,1 1 0,16-2-1,-20 0 32,1 0 0,-1 0-1,0-1 1,1 0-1,-1 0 1,0 0 0,-1-1-1,1 0 1,0-1 0,7-4-1,-13 7-35,1 0-1,-1 0 1,1 0-1,-1 0 1,0 0-1,0-1 1,1 1-1,-1 0 1,0-1-1,0 1 1,0 0-1,0-1 0,-1 1 1,1-1-1,0 1 1,-1-1-1,1 0 1,-1 1-1,1-1 1,-1 0-1,0 1 1,0-1-1,1 0 1,-1 1-1,-1-1 1,1 0-1,0 0 1,0 1-1,-1-1 1,1 0-1,0 1 1,-1-1-1,0 1 1,1-1-1,-1 0 0,0 1 1,0 0-1,0-1 1,0 1-1,0-1 1,0 1-1,0 0 1,-3-2-1,-2-2-4,1 0 0,-1 0 0,-1 1 0,1 0 0,-1 0 0,1 1 0,-1-1 0,-13-3 1,-29-3-684,45 9 494,1 1-1,-1 0 0,1 0 0,-1 0 0,1 0 0,-1 0 0,1 1 0,-1-1 0,1 1 0,0 0 1,-6 2-1,9-2 143,-1-1 1,1 0-1,-1 1 1,1-1 0,-1 0-1,1 1 1,-1-1-1,1 0 1,-1 1-1,1-1 1,0 1 0,-1-1-1,1 1 1,0-1-1,-1 1 1,1-1 0,0 1-1,0-1 1,0 1-1,-1-1 1,1 1-1,0-1 1,0 1 0,0 0-1,0-1 1,0 1-1,0-1 1,0 1 0,0 0-1,0-1 1,0 1-1,0-1 1,1 1-1,-1-1 1,0 1 0,0-1-1,0 1 1,1-1-1,-1 1 1,0-1 0,1 1-1,0 0 1,16 14-584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16812,'-10'21'2655,"-17"24"-1618,2 1 0,-23 59 0,47-104-1033,1 0 1,-1 0-1,1 1 0,0-1 0,-1 0 0,1 1 0,0-1 1,0 0-1,-1 0 0,1 1 0,0-1 0,1 0 1,-1 1-1,0-1 0,0 0 0,0 1 0,1-1 0,-1 0 1,1 0-1,0 3 0,0-4-3,-1 0 0,0 1 0,1-1-1,-1 0 1,0 0 0,1 0 0,-1 1 0,0-1 0,1 0 0,-1 0-1,0 0 1,1 0 0,-1 0 0,0 0 0,1 0 0,-1 0 0,1 0-1,-1 0 1,0 0 0,1 0 0,-1 0 0,1 0 0,-1 0 0,0 0-1,1 0 1,15-12 4,-7 0 1,0 0-1,-1 0 1,0 0-1,0-1 1,-2-1 0,6-14-1,27-89 37,-29 82-44,-10 37 0,0 0 1,0 0 0,1 0-1,-1 0 1,1 0 0,-1 0 0,1 0-1,0-1 1,0 1 0,0 0 0,0 0-1,0-1 1,0 1 0,3 2 0,-2-1 1,1 0 1,0 0-1,-1 0 0,1-1 1,0 1-1,0-1 1,0 1-1,6 2 1,-4-4 1,0 1 0,0-1 0,0 0 0,0-1 0,0 1 0,0-1 0,0 0 0,0 0 0,0-1 0,0 1 0,0-1 0,0 0 0,-1 0 0,1-1 0,9-3 0,-4 0-2,1-1-1,-1 0 1,1 0 0,-2-1 0,13-10 0,-38 34-167,0 1 1,1 0 0,1 1 0,1 1-1,-21 42 1,25-38-955,9-23 1079,0-1 0,-1 1 0,1 0 0,0 0 0,0-1 0,0 1 0,0 0 0,0 0 0,0-1 0,0 1 0,0 0 0,1-1 0,-1 1 0,0 0 0,0 0 0,1-1 0,-1 1 0,0-1 0,1 1 0,-1 0 0,0-1 0,1 1 0,-1-1 0,1 1 0,-1 0 0,1-1 0,-1 0 0,1 1 0,0-1 0,-1 1 0,2 0 0,7 2-583</inkml:trace>
  <inkml:trace contextRef="#ctx0" brushRef="#br0" timeOffset="1">392 197 12187,'3'-1'260,"1"1"0,0 1 1,0-1-1,0 0 0,0 1 0,-1 0 1,1 0-1,0 0 0,3 2 1,-6-2-161,1-1 1,-1 1 0,0 0-1,0 1 1,1-1 0,-1 0-1,0 0 1,0 0 0,0 1-1,-1-1 1,1 0 0,0 1-1,0-1 1,-1 1 0,1-1-1,-1 1 1,1-1 0,-1 1-1,0 0 1,0-1 0,1 1-1,-1-1 1,0 1 0,-1 2-1,1 4 14,0 14 1273,1-20-542,0-13-187,-1-1-400,-1 1 0,0 0 0,-3-17 0,2 19-549,0 0-1,1 0 1,0 0 0,1 0-1,0 0 1,2-13 0,-2 21 245,0-1 1,1 1-1,-1 0 1,1-1-1,-1 1 1,1 0-1,-1-1 1,1 1-1,0 0 0,0 0 1,0 0-1,0 0 1,0 0-1,0 0 1,0 0-1,0 0 1,0 0-1,0 0 1,0 0-1,2 0 1,16-5-642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155 166 15771,'-10'-1'468,"0"0"-1,-1 0 0,1 1 1,0 1-1,-1 0 0,-12 3 1,19-3-342,0-1 0,0 1 0,1 1 1,-1-1-1,0 1 0,1-1 0,-1 1 1,1 0-1,-1 0 0,1 1 0,0-1 0,0 1 1,0-1-1,0 1 0,1 0 0,-1 0 1,1 1-1,-1-1 0,-1 4 0,4-6-98,-1 0-1,1 0 1,-1 0-1,1 0 1,0 0-1,-1 0 1,1 0 0,0 0-1,0 0 1,0 0-1,0 0 1,0 0-1,0 0 1,0 0-1,0 0 1,0 0-1,0 0 1,1-1-1,-1 1 1,0 0 0,1 0-1,-1 0 1,1 0-1,-1 0 1,2 1-1,-1 0-2,1-1-1,-1 0 1,1 1 0,0-1-1,0 0 1,0 0 0,0 0-1,0 0 1,0 0-1,0-1 1,3 2 0,4 0-8,0-1 1,1 0 0,-1 0 0,16-1 0,-14-1-12,-1-1 1,1 1 0,0-2 0,-1 0 0,0 0 0,1 0-1,-1-2 1,-1 1 0,1-1 0,-1-1 0,0 1 0,0-2 0,0 1-1,-1-1 1,0 0 0,0-1 0,-1 0 0,0 0 0,0-1 0,-1 0-1,0 0 1,-1 0 0,0-1 0,0 1 0,-1-1 0,0-1-1,-1 1 1,3-17 0,-5 22 14,0-1 0,-1 0 0,0 1 0,0-10 0,0 14-15,-1 0 1,1 0-1,0-1 0,0 1 1,-1 0-1,1 0 0,0 0 1,-1 0-1,1 0 0,-1 0 0,0 0 1,-1-2-1,2 3-2,0 0 0,-1-1-1,1 1 1,-1 0 0,1 0-1,-1-1 1,1 1 0,-1 0 0,0 0-1,1 0 1,-1 0 0,1 0-1,-1 0 1,1 0 0,-1 0 0,1 0-1,-1 0 1,1 0 0,-1 0-1,1 0 1,-1 0 0,1 0 0,-1 1-1,0-1 1,1 0 0,0 0 0,-1 1-1,0-1 1,-2 3 1,0-1 0,0 1 0,0 0 0,0 0 0,0 0 0,1 0 0,0 0 0,0 0 0,0 1 0,0-1 0,0 1 0,0-1 0,1 1 0,-2 6 0,0 0-307,1 1 0,0-1 0,0 1 0,0 12 0,2-18 126,0-1 0,0 1 1,1-1-1,-1 0 0,1 1 0,0-1 1,0 0-1,1 1 0,-1-1 0,1 0 1,0 0-1,0 0 0,0 0 0,0-1 1,1 1-1,0 0 0,0-1 0,3 3 1,22 17-736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2:2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13 17996,'0'0'69,"1"0"-1,-1-1 1,0 1 0,0-1-1,0 1 1,0-1 0,0 1-1,-1-1 1,1 1 0,0-1 0,0 1-1,0-1 1,0 1 0,0-1-1,-1 1 1,1-1 0,0 1 0,-1 0-1,1-1 1,0 1 0,0-1-1,-1 1 1,1 0 0,-1-1 0,1 1-1,0 0 1,-1 0 0,1-1-1,-1 1 1,1 0 0,-1 0-1,0-1 1,0 1 11,-1 0 1,1 0-1,-1 0 0,1 0 1,-1 1-1,1-1 0,0 0 1,-1 1-1,1-1 0,-1 1 1,-1 0-1,-44 28 212,36-21-25,-7 3-90,-5 3 155,1 0 1,0 2 0,1 0 0,-34 35-1,54-49-293,-1-1-1,1 1 1,0 0-1,-1-1 1,1 1-1,0 0 1,0 0-1,0 0 1,0 0-1,1 0 1,-1 0-1,0 0 1,1 0-1,-1 0 1,1 1-1,0 3 1,0-5-26,1 1 0,0-1 0,-1 0 0,1 1 0,0-1 0,0 0 0,-1 0 0,1 0 0,0 1 0,0-1 0,1 0 0,-1 0 0,0 0 0,0-1 0,0 1 0,1 0 0,-1 0 1,0-1-1,1 1 0,-1-1 0,0 1 0,1-1 0,-1 1 0,1-1 0,1 0 0,24 5-289,0-2-1,0-1 1,1-1-1,-1-1 1,0-2 0,0 0-1,50-12 1,-43 5-110,-8 0-120</inkml:trace>
  <inkml:trace contextRef="#ctx0" brushRef="#br0" timeOffset="1">5 155 16500,'14'3'1512,"21"-3"-1072,11 0-168,14-1 584,3-1-152,3 1-288,-2 0-248,-11 1-640,-10-2-232,-23 1 608,-12-1-152,-21 2-128</inkml:trace>
  <inkml:trace contextRef="#ctx0" brushRef="#br0" timeOffset="2">1 233 15275,'36'0'1609,"8"0"-1145,12-6-176,5 0 568,4-4-440,1 5 0,-6-1-208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4029 239 12819,'0'0'10,"0"0"-1,0 0 1,0 0 0,0 0 0,0 0 0,0 0 0,0 0 0,0-1 0,0 1 0,0 0-1,0 0 1,1 0 0,-1 0 0,0 0 0,0 0 0,0-1 0,0 1 0,0 0-1,0 0 1,-1 0 0,1 0 0,0 0 0,0-1 0,0 1 0,0 0 0,0 0-1,0 0 1,0 0 0,0 0 0,0 0 0,0 0 0,0-1 0,0 1 0,0 0-1,0 0 1,-1 0 0,1 0 0,0 0 0,0 0 0,0 0 0,0 0 0,0 0 0,0 0-1,-1 0 1,1-1 0,0 1 0,0 0 0,0 0 0,0 0 0,-1 0 0,-12-10 170,-19-8-28,2 7-52,-1 2 0,0 0 0,0 3-1,-40-4 1,-37-9-24,-45-17 58,-307-56 677,348 82-284,-165 7-1,-112 28 95,-105 2-185,87-36-436,-85 1-580,400 9 560,-392 14 816,467-14-736,0 0 1,0 1-1,0 1 0,-21 7 0,33-8-62,0-1-1,1 2 1,-1-1 0,0 0-1,1 1 1,-1 0 0,1 0-1,0 1 1,0-1 0,0 1-1,1 0 1,-1 0 0,1 0-1,0 0 1,0 0 0,0 1-1,-3 7 1,-67 180-146,61-165 155,1-4-32,1 1 0,1 1 0,-11 44 0,19-62 7,0 1 1,0 0 0,1 0 0,0 0-1,0-1 1,1 1 0,0 0 0,0 0-1,1-1 1,0 1 0,0-1-1,1 1 1,0-1 0,0 0 0,1 0-1,8 12 1,2-2-1,0-1 1,0-1-1,2 0 1,0-1-1,0-1 1,2-1-1,-1 0 0,2-1 1,35 16-1,-4-7-25,1-2 0,89 20 0,-59-23 61,129 9 0,84-16 63,128 12 22,-118 37-62,-196-33-367,174 16 0,-162-37 436,0-5 1,198-28-1,232-75 748,-291 51-1252,-84 24 40,352-12 0,-481 41 399,188-9 208,-184 5-206,0-2 0,81-23-1,0-14 27,149-72 0,-267 110-56,1 0 1,-1-2 0,22-15-1,-34 23-11,0-1 0,0 0-1,1 0 1,-1 0 0,0 0-1,0-1 1,0 1 0,0 0-1,0 0 1,0-1-1,-1 1 1,1 0 0,0-1-1,-1 1 1,1-1 0,-1 1-1,1-1 1,-1 1 0,0-1-1,0 1 1,1-1 0,-1 1-1,0-1 1,0 1 0,-1-1-1,1 1 1,0-1 0,0 1-1,-1-1 1,1 1-1,-1-1 1,1 1 0,-1-1-1,0 1 1,0 0 0,1-1-1,-1 1 1,0 0 0,0 0-1,0-1 1,-3-1 0,-4-4 29,0 0 0,-1 0 0,0 1 0,-17-9 0,23 13-29,-662-357 102,589 322-192,0 11-37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10274,'7'3'3638,"17"1"-2815,-16-2-365,40 8 22,1-2 0,0-2 0,0-2 0,85-4 0,38-18-257,72-4 42,60 22-137,211-11 190,-325-7-172,590-37 121,-675 57-222,167 25 0,-197-18-40,-27-5 8,0-1 1,0-3-1,51-7 1,141-28-183,-177 25-48,-51 8-457,-8 2 497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236 169 10034,'-5'4'1066,"8"-3"-324,23 0 52,39-4-4,21-8-442,0-3 0,163-48 0,-239 59-343,0 0 0,-1-1 1,1 0-1,0-1 0,-1 0 1,0 0-1,10-8 0,-19 13-3,1 0-1,-1 0 1,1-1-1,-1 1 1,0 0-1,1-1 1,-1 1-1,1-1 1,-1 1-1,0 0 1,1-1-1,-1 1 1,0-1-1,1 1 1,-1-1-1,0 1 1,0-1-1,1 1 0,-1-1 1,0 0-1,0 1 1,0-1-1,0 1 1,0-1-1,0 1 1,0-1-1,0 0 1,0 1-1,0-1 1,0 1-1,0-1 1,0 1-1,0-1 1,-1 1-1,1-1 1,0 0-1,0 1 1,-1-1-1,1 1 0,0-1 1,-1 1-1,1 0 1,0-1-1,-1 1 1,1-1-1,-1 1 1,1 0-1,-1-1 1,1 1-1,-1 0 1,1-1-1,-1 1 1,1 0-1,-1 0 1,1 0-1,-1-1 1,1 1-1,-1 0 1,0 0-1,-40-9 95,38 9-85,-56-5 237,0 2-1,-95 7 1,-116 32 488,228-29-579,1 1 0,0 2 0,-53 21-1,92-30-149,0 0-1,0 0 1,0 0-1,0 0 1,0 1-1,0-1 1,0 0-1,0 1 1,-2 2-1,4-4-5,0 0 0,0 0 0,0 1 0,0-1 0,-1 0 0,1 0 0,0 1 0,0-1 0,0 0 0,0 0 0,0 1 0,0-1-1,0 0 1,0 0 0,0 1 0,0-1 0,0 0 0,0 0 0,0 1 0,1-1 0,-1 0 0,0 0 0,0 1 0,0-1 0,0 0 0,0 0 0,0 1 0,1-1 0,-1 0 0,0 0 0,0 0 0,0 0 0,1 1 0,-1-1 0,0 0-1,0 0 1,0 0 0,1 0 0,-1 0 0,0 1 0,0-1 0,1 0 0,-1 0 0,5 1-1,0 0 1,0 0-1,0 0 0,0 0 1,0-1-1,0 0 0,6 0 1,77-9-86,124-29 0,30-3-235,-226 37 320,-27 1 133,-26-1 190,16 3-72,-127-2 689,129 4-700,0 0-1,0 2 0,0 0 0,1 1 0,-28 10 0,45-14-222,1 0-1,-1 0 0,1 0 1,0 0-1,-1 0 0,1 0 1,-1 0-1,1 0 0,0 1 1,-1-1-1,1 0 0,0 0 1,-1 0-1,1 1 0,0-1 1,0 0-1,-1 0 0,1 1 1,0-1-1,-1 0 0,1 1 1,0-1-1,0 0 0,0 1 1,-1-1-1,1 0 0,0 1 1,0-1-1,0 0 0,0 1 1,0 0-1,12-2 213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15619,'0'1'361,"-1"3"3358,13-5-2390,49-14 547,-47 10-1716,-1 1 0,1 1-1,0 0 1,0 1 0,0 1-1,0 0 1,0 1 0,19 2-1,22 9-120,-35-6-306,0 0 0,1-2 1,24 1-1,-52-29-2075,1 0 1735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126 100 10426,'39'-91'9676,"-35"82"-7745,-15 47 2080,-7 19-4283,0-17 292,-1-2 0,-3 0-1,-51 69 1,72-106-17,1 0 1,-1 0-1,0-1 1,1 1 0,-1 0-1,1 0 1,-1 0-1,1-1 1,0 1-1,-1 0 1,1 0-1,0 0 1,-1 0-1,1 0 1,0 0-1,0 0 1,0 0 0,0 0-1,0 0 1,0 0-1,0 1 1,1-1 0,-1-1-1,1 1 1,-1 0 0,1-1 0,-1 1 0,1-1 0,0 1 0,-1-1 0,1 1 0,0-1-1,-1 1 1,1-1 0,0 1 0,0-1 0,-1 0 0,1 0 0,0 1 0,0-1 0,1 0 0,6 1 25,1 0 1,-1-1 0,17-1 0,-15 0-14,102-8 118,36-1-62,-146 10-126,0 0 0,1 0 0,-1 0 0,1 1 0,-1-1 0,0 1 0,0-1 0,4 2 0,-12-2-3819,8-1 3113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57 18244,'11'-10'1395,"0"0"1238,-17 26-919,-162 249-485,104-170-1216,56-81-216,16-18-116,17-18-251,24-30-387,-3-2 0,69-106 0,-127 183 1067,2 1 1,0 0 0,2 0 0,0 1 0,2 0-1,1 0 1,0 1 0,2 0 0,1 43 0,0-61 129,-2-17-129,3 6-101,0-1-1,0 1 1,0 0-1,1-1 0,-1 1 1,1-1-1,0-3 1,1 4-15,0 0 0,1 0 0,-1 0 1,1 1-1,-1-1 0,1 1 0,0-1 1,0 1-1,0-1 0,1 1 0,-1 0 1,1 0-1,-1 0 0,1 1 0,-1-1 1,1 0-1,0 1 0,0 0 1,0-1-1,0 1 0,0 1 0,0-1 1,0 0-1,0 1 0,4-1 0,2 0-10,1 0-1,-1 0 0,1 1 0,-1 0 0,0 1 1,1 0-1,10 2 0,-15-1 4,-1 0-1,1 0 1,-1 0 0,0 0-1,0 0 1,0 1 0,0 0-1,7 6 1,-10-8 18,0 0 0,0-1 0,-1 1 0,1 0 0,0 0 0,0 0 0,0 0 0,-1 0 0,1 0 0,0 0 0,-1 0 0,1 0 0,-1 1 0,1-1 0,-1 0 0,0 0 0,0 0 0,1 1 0,-1-1 0,0 0 0,0 0 0,0 1 0,0-1 0,0 0 0,0 0 0,-1 1 0,1-1 0,0 0 0,-1 0 0,1 0 0,-1 0 0,1 1 0,-1-1 0,1 0 0,-1 0 0,0 0 0,0 0 0,0 1 0,-3-2 333,3-8-166,3-6 40,2 4-148,0 0 0,0 1 1,1 0-1,8-12 0,-13 21-71,1-1-1,0 1 1,0-1 0,-1 1 0,1-1 0,0 1-1,0-1 1,0 1 0,0 0 0,0-1 0,-1 1-1,1 0 1,0 0 0,0-1 0,0 1 0,0 0-1,0 0 1,0 0 0,0 0 0,1 1 0,26 3-47,-9 0 33,-9-4 15,0-1 0,0 0 0,0 0 0,0-1 1,0-1-1,0 1 0,0-2 0,-1 1 0,0-1 0,0 0 0,0-1 0,0 0 0,0-1 1,7-6-1,-9 6-5,0 0 1,0 0 0,-1-1 0,0 0-1,0 0 1,-1-1 0,0 1 0,0-1-1,0 0 1,-1 0 0,-1-1 0,1 0-1,-1 1 1,-1-1 0,3-14 0,-5 22 6,1-1 0,-1 1 0,0 0 1,0-1-1,0 1 0,0 0 0,0-1 1,0 1-1,0 0 0,-1-1 0,1 1 1,0 0-1,-1-1 0,1 1 1,-1 0-1,1 0 0,-1-1 0,-1-1 1,1 3 0,0 0 0,0-1 0,1 1 1,-1 0-1,0 0 0,0 0 0,0 0 0,0 0 1,0 0-1,0 0 0,1 0 0,-1 0 1,0 0-1,0 0 0,0 0 0,0 1 1,0-1-1,1 0 0,-1 1 0,0-1 1,0 1-1,1-1 0,-1 1 0,0-1 1,0 1-1,1-1 0,-1 1 0,1 0 0,-1-1 1,0 2-1,-8 7-12,1 0 0,-1 0 0,2 1 0,0 0 0,0 1 1,0 0-1,-4 12 0,2-2 21,0 0 0,2 0 0,-5 24 0,11-40 1,0 0 0,0 0-1,1 1 1,-1-1 0,1 0-1,0 0 1,1 0 0,-1 0 0,1 1-1,0-1 1,1 0 0,-1 0-1,4 8 1,-3-10-9,0 0 0,0 0 0,0 0 0,0-1 0,0 1 0,1-1 0,-1 1 0,1-1 0,0 0 1,-1 0-1,1 0 0,0 0 0,0-1 0,1 1 0,-1-1 0,0 1 0,0-1 0,1 0 0,-1-1 0,0 1 0,6 0 0,-5-1-27,1 1 0,0-1 1,0-1-1,-1 1 0,1-1 1,0 1-1,-1-1 0,1-1 0,0 1 1,-1-1-1,0 0 0,1 0 0,-1 0 1,0 0-1,0-1 0,0 1 0,0-1 1,4-5-1,-5 6 36,-1-1 0,1 0 0,-1 0 0,0-1 0,1 1 0,-1 0 0,-1-1 0,1 1-1,-1-1 1,1 0 0,-1 1 0,0-1 0,0 0 0,-1 0 0,1 0 0,-1 0 0,0 0 0,0 1 0,0-1 0,0 0 0,-1 0 0,-1-7 0,2 10 8,0 0 0,-1 0 0,1 1 0,0-1 0,0 0 0,-1 0 0,1 1 0,0-1 0,-1 0 0,1 1 0,-1-1 0,1 0 0,-1 1 0,1-1 0,-1 1 0,0-1 0,1 1 0,-1-1 0,1 1 0,-2-1 0,2 1-4,-1 0 0,1 0 0,0-1 0,-1 1 0,1 0 0,-1 0 0,1 0 0,0 1 0,-1-1 0,1 0 0,-1 0 0,1 0 0,0 0 0,-1 0 0,1 0 0,0 0 0,-1 1 0,1-1 0,0 0 0,-1 0 0,1 0 0,0 1 0,-1-1-1,1 0 1,0 1 0,0-1 0,-1 1 0,1-1-7,-1 1-1,1 0 1,0 0 0,-1 0-1,1-1 1,0 1-1,0 0 1,0 0-1,0 0 1,0 0 0,0 0-1,0 0 1,0-1-1,0 1 1,0 0-1,0 0 1,0 0 0,1 0-1,-1 0 1,0-1-1,1 1 1,-1 0-1,0 0 1,1-1 0,-1 1-1,1 0 1,-1 0-1,1-1 1,0 1-1,-1-1 1,1 1-1,0-1 1,-1 1 0,1-1-1,0 1 1,0-1-1,-1 1 1,2 0-1,3 0-49,0 1-1,0 0 1,-1-1-1,1 0 0,0 0 1,0 0-1,0-1 1,0 1-1,0-1 1,0 0-1,0-1 0,0 1 1,0-1-1,0 0 1,8-3-1,-11 3 3,1 1 0,0-1 0,-1 0 1,1 0-1,-1-1 0,1 1 0,-1 0 0,1-1 0,-1 1 0,0-1 1,0 0-1,0 0 0,0 0 0,0 0 0,0 0 0,0 0 0,-1-1 1,1 1-1,-1-1 0,0 1 0,0-1 0,0 1 0,0-1 0,0 0 1,0 1-1,-1-1 0,1 0 0,-1 0 0,0-3 0,0 5 39,1 1 0,-1-1 0,0 1 0,0-1 0,0 0 0,0 1 0,0-1 0,-1 1 0,1-1 0,0 1 0,0-1 0,0 0 0,0 1 0,-1-1 1,1 1-1,0-1 0,-1 1 0,1-1 0,0 1 0,-1-1 0,1 1 0,0 0 0,-1-1 0,1 1 0,-1-1 0,1 1 0,-1 0 0,1-1 0,-1 1 0,1 0 0,-1 0 0,1-1 0,-1 1 0,0 0 0,1 0 0,-1 0 0,1 0 0,-1 0 0,1 0 0,-1 0 0,0 0 0,1 0 0,-1 0 0,1 0 0,-1 0 0,0 0 0,1 0 0,-1 0 0,1 1 0,-1-1 0,1 0 0,-1 0 0,1 1 0,-1-1 0,1 0 0,-1 1 0,0 0 0,-2 1 26,-1 0-1,1 1 1,0-1-1,-1 1 1,1 0 0,-4 5-1,5-4 16,-1-1 1,1 1-1,0 0 0,0-1 0,0 1 1,1 0-1,-1 0 0,1 1 0,0-1 0,0 0 1,1 0-1,-1 8 0,1-11-24,0 1-1,0 0 1,1 0 0,-1 0 0,1 0-1,-1 0 1,1-1 0,0 1 0,0 0-1,0 0 1,0-1 0,0 1-1,0-1 1,0 1 0,0-1 0,1 1-1,-1-1 1,1 0 0,-1 1 0,1-1-1,-1 0 1,1 0 0,0 0-1,-1-1 1,1 1 0,0 0 0,0 0-1,0-1 1,3 1 0,7 1-187,-1-1 1,1 0-1,0 0 1,0-1-1,0-1 1,-1 0-1,1-1 1,0 0-1,-1-1 1,0 0-1,1-1 1,-1 0-1,-1 0 1,1-1-1,0-1 1,-1 0-1,0-1 1,-1 1-1,0-2 1,15-13-1,-23 20 162,-1 0 1,1 1-1,0-1 0,-1 0 0,1 0 0,0 1 0,-1-1 0,1 0 1,-1 0-1,1 0 0,-1 0 0,1 0 0,-1 0 0,0 0 0,1 0 0,-1 0 1,0 0-1,0 0 0,0 0 0,0 0 0,0 0 0,0 0 0,0 0 1,0 0-1,-1-2 0,0 3 38,1-1-1,-1 1 1,0-1 0,0 1 0,0 0-1,1 0 1,-1-1 0,0 1 0,0 0 0,0 0-1,0 0 1,0 0 0,0 0 0,0 0 0,0 0-1,1 0 1,-1 0 0,0 1 0,0-1-1,0 0 1,0 0 0,0 1 0,1-1 0,-1 1-1,0-1 1,0 1 0,1-1 0,-1 1 0,0-1-1,0 2 1,-5 2 187,1 0-1,0 0 1,0 0-1,1 1 1,-5 5-1,7-8-146,1-1-1,0 1 0,0-1 0,-1 1 0,1-1 0,0 1 0,0 0 1,1-1-1,-1 1 0,0 0 0,1 0 0,-1 0 0,1 0 1,-1 0-1,1-1 0,0 1 0,0 0 0,0 0 0,0 0 0,0 0 1,1 3-1,-1-4-48,1 0 0,1 0 1,-1 0-1,0 1 1,0-1-1,0 0 0,1-1 1,-1 1-1,0 0 1,1 0-1,-1 0 0,1-1 1,-1 1-1,1-1 1,-1 1-1,1-1 0,-1 0 1,1 0-1,-1 1 1,1-1-1,0 0 0,-1 0 1,1 0-1,2-1 1,41-7-493,-29 3 267,-1 0 1,0-2-1,0 0 1,-1-1-1,0 0 1,0-1 0,-1 0-1,0-1 1,-1-1-1,0 0 1,0-1-1,-1 0 1,18-26-1,-4-1 697,-1-1-1,-2-1 0,28-71 1,-64 150-343,3 0 0,1 1 0,1 1 0,3-1 1,1 1-1,2 0 0,1 0 0,3 0 0,5 43 0,-6-83-159,0 0 0,0 0-1,0 0 1,0 1-1,0-1 1,0 0 0,0 0-1,-1 0 1,1 0-1,0 1 1,0-1 0,0 0-1,0 0 1,0 0-1,0 0 1,-1 0 0,1 1-1,0-1 1,0 0-1,0 0 1,0 0 0,-1 0-1,1 0 1,0 0-1,0 0 1,0 0 0,0 0-1,-1 0 1,1 0-1,0 0 1,0 0 0,0 0-1,-1 0 1,1 0-1,0 0 1,0 0 0,0 0-1,0 0 1,-1 0-1,1 0 1,0 0 0,0 0-1,0 0 1,-1 0-1,1 0 1,0 0 0,0 0-1,0-1 1,0 1-1,0 0 1,-1 0 0,1 0-1,0 0 1,0 0-1,0-1 1,0 1 0,0 0-1,-11-7-337,-106-105-2571,74 68 2111,37 38 704,-3-2 57,1-1 0,0 0 0,0 0 0,1-1-1,-7-11 1,13 21 71,1-1-1,0 0 0,-1 1 0,1-1 1,0 1-1,0-1 0,0 1 1,-1-1-1,1 0 0,0 1 0,0-1 1,0 0-1,0 1 0,0-1 0,0 1 1,0-1-1,0 0 0,0 1 0,1-1 1,-1 1-1,0-1 0,0 0 1,0 1-1,1-1 0,-1 1 0,0-1 1,1 1-1,-1-1 0,0 1 0,1-1 1,-1 1-1,1-1 0,-1 1 1,1 0-1,-1-1 0,1 1 0,-1 0 1,1-1-1,-1 1 0,1 0 0,-1-1 1,1 1-1,0 0 0,-1 0 1,1 0-1,-1 0 0,2 0 0,35-2 770,-29 2-615,68 4 861,-49-1-1024,0-2-1,44-3 1,-68 2-43,-1 0 1,1 0-1,-1 0 0,0-1 1,1 1-1,-1-1 0,0 0 1,0 0-1,1 1 0,-1-1 1,0-1-1,0 1 0,0 0 1,0 0-1,0-1 0,0 1 1,-1-1-1,1 0 0,0 1 1,-1-1-1,1 0 0,-1 0 1,0 0-1,1 0 0,-1 0 0,0 0 1,0-1-1,-1 1 0,1 0 1,0 0-1,-1-1 0,1-4 1,-2-25-353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15379,'-2'0'1697,"4"9"-1001,3 2-288,6-4 840,6-1-744,-2 0-192,4-3-48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16524,'-9'-3'2128,"6"3"-1304,3-3-320,3 2 977,7-2-385,4 3-144,8-1-400,2-4-192,9 1-176,4 0-144,8 1-448,1-4-296,-3 1-512,-2-4-737,-8-3 1481,0-3-328,-6-4-368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2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15083,'3'2'189,"1"0"-1,-1 0 1,1 0-1,0 0 0,0-1 1,0 0-1,0 1 1,0-1-1,0-1 1,0 1-1,0-1 1,8 1-1,6 1 424,-2 1-394,-1 0-1,1 1 1,-1 1-1,1 0 0,-1 1 1,-1 1-1,18 10 1,-29-15-208,1 0 1,0 1 0,-1 0 0,0 0-1,0 0 1,0 0 0,0 0-1,0 0 1,0 1 0,-1-1-1,0 1 1,0 0 0,0 0-1,0 0 1,0 0 0,-1 0 0,0 0-1,1 0 1,-2 1 0,1-1-1,0 0 1,-1 1 0,0-1-1,0 0 1,0 1 0,-1-1 0,1 0-1,-1 1 1,0-1 0,0 0-1,-2 4 1,-2 3-2,0 0 0,0-1 1,-1 1-1,-1-1 0,0-1 0,0 1 1,-1-1-1,0-1 0,-15 14 0,-10 5-67,-47 29 0,61-44-57,-72 42-614,72-44 534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3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18076,'-7'16'3824,"-10"34"-2764,1 9-691,2 0 1,-10 89 0,24-146-339,-1 1-1,1-1 0,0 1 1,0-1-1,1 0 1,-1 1-1,0-1 0,1 0 1,0 0-1,0 4 1,0-6-3,-1 1 1,0 0 0,1-1 0,-1 1 0,1-1-1,-1 1 1,1 0 0,-1-1 0,1 1 0,0-1 0,-1 1-1,1-1 1,0 0 0,-1 1 0,1-1 0,0 0-1,-1 1 1,1-1 0,0 0 0,0 0 0,0 1 0,2-1 38,0-1 1,0 1 0,0-1-1,-1 1 1,1-1 0,0 0 0,0 0-1,-1 0 1,1 0 0,-1 0 0,1-1-1,-1 1 1,0-1 0,4-3 0,18-15 371,0-1 1,-2-1-1,29-35 1,-38 40-518,0 0 0,-2-1 0,0 0 0,-1-1 0,-1 0 0,7-22 0,-15 40 17,2-17-1197,-3 18 1222,0-1-1,0 1 0,0-1 0,0 1 1,0-1-1,0 1 0,0-1 0,-1 1 1,1-1-1,0 1 0,0-1 1,0 1-1,-1-1 0,1 1 0,0-1 1,-1 1-1,1 0 0,0-1 0,-1 1 1,1 0-1,-1-1 0,1 1 0,-1 0 1,1-1-1,0 1 0,-1 0 1,1 0-1,-1 0 0,0-1 0,-7-1-619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16259,'1'7'530,"-1"0"-1,1-1 0,1 1 0,-1-1 0,1 1 0,0-1 0,1 1 0,-1-1 0,1 0 0,5 7 0,-5-9-549,-1-1-1,1 0 0,0 0 1,0-1-1,0 1 0,0 0 0,0-1 1,1 0-1,-1 0 0,1 0 1,-1 0-1,1-1 0,0 1 1,-1-1-1,1 0 0,0 0 0,0 0 1,8 0-1,0-1-1024,1 0-1,0-1 1,-1-1-1,1 0 1,-1-1-1,0 0 1,1 0-1,-2-2 1,21-9-1,-21 8 1225,0 0-1,19-14 1,-29 19-7,-1 1 1,1-1 0,0 1 0,-1-1 0,1 1 0,-1-1-1,1 1 1,-1-1 0,1 1 0,-1-1 0,1 0 0,-1 1-1,1-1 1,-1 0 0,0 1 0,1-1 0,-1 0 0,0 0-1,1-1 1,-2 2-32,1 0-1,0-1 0,0 1 1,-1 0-1,1-1 0,0 1 1,-1 0-1,1-1 0,0 1 1,-1 0-1,1 0 0,0 0 1,-1-1-1,1 1 0,0 0 1,-1 0-1,1 0 0,-1 0 1,1 0-1,0-1 0,-1 1 1,1 0-1,-1 0 1,1 0-1,-1 0 0,-3 0 356,0 0-1,0 0 1,0 1-1,0-1 1,0 1-1,-4 1 1,1 1-253,-1 0 1,1 0-1,0 1 1,1 0-1,-12 9 0,16-11-242,1-1-1,-1 0 0,0 1 0,0 0 1,1-1-1,-1 1 0,1 0 1,-1 0-1,1-1 0,0 1 0,0 0 1,0 0-1,0 1 0,0-1 0,0 0 1,1 0-1,-1 0 0,1 1 0,-1-1 1,1 0-1,0 0 0,0 1 1,0 3-1,1-5-3,-1 0 0,1 0 0,-1 0 1,1-1-1,-1 1 0,1 0 0,0-1 1,-1 1-1,1 0 0,0-1 0,0 1 1,0-1-1,-1 1 0,1-1 0,0 0 0,0 1 1,0-1-1,0 0 0,0 1 0,0-1 1,0 0-1,-1 0 0,1 0 0,0 0 1,0 0-1,0 0 0,0 0 0,0 0 1,0 0-1,0-1 0,1 1 0,30-9-34,-14 0 49,-1 0-1,0-1 0,28-21 0,-44 30-8,-1 1-3,0 0 0,1-1 0,-1 1-1,0 0 1,0 0 0,0 0-1,0-1 1,1 1 0,-1 0-1,0 0 1,0 0 0,1 0 0,-1 0-1,0 0 1,0 0 0,0-1-1,1 1 1,-1 0 0,0 0 0,0 0-1,1 0 1,-1 0 0,0 0-1,0 0 1,1 0 0,-1 0-1,0 0 1,0 0 0,1 1 0,-1-1-1,0 0 1,0 0 0,1 0-1,-1 0 1,0 0 0,1 11-6,-9 25-12,4-22-10,3-10-26,0-1 0,1 1 0,0 0 1,0-1-1,0 1 0,0 0 0,1 5 1,0-8 11,-1 0 0,0 0 0,1 0 1,-1 0-1,0 0 0,1 0 0,-1-1 1,1 1-1,0 0 0,-1 0 0,1 0 0,0 0 1,-1-1-1,1 1 0,0 0 0,0-1 1,0 1-1,0 0 0,0-1 0,0 1 1,-1-1-1,1 0 0,0 1 0,0-1 0,0 0 1,1 1-1,-1-1 0,0 0 0,0 0 1,0 0-1,0 0 0,1 0 0,6-2-52,-1 1 1,0-1-1,0-1 0,0 1 0,-1-1 0,1 0 0,-1-1 0,0 0 1,1 0-1,-2 0 0,1 0 0,7-8 0,21-18-493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13011,'-41'86'3668,"28"-60"-2440,0 1 1,2 0-1,1 0 0,-8 32 1,14-11-499,4-46-768,0 1 0,0 0 0,0 0 0,1-1 0,-1 1 0,1 0 0,0-1 0,-1 1 0,1-1 0,0 1 0,1-1 0,-1 1 0,0-1 0,3 4 0,-3-6 28,-1 0 0,1 0 1,-1-1-1,1 1 0,-1 0 0,1 0 0,-1 0 1,1 0-1,-1-1 0,1 1 0,-1 0 1,1 0-1,-1-1 0,0 1 0,1 0 0,-1-1 1,0 1-1,1-1 0,-1 1 0,0 0 1,1-1-1,-1 1 0,0-1 0,1 0 0,8-13 2,4-9 40,69-108 191,-71 115-223,2 0-1,0 1 1,0 1 0,1 0-1,28-21 1,-34 30-46,-1 1 0,1 0-1,0 0 1,0 1 0,16-6 0,-21 9 22,-1-1 1,0 0 0,1 1 0,0-1-1,-1 1 1,1 0 0,-1 0-1,1 0 1,-1 0 0,1 0-1,0 0 1,-1 1 0,1-1-1,-1 1 1,1 0 0,-1 0-1,0 0 1,1 0 0,-1 0-1,0 1 1,0-1 0,0 0-1,0 1 1,3 2 0,-5-3 14,1 0 0,0 1 1,0-1-1,0 1 1,-1-1-1,1 1 0,-1 0 1,1-1-1,-1 1 0,0-1 1,1 1-1,-1 0 0,0-1 1,0 1-1,0 0 1,0-1-1,0 1 0,-1-1 1,1 1-1,-1 0 0,1-1 1,-1 1-1,1-1 0,-1 1 1,0-1-1,0 1 1,-1 1-1,-2 4 69,-1-2 0,1 1-1,-1 0 1,-11 9 0,0-1 175,0-1 0,-1 0 0,0-2 0,-1 0-1,0 0 1,-1-2 0,0 0 0,-28 8 0,46-17-260,0 0-1,0 0 1,0 1 0,0-1 0,0 0 0,1 0 0,-1 0-1,0 0 1,0 0 0,0 0 0,0 0 0,0 0-1,0 0 1,0-1 0,1 1 0,-1 0 0,0 0-1,0-1 1,-1 0 0,2 1 16,0-1-1,0 1 1,-1 0-1,1-1 1,0 1-1,0-1 1,0 1-1,0-1 1,-1 1-1,1-1 1,0 1-1,0-1 1,0 1 0,0-1-1,0 1 1,0-1-1,0 1 1,1-1-1,-1 1 1,0-1-1,0 1 1,0-1-1,1 0 1,1-5-73,1 1 0,0 0 0,1 0 0,4-6 1,10-11-346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3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17028,'3'17'1872,"-7"6"-1088,-6-1-312,0 1 865,2 1-241,3-4-552,5-3-392,5-10-776,8-5-248,5-9 640,0-8-208,1-13-169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11907,'-18'-20'1536,"13"12"-773,5 6-225,2 4 164,4 2-703,-1-1-1,1 1 1,-1-1-1,1 0 1,0 0-1,0-1 1,0 0-1,11 2 1,53 7-53,-69-10 56,264 15 8,-48-5 66,258 52 60,140 8-80,31-69-31,1-33 2,-517 24-24,528-36 8,109-6-45,1 27-10,-246 34-200,-7-1-58,-395-14 301,77 2 1248,-176 4-1061,-6 1 53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 18244,'1'-12'2184,"2"5"-1247,-1 3 1543,-4 10-1152,-4 6-575,-1 4-257,0 6-320,1 1-112,-2 2-184,1 1-120,2-4-240,0-2-209,0-3-439,1-4-264,0-5 920,-4-2-296,6 0-65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17404,'0'0'55,"0"-1"0,0 1 0,0 0 1,1-1-1,-1 1 0,0 0 0,0 0 0,0-1 1,0 1-1,0 0 0,0 0 0,0-1 1,1 1-1,-1 0 0,0 0 0,0-1 0,0 1 1,1 0-1,-1 0 0,0 0 0,0 0 0,1-1 1,-1 1-1,0 0 0,0 0 0,1 0 1,-1 0-1,0 0 0,0 0 0,1 0 0,-1 0 1,0 0-1,1 0 0,-1-1 0,0 2 1,0-1-1,1 0 0,-1 0 0,0 0 0,1 0 1,-1 0-1,0 0 0,0 0 0,1 0 0,-1 0 1,1 1-1,0 17 1322,-8 37-357,5-47-802,0 7-63,-16 91 955,-5 133 0,23-236-1084,1 23 94,-1-25-117,0 0 0,0-1 1,0 1-1,0 0 0,0-1 0,0 1 0,0-1 1,0 1-1,0 0 0,1-1 0,-1 1 0,0-1 1,0 1-1,1-1 0,-1 1 0,0-1 0,1 1 0,-1-1 1,0 1-1,1-1 0,-1 1 0,1-1 0,-1 1 1,1-1-1,-1 0 0,1 1 0,-1-1 0,1 0 1,0 1-1,0-1-8,-1-1 1,1 1 0,0 0-1,-1 0 1,1-1-1,-1 1 1,1 0 0,-1-1-1,1 1 1,-1-1 0,1 1-1,-1-1 1,1 1 0,-1-1-1,0 1 1,1-1-1,-1 1 1,0-1 0,1 0-1,-1 1 1,0-1 0,0 1-1,1-1 1,-1 0-1,0 1 1,0-2 0,3-21-146,-3 21 124,2-12-172,-1 0 0,-1 0 0,0 1 0,-1-1 0,-1 0 0,0 0 0,-1 1 0,0-1 0,-9-20 0,14 36 110,-1 0-1,0 0 1,1 0 0,-1 0 0,1-1-1,0 1 1,0 0 0,0-1 0,0 1-1,0-1 1,0 1 0,0-1 0,0 0-1,0 0 1,1 0 0,-1 0 0,0-1-1,1 1 1,-1-1 0,1 1 0,4-1-1,7 1-958,0-1 0,28-4 1,-30 3-326,0-1 0,-1 2 0,16 0 0,-27 0 1425,1 0 0,-1 0 0,0 0 0,0 0 1,0 0-1,0 0 0,1 1 0,-1-1 1,0 0-1,0 0 0,0 0 0,0 0 0,0 0 1,0 0-1,1 0 0,-1 0 0,0 0 0,0 0 1,0 1-1,0-1 0,0 0 0,0 0 1,0 0-1,0 0 0,0 0 0,1 1 0,-1-1 1,0 0-1,0 0 0,0 0 0,0 0 0,0 0 1,0 1-1,0-1 0,0 0 0,0 0 0,0 0 1,0 0-1,0 0 0,0 1 0,0-1 1,0 0-1,0 0 0,-1 0 0,1 0 0,0 0 1,0 1-1,0-1 0,0 0 0,0 0 0,0 0 1,0 0-1,0 0 0,0 0 0,-1 1 1,1-1-1,0 0 0,0 0 0,0 0 0,0 0 1,0 0-1,0 0 0,-1 0 0,1 0 0,-13 11 2358,8-7-947,1 1-968,0 0-1,1 0 1,0 0-1,0 0 1,-4 10 0,6-14-473,0 1 0,1 0 0,-1 0 0,0 0 0,1-1 0,-1 1 0,1 0 0,0 0 0,0 0 0,0 0 0,0 0 0,0 0 0,0 0 0,0 0 0,0-1 0,1 1 0,-1 0 0,1 0 0,-1 0 0,1 0 0,1 1 0,-1-2-26,-1-1 0,1 1 0,-1-1 0,1 1 0,-1-1 0,1 0 0,0 1 1,-1-1-1,1 0 0,0 1 0,-1-1 0,1 0 0,0 0 0,-1 0 0,1 1 1,0-1-1,0 0 0,-1 0 0,1 0 0,0 0 0,0-1 0,-1 1 0,1 0 1,0 0-1,-1 0 0,1 0 0,0-1 0,0 1 0,-1 0 0,1-1 0,-1 1 1,1 0-1,0-1 0,-1 1 0,1-1 0,22-20-66,-21 19 62,11-16 11,0-1 0,0 0 1,9-22-1,-16 29 228,-13 25-114,0 0 0,-6 18-1,11-26-81,0 1 0,0 0-1,1 0 1,0-1 0,0 1 0,0 0-1,1 0 1,0 10 0,0-15-31,0-1 1,0 1 0,1 0 0,-1 0-1,0-1 1,0 1 0,1 0-1,-1-1 1,1 1 0,-1 0 0,0-1-1,1 1 1,-1 0 0,1-1-1,-1 1 1,1-1 0,0 1 0,-1-1-1,1 1 1,-1-1 0,1 0-1,0 1 1,-1-1 0,1 0 0,0 1-1,0-1 1,-1 0 0,1 0-1,0 0 1,0 1 0,-1-1 0,1 0-1,0 0 1,0 0 0,0 0-1,-1-1 1,1 1 0,0 0 0,0 0-1,-1 0 1,1-1 0,1 1-1,2-2 10,1 0-1,-1 1 0,0-1 0,0 0 1,0-1-1,5-3 0,8-8 5,-1-1 0,0-1-1,-1-1 1,0 0 0,-2-1-1,17-27 1,-3-4-15,30-72 0,-53 111-6,-2 7-1,-1 0 0,1 0 0,-1 0 0,0 0 1,0 0-1,0 0 0,-1-1 0,2-5 0,-3 8 3,1 1 0,0 0-1,0 0 1,0 0 0,0 0 0,0-1 0,0 1-1,0 0 1,0 0 0,0 0 0,0 0 0,0-1 0,0 1-1,0 0 1,-1 0 0,1 0 0,0 0 0,0 0 0,0 0-1,0-1 1,0 1 0,-1 0 0,1 0 0,0 0-1,0 0 1,0 0 0,0 0 0,-1 0 0,1 0 0,0 0-1,0 0 1,0 0 0,0 0 0,-1 0 0,1 0-1,0 0 1,0 0 0,0 0 0,0 0 0,-1 0 0,1 0-1,0 0 1,0 0 0,0 0 0,0 0 0,-1 0 0,1 0-1,0 1 1,0-1 0,0 0 0,0 0 0,0 0-1,-1 0 1,1 0 0,0 0 0,0 1 0,0-1 0,0 0-1,0 0 1,0 0 0,-10 10 4,-21 26 147,-32 47 0,54-70-97,1 0 1,1 1-1,0 0 0,0 0 0,2 1 1,0-1-1,-6 27 0,11-34-27,-1 1 0,1-1 0,0 0 0,1 1 0,0-1 0,0 1 0,1-1-1,0 0 1,0 0 0,1 0 0,-1 0 0,1 0 0,1-1 0,6 10 0,-5-8-156,0-2 0,0 1 1,1-1-1,-1 1 1,2-2-1,-1 1 1,1-1-1,0 0 0,0 0 1,0 0-1,0-1 1,10 3-1,-8-5-1010,-7-7 526,-10-10 51,-9-8-165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18348,'0'-3'896,"10"1"-904,8 2-40,8-4 1184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16468,'-3'5'940,"1"-2"189,6-5-410,5-1-488,8-2 61,7-3-101,1 1-1,0 2 0,32-5 1,-51 10-161,0-1 0,-1 1-1,1 0 1,0 0 0,0 1 0,0 0 0,0 0 0,0 0 0,-1 1-1,1-1 1,0 1 0,-1 1 0,1-1 0,-1 1 0,0 0-1,0 0 1,0 1 0,-1-1 0,9 9 0,13 29 267,-23-35-239,1 0-1,0 0 0,0 0 1,0 0-1,0 0 0,10 8 1,-12-13-46,-1 0 0,0 0 0,1 0 0,-1-1 0,0 1 1,1-1-1,-1 1 0,1-1 0,-1 0 0,0 1 0,1-1 0,-1 0 1,1 0-1,-1 0 0,1 0 0,-1 0 0,1 0 0,-1-1 0,1 1 1,-1 0-1,1-1 0,-1 1 0,0-1 0,1 0 0,-1 1 0,0-1 1,1 0-1,-1 0 0,1-1 0,5-3 41,0-1 0,0 0-1,9-11 1,-13 13-34,17-20 214,18-30 0,8-10 500,-46 64-722,1 0-1,-1 0 1,0 0 0,0 0-1,0 0 1,1 0-1,-1 0 1,0 0-1,0 0 1,1 0-1,-1 0 1,0 0-1,0 0 1,0 0-1,1 0 1,-1 0-1,0 0 1,0 0 0,0 0-1,1 0 1,-1 0-1,0 0 1,0 0-1,0 0 1,1 0-1,-1 0 1,0 1-1,0-1 1,0 0-1,0 0 1,1 0-1,-1 0 1,0 1 0,0-1-1,0 0 1,0 0-1,0 0 1,0 1-1,1-1 1,-1 0-1,0 1-27,1-1-1,-1 1 1,0-1-1,1 1 1,0-1-1,-1 1 1,1-1 0,-1 1-1,1-1 1,-1 0-1,1 1 1,0-1-1,-1 0 1,1 0-1,0 0 1,-1 1-1,1-1 1,1 0-1,1-1-297,0 0-1,0 0 1,0 0-1,0 0 0,0 0 1,-1-1-1,1 1 0,0-1 1,-1 0-1,1 0 1,-1 0-1,0 0 0,1 0 1,-1-1-1,0 1 0,0-1 1,2-4-1,-1-1-761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18020,'-1'0'69,"1"1"-1,-1-1 1,0 1 0,0-1-1,1 1 1,-1-1 0,0 1 0,1-1-1,-1 1 1,1 0 0,-1 0-1,1-1 1,-1 1 0,1 0-1,-1 0 1,1-1 0,0 1 0,-1 0-1,1 0 1,0 0 0,0 0-1,-1 1 1,-4 23 26,4-22 66,-1 8-118,1 1 0,0-1-1,1 1 1,0 0 0,1-1-1,0 1 1,3 13 0,-3-22-32,-1 0 1,1 0 0,0-1-1,1 1 1,-1 0-1,0 0 1,1-1 0,0 1-1,-1-1 1,1 1 0,0-1-1,0 0 1,5 4 0,-5-5 17,0 0 1,0 0 0,0 0 0,0 0 0,0 0 0,0-1-1,1 1 1,-1-1 0,0 1 0,1-1 0,-1 0 0,0 0-1,0 0 1,1 0 0,-1-1 0,0 1 0,1-1 0,-1 1-1,0-1 1,4-2 0,2 0 114,0-1 0,0 0 0,0-1 0,-1 0 0,0 0 0,0-1 0,0 1-1,10-12 1,2-6 668,19-28 0,-36 47-708,2 4 273,-3 8-269,0 8-54,-1-14-53,0 0 0,0 0 0,0 0 0,0 1 0,0-1-1,0 0 1,1 0 0,-1 0 0,1 0 0,0 1 0,0-1 0,-1 0-1,1 0 1,1 0 0,-1-1 0,0 1 0,0 0 0,1 0 0,-1-1-1,1 1 1,2 2 0,-1-3 2,0 1-1,-1-1 1,1 0-1,0-1 1,0 1-1,0 0 1,0-1-1,-1 0 1,1 1-1,0-1 1,0 0-1,0-1 1,0 1-1,4-1 1,9-3 15,1-1 0,-1-1 0,0 0 0,20-12-1,-35 18-16,37-22 34,23-11 25,-56 31-53,0 0 0,0 0 0,0 0 0,0 1 0,1 0 0,-1 0 0,0 0 0,1 1 0,9 0 0,-13 0-4,0 0 0,-1 1 1,1-1-1,0 1 0,-1 0 0,1-1 0,-1 1 0,1 0 0,-1 0 0,1 0 0,-1 0 0,0 0 0,1 1 0,-1-1 0,0 0 1,0 1-1,0-1 0,0 1 0,0-1 0,0 1 0,0-1 0,-1 1 0,2 2 0,1 6 35,0 0-1,4 21 1,2 8 213,-9-39-239,0 1 0,0-1 1,1 1-1,-1-1 0,0 1 0,0-1 1,1 1-1,-1-1 0,0 1 1,1-1-1,-1 0 0,1 1 0,-1-1 1,0 0-1,1 1 0,-1-1 1,1 0-1,-1 0 0,1 1 0,-1-1 1,1 0-1,-1 0 0,1 0 1,-1 1-1,1-1 0,0 0 0,0 0 1,15-7 180,14-22-303,-28 25 16,90-103-1278,-80 93 917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72 441 15715,'-1'-1'1328,"1"1"-1245,0 0 0,0 0 0,0 0 0,0-1 0,0 1 0,0 0-1,-1 0 1,1 0 0,0 0 0,0 0 0,0 0 0,0 0 0,-2 1 1825,2 0-1825,0-1 0,0 0 0,0 0 0,-1 0 0,1 0 0,0 0 0,0 0 0,0 0 0,0 1 0,0-1 0,0 0 0,0 0 0,-6 10 682,2 9-638,1-1 1,0 0 0,1 1-1,2-1 1,2 35 0,3-10 188,14 57 1,-17-90-332,0 0-1,-1 0 1,0 0 0,0 0 0,-1 0 0,-2 13 0,2-19-4,-1 1 0,0-1 0,0 0 0,0 0 0,-1 1 0,1-1 0,-1 0 0,0 0 0,0-1 0,-1 1 0,1 0 0,-1-1 0,0 1 0,0-1 0,0 0 1,-5 4-1,8-6 19,-1 0 1,0-1 0,1 1-1,-1 0 1,0-1 0,1 1 0,-1-1-1,0 1 1,0-1 0,1 1-1,-1-1 1,0 0 0,0 1 0,0-1-1,0 0 1,1 0 0,-1 0-1,0 1 1,0-1 0,0 0-1,0 0 1,0 0 0,0 0 0,0-1-1,1 1 1,-1 0 0,0 0-1,0 0 1,0-1 0,0 1 0,0-1-1,1 1 1,-1 0 0,0-1-1,0 1 1,1-1 0,-1 0 0,0 1-1,1-1 1,-1 1 0,1-1-1,-1 0 1,1 0 0,-1 1 0,1-1-1,-1 0 1,1 0 0,-1 0-1,1 1 1,0-1 0,0 0 0,0 0-1,-1-1 1,0-4-7,0 0 0,0 0 0,0 1 0,1-1 1,0 0-1,1-11 0,2 1-30,1-1 0,0 1 0,1 0 0,1 0 1,1 1-1,0-1 0,1 1 0,0 1 0,1 0 0,1 0 0,0 1 0,15-15 1,-3 7 13,0 0 1,2 1 0,1 2 0,0 0 0,50-25-1,-70 41 65,-1-1-1,1 0 0,0 0 0,6-6 0,-11 9-33,1 0 1,-1 0-1,0-1 1,0 1-1,1 0 1,-1-1-1,0 1 0,0 0 1,0-1-1,1 1 1,-1 0-1,0-1 1,0 1-1,0 0 1,0-1-1,0 1 0,0 0 1,1-1-1,-1 1 1,0 0-1,0-1 1,0 1-1,0-1 0,0 1 1,-1 0-1,1-1 1,0 1-1,0-1 1,-1 0 8,0 0-1,0 1 1,1-1 0,-1 1 0,0-1 0,0 0 0,0 1 0,0-1 0,0 1 0,0 0 0,-1-1 0,1 1-1,0 0 1,0 0 0,-2 0 0,-4-1 42,0 1 0,0 0 0,0 0 0,0 1 0,0 0 0,-1 0 0,1 0 0,0 1 0,-7 3 0,11-4-49,-1 0 0,1 1 0,-1-1 0,1 1 0,0 0 0,-1 0 0,1 0 0,0 0 0,0 1 0,0-1 0,1 1 0,-1-1 1,1 1-1,-1 0 0,1 0 0,0 0 0,0 1 0,-3 6 0,5-9-12,0 0 0,0 0 1,0 0-1,0 0 1,0 0-1,0 0 0,0 0 1,0 0-1,0 0 0,0 0 1,0 0-1,1 0 1,-1 0-1,0-1 0,1 1 1,-1 0-1,1 0 0,-1 0 1,1 0-1,-1 0 0,1-1 1,0 1-1,-1 0 1,1 0-1,0-1 0,0 1 1,-1-1-1,1 1 0,0-1 1,0 1-1,0-1 0,0 1 1,0-1-1,0 0 1,0 1-1,0-1 0,0 0 1,0 0-1,0 0 0,0 0 1,0 0-1,1 0 1,5 1-83,-1 0 0,1-1 0,0-1 0,13-1 0,-8 0-180,0-1 0,0 0 0,0-1-1,-1-1 1,1 0 0,-1 0-1,0-1 1,-1 0 0,20-15 0,-18 10-166,0-1 1,0 0-1,-1-1 1,-1 0 0,0 0-1,13-25 1,-8 8-49,-2 0 0,-1 0 1,-2-1-1,0-1 0,-3 0 0,8-63 1,-14 84 562,0 2 132,0 1-1,0-1 0,-1 1 0,-2-16 0,2 24-188,0 0-1,1-1 1,-1 1-1,0 0 1,0-1-1,0 1 1,-1 0-1,1 0 1,0-1-1,0 1 1,0 0-1,0-1 1,0 1-1,0 0 1,0 0-1,0-1 1,-1 1-1,1 0 1,0 0-1,0-1 1,0 1 0,0 0-1,-1 0 1,1 0-1,0-1 1,0 1-1,-1 0 1,1 0-1,0 0 1,0 0-1,-1-1 1,1 1-1,0 0 1,-1 0-1,1 0 1,-1 0-1,-7 9 825,-6 22 537,-2 11 61,3 2-1,-9 50 0,15-59-1056,3 2-1,1-1 1,1 0-1,2 1 1,9 64-1,1-28-228,3 110 0,-13-191-159,2 0 1,-1 0 0,1-1 0,0 1 0,4-9 0,4-13-12,7-38-29,24-119-359,-40 181-794,1 10-147,-1-2 1129,-1 0 1,1-1 0,-1 1-1,1 0 1,0-1 0,0 1-1,0-1 1,-1 1 0,1-1 0,1 0-1,-1 1 1,1 0 0,1 0 83,1-1 0,-1 0 1,0 0-1,0 0 1,0 0-1,1 0 0,-1-1 1,0 0-1,1 1 1,-1-1-1,1 0 0,5-2 1,-3 2-35,22-2-352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149 229 12371,'-10'2'576,"-1"0"1,0 0 0,1 1 0,0 1-1,-1-1 1,1 2 0,1-1 0,-1 1-1,1 1 1,0 0 0,0 0 0,-10 9-1,19-14-545,-1 0 1,0-1-1,0 1 0,0 0 0,1 0 0,-1 0 0,0 0 0,1 0 1,-1 0-1,0 0 0,1 0 0,0 0 0,-1 0 0,1 0 0,-1 0 1,1 2-1,0-3-17,0 1 1,0-1-1,1 0 0,-1 1 1,0-1-1,0 0 0,1 1 1,-1-1-1,0 0 1,0 1-1,1-1 0,-1 0 1,0 0-1,1 1 0,-1-1 1,1 0-1,-1 0 1,0 0-1,1 1 0,-1-1 1,0 0-1,1 0 0,-1 0 1,1 0-1,-1 0 1,1 0-1,-1 0 0,1 0 1,4 0 25,-1 0-1,1 0 1,0-1 0,-1 0 0,1 0 0,6-2 0,18-10-84,0-2 0,-2 0 0,0-2 1,0-1-1,-2-2 0,41-38 0,-81 77 328,-14 27 0,26-41-200,0 1 1,1-1 0,-1 0-1,1 1 1,0 0-1,1-1 1,0 1 0,-1 0-1,2 0 1,-1-1 0,1 7-1,0-11-68,0 0 0,0 0 0,0 0-1,1 0 1,-1 0 0,0-1 0,1 1 0,-1 0 0,0 0 0,1 0-1,-1-1 1,1 1 0,0 0 0,-1-1 0,1 1 0,-1 0-1,1-1 1,0 1 0,0-1 0,-1 1 0,1-1 0,0 1-1,0-1 1,-1 0 0,1 1 0,0-1 0,0 0 0,0 0-1,0 0 1,0 1 0,-1-1 0,1 0 0,0 0 0,0 0-1,0 0 1,0-1 0,0 1 0,0 0 0,0 0 0,1-1 0,3 0-60,1 0 1,-1-1 0,0 0-1,1 0 1,4-3 0,0-1-168,-1 0 0,-1 0 0,1-1 0,-1 0 0,0 0 0,-1-1 0,0 0 0,0 0 0,-1-1 0,9-14 0,1-8-388,23-61-1,-36 86 563,24-66-762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15403,'-30'48'1812,"-43"73"1375,63-101-2901,1 0 0,1 1 1,0 0-1,-6 32 0,11-33-266,-1-1 0,2 1 0,1-1 0,0 1 0,2 0 0,2 22 0,-2-40-29,-1 0 0,1 1 1,-1-1-1,1 0 0,0 0 0,0 0 1,0 0-1,0 0 0,0 0 0,0 0 1,1 0-1,-1 0 0,1 0 1,2 2-1,-2-3 3,-1 0 1,0 0-1,0-1 1,1 1-1,-1-1 1,0 1-1,1-1 1,-1 0-1,1 1 1,-1-1-1,1 0 1,-1 0-1,0 0 1,1 0-1,-1 0 1,1 0 0,-1 0-1,1-1 1,-1 1-1,0 0 1,1-1-1,-1 1 1,0-1-1,2-1 1,9-4-24,-1-1 1,-1 0-1,19-17 1,16-11 51,-44 34-19,0 1 1,1-1-1,-1 0 1,1 0-1,-1 1 1,1-1-1,-1 1 1,1-1-1,-1 1 0,1 0 1,-1-1-1,4 1 1,-4 0-2,0 1 0,0-1-1,0 0 1,-1 0 0,1 1 0,0-1 0,0 0 0,-1 1 0,1-1 0,0 1-1,-1-1 1,1 1 0,0-1 0,-1 1 0,1-1 0,-1 1 0,1 0 0,0 0 0,2 5 13,-1-1 0,0 0 1,0 0-1,-1 1 1,0-1-1,2 9 1,-3-11-3,0 1 0,1 0 0,0 0 1,-1-1-1,2 1 0,-1 0 0,0-1 1,1 1-1,-1-1 0,1 0 0,3 4 1,-4-6-8,1 0 1,-1 0-1,1 0 0,0-1 1,-1 1-1,1-1 1,0 1-1,0-1 1,0 1-1,-1-1 0,1 0 1,0 0-1,0 0 1,0 0-1,0 0 1,3-1-1,34-9 44,-16 3-31,-19 7-22,-1-1-1,0 0 1,0 1 0,1 0-1,-1 0 1,0 0 0,1 0-1,-1 1 1,6 0 0,-8 0 9,0-1 1,0 1-1,0-1 1,0 1-1,0 0 1,0-1-1,0 1 1,0 0-1,0 0 1,0 0-1,0 0 1,0 0-1,-1 0 1,1 0-1,0 0 1,-1 0 0,1 0-1,-1 0 1,1 0-1,-1 1 1,1-1-1,-1 0 1,0 0-1,0 0 1,1 1-1,-1-1 1,0 0-1,-1 3 1,1-4 11,1 0 0,-1 1 0,0-1 0,0 0 0,0 1 0,0-1 0,0 0 0,1 0 0,-1 1 0,0-1 0,0 0 0,1 0 0,-1 0 0,0 1 0,0-1 0,1 0 1,-1 0-1,0 0 0,0 0 0,1 1 0,-1-1 0,0 0 0,1 0 0,-1 0 0,0 0 0,1 0 0,-1 0 0,0 0 0,0 0 0,1 0 0,-1 0 0,0 0 0,1 0 0,-1 0 0,0 0 0,1 0 0,-1 0 0,0-1 1,1 1-1,-1 0 0,0 0 0,0 0 0,1 0 0,-1 0 0,0-1 0,17-7 372,-16 8-331,27-14 180,1 2-1,0 1 1,1 1 0,50-9 0,-80 19-261,6-1-199,0 0 0,-1-1 0,1 1 0,8-5 0,-13 6 199,0-1-1,0 1 0,0-1 1,0 0-1,0 1 1,0-1-1,-1 0 1,1 1-1,0-1 1,0 0-1,-1 0 1,1 0-1,0 0 1,-1 1-1,1-1 1,-1 0-1,1 0 1,-1 0-1,1 0 0,-1 0 1,0-1-1,1 1 1,-1 0-1,0 0 1,0 0-1,0 0 1,0 0-1,0 0 1,0 0-1,0 0 1,0 0-1,-1-2 1,-11-21-442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15083,'25'-2'872,"8"4"-872,4 1-16,9-1 473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103 133 16027,'-3'4'412,"1"0"0,0 0 0,0 0-1,0 0 1,1 1 0,-1-1-1,1 1 1,0-1 0,0 6-1,1-9-318,0 0 0,0 0-1,0 0 1,0 0 0,0 0-1,1-1 1,-1 1-1,0 0 1,0 0 0,1 0-1,-1 0 1,1 0-1,-1-1 1,1 1 0,-1 0-1,1 0 1,-1-1 0,1 1-1,1 1 1,-1-1-39,1-1 0,-1 1-1,1 0 1,0-1 0,-1 1 0,1-1 0,0 0 0,-1 1 0,1-1 0,0 0-1,0 0 1,-1 0 0,1 0 0,2-1 0,2 0-15,-1 0 0,0 0 1,0-1-1,0 0 0,0 0 0,0 0 0,0-1 1,-1 1-1,1-1 0,-1 0 0,0-1 1,0 1-1,0-1 0,0 1 0,3-6 0,-2 4-15,-1 0 0,0-1 0,0 0 0,-1 0 0,0 0-1,0 0 1,0 0 0,-1-1 0,0 1 0,0-1 0,1-8-1,-2 12-13,-1 0 0,0 1 0,0-1-1,0 0 1,0 0 0,0 0 0,-1 0 0,1 1-1,-1-1 1,1 0 0,-1 0 0,0 1-1,0-1 1,-1 1 0,1-1 0,0 1-1,-1-1 1,0 1 0,1 0 0,-1-1 0,0 1-1,0 0 1,-4-3 0,3 3-2,-1 1 0,1-1 1,0 1-1,-1 0 0,1 0 1,-1 0-1,1 0 0,-1 1 1,0-1-1,1 1 0,-1 0 0,0 0 1,1 0-1,-1 1 0,1-1 1,-1 1-1,1 0 0,-7 2 0,2 0-3,1 0-1,-1 1 0,1 0 0,0 1 1,0-1-1,0 1 0,0 1 0,1-1 1,0 1-1,-10 12 0,10-9-10,0-1 1,0 1-1,0 0 0,1 1 0,0 0 0,1-1 1,0 1-1,-2 13 0,5-20 1,0 1 0,1-1 0,-1 0 0,1 1-1,0-1 1,0 0 0,0 1 0,0-1 0,1 1 0,0-1-1,-1 0 1,1 0 0,0 1 0,0-1 0,1 0 0,-1 0-1,1 0 1,0 0 0,-1 0 0,1-1 0,1 1 0,-1 0 0,0-1-1,0 1 1,1-1 0,0 0 0,-1 0 0,1 0 0,0 0-1,0-1 1,0 1 0,0-1 0,0 0 0,0 1 0,1-1-1,-1-1 1,6 2 0,4 0 1,1-1 0,-1 0-1,0-1 1,1 0 0,-1-1 0,1-1-1,-1 0 1,0-1 0,0 0-1,0-1 1,16-7 0,2-3 31,-1-1 0,-1-1 0,36-27 0,-63 42-28,-1 0-1,0 0 0,0 0 0,1 0 0,-1 1 0,0-1 0,1 0 0,-1 1 0,1-1 1,-1 1-1,1-1 0,-1 1 0,1 0 0,2-1 0,-3 2 1,-1-1 0,1 1 0,0-1 0,-1 1 0,1-1 0,-1 1 0,1-1 0,0 1 0,-1 0 0,1-1 0,-1 1 0,0 0 0,1-1 0,-1 1 0,0 0 0,1 0 0,-1-1 0,0 1 0,0 0 0,1 0 0,-1 0 0,0-1 0,0 1 0,0 0 0,0 0 0,0 0 0,0 0 0,-1 1 0,2 12-28,-1-7 39,0 0 0,0 0 0,1 0 0,0 0 0,0 0 0,3 8 0,-3-13 5,0-1-1,-1 1 0,1 0 1,1-1-1,-1 1 1,0 0-1,0-1 1,0 0-1,1 1 1,-1-1-1,1 0 0,-1 0 1,1 1-1,-1-1 1,1 0-1,0-1 1,0 1-1,-1 0 1,1 0-1,0-1 0,0 1 1,0-1-1,0 0 1,0 1-1,-1-1 1,1 0-1,4 0 1,8-1 56,0-1 0,1 0 0,-1 0 1,0-1-1,17-7 0,70-31 188,-75 29-208,-2 1-36,33-13-54,-53 23 31,0 0-1,-1 0 0,1 0 1,0 0-1,0 1 1,0-1-1,0 1 0,0 0 1,0 0-1,0 1 0,0-1 1,3 2-1,-6-2 6,0 1 0,0-1-1,0 1 1,0-1 0,-1 1 0,1 0-1,0-1 1,-1 1 0,1 0 0,0 0-1,-1-1 1,1 1 0,-1 0 0,1 0-1,-1 0 1,0 0 0,1 0 0,-1 0-1,0-1 1,0 1 0,1 0 0,-1 0-1,0 0 1,0 0 0,0 0 0,0 0 0,0 0-1,0 0 1,-1 2 0,-7 35 69,4-24 57,4-14-111,0 1 1,-1 0-1,1-1 0,0 1 0,0-1 1,0 1-1,0-1 0,0 1 0,0 0 1,0-1-1,0 1 0,0-1 0,0 1 1,0 0-1,0-1 0,0 1 0,0-1 1,0 1-1,1 0 0,-1-1 0,0 1 1,0-1-1,1 1 0,-1-1 1,0 1-1,1-1 0,-1 1 0,1-1 1,-1 0-1,1 1 0,0 0 0,0-1 6,0 0 0,0 0 1,0 0-1,0-1 0,1 1 0,-1 0 0,0 0 0,0-1 0,0 1 0,0 0 0,0-1 0,0 1 0,0-1 0,2-1 0,41-32 230,-38 29-235,8-7-59,-4 3-187,0 0 0,1 1 0,0 1 0,0 0 0,16-8 0,-27 15 183,1-1 0,-1 1 0,1 0-1,0 0 1,-1-1 0,1 1 0,0 0 0,-1 0 0,1 0 0,-1 0-1,1 0 1,0 0 0,-1 0 0,1 0 0,0 0 0,-1 0 0,1 0 0,0 0-1,-1 1 1,1-1 0,0 0 0,0 1-12,-1-1 0,0 1 1,1-1-1,-1 1 0,0-1 0,0 1 0,0-1 1,1 1-1,-1-1 0,0 1 0,0-1 0,0 1 0,0-1 1,0 1-1,0-1 0,0 1 0,0-1 0,0 1 1,0-1-1,0 2 0,-11 27-1390,3-14 909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2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19324,'12'-9'1400,"4"9"-1328,0 0 104,-16-3-384,0 6-240,2 9-64,3 2 384,2-7-96,0 0-80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18716,'-3'0'1664,"3"4"-1480,0 2-560,2 0 904,2 1-528,3 0-216,6 0-160</inkml:trace>
  <inkml:trace contextRef="#ctx0" brushRef="#br0" timeOffset="1">372 321 13227,'8'5'438,"1"0"1,0-1 0,0 0-1,0-1 1,1 0 0,0 0-1,-1-1 1,15 2-1,-20-4-293,-1 0 1,1 0-1,-1 0 0,1 0 0,-1 0 0,0-1 0,1 0 0,-1 0 0,0 0 1,1 0-1,-1 0 0,0-1 0,0 1 0,0-1 0,0 0 0,0 0 0,0 0 1,-1 0-1,1 0 0,-1-1 0,1 1 0,-1-1 0,0 0 0,0 0 1,0 0-1,0 0 0,2-5 0,-3 6-105,0-1 1,0 1-1,0-1 1,0 1-1,-1-1 1,1 0 0,-1 1-1,1-1 1,-1 0-1,0 1 1,0-1-1,0 0 1,0 1-1,-1-1 1,1 0-1,-1 1 1,0-1-1,0 0 1,0 1-1,0-1 1,0 1-1,0 0 1,0-1-1,-1 1 1,0 0-1,1 0 1,-1 0 0,0 0-1,0 0 1,0 0-1,0 0 1,0 1-1,-3-3 1,-1 1-14,0-1 0,0 1 0,0 0 0,-1 1 0,1 0-1,-1 0 1,0 0 0,0 1 0,0 0 0,1 0 0,-1 0 0,-7 1 0,3 1-16,0 1-1,1-1 0,0 2 1,-1 0-1,1 0 0,0 0 1,0 2-1,1-1 1,-1 1-1,-14 10 0,18-11 0,1 0-1,0 0 1,0 0-1,1 1 0,-1-1 1,1 1-1,0 0 1,0 0-1,1 1 1,-1-1-1,1 1 1,1 0-1,-1-1 0,1 1 1,0 1-1,0-1 1,0 0-1,0 13 1,2-16-3,0-1-1,0 1 1,0 0 0,0 0 0,1 0 0,0 0 0,-1 0 0,1-1 0,0 1 0,0 0 0,1-1 0,-1 1 0,0-1-1,1 1 1,0-1 0,3 4 0,-2-2 5,1-1 0,1 1 0,-1-1 0,0 0 0,1 0 0,0-1 0,-1 0 0,9 4 0,3-2-67,0 1 1,0-2-1,0 0 0,33 1 1,-30-4-70,0 0 1,0-1-1,0-1 1,-1-1-1,1-1 0,0 0 1,20-9-1,10-8-142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63 16339,'-5'13'517,"0"-1"0,-1 0 0,-1-1 0,0 1 0,-14 16 0,4-4 364,7-9-582,-29 42 433,-54 105 0,83-133-941,11-20-210,-1-9 385,1 0 0,-1 0 0,0 0 0,1 0 0,-1 0 0,1 0 0,-1 0 0,0 0 0,1 0 0,-1 0 0,1-1 0,-1 1 0,0 0-1,1 0 1,-1 0 0,0-1 0,1 1 0,-1 0 0,0-1 0,1 1 0,-1 0 0,0-1 0,1 1 0,-1-1 0,11-12-314,0 0-1,-1 0 1,11-19 0,4-7-41,-2 6-28,143-190-2817,-159 214 3512,-5 6-99,1-1 1,-1 1 0,1 1 0,0-1 0,0 0 0,0 1-1,0-1 1,6-2 0,-9 5-165,0 0-1,0 0 1,0 0 0,0 0-1,0 0 1,0 0 0,0 0 0,1 0-1,-1 0 1,0 0 0,0 0-1,0 0 1,0 0 0,0 0 0,0 0-1,1 0 1,-1 0 0,0 0-1,0 0 1,0 0 0,0 0-1,0 0 1,0 0 0,0 0 0,1 0-1,-1 1 1,0-1 0,0 0-1,0 0 1,0 0 0,0 0-1,0 0 1,0 0 0,0 0 0,0 0-1,0 1 1,0-1 0,0 0-1,0 0 1,0 0 0,0 0-1,0 0 1,0 0 0,0 1 0,0-1-1,0 0 1,0 0 0,0 0-1,0 0 1,0 0 0,0 0 0,0 1-1,0-1 1,0 0 0,0 0-1,0 0 1,0 0 0,0 0-1,0 0 1,0 0 0,0 1 0,0-1-1,0 0 1,-1 0 0,1 0-1,0 0 1,0 0 0,0 0-1,-5 12 404,-19 37 1331,-3 4-301,-23 67 0,44-103-1332,1-1-1,1 1 1,0-1 0,2 1 0,0 1 0,0-1-1,2 0 1,2 31 0,-2-46-117,1 0 1,-1-1-1,0 1 1,0 0-1,1 0 1,-1 0-1,1-1 0,0 1 1,-1 0-1,1-1 1,0 1-1,0 0 1,0-1-1,0 1 1,0-1-1,1 1 0,-1-1 1,0 0-1,1 0 1,-1 1-1,0-1 1,1 0-1,0 0 1,1 0-1,-1 0-13,-1-1-1,1-1 1,-1 1-1,1 0 1,-1 0-1,1 0 1,-1-1-1,0 1 1,1-1-1,-1 1 1,0-1-1,1 0 1,-1 0-1,0 1 1,1-1-1,-1 0 1,0 0-1,0 0 1,0 0-1,0 0 1,0 0-1,0-1 1,0 1-1,-1 0 1,1 0-1,0-1 1,-1 1-1,1 0 1,-1-1 0,1-1-1,4-8-25,-2-1 0,0 1 0,0-1 0,-1 0 0,0 1-1,-1-1 1,0 0 0,-1 0 0,-1 0 0,0 0 0,0 0 0,-1 0 0,-1 0 0,-4-14 0,0 15 45,4 15 12,2-2-15,1 0 1,1-1-1,-1 1 1,0 0-1,0 0 0,1-1 1,-1 1-1,1 0 1,-1-1-1,1 1 0,0-1 1,-1 1-1,3 2 1,0 0 0,1 0 1,-1-1 0,1 1 0,0-1 0,-1 0-1,1 0 1,1 0 0,-1 0 0,0-1-1,1 1 1,-1-1 0,1-1 0,0 1 0,0 0-1,8 0 1,-5-1 3,-1 0-1,1-1 1,0 0-1,0-1 0,0 1 1,0-2-1,-1 1 1,1-1-1,11-4 1,-9 2 1,-1 1 0,0-2 0,0 1 1,0-1-1,-1-1 0,0 1 0,0-2 0,0 1 0,-1-1 1,0 0-1,0 0 0,-1-1 0,0 0 0,0 0 0,0 0 1,5-13-1,-11 20-8,1 0 1,-1 0 0,0 0 0,1 1-1,-1-1 1,0 0 0,0 0-1,0 0 1,0 0 0,0 0-1,0 0 1,0 0 0,0 0 0,0 0-1,0-2 1,0 3 0,-1 0-1,1 0 1,0-1-1,0 1 1,-1 0 0,1 0-1,0-1 1,0 1-1,-1 0 1,1 0-1,0 0 1,-1 0 0,1-1-1,0 1 1,-1 0-1,1 0 1,0 0 0,-1 0-1,1 0 1,0 0-1,-1 0 1,1 0 0,0 0-1,-1 0 1,1 0-1,0 0 1,-1 0-1,0 0 1,-1 1 4,-1 0 0,0 0 0,0 0 1,0 1-1,1-1 0,-1 1 0,0-1 0,-3 5 0,-4 3 42,0 1 0,1 0-1,0 0 1,0 1 0,1 0-1,1 1 1,0 0 0,0 0-1,1 0 1,-6 19 0,12-29-36,-1-1 0,1 0 0,0 1 0,-1-1 0,1 0 0,0 1 0,0-1 0,0 0 0,0 1 0,0-1 0,0 0 0,0 1 0,0-1 0,1 0 0,-1 0-1,1 1 1,-1-1 0,1 0 0,-1 0 0,1 1 0,1 0 0,-2-1 0,2 0-1,-1 0 0,0-1 1,0 1-1,0-1 0,0 1 1,0-1-1,0 1 1,1-1-1,-1 0 0,0 0 1,0 1-1,0-1 0,1 0 1,-1 0-1,0 0 0,0 0 1,2-1-1,4 0-1,0 0 0,-1-1 0,0 0 0,1-1 0,-1 1 0,12-7 0,5-9-256,-1 0 0,-1-1 0,0-1 0,-1-1 0,28-39-1,-23 29-623,-23 32 425,-1 5 312,-2 10 142,1-16-28,-1 13 48,0-3 150,0-1 1,1 1-1,0 0 1,3 18-1,-3-27-143,0 1-1,1-1 1,-1 1 0,1-1-1,-1 0 1,1 1-1,-1-1 1,1 0-1,0 1 1,-1-1-1,1 0 1,0 0-1,0 0 1,0 0 0,0 0-1,0 0 1,0 0-1,0 0 1,1 0-1,-1 0 1,0-1-1,0 1 1,1 0-1,-1-1 1,0 1 0,1-1-1,-1 1 1,0-1-1,1 0 1,-1 0-1,1 0 1,-1 0-1,1 0 1,-1 0 0,1 0-1,-1 0 1,0 0-1,1 0 1,-1-1-1,2 0 1,4-1 44,0-1 1,0 0 0,0 0 0,-1 0-1,1-1 1,-1 0 0,0 0-1,10-10 1,41-44 141,-56 57-219,12-15-68,0 0 0,-1 0 0,-1-1 0,0-1 0,-1 0-1,-1 0 1,-1-1 0,8-29 0,-15 47 47,-1 0-1,0-1 1,0 1 0,1 0-1,-1-1 1,0 1 0,0 0-1,-1-1 1,1 1 0,0 0-1,0-1 1,-1-1 0,1 2 8,-1 1 1,1 0-1,0-1 0,0 1 1,-1-1-1,1 1 0,0 0 1,-1-1-1,1 1 1,-1 0-1,1-1 0,0 1 1,-1 0-1,1 0 1,-1-1-1,1 1 0,-1 0 1,1 0-1,0 0 1,-1 0-1,1 0 0,-1-1 1,0 1-1,-1 1-4,0-1 1,-1 0-1,1 1 0,0-1 1,0 1-1,0 0 0,1 0 0,-1 0 1,0 0-1,0 0 0,0 0 1,1 0-1,-1 0 0,0 1 0,-1 1 1,-8 9 68,1 1-1,0 0 1,0 0 0,1 1 0,1 0 0,-8 19 0,-1 8 248,-14 47 0,23-58-156,0 1 0,2-1-1,2 1 1,-1 32 0,4-43-388,1 0 0,2 0 1,0 0-1,1 0 1,0 0-1,2 0 1,10 25-1,-16-50 150,1 0 1,0-1-1,0 1 1,0-1-1,0 1 1,1 0-1,0-1 1,3-7-1,0-2 231,0 1-1,11-23 1,14-15-805,51-68 0,-72 108 684,24-32-292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16708,'-9'18'793,"0"-1"0,2 2 0,0-1 1,1 1-1,1-1 0,0 2 1,2-1-1,-2 20 0,2 23 98,6 74 0,0-27-1009,-11-326-1860,8 217 1974,-1-1 0,1 1 1,0 0-1,0-1 0,0 1 0,0-1 0,0 1 0,0 0 1,0-1-1,0 1 0,0 0 0,0-1 0,0 1 0,0 0 1,0-1-1,0 1 0,0 0 0,0-1 0,1 1 0,-1 0 1,0-1-1,0 1 0,0 0 0,0 0 0,1-1 0,-1 1 1,0 0-1,0 0 0,1-1 0,-1 1 0,0 0 0,0 0 1,1-1-1,-1 1 0,0 0 0,1 0 0,-1 0 0,0 0 1,1 0-1,-1 0 0,0-1 0,1 1 0,-1 0 0,0 0 1,1 0-1,-1 0 0,0 0 0,1 0 0,-1 0 0,0 0 1,1 1-1,-1-1 0,0 0 0,1 0 0,-1 0 0,0 0 1,1 1-1,24 15 6,-10-6-13,-8-7 10,0 0-1,0-1 0,-1 0 1,1 0-1,1 0 0,-1-1 1,0 0-1,0 0 0,0-1 1,0 0-1,1 0 0,13-3 0,-17 2-1,0 0-1,-1 0 1,1 0-1,0-1 1,-1 1-1,1-1 1,-1 0-1,0 1 1,1-2-1,-1 1 1,0 0-1,0-1 1,-1 1-1,1-1 1,0 0-1,-1 0 1,0 0-1,1 0 1,-1 0-1,-1-1 1,1 1-1,0-1 1,-1 1-1,0-1 0,2-7 1,-2 11 2,-1-1 0,0 0 0,0 0 0,0 1 0,1-1-1,-1 0 1,0 0 0,0 1 0,0-1 0,0 0 0,0 0 0,0 0 0,0 1 0,-1-1 0,1 0-1,0 0 1,0 1 0,-1-1 0,1 0 0,-1-1 0,1 2 5,-1 0 1,1 0-1,-1 0 1,1 0-1,-1 0 0,1 0 1,-1 0-1,1 0 0,0 0 1,-1 0-1,1 0 1,-1 1-1,1-1 0,-1 0 1,1 0-1,-1 0 1,1 1-1,0-1 0,-1 0 1,1 0-1,0 1 0,-1-1 1,0 1-1,-2 2 45,-1 0 1,1 0-1,0 1 0,0 0 0,-4 5 0,1 5 132,0-1-1,0 1 0,1 0 1,-4 23-1,7-32-122,1 0-1,1 0 1,-1 0 0,1 0-1,-1 0 1,1 0 0,1 0 0,-1 0-1,1 0 1,0 0 0,0 0-1,0 0 1,1 0 0,0-1 0,0 1-1,0 0 1,3 4 0,-3-7-37,-1-1 1,0 1 0,1-1-1,0 1 1,-1-1-1,1 1 1,0-1 0,0 0-1,0 0 1,-1 0-1,1 0 1,0 0-1,1 0 1,-1-1 0,0 1-1,0 0 1,0-1-1,0 0 1,4 1 0,-1-2-8,-1 1-1,0-1 1,0 0 0,0 0 0,1 0 0,-1 0 0,0-1 0,0 0 0,6-3 0,0-2-57,1-1 0,-1 1 0,0-2 0,0 0 0,15-18 0,-10 7-240,18-28 0,-29 42 169,-1-1 0,1 1 0,-1 0 0,-1-1 0,1 0 0,-1 0 0,-1 1 0,1-1 0,0-12 0,-2 19 110,0 1-1,0-1 0,0 0 0,-1 0 0,1 0 0,0 0 0,0 1 0,0-1 0,0 0 0,-1 0 0,1 0 0,0 0 0,0 0 0,0 0 0,-1 1 0,1-1 0,0 0 0,0 0 0,0 0 0,-1 0 0,1 0 0,0 0 0,0 0 0,-1 0 0,1 0 1,0 0-1,0 0 0,-1 0 0,1 0 0,0 0 0,0 0 0,0 0 0,-1 0 0,1-1 0,0 1 0,0 0 0,0 0 0,-1 0 0,1 0 0,0 0 0,0 0 0,0-1 0,-1 1 0,1 0 0,0 0 0,0 0 0,0-1 0,0 1 0,0 0 0,0 0 0,-1 0 1,1-1-1,0 1 0,0 0 0,0 0 0,0 0 0,0-1 0,0 1 0,0 0 0,0 0 0,0-1 0,0 1 0,0 0 0,-12 15 62,4 0 138,0 0-1,1 0 1,-9 30-1,13-36-98,1 0-1,0 1 1,0-1-1,1 1 1,1-1-1,-1 1 1,2 0 0,0 10-1,-1-19-107,1 1 0,-1-1 0,0 1 0,0-1 1,1 1-1,-1-1 0,1 1 0,-1-1 0,1 1 0,0-1 0,0 0 0,-1 1 0,1-1 0,0 0 0,0 0 1,0 0-1,0 0 0,1 0 0,-1 0 0,0 0 0,0 0 0,0 0 0,1 0 0,-1-1 0,1 1 0,-1 0 1,0-1-1,1 0 0,-1 1 0,1-1 0,-1 0 0,1 1 0,1-1 0,0 0-113,0-1 1,0 1-1,1-1 0,-1 0 0,-1 0 0,1 0 1,0 0-1,0 0 0,0-1 0,0 1 0,-1-1 0,1 0 1,-1 0-1,1 0 0,3-4 0,4-6-127,-1 0-1,0 0 1,7-16 0,4-10-456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13355,'1'-7'1248,"1"2"-1016,-2 3 632,0 5-736,-3 0-96,-6-2-88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14227,'-35'89'4845,"20"-55"-2954,2 2 1,-16 64 0,23-71-1705,2 1 1,1 0 0,1-1 0,2 1 0,1 0-1,1 0 1,1 0 0,2 0 0,1-1 0,18 50-1,-23-76-195,0 0-1,0 0 1,1 0-1,0 0 1,-1 0-1,1 0 1,0 0-1,1 0 1,-1-1-1,3 4 1,-3-5 2,-1-1 1,1 1 0,-1 0 0,1-1 0,-1 1 0,1 0 0,-1-1 0,1 0 0,-1 1 0,1-1 0,-1 0 0,1 0 0,0 0 0,-1 0 0,1 0 0,-1 0 0,1-1 0,-1 1 0,1 0 0,0-1 0,-1 1-1,0-1 1,1 0 0,1 0 0,17-10-20,0-1-1,20-17 1,4-2 5,-21 16 18,33-20-27,-52 33 22,1 0-1,-1 0 0,1 0 1,-1 1-1,1-1 1,-1 1-1,1 0 0,0 1 1,0-1-1,8 1 1,-12 0 4,1 0-1,-1 1 1,0-1 0,0 1 0,1-1 0,-1 1 0,0-1 0,0 1 0,0 0 0,0 0 0,0-1 0,0 1-1,0 0 1,0 0 0,0 0 0,0 0 0,0 0 0,-1 0 0,1 1 0,0-1 0,-1 0 0,2 2 0,-2-1-7,1 0 0,0 0 0,0-1 0,0 1 0,1-1 0,-1 1 0,0-1 0,1 1 0,-1-1 0,0 0 0,1 1 1,2 0-1,0 0-49,0-1 1,0 1 0,0-1-1,0-1 1,0 1 0,0 0-1,0-1 1,1 0 0,-1 0-1,6-1 1,44-8-932,-45 6 780,22-4-442,1 0-394,1 0 1,50-3-1,-80 10 1007,0 0 0,0 0 0,-1 0 1,1 0-1,0 0 0,0 1 0,-1-1 0,1 1 0,0 0 0,-1 0 1,1 0-1,0 0 0,-1 0 0,1 0 0,-1 1 0,0-1 0,0 1 1,1 0-1,-1-1 0,0 1 0,0 0 0,-1 0 0,1 1 0,0-1 1,-1 0-1,1 1 0,-1-1 0,0 0 0,1 1 0,-1 0 0,-1-1 1,1 1-1,0 0 0,-1-1 0,1 1 0,-1 5 0,1 9 230,-1-1-1,-1 1 1,-1 0 0,-1-1-1,-4 17 1,2-8 94,-3 34 812,0 70 1,2-21-339,5-98-697,0 1 1,-1 0-1,-1 0 1,0-1-1,-7 18 1,9-26-27,0 0 1,0 0-1,0 0 1,0 0-1,-1 0 0,1 0 1,-1-1-1,1 1 1,-1-1-1,1 1 1,-1-1-1,0 1 1,0-1-1,-3 2 1,3-3 5,1 1 0,-1-1 0,1 0 0,-1 0 0,0 0 0,1 0 0,-1 0 0,0 0 0,1-1 0,-1 1 1,1 0-1,-1-1 0,0 1 0,1-1 0,-1 1 0,1-1 0,0 0 0,-1 0 0,1 0 0,-1 0 0,1 0 0,-2-2 0,-2-2 47,0 0 0,1 0 0,0-1 1,0 1-1,0-1 0,0 0 0,1 0 0,0-1 0,1 1 0,-1 0 0,1-1 0,1 0 0,-1 1 0,1-1 0,0 0 0,0 0 0,1 0 0,0-7 0,1 0-47,0 1 1,0-1-1,2 1 1,-1 0-1,2 0 1,0 0-1,0 0 1,9-17-1,-8 21-44,1 0 0,0 0 1,0 0-1,1 1 0,0 0 0,1 0 0,-1 1 0,1 0 0,1 0 0,12-7 1,5-1-454,2 2 1,36-14-1,-45 19 5,-4 2 268,-1-1 0,0 0 0,15-12 0,0-4-318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16492,'3'0'204,"0"-1"1,0 0-1,0 1 1,0-1 0,0 0-1,-1 0 1,1-1-1,0 1 1,-1-1 0,1 1-1,3-4 1,5-2 125,228-153 1677,-65 41-998,-173 118-1009,0 0 0,0 1 0,0-1 0,0 0 0,0 1-1,0-1 1,0 1 0,0-1 0,0 1 0,0 0 0,0 0 0,1-1 0,-1 1 0,0 0 0,0 0 0,2 0 0,-3 0 0,0 0 0,0 1 0,1-1 0,-1 0 0,0 1 0,1-1 0,-1 0 0,0 1 0,0-1 0,0 0 0,1 1 0,-1-1 0,0 0 0,0 1 0,0-1-1,0 1 1,0-1 0,0 0 0,0 1 0,0-1 0,0 1 0,0-1 0,0 0 0,0 1 0,0-1 0,0 1 0,0-1 0,0 0 0,-1 1 0,-14 38 8,-14 17 382,-3-2 0,-70 91 0,88-125-609,14-15-66,10-12 770,33-28-417,-13 10-213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17092,'3'5'1664,"-3"4"-1016,-6 2-240,-3 1 1129,-2 4-553,-5 4-392,-1 1-104,-2 6-144,-1-1-72,2 1-88,-1 2-56,5-2-160,1-1-272,6-3-752,2-4 768,5-9 80,5-5-120,6-3-128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37 19172,'9'-6'675,"0"1"0,1 0-1,0 0 1,11-3 0,-15 6-437,-1 1 0,0-1 1,1 1-1,-1 0 0,1 1 0,-1-1 0,1 1 1,-1 0-1,11 2 0,-15-2-218,-1 0-1,1 0 1,0 0-1,0 1 1,0-1-1,0 0 1,0 0-1,0 1 1,-1-1-1,1 0 1,0 1-1,0-1 1,0 1-1,-1-1 1,1 1-1,0-1 1,-1 1 0,1 0-1,0-1 1,-1 1-1,1 0 1,-1 0-1,1-1 1,-1 1-1,0 0 1,1 0-1,-1 0 1,0 0-1,1-1 1,-1 2-1,0 0-3,0 0 0,-1 0 0,1 0-1,-1 0 1,1 0 0,-1 0 0,0 0 0,0 0-1,0-1 1,0 1 0,0 0 0,-3 2-1,-3 5 30,-2 0 1,1-1-1,-15 11 0,-24 13 178,28-21-52,-27 23-1,46-34-169,0 0 0,0 0 0,0 0 0,0 0 0,-1 1 0,1-1 0,0 0 0,0 0 0,0 0 0,0 1 0,0-1-1,0 0 1,0 0 0,0 1 0,0-1 0,0 0 0,0 0 0,0 0 0,0 1 0,0-1 0,0 0 0,0 0 0,0 1 0,0-1 0,0 0 0,0 0 0,0 0 0,0 1 0,1-1 0,-1 0 0,0 0 0,0 0 0,0 1 0,0-1 0,0 0 0,1 0-1,-1 0 1,0 0 0,0 0 0,0 1 0,0-1 0,1 0 0,-1 0 0,0 0 0,0 0 0,1 0 0,-1 0 0,0 0 0,0 0 0,0 0 0,1 0 0,-1 0 0,0 0 0,0 0 0,1 0 0,-1 0 0,0 0 0,20 4-87,-16-3 57,14 4-192,-1 0 0,1 1-1,29 16 1,-37-17 60,0 1 0,-1 0 1,0 1-1,0-1 0,0 2 1,-1-1-1,11 14 0,-18-20 143,0 1 0,1-1 0,-1 0 0,-1 1-1,1-1 1,0 1 0,0-1 0,0 1 0,-1-1 0,1 1 0,-1 0-1,1-1 1,-1 1 0,0 0 0,1-1 0,-1 1 0,0 0 0,0 0-1,0-1 1,0 1 0,-1 0 0,1-1 0,-1 3 0,0-2 28,0 0 0,-1 0 0,1 0 0,-1 0 1,1-1-1,-1 1 0,0 0 0,1-1 0,-1 1 0,0-1 1,0 0-1,0 1 0,0-1 0,-4 1 0,-9 3 179,1 0-1,-1-1 1,0 0 0,-17 0-1,25-3-105,-10 3 44,0-2 1,-1 0-1,1-1 0,-1-1 1,-34-4-1,52 4-152,-1 0-1,1 0 1,0 0 0,-1 0-1,1 0 1,-1 0 0,1-1-1,0 1 1,0 0 0,-1 0-1,1-1 1,0 1 0,-1 0-1,1 0 1,0-1 0,0 1-1,-1 0 1,1-1 0,0 1-1,0 0 1,0-1 0,0 1-1,-1 0 1,1-1 0,0 1-1,0 0 1,0-1 0,0 1-1,0-1 1,0 1 0,0 0-1,0-1 1,0 1 0,0 0-1,0-1 1,0 1 0,0-1-1,0 1 1,1 0 0,-1-1-1,0 1 1,0-1 0,9-15-88,-8 15 28,16-23-303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16572,'1'-1'94,"-1"1"0,1-1 1,-1 1-1,0-1 0,0 0 1,1 0-1,-1 1 0,0-1 1,0 0-1,0 0 1,0 1-1,0-1 0,0 0 1,0 0-1,0 1 0,0-1 1,0 0-1,0-1 1,-1 2-41,1 0 0,0 0 1,-1-1-1,1 1 1,0 0-1,-1 0 1,1 0-1,-1 0 0,1 0 1,0 0-1,-1 0 1,1 0-1,0 0 0,-1 0 1,1 0-1,-1 0 1,1 0-1,0 0 1,-1 0-1,1 0 0,0 0 1,-1 1-1,1-1 1,0 0-1,-1 1 1,-28 18 1890,5 2-1324,1 0 0,2 2 0,-35 44 0,47-54-618,1-1 1,0 2-1,1-1 0,0 1 1,1 0-1,0 0 1,1 1-1,1 0 0,-4 25 1,8-37-3,0 0-1,-1 1 1,2-1 0,-1 0 0,0 0 0,0 0 0,1 0 0,0 0 0,0 0 0,0 0 0,0-1 0,0 1 0,0 0 0,1 0 0,3 4 0,-5-6 2,1-1 0,0 1 0,-1 0 0,1-1-1,0 1 1,0 0 0,0-1 0,0 1 0,0-1-1,0 1 1,0-1 0,0 0 0,0 1 0,0-1-1,0 0 1,0 0 0,0 0 0,0 0 0,1 0 0,0 0 4,0 0 0,0-1 0,-1 1 0,1-1 1,0 0-1,0 0 0,-1 1 0,1-1 1,0 0-1,-1-1 0,1 1 0,-1 0 1,3-3-1,3-3 32,-1 0-1,0 0 1,0-1 0,-1 0-1,5-10 1,-8 14-10,1 0 0,-1-1 0,-1 0 0,1 1 0,0-1 1,-1 0-1,0 0 0,0 0 0,-1 0 0,1 1 0,-2-10 0,1 13-26,0 1 0,0-1 0,0 0-1,0 1 1,0-1 0,-1 0 0,1 1-1,0-1 1,0 0 0,-1 1 0,1-1-1,-1 1 1,1-1 0,0 0 0,-1 1-1,1-1 1,-1 1 0,1 0 0,-1-1-1,0 1 1,1-1 0,-1 1 0,1 0-1,-1-1 1,0 1 0,1 0 0,-2-1-1,0 1 9,0 0 0,1 0 0,-1 0-1,0 0 1,0 0 0,0 0-1,1 1 1,-1-1 0,0 1-1,-2 0 1,-1 1 8,1 0 1,-1 0-1,1 0 0,0 1 1,0 0-1,0-1 0,-5 6 1,9-8-20,0 0 0,0 0-1,0 0 1,0 0 0,-1 0 0,1 0 0,0 0 0,0 0 0,0 1 0,0-1 0,0 0 0,0 0 0,0 0 0,0 0-1,0 0 1,0 0 0,0 0 0,0 0 0,0 0 0,0 0 0,0 1 0,0-1 0,0 0 0,0 0 0,0 0 0,0 0-1,0 0 1,0 0 0,0 0 0,0 0 0,0 0 0,0 1 0,0-1 0,0 0 0,0 0 0,0 0 0,0 0 0,0 0-1,0 0 1,0 0 0,0 0 0,0 0 0,0 0 0,0 0 0,1 0 0,-1 1 0,0-1 0,0 0 0,0 0 0,0 0-1,0 0 1,0 0 0,0 0 0,0 0 0,8 1-10,9-3-5,22-9-44,47-19 0,21-7-53,-87 36 20,-20 1 91,0 0 0,0 0-1,1 0 1,-1 0 0,0 0 0,0 0-1,1 0 1,-1 0 0,0 0 0,0 1 0,0-1-1,0 0 1,1 0 0,-1 0 0,0 0-1,0 1 1,0-1 0,0 0 0,0 0-1,0 0 1,1 1 0,-1-1 0,0 0 0,0 0-1,0 0 1,0 1 0,0-1 0,0 0-1,0 0 1,0 1 0,0-1 0,0 0-1,0 0 1,0 0 0,0 1 0,0-1 0,0 0-1,0 1 1,-2 2 2,0 1-1,0 0 0,0-1 1,-1 0-1,-4 6 1,0 0 21,-8 12 17,4-8 23,0 1 0,1 1 0,1-1-1,-12 28 1,21-42-71,0 0 1,0 0-1,-1 0 1,1 1-1,0-1 1,0 0-1,0 0 0,0 1 1,0-1-1,-1 0 1,1 0-1,0 1 1,0-1-1,0 0 0,0 0 1,0 1-1,0-1 1,0 0-1,0 1 0,0-1 1,0 0-1,0 0 1,0 1-1,0-1 1,0 0-1,1 0 0,-1 1 1,0-1-1,0 0 1,0 0-1,0 1 1,0-1-1,1 0 0,-1 0 1,0 1-1,0-1 1,0 0-1,1 0 0,-1 0 1,0 0-1,0 1 1,0-1-1,1 0 1,-1 0-1,0 0 0,0 0 1,1 0-1,-1 0 1,0 0-1,1 0 1,-1 1-1,0-1 0,0 0 1,1 0-1,-1 0 1,0 0-1,0-1 0,1 1 1,-1 0-1,0 0 1,1 0-1,-1 0 1,0 0-1,18-7-854,36-30 229,-20 14 221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96 18212,'-73'56'3911,"72"-56"-3854,1 0 0,-1 1-1,1-1 1,-1 0-1,1 1 1,-1-1 0,1 0-1,-1 0 1,1 1-1,0-1 1,-1 1-1,1-1 1,0 0 0,-1 1-1,1-1 1,0 1-1,0-1 1,-1 1 0,1-1-1,0 1 1,0-1-1,0 1 1,-1-1 0,1 1-1,0-1 1,0 1-1,0-1 1,0 1 0,0 0-1,15 1 504,23-12-517,-36 9-3,-1 1 1,0-1-1,0 0 0,1 0 1,-1 0-1,0 0 1,0 0-1,0 0 0,0 0 1,0 0-1,0 0 1,0 0-1,-1-1 0,1 1 1,0 0-1,-1-1 1,1 1-1,0 0 0,-1-1 1,0 1-1,1-1 1,-1 1-1,0-3 0,-1 3 4,0 1-1,0-1 0,1 0 0,-2 1 0,1-1 0,0 1 0,0-1 0,0 1 1,0-1-1,0 1 0,0 0 0,0 0 0,0 0 0,-1 0 0,1-1 0,0 1 0,-2 1 1,2-2-30,1 1 0,0-1 0,0 1 0,-1-1 1,1 1-1,0-1 0,0 1 0,0-1 1,-1 0-1,1 1 0,0-1 0,0 1 1,0-1-1,0 0 0,0 1 0,0-1 0,0 1 1,0-1-1,1 0 0,-1 1 0,0-1 1,0 1-1,0-1 0,1 1 0,-1-1 0,0 1 1,1-1-1,-1 1 0,0-1 0,1 1 1,-1-1-1,1 0 0,9-8-6,-1 1-306,-9 8 282,0 0 0,1 0 0,-1 0-1,0 0 1,0 0 0,1 0 0,-1 0 0,0 0 0,0 0 0,1 0 0,-1 1 0,0-1-1,0 0 1,1 0 0,-1 0 0,0 0 0,0 0 0,0 1 0,1-1 0,-1 0-1,0 0 1,0 0 0,0 1 0,0-1 0,1 0 0,-1 0 0,0 0 0,0 1 0,0-1-1,0 0 1,0 0 0,0 1 0,0-1 0,0 0 0,0 0 0,0 1 0,0-1-1,0 0 1,0 1 0,0-1 0,1 1 11,-1 0 0,1-1 0,-1 1 0,1-1 0,0 1 0,-1 0 0,1-1 0,0 1 0,-1-1 0,1 0 0,0 1-1,0-1 1,-1 1 0,1-1 0,0 0 0,0 0 0,0 1 0,0-1 0,-1 0 0,1 0 0,0 0 0,0 0 0,0 0 0,0 0 0,0 0 0,-1 0 0,1-1 0,0 1 0,0 0-1,0 0 1,0-1 0,0 1 0,29-11 41,-22 8-8,-1-1 0,0 0 0,0-1 0,0 0-1,0 0 1,-1 0 0,1-1 0,-2 0-1,1 0 1,6-9 0,-11 14-21,-1 0 1,1 1-1,-1-1 1,0 0-1,1 1 0,-1-1 1,0 0-1,1 0 1,-1 1-1,0-1 1,0 0-1,0 0 0,0 0 1,0 1-1,0-1 1,0 0-1,0 0 1,0 1-1,0-1 0,0 0 1,0 0-1,-1 0 1,1 0-1,-1 0 0,1 1 0,-1-1 1,0 1-1,1 0 0,-1-1 0,0 1 0,1 0 0,-1-1 0,0 1 0,1 0 0,-1 0 0,0-1 0,0 1 1,1 0-1,-1 0 0,0 0 0,0 0 0,1 0 0,-2 1 0,-4-1 28,0 2-1,0-1 0,0 1 1,-10 3-1,-1 2-19,1 1-1,0 1 1,0 0-1,1 1 1,0 1-1,1 0 1,0 1-1,1 1 1,-15 17-1,26-28-15,1-1 0,0 1 0,0 0 0,0-1 0,0 1 0,0 0 0,0 0 0,1 0 0,-1-1 0,0 1 0,1 0 0,-1 3 0,1-4-1,0 0 1,0-1-1,0 1 1,1 0-1,-1-1 1,0 1-1,0 0 0,0-1 1,1 1-1,-1 0 1,0-1-1,1 1 1,-1-1-1,1 1 1,-1-1-1,1 1 1,-1-1-1,1 1 1,-1-1-1,1 1 1,-1-1-1,1 1 0,0-1 1,3 2-7,0-1 0,0 0 0,-1 0 0,1-1 0,0 1 0,0-1 0,0 0 0,0 0 0,0 0 0,6-1 0,12-3-101,1-1 0,-1 0 0,0-2 1,-1-1-1,0 0 0,0-2 0,0 0 1,-2-1-1,1-1 0,27-23 0,-36 21 200,-22 23 252,7-5-291,1 1-1,-1-1 1,1 1 0,-4 8-1,7-12-49,-1-1 0,1 1-1,0-1 1,0 1 0,-1 0-1,1-1 1,0 1-1,0 0 1,0-1 0,0 1-1,0 0 1,0-1 0,0 1-1,0 0 1,0-1 0,0 1-1,0 0 1,0-1 0,0 1-1,1-1 1,-1 1 0,0 0-1,0-1 1,1 1-1,-1-1 1,1 1 0,-1 0-1,0-1 1,1 1 0,-1-1-1,1 1 1,-1-1 0,1 0-1,-1 1 1,1-1 0,-1 0-1,1 1 1,0-1-1,-1 0 1,1 1 0,-1-1-1,1 0 1,0 0 0,-1 0-1,1 0 1,0 0 0,-1 1-1,1-1 1,0 0 0,-1-1-1,2 1 1,7 1-28,0-1 1,0-1-1,0 0 0,0 0 0,0 0 1,0-1-1,0-1 0,-1 1 1,14-7-1,-6 1-38,0-1 0,-1 0 0,27-20-1,-47 33 65,0 1-1,1 0 1,0 0-1,0 1 0,0-1 1,0 1-1,1 0 1,0 0-1,0 0 0,-2 8 1,4-13 3,0 1 0,1 0 0,-1-1 0,1 1 0,-1 0 0,1-1 0,0 1 1,0 0-1,-1-1 0,1 1 0,1 0 0,-1-1 0,0 1 0,0 0 0,1-1 0,-1 1 1,0 0-1,1-1 0,0 1 0,-1 0 0,1-1 0,0 1 0,0-1 0,0 0 0,0 1 0,0-1 1,0 0-1,0 0 0,1 1 0,-1-1 0,0 0 0,1 0 0,-1 0 0,1 0 0,-1-1 0,1 1 1,-1 0-1,1-1 0,-1 1 0,1-1 0,0 1 0,-1-1 0,1 0 0,0 0 0,2 0 0,6 1 23,-1-1-1,1 0 0,0-1 0,-1 0 0,1-1 0,-1 1 0,1-2 0,-1 0 0,0 0 1,12-6-1,-15 7-8,-1-1 0,1 0 1,-1 0-1,0 0 1,0 0-1,0-1 0,-1 0 1,1 0-1,-1-1 1,0 1-1,0-1 1,0 0-1,-1 0 0,0 0 1,0 0-1,0 0 1,3-9-1,-6 13-13,1 1 0,-1-1 0,0 1 0,0-1 1,1 1-1,-1-1 0,0 1 0,0-1 0,0 1 0,0-1 0,0 1 1,0-1-1,0 1 0,1-1 0,-2 1 0,1-1 0,0 0 0,0 1 0,0-1 1,0 1-1,0-1 0,0 1 0,0-1 0,-1 1 0,1-1 0,0 1 1,0-1-1,-1 1 0,1-1 0,0 1 0,-1 0 0,1-1 0,0 1 0,-1 0 1,1-1-1,-1 1 0,1 0 0,-1-1 0,1 1 0,-1 0 0,0-1 0,0 1 9,0 1 1,-1-1-1,1 0 0,0 0 0,-1 1 0,1-1 0,0 1 0,-1-1 0,1 1 0,0-1 0,0 1 0,0 0 0,-1 0 0,1 0 0,-1 0 0,1 0-2,0 0 0,0 0 0,1 0 0,-1-1 1,0 1-1,0 0 0,1 0 0,-1 0 0,0 0 0,1 0 0,-1 1 1,1-1-1,-1 0 0,1 0 0,-1 0 0,1 0 0,0 3 0,0-4-6,0 1 0,1 0-1,-1 0 1,0 0 0,1-1-1,-1 1 1,1 0 0,-1 0-1,1-1 1,-1 1 0,1 0 0,0-1-1,-1 1 1,1-1 0,0 1-1,0-1 1,-1 1 0,1-1-1,0 0 1,0 1 0,0-1-1,-1 0 1,1 1 0,0-1-1,0 0 1,0 0 0,0 0-1,0 0 1,-1 0 0,1 0-1,1 0 1,6 1 8,-1-1 0,1 0 1,-1-1-1,1 1 0,-1-1 0,1-1 0,-1 0 0,0 0 1,8-3-1,7-4-241,31-19 0,-13 7-473,-40 21 691,0 0 1,0 0-1,0 0 1,0 0-1,0 0 1,1 0-1,-1 0 0,0 0 1,0 0-1,0 0 1,0 0-1,0 0 1,0 0-1,0 1 1,0-1-1,1 0 1,-1 0-1,0 0 1,0 0-1,0 0 1,0 0-1,0 0 1,0 0-1,0 1 1,0-1-1,0 0 1,0 0-1,0 0 1,0 0-1,0 0 1,0 0-1,0 1 1,0-1-1,0 0 1,0 0-1,0 0 1,0 0-1,0 0 1,0 0-1,0 0 1,0 1-1,0-1 1,0 0-1,0 0 1,0 0-1,0 0 1,0 0-1,0 0 1,-1 0-1,1 1 1,0-1-1,0 0 1,0 0-1,0 0 1,0 0-1,0 0 1,0 0-1,0 0 1,-1 0-1,-3 10-122,-9 10 82,6-9 201,1 0-1,-1 0 0,-4 13 1,11-24-140,0 1 1,0-1 0,-1 1-1,1-1 1,0 0 0,0 1-1,0-1 1,0 1-1,0-1 1,-1 1 0,1-1-1,0 1 1,0-1-1,0 1 1,0-1 0,0 1-1,0-1 1,0 1 0,1-1-1,-1 1 1,0-1-1,0 0 1,0 1 0,0-1-1,1 1 1,-1-1-1,0 1 1,0-1 0,1 0-1,-1 1 1,0-1 0,1 0-1,-1 1 1,0-1-1,1 0 1,-1 1 0,1-1-1,-1 0 1,0 0-1,1 1 1,-1-1 0,1 0-1,-1 0 1,1 0-1,-1 0 1,1 0 0,-1 0-1,1 1 1,-1-1 0,0 0-1,1 0 1,-1-1-1,1 1 1,-1 0 0,1 0-1,-1 0 1,1 0-1,-1 0 1,1-1 0,35-9 90,-32 8-126,24-9-174,-3 1-280,0 1 1,1 1 0,0 1-1,44-5 1,-68 11 412,1 1 0,-1 0 0,1 0 0,-1 1 0,1-1 1,-1 0-1,1 1 0,3 1 0,-5-2 45,0 1 1,0-1 0,-1 0-1,1 1 1,0-1 0,0 1-1,-1 0 1,1-1 0,-1 1-1,1-1 1,-1 1-1,1 0 1,-1-1 0,1 1-1,-1 0 1,1 0 0,-1-1-1,1 2 1,-1 2 98,0-1 1,0 0-1,0 1 1,0-1-1,0 1 0,-1-1 1,1 0-1,-1 0 1,0 1-1,-2 5 0,3-9-61,0 0-1,0 1 0,0-1 0,0 0 0,0 0 0,0 1 0,0-1 0,0 0 0,0 0 0,0 0 0,0 1 1,0-1-1,1 0 0,-1 0 0,0 0 0,0 1 0,0-1 0,0 0 0,0 0 0,1 0 0,-1 0 0,0 1 1,0-1-1,0 0 0,1 0 0,-1 0 0,0 0 0,0 0 0,1 0 0,-1 0 0,0 0 0,0 1 1,0-1-1,1 0 0,-1 0 0,0 0 0,0 0 0,1 0 0,-1 0 0,0-1 0,0 1 0,1 0 0,-1 0 1,0 0-1,0 0 0,0 0 0,1 0 0,-1 0 0,14-4 258,19-9-276,78-28-1349,-100 38 1013,1 0-1,0 0 1,-1 2-1,1-1 1,0 2-1,-1-1 1,22 3-1,-32-2 349,1 1-1,0-1 1,-1 0-1,1 1 1,-1-1-1,1 1 0,-1-1 1,1 1-1,-1 0 1,1 0-1,-1 0 1,1-1-1,-1 1 0,0 1 1,0-1-1,0 0 1,1 0-1,-1 0 1,0 1-1,0-1 0,-1 0 1,1 1-1,0-1 1,0 1-1,-1-1 1,1 1-1,-1-1 0,1 1 1,-1 0-1,0-1 1,1 1-1,-1 0 1,0-1-1,0 1 0,0-1 1,0 1-1,-1 0 1,1-1-1,0 1 0,-1 0 1,1-1-1,-1 1 1,1-1-1,-1 1 1,0-1-1,0 1 0,0-1 1,0 0-1,0 1 1,0-1-1,0 0 1,0 0-1,0 0 0,0 0 1,-1 0-1,1 0 1,0 0-1,-1 0 1,-1 1-1,2-2-7,0 1 0,0-1 0,0 0 0,1 1 0,-1-1 0,0 0 0,0 0 0,0 0 0,0 0 0,0 0 0,0 0 0,0 0 0,1 0 0,-1 0 0,0 0 0,0 0 0,0 0 0,0-1 0,0 1 0,1 0 0,-1-1 0,0 1 0,0 0 0,0-1 0,1 1 0,-1-1 0,0 1 0,1-1 0,-1 0 0,0 1 0,0-2 0,-4-9-68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2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16540,'-2'-5'1000,"2"8"-992,2 8-8,7 15 112,5 6-72,7 13-88,3 4-40,8 11-208,1 1-88,-1-3-649,-4-2 881,-16-12-144,-9-1-112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19892,'0'4'1505,"0"-1"-1225,1 0-168,5 1 296,1 1-680,2 2-328,-1 1 448,1 1-169,0 0-135</inkml:trace>
  <inkml:trace contextRef="#ctx0" brushRef="#br0" timeOffset="1">75 135 16964,'0'14'910,"-2"-1"1,0 1-1,-5 18 1,4-20-193,0 0-1,1 1 1,0-1 0,1 15-1,1-25-665,0-1-1,0 0 1,0 0-1,0 0 0,0 0 1,1 1-1,-1-1 1,0 0-1,1 0 0,-1 0 1,1 0-1,-1 0 1,1 0-1,0 0 0,-1 0 1,1 0-1,0 0 0,0 0 1,-1 0-1,1 0 1,0-1-1,0 1 0,0 0 1,0-1-1,0 1 1,2 0-1,0 0-30,0 0-1,0 0 1,0-1 0,0 1-1,0-1 1,1 0-1,-1 0 1,0 0 0,6-1-1,6-2-342,-1-1 0,1 0 0,16-8 0,27-13-1226,-30 12 237,2 1-1,30-8 0,-59 19 1281,1 1 0,-1-1 0,1 1 0,-1 0-1,1-1 1,-1 1 0,1 0 0,-1 0 0,1 0-1,-1 0 1,1 1 0,-1-1 0,1 0-1,-1 0 1,3 2 0,-4-2 74,1 1-1,-1-1 1,0 0-1,1 1 1,-1-1-1,0 1 1,1-1-1,-1 1 1,0-1-1,0 1 1,1-1-1,-1 1 1,0-1-1,0 1 1,0-1-1,0 1 1,0 0-1,0-1 1,0 1-1,0-1 1,0 1-1,0-1 1,0 1-1,0-1 1,0 1-1,-1-1 1,1 2-1,-3 4 522,1 0 1,-1 0-1,-1 0 1,1-1-1,-5 7 0,4-7-220,0-1 0,0 1 0,0-1 1,-8 7-1,11-10-442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 22733,'-35'95'4268,"-11"35"-3559,39-107-926,2 1 0,0-1 1,-2 41-1,8-50-489,-1-14 672,0 0 1,0 0-1,0 0 1,0 0-1,1 1 1,-1-1-1,0 0 1,0 0-1,0 0 0,0 0 1,0 0-1,0 0 1,0 0-1,0 0 1,0 0-1,0 0 1,0 0-1,0 0 0,0 0 1,1 0-1,-1 0 1,0 0-1,0 0 1,0 0-1,0 0 1,0 0-1,0 0 1,0 0-1,0 0 0,0 0 1,0 0-1,1 0 1,-1 0-1,0 0 1,0 0-1,0 0 1,0 0-1,0 0 0,0 0 1,0 0-1,0 0 1,0 0-1,0-1 1,0 1-1,0 0 1,0 0-1,0 0 0,1 0 1,-1 0-1,0 0 1,0 0-1,0 0 1,0 0-1,0 0 1,0 0-1,0 0 1,0-1-1,0 1 0,0 0 1,0 0-1,0 0 1,0 0-1,8-28-2962,10-79 70,4-26-1170,-2 49 7084,-20 82-2820,1 0 0,-1 1 0,1-1 0,-1 0 0,1 1 0,0-1 0,-1 1 0,1-1 0,0 1 0,0-1 0,0 1 1,0 0-1,1-1 0,-1 1 0,0 0 0,0 0 0,1 0 0,-1 0 0,2-1 0,1 1 279,-1 0-1,1 0 1,-1 1-1,1-1 1,-1 1 0,1 0-1,5 0 1,-2 0-55,112-4 2286,57-13-2893,-173 17 245,27-2-1419,-30 2 1343,0 0 1,0-1-1,0 1 0,1 0 0,-1 0 0,0 0 0,0 0 1,0 0-1,1 1 0,-1-1 0,0 0 0,0 0 1,1 0-1,-1 0 0,0 0 0,0 0 0,0 0 1,1 0-1,-1 0 0,0 1 0,0-1 0,0 0 0,0 0 1,0 0-1,1 0 0,-1 0 0,0 1 0,0-1 1,0 0-1,0 0 0,0 0 0,0 1 0,0-1 1,1 0-1,-12 11-1940,-30 16 130,15-9 778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 12371,'-27'11'2040,"7"-1"-752,4-4-423,9-3 1887,6 0-863,9-3-377,10-3-192,5-5-456,4 3-168,6-1-271,0-1-233,1 3-745,-1-1-447,-10 5 824,-10 2-176,-13 6-152</inkml:trace>
  <inkml:trace contextRef="#ctx0" brushRef="#br0" timeOffset="1">14 247 14587,'-13'14'1784,"13"-5"-695,8-4-369,12-5 1296,8-2-535,6-3-385,6 0-152,3 0-512,3 1-416,-6 1-176,-3 0 168,-12 5-152,-2 3-96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16604,'2'-3'182,"0"0"0,-1 0 0,1 1 0,1-1 0,-1 1 0,0-1 0,0 1 0,1 0 0,0 0 1,-1 0-1,1 0 0,0 0 0,0 0 0,0 1 0,6-3 0,6-1 247,-1 0 1,17-2-1,-28 7-263,26-7 543,1 2 1,-1 1-1,1 2 0,33 1 0,-29 7-281,-33-5-418,0-1 0,0 0 0,-1 0 0,1 0 0,0 1 0,-1-1 0,1 0 0,0 0 0,-1 1 0,1-1 0,0 1 0,-1-1 0,1 1 0,-1-1 0,1 1 0,0-1 0,-1 1 0,0-1 0,1 1 0,-1 0 0,1-1 0,-1 1 0,0 0 0,1-1 0,-1 1 0,0 0 0,0-1 0,0 1 0,1 0 0,-1 0 0,0-1 0,0 1 0,0 0 0,0 0 0,0-1 0,0 1 0,-1 0 0,1 0 0,0-1 0,0 1 0,0 0 0,-1 0 0,1-1 0,0 1 0,-1 1 0,-6 5 17,1 0-1,-1 0 0,-1 0 1,1-1-1,-1 0 0,0 0 1,0-1-1,-11 5 0,-6 5 12,-35 23 48,23-16-11,0 2 0,-48 41 0,84-64-72,0 0 1,-1 0-1,1 0 1,0 0-1,0 0 1,0 0-1,1 1 0,-1-1 1,0 0-1,0 0 1,1 1-1,-1-1 1,0 1-1,1-1 0,0 0 1,-1 1-1,1 1 1,0-2-2,0-1 0,0 1 0,0 0 0,1 0 0,-1-1 0,0 1 0,1 0 0,-1 0 0,1-1 0,-1 1 0,1 0 0,-1-1 0,1 1 0,-1-1 0,1 1 0,-1-1 0,1 1 0,0-1 0,-1 1 0,1-1 0,0 1 0,1-1 0,4 3 4,1-1 0,0 0-1,0-1 1,0 0 0,12 1 0,76 2-482,0-4 0,105-13 1,-167 9 157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17036,'6'2'1856,"13"-2"-992,7 0-312,9-1 993,6-3-265,7 1-448,5-3-272,-1-1-648,-3-3-360,-8 1-440,-4-2 712,-8-5-208,-3 2-136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3:5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19436,'36'-7'1058,"0"1"0,0 3 0,1 0 1,40 4-1,-75-1-1024,-1 0 1,1 0-1,0 0 1,0 0-1,-1 1 1,1-1-1,0 0 1,-1 1 0,1 0-1,0-1 1,-1 1-1,1 0 1,-1 0-1,1 0 1,-1 0-1,0 0 1,1 0 0,-1 0-1,0 1 1,0-1-1,1 0 1,0 3-1,-2-3-20,0 1 0,0-1 0,1 1 0,-2-1 0,1 0 0,0 1 0,0-1-1,0 1 1,-1-1 0,1 0 0,-1 1 0,1-1 0,-1 0 0,1 1 0,-1-1 0,0 0-1,0 0 1,0 0 0,1 0 0,-1 1 0,0-1 0,0-1 0,-1 1 0,1 0 0,0 0 0,0 0-1,0 0 1,-2 0 0,-14 10 232,-30 14-1,3-2 166,44-23-410,0 0 1,0 0-1,1 0 1,-1 0-1,0 0 1,0 0-1,0 0 1,0 0-1,0 0 1,1 0-1,-1 0 1,0 0-1,0 0 1,0 0-1,0 0 1,0 1-1,1-1 1,-1 0-1,0 0 1,0 0-1,0 0 1,0 0-1,0 0 1,0 0-1,0 1 1,1-1-1,-1 0 1,0 0 0,0 0-1,0 0 1,0 0-1,0 1 1,0-1-1,0 0 1,0 0-1,0 0 1,0 0-1,0 0 1,0 1-1,0-1 1,0 0-1,0 0 1,0 0-1,0 0 1,0 1-1,0-1 1,0 0-1,0 0 1,0 0-1,0 0 1,0 0-1,-1 1 1,1-1-1,0 0 1,0 0-1,0 0 1,0 0-1,0 0 1,0 0-1,0 0 1,-1 1-1,1-1 1,0 0-1,0 0 1,0 0-1,0 0 1,0 0-1,-1 0 1,14 3-142,8-2-276,0 1 0,0 1 0,0 1 0,39 13 0,-54-15 350,0 1-1,0-1 0,0 2 0,0-1 0,-1 0 0,1 1 0,-1 0 0,0 0 0,0 1 0,0 0 0,-1-1 0,0 1 0,0 1 0,0-1 1,0 1-1,-1-1 0,0 1 0,0 0 0,-1 0 0,3 9 0,-3-7 181,-1 0-1,0 0 1,-1 1 0,0-1 0,0 0-1,0 0 1,-1 0 0,0 0 0,-1 0-1,0 0 1,0-1 0,-1 1 0,0 0-1,0-1 1,-1 0 0,0 0 0,0 0-1,0 0 1,-1 0 0,-6 6 0,6-7-28,-1 0 0,0-1 0,1 1 0,-2-1 0,1-1 0,0 1 0,-1-1 0,0 0-1,0 0 1,0-1 0,-1 0 0,1-1 0,-1 1 0,0-1 0,1-1 0,-1 1 0,0-1 0,0-1 0,0 1 0,-13-2 0,18 0-114,0 0-1,0 1 1,0-1 0,0 0-1,0 0 1,0-1 0,0 1-1,0-1 1,0 1 0,0-1-1,1 0 1,-1 0-1,1 0 1,-1 0 0,1-1-1,0 1 1,0-1 0,0 1-1,0-1 1,1 0 0,-1 0-1,1 0 1,-1 0-1,1 0 1,-1-4 0,-8-32-216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0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263 134 19164,'1'2'172,"-1"0"0,1-1 0,-1 1 0,0 0 0,1-1 0,-1 1 0,0 0 0,0 0 0,0 0 0,0-1 0,-1 1 0,1 0 0,0 0 0,-1-1 0,1 1 0,-2 2 0,-14 28 469,11-23-25,-25 43-59,-3-1 0,-2-2 0,-79 85 0,107-127-555,4-5-19,1 1 1,0-1-1,0 0 1,0 1 0,0-1-1,0 1 1,0 0 0,1 0-1,-2 3 1,3-6 8,0 0 1,0 0 0,0 0 0,0 0-1,0 1 1,0-1 0,0 0 0,0 0-1,0 0 1,0 0 0,0 1 0,0-1-1,0 0 1,0 0 0,0 0 0,0 0-1,0 1 1,1-1 0,-1 0-1,0 0 1,0 0 0,0 0 0,0 0-1,0 1 1,0-1 0,1 0 0,-1 0-1,0 0 1,0 0 0,0 0 0,0 0-1,0 0 1,1 0 0,-1 0-1,0 0 1,0 0 0,0 0 0,1 0-1,-1 0 1,0 0 0,0 0 0,0 0-1,0 0 1,1 0 0,-1 0 0,0 0-1,0 0 1,0 0 0,0 0-1,1 0 1,-1 0 0,0 0 0,0 0-1,0 0 1,0 0 0,0-1 0,1 1-1,-1 0 1,0 0 0,0 0 0,0 0-1,14-7-292,1-3 0,0-2 0,0 0 1,-1 0-1,-1-1 0,12-16 0,56-77-727,-72 93 926,11-15 224,-1-1 0,-2-1 0,23-53 0,-37 71 614,-8 12-369,-6 11 55,-2 9-174,1 1-1,2 1 1,0 0-1,1 1 1,2-1 0,-6 28-1,-16 143 130,28-191-378,0 8-9,-6 43-89,6-48 82,-1 0-1,1 0 1,-1-1-1,1 1 1,-1-1-1,0 1 1,-1-1 0,-4 6-1,0-4 40,5-14 43,9-16-18,2 4-91,2-1-1,0 2 1,1-1-1,1 1 0,1 1 1,24-25-1,-36 42 21,-1-1-1,0 1 1,1 0 0,-1 0-1,1 0 1,-1 0-1,1 0 1,0 0 0,-1 0-1,1 1 1,0-1-1,2 0 1,-3 1 13,-1 0 0,1 0-1,-1 0 1,1 1 0,0-1 0,-1 0 0,1 0-1,-1 1 1,1-1 0,-1 0 0,1 1 0,-1-1 0,1 1-1,-1-1 1,0 0 0,1 1 0,-1-1 0,0 1-1,1-1 1,-1 1 0,0-1 0,1 1 0,-1-1-1,0 1 1,0 0 0,0-1 0,1 1 0,-1-1 0,0 1-1,0 0 1,0-1 0,0 1 0,0-1 0,0 1-1,0 0 1,0-1 0,-1 1 0,1 0 0,-1 16-143,0-1 1,-1 1 0,-7 25-1,24-49 213,-9 1-79,-1 0 1,1-1-1,-1 0 0,0 0 0,-1-1 1,0 1-1,0-1 0,-1 0 0,1 0 1,-2 0-1,1 0 0,-1-1 1,-1 1-1,1-1 0,-1 0 0,-1 1 1,0-1-1,-1-9 0,-3 10 141,0 11 166,4-2-276,-1-1 1,1 1-1,1-1 1,-1 0-1,0 1 1,0-1-1,0 1 0,0-1 1,0 1-1,0-1 1,0 1-1,1-1 1,-1 0-1,0 1 0,0-1 1,1 1-1,-1-1 1,0 0-1,1 1 1,-1-1-1,0 0 1,1 1-1,-1-1 0,0 0 1,1 0-1,-1 1 1,1-1-1,-1 0 1,1 0-1,-1 0 0,0 1 1,1-1-1,-1 0 1,1 0-1,-1 0 1,1 0-1,-1 0 1,1 0-1,-1 0 0,1 0 1,-1 0-1,1 0 1,-1 0-1,1-1 1,4 1 28,-1 0 0,0-1 0,1 0 0,-1 0 0,0 0 0,0 0 1,0-1-1,0 1 0,0-1 0,0 0 0,0 0 0,0-1 0,3-2 0,8-7 99,21-21 0,-33 30-127,19-19 69,34-45 0,-47 55-79,-1 0-1,0-1 0,-1 0 1,-1 0-1,0 0 1,4-15-1,-9 27-3,-1 1 0,0-1 0,1 0 0,-1 1 0,0-1 0,0 0 0,0 0 0,0 1-1,0-1 1,1 0 0,-1 0 0,-1 1 0,1-1 0,0 0 0,0 0 0,0 1 0,0-1 0,-1-1 0,1 2-1,-1 0 1,1 0-1,0 0 1,-1 0 0,1 0-1,-1 0 1,1 0-1,0 0 1,-1 0-1,1 0 1,0 0-1,-1 0 1,1 0 0,-1 0-1,1 1 1,0-1-1,-1 0 1,1 0-1,0 0 1,-1 1 0,1-1-1,0 0 1,0 0-1,-1 1 1,-22 24-36,3 5 18,1 0 1,-28 60 0,39-70 21,0 1 0,1-1 0,1 1 0,1 0 0,1 0 0,-1 23 1,5-42-8,0 0 1,0 0-1,0 0 1,0 0-1,0 0 1,0 0-1,1 1 1,-1-1-1,1 0 1,-1 0-1,1 0 1,0 0-1,0 0 1,0-1-1,0 1 1,0 0-1,1 0 1,1 2-1,-1-3-14,-1 0-1,1 0 1,-1 0-1,1 0 1,-1-1 0,1 1-1,0-1 1,0 1 0,-1-1-1,1 1 1,0-1-1,0 0 1,-1 0 0,1 0-1,0 0 1,0 0-1,0 0 1,-1 0 0,1-1-1,0 1 1,0-1-1,3-1 1,2-1-58,1-1-1,-1-1 1,1 1-1,-1-1 1,-1-1-1,1 1 1,-1-1 0,0 0-1,0 0 1,-1-1-1,1 0 1,-1 0-1,-1 0 1,0-1 0,6-13-1,-8 4 109,-2 16-25,-1 1-1,1 0 1,0 0-1,0-1 1,0 1-1,0 0 1,-1 0 0,1-1-1,0 1 1,0 0-1,0 0 1,-1 0-1,1-1 1,0 1-1,0 0 1,-1 0-1,1 0 1,0 0 0,-1 0-1,1-1 1,0 1-1,-1 0 1,1 0-1,0 0 1,0 0-1,-1 0 1,1 0-1,0 0 1,-1 0 0,-1 1 23,1-1 0,-1 0 0,1 1 0,-1 0 0,1-1 0,-1 1 1,1 0-1,0 0 0,-1 0 0,1 0 0,0 0 0,0 0 0,0 0 1,-1 0-1,0 3 0,0-3-2,1 1 0,0 0 0,-1 0 0,1 0 1,0 0-1,0 0 0,0 0 0,1 0 0,-1 0 0,0 0 0,1 0 1,-1 0-1,1 0 0,0 1 0,0-1 0,0 0 0,0 3 0,1-4-8,-1 1-1,1 0 1,-1-1-1,1 0 1,0 1-1,0-1 1,0 1-1,0-1 1,0 0-1,0 0 1,0 1-1,0-1 1,0 0-1,1 0 1,-1 0-1,0 0 1,1 0-1,1 0 1,3 2 11,0-1 1,0 0 0,0 0 0,1-1-1,-1 0 1,1 0 0,-1 0-1,1-1 1,-1 0 0,8-1 0,-1 0-10,0-2 0,0 1 1,-1-2-1,1 0 1,20-9-1,-27 10-26,0 0-1,-1 0 1,1 0-1,-1-1 1,0 0-1,0 0 1,0 0-1,0-1 1,-1 0-1,1 1 1,-1-1-1,-1-1 1,5-7 0,-7 13-1,-1-1 1,1 0 0,-1 0 0,1 0-1,-1 0 1,0 0 0,1 0 0,-1 0-1,0 0 1,0 0 0,0 0 0,0 0-1,0 0 1,0 0 0,0 0 0,0 0-1,0-1 1,-1 1 0,1 1 1,0 0-1,-1-1 0,1 1 1,0 0-1,-1 0 0,1-1 1,0 1-1,-1 0 0,1 0 0,-1 0 1,1-1-1,0 1 0,-1 0 1,1 0-1,-1 0 0,1 0 1,-1 0-1,1 0 0,0 0 1,-1 0-1,1 0 0,-1 0 1,1 0-1,-1 0 0,0 1 0,-2-1-3,0 1-1,0 1 0,0-1 1,0 0-1,0 1 0,0 0 1,0-1-1,-4 5 0,-3 3 39,1 1 0,0 0 1,-8 12-1,14-17 3,-1 1 1,1-1-1,0 1 1,0 0-1,1 0 1,0 0-1,0 0 0,-2 8 1,4-13-26,0 0 0,0-1-1,0 1 1,0 0 0,0 0 0,0 0 0,0 0-1,0 0 1,0-1 0,0 1 0,0 0 0,0 0 0,1 0-1,-1-1 1,0 1 0,1 0 0,-1 0 0,0-1 0,1 1-1,-1 0 1,1 0 0,-1-1 0,1 1 0,0-1-1,-1 1 1,1 0 0,0 0 0,1-1-2,-1 1 0,1-1 0,0 1 1,-1-1-1,1 0 0,-1 0 0,1 0 0,0 1 0,-1-2 1,1 1-1,0 0 0,-1 0 0,2-1 0,6-1-14,-1 0-1,0-1 1,0 0-1,8-5 0,3-4-241,-1 0 1,0-2-1,-1 0 0,0-1 0,-2 0 0,1-2 0,20-29 0,-43 58 164,0 0 0,1 1 0,0 0 0,-6 20 0,8-22 105,2-6 8,-11 41 221,12-44-233,1-1-1,-1 1 0,1-1 0,0 1 0,0 0 0,-1-1 0,1 1 1,0 0-1,1-1 0,-1 1 0,0-1 0,0 1 0,1 0 0,-1-1 1,1 1-1,-1-1 0,1 1 0,0-1 0,-1 1 0,1-1 0,0 0 1,0 1-1,0-1 0,2 2 0,-1-2-18,0-1 0,0 1-1,1-1 1,-1 0 0,0 1 0,0-1-1,0 0 1,1 0 0,-1 0 0,0-1 0,0 1-1,1 0 1,-1-1 0,0 0 0,0 1 0,0-1-1,0 0 1,0 0 0,0 0 0,0 0-1,0-1 1,1 0 0,43-34-563,-45 36 556,18-18-311,-1-1 0,-1 0 0,-1-1 0,-1-1 0,19-34 0,52-121-1129,-77 158 1617,-1-2 1,-1 1-1,-1-1 1,6-31-1,-13 37 458,-6 15 41,-9 15 232,2 4-574,2 1 1,0 1-1,1-1 1,1 2-1,1 0 1,1 0-1,2 0 0,-5 26 1,4-2-452,2 0 1,2 1-1,3 54 1,1-97 91,-2 18-419,-4-17 186,-5-11 87,4-1 179,1 1 0,0-1 0,0 0 0,0-1 0,1 1 0,0-1 0,-4-11 0,-20-53 197,27 66-167,-1-1 20,-14-49 524,15 51-474,0 1-1,1-1 1,-1 0-1,1 0 1,0 1 0,0-1-1,0 0 1,1 0-1,-1 1 1,1-1-1,0 0 1,2-6-1,-1 9-33,-1-1 0,0 0 0,1 0 0,-1 1 0,1-1 0,0 1 0,-1-1 0,1 1 0,0 0 0,0 0 1,0 0-1,0 0 0,0 0 0,0 0 0,0 0 0,3 0 0,39-6 359,-25 5-397,-12 1-221,0 0-1,0-1 1,0 0 0,0 0-1,0 0 1,-1-1 0,12-5-1,-17 7 107,0 0-1,1 0 1,-1 0 0,0 0-1,0 0 1,0-1-1,0 1 1,0 0 0,0-1-1,0 1 1,-1 0-1,1-1 1,0 1-1,-1-1 1,1 1 0,0-3-1,-1 2 26,0-1 0,0 0 0,0 1 0,0-1 0,-1 0 0,1 1 0,-1-1 0,1 0 0,-1 1 0,0-1-1,0 1 1,-2-5 0,-15-21-688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0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14331,'-2'10'1960,"2"0"-1191,13-1-329,6 1 1800,9 0-2000,5 0-440,8 0 296,2 0-96,2-3-248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156 213 20692,'-2'2'213,"0"0"0,-1 0 0,1 0-1,-1 0 1,1-1 0,-1 1 0,0 0-1,0-1 1,0 0 0,0 0-1,1 0 1,-2 0 0,1 0 0,-5 0-1,-13 5 774,16-4-919,1 0 0,-1 0-1,1 0 1,0 0 0,0 1 0,0 0-1,0 0 1,1 0 0,-1 0 0,1 0-1,-1 1 1,-2 4 0,4-5-111,1-1 1,0 1 0,0-1-1,0 1 1,0-1 0,1 1 0,-1 0-1,1 0 1,0-1 0,-1 1-1,1 0 1,0-1 0,1 1-1,-1 0 1,0 0 0,1-1-1,-1 1 1,1 0 0,0-1 0,0 1-1,0-1 1,0 1 0,3 3-1,4 6-323,1 0-1,0-1 1,0 0-1,1-1 1,1 1-1,0-2 1,20 15-1,-10-8-27,19 19 0,-38-34 439,-1 0-1,0 0 1,0 0-1,0 0 1,0 0-1,-1 0 1,1 0-1,0 0 1,0 1 0,-1-1-1,1 0 1,0 1-1,-1-1 1,0 0-1,1 1 1,-1-1-1,0 1 1,1-1-1,-1 0 1,0 1-1,0-1 1,0 1 0,-1-1-1,1 0 1,-1 3-1,0-2 73,0 1 0,0-1-1,-1 0 1,1 0 0,-1 0 0,0 0-1,1 0 1,-1-1 0,0 1 0,0 0-1,0-1 1,-1 1 0,-1 0-1,-7 4 420,0-1 0,0-1 0,0 0 0,-24 5 0,-15-2 614,46-7-1134,1 1 1,-1-1 0,0 0 0,1 0 0,-1-1 0,0 1 0,1-1 0,-1 0 0,0 0 0,-5-3 0,8 4-6,1 0 0,0 0 0,-1-1 1,1 1-1,0 0 0,-1 0 0,1-1 0,0 1 1,-1 0-1,1 0 0,0-1 0,0 1 0,-1 0 0,1-1 1,0 1-1,0-1 0,0 1 0,-1 0 0,1-1 1,0 1-1,0-1 0,0 1 0,0 0 0,0-1 0,0 1 1,0-1-1,0 1 0,0 0 0,0-1 0,0 1 1,0-1-1,0 1 0,0-1 0,0 1 0,0 0 1,1-1-1,-1 1 0,0 0 0,0-1 0,0 1 0,1-1 1,-1 1-1,0 0 0,1-1 0,-1 1 0,17-12-107,9 2-18</inkml:trace>
  <inkml:trace contextRef="#ctx0" brushRef="#br0" timeOffset="1">404 0 15795,'-15'107'6926,"-5"79"-3125,20-184-3779,1 98 713,0-90-719,0 0 0,1 0 0,0 0 0,0 0 0,1 0 0,1-1 0,7 17 0,1-13-355,-11-12 287,-1-1 0,0 0 1,1 0-1,-1 0 1,1 0-1,-1 0 1,0 0-1,1 1 1,-1-1-1,1 0 1,-1 0-1,1 0 0,-1 0 1,1-1-1,-1 1 1,0 0-1,1 0 1,-1 0-1,1 0 1,-1 0-1,1-1 1,-1 1-1,1 0 0,0-2-37,1 1-1,-1-1 0,0 1 1,0-1-1,0 1 0,0-1 1,0 0-1,0 0 1,-1 1-1,1-1 0,0 0 1,-1 0-1,1 0 0,-1 0 1,0-2-1,4-31-446,-2-13-175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0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57 19964,'9'-2'1969,"8"-2"-1185,6-3-264,11-1 960,6 0-287,6-1-481,4 2-224,-4 1-464,1 2-256,-14 3-552,-7 1-329,-17 4-463,-8 0 1112,-14 1-376,-11 0-224</inkml:trace>
  <inkml:trace contextRef="#ctx0" brushRef="#br0" timeOffset="1">59 276 13771,'-1'3'229,"0"0"0,0-1 1,0 1-1,0 0 0,0 0 0,1 0 1,0 1-1,-1-1 0,1 0 0,0 0 1,1 4-1,-1-6-125,1 0 0,0 0 1,-1 0-1,1 0 0,0 0 0,-1 0 1,1 0-1,0 0 0,0 0 1,0 0-1,0-1 0,0 1 0,0 0 1,0-1-1,0 1 0,0 0 1,0-1-1,0 0 0,0 1 0,0-1 1,1 1-1,-1-1 0,0 0 1,0 0-1,0 0 0,1 0 1,-1 0-1,0 0 0,0 0 0,1 0 1,0-1-1,33-1 1129,0-3 0,58-15-1,19-2-1217,-110 21-87,1 1 0,-1 0 0,0 0 1,0-1-1,1 2 0,-1-1 0,0 0 0,0 0 1,3 1-1,-4 0 31,-1-1 0,0 0 1,0 0-1,1 0 0,-1 0 1,0 0-1,0 1 0,1-1 1,-1 0-1,0 0 0,0 0 1,0 1-1,1-1 0,-1 0 0,0 0 1,0 1-1,0-1 0,0 0 1,0 0-1,0 1 0,1-1 1,-1 0-1,0 1 0,0-1 1,0 0-1,0 0 0,0 1 1,0-1-1,0 0 0,0 1 1,0-1-1,0 0 0,0 0 0,-1 1 1,1-1-1,0 0 0,0 0 1,0 1-1,-2 3-269,-1-1 0,1 0 0,-1 1 0,0-1 0,0 0 0,0-1 0,0 1 0,-5 2 0,-116 86-6004,-55 41 6483,169-124 327,-22 18 1766,31-25-2045,0 0-1,-1 1 1,1-1 0,0 0 0,0 0 0,0 1 0,0-1 0,0 1 0,1-1 0,-1 1 0,0-1-1,1 1 1,-1-1 0,1 1 0,-1 0 0,1-1 0,0 1 0,0 2 0,0-3-128,0 0 1,0-1-1,1 1 0,-1-1 1,0 1-1,1 0 0,-1-1 1,0 1-1,1-1 1,-1 1-1,1-1 0,-1 0 1,1 1-1,-1-1 1,1 1-1,-1-1 0,1 0 1,0 1-1,-1-1 0,1 0 1,-1 0-1,1 0 1,0 1-1,-1-1 0,1 0 1,0 0-1,-1 0 0,2 0 1,21 0 938,-19 0-769,151-22 2562,-104 13-2771,59-4 0,-79 13-95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2:3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16980,'9'-25'1056,"10"-10"-976,4-8-88,16-10-216,6-1 0,10-6 176,-1 1-64,14 6-64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0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10906,'3'-1'265,"-1"-1"0,1 1 0,0 0-1,-1 0 1,1 0 0,0 0 0,0 1 0,0-1-1,0 1 1,0 0 0,5 0 0,38 3 1523,-35-1-1507,132 16 1886,155 12-1351,509-58-998,-622 15 111,474-4 31,-134 28 64,-165-8 9,-354-3-30,22-1-36,-26 1 8,-1 0 0,0 0 0,1 0 0,-1-1 0,0 1 0,0 0 0,0-1 0,1 1 1,-1-1-1,0 1 0,0-1 0,0 0 0,0 1 0,0-1 0,0 0 0,0 0 0,1-1 0,-2-2-45,-6 0-29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1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2761 288 10498,'-476'-162'3741,"378"133"-3449,-1 5 0,-154-18-1,-207 13-147,308 28-170,-248 29 1,284-11 51,0 6 1,-188 62 0,280-77 19,-1 2 0,1 0 0,1 2 0,0 1-1,1 0 1,-36 29 0,50-35-21,0 0 1,1 1-1,0-1 0,0 1 0,1 0 1,0 1-1,1 0 0,0 0 0,0 0 0,1 0 1,0 1-1,0 0 0,1 0 0,1 0 1,-1 0-1,2 0 0,-1 0 0,2 1 1,0 16-1,1-10-1,1-1 0,1 1 1,1-1-1,0 0 0,1 0 1,0-1-1,2 0 0,13 26 1,-7-22-17,0 0-1,1 0 1,1-1 0,0-1-1,29 24 1,-3-9-21,2-2 1,1-2-1,1-1 0,89 37 0,24-1-49,2-7 0,249 52 0,344 3 576,-281-82 143,-336-28-398,198-24 0,-266 13-252,0-3-1,-1-4 0,-1-2 1,-1-3-1,-1-3 0,-1-3 1,-1-2-1,-2-3 0,-1-3 1,-2-2-1,-2-2 0,76-72 1,-131 112-7,17-17-41,-1 1 1,0-2 0,20-31-1,-33 45 20,0-1-1,-1 1 1,1-1 0,-1 0-1,0 0 1,0-1-1,0 1 1,-1 0-1,0 0 1,0-1-1,-1 1 1,1-1-1,-1 1 1,0-1 0,0 1-1,-1-1 1,0 1-1,0 0 1,0-1-1,0 1 1,-3-6-1,-2 1-31,0 0-1,0 0 1,-1 1-1,0 0 1,-1 0-1,0 1 0,0 0 1,-1 0-1,0 1 1,-1 0-1,-18-10 1,-10-4-247,-72-26 1,-185-46-300,205 72 480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0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11298,'1'-1'151,"-1"0"0,0-1-1,0 1 1,1 0 0,-1-1 0,1 1-1,-1 0 1,1 0 0,-1 0-1,1-1 1,0 1 0,0 0-1,-1 0 1,1 0 0,0 0-1,0 0 1,0 0 0,0 0-1,0 1 1,0-1 0,1 0-1,-1 0 1,0 1 0,0-1-1,1 1 1,-1-1 0,0 1 0,0 0-1,1-1 1,-1 1 0,0 0-1,2 0 1,8-2 102,0 2 1,-1-1 0,14 2-1,-10-1 86,48 0 178,243-4-1033,86 11-256,-109 2 800,184-18-56,97 1 936,-349 13-643,248-3-246,394-81 259,-814 73-224,50-7 166,-81 13-286,1-1 0,-1 2-1,0-1 1,1 1 0,19 5 0,-26-4-241,-1 0-1,1 0 1,-1 0 0,1 1-1,-1-1 1,4 4-1,-5-4 254,4 2-409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0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15323,'-6'8'1848,"-1"11"-1298,-11 136 157,10-64-638,-27 134 22,-5 60 13,39-275-104,0-7-1,1 0 1,-1 0 0,1 0-1,0-1 1,-1 1 0,2 0-1,-1 0 1,0 0 0,0 0 0,1 0-1,0 0 1,-1 0 0,1-1-1,0 1 1,2 3 0,-3-6 0,1 0 0,-1 0 1,1 1-1,-1-1 0,0 0 0,1 0 1,-1 0-1,0 0 0,1 0 1,-1-1-1,1 1 0,-1 0 0,0 0 1,1 0-1,-1 0 0,0 0 1,1 0-1,-1-1 0,0 1 1,1 0-1,-1 0 0,0 0 0,0-1 1,1 1-1,-1 0 0,0 0 1,0-1-1,1 1 0,-1 0 1,0-1-1,0 1 0,0 0 0,1-1 1,-1 1-1,0 0 0,0-1 1,0 1-1,0-1 0,0 1 0,0 0 1,0-1-1,0 1 0,0-1 1,6-20 22,30-267 170,-34 265-192,10-276-83,-12 299 80,0 0 0,0 1 0,0-1 0,0 0 0,0 0 0,0 0 0,0 0 0,0 0 0,0 0 1,0 0-1,0 0 0,0 0 0,0 1 0,0-1 0,0 0 0,0 0 0,0 0 0,0 0 0,1 0 0,-1 0 1,0 0-1,0 0 0,0 0 0,0 0 0,0 0 0,0 0 0,0 1 0,0-1 0,0 0 0,0 0 0,0 0 1,0 0-1,1 0 0,-1 0 0,0 0 0,0 0 0,0 0 0,0 0 0,0 0 0,0 0 0,0 0 0,0 0 0,0 0 1,1 0-1,-1 0 0,0 0 0,0 0 0,0 0 0,0 0 0,0 0 0,0 0 0,0 0 0,0 0 0,0 0 1,0 0-1,1-1 0,-1 1 0,0 0 0,0 0 0,0 0 0,0 0 0,0 0 0,0 0 0,0 0 0,5 11-47,-2 40-86,-2 1-1,-6 51 1,1-23-235,-1 51 153,5-72 73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4475 478 12179,'3'-2'177,"0"0"1,0 0-1,0-1 1,-1 1 0,0-1-1,1 0 1,-1 0-1,0 0 1,0 0 0,0 0-1,-1 0 1,2-4-1,-2 5-104,-1 0-1,0 0 1,1 0-1,-1 1 0,0-1 1,0 0-1,0 0 0,0 0 1,-1 0-1,1 0 0,0 1 1,-1-1-1,1 0 1,-1 0-1,0 1 0,1-1 1,-1 0-1,0 1 0,0-1 1,0 0-1,0 1 0,-1-1 1,1 1-1,0 0 0,-3-3 1,-3-2-104,-1 1 0,0-1 0,-1 1 0,1 0 0,-1 1 0,0 0 0,-9-3 0,-71-17-1589,55 16 1515,-326-71-6157,182 42 5555,-429-62 4204,-6 40-1392,-143 16-1312,511 42-575,-266 33 1,402-19-160,1 5-1,-169 49 1,228-50-47,1 2-1,-84 46 1,101-46 5,0 1 1,2 2 0,0 1-1,-45 48 1,62-59-6,1 2 0,0-1 0,1 1 0,1 1 0,0 0 0,1 0 0,1 1 0,0 0 0,-7 27 0,12-33-6,0-1 0,1 1 0,0-1 0,0 1 0,1-1 0,1 1 0,-1 0 0,2-1 0,-1 1 0,1-1 0,1 0 0,-1 1 0,2-1 0,-1 0 0,1-1 0,1 1 0,-1-1 0,11 13 0,-2-4-1,2-2 0,0 0 0,1 0 0,0-2 0,2 0 0,-1 0 0,1-2 0,24 12 0,163 62-3,302 59-222,14-49-88,251-13 7,-603-77 608,0-7 0,266-38 0,-342 24 238,-1-4 0,128-46-1,-155 41-81,-2-3-1,-1-2 1,-1-3-1,57-42 0,-99 62-365,0-2 0,-1 0 0,0-1 0,-2-1 0,0 0 0,0-1 0,13-23 0,-24 33-124,-1 0-1,1 0 1,-2-1-1,1 0 1,-1 1-1,-1-1 1,0 0 0,0 0-1,1-10 1,-3 11-21,0 1 0,-1 0 1,0 0-1,0 0 0,0 0 0,-1 0 1,0 0-1,0 0 0,0 1 1,-1-1-1,0 0 0,-1 1 0,-4-6 1,2 3 3,0 1 0,0-1 0,-1 2 1,-16-14-1,0 3-104,-29-15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3685 212 5529,'-12'-2'4,"-308"-54"1137,108 6 2393,-54-9 247,136 39-3308,-146-4 0,-564 44-411,7 92 83,828-111-146,-267 57-110,235-47 82,-1 2 0,1 2 0,1 0 0,1 3-1,-35 22 1,40-20 13,1 1 0,1 2 0,1 1 1,-47 52-1,65-66 8,1 1 1,0 0-1,1 0 0,0 0 1,1 1-1,0 0 1,1 1-1,0-1 1,1 1-1,0 0 0,1 0 1,1 0-1,0 1 1,1-1-1,0 0 1,2 22-1,3-14-22,0 0 0,1 0 0,2-1 0,0 1 0,18 34 1,-8-23-46,1-1 0,38 47 0,-41-60 43,2 0-1,0-1 0,0-1 1,2 0-1,0-1 1,0-2-1,26 14 1,-15-11-4,1-2 1,1-2-1,0 0 0,47 9 1,-16-9-32,95 6 0,61-9-61,-201-9 116,1183-3-229,-951 0 330,-224 3-66,516-24-358,-466 15 210,0-3 0,-1-3 1,0-3-1,-2-4 0,73-31 1,-111 37 181,-1-2 0,0 0 0,-2-3 0,0 0 0,-1-3 0,53-51 0,-69 59 121,0-1-1,-1 0 1,-1-1 0,-1 0-1,0-1 1,-1-1-1,-2 0 1,0 0 0,-1-1-1,0 0 1,-2 0-1,-1-1 1,4-28 0,-7 27 5,-2-1 1,0 0 0,-1 0-1,-1 0 1,-1 1 0,-2-1 0,0 1-1,-1 0 1,-2 1 0,0-1-1,-16-30 1,14 35-206,-1 0 0,-1 1 0,0 1 0,-1-1 1,0 2-1,-2 0 0,0 1 0,0 0 0,-1 1 0,-1 1 0,0 1 0,-1 0 0,-28-12 0,-24-2-127,-11 4-56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4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10610,'56'13'3539,"-33"-7"-2326,31 4 1,31-4-479,1-5 0,87-9 0,-51 1-516,448-27 523,-562 33-736,145-8 74,-149 10-105,-10 2 11,-8 2 5,-81 7 4,-118 2 0,-97-16-25,153-1-115,131 3 114,-283 7-577,439-27-839,189 5 965,37-5-151,-348 20 616,2-1 1,0-1-1,-1 1 0,11-5 0,-13 2 15,-13 1-10,-19 0-38,-268 9-472,-5 22-106,111-9 337,121-13 169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11362,'59'-7'2005,"61"-14"-1,-29 3-1392,295-33-214,-268 43-360,151 7 0,-13 35 144,-8-1-119,333-27 1119,-169-6-961,-178 3-183,602 5-385,-661-6 261,372-18-19,-245 8 292,-198 9-12,91-12 34,-118 5-183,114 4 0,-73 13 4,-57-4 118,0-2 0,0-3 0,67-7-1,-62-3-4,115-11-28,-143 17 57,1 2 0,66 8 0,31 7-859,188-5 0,-323-10 676,0 1 1,1-1-1,0 0 0,0 0 1,0 0-1,0 0 0,0 0 0,-1-1 1,1 1-1,0 0 0,0-1 0,0 1 1,0-1-1,-1 0 0,1 0 0,0 0 1,-1 0-1,1 0 0,2-2 1,-4-1-13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4:5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12627,'43'-7'2532,"-9"0"-1801,2 6-528,-1 2 0,0 1 0,0 2 0,0 1 0,39 12 0,50 6-318,-15-13 116,180-7-1,27 0 482,-143 7-262,273-19 1,-12 2-15,-80 4-60,-226-5-9,115-2 26,-191 11-165,1 2 1,85 16-1,246 28-145,-221-32-151,-121-13 248,-1-1 0,1-1 0,-1-3-1,0-1 1,57-14 0,160-31 995,-77 28 585,-157 20-1651,1 2 1,-1 0 0,0 2 0,0 0 0,34 11 0,-27-11-389,-41-6 418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5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13419,'1'1'78,"-1"-1"1,0 0-1,0 0 1,0 1-1,0-1 1,0 0-1,0 0 1,0 1-1,1-1 1,-1 0-1,0 0 0,0 0 1,0 1-1,1-1 1,-1 0-1,0 0 1,0 0-1,0 0 1,1 0-1,-1 1 1,0-1-1,0 0 1,1 0-1,-1 0 1,0 0-1,0 0 1,1 0-1,-1 0 0,0 0 1,0 0-1,1 0 1,-1 0-1,0 0 1,0 0-1,1 0 1,16 1 446,-12-1-36,372 32 3092,-131-10-3546,162-16-2,-1-33-163,-396 26 123,84-5 46,-1 3 1,163 18-1,-244-15-109,-10-4-282,-11-13-104,6 14 514,-8-11-210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5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1615 16 7722,'-224'-8'947,"18"0"459,167 9-953,0 2-1,0 1 1,-50 13-1,58-10-401,1 2 1,1 0-1,0 3 0,0 0 0,1 2 0,1 0 0,0 2 1,1 1-1,1 2 0,-42 39 0,-232 278-1025,270-297 859,1 1-1,2 2 0,1 1 0,3 0 0,-19 53 0,18-31 120,3 1-1,4 1 0,-10 76 1,-47 560 111,70-610-343,5-1 0,3 0 1,28 150-1,-16-149 57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5:3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1657 171 9178,'0'-3'89,"0"1"0,0-1 1,0 1-1,-1-1 0,1 1 0,-1 0 1,0-1-1,0 1 0,0-1 0,0 1 0,0 0 1,0 0-1,-1 0 0,1 0 0,-1 0 0,1 0 1,-4-3-1,-2-3 173,0 1 0,-1 0 0,-9-7 0,2 5-2,0 0 0,0 1 1,-1 1-1,0 0 0,-1 2 0,1-1 1,-1 2-1,-20-3 0,-142-9 37,149 15-244,-585-10 1537,535 14-1245,-84 14 0,122-10-250,1 2 0,0 1 0,-70 30 0,100-36-84,1 1 0,0 1 1,0-1-1,0 2 1,1 0-1,0 0 0,0 0 1,1 1-1,-11 12 0,16-16-16,0 1 0,0-1-1,0 1 1,1 0 0,0-1-1,-1 1 1,2 0 0,-1 1-1,1-1 1,-1 0 0,2 0-1,-1 1 1,0-1-1,1 0 1,0 1 0,0-1-1,1 0 1,-1 1 0,1-1-1,1 0 1,-1 0 0,3 7-1,0-3-13,0 1-1,0-1 0,1 0 1,1 0-1,0 0 0,0-1 1,1 0-1,-1 0 0,11 9 1,-5-7 0,0-1 1,1 0-1,0-1 0,1 0 1,22 10-1,1-5 14,1-2-1,-1-1 0,2-1 1,42 3-1,346 13 61,3-34-20,-277 5-30,-78 2 4,39 0 38,216-32 0,-306 29-37,0-1 1,-1-1-1,0-1 1,0-1 0,22-12-1,-36 16 5,-1 0-1,0 0 0,-1-1 0,1 0 0,-1 0 0,12-15 1,-16 17-3,1-1 1,-2 1-1,1-1 1,0 0 0,-1 0-1,0 0 1,0 0-1,0-1 1,-1 1 0,0 0-1,0-1 1,1-10-1,-3 10-7,1 1-1,-1-1 0,0 1 0,0-1 0,-1 1 0,1 0 0,-1-1 1,0 1-1,-1 0 0,1 0 0,-1 1 0,0-1 0,-1 0 1,1 1-1,-1 0 0,1 0 0,-1 0 0,0 0 0,-1 1 0,-7-6 1,-4-2-24,-1 2 1,0 0-1,0 0 1,-34-9-1,-27-4-287,-2 4 0,-106-11 0,87 16 141,6-1 2,-7 0-25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5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1586 100 11106,'-17'-12'206,"-1"1"-1,0 1 1,0 1-1,-1 0 1,0 2-1,0 0 1,-1 1-1,0 1 0,-32-4 1,-22 1 132,-95 2 1,144 6-321,-332 17 225,270-6-165,1 4-1,-93 29 0,152-36-59,1 1 1,0 2-1,0 0 0,1 2 1,0 0-1,1 2 0,1 1 0,0 0 1,1 2-1,1 1 0,1 0 1,0 2-1,-25 35 0,40-49-13,0 1 0,1-1-1,0 1 1,1 0 0,-1 0 0,2 0-1,-1 0 1,-2 15 0,5-20-5,-1 1 0,1-1-1,0 1 1,0-1 0,1 1 0,-1-1 0,1 1-1,-1-1 1,1 0 0,0 1 0,0-1 0,1 0 0,-1 1-1,1-1 1,0 0 0,-1 0 0,1 0 0,1 0 0,-1-1-1,0 1 1,1-1 0,-1 1 0,5 2 0,5 3-1,1-1 1,-1 0-1,1-1 1,1 0 0,-1-1-1,1-1 1,23 5-1,106 9 32,-114-16-20,638 46 92,-463-43-98,259-27 1,-282-2-28,-145 18-2,0-3-1,66-23 1,-96 29 16,1 1 0,-1-1 0,0-1-1,0 1 1,0-1 0,-1 0 0,1 0 0,-1-1-1,0 1 1,5-7 0,-8 8 5,0 0 0,0 0 0,-1 0-1,1-1 1,-1 1 0,0 0 0,0-1 0,0 1-1,0-1 1,0 1 0,-1-1 0,0 0 0,1 1 0,-1-1-1,-1 1 1,1-1 0,0 0 0,-1 1 0,0-1-1,0 1 1,-1-5 0,-2-2 7,-1 1-1,0-1 1,0 0 0,-1 1-1,0 0 1,0 1 0,-1-1-1,0 1 1,-1 1 0,0-1-1,-17-12 1,0 3 7,0 1 0,-1 2 0,-32-14 0,-37-8-526,-195-47 1,213 65-139,3 0 392,2 0-84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5:5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5043 369 10298,'-48'-15'806,"1"-3"-1,1-2 1,-60-35 0,55 27-416,12 9-319,-1 3 0,-1 0-1,0 3 1,-47-9 0,-174-20 245,248 40-315,-533-57-140,38 29 138,-3 21-3,201 5 2,-568 12-7,519-8 10,-144 8 259,469-6-204,1 3 0,0 0-1,0 2 1,-32 12-1,49-13-43,1 1-1,0 0 0,0 1 1,1 1-1,0 0 0,1 1 0,0 1 1,0 0-1,-20 23 0,1 5-17,2 1-1,2 2 1,1 0-1,3 2 1,1 2-1,-20 56 1,42-97-6,0-1 1,1 1-1,-1 0 1,1 1-1,0-1 1,1 0-1,-1 0 1,1 0-1,0 1 1,2 7-1,-2-10 7,1 0 1,0 0-1,0 0 0,1 0 0,-1-1 0,0 1 0,1 0 1,0-1-1,0 1 0,-1-1 0,1 1 0,1-1 0,-1 0 0,0 0 1,1 0-1,-1 0 0,1 0 0,5 2 0,11 6 32,1-2-1,1 0 1,37 9 0,70 7 233,-69-14-163,55 8 21,220 5 0,115-43-55,-2 5-22,-383 18-123,0 3-1,0 3 1,-1 3 0,121 39-1,-20 15-320,47 16-153,-175-70 473,1-3 1,0 0 0,72 6 0,-42-15 229,0-3-1,0-3 1,76-17 0,-58 9 203,100-4 0,134 18-33,19 1-340,-243-6-2,146-25 0,47-34 11,200-30 108,-230 87 6,-123 8-27,-112-1 66,47-7 1,-65 6-80,1 0 0,0-1 1,-1 1-1,0-1 1,1 0-1,-1 0 1,0-1-1,0 1 0,0-1 1,0 0-1,-1-1 1,1 1-1,7-9 1,-10 9-15,0 0 1,-1-1 0,1 1 0,-1-1 0,1 1-1,-1-1 1,0 0 0,0 0 0,-1 1 0,1-1-1,-1 0 1,0 0 0,0 0 0,0 0 0,0 0 0,-1 1-1,0-1 1,0 0 0,0 0 0,0 1 0,0-1-1,-1 0 1,-2-5 0,-5-8 79,-1 0-1,0 1 1,-17-20-1,13 17-213,-1 1 0,-1 1 0,0 0 0,-1 1 0,-1 1 0,0 1 0,-1 0 0,-1 2 0,0 0 0,-1 1 0,0 1 0,0 1 0,-1 1 0,0 0 0,-1 2 0,0 1 0,-31-3 0,1 6-396,-1 2-1,-59 9 1,97-8 378,-54 4-393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1905 128 10122,'-39'-3'849,"1"-1"0,0-3 0,0 0 0,-51-19 0,32 10-637,-6-2-131,-2 3-1,1 3 1,-130-7 0,-244 38-60,357-8-35,1 2 0,1 5 0,-109 38 0,155-44 7,-1 3 0,2 0 0,0 2-1,1 1 1,-29 23 0,47-30-1,-1 1 0,2 0 0,-1 1-1,2 0 1,-12 17 0,17-20-5,0 0 0,0 0 0,1 1-1,0-1 1,1 1 0,1 0 0,-1 1 0,-1 17-1,4-22 1,0 0-1,1 1 1,0-1-1,1 0 0,-1 0 1,2 0-1,-1 0 1,1 0-1,0 0 0,0 0 1,0 0-1,1-1 1,1 1-1,-1-1 0,1 0 1,0 0-1,0 0 0,0 0 1,1-1-1,0 0 1,0 0-1,1 0 0,6 5 1,7 3-13,1-1-1,0-1 1,0 0 0,1-2 0,43 14-1,10-2 38,1-4 1,0-3-1,1-3 0,0-3 0,143-5 0,-84-12 204,0-6 0,190-45 1,-256 43 73,118-46 1,-151 47-161,0-1 1,-1-1-1,-1-2 0,56-44 0,-81 56-108,0-1 0,0 0 0,-1 0 0,0-1 0,0 0 0,-1 0 0,-1-1 0,0 0-1,8-19 1,-12 26-26,-1 0-1,1 0 0,-1-1 0,0 1 1,0 0-1,-1-1 0,1 1 1,-1-1-1,0 1 0,0-1 0,0 1 1,-1 0-1,0-1 0,0 1 1,0-1-1,0 1 0,0 0 0,-1 0 1,0 0-1,0 0 0,0 0 1,-1 0-1,1 0 0,-1 1 0,0-1 1,0 1-1,0 0 0,0 0 1,0 0-1,-6-4 0,-8-2-113,0 0 0,0 1 0,-1 1 0,0 1 0,-29-7-1,18 5 58,-32-9-116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3016 13659,'-17'74'1483,"38"-132"-399,2-32-941,-4-1-1,9-124 0,-9-190 101,-17 335-99,8-421 489,5-189 14,41 2-547,-45 593-365,33-123 0,-38 190-217,-6 21 44,-7 30 65,-3 4 83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1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23 767 13307,'-17'9'1137,"11"-9"-759,10-10 137,35-59-125,-2-2 0,42-119 1,31-155-260,-105 326-104,-2 10-26,0-1-4,-1 0-1,2 1 0,0-1 1,6-11-1,-10 21 4,0-1 0,0 1 0,0 0 0,0 0 0,0 0 0,0 0 0,0 0 0,0 0 0,1-1 0,-1 1 0,0 0 0,0 0 0,0 0 0,0 0 0,0 0 0,0 0 0,0 0 0,1 0 0,-1-1 0,0 1 0,0 0 0,0 0 0,0 0 0,0 0 0,1 0 0,-1 0 0,0 0 0,0 0 0,0 0 0,0 0 0,0 0 1,1 0-1,-1 0 0,0 0 0,0 0 0,0 0 0,0 0 0,0 0 0,1 0 0,-1 0 0,0 1 0,0-1 0,0 0 0,0 0 0,0 0 0,0 0 0,1 0 0,-1 0 0,0 0 0,0 0 0,0 1 0,0-1 0,0 0 0,0 0 0,0 0 0,0 0 0,0 0 0,0 0 0,0 1 0,1-1 0,-1 0 0,0 0 0,0 0 0,0 0 0,0 1 0,3 7 7,-1 1 0,0-1 0,0 1-1,-1 0 1,0 0 0,0 17 0,2 18 23,2-13 14,0 1 0,2-1 1,2 0-1,1-1 1,14 31-1,-18-48-73,0 0-1,1-1 1,0 0-1,1-1 1,1 0-1,0 0 1,0 0-1,1-1 1,0-1-1,1 0 1,0 0-1,0-1 1,1 0-1,13 6 1,0-4-330,0-1 0,46 9 1,-49-13 236,16 5-213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1047 158 12251,'-26'-14'304,"-40"-22"422,-89-34 0,132 62-620,-1 0 0,0 2 1,-1 0-1,0 2 1,0 1-1,0 0 0,-45 3 1,40 3-44,0 1 1,1 2-1,-1 1 0,1 1 1,1 1-1,-1 2 1,2 0-1,-1 2 1,2 2-1,0 0 0,-41 32 1,51-34-45,1 0 0,1 0-1,0 2 1,1 0 0,0 0 0,2 1 0,-1 1 0,2-1 0,1 2 0,0 0 0,1 0 0,0 0 0,2 1 0,0 0-1,2 1 1,0-1 0,1 1 0,-1 33 0,4-42-18,0 0 1,1-1-1,0 1 1,1-1-1,0 0 0,1 0 1,0 1-1,1-1 1,0-1-1,1 1 0,-1-1 1,2 0-1,-1 0 1,1 0-1,1-1 0,0 0 1,0 0-1,0 0 0,1-1 1,0 0-1,1-1 1,-1 0-1,14 7 0,7 2-8,1-2 0,0-1 0,0-1 0,1-2 0,0-1 0,1-2 0,0 0 0,44 0-1,-14-4 1,-1-3 0,0-3 0,90-17 0,175-63 221,-8-26 113,-170 57-177,133-45-30,-279 97-119,3-1 8,0 0 1,1 0-1,-1 0 0,0-1 1,6-4-1,-10 6-4,0 0 1,0 0-1,0 0 1,0 0-1,0 0 1,-1 0-1,1 0 1,0 0-1,0 0 0,-1-1 1,1 1-1,-1 0 1,1 0-1,-1-1 1,0 1-1,1 0 1,-1-1-1,0 1 1,0 0-1,0-1 0,0 1 1,0 0-1,0-1 1,0 1-1,-1 0 1,1-1-1,-1-1 1,-2-3 22,1 0 1,-2 0-1,1 0 1,0 1-1,-1-1 1,0 1 0,-1 0-1,1 0 1,-1 1-1,-6-6 1,-59-41 171,67 49-194,-35-21-28,0 2 0,-2 1 0,-1 2 0,-64-19 0,-179-29-958,194 52 741,2 6-81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 11458,'-7'0'63,"1"-1"0,0 1 0,0 0 0,-1 1 0,1-1-1,0 1 1,0 1 0,0-1 0,0 1 0,0 0-1,0 0 1,0 1 0,-8 4 0,-6 6 16,0 0 1,-21 19-1,12-6 52,1 0 0,1 3 0,2 0 1,0 1-1,3 1 0,0 2 0,2 0 0,1 1 0,2 1 0,-16 46 1,17-35-56,3 0 1,1 1 0,3 1 0,1 0 0,3 0 0,1 1 0,7 87 0,0-100-128,2 0 0,2 0-1,1-1 1,13 36 0,-15-54 15,1 0 1,0-1-1,1 0 0,1 0 0,1-1 0,0 0 1,1-1-1,0 0 0,27 25 0,-28-32 53,1 0-1,0 0 1,0-1-1,1 0 1,0-1-1,0 0 1,0-1-1,1 0 1,-1-1-1,1 0 1,0-1-1,0-1 1,-1 0-1,1-1 1,0 0-1,19-3 1,-7-1 82,-1 0 0,-1-2-1,1 0 1,-1-2 0,0 0 0,-1-2-1,41-23 1,-36 16 41,-1-1 0,-1-2 1,-1 0-1,0-2 0,-2-1 0,-1 0 0,0-2 0,-2 0 0,17-30 0,-18 23 2,-1-1 0,-2 0-1,-1-1 1,-2-1-1,-1 0 1,-2-1 0,7-57-1,-11 45-49,-2 0 0,-1 0 0,-9-78 0,3 101-177,0 0 0,-1 0 1,-1 1-1,-2-1 1,0 1-1,-2 1 1,0 0-1,-21-33 1,24 47-16,1 0 1,-1 0 0,-1 1-1,1 0 1,-1 1 0,-1 0-1,1 0 1,-1 0-1,-1 1 1,1 1 0,-1 0-1,0 0 1,0 1 0,0 0-1,-21-5 1,14 6-37,0 1 0,0 0 0,0 1 0,0 1 0,-1 1 0,1 0 0,0 2 0,0-1 0,-23 8 0,-11 9-95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2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351 178 6145,'-2'-13'442,"-1"1"0,-1 0-1,1 0 1,-2 0 0,-11-22-1,12 27-193,-1-1-1,0 0 1,0 1-1,0 0 1,-1 0-1,0 1 1,-1 0-1,0 0 1,-8-6-1,14 11-215,-1 0-1,0 0 0,0 0 1,0 0-1,0 0 0,0 1 1,0-1-1,0 1 0,0-1 0,0 1 1,0 0-1,0 0 0,0 0 1,0 0-1,0 0 0,0 0 1,0 0-1,-2 1 0,1 1-13,-1-1 0,1 0 0,0 1 0,-1 0-1,1 0 1,0 0 0,0 0 0,0 0 0,-3 5 0,-4 4-33,0 2 1,1-1-1,-14 25 1,19-29 31,-19 31-36,3 1 1,1 1-1,-15 47 1,27-68 11,2-1 1,1 1 0,0 0 0,1 0 0,1 0-1,1 1 1,1-1 0,1 0 0,4 26 0,-4-37 7,1-1 1,0 0 0,1 1 0,0-1-1,0 0 1,1 0 0,0-1 0,0 1-1,1-1 1,0 0 0,0 0 0,0-1-1,1 1 1,0-1 0,1 0 0,-1-1-1,1 0 1,0 0 0,0 0 0,1-1-1,-1 0 1,1 0 0,0-1 0,0 0-1,0 0 1,1-1 0,-1 0 0,1-1-1,-1 0 1,1 0 0,-1-1 0,1 0-1,-1 0 1,12-2 0,7-3 19,0-1 0,0-1 0,-1-1-1,0-2 1,37-18 0,118-76 121,-145 81-64,0-1 1,56-51 0,-82 65-41,0-1 1,-1 0 0,0 0 0,0-1-1,6-14 1,-11 19-5,0-1 0,-1 0 0,0 0-1,-1 0 1,0 0 0,0-1 0,0 1 0,-1-1 0,0-12-1,-1 14-8,-1 0-1,1 0 0,-1 1 0,-1-1 0,1 0 0,-1 1 0,0 0 0,-1-1 0,0 1 0,0 0 0,0 0 0,0 0 1,-5-5-1,2 4 4,0 0 0,-1 1 0,0 0 0,0 0 0,0 0 0,0 1 0,-1 0 0,-15-7 0,6 5-39,-1 1 0,1 1 0,-1 0-1,0 1 1,-1 1 0,1 1 0,0 0-1,-1 2 1,-20 1 0,6 3-620,-52 13 1,19-3 117,25-10 181,15-11-111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6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 9266,'0'-1'231,"-1"0"0,0 0 0,1 0 0,-1 0 1,1 0-1,-1 0 0,1 0 0,0-1 0,-1 1 0,1 0 0,0 0 0,0 0 1,0-1-1,1-1 1998,-1 16-1802,-17 124-318,-1 25 3,16-132-100,2 1 0,1-1 0,6 41 0,-2-37-2,-2 0 1,-1 55-1,-14 67 45,0-12-29,12-99-18,1 1 0,2-1 0,2 1 0,22 86 0,-23-111-1,0 0 1,-1 1-1,1 36 0,-9 68 43,0-33-31,10 337 19,0-179-22,21 648 0,16 655-118,-59 521-788,20-1627 578,-19 754 237,-43-468 183,16-228 20,42-491-119,-11 367 428,35-216-589,-23-165 137,0 1 1,0-1-1,0 0 1,0 0-1,0 1 1,0-1-1,0 0 1,0 1 0,-1-1-1,1 0 1,0 0-1,-1 1 1,0 1-1,-6 2-101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35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4889 4113,'107'171'597,"56"87"510,22-14 107,-116-165-1012,4-4 1,2-3-1,92 65 0,-112-97-225,3-2 0,1-3 0,1-3 0,2-3 0,113 39 0,-32-28 109,172 25 1,153-11 201,-161-32-100,290 24 68,-125-7-289,484-23-1,386-118-415,-388 20 46,248 15 847,122-8 66,191-49-380,-624 48-181,-149 20-61,496-44-73,850-71 117,-1874 159 111,1316-90-23,-10-111-52,-424-55 272,-11-53-83,-488 142-179,-545 163 19,407-123-81,-10-21 27,-358 121 58,136-81 1,69-75 20,-208 130 12,-4-4 0,-2-4 0,-4-3 0,-3-3 0,-3-4 0,-4-3 0,-5-2 0,92-168 0,-101 153-106,45-119 0,-85 183 120,-2-1-1,-1 0 0,-2 0 1,-2-1-1,-1 0 0,0-70 1,-10 57 90,-1 0 1,-3 1-1,-2 0 1,-3 1-1,-1 0 1,-35-78-1,17 59 162,-3 3 0,-3 0 0,-3 3 0,-50-61 0,55 83-112,-1 2 0,-2 1 0,-2 2 0,-1 2 0,-88-56 0,56 48-117,-1 4 0,-2 3-1,-93-30 1,-928-271 123,117 108-170,-18 107 141,-310 100 298,552 19-334,-1523-76 346,1837 53-458,-943-53-8,-2 29 30,-814 61 55,1727 1-170,-1923 59-110,7 96-723,1031 17 553,8 56 532,-377 60 537,1645-285-655,-150 21-163,162-27-18,-88-2 1,132-7 96,-46-8-1,-23-14-61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1 975 14347,'7'0'149,"1"1"-1,0-1 1,-1-1-1,1 0 1,0 0 0,-1 0-1,1-1 1,11-4-1,59-28 61,-53 22 40,182-84 350,244-118 220,-158 75-450,125-64 47,155-56-1113,-569 256 537,-13-1-60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14563,'-2'5'123,"0"0"1,0 0-1,0 0 0,-1-1 1,1 1-1,-1 0 0,-1-1 1,1 0-1,0 1 0,-1-2 0,-8 8 1,0 1 126,-29 33-157,-92 102 209,108-116-253,2 1 0,-38 67 1,57-91-50,0 0 0,1 1 0,0-1 0,0 1 0,1-1 0,0 1 0,-1 13 0,3-20 2,-1 0-1,1 0 1,0 0 0,1 0 0,-1 0-1,0 0 1,0 0 0,1 0 0,-1-1 0,1 1-1,0 0 1,0 0 0,-1 0 0,1-1-1,0 1 1,0 0 0,1-1 0,-1 1-1,0-1 1,1 1 0,-1-1 0,0 1-1,1-1 1,0 0 0,-1 0 0,1 0-1,0 0 1,-1 0 0,1 0 0,0-1-1,0 1 1,0 0 0,0-1 0,0 0-1,0 1 1,-1-1 0,1 0 0,0 0-1,3 0 1,13 0 77,1-1 0,-1-1-1,1 0 1,25-8 0,75-26 232,-93 27-237,374-146 182,-346 130-303,60-38-1,-38 16-58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18220,'-1'13'1616,"-4"7"-1304,-5 20-160,-1 13 641,5 13-577,0 1-160,6-1-264,6-1-121,4-11-143,2-7-72,5-18-120,-1-16-80,1-23-144,0-14-88,0-21 663,-1-11-127,-2-14 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 13971,'2'-8'1169,"-1"9"-313,1 18 163,-3 37-72,1-52-796,1 59 89,2 0-1,4 0 1,1-1-1,31 107 1,-37-161-305,1 2-190,0-1 0,-1 1 0,0 0 0,-1 0 0,1 13 0,-2-23 223,0 0 1,0 1-1,0-1 1,0 0 0,0 1-1,0-1 1,0 0-1,0 1 1,0-1-1,0 0 1,0 0-1,0 1 1,-1-1 0,1 0-1,0 1 1,0-1-1,0 0 1,0 0-1,0 1 1,-1-1 0,1 0-1,0 0 1,0 0-1,-1 1 1,1-1-1,0 0 1,0 0-1,-1 0 1,1 0 0,0 1-1,0-1 1,-1 0-1,1 0 1,0 0-1,-1 0 1,1 0-1,0 0 1,0 0 0,-1 0-1,1 0 1,0 0-1,-1 0 1,1 0-1,0 0 1,-1 0 0,1 0-1,0 0 1,0 0-1,-1-1 1,1 1-1,0 0 1,0 0-1,-1 0 1,1-1 0,-14-8-818,-1-7 387,1 1 0,1-1 0,-12-20 1,6 7 1600,-15-35 1,34 64-1036,-1-1 0,1 0 0,-1 1 1,1-1-1,-1 0 0,1 0 0,0 0 0,-1 0 0,1 1 0,0-1 1,0 0-1,-1 0 0,1 0 0,0 0 0,0 0 0,0 0 0,0 0 0,0 0 1,0 1-1,1-1 0,-1 0 0,0 0 0,0 0 0,1 0 0,-1 0 1,0 0-1,1 0 0,1 0 26,-1 0 0,1 1 0,-1-1 0,1 0 1,-1 1-1,1 0 0,0-1 0,-1 1 0,1 0 0,0 0 0,2 0 0,14-3-58,-2-1-144,-1-1 0,0-1 0,21-11 0,-9 3-35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93 17284,'-10'1'372,"0"-1"1,1 1-1,-1 1 1,1 0 0,-1 1-1,1-1 1,0 2-1,0-1 1,0 1-1,0 1 1,-13 9-1,16-10-295,0 0 0,1 1 0,-1-1 0,1 2 0,0-1 0,1 0-1,-1 1 1,1 0 0,0 0 0,0 0 0,1 1 0,0-1 0,0 1-1,1-1 1,-1 1 0,-1 9 0,4-14-67,-1 0 0,1 1 1,0-1-1,0 1 0,0-1 0,0 0 1,0 1-1,0-1 0,0 0 0,1 1 1,-1-1-1,1 0 0,0 1 0,0-1 1,0 0-1,0 0 0,0 0 0,2 3 1,-1-3-5,-1-1 1,1 1 0,0-1 0,0 0 0,-1 1 0,1-1 0,0 0 0,0 0 0,0-1 0,0 1 0,1 0 0,-1-1 0,0 1 0,0-1 0,0 0 0,3 1 0,3-2 21,0 1 1,0-1 0,0 0 0,0-1-1,0 0 1,0 0 0,-1 0 0,1-1-1,12-7 1,-7 2 89,-1 0-1,0 0 1,-1-1 0,0-1-1,14-15 1,-20 20-38,-1 0 0,0-1-1,0 0 1,0 0 0,0 0-1,-1 0 1,0 0 0,0-1-1,-1 1 1,0-1 0,0 0-1,0 0 1,0-8 0,-2 14-62,0 0 0,0 0 0,0 0 0,0 0 0,0 0 0,0 0 0,0 0 0,0 0 0,0 0 0,-1 0 0,1 0 0,-1 0 0,1 0 0,0 0 0,-2-1 0,2 2-14,0-1 0,-1 1 0,1 0 0,0 0 0,-1-1 0,1 1 1,0 0-1,-1 0 0,1 0 0,-1-1 0,1 1 0,0 0 0,-1 0 0,1 0 1,-1 0-1,1 0 0,-1 0 0,1 0 0,0 0 0,-1 0 0,1 0 1,-1 0-1,1 0 0,-1 1 0,-1-1-7,1 1 0,-1 0-1,1-1 1,-1 1 0,1 0 0,0 0 0,0 0 0,-1 0-1,1 0 1,0 1 0,0-1 0,0 0 0,0 1 0,0-1 0,0 0-1,0 2 1,-2 3-25,1-1 0,1 0 0,-1 1 0,1-1 1,0 1-1,0-1 0,1 1 0,-1 0 0,1-1 0,1 10 0,0-14 19,-1 1-1,0 0 1,1-1-1,-1 1 1,1-1 0,0 1-1,-1-1 1,1 1-1,0-1 1,0 1 0,0-1-1,0 0 1,0 1 0,0-1-1,0 0 1,0 0-1,1 0 1,-1 0 0,0 0-1,1 0 1,-1 0-1,1 0 1,-1 0 0,1-1-1,0 1 1,-1-1-1,1 1 1,-1-1 0,1 0-1,0 0 1,-1 1-1,1-1 1,0 0 0,-1 0-1,1-1 1,0 1 0,-1 0-1,1 0 1,2-2-1,4 0-27,1 0-1,-1-1 0,1-1 1,-1 1-1,0-1 0,0-1 0,-1 0 1,1 0-1,-1 0 0,0-1 1,8-8-1,-1 0-114,-1-1 0,0-1 0,20-32 0,-49 72-203,14-19 345,-1 1 10,1 0 0,-1 0 0,1 1 0,1-1 0,-1 1 0,1-1 1,0 1-1,1-1 0,0 14 0,0-20 4,1 1 0,-1 0 0,0 0 0,1 0 0,-1-1 0,1 1 0,-1 0 0,1-1 0,0 1-1,-1 0 1,1-1 0,0 1 0,-1-1 0,1 1 0,0-1 0,0 1 0,-1-1 0,1 1 0,0-1 0,0 0 0,0 0 0,0 1 0,0-1 0,0 0 0,-1 0-1,1 0 1,0 0 0,0 0 0,0 0 0,0 0 0,0 0 0,0 0 0,0-1 0,-1 1 0,1 0 0,0-1 0,1 0 0,3 0 16,1-1 0,-1 0 0,0-1 1,9-5-1,8-9 30,0-1 1,-1-1-1,0 0 1,-2-2-1,23-30 1,-42 51-52,14-17-55,-8 14-39,-6 13-95,-9 19-359,6-23 300,1 0 0,0 1 0,0 0 1,1-1-1,0 1 0,-1 13 0,2-19 239,0-1-1,0 0 1,0 1 0,0-1 0,0 1-1,0-1 1,0 0 0,0 1 0,0-1-1,0 0 1,0 1 0,1-1 0,-1 1-1,0-1 1,0 0 0,0 1-1,1-1 1,-1 0 0,0 0 0,0 1-1,1-1 1,-1 0 0,0 1 0,0-1-1,1 0 1,-1 0 0,0 0 0,1 1-1,-1-1 1,0 0 0,1 0 0,-1 0-1,0 0 1,1 0 0,-1 1-1,1-1 1,-1 0 0,0 0 0,1 0-1,-1 0 1,1 0 0,-1 0 0,0 0-1,1-1 1,-1 1 0,0 0 0,1 0-1,-1 0 1,1 0 0,-1 0 0,0 0-1,1-1 1,-1 1 0,0 0-1,1-1 1,15-6-445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65 13507,'-16'36'1468,"2"1"1,-13 56-1,23-79-1241,2 0 0,0 0 0,1 0 0,0 0 0,1 1 0,0-1 0,2 0 1,-1 0-1,2 0 0,4 17 0,19 34-88,-17-46-218,-1 0-1,10 39 1,-23-85 743,0 1-1,0-50 1,7 39-296,0 0 1,17-73-1,-13 85-339,1-1 0,2 1-1,1 1 1,0 0 0,15-24 0,-20 40-53,1 0 1,0 0 0,0 0 0,1 0-1,8-7 1,-12 13 3,0 0 0,0-1-1,-1 1 1,1 0 0,0 1 0,1-1-1,-1 0 1,0 1 0,0 0 0,1 0-1,-1 0 1,1 0 0,-1 0 0,1 1-1,-1-1 1,1 1 0,5 0 0,-8 0 13,0 1 0,0-1 0,0 0 0,0 0 0,0 1 0,0-1 0,0 1 0,0-1 0,0 1 0,0 0 0,0-1 0,0 1 0,0 0 0,0 0 0,0-1 0,-1 1 0,1 0 0,0 0 0,-1 0 0,1 0 0,-1 0 0,1 0 0,-1 0 0,1 0 0,-1 0 0,0 0 0,1 0 0,-1 0 0,0 1 0,0-1 0,0 0 0,0 0 0,0 0 0,0 0 0,0 0 0,0 0 0,0 1 0,-1 0 0,0 3 29,0 1 1,-1-2-1,1 1 0,-1 0 0,0 0 1,-1 0-1,-3 6 0,-7 5-25,1 1 0,-2-2 0,0 0-1,-1-1 1,-1 0 0,0-2 0,0 1 0,-22 10 0,52-40-1599,11-2 999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17340,'-15'19'622,"1"2"0,1 0 1,0 0-1,2 1 1,-17 45-1,22-48-424,2 0 1,0 0-1,1 1 1,0-1-1,2 1 0,0-1 1,2 1-1,2 19 1,2-6 8,3-1 1,20 60 0,2 5-707,-29-84-71,-9-14-394,-10-19-148,-64-101-1232,10-5 3670,71 123-1147,-1-1 0,0 1 0,1 0 0,-1-1 0,1 1 0,0-1 0,0 1 0,0-7 0,1 9-113,0 0 0,1 0-1,-1 0 1,0 0 0,1 0 0,-1 0-1,0 0 1,1 0 0,-1 0 0,1 0-1,0 0 1,-1 0 0,1 0 0,0 0 0,0 0-1,-1 1 1,1-1 0,0 0 0,0 1-1,0-1 1,0 0 0,0 1 0,0-1-1,0 1 1,0-1 0,0 1 0,0 0 0,0 0-1,0-1 1,0 1 0,2 0 0,27-5 585,50-3 0,1 0-968,65-19 178,-75 10-18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17692,'6'62'3190,"0"-17"-2051,11 139 1091,7 216-1206,-24-394-993,0-4-14,0 0 0,0 0 0,0 0 0,0 0 0,0-1 0,0 1 0,-1 0 0,1 0 0,-1 0 0,1-1 0,-1 1 0,0 0 0,-1 2 0,2-4-13,0 0 1,0 0-1,0 0 0,0 0 0,0 0 0,-1 0 0,1 0 1,0 0-1,0 0 0,0 0 0,0 1 0,0-1 1,0 0-1,0 0 0,0 0 0,-1 0 0,1 0 1,0 0-1,0 0 0,0 0 0,0 0 0,0-1 1,0 1-1,-1 0 0,1 0 0,0 0 0,0 0 1,0 0-1,0 0 0,0 0 0,0 0 0,0 0 1,0 0-1,0 0 0,-1 0 0,1 0 0,0 0 0,0-1 1,0 1-1,0 0 0,0 0 0,0 0 0,0 0 1,0 0-1,0 0 0,0 0 0,0 0 0,0-1 1,0 1-1,0 0 0,0 0 0,0 0 0,-4-13 106,0-14 10,1-34-74,2 1-1,11-96 0,-4 117-131,1 1-1,1-1 1,3 2-1,0 0 1,20-40-1,-26 66 16,0 1 0,1 1 0,0-1-1,1 1 1,11-12 0,-16 18 30,1 0 0,-1 1 0,1-1 0,0 1 0,0 0 0,0 0 0,0 0-1,0 0 1,0 1 0,0-1 0,1 1 0,-1 0 0,1 0 0,-1 0 0,1 0 0,-1 1 0,1-1 0,-1 1 0,1 0 0,5 0 0,-8 0 21,0 1 1,0-1 0,0 0-1,0 0 1,0 1 0,0-1-1,0 0 1,0 1-1,0-1 1,0 1 0,-1-1-1,1 1 1,0 0-1,0-1 1,-1 1 0,1 0-1,0-1 1,-1 1-1,1 0 1,-1 0 0,1 0-1,-1-1 1,2 3-1,-2-1-6,1 0 0,-1 0 0,0 1 0,0-1 0,0 0 0,0 0 0,0 0 0,0 1 0,0-1 0,-2 3 0,0 3-20,-1 0 0,0 0-1,0 0 1,-8 12 0,3-7-27,0 0 0,-1-1 0,0 0 0,-1 0 0,-1-1 1,0-1-1,0 0 0,-20 14 0,26-25-517,9-7 440,10-13 76,-14 21 53,24-32-243,7-3-93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17236,'0'9'532,"0"0"0,-1-1 0,0 1 0,0 0 0,-3 9 1,-4 31 1171,8-43-1570,0-1 0,0 0 0,1 0-1,0 1 1,0-1 0,0 0 0,0 0 0,1 0 0,0 0 0,5 8 0,-6-11-113,-1-1 1,1 0-1,0 0 0,0 0 0,0 0 1,0 0-1,0 0 0,0 0 1,1 0-1,-1 0 0,0-1 1,0 1-1,1 0 0,-1-1 0,0 1 1,1-1-1,1 1 0,0-1-12,-1 0-1,0 0 1,0 0-1,0-1 0,0 1 1,-1 0-1,1-1 0,0 0 1,0 1-1,0-1 1,0 0-1,0 0 0,-1 0 1,1 0-1,0 0 0,1-2 1,3-3 2,-1 0 0,0 0 0,0 0 0,0-1 1,-1 1-1,0-1 0,0 0 0,-1 0 0,0-1 0,0 1 0,-1-1 0,1 1 1,-2-1-1,1 0 0,-1 0 0,0 1 0,-1-1 0,0 0 0,-1-10 1,-9-2-140,10 20 101,-1-1 1,1 1-1,0 0 1,0-1-1,0 1 1,0-1-1,-1 1 0,1 0 1,0-1-1,0 1 1,-1 0-1,1 0 1,0-1-1,-1 1 1,1 0-1,0 0 1,-1-1-1,1 1 1,0 0-1,-1 0 0,1 0 1,0-1-1,-1 1 1,1 0-1,-1 0 1,1 0-1,0 0 1,-1 0-1,1 0 1,-1 0-1,1 0 1,-1 0-1,1 0 0,0 0 1,-1 0-1,1 0 1,-1 1-1,1-1 1,0 0-1,-1 0 1,1 0-1,0 0 1,-1 1-1,1-1 1,0 0-1,-1 0 0,1 1 1,0-1-14,0 0 0,0 1 0,0-1 0,0 0 0,0 0 0,0 0 1,0 0-1,0 1 0,0-1 0,0 0 0,0 0 0,0 0 0,0 0 0,0 1 0,0-1 0,0 0 1,0 0-1,0 0 0,0 0 0,0 1 0,0-1 0,1 0 0,-1 0 0,0 0 0,0 0 0,0 0 0,0 0 1,0 1-1,1-1 0,-1 0 0,0 0 0,0 0 0,0 0 0,0 0 0,0 0 0,1 0 0,-1 0 1,0 0-1,0 0 0,0 0 0,1 0 0,-1 0 0,0 0 0,0 0 0,0 0 0,11 1-869,32-9-276,-13 1 486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18636,'-10'5'520,"0"0"0,1 1 0,0 0 0,0 1 0,-10 9 0,17-15-440,0 1 1,0 0 0,1 0-1,-1 0 1,0 0-1,0 1 1,1-1 0,0 0-1,-1 1 1,1-1 0,0 1-1,0-1 1,0 1 0,1 0-1,-1-1 1,1 1 0,-1 0-1,1-1 1,0 1 0,0 0-1,0 0 1,0-1 0,1 1-1,-1 0 1,1-1-1,1 5 1,-1-5-54,1 1 0,-1-1 0,1 0-1,0 0 1,0 0 0,-1 0 0,2 0 0,-1 0 0,0-1 0,0 1-1,1-1 1,-1 1 0,0-1 0,1 0 0,-1 0 0,1 0-1,0 0 1,-1 0 0,1-1 0,0 1 0,0-1 0,-1 0-1,6 0 1,-1 0-31,-1 0 0,0 0 0,1-1 0,-1 1 0,0-2-1,0 1 1,0-1 0,0 0 0,9-4 0,-13 5 2,1 0 0,-1-1 0,1 0 0,-1 1 1,1-1-1,-1 0 0,0 0 0,0 0 0,0 0 0,0-1 0,-1 1 1,1-1-1,0 1 0,-1-1 0,0 1 0,0-1 0,1 0 0,-2 1 1,1-1-1,0 0 0,0 0 0,-1 0 0,0 0 0,0 0 0,1 0 1,-2 0-1,1 0 0,0 0 0,0 1 0,-1-1 0,0 0 0,0 0 1,-1-3-1,1 3-51,-1-1 1,0 1 0,0-1 0,0 1 0,0-1-1,0 1 1,-1 0 0,0 0 0,1 0 0,-1 1-1,0-1 1,0 1 0,-1-1 0,1 1 0,-1 0-1,1 0 1,-1 0 0,1 1 0,-1-1-1,0 1 1,0 0 0,0 0 0,-7 0 0,10 0-16,1 1 1,-1 0 0,0 0 0,1 0 0,-1 0 0,1 0 0,-1 0-1,1 0 1,-1 0 0,0 0 0,1 1 0,-1-1 0,1 0 0,-1 0 0,1 0-1,-1 1 1,1-1 0,-1 0 0,1 1 0,-1-1 0,1 0 0,0 1-1,-1-1 1,1 0 0,-1 1 0,1-1 0,-1 1 0,1 0 15,1-1 1,-1 1-1,0-1 1,0 0 0,0 1-1,0-1 1,1 1-1,-1-1 1,0 1 0,0-1-1,1 0 1,-1 1 0,0-1-1,1 0 1,-1 1-1,0-1 1,1 0 0,-1 1-1,1-1 1,-1 0-1,0 0 1,1 0 0,-1 1-1,1-1 1,-1 0-1,1 0 1,-1 0 0,1 0-1,-1 0 1,0 0-1,1 0 1,-1 0 0,1 0-1,47 2-1225,-11-2 550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42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6 372 16227,'-6'1'1305,"19"-8"-881,10-9-128,23-6 584,7-6-328,20-3-192,9-6-64,6-5-240,4 0-192,-4 4-544,-10 0-232,-25 8 688,-11 5-184,-22 9-192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0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10218,'-12'6'1640,"20"-2"-550,24 2-417,-31-6-688,694 46 1562,5-45-1361,-657-2-174,418-1 65,0 26-28,108 17 368,0-44 242,-175-30-435,-6-32 43,-307 46 74,114-25 100,-141 35-1147,91-4-1,-78 11-17,-50 2 518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101 533 15491,'-16'12'822,"4"-2"-332,-1 1-1,2 0 1,-16 18-1,24-27-388,1 1-1,0 0 1,0 0 0,0 0-1,1 0 1,-1 0 0,1 0-1,0 0 1,0 1 0,0-1-1,0 0 1,0 1 0,1-1-1,-1 1 1,1-1 0,0 0-1,0 1 1,0-1 0,1 1-1,-1-1 1,3 7 0,-3-9-61,1 1 1,0-1-1,-1 1 0,1-1 1,0 0-1,0 1 1,0-1-1,0 0 1,0 0-1,1 0 0,-1 1 1,0-1-1,0 0 1,1-1-1,-1 1 1,1 0-1,-1 0 0,3 0 1,0 1 1,1-1 1,-1 0-1,0-1 1,0 1 0,0-1-1,1 0 1,4 0-1,1-1-16,-1 0 0,0-1-1,0 0 1,0-1 0,0 0-1,11-4 1,-13 2-20,0 1-1,-1-1 1,1 0-1,-1 0 1,0 0-1,0-1 1,-1 0-1,0 0 1,0-1-1,0 0 1,-1 1 0,0-1-1,0-1 1,-1 1-1,1-1 1,-2 1-1,3-12 1,1-7-16,-1 0 0,-1-1 0,0-52 0,-3 68 6,-2-33 22,1 41-10,0 0-1,0 0 1,-1 0-1,0 0 1,1 0 0,-1 0-1,0 0 1,0 1-1,-1-1 1,-1-4-1,3 7-4,0 0 0,-1 0-1,1-1 1,0 1-1,0 0 1,0 0 0,0 0-1,0 0 1,-1 0-1,1-1 1,0 1 0,0 0-1,0 0 1,-1 0-1,1 0 1,0 0 0,0 0-1,0 0 1,-1 0 0,1 0-1,0 0 1,0 0-1,0 0 1,-1 0 0,1 0-1,0 0 1,0 0-1,0 0 1,-1 0 0,1 0-1,0 0 1,0 0-1,0 0 1,-1 0 0,1 0-1,0 0 1,0 1-1,0-1 1,-1 0 0,1 0-1,0 0 1,0 0 0,0 0-1,0 1 1,-8 12 103,-1 14 82,6-14-105,0-1-1,1 2 0,1-1 0,0 0 1,1 0-1,0 0 0,1 0 0,0 0 1,6 22-1,-6-30-113,0-1 0,0 0 0,1 0 0,0 0 0,0 0 0,0 0 1,0 0-1,0 0 0,1-1 0,0 1 0,-1-1 0,1 1 0,1-1 0,-1 0 0,0-1 0,1 1 1,-1 0-1,1-1 0,0 0 0,0 0 0,0 0 0,0 0 0,0-1 0,0 0 0,1 1 0,-1-1 0,0-1 1,1 1-1,-1-1 0,0 0 0,1 0 0,4 0 0,-2-1-26,1-1 0,-1 1 0,0-1 0,0 0 0,0-1 1,-1 0-1,1 0 0,-1 0 0,1-1 0,-1 0 0,0 0 0,0-1 0,-1 1 0,1-1 0,-1-1 0,0 1 0,0-1 1,-1 1-1,0-1 0,0-1 0,0 1 0,-1-1 0,0 1 0,3-11 0,-7 12 541,-4 11-113,-6 13 197,9-15-497,1-1 0,0 0 1,0 1-1,0 0 0,0-1 0,1 1 0,0-1 1,0 1-1,0 0 0,0-1 0,0 1 0,1-1 1,-1 1-1,1 0 0,2 4 0,-2-6-51,0 0-1,0 0 1,1 0 0,-1 0-1,1 0 1,-1-1 0,1 1 0,0-1-1,0 1 1,0-1 0,0 1-1,0-1 1,0 0 0,0 0-1,0 0 1,0 0 0,1-1-1,-1 1 1,0 0 0,1-1-1,-1 0 1,0 1 0,1-1-1,3-1 1,6 1-116,-1-1 0,1-1 1,-1 0-1,0 0 0,1-1 0,-1-1 0,-1 1 0,1-2 0,0 0 0,-1 0 1,0-1-1,-1 0 0,1-1 0,-1 0 0,0 0 0,-1-1 0,1 0 1,-2-1-1,1 1 0,-1-2 0,-1 1 0,1-1 0,-2 0 0,10-20 1,-10-2-52,-8 18 255,3 14-99,0 0-1,-1 0 1,1-1-1,0 1 1,-1 0 0,1 0-1,0 0 1,-1 0-1,1-1 1,0 1-1,-1 0 1,1 0-1,0 0 1,-1 0 0,1 0-1,-1 0 1,1 0-1,0 0 1,-1 0-1,1 0 1,0 0-1,-1 0 1,1 0 0,0 0-1,-1 1 1,1-1-1,-1 0 1,1 0-1,0 0 1,-1 0 0,1 1-1,-1-1 1,-1 2 21,0 0 1,-1 1-1,1-1 0,0 1 1,0-1-1,0 1 1,0 0-1,1-1 1,-1 1-1,1 0 1,-1 0-1,1 0 1,0 0-1,0 1 1,1-1-1,-1 0 1,1 0-1,-1 1 0,1-1 1,0 0-1,1 7 1,-1-8-52,0 0-1,1 0 1,-1 0 0,0 1-1,1-1 1,0 0 0,0 0-1,-1 0 1,1 0-1,0 0 1,1 0 0,-1 0-1,0-1 1,3 4 0,-3-4-18,1 0 1,-1 0-1,0 0 0,1-1 1,-1 1-1,1 0 0,-1-1 1,1 1-1,-1-1 0,1 0 1,0 1-1,-1-1 0,1 0 1,-1 0-1,1 0 0,0 0 1,-1 0-1,1 0 0,-1 0 1,1-1-1,-1 1 0,4-2 1,23-11-222,4-11-98</inkml:trace>
  <inkml:trace contextRef="#ctx0" brushRef="#br0" timeOffset="1">1002 0 18148,'-1'2'308,"1"-1"0,-1 1 0,1 0 0,0 0 0,-1-1 0,1 1 1,0 0-1,0 0 0,0 0 0,0 2 0,0-3 0,-2 373 365,2-373-688,3 35-243,-3-35 244,1 0 0,-1-1 1,0 1-1,0-1 0,0 1 0,1-1 0,-1 1 0,0-1 0,1 1 0,-1-1 0,0 1 0,1-1 0,-1 1 0,1-1 0,-1 1 0,1-1 0,-1 0 0,1 1 0,-1-1 0,2 1 0,-2-1-12,1 0-1,0 0 1,0 0-1,0 0 1,-1-1 0,1 1-1,0 0 1,0 0-1,0-1 1,-1 1-1,1 0 1,0-1-1,0 1 1,-1 0-1,1-1 1,0 1-1,-1-1 1,1 1-1,-1-1 1,2 0 0,5-7-251,-1 1 1,0-1-1,0 0 1,0 0-1,-1-1 1,6-12-1,23-59-928,-32 74 1145,11-29-596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7 397 13211,'-2'16'529,"0"5"6,0 41 0,2-58-460,0 0 0,0 0 0,1 1 0,-1-1 0,1 0 0,0 0 0,1 0 0,-1 0 0,1 0 0,-1 0 0,1 0 0,0 0 0,1-1 0,-1 1 0,6 5 0,-6-7-47,0-1 0,0 0 0,-1 0-1,1 0 1,0 0 0,1 0 0,-1 0 0,0 0-1,0-1 1,0 1 0,0-1 0,0 0 0,1 1 0,-1-1-1,0 0 1,0 0 0,1-1 0,-1 1 0,0 0 0,0-1-1,0 1 1,0-1 0,1 0 0,-1 0 0,0 0-1,2-1 1,5-3-36,-1 0 0,1-1 0,-1 0 0,11-11 0,-2 0-177,-1-1-1,0 0 1,-2-1 0,0-1-1,-2 0 1,20-42 0,44-140-2026,-74 198 2179,2-8 51,36-126 2516,-51 161 2409,-6 23-3601,13-26-1205,1 0 0,0 0-1,2 0 1,0 1 0,2 22 0,18 99-1067,-10-89 232,-33-250 1253,24 196-545,0 1-1,0 0 0,0 0 1,0-1-1,0 1 0,0 0 1,0-1-1,0 1 0,0 0 1,0 0-1,0-1 0,0 1 1,0 0-1,0-1 0,0 1 1,0 0-1,0 0 0,0-1 0,0 1 1,1 0-1,-1-1 0,0 1 1,0 0-1,0 0 0,0 0 1,1-1-1,-1 1 0,0 0 1,0 0-1,0 0 0,1-1 1,-1 1-1,0 0 0,1 0 1,-1 0-1,0 0 0,0 0 1,1 0-1,-1-1 0,0 1 1,0 0-1,1 0 0,-1 0 1,0 0-1,1 0 0,-1 0 1,0 0-1,1 0 0,-1 0 1,0 1-1,0-1 0,1 0 0,-1 0 1,0 0-1,1 0 0,-1 0 1,18 10 152,-15-8-111,12 7-310,1-2 0,0 0 0,0-1 0,1 0-1,-1-1 1,1-1 0,0-1 0,0 0-1,0-1 1,1-1 0,-1-1 0,0 0 0,1-1-1,-1-1 1,25-6 0,-34 5 34,0 0 0,-1 0 0,13-7 0,-17 9 221,-1-1 0,1 0 0,-1 1 0,0-1 0,1 0 0,-1 0 0,0-1 0,0 1 0,0 0 0,0-1 0,0 1 0,1-5 0,-3 7 21,0 0 0,1 0 0,-1 0 0,0-1 0,0 1 0,0 0 0,0 0 0,0-1 0,0 1 0,0 0 0,0 0 0,0-1-1,0 1 1,0 0 0,0 0 0,0-1 0,0 1 0,0 0 0,0 0 0,0-1 0,0 1 0,0 0 0,-1 0 0,1-1 0,0 1 0,0 0 0,0 0 0,0 0 0,0-1 0,-1 1 0,1 0 0,0 0 0,0 0 0,0 0-1,-1-1 1,1 1 0,0 0 0,0 0 0,0 0 0,-1 0 0,1 0 0,0 0 0,0 0 0,-1 0 0,1 0 0,0 0 0,0-1 0,-1 1 0,1 0 0,0 0 0,0 1 0,-1-1 0,1 0 0,0 0 0,0 0 0,-1 0-1,1 0 1,0 0 0,-1 0 0,-14 5 763,9-2-515,0 0 0,1 1 0,0 0-1,0 0 1,0 0 0,0 1 0,1-1 0,0 1 0,0 0 0,-5 8 0,6-10-148,1 1 0,0 0 0,0 0 0,0 0 0,0 0 0,1 0 0,0 0-1,-1 0 1,2 0 0,-1 1 0,0-1 0,1 0 0,0 1 0,0-1 0,0 0 0,1 6 0,0-8-126,-1 0 0,1 0-1,-1 0 1,1 0 0,0 0 0,0-1-1,0 1 1,0 0 0,1 0 0,-1-1 0,0 1-1,1-1 1,-1 1 0,1-1 0,-1 0-1,1 1 1,0-1 0,-1 0 0,1 0-1,0 0 1,0 0 0,0-1 0,0 1-1,0 0 1,0-1 0,0 0 0,0 1-1,0-1 1,0 0 0,0 0 0,0 0-1,0 0 1,0 0 0,0 0 0,0-1-1,0 1 1,4-2 0,1 0-76,0-1-1,1 1 1,-1-1-1,-1 0 1,1-1-1,0 0 1,-1 0-1,0 0 1,7-7 0,14-19-259,-4-11-121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15371,'-4'22'832,"-2"3"-1184,6 1-800,3 0 1224,1-2-224,11-5-272</inkml:trace>
  <inkml:trace contextRef="#ctx0" brushRef="#br0" timeOffset="1">162 202 17940,'-33'23'2952,"25"-19"-2571,0 1 0,0 1 0,0 0 0,1 0 0,0 0 0,0 1 0,1 0 0,0 0 1,-9 13-1,15-20-381,-1 1 1,1-1 0,-1 1 0,1-1 0,0 1 0,-1 0 0,1-1-1,0 1 1,0-1 0,-1 1 0,1 0 0,0-1 0,0 1 0,0 0-1,0-1 1,0 1 0,0 0 0,0-1 0,0 1 0,0 0 0,0-1-1,0 1 1,0 0 0,0-1 0,1 1 0,-1-1 0,0 1 0,0 0-1,1-1 1,-1 1 0,1-1 0,-1 1 0,0-1 0,1 1 0,-1-1-1,1 1 1,-1-1 0,1 0 0,-1 1 0,1-1 0,-1 1 0,1-1-1,0 0 1,-1 0 0,1 1 0,-1-1 0,1 0 0,0 0 0,-1 0-1,1 0 1,0 0 0,-1 0 0,1 0 0,0 0 0,0 0 0,7 0-378,-1 0 1,0 0-1,13-3 1,-18 2 311,29-6-1705,34-12-1,-43 11 1580,1 1 0,-1 1 0,42-4 0,-63 9 262,-1 1 0,0 0 1,1 0-1,-1 0 0,1 0 1,-1 0-1,0 0 0,1 0 1,-1 0-1,1 0 0,-1 0 1,1 0-1,-1 0 0,0 0 1,1 0-1,-1 0 0,1 0 1,-1 1-1,0-1 0,1 0 1,-1 0-1,0 0 0,1 1 1,-1-1-1,0 0 0,1 0 1,-1 1-1,0-1 0,1 0 1,-1 1-1,0-1 1,0 0-1,1 1 0,-1-1 1,0 0-1,0 1 0,0-1 1,0 1-1,0-1 0,1 0 1,-1 1-1,0-1 0,0 1 1,0-1-1,0 1 0,2 8 1306,0-9-1418,-1 0 1,1 1-1,-1-1 0,1 0 0,0 0 1,-1 0-1,1 0 0,0 0 0,-1 0 1,1-1-1,0 1 0,-1 0 0,1-1 1,-1 0-1,1 1 0,2-2 0,-2 1 30,26-9-235,12-1-148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72 20124,'-45'19'2243,"15"-6"-1141,0 1 0,-41 25 0,70-39-1098,0 1 0,-1 0 0,1-1 0,0 1 0,0 0-1,0 0 1,0 0 0,0 0 0,0 0 0,0 0 0,0 0-1,0 0 1,0 0 0,1 0 0,-1 1 0,1-1 0,-1 0-1,1 1 1,-1-1 0,1 0 0,-1 2 0,1-2-52,1 0 0,-1 0-1,1 0 1,-1 0 0,0 0 0,1 0 0,0 0 0,-1-1 0,1 1 0,-1 0 0,1 0 0,0 0 0,0-1 0,0 1 0,-1 0 0,1-1 0,0 1 0,0-1-1,0 1 1,0-1 0,1 1 0,7 2-550,1 0-1,-1 0 0,1-1 1,13 2-1,45 2-2504,-39-4 1766,-1 1-1,56 13 0,-83-16 1413,1 0 0,-1 1 0,0-1 0,1 1 0,-1-1 0,0 1 0,0-1 0,1 1 0,-1 0 0,0 0 0,0 0 0,0 0 0,0 0 0,2 1 0,-3-1-3,0-1 1,0 1 0,0-1 0,0 0 0,0 1 0,0-1 0,0 1 0,0-1-1,0 1 1,0-1 0,0 0 0,0 1 0,0-1 0,0 1 0,0-1 0,-1 0 0,1 1-1,0-1 1,0 1 0,0-1 0,-1 0 0,1 1 0,0-1 0,0 0 0,-1 1-1,1-1 1,0 0 0,-1 1 0,0-1 0,-4 4 667,0-1 1,0 0-1,-1 0 0,-9 3 0,13-5-669,-34 12 1435,0-2-1,-51 10 1,67-19-2295,15-4 478,10-2-72,8-1-224</inkml:trace>
  <inkml:trace contextRef="#ctx0" brushRef="#br0" timeOffset="1">494 135 18892,'28'-5'1536,"2"-5"-1368,-2-5-336,11-5 945,0-1-377,2-11-264,4 1-136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233 113 17468,'2'-5'502,"21"-45"1403,-22 48-1787,-1 0 0,1-1 0,0 1 0,-1 0 0,1-1 0,-1 1 1,1-1-1,-1 1 0,0-1 0,0 1 0,-1-1 0,1 1 0,0-1 0,-1 1 0,1-1 0,-1 1 0,0 0 0,-1-4 0,1 6-61,0-1-1,0 0 1,0 0-1,0 0 0,0 1 1,0-1-1,0 1 1,0-1-1,0 0 1,0 1-1,0 0 1,0-1-1,0 1 1,0 0-1,-1 0 1,1-1-1,0 1 1,0 0-1,0 0 1,-1 0-1,1 0 1,0 1-1,0-1 1,0 0-1,0 0 1,-1 1-1,1-1 1,0 1-1,-1 0 1,-35 18 262,15-4-336,2 2 0,0 0 0,1 0 0,0 2 1,2 1-1,0 0 0,-17 28 0,31-45-9,1 1 1,0-1-1,0 1 0,1 0 0,-1 0 1,1-1-1,-1 1 0,1 0 1,1 0-1,-1 1 0,0 3 0,1-6 4,0 0 0,1 0 0,-1-1 0,0 1-1,1 0 1,0 0 0,-1 0 0,1 0 0,0-1 0,0 1-1,0 0 1,0-1 0,0 1 0,0-1 0,0 1-1,1-1 1,-1 1 0,0-1 0,1 0 0,-1 0 0,1 0-1,0 0 1,-1 0 0,1 0 0,2 1 0,14 5-140,-1-2 0,1 1 0,0-2 1,24 3-1,37 9-200,-70-13 350,-1-1 0,0 2 0,0-1 0,0 1 0,-1 0 0,15 10 0,-21-13 28,0 0 1,1 0-1,-1 0 1,0-1-1,0 1 1,0 0 0,0 1-1,0-1 1,0 0-1,0 0 1,0 0-1,0 1 1,0-1 0,-1 0-1,1 1 1,-1-1-1,1 0 1,-1 1-1,1-1 1,-1 1 0,0-1-1,0 1 1,1-1-1,-1 1 1,0-1-1,0 1 1,-1-1-1,1 1 1,0-1 0,0 1-1,-1-1 1,1 1-1,-1-1 1,1 0-1,-1 1 1,0-1 0,-1 3-1,-1-1 63,0 0 0,0 0 0,0 0 0,-1 0 0,1-1 0,-1 1-1,0-1 1,0 0 0,0 0 0,0 0 0,-7 2 0,-3 0 136,0-1 0,-1 0 0,1-2 0,0 1 0,-20-2 0,26 0-278,0 0 0,-1-1 1,1 0-1,0-1 0,-1 0 0,1 0 0,0-1 0,1 0 1,-1 0-1,-10-6 0,17 8-18,-1 0 0,0-1 1,0 1-1,1 0 0,-1-1 0,1 1 1,-1-1-1,1 1 0,0-1 0,0 0 1,0 1-1,-1-1 0,1 0 1,1 0-1,-1 0 0,0 0 0,0 0 1,1 0-1,-1 0 0,1 0 0,0 0 1,0 0-1,0 0 0,0 0 1,0 0-1,0 0 0,0 0 0,0 0 1,1 0-1,-1 0 0,1 0 0,0 0 1,0 0-1,-1 0 0,1 0 0,0 0 1,1 0-1,-1 1 0,0-1 1,3-2-1,25-24-869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119 196 21309,'5'-6'211,"0"0"0,0 0-1,-1-1 1,0 0 0,0 0 0,-1 0 0,1 0 0,-1 0 0,-1-1 0,0 0 0,0 1 0,0-1 0,-1 0 0,0 0 0,-1 0 0,0 0 0,0 0 0,0 0 0,-3-11 0,3 18-212,0-1 0,-1 0 0,1 1 0,0-1 0,-1 0 0,1 1 0,-1-1 0,0 0 1,1 1-1,-1-1 0,0 1 0,0-1 0,0 1 0,0 0 0,0-1 0,0 1 0,-1 0 0,1 0 0,0 0 0,-1 0 0,1 0 0,0 0 0,-1 0 0,1 0 0,-1 1 0,0-1 0,1 0 0,-1 1 0,0 0 0,1-1 1,-1 1-1,0 0 0,-1 0 0,-1 0-7,1 1 1,0-1-1,-1 1 1,1 0 0,0 0-1,0 1 1,0-1 0,0 1-1,0-1 1,0 1-1,0 0 1,0 0 0,0 0-1,1 1 1,-5 4-1,-1 3-10,0 0 1,1 1-1,0 0 0,1 0 0,0 1 0,-7 19 0,10-22 12,0 0 0,0 1 0,1 0 0,0-1 1,1 1-1,0 0 0,1 0 0,0-1 0,1 13 0,0-18 6,0 0 0,0 0 0,0-1 0,0 1 0,1 0 0,0-1 0,-1 1 0,1-1 0,0 1 0,1-1 0,-1 0 0,1 0 0,-1 0 0,1 0 0,3 2 0,-1-1-22,0-1-1,1 1 0,-1-1 1,1-1-1,-1 1 0,1-1 1,0 0-1,12 2 0,-6-2-155,-1 0 0,1-1 0,0-1 0,0 0 0,0-1 0,0 0 0,0 0 0,0-2 0,17-5 0,-19 5 93,0-1 0,0-1 0,0 0 0,-1-1 0,0 1 1,0-2-1,0 1 0,13-15 0,-9 6-163,17-27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14451,'-6'13'432,"1"0"0,1-1 0,0 1-1,1 1 1,0-1 0,1 0 0,0 1 0,1 0-1,1-1 1,0 1 0,1-1 0,0 1 0,4 16-1,0-7-131,1-1 0,1 0 1,1 0-1,1-1 0,0 0 0,2 0 0,13 19 0,-22-36-240,1-1 0,-1 1 0,1-1 1,0 1-1,0-1 0,0 0 0,0 0 0,1-1 1,-1 1-1,1-1 0,-1 1 0,1-1 0,0 0 1,8 3-1,-9-5-13,0 0 0,0 1-1,0-1 1,0-1 0,0 1 0,0 0 0,0-1 0,0 1 0,-1-1 0,1 0 0,0 0 0,0 0-1,0 0 1,-1 0 0,1-1 0,-1 1 0,1-1 0,-1 0 0,1 0 0,-1 0 0,0 0 0,0 0-1,2-3 1,28-35 210,-1-1-1,-3-2 0,31-59 1,-39 65-604,-15 28 244,10-16-512,-1-2 1,14-39-1,-26 52 58,-7 9-210</inkml:trace>
  <inkml:trace contextRef="#ctx0" brushRef="#br0" timeOffset="1">308 396 17396,'5'29'1648,"8"-18"-1128,4-7-208,6-5 296,5-6-448,5-10-128,-2-8 144,-1-9-296,2-6-176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17204,'-2'4'196,"0"0"-1,0 0 1,1-1 0,0 1 0,0 1 0,0-1 0,0 0-1,0 0 1,1 0 0,0 0 0,0 6 0,6 48 647,-5-55-753,9 44 289,2-1-1,3 0 1,27 61-1,6 20-1784,-70-168-1527,-35-39 3371,48 68-277,-9-12 450,10 15 81,0-2 0,1 1 0,-10-20 1,17 29-647,-1 1 0,1-1 1,0 0-1,-1 0 1,1 1-1,0-1 1,0 0-1,0 0 0,0 1 1,0-1-1,0 0 1,0 0-1,0 0 1,0 1-1,0-1 0,0 0 1,0 0-1,1 1 1,-1-1-1,0 0 1,0 0-1,1 1 0,-1-1 1,1 0-1,-1 1 1,1-1-1,-1 0 1,1 1-1,-1-1 0,1 1 1,-1-1-1,1 1 1,0-1-1,-1 1 1,1-1-1,0 1 0,-1 0 1,1-1-1,0 1 1,0 0-1,1-1 1,5-1-216,0 1 1,0-1 0,14 0 0,-6 0-352,40-9-187,-26 2 221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0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168 169 17676,'-5'1'335,"1"0"-1,-1 0 1,0 1 0,1 0-1,-1 0 1,1 0 0,0 0 0,0 1-1,-1-1 1,-5 6 0,2-2 441,-51 38 1421,54-39-2056,0-1-1,0 1 1,0 0 0,1 1 0,-1-1-1,1 1 1,1 0 0,-4 7-1,6-12-130,1-1 0,0 1 0,0-1 0,-1 1 0,1 0 0,0-1 0,0 1 0,0 0 0,0-1 0,0 1 0,0-1 0,0 1 0,0 0 0,0-1 0,0 1 0,0 0 0,1-1 0,-1 1-1,0 0 1,0-1 0,1 1 0,-1-1 0,0 1 0,1-1 0,-1 1 0,0-1 0,1 1 0,-1-1 0,1 1 0,-1-1 0,1 1 0,-1-1 0,1 0 0,-1 1 0,1-1 0,-1 0 0,1 1-1,0-1 1,-1 0 0,1 0 0,-1 0 0,1 0 0,0 1 0,-1-1 0,1 0 0,0 0 0,-1 0 0,1 0 0,0 0 0,-1-1 0,2 1 0,38-3-101,-38 2 83,89-18-512,-58 11 210,0 1 0,0 1 0,63-1 0,-95 7 308,27 3-22,-27-3 53,0 0 0,-1 0 0,1 1-1,0-1 1,0 0 0,-1 0 0,1 1 0,0-1 0,-1 1 0,1-1 0,0 1 0,-1-1 0,1 1 0,0-1 0,-1 1 0,1-1 0,-1 1 0,1 0 0,-1-1 0,1 1 0,-1 0 0,0-1 0,1 1 0,-1 0 0,0 0 0,1-1 0,-1 1 0,0 0 0,0 1 0,3 3 760,3-10-340,4-8-108,-3-1-306,0-1 0,-1-1 1,-1 1-1,0-1 0,-2 0 0,1 0 1,1-26-1,-3 20-136,-1 22 90,-1-1 0,0 0 0,0 0 0,0 1 0,0-1 0,0 0 0,1 0 0,-1 1 0,0-1 0,1 0 0,-1 1-1,0-1 1,1 0 0,-1 1 0,1-1 0,-1 1 0,1-1 0,-1 1 0,1-1 0,0 1 0,-1-1 0,1 1 0,0-1 0,-1 1 0,1 0 0,0 0 0,-1-1 0,1 1 0,0 0 0,0 0 0,-1 0 0,1-1-1,0 1 1,0 0 0,-1 0 0,1 0 0,0 0 0,0 1 0,1-1 0,3 1-27,1 1 0,0 0 1,-1 0-1,9 3 0,1 1-7,0-1 30,1-1-1,0-1 1,0 0-1,0-2 1,1 0 0,-1 0-1,24-4 1,-32 3 18,-1-2 1,0 1-1,1-1 1,-1 0-1,0-1 1,0 0-1,-1 0 1,9-5-1,-11 5-1,-1 1 0,1-1-1,-1 0 1,0 0 0,0 0-1,0 0 1,0 0 0,-1-1-1,0 1 1,1-1-1,-1 0 1,0 0 0,-1 0-1,1 0 1,1-5 0,-3 7-2,1 1 0,-1-1 0,0 0 1,0 1-1,1-1 0,-1 0 0,0 1 1,0-1-1,0 0 0,-1 1 0,1-1 1,0 0-1,-1 1 0,0-3 0,0 3 0,1 0 0,0 1-1,-1-1 1,0 0 0,1 0-1,-1 1 1,0-1-1,1 0 1,-1 1 0,0-1-1,1 1 1,-1-1 0,0 1-1,0 0 1,0-1 0,0 1-1,1 0 1,-1-1-1,-2 1 1,1 0-1,-1-1 0,1 2 0,-1-1 0,1 0 0,-1 0 0,1 1 0,0-1 0,-1 1-1,1 0 1,-1 0 0,1 0 0,0 0 0,0 0 0,-1 0 0,1 0 0,0 1 0,-3 3 0,-1 0 4,1 1 0,0-1 0,1 1 0,-1 0-1,1 1 1,-7 13 0,10-18-3,1 0-1,-1 1 0,0-1 0,0 1 1,1-1-1,0 0 0,-1 1 1,1-1-1,0 1 0,1 4 0,-1-6-4,0 1 0,1-1 0,-1 0 0,1 0 0,-1 1 0,1-1 0,-1 0 0,1 0 0,0 0 0,0 0 0,-1 0 0,1 0 0,0 0 0,0 0 0,0 0 0,0 0 0,0-1-1,1 1 1,-1 0 0,0-1 0,2 2 0,4 0-119,1 1 1,-1-1-1,1 0 0,0-1 1,0 0-1,0 0 0,14-1 0,59-7-1098,-76 6 1138,99-18-1379,23-2 261,-126 20 1240,1 1 1,-1 0-1,0-1 0,0 1 1,1 0-1,-1 0 0,0 0 1,0 0-1,1 1 0,-1-1 1,0 0-1,0 0 0,0 1 1,1-1-1,-1 0 0,0 1 1,0 0-1,0-1 0,0 1 1,0 0-1,0-1 0,2 2 1,-3 0 114,1-1 0,-1 1 0,0-1 0,1 1 0,-1-1 0,0 1 1,0-1-1,0 1 0,0 0 0,0-1 0,0 1 0,-1 2 0,0 15 900,1-18-1021,0 0 0,0 0 0,1-1 0,-1 1 0,0 0 0,1 0 0,-1 0 0,0-1 0,1 1 0,-1 0 0,1-1 0,-1 1 0,1 0 0,-1-1 0,1 1 0,-1-1 0,1 1-1,0-1 1,-1 1 0,1-1 0,0 1 0,-1-1 0,1 0 0,0 1 0,0-1 0,-1 0 0,1 0 0,0 1 0,0-1 0,0 0 0,-1 0 0,1 0 0,0 0 0,0 0 0,0 0 0,0 0 0,-1 0 0,1-1 0,0 1 0,0 0 0,-1 0 0,2-1 0,37-13-13,-37 14-9,85-48-841,-48 24-33,-38 23 807,0 1 0,0-1 0,0 1 0,0-1 0,0 0-1,0 1 1,0 0 0,1-1 0,-1 1 0,0 0 0,0-1 0,0 1-1,0 0 1,0 0 0,0 0 0,1 0 0,0 0 0,-1 1 29,-1-1 1,1 0-1,-1 1 1,0-1-1,0 1 1,1-1-1,-1 0 1,0 1-1,1-1 0,-1 1 1,0-1-1,0 1 1,0-1-1,0 1 1,1-1-1,-1 1 1,0-1-1,0 1 1,0-1-1,0 1 1,0-1-1,0 1 1,0-1-1,0 1 1,-1-1-1,1 2 1,-2 6-165,-1 1 1,0 0-1,-5 11 1,2-6 101,3-3-27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3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9154,'0'1'114,"1"0"1,-1 0-1,0 0 0,1-1 1,0 1-1,-1 0 1,1 0-1,-1 0 0,1-1 1,0 1-1,0 0 0,-1 0 1,1-1-1,0 1 0,0-1 1,0 1-1,0-1 1,0 1-1,0-1 0,0 0 1,0 1-1,0-1 0,0 0 1,0 0-1,0 0 0,0 1 1,1-1-1,38 3 741,-34-3-663,81 1 986,109-15 1,-67 3-592,468-26-157,-45 11-413,-74 6-7,-308 7 15,314-67 0,-395 59 291,-91 21-296,0 0 0,1 0-1,-1-1 1,0 1 0,1 0-1,-1-1 1,1 0 0,-1 1-1,1-1 1,-1 0 0,-2-1-1,-7-11-45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11050,'5'0'289,"1"-1"-1,-1 0 0,0 0 0,1-1 1,-1 1-1,9-5 0,20-6 410,1 6-338,1 2 0,0 1 0,71 3 0,109 24-86,29 1-200,307-52 9,-146-1-19,-228 25 25,261-14 1138,-3 11-129,-44 2-1042,610-81-313,-996 84 259,254-15 129,116 24 267,-357-10-189,1 1 0,28-8 0,-37 6-389,-18 2 429,1 1-250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7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72 10234,'-7'-7'207,"-1"0"0,0 0 0,-1 1 0,0 0 0,0 1-1,0 0 1,0 0 0,-1 1 0,0 0 0,0 0 0,0 1 0,0 1 0,0 0-1,-1 0 1,1 1 0,-1 0 0,1 1 0,-1 0 0,-16 3 0,5 0-29,0 2 1,1 1-1,0 1 1,0 0-1,1 2 1,0 0-1,0 1 1,-26 19-1,6-1-154,1 3 0,1 1 0,1 2 0,3 1 0,-40 51 1,38-37-124,1 1 1,4 1 0,-51 110 0,73-138 49,0 0 0,1 1 0,2 0 0,0 0 1,2 1-1,0-1 0,2 1 0,0 27 0,3-42 25,0 0 0,1 1 0,-1-1 0,2-1 1,0 1-1,0 0 0,0-1 0,1 1 0,9 14 0,-8-17 17,0 0 0,1-1 0,-1 1 0,1-1 0,0-1-1,1 1 1,0-1 0,-1 0 0,1-1 0,1 1 0,-1-2-1,1 1 1,9 3 0,4-1 68,-1-1-1,1-1 0,-1 0 1,1-2-1,0 0 0,0-2 1,22-1-1,13-4 237,81-18-1,-56 5 114,-1-5-1,146-61 0,-161 53-317,-2-2 0,-1-2 0,96-74-1,-130 86-189,-1 0-1,-1-2 0,26-33 0,-42 45 33,0 0 1,-2 0-1,1 0 0,-2-1 0,1-1 0,-2 1 0,0-1 1,-1 0-1,5-21 0,-9 29 28,-1 0-1,1 0 1,-1 0 0,-1 0 0,1 0 0,-1 0-1,0 0 1,-1 0 0,0 1 0,0-1 0,0 0-1,-1 1 1,0-1 0,0 1 0,0 0 0,-1 0-1,0 1 1,0-1 0,-1 1 0,1-1-1,-11-7 1,-2-1-36,0 1 0,-2 0 0,1 2 0,-1 0-1,-35-14 1,12 9-122,0 2 0,0 2 0,-1 2 0,0 2 0,-77-5 0,34 8-12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9:0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11010,'269'-4'5279,"5"-1"-3592,19-18-1500,136-8 217,1 23-83,926 66 1515,-1081-43-1451,0-13-1,404-48 0,-474 25 40,209 7 1,-153 5-351,-192 3-859,120-28 0,-25 2-4688,-139 26 4687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9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 13267,'0'0'31,"-1"1"0,1-1 0,0 1 0,0-1-1,-1 1 1,1-1 0,0 1 0,0-1 0,0 1 0,-1-1 0,1 1 0,0-1 0,0 1 0,0-1 0,0 1 0,0-1 0,0 1 0,0-1-1,0 1 1,0-1 0,0 1 0,1-1 0,-1 1 0,0-1 0,0 1 0,0-1 0,1 1 0,-1-1 0,0 1 0,0-1 0,1 1 0,-1-1-1,0 0 1,1 1 0,-1-1 0,1 1 0,-1-1 0,1 0 0,-1 0 0,0 1 0,1-1 0,-1 0 0,1 0 0,-1 1 0,1-1 0,-1 0-1,1 0 1,-1 0 0,1 0 0,0 0 0,-1 0 0,1 0 0,-1 0 0,2 0 0,36 0 469,-31-1-395,177-6 807,66-4-411,-28-14-124,92-4 93,-133 31-328,113-6 14,-139-15 99,-71 7-44,1 4 0,134 3 0,-177 8-198,370 15 46,-301-19-781,-111-3 444,-3-2 103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9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11979,'1'1'113,"0"0"0,0 0 0,0 0 0,0-1 1,1 1-1,-1 0 0,0-1 0,1 1 1,-1-1-1,0 1 0,1-1 0,-1 0 0,1 1 1,-1-1-1,1 0 0,-1 0 0,2 0 1,35-1 825,-20 0-521,24 3 227,-1-2 1,1-2-1,58-11 1,75-27 95,35-6-355,-151 36-397,96-4 0,-14 15-275,93-6-188,-195 1 451,154-7 58,-171 11-91,1 2 0,-1 1-1,1 0 1,-1 2 0,0 0 0,33 14 0,-11-1-287,79 22 1,-104-36 317,0 0 0,-1-2 0,1 0 0,0-1-1,0-1 1,0-1 0,26-4 0,-17-1 93,-1-2 0,0-1-1,36-17 1,-37 15 52,-1 0 1,2 2 0,43-10 0,-55 18-65,-1 0 0,0 1 1,1 0-1,21 4 0,26 1-1017,-62-5 947,1 0 1,-1 0-1,1 0 0,-1 0 1,1 0-1,-1 0 1,1-1-1,-1 1 1,1 0-1,-1 0 1,1 0-1,-1-1 1,1 1-1,-1 0 0,1-1 1,-1 1-1,0 0 1,1-1-1,-1 1 1,0-1-1,1 1 1,-1-1-1,0 1 0,1-1 1,3-7-224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9:2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7 103 11851,'-6'-1'1689,"6"0"-512,12-4 68,24-1-222,-21 7-860,1 1 1,0 0-1,20 7 0,23 3-67,329 8 100,2-35-230,71 5-199,-163 6 124,310-36 29,11-8-510,-463 39 506,-38 0 10,152 8 0,-255 2 17,28 4-11,-42-5 78,1 1-1,0-1 1,0 1 0,0 0 0,0 0 0,-1 0 0,1 0 0,0 0 0,-1 0-1,1 0 1,-1 0 0,1 1 0,-1-1 0,0 1 0,0-1 0,1 1-1,-1-1 1,1 4 0,3 6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49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10034,'0'1'9,"0"0"0,-1-1 0,1 1 0,0-1 0,0 1 0,0 0 0,0-1-1,0 1 1,0 0 0,0-1 0,0 1 0,0 0 0,0-1 0,0 1 0,0 0 0,1-1 0,-1 1 0,0 0-1,0-1 1,1 1 0,-1 0 0,0-1 0,1 1 0,-1-1 0,0 1 0,1-1 0,-1 1 0,1-1 0,-1 1-1,1-1 1,-1 0 0,1 1 0,0-1 0,-1 0 0,1 1 0,0-1 0,29 9-193,-21-7 184,205 70 432,-166-56-308,0-1 0,1-3-1,0-2 1,79 6 0,204-7 235,-277-9-319,462-1 134,391 1-121,-68-16-21,1-32 10,-327 10-26,348-21-478,-145 47-2832,-610 13 2633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66 12931,'-25'-2'470,"0"1"-1,0 1 1,-1 1 0,1 1 0,-44 10 0,60-9-389,1-1 0,-1 2 0,1-1 0,0 1 0,-1 0 0,2 1 0,-1 0 0,0 0 0,1 1 1,0 0-1,1 0 0,-1 0 0,1 1 0,0 0 0,1 0 0,0 1 0,0-1 0,0 1 1,-4 11-1,2 0-42,1 0 0,1 0 1,0 1-1,2-1 0,0 1 0,1 0 1,1 0-1,1 0 0,1 0 1,3 25-1,0-19-37,2 0 0,0 0 0,1-1 0,2 0 1,0 0-1,2-1 0,17 29 0,-19-39-7,-1-1 0,2 0 0,-1-1-1,2 0 1,0-1 0,0 0 0,1-1 0,24 17-1,-27-22 2,0 0 1,0-1-1,0 0 0,1 0 0,0-1 0,-1 0 0,1-1 0,0 0 0,0-1 0,0 0 0,1 0 0,-1-1 1,0 0-1,18-4 0,-8 0 21,-1-1 1,1-1-1,-1-1 1,-1-1 0,1-1-1,-1 0 1,-1-1-1,0-1 1,0 0-1,-1-2 1,15-14 0,0-3 128,-2-1 1,-1-2 0,-2 0 0,27-45 0,-36 50 10,-2 1 0,0-2-1,-2 0 1,15-51 0,-24 70-112,-1-1 1,-1 0 0,0-1 0,-1 1 0,0 0-1,0-1 1,-1 1 0,-1 0 0,0-1-1,0 1 1,-1 0 0,-1 0 0,0 0 0,0 0-1,-1 0 1,-7-12 0,7 16-43,-1 0 1,0 0-1,0 1 0,0 0 0,-1 0 1,0 0-1,0 1 0,-1-1 1,0 1-1,0 1 0,0 0 0,-8-4 1,2 3-92,0 0 0,0 0 1,-1 2-1,1-1 0,-1 2 1,-22-2-1,0 4-210,1 1 0,-1 1 0,0 3-1,-58 13 1,61-9-9,-47 19-1,36-9-10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42 11346,'0'-2'80,"-1"-1"-1,0 1 1,0 0-1,0 0 1,0 0-1,0-1 1,-1 1-1,1 1 1,-1-1-1,1 0 0,-1 0 1,0 0-1,1 1 1,-1-1-1,0 1 1,0 0-1,0-1 1,0 1-1,0 0 1,-1 0-1,1 0 1,0 1-1,0-1 0,-1 0 1,1 1-1,-1-1 1,1 1-1,0 0 1,-1 0-1,1 0 1,-1 0-1,1 0 1,0 1-1,-1-1 0,1 1 1,0-1-1,-3 2 1,-3 1-15,1 1 1,-1-1-1,1 1 0,0 1 1,0-1-1,1 1 0,0 0 1,-1 1-1,-8 10 0,1 3-58,0 0 0,1 1 0,1 0 0,1 1-1,1 0 1,-9 27 0,2 7-10,-16 77 0,22-77 17,-5 95 0,15-129-5,1 0 0,1 0-1,0 0 1,2 0-1,1 0 1,0 0-1,13 33 1,-13-45-17,0-1 1,0-1-1,1 1 1,0 0-1,0-1 1,0 0-1,1 0 1,1-1-1,-1 0 1,10 8-1,-12-11-6,0 0 1,0-1-1,1 1 0,-1-1 1,1 0-1,-1 0 1,1 0-1,0-1 0,0 0 1,0 0-1,0 0 0,0 0 1,0-1-1,0 0 0,0 0 1,0 0-1,0-1 0,0 1 1,0-1-1,5-2 0,0-1-9,-1 0-1,0-1 1,0 0-1,0-1 0,0 0 1,-1 0-1,0-1 0,0 0 1,-1 0-1,0-1 0,0 0 1,-1 0-1,10-17 0,0-3 22,-1 0-1,-2-1 1,12-37-1,-7 13 71,-3-1-1,9-56 1,-20 82-16,-1-1-1,-1 0 1,-1 0 0,-2 0 0,-6-47 0,5 67-37,0-1 0,0 1 1,-1 0-1,0 0 1,-1 0-1,0 1 1,-8-14-1,10 19-29,1 1 0,-1-1 0,0 1 0,0 0 0,0 0 0,-1 0 0,1 0 0,0 0-1,-1 1 1,1-1 0,-1 0 0,1 1 0,-1 0 0,0 0 0,0 0 0,1 0 0,-1 0 0,0 1 0,0-1 0,0 1-1,0-1 1,0 1 0,0 0 0,0 1 0,0-1 0,0 0 0,-3 2 0,-1 0-8,-1 1 1,1-1-1,1 2 0,-1-1 1,0 1-1,1 0 0,0 1 1,-8 6-1,-16 17-102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4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10194,'13'7'681,"0"0"1,1-1-1,0-1 0,0 0 0,23 5 1,76 9 429,-107-18-1099,182 16 597,-44-5-392,313 12-82,1-30-95,225 8-36,130 0 31,-89-3-4,43 20-21,-137-4-11,-201-3-3,1088 42-710,-583 9 470,-884-60 236,687 23-20,0-38-9,-226-10-225,31-1 52,-369 23-869,219 27 0,-371-24 790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5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7962,'17'1'644,"0"-2"1,1 0 0,-1 0 0,0-2 0,0 0-1,0-1 1,18-6 0,-9 2 200,44-6 0,-53 12-667,1 1 0,-1 0 0,0 2 0,1 0 0,22 5 0,16 2-138,95 0 0,-14-1-20,442 24-51,-433-33-37,333 7-117,-242 13 175,340 16-7,-459-32 14,1019-3-122,-194 8 64,-925-7 60,754 13 0,-301-8 54,372-26-31,-354 1-19,-32 5 13,490-4 16,-799 26-36,0 7-1,216 46 1,-238-35-68,0-6 0,1-5 0,1-6 0,0-5 0,247-28 0,-339 21 47,0 2 1,0 1 0,0 2-1,49 7 1,19 0-34,-121-8-376,-1 0 350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2749 9050,'32'-46'1943,"-17"23"-1152,0 1 1,2 1-1,0 0 1,2 1-1,0 1 0,22-17 1,2 6-513,-6 5 383,-2-1 0,51-48-1,-59 46-333,-10 12-192,27-35 0,-19 19-38,-2-2 0,-1 0 0,-2-1 0,31-72 0,-41 79 95,-4 12-85,-1 1-1,5-23 1,-9 32-76,0 0 0,0 0 0,-1 1 0,0-1 1,-1 0-1,1 0 0,-1 1 0,0-1 0,0 0 0,-4-9 0,-6-16 169,-14-56 0,21 72-124,-1 0-1,0 1 1,-13-22 0,-4-12 0,14 32-6,0 1 0,0 0 0,-2 1 0,0 0 1,0 0-1,-13-12 0,7 8-58,7 6 12,1 0-1,0-1 1,-9-20 0,-9-16 20,0 9-12,-55-95 357,75 124-330,0-1 0,1 0 0,0 0 1,1-1-1,-4-24 0,7 33-38,1-1 1,0 0-1,0 0 0,0 1 0,1-1 0,-1 0 1,1 1-1,0-1 0,1 0 0,-1 1 0,1-1 1,0 1-1,0 0 0,0 0 0,1 0 0,-1 0 0,1 0 1,0 0-1,6-6 0,-2 5-20,0-1 0,0 1 0,0 0 0,0 1 0,1 0 1,0 0-1,0 1 0,0-1 0,11-1 0,81-16-18,-77 18 16,10-4-7,-26 5-3,0 0 1,1 0-1,-1 1 0,1 0 1,-1 0-1,1 1 0,0 0 1,-1 1-1,15 2 0,-14-2 9,0 1 0,0-1-1,0-1 1,0 0 0,0 0 0,0 0-1,0-1 1,0 0 0,0-1 0,0 0-1,9-3 1,13-6 8,44-24 0,-28 12-39,31-9 27,-43 18-141,-1 0 0,0-2 0,53-36 0,-32 16 110,-34 24 38,-2-1-1,1 0 1,-2-2 0,23-23 0,-15 15-18,-22 21 23,0 1-1,-1-1 1,1-1 0,-1 1 0,1 0 0,-1 0-1,0-1 1,0 1 0,0-1 0,0 0 0,-1 0-1,1 1 1,-1-1 0,1 0 0,-1 0-1,0-1 1,0 1 0,-1 0 0,1 0 0,-1 0-1,1-5 1,-3-16 0,-1 1-1,-1 0 0,-1 1 1,-12-35-1,4 12-4,13 44-9,-1 0 0,1-1 0,0 1 0,0 0 0,-1 0 0,1 0 0,0 0 0,-1 0 1,1 0-1,-1 0 0,1 0 0,-1 0 0,0 1 0,1-1 0,-1 0 0,0 0 1,0 0-1,1 1 0,-1-1 0,0 0 0,0 1 0,0-1 0,0 1 0,0-1 0,0 1 1,0-1-1,0 1 0,0 0 0,0-1 0,-2 1 0,4-2-4,0 0 0,-1 0 1,1 0-1,0 0 0,0 0 0,0 0 0,0 0 0,1 0 0,1-2 0,-2 3 5,12-22 19,14-29 0,3-6 10,-25 51-27,1-1 1,0 1 0,0 0 0,0 1-1,1-1 1,0 1 0,0 1 0,1-1-1,0 1 1,12-6 0,-2 2-2,1 1 0,0 1 1,34-9-1,-26 10-8,-3-1-23,1 2 1,0 0 0,31 0-1,-55 5 27,0 0 0,0 1 0,0-1 0,1 0 0,-1 1-1,0 0 1,0-1 0,0 1 0,0 0 0,0-1 0,0 1 0,0 0 0,0 0-1,-1 0 1,1 0 0,0 0 0,0 0 0,-1 0 0,1 0 0,-1 0 0,1 0-1,-1 0 1,1 0 0,-1 0 0,0 1 0,1-1 0,-1 2 0,1 2 1,0 0 1,0 0-1,0-1 1,-1 1-1,0 9 1,-3 0 0,-1-1-1,0 1 1,-1-1-1,0 0 1,-12 19-1,-5 15-10,12-22 2,0 0 0,2 1 0,-7 39 0,13-57-2,1 0 1,1 1 0,-1-1-1,2 0 1,-1 1-1,1-1 1,0 0 0,0 0-1,1 1 1,1-1 0,-1 0-1,1-1 1,0 1-1,1-1 1,7 13 0,1-4-8,-1 1 0,-1-1 0,11 27 0,-19-39 12,0 1 0,1-1 0,0 0 0,0 1 0,0-1 0,0-1 0,0 1 0,1 0 1,0-1-1,0 0 0,0 0 0,0 0 0,0 0 0,1-1 0,-1 1 0,1-1 0,0 0 1,0-1-1,-1 1 0,1-1 0,7 1 0,12 2 3,0-2 1,0 0-1,32-3 0,-22 0 13,94 10-13,-18-1 84,234 1-17,-343-9-61,1 0 0,-1 0 0,0 0 0,0 0 0,1 0-1,-1 0 1,0 0 0,0 1 0,0-1 0,0 1 0,1-1 0,-1 1 0,0-1 0,0 1 0,0-1 0,0 1 0,0 0 0,0 0 0,0 0-1,-1-1 1,1 1 0,0 0 0,1 2 0,-1 0-14,1 0 0,-1 0 0,0 1 0,0-1 0,0 1 1,0 4-1,-1-4 15,1 0 1,0-1-1,0 1 1,0-1-1,0 1 1,0-1 0,4 7-1,-3-8 2,1 2-4,0 0 1,0 0 0,0 1-1,0-1 1,-1 1-1,0-1 1,0 1-1,0 0 1,0-1-1,-1 1 1,0 0 0,0 0-1,0 0 1,0 9-1,-1 54 10,-2 97 28,2-156-34,1-1 1,0 1 0,0-1 0,0 0 0,1 1 0,0-1 0,1 0 0,0 0 0,0 0 0,1-1 0,5 10 0,7 7-6,35 43 1,-32-44-2,-17-20-5,0-1 0,-1 1 1,1 0-1,-1 0 0,1 0 1,-1 0-1,0 0 0,0 1 1,-1-1-1,1 0 0,0 0 1,-1 1-1,0-1 0,0 0 0,0 1 1,-1 3-1,-1 6-24,0 0 0,-9 23 0,-1 9-35,-12 168-518,24-200 493,1 1 0,1 0 0,0-1 1,1 1-1,0-1 0,1 0 0,7 17 0,-2-2-336,-7-25 367,-1 1-1,0-1 1,0 1 0,-1 0-1,1 0 1,-1-1 0,1 1-1,-1 0 1,-1 0 0,1 0-1,0-1 1,-2 5-1,0-1 86,-1 0-1,0 0 1,-1-1-1,0 1 0,-5 6 1,7-9-2,-1 0 53,0 0 1,1 0-1,-1 0 0,0 0 0,-1-1 1,-3 4-1,5-6-49,1 0-1,-1 0 1,0 0 0,1-1-1,-1 1 1,0 0 0,0-1-1,0 0 1,1 1 0,-1-1-1,0 0 1,0 0 0,0 0-1,0 0 1,0 0 0,1 0-1,-1-1 1,0 1 0,-2-1-1,-30-5-85,-1 1-1,0 2 0,0 2 1,-39 3-1,5-1-74,31 0 149,0 1 0,-62 11 0,76-9 1,-38 0-1,39-3-54,-44 7 1,36-1 26,3-2 15,0 1 1,-1 2 0,2 1 0,-29 13 0,-73 49-61,66-35 377,61-35-306,1-1 0,-1 1 0,0 0 0,1 0 0,-1 0 0,1 0-1,0 0 1,-1 0 0,1 1 0,0-1 0,-1 0 0,1 1 0,0-1-1,0 1 1,0-1 0,1 1 0,-1-1 0,0 1 0,0 0 0,1-1-1,-1 1 1,1 0 0,0 0 0,-1-1 0,1 1 0,0 0 0,0 0 0,0 0-1,0-1 1,1 1 0,-1 0 0,0 0 0,1-1 0,-1 1 0,1 0-1,-1-1 1,1 1 0,0 0 0,0-1 0,0 1 0,0-1 0,0 1-1,0-1 1,0 0 0,0 1 0,1-1 0,1 2 0,164 129 524,-156-124-385,0-2 0,0 1-1,1-1 1,-1-1 0,1 0-1,0-1 1,14 3 0,-9-2 152,0 1 1,25 12-1,-33-12-241,-1 0 0,1 1 0,-1 0 0,-1 0 0,14 16 0,15 14 70,-15-17-69,27 34 0,-30-32-49,37 34-1,-27-34-283,51 29-1,-52-35-5,-1 1 0,39 34 0,-43-27 94,-19-20 188,1 1 0,0-1 0,0 0-1,0 0 1,1 0 0,-1-1 0,6 4-1,3 1 20,-2-3-55,-1 0 1,0 1 0,-1 1-1,0 0 1,0 0-1,10 11 1,-12-11-39,-5-4 20,1-1 0,-1 1 0,0-1 0,0 1-1,0 0 1,-1 0 0,2 3 0,-2-5 32,-1 0-1,0 0 1,0 0-1,0 0 0,0 1 1,0-1-1,0 0 0,0 0 1,0 0-1,0 0 1,0 0-1,-1 0 0,1 0 1,-1 0-1,1 0 0,0 0 1,-1 0-1,0 0 1,1 0-1,-1 0 0,1 0 1,-1-1-1,0 1 0,0 0 1,0 0-1,-1 0 1,-3 4-53,-1-1 1,0 0 0,0 0-1,-1 0 1,1-1 0,-1 0-1,0 0 1,0-1 0,0 0-1,0 0 1,0-1 0,-7 1 0,-13 1-617,-53-4 1,32 0 160,-72 0 209,-185-25 0,184 13 308,-150 2 1,66 6 6,-238-32-1,389 31 274,1-1-1,1-3 0,0-2 0,0-2 0,-93-40 0,119 41-38,-1 2 0,-1 1 0,-37-9 0,46 15 14,0 1-1,0 1 0,-1 1 1,0 0-1,-36 5 0,-19 9-649,74-13 392,1 0 0,-1 0 1,1 0-1,-1 0 0,1 0 1,-1 0-1,1 0 0,-1 0 1,1 0-1,-1-1 0,1 1 0,-1 0 1,1 0-1,-1 0 0,1-1 1,0 1-1,-1 0 0,1-1 0,-1 1 1,1 0-1,0-1 0,-1 1 1,1 0-1,0-1 0,-1 1 0,1-1 1,0 1-1,0-1 0,-1 1 1,1-1-1,0 0 0,-2-11-263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53 270 19436,'1'0'80,"-1"0"-1,1 0 0,-1 0 1,1 0-1,-1-1 0,1 1 1,-1 0-1,1 0 0,-1 0 1,1 0-1,-1 0 0,1 0 1,-1 1-1,1-1 1,-1 0-1,1 0 0,-1 0 1,1 0-1,-1 1 0,1-1 1,-1 0-1,0 0 0,1 1 1,-1-1-1,1 0 0,-1 1 1,0-1-1,1 0 1,-1 1-1,0-1 0,1 1 1,3 20 1261,-10 35-495,3-42-602,-29 178 244,3-30-398,27-134 67,4-23 31,5-18-15,1-12-19,-1-1 0,-1 1 1,3-38-1,-2-76 33,2 148-272,-2-1 67,0-1 0,0 0-1,0 0 1,9 6 0,-10-10 21,0-1-1,0 1 1,1-1 0,-1-1 0,1 1-1,-1-1 1,1 0 0,-1-1 0,1 0-1,-1 0 1,1 0 0,-1-1 0,1 1-1,-1-2 1,1 1 0,-1-1-1,0 0 1,1 0 0,-1-1 0,0 0-1,-1 0 1,1 0 0,10-8 0,-9 6 55,0-1 1,0 1-1,0-1 1,0-1-1,-1 1 1,-1-1-1,1 0 1,-1-1-1,0 1 1,0-1-1,-1 0 1,0 0-1,-1-1 1,0 1-1,0-1 1,0 1-1,0-10 1,-3 16-33,1 0 1,-1 0-1,0 0 1,0 0-1,-1 0 0,1 0 1,0 0-1,-1 0 1,1 0-1,-2-2 1,2 3-17,0 0 0,-1 1 1,1-1-1,0 1 0,-1-1 0,1 1 1,0-1-1,-1 1 0,1-1 1,-1 1-1,1 0 0,-1-1 0,1 1 1,-1 0-1,0-1 0,1 1 1,-1 0-1,1 0 0,-1-1 0,0 1 1,0 0-1,-1 0-3,0 0 0,0 1 0,0-1 0,1 0-1,-1 1 1,0 0 0,0-1 0,1 1 0,-1 0 0,1 0 0,-1 0 0,1 0-1,-1 0 1,1 0 0,-1 0 0,1 1 0,0-1 0,0 0 0,-2 4 0,-6 9-35,1 0 0,1 0 0,0 0 0,1 1 0,0 1 0,1-1 0,1 1 0,1-1 0,0 1 0,1 0 0,0 0 0,2 0 0,1 24 0,-1-38 15,0 1 0,0 0 0,1 0 0,-1-1 0,1 1 1,0 0-1,0-1 0,0 1 0,0-1 0,0 1 0,0-1 1,1 1-1,-1-1 0,1 0 0,-1 0 0,1 0 1,0 0-1,0 0 0,0 0 0,0 0 0,0-1 0,1 1 1,-1-1-1,0 1 0,1-1 0,-1 0 0,1 0 0,0 0 1,-1 0-1,1-1 0,0 1 0,-1-1 0,1 1 0,0-1 1,-1 0-1,1 0 0,0 0 0,0 0 0,3-1 1,6-2-25,-1 1 0,1-1 0,0-1 1,-1 0-1,0-1 0,0 0 0,18-11 1,-1-3 48,-2-2 1,0 0 0,-1-2-1,-2 0 1,0-2 0,-1-1-1,-2 0 1,0-2 0,-2 0-1,-2-1 1,0 0 0,-2-2-1,-1 0 1,-1 0 0,8-39-1,-18 62-1,0-1-1,-1 0 0,-1 1 0,1-1 0,-1 1 0,0-1 1,-1 0-1,-3-16 0,3 23-10,0 0 0,0-1-1,0 1 1,0 0 0,0-1 0,0 1 0,0 0 0,-1 0-1,1 0 1,-1 0 0,0 0 0,1 1 0,-1-1 0,0 0-1,0 1 1,0-1 0,0 1 0,0 0 0,0 0 0,-1 0-1,1 0 1,0 0 0,-1 0 0,1 0 0,0 1-1,-1-1 1,1 1 0,-1 0 0,1 0 0,-1 0 0,1 0-1,-1 0 1,1 0 0,-1 1 0,-2 0 0,-3 1-8,0 1 0,-1-1 1,2 1-1,-1 1 1,0-1-1,1 1 0,-1 1 1,1 0-1,1-1 0,-1 2 1,1-1-1,-1 1 0,-4 7 1,-1 1-9,0 0 1,2 1-1,0 0 1,0 1-1,-7 17 1,7-9-9,2 0 0,0 0 1,1 0-1,2 1 1,0 0-1,2 0 0,0 0 1,2 0-1,1 1 0,1-1 1,1 0-1,1 1 1,10 35-1,-11-54-102,0 1-1,1-1 1,0 1 0,1-1-1,-1 0 1,1 0 0,1-1-1,-1 1 1,1-1 0,10 10-1,-10-12 21,-1 0 0,1-1 1,0 0-1,1 0 0,-1 0 0,0-1 0,1 1 0,-1-1 0,1-1 0,0 1 0,0-1 0,-1 0 0,1 0 0,0 0 0,7-1 0,25-3-483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118 439 15963,'-12'10'432,"1"1"-1,1 0 0,0 0 0,0 1 0,1 1 0,-14 25 1,18-28-272,0-1 0,1 1 0,0 0 0,0 1 0,2-1 0,-1 1 0,1-1 0,1 1 0,-1 0 0,2 15 0,0-24-127,0 0 1,0 0 0,0-1 0,0 1-1,0 0 1,1-1 0,-1 1-1,0 0 1,1-1 0,0 1-1,-1-1 1,1 1 0,0 0-1,0-1 1,0 0 0,0 1-1,0-1 1,0 0 0,0 1 0,0-1-1,1 0 1,-1 0 0,3 2-1,-2-3 4,0 1-1,0-1 0,0 0 1,0 1-1,0-1 1,0 0-1,1 0 0,-1-1 1,0 1-1,0 0 1,0-1-1,0 1 0,0-1 1,0 0-1,0 1 1,2-2-1,5-3 73,0 0-1,0-1 1,0 0 0,-1 0 0,0-1-1,10-11 1,-6 4 47,-2 0 0,0 0 0,0-1 0,-1 0 0,-1-1 0,-1 1 0,0-2 0,-1 1 0,-1-1 0,0 0-1,-2 0 1,3-19 0,-7 24 38,-4 11-38,-8 21-11,6-4-132,0 0 0,2 0 0,0 1 0,0 0 0,2 0 1,0 0-1,1 0 0,1 1 0,1 23 0,0-38-20,0-1-1,0 1 1,1-1 0,-1 1 0,1-1 0,0 1-1,-1-1 1,1 0 0,0 1 0,1-1 0,-1 0-1,0 0 1,1 0 0,-1 0 0,1 0 0,0 0-1,-1 0 1,1 0 0,0-1 0,0 1 0,0-1-1,3 2 1,-2-1-21,0-1 0,1 0 1,-1-1-1,0 1 0,1 0 0,-1-1 0,0 0 0,1 0 0,-1 0 0,0 0 0,1 0 0,-1-1 0,0 1 0,1-1 1,-1 0-1,5-2 0,4-3-116,0 0 1,0-1 0,-1 0 0,0 0 0,0-1-1,0-1 1,-1 0 0,-1-1 0,0 0-1,10-12 1,3-8-389,-1-1-1,24-49 1,-21 29 95,-2 0-1,-2-1 1,-3-1-1,-2-1 1,12-86-1,-27 137 464,2-24 278,-4 20 72,-5 12 272,-5 11-219,2 0 1,0 1-1,1 0 0,1 1 0,-10 30 0,5-3-83,-10 56 0,-11 182-30,25-192-294,8-70-6,9-50 255,16-273 943,-22 289-1080,1 23-79,5 29-43,-7-34-6,1 12-6,1-1 0,1 0 0,1 0 0,0 0 0,1-1 0,9 17 0,-15-30 1,1-1 0,0 0-1,0 0 1,-1 0 0,1-1-1,0 1 1,0 0 0,0 0 0,0 0-1,0-1 1,0 1 0,0 0 0,1-1-1,-1 1 1,0-1 0,0 1-1,0-1 1,1 0 0,-1 0 0,0 1-1,0-1 1,1 0 0,-1 0-1,0 0 1,0 0 0,1 0 0,-1-1-1,0 1 1,0 0 0,1-1-1,-1 1 1,0 0 0,0-1 0,0 0-1,0 1 1,0-1 0,0 0-1,0 1 1,0-1 0,2-2 0,5-3 10,0-1 1,0-1 0,12-15 0,-13 14-2,3-3-15,-1 1 21,1-1 0,1 2 0,22-19 0,-29 26-33,0 1 0,0-1-1,0 1 1,0 0 0,1 0 0,-1 1 0,0-1-1,1 1 1,0 0 0,-1 0 0,1 1-1,-1-1 1,1 1 0,0 0 0,-1 0 0,1 1-1,5 0 1,1 2-66,-2-2-11,-1 0 0,0 1 0,0 0 0,0 1 1,12 5-1,-18-6 77,0-1 1,0 0-1,0 1 1,0-1-1,0 1 1,0 0-1,-1 0 1,1 0-1,-1 0 1,1 0-1,-1 0 1,0 0-1,1 0 0,-1 0 1,0 1-1,-1-1 1,1 1-1,0-1 1,-1 0-1,1 1 1,-1-1-1,0 1 1,0 2-1,0 7 10,-2 0-1,1 0 0,-1-1 1,-1 1-1,-6 18 0,4-19-9,2 1-1,0 0 0,0 0 1,1 0-1,0 12 0,2-23 13,0-1 0,0 1-1,0-1 1,0 0 0,0 1 0,0-1-1,0 0 1,0 1 0,0-1-1,0 1 1,0-1 0,0 0 0,0 1-1,0-1 1,0 0 0,0 1-1,1-1 1,-1 0 0,0 1 0,0-1-1,0 0 1,1 1 0,-1-1-1,0 0 1,1 0 0,-1 1 0,0-1-1,0 0 1,1 0 0,-1 1-1,0-1 1,1 0 0,-1 0 0,0 0-1,1 0 1,-1 0 0,1 1-1,16-8-219,15-21-196,118-140-1538,-143 159 1854,-7 8 93,1 0-1,0 0 1,-1 1 0,1-1 0,0 0-1,-1 0 1,1 0 0,0 1-1,0-1 1,0 0 0,0 1 0,0-1-1,0 1 1,0-1 0,0 1-1,0-1 1,2 1 0,-3 0 13,1 0 1,-1 0-1,0 1 1,1-1-1,-1 1 1,0-1 0,0 0-1,1 1 1,-1-1-1,0 1 1,0-1-1,1 1 1,-1-1-1,0 0 1,0 1-1,0-1 1,0 1-1,0-1 1,0 1-1,0-1 1,0 1-1,0-1 1,0 1-1,0-1 1,0 1-1,0 0 1,-8 44 379,6-38-310,-17 71 804,18-69-739,0 0 1,0 0-1,1 0 0,0 0 1,1 0-1,-1-1 0,4 11 1,-4-17-96,1 1 0,0 0 0,0-1 0,0 1 1,1-1-1,-1 0 0,0 1 0,1-1 0,0 0 0,-1 0 1,1 0-1,0 0 0,0 0 0,0 0 0,5 2 0,-3-1 0,1-1 1,0 0-1,0 0 0,0 0 0,0 0 0,0-1 0,10 1 0,-3-1-3,1 0 0,0-1 1,0-1-1,0 0 0,0-1 0,13-3 1,-19 3-13,-1 0 0,0-1 1,0 1-1,0-1 1,0 0-1,-1-1 0,1 1 1,-1-1-1,0 0 1,0-1-1,0 1 0,0-1 1,-1 0-1,0 0 0,0-1 1,0 1-1,-1-1 1,0 1-1,0-1 0,0 0 1,-1-1-1,0 1 1,0 0-1,0-1 0,-1 1 1,0-1-1,0-7 1,0 5 17,0 0 1,-1-1 0,-1 1 0,0 0 0,0 0 0,-1 0-1,0 0 1,0 0 0,-1 0 0,0 0 0,0 1 0,-1-1 0,-1 1-1,1 0 1,-1 0 0,-1 1 0,1 0 0,-14-13 0,33 25-246,1-1 1,-1 0 0,1-1 0,0 0 0,0-2-1,0 1 1,18-2 0,-30 0 178,0-1-1,1 1 1,-1-1 0,0 0 0,0 0-1,0 0 1,-1-1 0,1 1 0,0 0-1,0-1 1,-1 0 0,4-2 0,6-11-260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19316,'0'14'2137,"7"-2"-1497,3-12-368,9-2 1704,1-9-1600,0-8-120,-9-7-272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14739,'24'-13'1460,"37"-15"0,-51 24-1080,1 1 1,0 0 0,-1 0-1,1 1 1,0 0-1,15 0 1,-25 2-324,1 0-1,0 0 1,-1 0-1,1 0 1,0 0-1,-1 0 1,1 0-1,0 1 1,-1-1-1,1 1 1,-1-1-1,1 1 1,-1 0-1,1-1 1,-1 1-1,1 0 1,-1 0-1,0 0 1,1 0-1,-1 0 1,0 0-1,0 1 1,0-1-1,0 0 1,0 1-1,0-1 1,0 0-1,0 1 1,0-1-1,-1 1 1,1 0-1,-1-1 1,1 1-1,-1-1 1,0 1-1,1 0 1,-1-1-1,0 1 1,0 2 0,-1 6 24,0 0 1,-1 0 0,0 0 0,0-1-1,-5 13 1,5-17-64,-23 63 171,13-41-100,2 1-1,-7 34 0,16-56-72,0-1 0,0 1-1,1 0 1,0 9-1,0-14-9,0 0 0,0 0 0,0 0 0,0 0 0,1 0 0,-1 0 0,0 0 0,0 0 0,1 0 0,-1 0-1,0 0 1,1 0 0,-1-1 0,1 1 0,-1 0 0,1 0 0,0 0 0,-1-1 0,1 1 0,0 0 0,-1 0-1,1-1 1,0 1 0,0-1 0,0 1 0,0-1 0,-1 1 0,1-1 0,0 1 0,0-1 0,0 0-1,0 0 1,0 1 0,0-1 0,2 0 0,0-1 11,1 1 0,-1-1 1,1 0-1,-1 0 0,0 0 0,0-1 0,1 1 0,-1-1 1,0 0-1,0 0 0,5-4 0,31-31 132,-30 28-97,14-15 100,-1-1 1,-1-2-1,-1 0 0,-2-1 1,-1 0-1,-1-2 0,21-52 1,-55 128-87,-14 42-102,28-78 30,2 1-1,0 0 1,0-1-1,1 1 1,0 0 0,1 16-1,0-26 8,0 1 0,0 0 0,0 0 0,0-1 0,0 1 1,0 0-1,1-1 0,-1 1 0,1 0 0,-1-1 0,1 1 0,0-1 0,0 1 0,-1-1 0,1 1 0,0-1 0,0 1 0,1-1 0,-1 0 1,0 0-1,0 0 0,0 1 0,1-1 0,-1 0 0,1 0 0,-1-1 0,1 1 0,-1 0 0,1-1 0,0 1 0,-1 0 0,1-1 0,-1 0 0,1 1 1,0-1-1,0 0 0,-1 0 0,1 0 0,0 0 0,-1 0 0,1 0 0,0-1 0,0 1 0,-1-1 0,2 0 0,7-2 10,0 0 1,0-1-1,0-1 0,-1 0 0,17-11 0,-4 0 19,0 0 1,-1-2-1,-1-1 0,-1 0 0,0-1 0,-2-1 1,0-1-1,24-41 0,-53 85-16,-12 25-34,21-38 15,0 0 0,1 0 0,-1 0 0,2 1 0,-1-1 0,1 15 0,1-21 5,0 0-1,0 0 1,0 0-1,1 1 1,0-1-1,-1 0 1,1-1-1,0 1 1,1 0-1,-1 0 1,0 0-1,1 0 1,-1-1-1,1 1 1,0-1-1,0 1 0,0-1 1,0 0-1,1 0 1,-1 0-1,0 0 1,1 0-1,4 2 1,2 0 1,0-1 1,0 0 0,0 0-1,0-1 1,0 0-1,0-1 1,1 0 0,13 0-1,79-7-5,-85 4 2,8 0 5,-8 1 13,-1-1 0,0 0 0,22-7 0,-37 8 1,0 1 0,-1-1 0,1 1 0,0-1 0,0 0 0,0 1 0,-1-1 0,1 0 1,0 0-1,-1 0 0,1 0 0,-1 0 0,1 1 0,-1-1 0,1 0 0,-1 0 1,0 0-1,1 0 0,-1 0 0,0-1 0,0 1 0,0 0 0,0 0 0,0 0 0,0 0 1,0-1-1,-4-35 320,2 24-210,-11-218 748,13 230-892,0 0 0,0-1 0,0 1 0,0 0-1,0 0 1,0-1 0,1 1 0,-1 0 0,0 0 0,1 0 0,-1-1-1,1 1 1,0 0 0,-1 0 0,1 0 0,0 0 0,-1 0 0,1 0-1,0 0 1,0 0 0,0 1 0,0-1 0,0 0 0,0 0-1,0 1 1,0-1 0,0 1 0,0-1 0,0 1 0,1-1 0,-1 1-1,0 0 1,0-1 0,1 1 0,-1 0 0,0 0 0,0 0-1,1 0 1,0 0 0,8 1-359,0 0-1,0 0 0,0 1 1,11 4-1,1 0-50,2-1-37,-6 1-154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18732,'6'24'1616,"-7"12"-1304,-4 11-144,1 8 617,-2 8-601,2 3 40,1-2-424,2-4-376,-2-9 512,-1-11-113,-9-10-87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18756,'6'-10'292,"1"1"0,-1-1-1,2 1 1,-1 1 0,1 0 0,1 0 0,-1 0-1,1 1 1,1 0 0,-1 1 0,1 0 0,0 0-1,0 1 1,23-7 0,-11 5 24,0 1 1,0 1-1,1 1 1,0 1-1,-1 1 1,37 2-1,-48 0-269,1 1 0,-1 1 0,0 0 1,1 1-1,-1 0 0,15 7 0,-23-9-46,0 1-1,0-1 1,0 1 0,0 0-1,0 0 1,0 1 0,0-1-1,0 1 1,-1-1 0,4 6-1,-5-6-4,0 0-1,0-1 0,0 1 1,0 0-1,-1 0 0,1 0 1,0 1-1,-1-1 0,0 0 1,0 0-1,1 0 0,-1 0 1,0 0-1,-1 0 0,1 0 1,0 0-1,-1 1 0,1-1 1,-2 3-1,0 0-3,0-1 0,-1 1 0,1 0 0,-1-1 0,0 0 0,0 0 0,-1 0 0,1 0 0,-1 0 0,0-1 0,-7 6 0,-5 2-106,-31 15-1,30-16-56,17-10 157,-1 0 0,1 0 1,-1 0-1,1 1 0,-1-1 0,1 0 0,-1 1 0,1-1 1,-1 0-1,1 1 0,-1-1 0,1 0 0,0 1 1,-1-1-1,1 1 0,0-1 0,-1 1 0,1-1 0,0 1 1,-1-1-1,1 1 0,0-1 0,0 1 0,0-1 1,0 1-1,0 0 0,0-1 0,-1 1 0,1-1 0,0 1 1,1 0-1,-1-1 0,0 1 0,0-1 0,0 1 1,0-1-1,0 1 0,0-1 0,1 1 0,-1-1 0,0 1 1,1-1-1,-1 1 0,0-1 0,1 1 0,-1-1 0,1 1 1,28 22-456,-14-12 267,-3-1 78,0 2-1,-1 0 0,0 0 0,-1 1 1,0 0-1,-1 0 0,-1 1 0,11 24 0,-16-31 117,0 1-1,0-1 0,-1 1 0,0 0 0,-1 0 0,1 0 0,-2 0 0,1 0 0,-1 1 0,0-1 0,-1 0 0,0 0 0,0 0 0,-1 0 0,0 0 1,0 0-1,-1-1 0,0 1 0,-4 8 0,-1-4 147,0-1 0,0 0-1,-1 0 1,0-1 0,-1 0 0,0-1 0,-1 0 0,0 0-1,-16 9 1,13-9 102,-1-1 0,0-1 0,-1 0-1,0-1 1,0-1 0,0 0 0,-23 3-1,31-7-164,0-1 0,0 0 0,1 0 0,-1-1-1,0 1 1,0-2 0,0 1 0,0-1 0,1 0-1,-13-6 1,17 7-151,0 0-1,1-1 1,0 1-1,-1 0 1,1-1-1,0 0 1,-1 0 0,1 0-1,0 0 1,0 0-1,0 0 1,1 0-1,-1 0 1,0-1-1,1 1 1,0-1-1,0 1 1,-1-1 0,1 0-1,1 1 1,-1-1-1,0 0 1,1 0-1,-1 1 1,1-1-1,0 0 1,0 0-1,0 0 1,0 1 0,1-1-1,-1 0 1,2-5-1,1 0-66,1 0 0,0 0 0,0 1 0,1 0 1,0 0-1,0 0 0,0 0 0,1 1 0,0 0 0,1 0 0,11-8 0,22-16-666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27910,'0'0'-32,"-1"1"0,385-54-1256,-384 51 1320,-3 0-32,-1 4-32,-3 4 0,223-53 688,-217 43-728,-1-4 16,1 3-8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14291,'5'-9'1498,"4"-6"3653,-5 15-3007,-1 9-1354,3 32-419,-3 0-1,-2 76 1,-2-56-289,0 144 9,1-202-89,0-1 0,0 0 0,0 1 0,0-1 0,1 1 1,-1-1-1,1 1 0,-1-1 0,1 0 0,0 1 0,1 1 1,-1-4-2,-1 1 0,0-1 0,0 0 0,0 0 0,1 0 0,-1 0 1,0 1-1,0-1 0,0 0 0,1 0 0,-1 0 0,0 0 1,0 0-1,1 0 0,-1 0 0,0 0 0,0 0 0,1 0 0,-1 0 1,0 0-1,0 0 0,1 0 0,-1 0 0,0 0 0,0 0 1,1 0-1,-1 0 0,0 0 0,0 0 0,1 0 0,-1 0 0,0-1 1,1 1-1,11-14 34,9-26 247,27-69 1,-21 46-32,-14 31-139,-3 7-54,14-25 1,-20 43-313,0 1-1,0 0 1,1-1-1,0 1 1,0 1 0,0-1-1,1 1 1,8-7-1,0 3-242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41 500 12963,'0'-18'1607,"1"11"-954,-1 0 0,0 0-1,0 0 1,-1 1 0,-1-9 0,-5 28 1734,-3 27-2083,2 0 1,2 0-1,1 1 1,2 0-1,3 45 1,0-86-305,0 6-1,1 0 1,0-1-1,0 1 0,2 7 0,-3-12 2,0 0-1,1 0 0,-1 0 1,0 0-1,1 0 0,-1 0 1,0-1-1,1 1 0,-1 0 0,1 0 1,0-1-1,-1 1 0,1 0 1,-1-1-1,1 1 0,0 0 1,0-1-1,-1 1 0,1-1 0,0 1 1,0-1-1,0 0 0,0 1 1,-1-1-1,1 0 0,0 1 1,0-1-1,0 0 0,0 0 0,0 0 1,0 0-1,0 0 0,0 0 1,0 0-1,0 0 0,0 0 1,1-1-1,2-1 9,0 1 0,0-1 0,0-1 0,0 1 0,0 0-1,-1-1 1,1 0 0,-1 0 0,6-6 0,27-38 112,-24 31-56,101-160 721,-71 105-424,-28 51-210,-14 20-150,0-1 0,0 1-1,1 0 1,-1 0 0,0 0 0,0-1 0,0 1 0,0 0-1,1 0 1,-1 0 0,0 0 0,0 0 0,1 0 0,-1-1-1,0 1 1,0 0 0,1 0 0,-1 0 0,0 0 0,0 0 0,1 0-1,-1 0 1,0 0 0,0 0 0,1 0 0,-1 0 0,0 0-1,0 0 1,1 0 0,-1 0 0,0 0 0,0 1 0,1-1-1,-1 0 1,0 0 0,0 0 0,0 0 0,1 0 0,-1 1 0,0-1-1,0 0 1,0 0 0,1 0 0,-1 1 0,0-1 0,0 0-1,0 0 1,0 0 0,0 1 0,0-1 0,0 0 0,1 0-1,-1 1 1,0-1 0,0 0 0,0 0 0,0 1 0,0-1 0,0 0-1,0 0 1,0 1 0,0-1 0,1 10-74,1 0 0,-1 0 0,-1 1 0,0-1 0,-2 17 0,0 9-164,1-8-137,2 0 0,0 0 0,8 39-1,-8-64 282,0 1 0,0 0 0,1 0 0,-1 0 0,1-1 0,0 1 0,4 6 0,-5-9 66,0-1 0,-1 1-1,1 0 1,0 0 0,0-1 0,0 1 0,-1 0 0,1-1 0,0 1 0,0-1 0,0 1 0,0-1 0,0 0 0,0 1-1,0-1 1,0 0 0,0 0 0,1 1 0,-1-1 0,0 0 0,0 0 0,0 0 0,0 0 0,0-1 0,0 1 0,0 0 0,0 0-1,0-1 1,0 1 0,0 0 0,0-1 0,0 1 0,0-1 0,0 0 0,0 1 0,1-2 0,5-3-84,-1-1 0,1 0 0,-1 0 0,0-1 0,0 0 0,7-11 0,28-52-561,-36 61 578,43-86-981,-5-3 1,-4-1-1,29-115 1,-60 183 849,-7 23 216,-4 17 136,-10 37 336,-35 150 1912,41-163-1881,3 1 0,1 0 1,2 67-1,14-1-152,-8-74-340,-1 0-1,-1 1 0,-2 0 1,0-1-1,-6 44 0,-2-52-22,7-18 20,0 0 0,0 0 0,0 1 0,-1-1 0,1 0 0,0 0 0,0 0 0,-1 0 0,1 1 0,0-1 0,0 0 0,-1 0 0,1 0 0,0 0 1,0 0-1,-1 0 0,1 0 0,0 0 0,-1 0 0,1 0 0,0 0 0,-1 0 0,1 0 0,0 0 0,0 0 0,-1 0 0,1 0 0,0 0 1,-1 0-1,1 0 0,0-1 0,-2 0 3,0 0 1,1-1-1,-1 0 1,1 1 0,0-1-1,0 0 1,-1 0-1,1 1 1,0-1 0,0 0-1,1 0 1,-2-4-1,-14-47 404,3-1 0,2 1-1,2-2 1,-2-59 0,11 112-359,0-1 0,0 1-1,0-1 1,0 0 0,0 1 0,1-1 0,-1 1 0,1-1-1,-1 0 1,1 1 0,2-5 0,-2 6-32,0 1 0,-1-1 0,1 0 0,0 1-1,0-1 1,0 1 0,0-1 0,0 1 0,0-1 0,0 1 0,0 0 0,0-1 0,0 1 0,0 0-1,0 0 1,0 0 0,0 0 0,0 0 0,0 0 0,0 0 0,0 0 0,0 0 0,0 0 0,0 0-1,0 1 1,0-1 0,0 0 0,0 1 0,0-1 0,1 1 0,11 4-114,1 0 1,0-2-1,0 0 0,1 0 1,-1-1-1,27 0 1,-30-3 14,-1 0 1,1-1-1,-1 0 0,1 0 1,-1-1-1,0-1 1,0 1-1,0-2 1,-1 1-1,12-8 1,-5 1 28,-1-1-1,0 0 1,0-1 0,-2-1 0,1 0-1,-2-1 1,0 0 0,-1-1 0,12-22-1,-6 6 194,-2 0-1,-2 0 0,-1-2 0,10-39 0,-20 65-79,-1 0 1,1 1-1,-1-1 0,0 0 1,-1-9-1,-12 40 125,-11 55-180,3 0 1,-14 125-1,31-179 43,0 0-1,2 1 0,1-1 0,1 1 1,1-1-1,1 0 0,2 1 0,11 39 0,-14-60-30,0 1-1,0-1 0,1 0 0,-1 0 0,1 0 0,0 0 0,0-1 0,6 6 0,-9-8-12,1-1 0,0 1 0,-1-1 0,1 0 0,0 1 0,-1-1 0,1 1 0,0-1 0,-1 0 0,1 0 0,0 1 0,-1-1 0,1 0 0,0 0 0,0 0 0,-1 0 0,1 0 0,0 0 0,0 0 0,-1 0 0,1 0 0,0 0 0,1 0-1,-1-1 4,0 0-1,0 0 1,0 0-1,0 0 1,0 0-1,-1 0 1,1 0-1,0 0 1,0-1-1,-1 1 1,1 0-1,-1 0 0,1-1 1,-1 1-1,1 0 1,-1-1-1,0 1 1,1-2-1,1-13 33,-1 0-1,0 0 0,-2 0 1,1 1-1,-2-1 0,0 0 1,-1 0-1,0 1 0,-1 0 1,-1-1-1,-1 1 0,-12-23 1,2 16 1,5 14-68,11 8 24,0 0 1,0 0-1,0-1 1,-1 1-1,1 0 0,0 0 1,0 0-1,-1 0 1,1 0-1,0 0 1,0 0-1,0 0 0,-1 0 1,1 0-1,0 0 1,0 0-1,0 0 1,-1 1-1,1-1 0,0 0 1,0 0-1,-1 0 1,1 0-1,0 0 0,0 0 1,0 0-1,0 1 1,-1-1-1,1 0 1,0 0-1,0 0 0,0 0 1,0 1-1,0-1 1,0 0-1,-1 0 1,1 0-1,0 1 0,0-1 1,0 0-1,0 2-54,0-1-1,0 0 0,0 0 0,0 0 1,0 1-1,0-1 0,0 0 0,0 0 1,1 0-1,-1 0 0,0 1 0,1-1 1,-1 0-1,1 0 0,-1 0 0,1 0 1,0 0-1,-1 0 0,1 0 1,0 0-1,0 0 0,0-1 0,0 1 1,0 0-1,-1 0 0,1-1 0,1 1 1,-1 0-1,0-1 0,0 1 0,2 0 1,3 2-259,0-1-1,1 1 1,-1-1 0,11 2 0,5-1-370,1-1 1,-1-1-1,1 0 0,36-6 0,88-22-842,-138 25 1517,7-1 200,1-1 0,0 0 0,-1-2 0,0 0 0,0 0 0,21-13 0,-37 18-120,1 1 0,-1 0 0,1 0 0,-1-1 0,1 1 0,-1 0 0,1-1 0,-1 1 0,1-1 0,-1 1 0,0 0 0,1-1 0,-1 1 0,0-1 0,1 1 0,-1-1 0,0 1 0,0-1 0,0 0 0,1 0-1,-10-1 840,-19 9 188,20-2-932,-1 0 0,1 0 0,1 1 0,-1 1 0,1-1 0,0 1 0,0 1-1,1-1 1,0 1 0,-6 11 0,7-12-118,1 1-1,1-1 1,-1 1-1,1 0 1,0-1 0,1 1-1,0 0 1,1 1-1,-1-1 1,1 0-1,1 0 1,0 14 0,1-18-13,-1 0 0,1-1 1,0 1-1,0 0 0,0-1 1,0 1-1,1-1 0,-1 1 1,1-1-1,0 1 1,0-1-1,1 0 0,-1 0 1,1 0-1,-1 0 0,1-1 1,0 1-1,0-1 0,0 1 1,0-1-1,0 0 0,1 0 1,-1-1-1,1 1 0,-1-1 1,1 1-1,-1-1 1,1 0-1,0-1 0,0 1 1,0-1-1,4 1 0,2-1 92,0 0-1,0 0 0,-1-1 0,1 0 1,0-1-1,-1 0 0,1 0 0,-1-1 1,0-1-1,0 1 0,15-9 0,-15 6 27,-1 1-1,0-2 1,0 1-1,0-1 0,-1 0 1,0 0-1,-1-1 1,1 0-1,-2 0 0,1-1 1,6-13-1,-10 17-135,0 0 0,0 0 0,-1 0-1,1 0 1,-1 0 0,0 0 0,-1 0 0,1-1 0,-1 1-1,0 0 1,0 0 0,-1-1 0,1 1 0,-1 0 0,-1 0-1,1 0 1,-1 0 0,1 0 0,-1 0 0,-1 0-1,1 0 1,-1 1 0,-4-7 0,2 5-146,0 1-1,0 0 1,-1 1 0,0-1 0,0 1 0,0 0-1,0 0 1,0 1 0,-1 0 0,1 0-1,-1 0 1,0 1 0,0 0 0,0 0-1,0 1 1,0 0 0,0 0 0,-1 1-1,1 0 1,-10 1 0,-24 4-611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15611,'-2'25'3797,"2"-25"-3607,0 2-157,1 20 359,1 0-1,0 0 0,10 38 1,-10-54-356,0 0 1,1-1 0,-1 1 0,1 0 0,0-1 0,1 1 0,7 9-1,-9-13 13,1 1-1,0-1 0,0 1 0,-1-1 0,2 0 0,-1 0 1,0 0-1,0-1 0,0 1 0,1-1 0,-1 0 1,1 0-1,-1 0 0,8 1 0,-1-2 46,0 0 0,1-1 0,-1 0 1,0 0-1,0-1 0,0-1 0,0 0 0,0 0 0,-1-1 0,1 0 0,-1 0 0,0-1 1,13-10-1,-1 1 108,-2-1 1,0-2-1,-1 1 0,25-30 1,-39 41-165,25-33 139,-28 36-169,1-1-1,-1 1 1,0-1-1,1 1 1,-1-1-1,0 0 1,0 1-1,-1-1 1,1 0-1,-1 1 1,1-1-1,-1 0 1,0-4-1,0 6-7,0 1 0,0 0 0,0-1 0,0 1 0,0-1 0,-1 1 0,1-1 0,0 1 0,0 0 0,0-1 0,-1 1 0,1-1 0,0 1 0,0 0 0,-1-1 0,1 1-1,0 0 1,-1 0 0,1-1 0,0 1 0,-1 0 0,1 0 0,-1-1 0,1 1 0,0 0 0,-1 0 0,1 0 0,-1 0 0,1-1 0,-1 1 0,1 0 0,0 0 0,-1 0 0,1 0 0,-1 0 0,1 0 0,-1 0 0,1 0 0,-1 1 0,1-1 0,0 0 0,-1 0 0,1 0 0,-1 0 0,1 0 0,0 1 0,-1-1 0,-20 15-20,15-7 11,0 0 0,1 1 0,0 0 0,1 0-1,0 0 1,0 0 0,1 1 0,0-1 0,1 1 0,0 0 0,1 0 0,0-1 0,0 1 0,1 0 0,0 0 0,1 0 0,0 0 0,0 0 0,1 0 0,1 0 0,3 11 0,-4-18 16,-1 0 0,1 0 0,0 0 0,-1 0 0,1-1 0,1 1 0,-1 0 0,0-1 1,1 0-1,-1 1 0,1-1 0,0 0 0,-1 0 0,1 0 0,0-1 0,0 1 0,0-1 0,1 0 0,-1 0 0,0 0 0,0 0 0,1 0 1,-1-1-1,1 1 0,-1-1 0,0 0 0,1 0 0,4-1 0,-2 0 27,0 0 0,0-1 0,0 1 0,0-1-1,0-1 1,-1 1 0,1-1 0,-1 0 0,0-1 0,0 1 0,0-1 0,0 0 0,0 0 0,7-10-1,-5 5 52,0 0 0,-1 0 0,0-1 0,-1 0 0,0 0-1,-1-1 1,7-20 0,-10 25-51,1 1 1,-1-1-1,0 0 1,-1 0-1,0 1 0,0-1 1,0 0-1,0 0 1,-1 0-1,0 1 0,0-1 1,-1 1-1,1-1 0,-1 1 1,0-1-1,-1 1 1,-3-7-1,3 9-26,1 1 0,-1-1 0,1 1 0,-1 0 0,0 0 0,0 0 0,0 0 0,0 0 0,0 1 0,0-1 0,-7-1 0,9 3-90,0-1 0,0 1 1,0-1-1,0 1 0,-1 0 1,1-1-1,0 1 0,0 0 1,0 0-1,0 0 0,0 0 0,-1 0 1,1 0-1,0 0 0,0 1 1,0-1-1,0 0 0,0 1 1,-1-1-1,1 1 0,0-1 1,0 1-1,0-1 0,0 1 0,0 0 1,0-1-1,1 1 0,-1 0 1,0 0-1,0 0 0,0 0 1,1 0-1,-1 0 0,0 0 0,1 0 1,-1 0-1,0 2 0,1-3-9,0 0-1,0 1 0,0-1 0,0 0 0,0 1 0,0-1 1,0 0-1,0 1 0,0-1 0,0 0 0,0 1 1,0-1-1,0 0 0,0 1 0,0-1 0,0 0 0,0 1 1,1-1-1,-1 0 0,0 1 0,0-1 0,0 0 0,1 1 1,-1-1-1,0 0 0,0 0 0,1 1 0,-1-1 1,0 0-1,0 0 0,1 0 0,-1 1 0,0-1 0,1 0 1,-1 0-1,1 0 0,13 3-833,-12-3 749,19 1-1160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16940,'7'-4'1680,"-7"7"-1232,-1 9-216,-2 6 864,0 9-552,-1 4-159,2 10-217,1 4-80,1 3-240,1-1-120,4-3-241,-2-3-167,2-8-408,0-6-672,-5-14 1240,-3-6-321,-6-10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73 555 20324,'17'-14'1576,"15"-17"-225,-30 29-1290,-1 1 1,0-1 0,1 0-1,-1 1 1,0-1-1,0 0 1,0 0 0,0 0-1,-1 0 1,1 0 0,-1 0-1,1 0 1,-1 0-1,1 0 1,-1 0 0,0 0-1,0-2 1,0 3-54,-1 0 0,1 1 0,0-1 0,-1 1 0,1-1 0,-1 0 0,1 1 0,0-1 0,-1 1 0,1-1 0,-1 1 0,0-1 0,1 1 0,-1-1 0,1 1 0,-1 0 0,0-1 0,1 1 0,-1 0 0,0 0 0,1-1 0,-1 1 0,0 0 1,0 0-1,1 0 0,-1 0 0,0 0 0,1 0 0,-1 0 0,0 0 0,0 0 0,1 0 0,-1 0 0,0 1 0,1-1 0,-1 0 0,0 0 0,1 1 0,-2 0 0,-29 11 98,-14 15-62,42-24-63,-1-1-1,1 1 1,0 0 0,1 0-1,-1 0 1,0 0 0,1 1 0,0-1-1,0 1 1,-3 6 0,4-9 8,1 0 0,0 0 1,0-1-1,-1 1 1,1 0-1,0 0 0,0 0 1,0 0-1,0 0 1,0-1-1,0 1 0,0 0 1,0 0-1,0 0 1,0 0-1,0 0 1,1-1-1,-1 1 0,0 0 1,1 0-1,-1 0 1,0-1-1,1 1 0,-1 0 1,1 0-1,0 0 1,1 0-13,0 0 0,-1 1 1,1-2-1,0 1 0,0 0 1,-1 0-1,1 0 0,0-1 1,0 1-1,0-1 0,3 1 1,7 0-112,1-1 0,-1 0 1,14-2-1,-18 1 22,48-6-488,-43 4 410,0 1 0,0 0-1,0 1 1,0 0 0,0 1-1,26 4 1,-38-4 181,-1 0 1,1 0-1,0 0 1,0 0-1,0 1 1,0-1-1,-1 0 1,1 1-1,0-1 0,0 0 1,-1 1-1,1-1 1,0 1-1,-1-1 1,1 1-1,0 0 1,-1-1-1,1 1 0,-1 0 1,1-1-1,-1 1 1,1 0-1,-1 0 1,0-1-1,1 1 1,-1 0-1,0 0 0,1 0 1,-1-1-1,0 1 1,0 0-1,0 0 1,0 0-1,0 0 1,0 0-1,0 1 0,-1 0 89,1 0 0,-1 0 0,0 0 0,0 0-1,0 0 1,0 0 0,0 0 0,0-1-1,0 1 1,-1 0 0,1-1 0,-1 1-1,-2 2 1,105-94 1482,-78 70-2558,-2-1 1,0-1-1,-1-1 1,-2-1 0,0 0-1,23-45 1,-22 33 25,-3-1 0,0-1-1,-3 0 1,13-57 0,-24 87 1317,-1 0 0,0 0-1,0 0 1,-1-1 0,1 1 0,-2-9-1,1 17-309,0-1 0,0 1 0,0-1 0,0 1 0,0-1 0,0 1 0,0-1 0,0 1 0,-1-1-1,1 1 1,0 0 0,0-1 0,0 1 0,0-1 0,-1 1 0,1-1 0,0 1 0,0 0 0,-1-1 0,1 1-1,0-1 1,-1 1 0,1 0 0,0-1 0,-1 1 0,1 0 0,-1 0 0,1-1 0,0 1 0,-1 0 0,1 0-1,-1 0 1,1-1 0,-1 1 0,1 0 0,-1 0 0,1 0 0,-1 0 0,1 0 0,-1 0 0,1 0-1,0 0 1,-1 0 0,1 0 0,-1 0 0,1 0 0,-1 1 0,1-1 0,-1 0 0,1 0 0,-1 0 0,1 1-1,-20 16 1717,10-3-1341,1 0 0,0 1 0,1 0 0,0 0 0,1 0 0,1 1 0,-7 27 0,5-5-150,1-1-1,-3 52 1,8-58-182,2 1 0,2 0 1,0-1-1,2 1 0,2-1 0,0 0 0,17 44 1,-18-64-95,-2-14-18,-5-21-16,-12-31 202,-2 1 0,-40-87 0,56 140-155,-8-23 310,8 24-301,0-1 1,0 1-1,0-1 1,0 1-1,0-1 1,0 1-1,1 0 1,-1-1-1,0 1 0,0-1 1,0 1-1,0 0 1,1-1-1,-1 1 1,0-1-1,0 1 1,1 0-1,-1-1 1,0 1-1,0 0 1,1-1-1,-1 1 1,0 0-1,1 0 1,-1-1-1,1 1 1,-1 0-1,0 0 1,1 0-1,-1 0 1,1-1-1,-1 1 1,1 0-1,-1 0 1,0 0-1,1 0 1,-1 0-1,1 0 1,-1 0-1,1 0 1,-1 0-1,0 0 1,1 0-1,-1 1 1,1-1-1,-1 0 1,1 0-1,0 1 1,-1-1-9,74 14-1824,133 9 0,-154-22 1100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14355,'-15'1'401,"0"1"0,0 0 1,0 1-1,1 0 0,-1 2 0,1-1 0,0 2 0,0 0 0,0 0 1,1 2-1,0-1 0,0 2 0,1-1 0,-12 12 0,22-18-397,0 0-1,1-1 0,-1 1 1,0 0-1,1 0 1,-1 0-1,1 0 0,0 0 1,0 0-1,-2 5 0,3-6-19,0-1-1,0 1 0,0 0 1,0 0-1,0 0 0,0 0 1,0-1-1,0 1 0,0 0 0,1 0 1,-1 0-1,0-1 0,1 1 1,-1 0-1,0 0 0,1-1 0,-1 1 1,1 0-1,-1-1 0,1 1 1,0 0-1,-1-1 0,1 1 1,-1-1-1,1 1 0,0-1 0,0 1 1,-1-1-1,1 0 0,0 1 1,0-1-1,-1 0 0,2 1 1,15 4-396,0 0 1,1-1-1,-1-1 1,1 0-1,23-1 1,39 8-749,-73-9 1161,-1 0 1,1 1-1,-1 0 0,0 1 1,1-1-1,-1 1 1,10 7-1,-15-9 58,0 0-1,0 0 1,0-1 0,0 1-1,0 0 1,0 1-1,0-1 1,0 0 0,-1 0-1,1 0 1,0 0-1,-1 1 1,1-1 0,-1 0-1,0 0 1,1 1-1,-1 2 1,0-2 44,0-1-1,0 1 1,-1 0 0,1 0-1,-1 0 1,1-1 0,-1 1-1,0 0 1,0-1 0,0 1-1,0 0 1,0-1-1,0 1 1,0-1 0,0 0-1,-3 3 1,-3 2 309,0 0 1,0-1-1,0 1 1,-1-2-1,0 1 0,0-1 1,-15 6-1,19-9-420,1 1-1,-1-1 1,1 0 0,-1 0-1,0-1 1,0 1 0,0-1 0,1 1-1,-1-1 1,0-1 0,0 1-1,0 0 1,1-1 0,-1 0 0,0 0-1,0 0 1,1 0 0,-1-1-1,1 1 1,-7-5 0,9 5-17,0 0 0,0 0-1,0 0 1,0 0 0,0 0 0,0 0 0,0 0 0,0 0 0,1-1 0,-1 1 0,0 0 0,1-1 0,-1 1 0,1-1-1,0 1 1,-1 0 0,1-1 0,0 1 0,0-1 0,0-2 0,6-13-408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213 445 18964,'-52'38'1653,"24"-19"-757,-42 39 0,63-51-771,1-1-1,0 1 1,1 0-1,-1 0 0,1 1 1,1-1-1,-1 1 1,1 0-1,1 0 1,-1 1-1,-2 10 0,6-18-111,0 0 0,-1 1 0,1-1 0,0 0-1,0 1 1,0-1 0,0 1 0,0-1-1,0 0 1,0 1 0,0-1 0,1 1 0,-1-1-1,1 0 1,-1 1 0,1-1 0,-1 0-1,1 0 1,0 1 0,-1-1 0,1 0-1,0 0 1,0 0 0,0 0 0,0 0 0,0 0-1,0 0 1,0 0 0,0 0 0,1-1-1,-1 1 1,0 0 0,0-1 0,1 1 0,-1-1-1,0 1 1,1-1 0,-1 0 0,3 1-1,3 0 7,0 0 0,0-1 0,0 0 0,0 0 0,-1 0-1,15-4 1,-6 1-10,0-1 0,0-1 0,0-1 0,-1 0-1,0-1 1,0 0 0,-1-1 0,23-18 0,-19 12 10,-1-1 0,-1-1 1,0 0-1,-1-1 0,22-34 1,-21 24-27,0-1 1,-2-1-1,-1 0 1,-1 0-1,-2-1 1,-1-1-1,-1 1 1,-1-1-1,0-32 1,-5 51-13,-1-1 0,0 1 0,-1-1 0,0 1 0,-1-1 0,-7-21 0,8 30 11,0 1 1,-1-1 0,1 1-1,-1-1 1,1 1 0,-1 0-1,0 0 1,-1 0-1,1 0 1,0 0 0,-1 1-1,0-1 1,1 1 0,-1-1-1,0 1 1,0 0 0,0 0-1,-1 0 1,1 1-1,0-1 1,-1 1 0,1-1-1,-1 1 1,1 0 0,-1 1-1,-6-1 1,0 1-2,0 1 0,1 0 1,0 1-1,-1 0 0,1 0 0,0 1 0,0 0 1,0 1-1,0 0 0,1 0 0,-1 1 0,1 0 1,0 0-1,-14 14 0,11-9 19,0 0 0,0 1 0,1 1 0,1 0 0,0 0-1,1 1 1,0 0 0,-11 26 0,16-34-14,1 0-1,1 0 1,-1 1 0,1-1-1,0 0 1,0 1 0,1 0-1,-1-1 1,1 1 0,0-1-1,1 1 1,-1-1 0,1 1-1,1-1 1,-1 1-1,1-1 1,-1 0 0,2 0-1,-1 1 1,0-2 0,1 1-1,0 0 1,0 0 0,1-1-1,-1 0 1,1 1 0,0-1-1,0-1 1,9 7 0,5 2-158,0-1 0,1-1 0,0-1 0,28 10 0,-27-12-48,1 2 0,-1 0 0,32 20 0,-49-26 189,1-1 0,-1 1 0,0 0 1,1 0-1,-2 0 0,1 1 0,0-1 0,-1 1 1,1-1-1,-1 1 0,0 0 0,0 0 0,0 0 0,-1 0 1,1 0-1,-1 0 0,0 0 0,-1 0 0,1 1 1,-1-1-1,1 0 0,-1 1 0,0-1 0,-1 0 0,-1 9 1,0-3-14,-1 0 1,-1-1 0,0 1-1,0-1 1,-1 1-1,0-1 1,0-1 0,-1 1-1,-12 13 1,6-8 22,10-8-67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203 500 13939,'2'-6'363,"1"0"1,-1 0-1,0 0 1,0 0-1,-1-1 0,0 1 1,0-1-1,0 1 1,-1-1-1,0 1 1,0-1-1,-2-7 0,2 12-256,0 0 0,-1 0 0,1 0-1,-1 0 1,0 0 0,1 0 0,-1 0-1,0 0 1,0 0 0,0 1-1,-1-1 1,1 0 0,0 1 0,-1-1-1,1 1 1,-1-1 0,1 1 0,-1-1-1,0 1 1,1 0 0,-1 0 0,0 0-1,0 0 1,0 0 0,0 1 0,0-1-1,0 0 1,0 1 0,0 0-1,0-1 1,0 1 0,0 0 0,0 0-1,0 0 1,0 0 0,-1 0 0,1 1-1,0-1 1,0 1 0,0-1 0,-2 2-1,-4 1-26,0 0 0,1 0 0,0 1 0,0 0 0,0 0 0,0 0 0,1 1 0,-1 0 0,1 1 0,1 0 0,-1-1 0,1 2-1,-8 10 1,6-7-77,1 0-1,0 0 0,1 1 0,0 0 0,1-1 1,0 2-1,0-1 0,-3 22 0,7-31 0,-1 1-1,1 0 1,0-1-1,0 1 1,0 0-1,0 0 1,0-1-1,1 1 1,-1 0-1,1-1 1,0 1-1,0-1 1,0 1-1,0-1 0,0 1 1,0-1-1,1 0 1,1 4-1,-1-5 10,0 1-1,0 0 0,1-1 1,-1 1-1,0-1 0,0 0 1,1 0-1,-1 0 0,1 0 1,-1 0-1,1-1 0,-1 1 1,1-1-1,-1 1 0,5-1 1,4 0 29,-1-1 0,0 0 0,0-1 0,0 0 0,0-1 0,0 0 0,-1 0 0,15-8 0,-8 3 20,-1-1 1,0-1-1,-1 0 1,0 0 0,-1-2-1,0 0 1,16-19-1,-21 21-36,0 0-1,-1 0 1,-1-1-1,0 1 0,0-1 1,-1-1-1,0 1 1,-1-1-1,-1 0 0,0 0 1,2-16-1,-4 23-23,-1 0 1,0 1-1,0-1 1,0 0-1,-1 0 0,0 1 1,0-1-1,0 1 0,-3-10 1,3 13-3,1 0 1,-1 0-1,0 0 1,1 0-1,-1 0 1,0 0-1,0 0 1,0 0-1,0 0 1,0 0-1,0 0 1,0 0-1,0 1 1,0-1-1,0 0 1,0 1-1,0-1 1,0 1-1,-1-1 1,1 1-1,0 0 1,0-1-1,-1 1 1,1 0-1,0 0 1,0 0-1,-1 0 1,1 0-1,0 0 1,-1 0-1,1 0 1,0 1 0,0-1-1,-1 0 1,1 1-1,0-1 1,0 1-1,0-1 1,-2 2-1,-1 1-10,0 0 0,-1 0-1,2 1 1,-1-1 0,0 1-1,1 0 1,-1 0 0,1 0 0,0 0-1,1 1 1,-1-1 0,1 1-1,0 0 1,0-1 0,0 1-1,0 0 1,1 0 0,0 1 0,0-1-1,1 0 1,-1 8 0,1-8 0,0 0 0,0 0 0,1 0 0,-1 0 0,1-1 0,0 1 0,1 0 0,-1 0 0,1-1 0,3 7 0,-4-9 6,1 1-1,0-1 1,-1 1-1,1-1 0,0 0 1,1 0-1,-1 0 1,0 0-1,0 0 1,1 0-1,-1 0 0,1-1 1,0 1-1,-1-1 1,1 0-1,0 0 1,4 1-1,2-1-2,-1 0 0,1 0-1,0-1 1,-1 0 0,1-1 0,-1 0 0,1 0 0,-1-1-1,1 0 1,-1-1 0,0 1 0,0-2 0,0 1 0,10-7-1,3-3 7,0 0-1,-2-1 1,35-32-1,-35 27-2,0 0 1,-2-1-1,0-1 0,-1-1 1,-1 0-1,-2-1 0,0-1 1,-1 0-1,-1-1 0,-2 0 1,11-41-1,-19 62-8,-1 1 1,1-1 0,-1 0-1,0 0 1,0 0-1,0 1 1,0-1-1,-1 0 1,-1-7-1,2 10 8,-1 0 0,1 0 0,-1 0-1,1 0 1,-1 0 0,0 1 0,1-1-1,-1 0 1,0 0 0,0 1 0,1-1-1,-1 0 1,0 1 0,0-1 0,0 1-1,0-1 1,0 1 0,0-1 0,0 1-1,0-1 1,0 1 0,0 0 0,0 0-1,0 0 1,0-1 0,0 1 0,0 0-1,0 0 1,0 0 0,0 1 0,0-1-1,0 0 1,0 0 0,0 1 0,0-1-1,0 0 1,-1 1 0,-47 25 1,49-37 56,1 5-63,-4 11-15,-12 38-37,10-25 44,-1 9 138,1 1 1,-1 48 0,-22 309 1416,19-294-1127,6-102-358,3 10-90,0 0 0,0 1-1,0-1 1,0 1-1,0-1 1,-1 0 0,1 1-1,0-1 1,0 1-1,0-1 1,-1 1-1,1-1 1,0 1 0,-1-1-1,1 1 1,0-1-1,-1 1 1,1-1 0,-1 1-1,1-1 1,-1 1-1,1 0 1,-1-1 0,1 1-1,-1 0 1,1 0-1,-1-1 1,1 1 0,-2 0-1,2-1-7,-1 1 0,1 0 0,0-1 1,0 1-1,-1 0 0,1-1 0,0 1 0,0-1 0,0 1 0,-1 0 0,1-1 1,0 1-1,0-1 0,0 1 0,0-1 0,0 1 0,0 0 0,0-1 0,0 1 1,0-1-1,0 1 0,0-1 0,0 1 0,0 0 0,0-1 0,1 1 0,-1-1 1,0 1-1,0 0 0,0-1 0,1 1 0,-1-1 0,0 1 0,0 0 0,1-1 1,-1 1-1,0 0 0,1 0 0,0-1 0,6-4-360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15979,'-2'-14'2606,"0"12"-1318,1 10-471,-1 18-324,-7 43 1,5-42-294,-3 5 281,-16 49 1,-64 195 2235,73-234-2275,10-29-266,4-14-132,1-2-43,128-337-74,-122 324 66,39-81-45,-41 87 41,1 1-1,0 0 1,0 0-1,1 1 1,0 0-1,1 0 1,11-10-1,-16 16 7,0 0 1,0 0-1,0 1 0,0-1 0,1 1 1,-1 0-1,0 0 0,0 0 0,1 0 1,-1 0-1,1 1 0,-1 0 0,1-1 1,-1 1-1,1 1 0,-1-1 0,1 0 1,-1 1-1,0 0 0,1-1 0,-1 1 0,0 1 1,1-1-1,-1 0 0,0 1 0,0 0 1,0 0-1,0 0 0,-1 0 0,1 0 1,0 0-1,2 4 0,1-1-1,-1 1 0,0 0 0,0 1-1,0-1 1,0 1 0,-1 0 0,0 0 0,-1 0 0,0 1-1,0-1 1,0 1 0,2 14 0,-4-16 14,-1 1 0,0-1 1,0 1-1,0 0 0,-1-1 0,0 1 1,0-1-1,-1 1 0,0-1 1,0 1-1,0-1 0,-6 10 0,3-8 36,-1 1-1,0-1 1,0 0 0,-1 0-1,0-1 1,0 0-1,-14 11 1,7-9-22,0 0 0,0 0 0,-1-2 0,1 0 1,-2 0-1,1-2 0,-1 0 0,0 0 0,-32 4 0,46-9-93,0 0-1,0 0 1,-1 0 0,1 0-1,0 0 1,0 0-1,-1 0 1,1-1-1,0 1 1,0-1-1,0 1 1,0-1-1,-3-1 1,4 1 12,1 1 1,-1-1-1,0 0 0,1 1 0,-1-1 1,0 0-1,1 1 0,-1-1 1,1 0-1,-1 0 0,1 0 0,0 0 1,-1 1-1,1-1 0,0 0 0,-1 0 1,1 0-1,0 0 0,0 0 1,0 0-1,0-1 0,1-3-69,0 0 1,0 1-1,0-1 0,0 1 0,1 0 0,0-1 0,0 1 1,0 0-1,1 0 0,4-5 0,19-26-693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121 180 18700,'7'-14'480,"0"-1"0,-2 0 0,7-24 0,-10 34-374,-1 0 0,0-1 0,0 1 0,-1 0 0,1 0 0,-1 0 0,0-1 0,-1 1 0,1 0 0,-1 0 0,0-1 0,-1 1 0,1 0 0,-4-7 0,5 11-93,-1 0-1,1 1 1,-1-1-1,1 0 1,-1 0-1,0 1 1,1-1-1,-1 0 1,0 1 0,1-1-1,-1 1 1,0-1-1,0 1 1,0-1-1,1 1 1,-1 0-1,0-1 1,0 1-1,0 0 1,0 0 0,0 0-1,0 0 1,0-1-1,0 1 1,0 0-1,1 1 1,-1-1-1,0 0 1,0 0-1,0 0 1,0 0 0,0 1-1,0-1 1,0 0-1,1 1 1,-1-1-1,0 1 1,0-1-1,0 1 1,1-1-1,-1 1 1,-1 1 0,-3 2 9,0 1 0,0-1 0,0 2 1,-6 8-1,-1 4 69,1 1 1,1 0-1,1 1 0,1 0 1,-10 34-1,9-9 64,5 63 134,19 282 651,-9-310-726,-4-72-176,-1-9-19,-1 1-19,4-7 18,0 0 0,-1 0 0,0-1 0,-1 0 0,0 1 0,0-1 0,1-15 0,2-62-2,-3 40 9,5-131 7,-5 103-77,14 91-61,-4-3 72,22 21 1,-23-27 23,0-1 1,1-1-1,0 0 1,0-1 0,0 0-1,1-1 1,0 0-1,21 4 1,-14-5 4,-1-1-1,1-1 1,-1-1 0,1-1 0,29-3 0,-18-1 15,-1-2 0,0-1 0,0-2 0,0 0 1,-1-2-1,-1-2 0,40-22 0,-11-6 31,-35 25-23,-22 16-18,0 0 1,0 0-1,0 1 1,0-1-1,0 0 1,0 0 0,0 0-1,0 1 1,0-1-1,0 0 1,0 0-1,0 1 1,0-1-1,0 0 1,0 0 0,0 0-1,0 1 1,0-1-1,0 0 1,1 0-1,-1 0 1,0 0-1,0 1 1,0-1 0,0 0-1,0 0 1,1 0-1,-1 0 1,0 0-1,0 0 1,0 1-1,1-1 1,-1 0-1,0 0 1,0 0 0,0 0-1,1 0 1,-1 0-1,0 0 1,0 0-1,0 0 1,1 0-1,-1 0 1,0 0 0,0 0-1,1 0 1,-1 0-1,0 0 1,0 0-1,0 0 1,1 0-1,-1 0 1,0 0 0,0-1-1,0 1 1,1 0-1,-1 0 1,0 0-1,0 0 1,0 0-1,0-1 1,-6 23 9,5-18-6,-2 5 10,0-1 0,1 1 1,1 0-1,-1 0 0,2 0 1,-1 12-1,1-18-17,1 0 1,-1 0-1,0 1 0,1-1 0,0 0 0,0 0 1,0-1-1,0 1 0,0 0 0,1 0 0,-1 0 0,1-1 1,0 1-1,0-1 0,0 1 0,0-1 0,0 0 1,0 0-1,1 0 0,-1 0 0,6 3 0,8 3-169,0-2-1,1 1 1,0-2-1,21 4 1,-18-4-85,0 0 1,35 15-1,-11 5-127,-43-24 376,0-1 1,0 1-1,0-1 1,0 1-1,0 0 1,0-1-1,0 1 0,-1 0 1,1 0-1,0-1 1,0 1-1,-1 0 1,1 0-1,-1 0 1,1 0-1,-1 0 0,1 0 1,-1 0-1,1 2 1,-2-1 12,1 1 1,-1-1-1,0 1 1,0-1-1,0 0 1,0 0-1,0 1 1,0-1-1,-1 0 1,1 0-1,-1 0 1,0 0 0,1-1-1,-1 1 1,0 0-1,-3 1 1,-164 121 954,164-121-934,-34 25 241,57-34-157,0 0-1,1 1 1,31-4-1,-12 2-11,-31 6 10,20-4-277,-1-1 0,0-1 1,48-21-1,-68 26 6,0-1 1,0-1-1,-1 1 1,0-1-1,1 0 0,-1 0 1,0 0-1,-1-1 1,1 1-1,-1-1 1,0 0-1,0-1 1,-1 1-1,1-1 1,-1 1-1,0-1 0,-1 0 1,0 0-1,0 0 1,0-1-1,1-10 1,-1 7-23,-2-1 1,1 0 0,-3-14-1,-10-37-819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17532,'13'12'2056,"2"-2"-1344,5-10-832,3-4 1649,1-9-1081,0-3-168,1-4-448</inkml:trace>
  <inkml:trace contextRef="#ctx0" brushRef="#br0" timeOffset="1">463 0 19572,'-7'9'1304,"6"-5"-1840,2-4 536,8-4 344,4-1-176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3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466 600 13947,'-446'11'3835,"426"-14"-3426,20 3-396,0-1 1,1 1-1,-1 0 1,0-1 0,0 1-1,0 0 1,1-1 0,-1 1-1,0 0 1,0-1-1,1 1 1,-1 0 0,0 0-1,1 0 1,-1-1 0,0 1-1,1 0 1,-1 0 0,0 0-1,1 0 1,-1-1-1,0 1 1,1 0 0,-1 0-1,1 0 1,-1 0 0,45-11 180,422-46-257,-394 50 66,899-70 23,6 25 203,-444 25-50,1627-114-739,-1459 75-25,573-45 497,2 60-357,-1032 50 149,-156 1 83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3923 9746,'19'-1'347,"-1"-1"0,0 0 1,0-2-1,0 0 0,0-1 0,-1-1 0,1 0 1,-1-2-1,-1 0 0,27-17 0,10-11 716,80-72 0,150-114 954,13 18-1337,-196 135-629,492-346 19,-213 116-65,-13 9-3,195-141 73,-117 111-43,-112 86-16,169-111-20,-216 159-2,48-30-5,18 30 5,-310 169 25,7-4 109,49-28-1,-83 40-100,0 0-1,-1 0 0,0-1 0,-1-1 0,0 0 1,-1-1-1,18-23 0,-24 28-407,1 1 0,0 0 0,13-11 0,-13 12 10,0-1 1,0 1-1,0-2 0,8-9 0,-1-7-264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11 451 12875,'-1'-1'113,"0"0"0,0 1 0,0-1 0,0 0 0,1 0 0,-1 0 0,0 0 0,1 0 0,-1 0 0,1 0 0,-1 0 0,1 0 0,-1-1 0,1 1 0,0 0 0,0 0 0,-1 0 0,1 0 0,0-1 0,0 1 0,0 0 0,0 0 0,1-2 0,0 1 6,0 0-1,-1 0 1,2 0-1,-1 0 1,0 1 0,0-1-1,0 0 1,1 1 0,-1-1-1,1 1 1,-1-1-1,4-1 1,6-4 156,0 0 0,1 1-1,19-8 1,-18 9-123,260-140 389,-65 31-530,-153 88 10,107-37-1,-160 63-19,6-3 0,-1 1 0,1-1 1,0 2-1,0-1 0,0 1 0,10 1 1,-17 0-1,0 0-1,0 0 1,0 0 0,0 0 0,0 0 0,-1 0-1,1 1 1,0-1 0,0 0 0,0 1 0,0-1-1,-1 0 1,1 1 0,0-1 0,0 1 0,-1 0 0,1-1-1,0 1 1,-1 0 0,1-1 0,-1 1 0,1 0-1,-1-1 1,1 1 0,-1 0 0,1 1 0,0 0 0,-1 1 1,1-1 0,-1 0 0,0 1 0,0-1-1,0 1 1,0-1 0,0 0 0,-1 5 0,-2 5 7,0 0 1,-11 22-1,14-33-8,-55 118-925,-5-2 1,-85 125-1,126-212 398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14395,'0'-1'129,"0"0"0,0 0 0,1 0 0,-1-1 0,0 1-1,1 0 1,-1 0 0,1 0 0,-1 0 0,1 0 0,-1 0 0,1 0 0,0 0 0,-1 0-1,1 0 1,0 0 0,0 0 0,0 1 0,0-1 0,0 0 0,0 1 0,0-1 0,0 1-1,0-1 1,0 1 0,0-1 0,0 1 0,0-1 0,3 1 0,4-2 289,0 1 0,1 0-1,10-1 1,-8 2-41,25-2 1,0 1 0,0 2 0,66 11 0,-88-9-381,-1-1 0,1 2 0,-1 0 0,1 1 1,-2 0-1,1 1 0,0 0 0,-1 1 0,0 1 0,-1 0 1,0 0-1,0 1 0,10 11 0,-18-17 6,0 1 1,0 0-1,-1 0 1,1 0-1,-1 0 1,1 0-1,-1 1 1,-1-1-1,1 1 1,-1 0-1,0-1 1,0 1-1,0 0 1,0 0-1,-1-1 1,0 1-1,0 0 1,0 0-1,-1 0 1,1-1-1,-1 1 1,0 0-1,-1 0 1,1-1-1,-1 1 1,0-1-1,0 0 1,0 1-1,-1-1 1,-2 4-1,-6 7 163,-1 0-1,0-1 1,-1-1-1,0 0 1,-1-1-1,-22 16 1,5-6 309,0-2-1,-43 21 1,60-34-343,1-1 1,-2-1 0,1 0-1,0-1 1,-1 0 0,0-2-1,0 1 1,-23-1 0,36-2-220,-1 0 0,1 1 0,0-2 0,0 1 0,0 0 0,0 0 0,0-1 0,0 1 0,0-1 0,0 1 0,0-1 0,0 0 0,0 0 0,0 0 0,0 0 0,0 0 0,1-1-1,-1 1 1,0 0 0,1-1 0,-1 1 0,1-1 0,0 0 0,0 1 0,-1-1 0,1 0 0,0 0 0,0 0 0,0 0 0,1 0 0,-1 0 0,0 0 0,1 0 0,0 0 0,-1-4 0,1-3-151,0 0-1,1-1 1,0 1-1,0 0 1,4-14-1,5-14-740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11803,'54'47'1969,"-38"-31"-1565,34 25-1,6-5-282,1-3-1,91 39 1,135 31 167,18-24 301,-102-29-181,735 259 152,-490-122-523,-8 21-24,-208-97 5,118 75 73,-8 19 36,-74-43-34,111 34-43,12-28 123,-317-138-112,951 324 1237,-861-312-1093,-65-19-134,164 62-1,-246-79-414,0 0 0,0 1 0,17 11 0,-37-19-237,-5-7 169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13691,'287'46'1518,"-87"-17"-1141,-194-28-363,14 2 78,-1 1-1,1 1 1,26 10-1,-42-13-54,0-1-1,0 1 1,-1 0 0,1 0-1,0 0 1,-1 0 0,0 1-1,1-1 1,-1 1 0,0 0-1,0 0 1,-1 0 0,1 0-1,-1 1 1,1-1-1,-1 1 1,0-1 0,0 1-1,-1 0 1,1 0 0,-1 0-1,2 8 1,-3-6 19,0 0 1,0 0-1,-1 0 0,0 1 1,0-1-1,0 0 0,-1 0 1,0 0-1,0-1 0,-1 1 1,1 0-1,-1-1 0,-6 8 1,-4 7 125,-2-1 0,-18 18 0,-229 205 1007,65-67-412,177-155-675,9-9-44,0 0 1,-24 17-1,19-19 71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36 141 16540,'1'2'99,"-1"1"0,0-1 0,0 0 1,0 0-1,0 1 0,0-1 1,0 0-1,0 1 0,-1-1 1,1 0-1,-1 0 0,0 0 0,0 0 1,-1 3-1,-1 7 76,-7 30-11,3 1 0,2 0 0,1 1 0,3-1 0,1 1 0,9 65 0,-7-98-164,0-1 0,0 1 0,1-1 0,0 0 0,1 0 0,0 0 0,1 0 0,6 11-1,-9-18 1,0-1 0,0 0-1,0 1 1,0-1 0,0 0-1,0 0 1,0 0-1,1-1 1,-1 1 0,1 0-1,-1-1 1,1 0 0,0 1-1,-1-1 1,1 0-1,0-1 1,0 1 0,0 0-1,0-1 1,0 1 0,0-1-1,0 0 1,0 0-1,0 0 1,0-1 0,0 1-1,-1-1 1,1 1 0,0-1-1,0 0 1,0 0 0,-1 0-1,6-3 1,2-2 43,0-1 0,-1 1-1,1-2 1,-1 1 0,0-2 0,-1 1 0,0-1 0,-1 0 0,1 0 0,-2-1 0,1 0-1,5-13 1,4-9 245,-2 0 0,18-61 0,-24 63 51,7-48 0,-13 67-222,-1 0-1,0-1 1,-1 0-1,-1 1 1,1-1-1,-2 1 1,-2-12-1,4 23-112,0 0-1,0-1 1,0 1-1,0 0 1,0 0-1,0 0 1,0-1-1,0 1 1,0 0 0,0 0-1,0 0 1,0 0-1,0-1 1,0 1-1,0 0 1,0 0-1,0 0 1,0-1-1,0 1 1,-1 0-1,1 0 1,0 0 0,0 0-1,0-1 1,0 1-1,0 0 1,-1 0-1,1 0 1,0 0-1,0 0 1,0 0-1,0 0 1,-1-1 0,1 1-1,0 0 1,0 0-1,0 0 1,-1 0-1,1 0 1,0 0-1,0 0 1,0 0-1,-1 0 1,1 0-1,0 0 1,0 0 0,0 0-1,-1 0 1,1 0-1,0 0 1,0 0-1,0 0 1,0 1-1,-1-1 1,1 0-1,-5 12 63,4-1-63,0 1-1,1-1 0,1 0 1,0 0-1,1 1 0,0-1 1,0 0-1,7 15 0,-4-11-22,1 1-1,1-1 1,1-1 0,0 1-1,14 18 1,-18-28 9,0 0 1,1 0-1,-1-1 1,1 1-1,0-1 1,0 0-1,1 0 1,-1-1 0,1 0-1,0 0 1,0 0-1,0-1 1,0 1-1,0-2 1,1 1-1,-1-1 1,1 1-1,-1-2 1,1 1-1,-1-1 1,1 0-1,-1 0 1,1-1-1,-1 0 1,1 0-1,11-4 1,-6 1 26,-1-1-1,1 0 1,-1 0-1,0-1 1,-1 0 0,1-1-1,-2 0 1,1-1 0,-1 0-1,0-1 1,0 0 0,-1 0-1,12-17 1,-13 14 66,-1 1 0,0-1 0,-1 0 0,0-1-1,-1 1 1,0-1 0,-1 0 0,0 0 0,-1 0 0,-1 0 0,0 0 0,-1-23 0,-1 26-35,0 1 1,-1-1-1,1 0 0,-2 1 0,0-1 1,0 1-1,0 0 0,-1 0 1,-1 0-1,0 0 0,0 1 0,0 0 1,-1 0-1,0 0 0,-1 1 1,0 0-1,-11-10 0,4 8-576,14 9 523,0 0 0,0 0-1,0 0 1,-1 0 0,1 0 0,0 0 0,0 0 0,0 0 0,0 0 0,0 0-1,0 0 1,0 0 0,0 0 0,0 0 0,0 0 0,0 0 0,0 0 0,0 0-1,-1 0 1,1 0 0,0 0 0,0 0 0,0 0 0,0 0 0,0 0 0,0 0-1,0 0 1,0 0 0,0 0 0,0 0 0,0 0 0,0 0 0,0 0 0,-1 0 0,1 0-1,0 0 1,0 0 0,0 0 0,0 0 0,0 0 0,0 0 0,0 0 0,0 0-1,0 0 1,0 0 0,0 0 0,0 1 0,0-1 0,0 0 0,0 0 0,0 0-1,0 0 1,0 0 0,0 0 0,0 0 0,0 0 0,0 0 0,0 0 0,0 0 0,0 0-1,0 1 1,0-1 0,0 0 0,0 0 0,0 0 0,0 0 0,0 0 0,0 0-1,1 2-4,0-1 0,0 0 0,0 1 0,1-1 0,-1 0 0,0 0 0,1 0 0,-1 0 0,1 0 0,-1 0 0,1 0 0,2 1 0,6 1-162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157 146 14155,'0'-4'257,"1"-13"483,-1-1 0,-3-20 0,3 34-596,-1 0 0,1 1-1,-1-1 1,0 1 0,0-1-1,-1 0 1,1 1 0,-1 0-1,1-1 1,-1 1 0,0 0-1,-1 0 1,1 0 0,0 0-1,-1 0 1,-4-3 0,5 5-46,1 0 0,0 0-1,-1 0 1,0 0 0,1 0 0,-1 1 0,1-1 0,-1 1 0,0-1 0,0 1-1,1 0 1,-1 0 0,0 0 0,1 0 0,-1 0 0,0 0 0,0 0 0,1 0-1,-1 1 1,0-1 0,-1 1 0,-1 1 5,1 0 0,0 0 0,0 0 0,0 0 0,0 0 0,0 0 0,0 1-1,1-1 1,-5 6 0,1 1-12,0-1 0,1 2-1,-1-1 1,2 1-1,-1-1 1,-2 12 0,3-8-67,1 0 0,1-1 1,0 1-1,1 0 0,1 0 0,0 0 1,2 13-1,-2-21-23,1 0-1,0-1 0,0 1 1,1-1-1,-1 1 1,1-1-1,0 1 1,0-1-1,6 7 1,-7-8-3,1-1 0,0 0 1,0 0-1,1 0 1,-1-1-1,0 1 1,1 0-1,-1-1 0,1 0 1,-1 1-1,1-1 1,-1 0-1,1 0 1,0 0-1,0-1 0,-1 1 1,6-1-1,-4 0 3,-1 0 0,1 0 0,-1-1 1,1 0-1,0 0 0,-1 0 0,0 0 0,1 0 0,-1-1 0,0 1 0,0-1 0,1 0 0,-1 0 0,-1 0 0,1-1 0,0 1 0,-1-1 0,1 1 0,-1-1 0,1 0 1,2-5-1,2-3 60,0 0-1,-1-1 1,0 0 0,7-20 0,-7 10 214,0 1-1,2-31 0,-7 59-314,0 0-1,1-1 0,-1 0 1,1 1-1,0-1 0,1 0 1,-1 0-1,1 0 1,1 0-1,-1 0 0,1-1 1,8 10-1,-10-13-12,0 0 0,0-1 0,0 1 1,0-1-1,0 0 0,0 1 0,0-1 0,0 0 0,1 0 0,-1 0 0,0-1 0,1 1 1,-1-1-1,1 1 0,-1-1 0,1 0 0,-1 0 0,1 0 0,-1 0 0,1 0 1,-1 0-1,1-1 0,-1 1 0,1-1 0,2-1 0,16-10-364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16700,'-1'6'338,"0"0"1,1 0-1,0 0 1,0 0-1,0 0 1,3 10-1,-3-14-297,1 0 0,0 0-1,0 0 1,0 0 0,1 0-1,-1-1 1,0 1 0,1 0-1,-1-1 1,1 1 0,0 0-1,-1-1 1,1 0 0,0 1-1,0-1 1,0 0 0,0 0 0,0 0-1,0 0 1,0-1 0,3 2-1,1 0 14,0 0-1,0-1 1,1 0-1,-1 0 1,0-1-1,0 1 1,1-1-1,-1 0 1,0-1-1,1 0 0,-1 0 1,0 0-1,0-1 1,8-3-1,1-1 460,0-2-1,-1 0 0,0-1 0,16-13 1,-29 21-469,0 1 0,0-1 0,-1 0 0,1 1 0,0-1 0,0 1 0,0-1 0,0 1 0,0 0 0,0-1 0,0 1-1,0 0 1,0 0 0,0-1 0,-1 1 0,1 0 0,0 0 0,0 0 0,0 0 0,0 0 0,0 0 0,0 1 0,0-1 0,0 0 0,0 0 0,2 1 0,-1 1-19,1 0-1,-1 0 0,0 0 1,0 0-1,0 1 1,0-1-1,2 4 0,-3-4-82,0-1 0,0 1-1,0 0 1,0-1 0,1 1-1,-1 0 1,0-1 0,1 1-1,-1-1 1,1 0-1,-1 0 1,1 1 0,0-1-1,0 0 1,-1 0 0,1-1-1,0 1 1,0 0 0,0-1-1,0 1 1,0-1-1,0 1 1,0-1 0,0 0-1,4 0 1,10-6-189,3-4-94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40 598 15459,'-37'30'3938,"37"-29"-3896,-1 0 0,1 0 0,0-1 0,0 1 0,-1 0 0,1 0-1,0 0 1,0-1 0,0 1 0,0 0 0,0 0 0,0 0-1,0 0 1,0-1 0,0 1 0,1 0 0,-1 0 0,0 0-1,1-1 1,-1 1 0,0 0 0,1 0 0,-1-1 0,1 1-1,0 1 1,13 17-77,-12-16 56,1 0 1,0 0-1,0 0 1,0 0-1,0-1 1,0 1-1,1-1 1,-1 0-1,1 0 1,-1-1 0,1 1-1,0 0 1,0-1-1,0 0 1,0 0-1,-1 0 1,1-1-1,0 1 1,1-1-1,-1 0 1,0 0-1,0-1 1,0 1-1,0-1 1,0 0 0,6-2-1,-2 0 44,0 0 1,0 0-1,0-1 0,-1-1 0,0 1 1,0-1-1,0 0 0,-1-1 0,1 0 1,-1 0-1,8-11 0,-4 4 64,-1-1 0,-1 0 0,0-1 0,-1 0 0,-1-1 0,-1 1 0,0-1 0,4-21 0,-5 16 40,-1-1 1,-1 1 0,-1-1 0,-1 0-1,-6-40 1,5 52-101,-1 1-1,-1 0 0,1 0 1,-6-10-1,7 17-58,1 1-1,-1-1 0,0 0 1,0 1-1,0-1 0,-1 1 0,1-1 1,0 1-1,0 0 0,-1 0 0,1-1 1,-3 0-1,3 1-8,0 1 1,0 0-1,1 0 0,-1 0 1,0-1-1,0 1 0,0 0 1,0 0-1,0 0 0,0 1 1,1-1-1,-1 0 0,0 0 1,0 0-1,0 0 0,0 1 1,1-1-1,-1 0 0,0 1 1,0-1-1,0 1 0,1-1 1,-1 1-1,0-1 0,1 1 1,-1 0-1,0 0 0,-3 4-1,0 0 1,1 0-1,-1 0 0,1 1 0,1-1 1,-1 1-1,1-1 0,0 1 0,0 0 0,1 0 1,-1 0-1,1 0 0,0 8 0,0 6 10,0 0 0,4 35 1,-2-45-7,1-1 0,0 1 0,0-1 0,1 0-1,0 0 1,1 0 0,0 0 0,0 0 0,1-1 0,1 0 0,-1 0 0,13 14 0,-9-13 0,1 0-1,0-1 0,0 0 0,1 0 1,0-1-1,0 0 0,1-1 1,24 9-1,-33-14-1,0 0 0,0 0 1,0 0-1,0-1 0,0 1 0,0-1 1,0 0-1,0 0 0,1 0 0,-1-1 0,0 1 1,0-1-1,0 1 0,0-1 0,0 0 1,4-2-1,-1 0 2,-1 0-1,0-1 1,0 1 0,0-1 0,0 0 0,-1 0-1,9-10 1,-2-2 4,1 0 0,-2-1-1,0 0 1,9-23 0,-16 32-1,5-9 18,8-29-1,-15 42-19,0 1 1,0-1-1,0 1 1,-1-1-1,1 0 1,-1 1-1,0-1 1,0 0-1,-1 1 1,1-1-1,-1 0 1,1 1-1,-1-1 1,0 1-1,-2-4 1,3 6-5,0 0 1,-1 1 0,1-1-1,0 1 1,-1-1-1,1 0 1,-1 1 0,1-1-1,-1 1 1,1-1 0,-1 1-1,1 0 1,-1-1-1,1 1 1,-1 0 0,0-1-1,1 1 1,-1 0 0,0-1-1,1 1 1,-1 0-1,0 0 1,1 0 0,-1 0-1,0 0 1,1 0 0,-1 0-1,0 0 1,1 0-1,-1 0 1,0 0 0,1 0-1,-1 0 1,0 0 0,1 1-1,-1-1 1,0 0-1,1 1 1,-1-1 0,1 0-1,-1 1 1,0-1 0,1 0-1,-1 1 1,1-1-1,-1 1 1,1-1 0,0 1-1,-1 0 1,1-1 0,-1 2-1,-2 2 4,-1 0 0,1 1 0,1-1-1,-1 1 1,-2 5 0,3-3-5,0-1 1,0 1-1,0 0 0,1 0 0,0-1 1,1 1-1,0 0 0,0 0 0,0 7 1,1-12-1,-1-1 0,0 1 1,0 0-1,0-1 0,1 1 1,-1 0-1,1-1 0,0 1 1,-1-1-1,1 1 0,0-1 1,0 1-1,0-1 0,0 1 1,0-1-1,0 0 1,0 0-1,0 0 0,1 1 1,-1-1-1,0 0 0,1 0 1,-1-1-1,1 1 0,-1 0 1,1 0-1,-1-1 0,1 1 1,0-1-1,-1 1 0,1-1 1,0 0-1,-1 0 1,1 0-1,0 0 0,-1 0 1,1 0-1,0 0 0,-1 0 1,1-1-1,3 0 0,2-1 4,1-1-1,0 0 1,-1 0-1,1-1 1,-1 0-1,0 0 1,-1 0-1,11-9 1,48-50 24,-57 55-26,17-20 39,0 0 1,33-51-1,-50 66-12,-1 0-1,0 0 1,0-1 0,-1 1-1,-1-2 1,-1 1 0,0 0-1,-1-1 1,3-21-1,-6 32-16,0 1 0,0-1 0,0 1-1,0 0 1,-1-1 0,0 1-1,1-1 1,-1 1 0,0 0-1,-1 0 1,1 0 0,-1-1-1,1 1 1,-1 1 0,0-1-1,0 0 1,0 0 0,0 1 0,-1-1-1,1 1 1,-1-1 0,-3-1-1,4 2-7,0 1 1,-1 0-1,1 0 0,-1 0 0,1 0 0,-1 1 0,1-1 0,-1 1 0,1 0 0,-1-1 1,0 1-1,1 0 0,-1 0 0,0 1 0,1-1 0,-1 0 0,1 1 0,-1 0 0,1 0 0,-1-1 1,1 1-1,-1 1 0,1-1 0,0 0 0,0 1 0,-1-1 0,1 1 0,0-1 0,-2 4 1,-1 0 0,0 0 0,0 1 0,1-1 0,0 1 1,0 0-1,0 1 0,1-1 0,0 0 0,0 1 1,1 0-1,0 0 0,0 0 0,0 0 0,1 0 1,0 0-1,0 0 0,1 0 0,0 0 0,0 0 1,1 1-1,2 8 0,-1-3 1,1 1 1,1-1-1,1 0 1,-1 0-1,2-1 1,0 1-1,0-1 1,2 0-1,-1-1 0,12 14 1,-9-13-114,1-1 1,0 0-1,0-1 1,1 0 0,1-1-1,23 14 1,-30-20 53,1 0 1,-1 0-1,1-1 0,-1 0 1,1 0-1,0 0 1,-1-1-1,1 0 1,0 0-1,0-1 1,0 0-1,0 0 1,0-1-1,0 0 0,0 0 1,-1 0-1,11-4 1,-6 0-54,-1 0 0,15-10 0,-25 15 105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17252,'7'-11'620,"1"0"1,0 0 0,0 1 0,1 0 0,1 1-1,0 0 1,13-9 0,-7 5 133,-5 3-366,36-27 721,-42 34-1010,0-1 0,0 1 1,0 0-1,0 1 1,1-1-1,-1 1 1,7-2-1,-12 4-95,1 0 1,-1 0-1,0 0 1,0 0-1,1 0 0,-1 0 1,0 0-1,1 0 1,-1 0-1,0 0 0,1 0 1,-1 0-1,0 0 1,0 0-1,1 0 0,-1 0 1,0 0-1,1 0 1,-1 1-1,0-1 0,0 0 1,1 0-1,-1 0 1,0 0-1,0 1 0,1-1 1,-1 0-1,0 0 1,0 1-1,0-1 0,0 0 1,1 0-1,-1 1 1,0 11 51,-8 12-21,-13 22 5,13-30-16,0 1 1,1 0 0,1 1-1,-7 27 1,13-44-23,-1 0 0,1 0 0,0 0 1,0 0-1,0 0 0,0 0 0,0 0 0,0 0 0,0 0 0,0 0 0,0 0 0,0 0 0,0 0 1,1-1-1,-1 1 0,0 0 0,1 0 0,-1 0 0,0 0 0,1 0 0,-1 0 0,1-1 0,0 1 0,-1 0 1,1-1-1,0 1 0,1 1 0,-1-2 2,1 1 0,-1-1 0,1 1 1,0-1-1,-1 0 0,1 0 0,0 0 0,-1 0 0,1 0 1,-1 0-1,1-1 0,0 1 0,-1-1 0,3 0 1,6-3 25,0 0 0,0-1 0,15-10 0,-10 5 0,-1-1 0,0 0 0,-1-1 0,-1-1 0,1 0 0,-2 0 0,0-2 0,-1 1 0,0-1 0,12-26 0,-17 19-53,-7 21-15,-3 13 10,4-9 24,1 0 1,-1 0 0,1 1-1,-1-1 1,1 0-1,0 0 1,0 0-1,0 1 1,1-1-1,-1 0 1,1 0 0,1 5-1,-1-6 5,-1-1 0,1 0 0,0 1 0,0-1 0,-1 0 0,1 0 0,0 0 0,0 0 0,1 0 0,-1 0 0,0 0 0,0 0 0,0 0 0,1 0 0,-1 0 0,0-1 0,1 1 0,-1-1 0,0 1 0,1-1 0,-1 1 0,1-1 0,-1 0 0,1 0 0,-1 0 0,1 0 0,-1 0 0,1 0 0,2 0 0,5-2-6,1 0 0,-1-1 0,1 0-1,-1 0 1,0-1 0,-1 0 0,1 0 0,0-1-1,-1 0 1,14-12 0,-7 4-37,0-1 0,-1 0 0,0-1 0,13-20 1,-4 2-122,-29 71-25,4-30 190,1 0 1,0 1-1,0-1 1,1 1-1,0-1 1,2 15-1,-2-21 3,0 0 0,1 0-1,-1 0 1,1 0 0,0 0-1,-1 0 1,1-1 0,0 1-1,0 0 1,0-1-1,0 1 1,1 0 0,-1-1-1,0 0 1,1 1 0,-1-1-1,1 0 1,-1 1 0,1-1-1,-1 0 1,1 0 0,0 0-1,0-1 1,0 1-1,-1 0 1,1-1 0,0 1-1,0-1 1,0 1 0,0-1-1,0 0 1,0 0 0,0 0-1,3 0 1,10-3-9,-1 1 0,0-2 1,0 0-1,0 0 0,0-1 1,-1-1-1,1-1 0,-1 1 1,-1-2-1,1 0 0,12-11 1,-21 16-12,-1-1 1,1 1 0,-1-1-1,1 0 1,-1 0-1,0 0 1,-1 0-1,5-9 1,-6 11 10,0 0-1,-1 0 1,1 0 0,-1-1 0,0 1 0,1 0-1,-1 0 1,0 0 0,0 0 0,-1 0 0,1 0-1,0 0 1,-1 0 0,1 0 0,-1 0 0,1 0-1,-1 0 1,0 0 0,0 0 0,0 0 0,0 0 0,0 1-1,-3-4 1,-7-6 100,-1 0 0,0 1 0,-1 0 0,0 1 0,-25-13 0,13 8 296,24 13-357,0 0-1,-1 1 1,1-1 0,0 0-1,-1 0 1,1 0-1,0 0 1,0 0-1,0 0 1,0-1 0,0 1-1,0 0 1,0 0-1,0-1 1,0 1-1,1-1 1,-1 1 0,1-1-1,-1 1 1,0-3-1,1 2-7,1 1 0,-1-1 0,0 1 0,1 0 0,0-1 0,-1 1-1,1 0 1,0-1 0,-1 1 0,1 0 0,0 0 0,0 0 0,0 0 0,0 0 0,0 0-1,0 0 1,0 0 0,1 0 0,-1 0 0,0 0 0,0 1 0,3-2 0,32-15 36,1 2 1,66-19-1,7-2-1510,-109 36 1420,18-6-321,-1-2 0,1 0-1,-1-1 1,-1-1 0,23-16 0,-16 1-371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15323,'-11'1'1897,"11"9"-1137,1 6-360,8 8 2353,2 5-2025,6 8-544,2 2-344,3 2-512,1-2-185,-6-6-159,-3-4-48,-7-6-312,-7-6-513,-10-6 1145,-8-8-232,-18-10 248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21 328 14115,'-4'-7'246,"1"-1"0,0 0 0,1 1 0,-1-1 0,1 0 1,1-1-1,0 1 0,0 0 0,0 0 0,2-12 0,0 14-92,0-1 0,0 1 0,1 0 0,0 0 0,0 0 1,1 0-1,-1 0 0,1 1 0,1-1 0,-1 1 0,1 0 0,0 0 0,0 0 0,5-5 0,7-5 133,1 1 0,0 1 0,1 0 0,0 1 0,1 1 0,0 1 0,1 1 0,22-8 0,-26 11-238,-1 2 0,1-1 0,0 2 0,0 0 1,0 1-1,0 1 0,1 1 0,-1 0 0,0 1 1,0 0-1,25 6 0,-35-5-34,0 0 1,1 0-1,-1 1 0,-1-1 0,1 1 1,0 0-1,-1 1 0,1-1 1,-1 1-1,0 1 0,0-1 0,-1 0 1,1 1-1,-1 0 0,0 0 1,0 1-1,-1-1 0,0 1 0,1-1 1,-2 1-1,1 0 0,-1 0 0,0 0 1,0 1-1,1 8 0,-1-1 98,-1 1-1,-1-1 1,0 0-1,-1 0 0,0 0 1,-1 0-1,-1 0 1,0 0-1,-1 0 0,-9 22 1,1-9 186,0-1 0,-24 35 1,27-48-297,-1 1 0,-1-1 0,1-1 0,-2 0 0,-21 16 0,30-25-112,0-1 0,0 0 0,0 0 1,0-1-1,0 1 0,-1-1 0,1 1 0,-4 0 0,6-2 83,0 0 0,1 0 0,-1 0 0,0 0 0,0 0 0,0 0 0,1 0-1,-1 0 1,0 0 0,0 0 0,1 0 0,-1-1 0,0 1 0,0 0 0,1-1 0,-1 1-1,0 0 1,1-1 0,-1 1 0,0-1 0,1 1 0,-1-1 0,1 1 0,-1-1 0,1 1 0,-1-1-1,1 0 1,-1 1 0,1-1 0,-1 0 0,1 0 0,0 1 0,-1-1 0,1 0 0,0 0-1,0 1 1,0-1 0,0-1 0,-2-29-393,9-12-151</inkml:trace>
  <inkml:trace contextRef="#ctx0" brushRef="#br0" timeOffset="1">655 72 13115,'14'0'1544,"2"7"-888,-2 4-288,-1 5 1905,3 1-1697,-2 5-296,3-1-64,-5 1-72,1-4-48,-2-6-72,2-6-80,-2-13-432,-1-6-144,0-10 528,-4-6-120,1-4-88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14099,'0'2'157,"1"-1"-1,0 1 1,0-1 0,0 1 0,0 0-1,0-1 1,0 0 0,0 1-1,1-1 1,-1 0 0,1 0 0,-1 1-1,1-1 1,-1 0 0,1 0 0,-1-1-1,1 1 1,0 0 0,0 0-1,-1-1 1,1 1 0,0-1 0,0 0-1,0 1 1,-1-1 0,1 0-1,0 0 1,0 0 0,0-1 0,0 1-1,-1 0 1,1 0 0,0-1-1,3-1 1,4 0 7,1-1 0,-1-1 0,0 1-1,-1-2 1,1 1 0,12-10 0,-17 12-145,-1 0 0,0-1-1,0 1 1,0-1 0,0 0 0,0 0 0,0 0 0,-1 0-1,1-1 1,-1 1 0,0-1 0,0 1 0,0-1 0,-1 0-1,1 1 1,-1-1 0,2-8 0,-3 11-13,0 1 0,0-1-1,0 0 1,0 1 0,0-1 0,0 0 0,0 1 0,0-1 0,0 0-1,0 1 1,0-1 0,0 0 0,0 1 0,0-1 0,-1 1 0,1-1-1,0 0 1,0 1 0,-1-1 0,1 1 0,-1-1 0,1 1 0,0-1-1,-1 1 1,1-1 0,-1 1 0,1-1 0,-1 1 0,1 0 0,-1-1-1,1 1 1,-1 0 0,0-1 0,1 1 0,-1 0 0,0 0 0,1-1-1,-1 1 1,1 0 0,-1 0 0,0 0 0,0 0 0,-1 0 12,0 1 0,0-1 1,0 1-1,0-1 0,0 1 1,1 0-1,-1-1 0,0 1 0,0 0 1,1 0-1,-1 0 0,1 1 1,-3 1-1,-2 4 95,0-1 0,1 1 0,0 1 0,0-1 0,-7 15 0,11-19-63,-1 0-1,1 1 0,0-1 1,-1 0-1,1 1 1,1-1-1,-1 1 0,0 0 1,1-1-1,0 1 0,0-1 1,0 1-1,0 0 0,1-1 1,-1 1-1,3 5 1,-3-8-34,1 0 1,0 0 0,0 0 0,0 0 0,-1 0 0,1 0 0,0-1 0,0 1 0,0 0-1,0-1 1,1 1 0,-1 0 0,0-1 0,0 1 0,0-1 0,0 0 0,1 1 0,-1-1-1,0 0 1,0 0 0,0 0 0,1 0 0,-1 0 0,0 0 0,0 0 0,1 0 0,-1 0-1,0-1 1,0 1 0,1 0 0,-1-1 0,0 1 0,2-2 0,5-1 24,1-1-1,-1 0 1,10-7 0,87-65 8,-41 27-67,-61 46 11,1 0 1,0 0-1,0 1 1,1 0-1,-1-1 1,9-2-1,-12 5 11,0 0 0,0 0-1,0 0 1,0 0-1,0 0 1,0 0 0,0 1-1,0-1 1,0 0 0,0 0-1,0 1 1,0-1-1,0 1 1,0-1 0,0 1-1,0-1 1,0 1-1,-1 0 1,1-1 0,0 1-1,0 0 1,-1 0 0,1-1-1,0 1 1,-1 0-1,1 0 1,-1 0 0,1 0-1,-1 0 1,0 0-1,1 0 1,-1 0 0,0 0-1,0 0 1,1 0 0,-1 0-1,0 1 1,1 1 10,0 4 102,1 0 0,0 0 0,1-1 0,0 1 0,6 10 0,-9-16-99,1 0-1,0 0 1,0 0-1,0 0 0,0 0 1,0 0-1,0 0 1,0 0-1,0-1 0,0 1 1,0 0-1,0-1 1,0 1-1,0-1 1,0 1-1,1-1 0,-1 0 1,0 1-1,1-1 1,-1 0-1,0 0 0,0 0 1,1 0-1,-1 0 1,0 0-1,1 0 0,-1 0 1,0 0-1,0-1 1,1 1-1,-1-1 0,0 1 1,0-1-1,0 1 1,0-1-1,1 1 0,-1-1 1,0 0-1,1-1 1,3-2-161,-1 1 0,0-1 1,0-1-1,0 1 1,-1 0-1,1-1 0,-1 1 1,0-1-1,-1 0 0,1 0 1,3-11-1,-3 6-29,0 0 0,0 0 0,-1-1 0,0 1 0,0-17 0,-6-18-415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15027,'-14'12'1657,"-2"1"-1145,2 0-248,1-2 1368,5 1-1144,0-4-232,5 4-400,3-2-296,2-5 384,2 1-80,3-3-64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12275,'16'0'456,"1"0"0,-1-2-1,0 0 1,0-1 0,0-1 0,0 0 0,0-1 0,24-11 0,-34 13 676,-10 5-655,-13 6 31,8 0-207,0 0 1,0 1 0,-12 14 0,19-20-263,-1 1-1,1-1 1,0 0 0,0 1 0,0-1 0,0 1 0,1 0 0,-1 0 0,1-1 0,0 1 0,0 0 0,1 0 0,-1 0 0,1 7 0,0-10-30,0 0 1,1 1 0,-1-1 0,1 0-1,-1 0 1,1 0 0,0 0 0,0 0-1,-1 0 1,1 0 0,0 0 0,0 0-1,0 0 1,0 0 0,0 0 0,0 0-1,0-1 1,0 1 0,0 0 0,1-1-1,-1 1 1,0-1 0,0 1 0,1-1-1,-1 0 1,0 0 0,2 1 0,39 2-257,-36-2 189,3-1-52,0 0 0,1 1 0,-1 1 1,0 0-1,0 0 0,0 1 0,10 4 1,-17-7 105,0 1 0,0 0 1,0 0-1,0 0 0,-1 0 1,1 1-1,0-1 1,-1 0-1,1 1 0,-1-1 1,0 1-1,1-1 1,-1 1-1,0 0 0,0 0 1,0-1-1,0 1 1,0 0-1,0 0 0,-1 0 1,1 0-1,-1 0 0,1 0 1,-1 0-1,0 0 1,1 0-1,-1 0 0,0 0 1,-1 0-1,1 1 1,0-1-1,-1 0 0,1 0 1,-1 0-1,1 0 1,-1 0-1,0-1 0,-1 4 1,-1 1 51,-1 1 0,1-1 1,-1 0-1,0-1 0,-1 1 1,1-1-1,-1 0 1,0 0-1,-1 0 0,1-1 1,-1 0-1,0 0 0,0 0 1,0 0-1,-9 3 0,14-7-103,0 0-1,0 0 1,0 1 0,0-1-1,0 0 1,0 0-1,0 0 1,0 0-1,1 0 1,-1 0-1,0 0 1,0-1 0,0 1-1,0 0 1,0 0-1,0-1 1,0 1-1,1 0 1,-1-1-1,0 1 1,0-1 0,0 1-1,1-1 1,-1 0-1,0 1 1,1-1-1,-1 0 1,0 1-1,1-1 1,-1 0 0,1 0-1,-1 0 1,1 1-1,0-1 1,-1 0-1,1 0 1,0 0-1,0 0 1,-1 0 0,1 0-1,0 0 1,0 1-1,0-1 1,0-2-1,0-5-113,-1 0-1,2 0 0,1-16 1,-2 24 163,9-48-684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15427,'1'0'144,"0"1"-1,0 0 1,-1 0-1,1 0 0,-1 0 1,1 0-1,-1 0 1,1 0-1,-1 1 1,1-1-1,-1 0 0,0 0 1,0 0-1,0 0 1,0 0-1,0 3 0,0 24 583,-1-17 31,2 36-62,2 0-1,1-1 1,3 1 0,2-1-1,26 80 1,-34-121-639,1 0 0,0 0 1,0-1-1,1 1 1,-1 0-1,5 5 0,-7-10-47,1 0 0,-1 0 0,0 1 0,0-1 0,0 0 0,0 0 0,0 0 0,0 0-1,0 0 1,1 0 0,-1 1 0,0-1 0,0 0 0,0 0 0,0 0 0,0 0 0,1 0 0,-1 0-1,0 0 1,0 0 0,0 0 0,0 0 0,1 0 0,-1 0 0,0 0 0,0 0 0,0 0-1,1 0 1,-1 0 0,0 0 0,0 0 0,0 0 0,0 0 0,1 0 0,-1 0 0,0 0-1,0 0 1,0 0 0,0-1 0,0 1 0,1 0 0,2-9 217,-2-10 44,-6-16 21,0 0 1,-3 0-1,-12-38 1,-9-36-368,29 108 69,-1 0 0,1 1 0,0-1 0,0 0 0,0 1 0,-1-1 1,1 0-1,0 1 0,0-1 0,0 0 0,0 1 0,0-1 0,0 0 1,1 1-1,-1-1 0,0 0 0,0 1 0,0-1 0,1 0 0,-1 1 1,0-1-1,0 0 0,1 1 0,-1-1 0,1 1 0,-1-1 0,1 1 1,-1-1-1,1 1 0,-1-1 0,1 1 0,-1-1 0,1 1 1,0-1-1,2 1-18,-1-1 0,1 1 0,0 0 0,0 0 0,-1 0 0,1 0 0,4 1 0,8 1-5,4-2-3,-1 0 0,0-1 0,34-7 0,-46 7 33,-1 0 0,1-1 1,-1 0-1,0 0 1,0 0-1,0 0 0,0-1 1,0 0-1,0 0 1,-1 0-1,1 0 0,-1-1 1,0 0-1,0 0 1,0 0-1,-1 0 0,4-6 1,-6 7 3,1 0 0,-2 0 0,1 0 0,0 0 1,0 0-1,-1 0 0,0 0 0,1-1 0,-1 1 0,-1 0 1,1 0-1,0 0 0,-1 0 0,1 0 0,-1 0 1,0 0-1,0 0 0,0 0 0,-1 0 0,1 0 0,-1 1 1,1-1-1,-1 0 0,0 1 0,0-1 0,0 1 0,0 0 1,0 0-1,-1 0 0,1 0 0,-4-2 0,4 2-4,0 0-1,-1 0 1,1 1-1,-1-1 0,1 1 1,-1 0-1,0 0 1,1 0-1,-1 0 0,0 0 1,0 0-1,0 1 1,0-1-1,1 1 0,-1 0 1,0 0-1,0 0 1,0 0-1,0 0 0,0 1 1,0-1-1,1 1 1,-1 0-1,0 0 0,0 0 1,1 0-1,-1 1 1,0-1-1,1 0 0,0 1 1,-1 0-1,1 0 1,-4 4-1,3-3 1,0 1-1,1 0 1,0 0 0,0 1-1,0-1 1,0 0 0,0 1-1,1-1 1,0 1 0,0-1 0,0 1-1,1-1 1,-1 1 0,1 0-1,0-1 1,0 1 0,1 0-1,-1-1 1,3 8 0,-2-6 3,1 0 1,0-1-1,0 1 1,1 0 0,0-1-1,0 1 1,0-1 0,0 0-1,1 0 1,0 0 0,0 0-1,0-1 1,1 1-1,5 3 1,0-2-17,0 0 0,0-1 0,0 0 0,1 0 0,0-1 1,0-1-1,0 0 0,15 3 0,-21-5 4,-1-1 0,1 1-1,0-1 1,-1 1 0,1-1 0,-1-1 0,1 1 0,-1-1 0,1 1 0,-1-1 0,1-1 0,-1 1-1,0-1 1,1 1 0,-1-1 0,0 0 0,0-1 0,0 1 0,0-1 0,-1 0 0,1 0 0,-1 0-1,5-5 1,-6 5 9,-1 0 0,1 1 0,-1-1 0,0 0 0,1 0 0,-1 0 0,0-5-1,0 7 6,-1-1-1,0 1 1,0 0-1,0-1 0,0 1 1,0 0-1,0-1 0,0 1 1,0 0-1,0-1 1,-1 1-1,1 0 0,0 0 1,-1-1-1,1 1 1,-1 0-1,0 0 0,1 0 1,-3-2-1,4 3-3,-1 0-1,0 0 1,0 0-1,0 0 1,0 0 0,0 0-1,0 1 1,0-1 0,0 0-1,0 0 1,0 0-1,0 0 1,0 0 0,0 0-1,0 1 1,0-1-1,0 0 1,0 0 0,0 0-1,0 0 1,0 0-1,0 1 1,0-1 0,0 0-1,0 0 1,0 0-1,0 0 1,0 0 0,0 0-1,0 0 1,0 1-1,-1-1 1,1 0 0,0 0-1,0 0 1,0 0 0,0 0-1,0 0 1,0 0-1,0 0 1,-1 0 0,1 0-1,0 0 1,0 1-1,0-1 1,0 0 0,0 0-1,0 0 1,-1 0-1,1 0 1,0 0 0,0 0-1,0 0 1,0 0-1,0 0 1,0 0 0,-1 0-1,1 0 1,0 0-1,0-1 1,0 1 0,0 0-1,0 0 1,0 0 0,-1 0-1,1 0 1,0 1-1,0 0 1,0 0-1,1-1 1,-1 1-1,0 0 0,0 0 1,1 0-1,-1 0 1,0-1-1,1 1 1,-1 0-1,1 0 1,-1-1-1,1 1 1,0 0-1,2 1 0,0-1-1,0 0 1,0 0-1,0 0 1,0 0-1,0 0 1,0 0-1,0-1 1,0 0-1,1 0 1,-1 0-1,0 0 1,0 0-1,0 0 1,0-1-1,1 1 1,-1-1-1,0 0 1,0 0-1,5-3 1,0 0-19,1 1 1,-1-2-1,0 1 1,0-2-1,13-10 1,7-15-73,-26 29 85,-1 0-1,1 0 0,-1 0 1,0 0-1,0 0 1,0 0-1,0 0 0,0-1 1,0 1-1,0 0 1,-1-1-1,1 1 1,-1 0-1,0-5 0,-3 5 89,-2 7 4,-2 9 92,7-13-166,-1 1 0,1 0 0,-1-1 1,1 1-1,0-1 0,0 1 0,0 0 1,-1-1-1,2 1 0,-1 0 0,0-1 0,0 1 1,0-1-1,1 1 0,-1 0 0,1-1 1,-1 1-1,1-1 0,0 1 0,0-1 1,-1 0-1,1 1 0,0-1 0,0 0 0,0 1 1,1-1-1,-1 0 0,0 0 0,0 0 1,1 0-1,-1 0 0,0 0 0,1-1 0,-1 1 1,1 0-1,-1-1 0,1 1 0,-1-1 1,1 1-1,0-1 0,-1 0 0,4 1 1,-2-1-130,1 0 1,-1 0 0,1 0 0,-1-1 0,0 1 0,1-1 0,-1 0 0,0 0 0,1 0-1,-1 0 1,0 0 0,0-1 0,0 0 0,0 1 0,0-1 0,0 0 0,-1 0 0,1-1 0,-1 1-1,4-3 1,3-13-350,-4-3-141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15907,'0'0'35,"0"0"0,0 0 0,0 0-1,-1 0 1,1 0 0,0 0 0,0 0-1,0 0 1,0 0 0,-1 0-1,1 0 1,0 0 0,0 0 0,0 0-1,0 0 1,0 0 0,0 0 0,-1 0-1,1 0 1,0 0 0,0 0 0,0 0-1,0 1 1,0-1 0,0 0 0,-1 0-1,1 0 1,0 0 0,0 0-1,0 0 1,0 1 0,0-1 0,0 0-1,0 0 1,0 0 0,0 0 0,0 0-1,0 1 1,0-1 0,0 0 0,0 0-1,0 0 1,0 0 0,0 0 0,0 1-1,0-1 1,0 0 0,0 0-1,0 0 1,0 0 0,0 0 0,0 1-1,0-1 1,0 0 0,0 0 0,0 0-1,1 0 1,-1 0 0,0 0 0,0 1-1,0-1 1,0 0 0,10 8 880,2-6-1277,-1 0 0,1 0-1,0-1 1,-1 0 0,1-1 0,0-1 0,0 1 0,-1-2 0,1 0 0,-1 0 0,15-5 0,-17 0 784,-18 5 1409,8 2-1635,-1 0 1,0 1-1,1-1 0,-1 0 1,0 1-1,1-1 0,-1 1 1,1-1-1,-1 1 0,1 0 0,-1-1 1,1 1-1,0 0 0,-1 0 1,1 0-1,-2 2 0,2-2-167,1 0 0,-1 0 0,1 0 0,0 0 0,-1 1 0,1-1 0,0 0-1,0 0 1,0 0 0,0 0 0,0 0 0,0 1 0,0-1 0,0 0 0,0 0 0,0 0-1,1 0 1,-1 0 0,0 0 0,1 0 0,-1 0 0,1 1 0,-1-1 0,1-1 0,0 1-1,-1 0 1,1 0 0,0 0 0,0 0 0,0 0 0,0-1 0,-1 1 0,3 1 0,4 3-52,1 0 0,-1-1 0,13 6 0,-10-6 61,6 4-50,-3-2-20,-1 0 1,0 1 0,0 0-1,17 14 1,-27-20 33,0 0 1,0 1-1,-1-1 0,1 1 0,-1 0 1,1-1-1,-1 1 0,0 0 1,1 0-1,-1 0 0,0 0 1,0 0-1,-1 0 0,1 0 1,0 0-1,-1 1 0,1-1 1,-1 0-1,1 0 0,-1 0 0,0 1 1,0-1-1,0 0 0,-1 1 1,1-1-1,0 0 0,-1 0 1,1 0-1,-1 1 0,0-1 1,0 0-1,0 0 0,0 0 1,0 0-1,-2 2 0,-1 1 37,0 1 0,-1-1-1,1 0 1,-1-1 0,-1 1 0,1-1 0,-8 5-1,10-7-85,-1 1 0,0-1 0,0 0 0,0-1 0,0 1-1,0-1 1,0 0 0,-1 0 0,1 0 0,0 0 0,-1-1 0,-6 0-1,10 0 25,0 0-1,1 0 1,-1 0-1,0 0 1,0-1-1,0 1 1,1 0 0,-1-1-1,0 1 1,0-1-1,1 1 1,-1 0-1,0-1 1,1 0-1,-1 1 1,0-1-1,1 1 1,-1-1-1,1 0 1,-1 1-1,1-1 1,0 0-1,-1 0 1,1 1-1,-1-1 1,1 0-1,0 0 1,0 0-1,0 1 1,-1-1-1,1-1 1,2-31-247,6-10-109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2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18612,'-6'19'810,"-1"1"-131,1-1 1,1 2 0,1-1 0,-2 21 0,6-37-639,-1 0 0,1 1 0,0-1 0,0 0 0,1 0 0,-1 1 0,1-1 0,0 0 0,0 0 1,0 0-1,1 0 0,-1 0 0,1 0 0,0-1 0,0 1 0,1 0 0,-1-1 0,1 0 0,-1 1 1,1-1-1,0 0 0,0-1 0,1 1 0,-1 0 0,8 3 0,-8-4-91,0 0 1,1-1-1,-1 1 1,1-1-1,-1 0 0,1 0 1,0-1-1,-1 1 0,1-1 1,0 1-1,-1-1 0,1 0 1,0-1-1,0 1 0,-1-1 1,1 1-1,0-1 0,-1 0 1,1 0-1,-1-1 0,5-2 1,4-3-34,-2 0 0,1-1 0,-1-1 1,17-17-1,-21 19 196,0 0 0,1 1 0,0 0 0,0 0 0,0 0 0,1 1 0,0 0 0,0 1 0,17-8 0,4 12 234,-26 0-423,0 0-1,1 1 1,-1-1-1,0-1 0,1 1 1,-1 0-1,5-2 1,-3 0-145,10-2-581,1-1 1,-1 2 0,21-2 0,-31 4 651,0 1 0,1 0 1,-1 1-1,0-1 0,0 1 1,0 0-1,0 0 0,0 1 1,0 0-1,0-1 1,0 2-1,-1-1 0,1 0 1,5 5-1,-2-1 143,-1 1 0,0 1 0,0-1 0,-1 1 0,0 0 0,0 0 0,-1 1 0,0 0 0,-1 0 0,0 0 0,0 0 0,5 19 0,-2 1 460,-1 0 1,-2 0 0,2 34-1,-6-62-419,1 10 267,-1-1 0,0 1 0,0-1 0,-4 16 0,4-24-240,0-1 0,0 1 0,0-1 0,-1 1-1,1-1 1,-1 0 0,1 1 0,-1-1 0,0 1 0,0-1 0,1 0 0,-1 0 0,0 1 0,0-1 0,0 0 0,0 0 0,0 0 0,0 0 0,-1 0 0,1 0 0,0-1 0,0 1 0,-1 0 0,1 0 0,-1-1 0,1 1 0,0-1 0,-1 0 0,1 1 0,-1-1 0,1 0 0,-1 0 0,1 0 0,-1 0-1,1 0 1,-1 0 0,1 0 0,-1 0 0,1-1 0,-3 0 0,-1-1 23,0 0-1,0 0 1,1-1-1,-1 0 1,0 0 0,1 0-1,0 0 1,0-1-1,0 1 1,0-1-1,1 0 1,-1-1-1,1 1 1,0-1-1,0 1 1,-2-6-1,-1-1-225,1-1 0,0 1 0,1-1-1,0 0 1,1 0 0,-2-13-1,4 14-23,1 0 0,0 0 0,1-1-1,0 1 1,0 1 0,1-1-1,1 0 1,0 0 0,0 1 0,1-1-1,0 1 1,1 0 0,0 0-1,1 1 1,6-10 0,23-20-572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20436,'-2'-1'206,"1"1"-1,-1-1 0,0 0 0,0 0 0,1 1 1,-1-1-1,0 1 0,0 0 0,0-1 1,0 1-1,0 0 0,1 0 0,-1 0 0,0 0 1,0 1-1,0-1 0,-2 1 0,-33 9 1584,36-9-1827,0-1 1,0 0-1,0 1 1,0-1-1,0 0 1,0 1-1,0-1 1,0 1-1,0 0 1,0-1 0,1 1-1,-1 0 1,0-1-1,0 1 1,1 0-1,-1 0 1,0 0-1,1 0 1,-1 0-1,1 0 1,-1 1-1,1-1-66,0 0-1,0 0 1,1-1 0,-1 1-1,0 0 1,1-1 0,-1 1-1,1 0 1,-1-1 0,1 1-1,-1-1 1,1 1 0,-1-1-1,1 1 1,-1-1 0,1 1-1,0-1 1,-1 1-1,1-1 1,0 0 0,0 1-1,0-1 1,9 4-1124,0-1 1,21 5-1,-29-8 1234,0 1-48,1-1 0,0 1 0,0 0 0,0-1-1,-1 1 1,1 0 0,0 1 0,-1-1-1,1 0 1,-1 1 0,1 0 0,-1-1 0,0 1-1,0 0 1,0 0 0,0 0 0,4 5-1,-6-5 118,1 1 0,0 0-1,0-1 1,-1 1 0,1-1 0,-1 1-1,0 0 1,0-1 0,0 1-1,0 0 1,0-1 0,-1 1-1,1 0 1,-1-1 0,0 1-1,1 0 1,-1-1 0,0 0-1,-1 1 1,0 2 0,-1 2 26,-1-1 0,1 1 0,-1-1 0,0 0 0,0 0 0,-1 0 1,0 0-1,0-1 0,0 0 0,-1 0 0,0 0 0,-8 5 1,13-10-98,1 0 0,-1 1 1,0-1-1,1 0 0,-1 0 1,1 0-1,-1 1 0,0-1 1,1 0-1,-1 0 0,0 0 1,1 0-1,-1 0 0,0 0 1,1 0-1,-1-1 0,1 1 1,-2 0-1,-7-7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105 165 14403,'0'0'147,"0"-1"-1,0 0 1,0 1-1,0-1 1,0 1 0,0-1-1,0 1 1,0-1 0,0 0-1,0 1 1,-1-1-1,1 1 1,0-1 0,0 1-1,-1-1 1,1 1-1,0-1 1,-1 1 0,1-1-1,0 1 1,-1-1-1,1 1 1,-1 0 0,1-1-1,-1 1 1,-1 0 71,1 0 0,0 1 0,-1 0 0,1-1 0,0 1 1,-1 0-1,1-1 0,0 1 0,0 0 0,0 0 0,-2 2 0,-5 5 58,0-1-1,1 2 0,0-1 1,0 1-1,1 0 0,0 0 1,1 1-1,0 0 0,0 0 0,1 0 1,0 0-1,1 1 0,-2 13 1,4-22-272,1-1 1,0 0-1,-1 1 1,1-1-1,0 1 1,0-1 0,0 1-1,0-1 1,0 0-1,1 1 1,-1-1 0,0 1-1,1-1 1,-1 0-1,1 1 1,-1-1-1,1 0 1,0 1 0,1 1-1,-1-2 0,0-1 0,-1 0 0,1 1 0,0-1 0,0 0-1,0 0 1,0 0 0,0 1 0,-1-1 0,1 0 0,0 0 0,0 0 0,0 0 0,0-1-1,0 1 1,0 0 0,0 0 0,-1 0 0,1-1 0,0 1 0,0 0 0,1-2 0,4-1 9,0-1 1,0 0-1,0 0 1,-1-1 0,1 0-1,6-7 1,8-15-20,-16 20 1,0 0 1,1 1-1,0 0 0,0 0 1,1 0-1,-1 1 1,10-7-1,-15 12 3,1 0 0,-1 0 0,1-1 0,0 1-1,-1 0 1,1 0 0,0 0 0,0 0 0,-1 0 0,1 0 0,0 0 0,-1 0 0,1 0 0,0 0-1,-1 0 1,1 1 0,0-1 0,-1 0 0,1 0 0,0 1 0,-1-1 0,1 0 0,-1 1 0,1-1-1,-1 1 1,1-1 0,-1 1 0,1-1 0,-1 1 0,1-1 0,-1 1 0,1-1 0,-1 1 0,0-1-1,1 1 1,-1 0 0,0-1 0,0 1 0,1 0 0,-1-1 0,0 2 0,10 36-38,-8-29 24,25 92-62,11 48 99,-37-144-16,-1-1 1,1 0 0,-1 0 0,0 0 0,0 1 0,0-1-1,0 0 1,-2 7 0,1-10-2,1 0 1,-1 1-1,1-1 1,-1 0-1,1 0 1,-1 0-1,0 0 1,1 0-1,-1 0 0,0-1 1,0 1-1,0 0 1,1 0-1,-1 0 1,0-1-1,0 1 0,0 0 1,0-1-1,-1 1 1,1-1-1,0 1 1,0-1-1,0 0 0,0 0 1,0 1-1,-1-1 1,1 0-1,0 0 1,0 0-1,0 0 0,-1 0 1,1 0-1,0 0 1,0-1-1,-2 0 1,-2 0 5,1 0 0,-1-1 0,1 0 0,0 0 1,0 0-1,0 0 0,0-1 0,0 1 0,0-1 1,1 0-1,-1 0 0,1-1 0,0 1 0,0-1 0,0 1 1,0-1-1,1 0 0,-1 0 0,-2-8 0,2 7-9,2 0 0,-1 1 0,0-1 0,1 0 0,0 0 0,0 0-1,1 0 1,-1 0 0,1 0 0,0 0 0,1 0 0,-1 0 0,1 0-1,0 0 1,0 1 0,0-1 0,1 0 0,3-7 0,6-5-7,1 1 0,1 0 0,0 0 0,1 2 0,20-18 0,16-16 2,-23 18 5,29-40 1,-47 56 32,0 0-1,0-1 1,-1 0 0,-1 0-1,8-25 1,-14 37-15,-1 1-1,1-1 1,-1 0 0,1 1-1,-1-1 1,0 1 0,0-1-1,0 1 1,0-1 0,-1 0-1,1 1 1,-1-1-1,1 1 1,-2-4 0,1 6-10,1-1 1,-1 0-1,0 0 1,1 1-1,-1-1 1,0 0 0,0 1-1,1-1 1,-1 0-1,0 1 1,0-1-1,0 1 1,0 0-1,1-1 1,-1 1-1,0 0 1,0-1 0,0 1-1,0 0 1,0 0-1,0 0 1,0 0-1,0 0 1,0 0-1,0 0 1,0 0-1,0 0 1,0 0 0,0 1-1,0-1 1,0 0-1,0 1 1,1-1-1,-1 1 1,0-1-1,0 1 1,0-1-1,1 1 1,-2 0 0,-5 4 30,0 0 0,1 0 0,0 1 0,0 0 0,0 0 0,0 0 0,1 1 0,0 0 0,1 0 0,-6 11 0,4-8-45,1 1 0,0 0 1,1 1-1,0-1 1,1 1-1,-3 20 1,6-28-61,-1-1 0,1 0 0,0 1 0,1-1 0,-1 0 0,0 1 0,1-1 0,0 0 0,0 0 0,0 0 0,1 4 0,-1-6 1,0 0 0,0 0 0,-1 0 0,1 0 0,0 0 0,0 0 0,0-1 0,0 1 0,0 0 0,0-1 0,0 1 0,0 0 0,0-1 0,0 1 0,0-1 0,0 0 0,0 1 0,0-1 0,1 0 0,-1 0-1,0 1 1,0-1 0,0 0 0,1 0 0,-1-1 0,0 1 0,0 0 0,0 0 0,0 0 0,1-1 0,-1 1 0,0-1 0,2 0 0,3-2-79,0-1 0,0 1-1,0-1 1,-1-1 0,1 1 0,-1-1 0,8-9-1,19-21-662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20004,'-9'3'239,"1"1"-1,0 0 1,0 1 0,0-1-1,0 2 1,1-1-1,0 1 1,0 0-1,0 0 1,1 1 0,0 0-1,0 0 1,1 1-1,0-1 1,0 1-1,0 0 1,-3 11 0,8-19-252,0 1 0,-1-1 0,1 1 0,0-1 0,0 1 0,0-1 1,0 1-1,0-1 0,0 1 0,-1-1 0,1 1 0,0-1 0,1 1 1,-1-1-1,0 1 0,0-1 0,0 1 0,0-1 0,0 1 0,0-1 1,1 1-1,-1-1 0,0 1 0,0-1 0,1 1 0,-1-1 0,0 1 1,1-1-1,-1 0 0,0 1 0,1-1 0,-1 0 0,1 1 1,-1-1-1,1 1 0,1-1-41,0 0 1,0 1-1,0-1 0,0 0 1,0 0-1,0 0 0,0 0 1,-1 0-1,1-1 0,3 0 1,48-17-1049,-51 17 1025,16-7-281,37-13-464,-52 20 773,1 0 1,-1 0 0,1 0-1,0 1 1,-1-1-1,1 1 1,0 0 0,-1 1-1,1-1 1,0 0-1,-1 1 1,7 2 0,-8-2 73,0-1 0,-1 1 1,1 1-1,-1-1 1,0 0-1,1 0 1,-1 0-1,0 1 0,1-1 1,-1 1-1,0-1 1,0 1-1,0-1 0,-1 1 1,1 0-1,0-1 1,0 1-1,-1 0 1,1 0-1,-1-1 0,0 1 1,0 0-1,1 0 1,-1 0-1,0 0 0,0-1 1,-1 4-1,1 1 152,-1 1 0,0-1-1,-1 0 1,1 1 0,-1-1-1,-4 8 1,2-5 118,-1-1 0,0 0 0,0 0 0,-1-1 0,0 1 0,-11 10 0,14-15-260,0 0 1,0-1 0,0 1-1,0-1 1,-1 0-1,1 0 1,-1 0-1,1 0 1,-1-1 0,0 1-1,1-1 1,-1 0-1,0 0 1,0 0-1,0-1 1,0 1 0,0-1-1,-5 0 1,8 0-72,0-1 0,-1 1 0,1 0 0,0-1 0,0 1 0,0-1-1,-1 1 1,1-1 0,0 0 0,0 1 0,0-1 0,0 0 0,0 0 0,1 0 0,-1 0 0,0 0 0,0 0 0,0 0 0,1 0 0,-1 0 0,1 0 0,-1 0 0,1 0 0,-1-2 0,-1-2-16,1 1-1,1-1 1,-1 1-1,0-1 1,1-6 0,3-21-403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24 207 17228,'1'1'151,"1"1"-1,-1-1 1,1 0 0,-1 0 0,1 0 0,-1-1 0,1 1 0,0 0-1,0 0 1,-1-1 0,1 1 0,0-1 0,0 0 0,0 0 0,-1 1 0,1-1-1,0 0 1,3-1 0,-1 0 35,-1 0 1,0 0-1,0 0 0,1 0 0,-1-1 1,0 1-1,0-1 0,0 0 1,4-3-1,1-3 151,0 0 1,0 0-1,-1 0 0,0-1 1,8-14-1,-9 12-55,0 1 0,-1-1-1,5-13 1,-9 20-199,1 1 0,-2-1 0,1 0 1,0 1-1,-1-1 0,1 0 0,-1 1 0,0-1 0,0 0 0,0 1 0,-1-1 1,0 0-1,1 1 0,-3-6 0,2 7-55,1 1 0,-1 0 0,1 0 0,-1 0 0,0 0 0,1 0 0,-1 0 0,0 0 0,0 0 0,0 0 0,0 0 0,0 0 0,0 0 0,0 1 0,0-1 0,0 0-1,0 1 1,0-1 0,-1 1 0,1-1 0,0 1 0,0 0 0,-1-1 0,0 1 0,-1 0 10,0 0 0,0 0 0,0 1 1,1-1-1,-1 1 0,0 0 0,0 0 0,1 0 0,-1 0 0,-4 2 0,-1 2 21,0 0 1,1 1-1,-1-1 1,1 1-1,-12 14 1,12-10-55,0 0-1,1 0 1,0 1 0,0-1 0,1 2-1,1-1 1,0 0 0,1 1 0,-3 12-1,5-17-14,-1-1-1,1 1 1,1 0-1,-1-1 1,1 1-1,1-1 0,-1 1 1,1 0-1,0-1 1,1 1-1,-1-1 1,1 1-1,0-1 1,1 0-1,0 0 0,0 0 1,7 10-1,-8-14-21,0 1-1,0-1 0,0 0 1,0-1-1,1 1 0,-1 0 1,1-1-1,-1 1 0,1-1 1,-1 0-1,1 1 1,0-1-1,0-1 0,0 1 1,0 0-1,0-1 0,-1 1 1,1-1-1,0 0 0,0 0 1,0 0-1,0-1 0,0 1 1,0-1-1,0 1 0,0-1 1,0 0-1,-1 0 1,1 0-1,4-3 0,2-1-261,-1 0 1,0 0-1,0 0 0,0-1 0,-1-1 1,0 1-1,12-16 0,-7 6 53,-1 0 1,-1-1-1,-1 0 0,0-1 1,-1 0-1,-1 0 0,5-21 0,5-28-609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17628,'-8'32'1037,"1"0"1,-4 42-1,10-62-753,1 1-1,0-1 0,0 1 1,1-1-1,1 1 0,0-1 1,1 0-1,8 24 0,-9-32-247,-1 0-1,1-1 0,0 1 1,0-1-1,0 0 0,1 0 0,-1 1 1,1-1-1,0-1 0,0 1 1,0 0-1,0-1 0,0 0 1,1 1-1,-1-1 0,1-1 1,-1 1-1,1 0 0,4 0 0,-4-1-36,-1-1 0,0 1 0,0-1 0,0 0 0,1 0 0,-1 0 0,0-1 0,0 1 0,0-1-1,1 0 1,-1 0 0,0 0 0,0 0 0,0 0 0,0-1 0,-1 1 0,1-1 0,0 0 0,-1 0 0,1 0-1,-1 0 1,1 0 0,-1-1 0,2-2 0,3-4 12,-1 0 0,0 0 1,-1-1-1,0 0 0,-1 0 0,0-1 0,0 1 0,-1-1 0,0 1 1,1-14-1,1-15 266,0-58 1,-5 75-156,1 12-17,0 1-1,-1-1 1,-1 0 0,0 1 0,-2-14-1,3 23-97,0-1 0,0 1 0,0 0 0,0 0 0,0 0 0,0 0 0,0-1 0,0 1 0,0 0 0,0 0 0,0 0-1,0 0 1,0 0 0,-1-1 0,1 1 0,0 0 0,0 0 0,0 0 0,0 0 0,0 0 0,0-1 0,0 1 0,0 0 0,0 0-1,0 0 1,-1 0 0,1 0 0,0 0 0,0 0 0,0 0 0,0-1 0,0 1 0,-1 0 0,1 0 0,0 0 0,0 0 0,0 0-1,0 0 1,0 0 0,-1 0 0,1 0 0,0 0 0,0 0 0,0 0 0,0 0 0,-1 0 0,-3 9 141,0 12-44,3 0-36,0 0 1,2 1-1,4 32 0,-4-46-149,1 1 0,0-1 0,0 1 1,1-1-1,0 0 0,0 0 0,1 0 0,0-1 0,1 1 0,-1-1 0,10 11 0,-11-15 113,0-1-1,1 1 0,-1 0 0,1-1 1,-1 0-1,1 0 0,0 0 0,0 0 0,0-1 1,0 1-1,8 1 0,1-1-142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 22109,'-6'-1'199,"0"0"0,0 0 1,0 1-1,0 0 0,0 0 0,0 1 1,0 0-1,0 0 0,1 0 1,-1 0-1,0 1 0,0 0 1,1 0-1,-1 1 0,1-1 0,0 1 1,0 1-1,0-1 0,-5 5 1,5-4-190,-1 1 1,1 0 0,0 0-1,1 0 1,-1 1 0,1-1-1,0 1 1,1 0 0,0 0-1,-1 1 1,2-1 0,-1 1 0,1-1-1,0 1 1,0 0 0,0 7-1,2-13-23,0-1 0,0 1 0,0 0 0,0-1 0,0 1-1,0 0 1,0 0 0,0-1 0,1 1 0,-1 0 0,0-1 0,0 1-1,1 0 1,-1-1 0,0 1 0,1 0 0,-1-1 0,1 1 0,-1-1 0,1 1-1,-1-1 1,1 1 0,-1-1 0,1 1 0,-1-1 0,1 1 0,0-1-1,-1 0 1,1 1 0,0-1 0,-1 0 0,1 0 0,0 1 0,0-1-1,-1 0 1,1 0 0,0 0 0,0 0 0,-1 0 0,1 0 0,0 0-1,-1 0 1,1 0 0,1-1 0,4 0-113,0 0 0,0 0 1,0 0-1,7-4 0,16-7-536,37-23 1,-40 21 131,49-21 1,-72 34 519,-1 0 0,1 0 0,0 1 0,-1-1 0,1 1 0,-1-1 0,1 1 0,4 0 0,-7 0 20,1 1 1,-1-1-1,1 0 0,-1 0 1,1 0-1,-1 1 0,1-1 1,-1 0-1,1 1 0,-1-1 1,1 0-1,-1 1 0,0-1 1,1 0-1,-1 1 0,0-1 1,1 1-1,-1-1 0,0 1 1,0-1-1,1 1 0,-1-1 1,0 1-1,0-1 0,0 1 1,1-1-1,-1 1 0,0-1 1,0 1-1,0-1 0,0 1 1,0-1-1,0 1 0,0 0 1,-1-1-1,1 1 0,0-1 1,0 1-1,0-1 1,0 1-1,-1-1 0,1 1 1,0-1-1,0 1 0,-1 0 1,-4 7 133,1 1 1,-1-1-1,-1 0 1,0 0-1,0-1 1,0 0 0,-1 0-1,0 0 1,0-1-1,0 0 1,-1-1 0,0 1-1,0-1 1,-1-1-1,1 0 1,-18 6-1,25-9-204,0-1 0,0 0 0,0 1 0,0-1-1,0 0 1,-1 0 0,1 0 0,0 0 0,0 0-1,0 0 1,0 0 0,0 0 0,0 0 0,0 0-1,0 0 1,0-1 0,0 1 0,0-1 0,0 1 0,0 0-1,0-1 1,-2-1 0,3 1 22,-1 1 0,1-1 0,0 0 0,-1 0 0,1 0 0,0 0 0,0 0 0,0 0 0,-1-1 0,1 1 0,0 0 0,0 0 0,1 0 0,-1 0 0,0 0 0,0 0-1,0 0 1,1 0 0,-1 0 0,0 0 0,1 0 0,-1 0 0,1 1 0,0-3 0,13-20-539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 13587,'-37'21'872,"2"1"-2232,2-2 1424,5-3 168,5-1-200</inkml:trace>
  <inkml:trace contextRef="#ctx0" brushRef="#br0" timeOffset="1">195 514 12187,'-24'39'1208,"2"-2"-936,2-4-280,4-5 776,2 0-280,4-7-224</inkml:trace>
  <inkml:trace contextRef="#ctx0" brushRef="#br0" timeOffset="2">24 1210 13163,'-12'42'936,"4"-2"-1104,7-3 144,-1-5 312,1-5-128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103 333 15699,'-13'18'6788,"-7"22"-4276,16-32-2407,0 1 0,1-1 0,1 0-1,-1 1 1,1-1 0,0 1-1,1 0 1,0 14 0,1-22-97,0 0 1,0 1-1,0-1 1,0 0-1,0 1 1,0-1 0,1 0-1,-1 0 1,1 0-1,-1 1 1,1-1-1,-1 0 1,1 0-1,0 0 1,-1 0 0,1 0-1,0 0 1,0 0-1,0 0 1,0 0-1,0-1 1,0 1 0,0 0-1,0 0 1,0-1-1,2 2 1,-1-2-4,0 0 1,1 0-1,-1 0 0,0 0 1,0 0-1,0-1 1,1 1-1,-1-1 0,0 1 1,0-1-1,0 0 1,0 1-1,4-4 0,4-2-17,0 0-1,0-1 1,-1-1-1,13-11 1,-8 3-26,-1 0 1,0-1 0,-1 0 0,0-1-1,-2-1 1,0 0 0,-1 0 0,10-33-1,-15 38 1,0 0 0,-1 0-1,-1 0 1,-1 0 0,0-28-1,-2 33 3,0-1 1,0 1-1,-1 0 0,0 0 0,-1 0 0,0 1 0,0-1 0,-1 1 0,-8-15 0,10 19 23,0 1-1,-1-1 1,1 1-1,-1 0 1,0 0-1,0 0 0,0 0 1,0 0-1,-1 1 1,1 0-1,0-1 1,-1 1-1,0 1 0,0-1 1,1 0-1,-1 1 1,0 0-1,0 0 1,0 0-1,0 0 0,-1 1 1,1-1-1,0 1 1,0 0-1,0 0 0,0 1 1,0-1-1,0 1 1,0 0-1,0 0 1,0 1-1,0-1 0,0 1 1,-5 3-1,-1 1 47,1 0-1,-1 1 1,2 0 0,-1 1-1,1 0 1,0 1-1,1-1 1,0 1-1,1 1 1,-1-1-1,2 1 1,-1 0 0,2 1-1,-1-1 1,1 1-1,1 0 1,-3 15-1,5-24-16,1 0 1,-1 1-1,1-1 0,0 1 0,0-1 0,0 1 0,0-1 0,0 1 0,1-1 0,-1 1 0,1-1 0,-1 1 0,1-1 0,0 0 0,0 1 0,0-1 0,3 4 1,-3-5-21,1 1 1,0 0 0,0-1 0,-1 0 0,1 1 0,0-1 0,0 0 0,0 0 0,1 0 0,-1 0-1,0 0 1,0-1 0,0 1 0,1-1 0,2 1 0,8-1-141,0 0 1,0-1-1,0 0 1,0-1-1,17-4 1,-24 4 27,22-4-223,-13 2 65,0 0 0,0 1 0,1 1 1,-1 1-1,16 0 0,-27 1 226,-1 0-1,1 1 1,-1-1 0,1 1 0,-1 0 0,0 0-1,0 0 1,1 0 0,-1 1 0,0-1-1,0 1 1,0 0 0,0 0 0,-1 0-1,1 0 1,0 1 0,-1-1 0,0 1-1,1-1 1,-1 1 0,0 0 0,0 0-1,-1 0 1,1 0 0,-1 0 0,1 0 0,1 6-1,2 15-35,5 14-208,-9-36 231,-1 0 1,1 0-1,0 0 0,0 0 1,0 0-1,0-1 0,0 1 1,0-1-1,1 1 0,-1 0 0,0-1 1,1 0-1,-1 1 0,4 1 1,-4-3 57,0 1 0,0-1 0,0 0 1,0 0-1,1 1 0,-1-1 1,0 0-1,0 0 0,0 0 0,0 0 1,0 0-1,0-1 0,1 1 0,-1 0 1,0-1-1,0 1 0,0 0 0,0-1 1,0 1-1,0-1 0,0 1 1,0-1-1,0 0 0,1 0 0,21-23-220,-20 21 184,20-27-272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0:3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73 475 15219,'-18'30'1943,"10"-18"-1230,0 1 1,1 0 0,0 0 0,1 1 0,1 0-1,-7 25 1,11-37-665,1 0 0,-1 0 1,1 0-1,0 0 0,0 0 0,0 0 0,0 0 1,1 0-1,-1 0 0,0 0 0,2 3 0,-2-4-26,0-1-1,1 1 1,-1 0-1,1-1 0,-1 1 1,0-1-1,1 1 1,-1-1-1,1 1 1,-1-1-1,1 1 0,0-1 1,-1 1-1,1-1 1,0 0-1,-1 1 1,1-1-1,0 0 0,-1 0 1,1 1-1,1-1 1,1 0-14,-1 0 1,1-1 0,-1 1-1,1 0 1,0-1-1,-1 0 1,0 0 0,1 0-1,-1 0 1,1 0 0,-1 0-1,0 0 1,0-1-1,0 1 1,4-4 0,4-4-147,-1 0 0,0-1 0,-1 0 1,0 0-1,0-1 0,-1 0 0,0 0 0,-1 0 1,-1-1-1,0 0 0,0 0 0,-1-1 0,4-22 1,-7 34 126,-1 0 1,0 0-1,0 0 0,0-1 1,1 1-1,-1 0 1,0 0-1,-1 0 1,1 0-1,0-1 1,0 1-1,0 0 1,-1 0-1,1 0 1,0 0-1,-1 0 1,1 0-1,-1 0 1,0 0-1,1 0 0,-1 0 1,0 0-1,0 0 1,1 0-1,-1 0 1,0 0-1,-1 0 1,1 0 29,-1 1 0,1 0 1,0 0-1,0 0 0,-1 0 0,1 0 1,0 0-1,0 0 0,-1 0 0,1 1 1,0-1-1,0 0 0,0 1 0,0-1 1,-1 1-1,1-1 0,0 1 1,0 0-1,0 0 0,0-1 0,0 1 1,0 0-1,1 0 0,-1 0 0,-1 1 1,-2 3 104,0 0 0,1 0-1,-1 0 1,1 1 0,-3 6 0,6-11-84,-1 1-1,0-1 1,1 1-1,-1-1 1,0 0-1,1 1 1,0-1-1,-1 1 1,1-1-1,0 1 1,0-1-1,0 1 1,0-1-1,0 1 1,0-1 0,0 1-1,0-1 1,1 1-1,-1-1 1,0 1-1,1-1 1,-1 1-1,1-1 1,0 0-1,1 3 1,-1-4-21,1 1 1,-1-1-1,0 1 0,1-1 1,-1 1-1,1-1 1,-1 0-1,0 0 1,1 0-1,-1 0 1,1 0-1,-1 0 0,1 0 1,-1 0-1,0-1 1,1 1-1,-1-1 1,1 1-1,-1-1 0,0 1 1,0-1-1,1 0 1,-1 1-1,0-1 1,2-2-1,34-26-74,-32 25 29,19-19-210,-2 0 0,0-1 0,24-37-1,45-85-1536,-79 125 1426,-17 32 278,-4 10 239,8-18-139,-54 136 1406,49-118-1159,0 1 0,1-1 0,0 1 0,-1 39 0,6-56-253,0 1 0,1 0 1,-1 0-1,1-1 0,0 1 0,1 0 0,-1-1 1,1 1-1,1-1 0,-1 1 0,0-1 0,7 10 0,-7-13-43,0 0 0,0 0-1,0 0 1,0 0-1,1 0 1,-1 0-1,1 0 1,-1-1-1,1 1 1,-1-1 0,1 0-1,0 0 1,-1 0-1,1 0 1,0 0-1,0-1 1,0 1-1,0-1 1,0 0 0,0 0-1,-1 0 1,1 0-1,0 0 1,0 0-1,0-1 1,0 0 0,4-1-1,-1 0 6,0-1-1,-1 0 1,1 0 0,-1-1-1,0 1 1,0-1-1,0 0 1,0-1 0,-1 1-1,0-1 1,0 0-1,0 0 1,0 0 0,-1 0-1,4-8 1,6-12 156,-2 0 1,9-28-1,-20 53-143,58-192 1052,17-45 43,-69 228-1081,-4 15-26,-1 18-30,-1-22 39,-3 63-82,3 119 39,2-166 50,0 1 0,1 0 0,1-1 1,1 0-1,1 0 0,0 0 0,14 26 0,-17-37 0,2-1 1,-1 0-1,1 0 1,8 9-1,-11-13 1,-1-1 1,1 1-1,0-1 1,-1 0-1,1 0 1,0 0-1,0 0 1,0 0-1,3 1 1,-4-2-2,0 0 1,0 0-1,0 0 1,-1 0-1,1 0 1,0 0-1,0 0 1,0 0-1,0 0 1,-1 0-1,1-1 1,0 1-1,0 0 1,-1 0-1,1-1 1,0 1-1,0-1 1,-1 1-1,1-1 1,0 1-1,-1-1 1,1 1-1,-1-1 1,2 0-1,-1-1 7,0 0 0,0 0 0,0-1 0,0 1 0,0 0 0,0 0 0,-1 0 0,1-1 0,-1 1 0,1 0-1,-1-1 1,0 1 0,0 0 0,0-1 0,0 1 0,-1 0 0,1 0 0,-1-1 0,1 1 0,-1 0 0,-1-5 0,-1 1 10,0 0 1,0 0-1,0 0 1,0 0-1,-1 1 1,-7-9-1,2 6-9,0-1 0,0 2-1,0-1 1,-1 1-1,-1 1 1,1 0 0,-18-7-1,-82-25 279,98 34-211,11 4-64,0 0 0,0 0 0,-1-1 0,1 1 0,0-1 0,0 1 0,0-1-1,0 1 1,0-1 0,0 0 0,0 0 0,0 1 0,0-1 0,0 0 0,0 0-1,-1-1 1,2 1-6,0 1 0,0-1-1,0 1 1,0-1 0,0 1-1,0-1 1,0 1 0,0-1-1,0 1 1,0-1 0,0 1-1,1-1 1,-1 1 0,0-1-1,0 1 1,0 0 0,1-1-1,-1 1 1,0-1 0,0 1-1,1-1 1,-1 1 0,0 0-1,1-1 1,-1 1 0,1-1-1,6-3 58,-1 0-1,1 0 1,0 0-1,8-3 0,-6 3-52,67-35 128,106-73 0,-125 72-145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15587,'0'-2'209,"0"1"0,1-1 0,-1 0 0,1 1 0,-1-1 0,1 1 0,0-1 0,0 1 0,0-1 0,0 1 0,0-1 0,0 1 0,0 0 0,0 0-1,0-1 1,1 1 0,2-1 0,28-19 958,-26 18-902,4-3-86,0 0 0,1 1 0,0 1 0,0 0 0,0 0 0,22-3 0,-29 6-166,0 1 0,0-1 1,0 1-1,0 0 0,-1 0 1,1 1-1,0-1 0,0 1 1,0 0-1,-1 0 0,1 0 1,0 1-1,-1-1 0,1 1 1,-1 0-1,1 0 0,-1 0 1,0 0-1,0 1 0,0-1 1,0 1-1,0 0 0,-1-1 1,3 5-1,2 4-8,-1 1 0,-1-1 0,0 1 1,0 0-1,5 22 0,-7-20 29,2 0 0,-1 0 1,12 21-1,-15-33-4,-1-1 0,1 1 0,0-1 0,0 1 0,0-1 0,0 0 0,0 1 0,0-1 0,0 0 0,1 0 0,-1 1 0,0-1 0,1 0 0,-1-1 0,1 1 0,-1 0 0,1 0 0,-1-1 0,1 1 0,0 0 0,-1-1 0,1 0 0,0 1 0,-1-1 0,1 0 0,0 0 0,-1 0 0,1 0-1,0 0 1,-1 0 0,1-1 0,0 1 0,-1 0 0,1-1 0,0 0 0,-1 1 0,1-1 0,-1 0 0,1 0 0,-1 1 0,1-1 0,-1 0 0,2-3 0,6-3 193,-1 0 0,0-1 1,-1 0-1,0-1 0,8-12 0,-7 9 45,-1 0-1,0 0 0,5-14 1,-10 19-234,0 1 0,0 0 0,0-1 0,0 0 0,-1 1 0,0-1 0,-1 0 0,0-10 0,-5 4-3934,11 10 3077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118 130 18052,'-2'4'254,"1"0"-1,-1 0 1,0-1 0,0 1-1,0 0 1,-6 5 0,-6 13 214,11-15-392,0-1-1,1 0 1,-1 1 0,1 0-1,1-1 1,-1 1-1,1 0 1,0 13-1,1-19-67,0-1-1,0 1 1,1 0-1,-1-1 1,0 1-1,1 0 1,-1-1-1,0 1 1,1 0-1,-1-1 1,1 1-1,-1-1 1,1 1-1,-1-1 1,1 1-1,-1-1 1,1 0-1,0 1 1,-1-1-1,1 1 1,-1-1-1,1 0 1,0 0-1,0 1 1,-1-1-1,1 0 1,0 0-1,-1 0 1,1 0-1,0 0 1,0 0-1,33 0 208,-11 0-75,-19 1-126,1 1-1,-1-1 1,0 1-1,1 0 1,-1 1-1,0-1 1,0 1-1,0-1 0,-1 1 1,1 0-1,-1 1 1,1-1-1,-1 1 1,0-1-1,-1 1 1,1 0-1,0 0 1,-1 0-1,0 1 1,0-1-1,0 0 1,1 6-1,1 3-1,-1 0-1,1 0 1,-2 0-1,0 1 1,-1-1-1,0 23 1,-1-31 60,-1 0 0,1 0 0,-1 0 0,0 0 0,0 0 0,0 0 0,-1 0 1,1-1-1,-1 1 0,-1-1 0,1 1 0,0-1 0,-1 0 0,0 1 0,-4 3 0,3-5 1,0 1 0,0-1 0,-1 0 0,1-1 0,-1 1 0,0-1-1,0 0 1,0 0 0,0 0 0,0 0 0,0-1 0,0 0 0,-11 1 0,13-2-126,-1 1-1,1-1 1,0 0 0,-1 0-1,1 0 1,-1 0 0,1-1 0,0 1-1,-1-1 1,1 0 0,0 0 0,0 0-1,0 0 1,0-1 0,0 1-1,0-1 1,-4-2 0,-16-21-319</inkml:trace>
  <inkml:trace contextRef="#ctx0" brushRef="#br0" timeOffset="1">0 84 17356,'20'-7'1808,"9"3"-1120,-2-2-280,10-1 1257,5 0-817,5-1-328,3 0-200,-2 1-680,-2-2-416,-8 0 672,-3 4-136,-9-1-136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64 18748,'-23'17'1345,"-35"27"96,54-40-1291,0 0 0,0 0 1,0 0-1,1 1 0,-1 0 1,1-1-1,0 1 0,0 1 1,-3 8-1,6-14-138,-1 1 1,1 0-1,0 0 1,0-1-1,0 1 1,0 0-1,0 0 1,0-1-1,0 1 1,0 0-1,0 0 1,0-1-1,0 1 0,0 0 1,0 0-1,1-1 1,-1 1-1,0 0 1,1-1-1,-1 1 1,0 0-1,1-1 1,-1 1-1,2 0 1,-1 1-7,0-1 0,1 0 1,-1 0-1,1 0 1,0 0-1,-1-1 1,1 1-1,0 0 1,-1-1-1,3 1 0,6 1-27,1-1-1,-1 0 1,11 0-1,-15-1 34,9 0-16,-1 0 0,0 1 0,0 1 1,0 1-1,21 5 0,-32-7 4,0 0-1,0 1 1,0-1-1,0 1 1,0 0-1,0 0 1,0 0 0,-1 0-1,1 0 1,-1 0-1,1 1 1,-1-1-1,0 1 1,0 0-1,0 0 1,0 0 0,0 0-1,-1 0 1,0 0-1,1 0 1,-1 0-1,0 0 1,0 1 0,-1-1-1,1 0 1,-1 1-1,0-1 1,1 1-1,-2 3 1,0 3 49,0 1 0,-1-1 0,-1 1 0,1-1 1,-2 0-1,1 0 0,-2 0 0,1-1 0,-1 1 0,-1-1 0,1 0 0,-1-1 0,-11 13 0,10-13 1,-1 0-1,0-1 1,0 0-1,0 0 0,0-1 1,-1 0-1,0 0 1,-1-1-1,1 0 0,-1 0 1,0-1-1,0-1 1,-15 4-1,21-7-82,0 1-1,0-1 1,0 0 0,0 0-1,0-1 1,0 1 0,-1-1-1,2 0 1,-1 0 0,0 0-1,0-1 1,0 1 0,0-1-1,1 0 1,-1 0 0,1 0 0,0 0-1,-6-6 1,2 2-13,1-1 1,0 0-1,0 0 1,1 0-1,0-1 1,0 0-1,-4-11 0,-12-32-263</inkml:trace>
  <inkml:trace contextRef="#ctx0" brushRef="#br0" timeOffset="1">138 61 15179,'29'-6'2185,"0"4"-1289,2-3-440,5-2 2089,4 3-1825,5-2-432,1 2-944,1-3-1585,2-1 1873,-4 3-344,4-1-248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451 150 14467,'-11'24'1392,"-15"9"-799,-6 4-185,-8 11 616,-1 0-72,2 4-224,0-3-136,9-5-192,6-2-136,10-12-536,4-10-240,4-33 272,3-14-48</inkml:trace>
  <inkml:trace contextRef="#ctx0" brushRef="#br0" timeOffset="1">57 82 16724,'-3'-3'328,"0"1"1,1-1-1,-2 0 0,1 1 1,0-1-1,-1 1 1,1 0-1,-7-3 1,10 5-266,-1 0 1,0-1 0,0 1 0,0 0-1,1 0 1,-1-1 0,0 1 0,0 0-1,0 0 1,0 0 0,1 0-1,-1 0 1,0 0 0,0 0 0,0 0-1,0 1 1,1-1 0,-3 1 0,3-1-47,-1 1-1,1-1 1,-1 1 0,1 0 0,0 0 0,-1-1 0,1 1 0,0 0 0,-1-1 0,1 1 0,0 0 0,0 0 0,0-1 0,-1 1 0,1 0-1,0 0 1,0 0 0,0-1 0,0 1 0,1 0 0,-1 0 0,0 0 0,0-1 0,1 3 0,0 0-17,0 0 0,0 0 0,0 0 0,1 0 0,-1 0 0,1 0 0,0-1 0,0 1 0,0 0-1,0-1 1,0 0 0,1 1 0,-1-1 0,1 0 0,-1 0 0,1 0 0,0 0 0,0-1 0,0 1 0,0-1 0,0 0 0,0 0 0,0 0 0,4 1 0,-2-1 83,1 0 1,0 0-1,0 0 0,0-1 1,0 0-1,-1 0 0,1 0 1,0-1-1,0 1 1,0-2-1,0 1 0,8-4 1,-9 3 43,0-1 0,-1 0 0,1 0 1,-1 0-1,1 0 0,-1-1 0,0 0 1,-1 0-1,1 0 0,-1 0 0,4-5 0,-6 7-77,0 0 0,0 1 0,0-1 0,0 0 0,0 0 0,0 0 0,-1 0 0,1 0 0,-1 0 0,0 0 0,1 0 0,-1 0 0,0 0 0,0 0 0,0 0 0,0 0 0,0 0 0,-1 0 0,1 1 0,-1-1 0,1 0 0,-1 0 0,0 0 0,0 0 0,1 0 0,-1 1 0,-1-1 0,1 0 0,0 1 0,0-1 0,0 1 0,-1-1 0,-1-1 0,0 1-30,0 0 0,0 0 0,0 1 0,0-1 0,0 1 0,-1 0 0,1-1 0,0 1 0,-1 1 0,1-1 0,-1 0 0,1 1 0,-1 0 0,1 0 0,-1 0 0,1 0 0,-1 0 0,1 1 0,-1 0 0,1-1 0,0 1 0,-1 1 0,1-1 0,0 0 0,0 1 0,0-1 0,-6 5 0,6-4-183,-1 0-1,1 1 1,-1 0 0,1-1 0,0 1 0,0 0 0,0 1 0,0-1 0,0 1 0,1-1 0,0 1 0,0 0 0,0-1 0,0 1 0,0 0 0,1 1 0,-1-1 0,1 0 0,0 0 0,1 0 0,-1 1 0,1 5 0,0-8 65,1 0 1,-1 0 0,1 0-1,0 0 1,-1 0 0,1 0-1,0 0 1,1 0 0,-1 0-1,0 0 1,0 0 0,1 0-1,2 2 1,13 12-769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15939,'-20'30'1400,"-26"52"0,42-74-1227,0 1 0,0 0 0,1 0 0,1 0 0,-1 1 0,1-1-1,1 0 1,0 1 0,0 0 0,1-1 0,1 12 0,-1-19-127,0 0 1,1 1-1,-1-1 1,0 0-1,1 0 1,0 1-1,0-1 1,-1 0-1,1 0 1,1 0-1,-1 0 1,0 0-1,0 0 1,1 0-1,-1-1 1,1 1-1,-1 0 1,1-1-1,0 1 1,0-1-1,-1 0 1,1 1-1,0-1 1,0 0-1,1 0 1,-1 0-1,0-1 1,0 1-1,0 0 1,0-1-1,1 0 1,-1 1-1,0-1 1,1 0-1,-1 0 1,0 0-1,0 0 1,5-1-1,1-1 100,0 0 1,0-1-1,0 1 0,0-1 0,0-1 0,-1 0 1,1 0-1,-1 0 0,9-7 0,-10 5 10,1 0 1,-1 0-1,0-1 0,-1 0 0,0 0 1,0-1-1,0 1 0,-1-1 0,6-15 1,-8 19-101,-1 1 1,0-1 0,0 0 0,-1 1 0,1-1 0,-1 0 0,0 0 0,0 0 0,0 0 0,0 1 0,-1-5 0,0 5-24,0 1 0,0 0 0,0-1 0,0 1 0,0 0 0,0 0 1,-1 0-1,1 0 0,-1 0 0,1 0 0,-1 0 0,0 0 1,0 1-1,1-1 0,-1 1 0,0-1 0,-1 1 0,-2-2 0,1 2-29,1-1-1,0 1 0,-1 0 1,1 0-1,-1 0 0,1 0 0,-1 1 1,0-1-1,1 1 0,-1 0 1,1 0-1,-1 0 0,-4 1 0,-1 2-375,-1-1 0,1 1-1,-12 7 1,-10 2-725,29-11 558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11474,'560'-26'2104,"175"-15"663,207 26-143,-774 18-1959,271-31 0,-436 27-665,11 0 76,-13 1-75,-1 0 1,0 0-1,0 0 1,0-1-1,0 1 1,1 0-1,-1 0 0,0 0 1,0 0-1,0 0 1,1 0-1,-1 0 1,0 0-1,0 0 0,0 0 1,0 1-1,1-1 1,-1 0-1,0 0 1,0 0-1,0 0 0,0 0 1,0 0-1,1 0 1,-1 0-1,0 0 1,0 1-1,0-1 0,0 0 1,0 0-1,0 0 1,1 0-1,-1 0 1,0 1-1,0-1 0,0 0 1,0 0-1,0 0 1,0 0-1,0 0 1,0 1-1,0-1 0,0 0 1,0 0-1,0 0 1,0 1-1,0-1 1,0 0-1,0 0 0,0 0 1,0 0-1,0 1 1,0-1-1,0 0 1,0 0-1,-3-20-450,4 3 359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5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10114,'10'2'478,"1"-1"-1,0 1 0,0-2 1,0 0-1,18-1 0,7-1 407,579 36 1742,-605-33-2581,502 18 1328,2-27-880,-32 1-469,308-13 382,-423 33-320,-244-5-76,103-3 146,-180-7-111,0-1 0,84-19 0,-114 19-977,-8 4 748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17 111 16171,'-2'3'236,"0"-1"0,1 1 0,-1 0 0,0 0 0,1 0 0,0 0 0,0 0 0,0 0 0,0 0 0,0 0 0,0 1 0,1-1 0,0 0 0,0 1 0,-1-1 0,2 0 0,-1 4 0,1-6-183,-1-1 0,0 0 1,0 0-1,0 1 0,0-1 0,0 0 1,1 0-1,-1 1 0,0-1 0,0 0 0,1 0 1,-1 1-1,0-1 0,0 0 0,1 0 1,-1 0-1,0 0 0,1 1 0,-1-1 0,0 0 1,0 0-1,1 0 0,-1 0 0,0 0 0,1 0 1,-1 0-1,0 0 0,1 0 0,-1 0 1,0 0-1,1 0 0,-1 0 0,0 0 0,1 0 1,-1 0-1,0 0 0,0-1 0,1 1 0,-1 0 1,0 0-1,1 0 0,-1 0 0,0-1 1,0 1-1,1 0 0,-1-1 0,15-11 994,-14 12-981,18-22 1006,-1 0 1,31-49-1,-26 36-517,-14 26-312,-8 14-137,-7 22-115,3-18-6,-14 59-1525,-9 88-1,26-155 1491,-1 31-1308,7-19 94,-6-13 1205,0 0 0,1 0-1,-1 1 1,1-1 0,-1 0 0,0 0-1,1 0 1,-1 0 0,1 0-1,-1 0 1,1 0 0,-1 0 0,0 0-1,1 0 1,-1 0 0,1 0 0,-1 0-1,1 0 1,-1 0 0,0 0 0,1 0-1,-1 0 1,1-1 0,-1 1-1,0 0 1,1 0 0,-1 0 0,0-1-1,1 0 1,4-3-159,0 0 0,-1-1 0,1 0 0,-1 0 0,0 0 1,3-8-1,3-1-169,21-30-616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1568 14755,'8'-38'221,"3"1"0,1 0 0,23-51 0,-18 49-1275,-1-1-1,14-61 1,-26 74 1136,0-1-1,-2 1 1,-2-1-1,0 0 1,-6-44-1,-3 17 1086,-29-97-1,20 97-1318,-3 0 0,-1 1 1,-3 1-1,-38-58 0,35 69 1274,-36-41-1,52 66-736,0-1-1,1-1 1,1 0-1,1-1 1,-11-30 0,-4-10-948,-10-14 276,17 33 123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15811,'0'0'41,"1"0"0,-1 0 0,0 0 0,0 0 0,0-1 0,0 1 0,1 0 0,-1 0 0,0 0 0,0 0-1,0 0 1,1 0 0,-1 0 0,0 0 0,0-1 0,1 1 0,-1 0 0,0 0 0,0 0 0,0 0 0,1 0 0,-1 0 0,0 0-1,0 0 1,1 1 0,-1-1 0,0 0 0,0 0 0,0 0 0,1 0 0,-1 0 0,0 0 0,0 0 0,0 0 0,1 1-1,-1-1 1,0 0 0,0 0 0,0 0 0,0 0 0,1 1 0,-1-1 0,0 0 0,-3 14 1003,-19 26 49,14-27-475,-7 12-22,10-17-429,0 0 0,0 0-1,1 1 1,0 0 0,1 0-1,0 0 1,-3 11 0,6-19-156,0-1 0,0 1 0,0-1 0,0 1 0,0-1 0,0 1 1,0-1-1,0 1 0,0-1 0,1 0 0,-1 1 0,0-1 0,0 1 0,0-1 0,0 1 1,1-1-1,-1 0 0,0 1 0,1-1 0,-1 1 0,0-1 0,1 0 0,-1 1 1,0-1-1,1 0 0,-1 0 0,0 1 0,1-1 0,0 0 0,18 2 173,20-11-26,-36 9-140,19-7 28,-1 0 19,30-5 0,-46 11-59,0 0 0,1 1 0,-1-1-1,0 1 1,1 0 0,-1 1 0,0 0 0,0-1-1,1 1 1,-1 1 0,6 1 0,-8-1-9,-1 0 1,1-1 0,-1 1 0,1 0-1,-1 0 1,1 0 0,-1 1-1,0-1 1,0 0 0,0 1 0,0-1-1,0 1 1,-1 0 0,1 0 0,-1 0-1,0 0 1,0-1 0,0 2-1,0-1 1,0 0 0,-1 0 0,0 0-1,1 0 1,-1 0 0,0 0 0,-1 7-1,0 0 28,0 0 0,-1-1-1,-1 1 1,1-1 0,-1 1-1,-1-1 1,-6 13 0,2-8 86,0 0 0,-1-1 1,0 0-1,-13 13 0,17-21-127,0 0 0,0 0 0,-1 0 0,0-1 0,0 0-1,0 0 1,0 0 0,-1-1 0,1 1 0,-1-2 0,-8 3-1,13-4-88,0-1 1,0 1-1,-1-1 0,1 0 0,0 0 0,0 0 0,0 0 0,0 0 0,0-1 0,0 1 0,-1 0 0,1-1 0,0 0 0,0 0 0,0 1 1,0-1-1,1 0 0,-1 0 0,0-1 0,0 1 0,1 0 0,-1-1 0,0 1 0,1-1 0,-1 1 0,1-1 0,-2-2 0,-1-3-94,1 1 0,0 0 0,0-1 0,0 0 0,1 0 0,-3-13 0,-1-28-824</inkml:trace>
  <inkml:trace contextRef="#ctx0" brushRef="#br0" timeOffset="1">136 66 17476,'17'-3'1824,"3"2"-1320,3-2-256,6-1 1337,8-2-1481,6-3-560,9-2 416,2-2-112,1-3-121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17820,'1'-1'664,"-4"0"-680,2-5 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88 13947,'-13'-12'747,"0"2"0,-1-1 0,0 2 0,0 0 0,-24-11-1,34 18-607,-1 1 0,1-1 0,-1 1 0,0 0 0,1 0 0,-1 0 0,0 0 0,0 1 0,1 0 0,-1 0 0,0 0 0,0 1 0,0 0 0,1-1 0,-1 2 0,0-1 0,1 0 0,-1 1 0,1 0 0,-1 0-1,1 1 1,0-1 0,-8 7 0,8-6-114,0 1 0,0 0 0,1 1 0,-1-1 0,1 1 0,0 0-1,0-1 1,0 1 0,1 0 0,-3 8 0,4-11-21,0 0 0,1 1 0,-1-1-1,1 0 1,-1 1 0,1-1 0,0 0 0,0 1 0,0-1 0,0 0 0,0 1 0,0-1 0,1 0-1,-1 1 1,1-1 0,0 0 0,0 1 0,0-1 0,0 0 0,0 0 0,0 0 0,0 0 0,1 0-1,-1 0 1,1 0 0,-1-1 0,4 4 0,1-2 24,0 0 0,0 0 0,0 0 1,0-1-1,0 0 0,1 0 0,-1 0 0,1-1 0,-1 0 0,1 0 1,12-1-1,0 0 73,1-1 1,-1-1 0,19-5-1,-14 2 240,48-18 0,-64 20-245,0 0 0,0-1 0,0-1 0,0 1 0,-1-1 0,0 0 0,0 0 0,0-1 0,6-7 0,-12 12-69,1-1 0,-1 1 0,0-1 0,0 1 0,0-1 0,0 1 0,0-1 0,0 1 0,0-1 0,-1 0 0,1 1 0,0-1 0,-1 0 0,0 0 0,1 0 0,-1 1 0,0-1 0,0 0 0,0 0 0,0 0 0,0 0 0,0 1 0,-1-1 0,1 0 0,-1 0 0,1 1 0,-1-1 0,1 0 0,-1 0 0,0 1 0,0-1 0,0 1 0,0-1 0,0 1 0,-3-3 0,1 1 11,0 1-1,0 0 0,-1-1 1,1 1-1,-1 0 0,0 1 1,0-1-1,0 1 0,0-1 1,0 1-1,0 1 0,0-1 1,0 0-1,-7 1 0,-5 1-7,1 0 0,0 2 0,-1 0 0,1 0-1,0 2 1,1 0 0,-1 0 0,1 2 0,-16 8 0,6-1-214,1 1 1,1 1-1,0 0 1,-26 28-1,45-40-459,14-11 441,17-14-125,-5 3-77</inkml:trace>
  <inkml:trace contextRef="#ctx0" brushRef="#br0" timeOffset="1">558 317 14539,'-9'13'459,"1"1"1,0 1-1,1-1 0,1 1 0,0 0 1,1 0-1,1 1 0,1-1 0,0 1 1,1 0-1,0 0 0,1 0 0,2 24 0,-1-35-362,1 1 0,0-1 0,0 1 0,0-1 0,0 0 0,1 1 0,0-1 0,0 0 0,0 0 0,4 5 0,-4-7-35,0-1 0,0 1 0,0-1 0,0 0 1,0 0-1,1 1 0,0-1 0,-1-1 1,1 1-1,0 0 0,0-1 0,-1 1 1,1-1-1,1 0 0,-1 0 0,0 0 0,0-1 1,5 2-1,5-1 100,0-1 0,1 0 1,-1-1-1,0 0 0,0-1 0,24-7 0,-27 6-44,-1 0 0,1 0 0,-1-1 0,1-1 0,-1 1 0,-1-1 0,1-1 0,-1 0 0,12-10 0,-19 15-92,0 0 1,1 0-1,-1 0 1,0 0-1,0-1 0,0 1 1,0 0-1,0-1 1,0 1-1,0 0 0,-1-1 1,1 1-1,0-1 0,-1 1 1,1-1-1,-1 0 1,0 1-1,1-1 0,-1 1 1,0-1-1,0 0 1,0 1-1,0-1 0,0 0 1,-1 1-1,1-1 0,0 1 1,-1-1-1,1 1 1,-1-1-1,0 1 0,1-1 1,-1 1-1,0-1 1,0 1-1,0 0 0,0-1 1,0 1-1,0 0 0,0 0 1,0 0-1,-1 0 1,1 0-1,0 0 0,-1 0 1,1 0-1,-3 0 1,-3-4 24,-1 1 0,0 1 0,-1 0 0,1 0 0,0 0 0,-1 1 0,-14-1 0,6 2-350,0 1 1,-17 2-1,-23 0-681,42-4 610,8-4-138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15091,'18'10'1208,"7"0"-1256,-5-6-64,1-4 2065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13483,'0'2'171,"0"-1"0,-1 1-1,2 0 1,-1-1 0,0 1 0,0 0 0,0-1 0,1 1 0,-1 0-1,1-1 1,-1 1 0,1-1 0,0 1 0,1 2 0,0-3-44,-1 0 1,1 0 0,0 0-1,-1 0 1,1 0 0,0 0-1,0-1 1,0 1 0,0-1-1,0 1 1,0-1 0,0 0-1,3 1 1,53 4 1433,0-2 0,75-7 0,116-21-598,-239 23-941,21-1-25,3-1-324,-1 0 0,1-2 0,60-20 0,-92 25 300,0 1 0,0-1-1,0 0 1,0 0 0,0 1 0,0-2-1,-1 1 1,1 0 0,0 0 0,-1 0-1,1-1 1,-1 1 0,1-1 0,-1 1 0,1-1-1,-1 0 1,0 0 0,2-3 0,-4-15-329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1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 16371,'-24'13'579,"0"1"-1,0 1 1,1 1-1,1 1 0,-21 21 1,-177 156 110,204-182-685,-55 49 3,63-54-7,1 1-1,0 0 1,0 1-1,0-1 1,1 1 0,-6 13-1,11-21 7,0 1 0,1-1 1,-1 1-1,1-1 0,-1 1 0,1-1 0,0 1 0,-1-1 0,1 1 1,0 0-1,0-1 0,0 1 0,0-1 0,0 1 0,1 0 0,-1-1 1,0 1-1,1-1 0,-1 1 0,1-1 0,-1 1 0,2 1 1,0-1 7,0 0 1,0 0 0,0 0 0,0 0 0,0 0-1,0-1 1,0 1 0,1-1 0,-1 0 0,0 1-1,1-1 1,3 1 0,8 2 82,1-1-1,-1 0 1,29 2-1,-38-5-72,105 7 816,0-5 1,195-22-1,-238 10-503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17900,'12'20'1440,"-9"6"-1072,-3 1-168,-2 6 744,1 3-415,-1 1-537,2 2-128,0-11-329,0-3-151,2-12-128,3-8-64,0-12 184,-2-9 120,-5-14-16,-2-7-8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15075,'-4'-11'842,"-1"-7"123,5 18-918,0 0-1,1 0 1,-1 0 0,0 0 0,0 0 0,0 0 0,0 0 0,0 0 0,0 0 0,0 0-1,1 0 1,-1 0 0,0 0 0,0 0 0,0 0 0,0 0 0,0 0 0,0 0-1,1 0 1,-1 0 0,0 0 0,0 0 0,0-1 0,0 1 0,0 0 0,0 0-1,0 0 1,0 0 0,0 0 0,1 0 0,-1 0 0,0 0 0,0 0 0,0 0 0,0-1-1,0 1 1,0 0 0,0 0 0,0 0 0,0 0 0,0 0 0,0 0 0,0 0-1,0-1 1,0 1 0,0 0 0,0 0 0,0 0 0,0 0 0,0 0 0,0 0 0,0 0-1,0-1 1,0 1 0,4 3-61,1 1 1,0-2-1,-1 1 0,1-1 0,0 1 1,0-1-1,1-1 0,-1 1 0,7 1 1,55 6-1868,-44-6 1347,14 0-374,-17-1 62,38 7 0,-53-9 846,0 2 0,-1-1 0,1 1 0,-1-1 1,1 1-1,-1 1 0,0-1 0,0 0 0,0 1 0,0 0 0,0 0 0,-1 0 1,5 5-1,-6-6 125,-1 0 1,0 1 0,0-1 0,0 0-1,0 0 1,0 0 0,0 1-1,0-1 1,-1 0 0,1 1-1,-1-1 1,0 1 0,0-1 0,0 0-1,0 1 1,0-1 0,0 1-1,-1-1 1,1 1 0,-1-1-1,0 3 1,-3 4 707,0 0-1,-1 0 0,-9 16 1,4-10 171,10-14-985,-1 0 0,1-1 0,0 1 0,0 0 0,-1 0 0,1 0 1,0-1-1,0 1 0,0 0 0,0 0 0,0 0 0,0-1 0,0 1 1,0 0-1,0 0 0,1 0 0,-1-1 0,0 1 0,0 0 1,1 0-1,-1-1 0,0 1 0,1 0 0,-1-1 0,1 1 0,-1 0 1,1-1-1,-1 1 0,1-1 0,-1 1 0,1-1 0,0 1 0,0 0 1,30 17-393,-20-12 299,12 6-98,-10-5 46,1 1 0,-1 0 0,0 0 0,-1 1 1,0 1-1,0 0 0,18 21 0,-29-29 132,0-1 1,0 1 0,0 0 0,0-1-1,0 1 1,0 0 0,0 0 0,-1-1 0,1 1-1,-1 0 1,1 0 0,-1 0 0,0 0-1,0 0 1,0 0 0,0 0 0,0-1-1,0 1 1,0 0 0,-1 0 0,1 0-1,-1 0 1,1 0 0,-1-1 0,0 1-1,0 0 1,0-1 0,0 1 0,0 0-1,0-1 1,0 1 0,0-1 0,-1 1-1,1-1 1,0 0 0,-1 0 0,1 0 0,-1 0-1,0 0 1,-1 1 0,-9 5 159,1-1 0,-1-1 0,0 0 0,-19 6 1,30-11-154,0 0-8,-10 4-22,0 0 0,1-1 0,-1-1 0,0 0-1,-1 0 1,1-1 0,0-1 0,-13 0 0,24 0-8,-1 0 1,1 0-1,-1 0 0,0-1 1,1 1-1,-1 0 0,0 0 1,1-1-1,-1 1 0,1 0 1,-1 0-1,1-1 0,-1 1 1,1-1-1,-1 1 0,1 0 1,-1-1-1,1 1 1,-1-1-1,1 1 0,0-1 1,-1 0-1,1 1 0,0-1 1,0 1-1,-1-1 0,1 1 1,0-1-1,0 0 0,0 1 1,0-1-1,0 0 0,-1 1 1,1-1-1,0 0 0,1 1 1,-1-1-1,0 0 0,12-28-384,10-7-70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18452,'0'0'41,"0"-1"0,0 1-1,1 0 1,-1 0 0,0-1 0,0 1 0,0 0-1,0 0 1,0-1 0,0 1 0,0 0 0,0-1 0,0 1-1,0 0 1,0 0 0,-1-1 0,1 1 0,0 0 0,0 0-1,0-1 1,0 1 0,0 0 0,0 0 0,-1-1-1,1 1 1,0 0 0,0 0 0,0 0 0,0-1 0,-1 1-1,1 0 1,0 0 0,0 0 0,-1 0 0,1 0-1,0-1 1,0 1 0,-1 0 0,1 0 0,0 0 0,-1 0-1,-10 8 563,-8 20 242,14-16-742,1 0 0,0 0 0,1 1 0,0-1 0,1 1 0,0 0 0,1 0 0,1-1 0,0 1 0,1 0 0,0 0 0,5 21 0,5 11-140,3 0 1,20 48-1,-19-55 58,-4-12-212,-8-20 3,1 1 0,-1 0-1,0 1 1,-1-1-1,0 0 1,0 1 0,-1-1-1,2 15 1,-3-22 160,0 0 0,0 1 0,0-1 0,0 0 0,-1 0 0,1 0 0,0 0 0,0 1 0,0-1 0,0 0-1,0 0 1,0 0 0,0 0 0,0 1 0,0-1 0,0 0 0,0 0 0,-1 0 0,1 0 0,0 0 0,0 0 0,0 1 0,0-1 0,0 0 0,-1 0 0,1 0 0,0 0 0,0 0 0,0 0 0,0 0 0,-1 0 0,1 0 0,0 0 0,0 0 0,0 0 0,0 0 0,-1 0 0,1 0 0,0 0 0,0 0 0,-1 0 0,-8-5-609,-6-9-76,-3-13 721,2-1 1,0 0 0,2-1 0,1 0-1,1-1 1,-7-32 0,18 60 25,-1-6 279,0 0-1,0-1 0,0 1 0,0-12 1,2 18-237,0 1 1,0-1 0,0 0 0,0 0-1,1 1 1,-1-1 0,0 0-1,1 1 1,-1-1 0,1 1 0,-1-1-1,1 0 1,0 1 0,0 0 0,0-1-1,0 1 1,0-1 0,0 1-1,0 0 1,0 0 0,0-1 0,1 1-1,-1 0 1,0 0 0,1 1 0,-1-1-1,1 0 1,2-1 0,10-1 112,0 0 0,0 1 0,0 0 0,26 1 0,22-3-298,-9-5 9,-1-2-84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16860,'1'11'610,"0"6"-5,1 0 1,1 0 0,0 0-1,1 0 1,7 20 0,-10-34-540,0 0 0,1 0 1,-1-1-1,1 1 0,-1 0 1,1-1-1,0 1 0,0-1 1,0 1-1,1-1 0,-1 0 1,0 0-1,1 0 0,0 0 1,-1-1-1,1 1 0,0 0 1,0-1-1,0 0 0,0 0 1,0 0-1,0 0 0,0 0 1,0-1-1,0 1 0,0-1 1,0 0-1,1 0 0,-1 0 1,0 0-1,0-1 0,0 1 1,0-1-1,0 0 0,4-1 1,4-3 219,0 1 0,-1-2 0,1 1 1,-1-2-1,0 1 0,-1-1 0,0-1 1,0 0-1,15-17 0,-23 24-250,0 1-25,-1 0 1,0-1 0,0 1 0,1 0 0,-1 0 0,0 0-1,0-1 1,1 1 0,-1 0 0,0 0 0,1 0-1,-1 0 1,0-1 0,0 1 0,1 0 0,-1 0-1,0 0 1,1 0 0,-1 0 0,0 0 0,1 0-1,-1 0 1,0 0 0,1 0 0,-1 0 0,0 0 0,1 0-1,-1 0 1,0 1 0,1-1 0,-1 0 0,0 0-1,1 0 1,-1 1 0,10 10 17,-9-10-34,0 1 0,0-1 0,0 0 0,0 0 0,0 1 0,0-1 0,0 0 0,1 0 0,-1 0 0,0 0 0,1 0 0,1 0 0,0 0 4,-1-1 1,1 0-1,-1 0 0,1 0 0,-1 0 1,1-1-1,-1 1 0,0-1 0,1 1 1,-1-1-1,1 0 0,-1 0 1,2-1-1,31-19-3,-28 16 1,4-3 3,0 0-6,-1 1 0,1 1 0,0 0 0,1 0 1,18-6-1,-27 11 2,-1 0 0,1 1 0,-1 0 1,1-1-1,-1 1 0,1 0 0,-1 0 0,1 0 1,-1 0-1,1 1 0,-1-1 0,1 1 0,-1 0 1,1-1-1,-1 1 0,0 0 0,1 0 0,-1 1 1,0-1-1,0 0 0,0 1 0,0-1 0,0 1 1,0 0-1,0 0 0,-1 0 0,1-1 0,0 2 1,-1-1-1,0 0 0,1 0 0,-1 0 0,0 1 0,1 2 1,5 17-31,-5-16 31,-1 0 0,1 0 1,1-1-1,-1 1 0,4 5 0,-5-10 8,0 0 1,-1 0-1,1 0 0,0 0 1,0 0-1,0 0 0,-1-1 1,1 1-1,0 0 0,0-1 1,0 1-1,0-1 0,0 1 1,0-1-1,0 1 0,1-1 1,-1 0-1,0 0 0,0 1 1,0-1-1,0 0 0,0 0 1,0 0-1,1 0 0,-1 0 1,0 0-1,0-1 0,0 1 1,0 0-1,0 0 0,0-1 1,2 0-1,8-4 59,0-1 0,-1 0 0,1-1-1,13-11 1,-18 12-43,2 0-1,-1 0 0,0 1 1,1 1-1,0-1 0,0 1 1,1 0-1,-1 1 0,17-4 1,-23 6-28,1 1-1,-1 0 1,1 0 0,-1 0-1,1 0 1,-1 1 0,0-1 0,1 1-1,-1-1 1,0 1 0,1 0-1,-1 0 1,0 0 0,0 0 0,0 0-1,1 1 1,1 1 0,0 1-326,1 0 0,-1 1-1,0-1 1,0 1 0,4 7 0,-8-12 303,0 0 1,0-1-1,0 1 0,0 0 0,0 0 1,0 0-1,0 0 0,0 0 0,0 0 1,0 0-1,0 0 0,0 0 1,0 0-1,0-1 0,0 1 0,0 0 1,0 0-1,1 0 0,-1 0 0,0 0 1,0 0-1,0 0 0,0 0 1,0 0-1,0 0 0,0 0 0,0 0 1,0 0-1,0 0 0,0 0 0,0 0 1,1 0-1,-1 0 0,0 0 1,0 0-1,0 0 0,0 0 0,0 0 1,0 0-1,0 0 0,0 0 0,0 0 1,0 0-1,1 0 0,-1 0 1,0 0-1,0 0 0,0 0 0,0 0 1,0 0-1,0 0 0,0 0 0,0 0 1,0 0-1,0 0 0,0 0 1,0 0-1,1 0 0,-1 0 0,0 0 1,0 0-1,0 1 0,1-12-167,-1 7-57,1-16-517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1601 382 14283,'-81'-23'4027,"62"19"-3217,-1 0 1,1-2 0,1-1 0,-1 0 0,1-1-1,-29-18 1,18 5-967,-96-62-2256,107 73 1928,-1 1 0,1 0 0,-1 2 0,-1 0 0,-28-5 0,-306-72-885,335 77 1442,-28-8 400,-65-12-1,97 25-388,-1 0-1,1 1 0,-1 0 0,1 1 1,0 1-1,-1 1 0,1 0 1,-23 7-1,0 3-283,1 3 0,-68 37-1,-62 51-3135,144-89 2708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18620,'-3'-7'1880,"5"7"-2136,5 0 1145,3 0-209,4-3-600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18436,'-7'48'2353,"3"-18"-1409,-2 30 0,6-53-889,0 1-1,0-1 1,0 1-1,1-1 1,1 0-1,-1 0 1,1 0-1,0 0 1,5 10-1,-6-14-29,1-1 0,-1 0-1,1 1 1,-1-1 0,1 0-1,0 0 1,0 0 0,0 0-1,0 0 1,0 0 0,1-1-1,-1 1 1,0-1 0,1 1-1,-1-1 1,1 0 0,0 0-1,-1 0 1,1 0 0,0-1-1,0 1 1,-1-1 0,1 1-1,0-1 1,0 0 0,0 0-1,0 0 1,-1-1 0,1 1-1,0-1 1,0 0 0,-1 1 0,5-3-1,4-1 83,0-1 0,0 0 0,0-1 0,-1 0 0,0-1-1,14-11 1,-4-1 292,33-39-1,-23 23-121,-29 34-270,0 0-1,-1 1 1,1-1 0,0 0-1,-1 0 1,1 1 0,0-1-1,0 0 1,0 1 0,0-1 0,0 1-1,0-1 1,-1 1 0,1-1-1,0 1 1,0 0 0,0 0 0,2-1-1,-2 1-3,-1 0-1,0 1 1,1-1 0,-1 0-1,1 1 1,-1-1-1,1 0 1,-1 1 0,0-1-1,1 0 1,-1 1 0,0-1-1,1 1 1,-1-1-1,0 0 1,0 1 0,1-1-1,-1 1 1,0-1-1,0 1 1,0-1 0,0 1-1,1-1 1,-1 1-1,0 0 1,0 6 3,1 0 0,-1 0 1,-1 13-1,1-18-7,-3 24 1,1-17 1,1-1 1,0 1-1,1-1 0,0 1 0,0 0 1,1-1-1,1 11 0,-1-18 2,-1-1 0,0 1 0,0 0 0,1 0 0,-1-1 0,1 1 0,-1 0 0,0-1-1,1 1 1,-1 0 0,1-1 0,0 1 0,-1 0 0,1-1 0,-1 1 0,1-1 0,0 0 0,-1 1 0,1-1-1,0 1 1,0-1 0,-1 0 0,1 1 0,1-1 0,0 0 3,0 0 0,0 0 0,0 0 1,0 0-1,0 0 0,0 0 0,0-1 0,0 1 0,4-2 0,5-3 24,-1 0 0,20-12-1,-21 11-12,42-27 63,-30 19-100,36-19 0,-55 31 8,0 1 0,1 0 1,-1 1-1,0-1 0,1 0 0,-1 1 0,0-1 0,1 1 0,-1 0 0,1 0 0,3 0 0,-5 0 2,0 0 0,0 1-1,0-1 1,0 0-1,1 1 1,-1-1 0,0 1-1,0-1 1,0 1-1,0 0 1,-1-1 0,1 1-1,0 0 1,0 0 0,0 0-1,0 0 1,-1-1-1,2 2 1,-1 1-8,0 0 1,0 0-1,0 0 0,0 0 0,-1 0 1,1 0-1,-1 0 0,1 0 1,-1 1-1,0-1 0,-1 0 0,1 0 1,0 0-1,-1 0 0,0 0 1,-1 4-1,-4 9-32,4-12-6,1 0-1,-1-1 1,1 1-1,0 0 0,0-1 1,0 1-1,0 0 1,1 0-1,0 0 0,-1 5 1,2-9-42,0 0 0,0 0 0,-1 0 0,1-1 0,0 1 0,-1 0 0,1 0 0,0-1 0,-1 1-1,1 0 1,-1-1 0,1 1 0,0-1 0,-1 1 0,1-1 0,-1 1 0,1-1 0,-1 1 0,0-1 0,1 1 0,0-2 0,19-21-2040,22-35 1,-15 16 806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 16812,'0'0'52,"0"0"1,0 1-1,0-1 1,-1 0-1,1 0 1,0 0-1,0 1 1,-1-1-1,1 0 1,0 0 0,-1 0-1,1 0 1,0 0-1,0 0 1,-1 0-1,1 1 1,0-1-1,-1 0 1,1 0-1,0 0 1,-1 0 0,1 0-1,0 0 1,0-1-1,-1 1 1,1 0-1,0 0 1,-1 0-1,1 0 1,0 0-1,0 0 1,-1 0 0,1-1-1,0 1 1,-1 0-1,1 0 1,0 0-1,0-1 1,0 1-1,-1 0 1,1 0-1,0-1 1,0 1 0,0 0-1,0 0 1,-1-1-1,1 1 1,0 0-1,0 0 1,0-1-1,0 1 1,0 0-1,0-1 1,0 1 0,0 0-1,0-1 1,0 1-1,0 0 1,0-1-1,0 1 1,0 0-1,0-1 1,-20 21 1752,9-3-1530,0-1 0,1 1-1,1 1 1,0 0-1,2 0 1,0 1 0,1 0-1,1 0 1,0 1-1,-1 19 1,-1 30-364,2 102 0,5-152 107,2-38-258,6-30-1,-2 15 141,-4 17 88,-2 12 9,0 0 0,1 0 0,0 0 0,0 0 0,0 0 0,1 0 0,2-5-1,-4 10 2,1-1 0,-1 1 0,0-1 0,1 1 0,0-1 0,-1 1 0,1-1 0,-1 1 0,1 0 0,-1-1 0,1 1 0,0 0 0,-1-1 0,1 1 0,0 0 0,-1 0 0,1 0 0,0 0 0,-1 0 0,1 0 0,0 0 0,-1 0 0,1 0 0,0 0 0,-1 0 0,1 0 0,0 0 0,0 1 0,23 7-64,-14-4 32,-2-2 38,0 0 1,0-1 0,0 0-1,0-1 1,0 1 0,1-2-1,-1 1 1,0-1-1,0 0 1,0-1 0,0 0-1,0 0 1,0-1-1,-1 0 1,1 0 0,-1-1-1,0 0 1,0 0 0,0-1-1,0 0 1,-1 0-1,0-1 1,0 1 0,0-1-1,-1 0 1,1-1 0,5-9-1,-10 14 13,-1 1 0,1-1 0,0 0 1,0 0-1,-1 0 0,1 0 0,-1 0 0,0 0 0,0 1 0,1-1 0,-1 0 0,0 0 0,-1 0 0,1-3 1,-1 4-10,1 0 0,0 1 0,-1-1 0,1 0 0,-1 1 0,1-1 0,-1 0 0,1 1 0,-1-1-1,1 1 1,-1-1 0,1 1 0,-1-1 0,0 1 0,1 0 0,-1-1 0,0 1 0,0 0 0,1-1 0,-1 1 0,0 0 0,0 0 0,1 0 0,-1 0 0,0 0 0,0 0 0,1 0 0,-1 0 0,0 0 0,0 0 0,1 0 0,-1 0 0,0 0 0,0 1 0,1-1 0,-1 0 0,0 1 0,-1 0 0,-4 2 14,0 0-1,1 0 0,-1 1 0,1 0 1,0 0-1,0 1 0,0-1 1,0 1-1,1 0 0,0 0 0,0 1 1,0-1-1,1 1 0,-1 0 0,1 0 1,1 0-1,-4 12 0,4-14-23,1 0-1,0 0 0,1 0 1,-1 0-1,1 0 0,0 0 1,-1 0-1,2 1 1,-1-1-1,1 0 0,-1 0 1,1 0-1,2 5 0,-2-7 1,0 1 0,1 0-1,-1-1 1,1 0 0,0 1-1,0-1 1,0 0 0,0 0-1,0 0 1,0 0 0,0 0 0,1 0-1,-1-1 1,1 1 0,-1-1-1,1 1 1,0-1 0,0 0-1,-1 0 1,5 0 0,14 3-13,-1-1 1,1-2 0,-1 0 0,1-1 0,31-4 0,-21 2-57,42 1 1,-56 8 62,-17-7 13,1 0 0,-1 0 1,0 0-1,0 0 0,0 0 0,1 0 0,-1 1 1,0-1-1,0 0 0,0 0 0,0 0 0,1 0 1,-1 1-1,0-1 0,0 0 0,0 0 0,0 0 1,0 1-1,0-1 0,0 0 0,0 0 1,1 0-1,-1 1 0,0-1 0,0 0 0,0 0 1,0 1-1,0-1 0,0 0 0,0 0 0,0 0 1,0 1-1,-1-1 0,1 0 0,0 0 0,0 1 1,0-1-1,0 0 0,0 0 0,0 0 0,0 1 1,0-1-1,-1 0 0,1 0 0,0 0 0,0 0 1,0 1-1,0-1 0,-1 0 0,1 0 0,0 0 1,0 0-1,0 0 0,-1 0 0,1 1 0,0-1 1,0 0-1,0 0 0,-1 0 0,1 0 0,0 0 1,0 0-1,-1 0 0,1 0 0,0 0 0,0 0 1,-1 0-1,1 0 0,-1 0 28,-1 0 0,1 0-1,0 0 1,-1 0 0,1 0 0,0 0 0,0 0-1,-1-1 1,1 1 0,0 0 0,0-1-1,0 1 1,-1-1 0,1 0 0,0 1 0,0-1-1,0 0 1,0 1 0,0-1 0,0 0 0,0 0-1,0 0 1,0 0 0,1 0 0,-1 0-1,0 0 1,0 0 0,1 0 0,-1 0 0,1-1-1,-1-1 1,-2-3 62,1 0-1,0 0 1,0 0-1,0 0 1,0-8-1,0 4-21,2-1 0,-1 0-1,1 0 1,1 0-1,0 0 1,0 0 0,4-10-1,-4 17-116,0 0-1,0 1 1,0-1 0,1 1-1,-1-1 1,1 1 0,0 0-1,0 0 1,0 0 0,1 0-1,-1 0 1,1 0-1,0 1 1,-1-1 0,1 1-1,0 0 1,0 0 0,1 0-1,-1 0 1,0 0-1,1 1 1,-1-1 0,7-1-1,21-2-1412,-23 4 987,0 0-1,0 0 1,15-6-1,-10 2-313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 9442,'-1'1'288,"-1"0"0,1-1 0,-1 1 0,1 0 0,-1-1 0,1 1 0,-1-1 0,0 1 0,1-1 0,-1 0 0,0 0 0,1 0 0,-1 0 0,0 0 0,1 0 0,-1 0 0,0 0 0,1-1 0,-1 1 0,1-1 0,-1 1 0,1-1 0,-1 1 0,1-1 0,-1 0 0,1 0 0,-1 0 0,-1-1 0,1 0 204,0 1 0,0 0 0,-1 0-1,1 0 1,-1 0 0,1 0 0,0 0 0,-1 1 0,-3-1-1,4 1-462,1 0 0,0 0 0,-1 0-1,1 1 1,0-1 0,-1 0 0,1 1-1,0-1 1,0 1 0,-1 0 0,1-1-1,0 1 1,0 0 0,-1 1 0,-3 2 21,1 1 0,0 0 0,0 0 0,0 0 0,0 1 0,1-1 0,0 1 0,1 0 0,-1-1 0,1 1 0,-2 8 0,-3 12-81,-4 33 0,9-47 62,2-9-29,-3 33-30,3-35 31,0 0 0,0-1 0,0 1 0,0 0 0,0-1 0,1 1 0,-1 0 0,0 0 0,0-1 0,1 1 0,-1 0 0,0-1 0,1 1 0,-1-1-1,0 1 1,1 0 0,-1-1 0,1 1 0,-1-1 0,1 1 0,-1-1 0,1 1 0,-1-1 0,1 1 0,0-1 0,-1 0 0,1 1 0,0-1 0,-1 0 0,1 0 0,0 0 0,-1 1 0,1-1 0,0 0 0,0 0 0,-1 0 0,1 0 0,0 0 0,0 0 0,-1 0 0,1 0-1,1-1 1,10-3 34,-1-1-1,1 0 1,-1 0-1,0-1 0,0-1 1,-1 0-1,17-15 0,-2 3 31,13-11 53,-22 17-63,0 1-1,0 0 0,32-16 0,-47 28-54,-1-1 0,1 1 1,0-1-1,-1 1 0,1 0 0,0 0 0,-1-1 0,1 1 0,0 0 0,-1 0 0,1 0 0,0 0 1,-1 0-1,1 0 0,0 0 0,-1 0 0,1 0 0,0 0 0,0 0 0,-1 0 0,1 0 0,0 1 1,-1-1-1,1 0 0,0 0 0,-1 1 0,1-1 0,-1 1 0,1-1 0,-1 0 0,1 1 0,0-1 1,-1 1-1,1-1 0,-1 1 0,0 0 0,1-1 0,-1 1 0,0-1 0,1 1 0,-1 0 0,0-1 1,1 1-1,-1 0 0,0-1 0,0 1 0,0 0 0,0-1 0,0 1 0,0 1 0,1 6 31,-1 0 1,-1 0-1,-2 15 0,1-6 45,2-15-63,0 0 0,0 0 0,0 0 0,1 1 1,-1-1-1,0 0 0,1 0 0,-1 0 0,1 0 0,0 0 1,1 2-1,-2-3 0,0 0 1,1-1-1,0 1 1,-1 0-1,1-1 1,-1 1-1,1-1 1,0 1-1,-1-1 1,1 1-1,0-1 1,-1 1-1,1-1 1,0 0-1,0 1 1,-1-1-1,1 0 1,0 0-1,0 1 1,1-1-1,2-1 31,-1 1-1,1-1 1,0 1 0,-1-1-1,1 0 1,-1-1-1,0 1 1,1 0 0,-1-1-1,0 0 1,5-3 0,-2 1-6,0 0 15,0 0 0,0 0 0,12-4 0,-17 7-66,0 1 0,-1 0-1,1-1 1,0 1 0,-1 0-1,1 0 1,0-1 0,-1 1 0,1 0-1,0 0 1,0 0 0,-1 0-1,1 0 1,0 0 0,-1 0-1,1 0 1,0 0 0,0 1-1,-1-1 1,1 0 0,0 0-1,-1 1 1,1-1 0,0 0 0,-1 1-1,1-1 1,0 0 0,-1 1-1,1-1 1,-1 1 0,1-1-1,-1 1 1,1 0 0,-1-1-1,1 1 1,-1-1 0,0 1 0,1 0-1,-1-1 1,0 1 0,0 0-1,1-1 1,-1 1 0,0 0-1,0 0 1,0 1 0,1 14-774,-1 1 1,-1 0-1,0 0 1,-4 17 0,4-26 598,-1 2-569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53 273 11434,'0'0'73,"1"0"-1,-1 1 0,0-1 0,0 0 1,1 0-1,-1 0 0,0 0 1,0 0-1,0 1 0,1-1 0,-1 0 1,0 0-1,0 1 0,0-1 0,1 0 1,-1 0-1,0 0 0,0 1 0,0-1 1,0 0-1,0 1 0,0-1 0,0 0 1,0 0-1,0 1 0,1-1 0,-1 0 1,0 1-1,0-1 0,-1 0 0,1 0 1,0 1-1,0-1 0,0 0 0,0 1 1,0-1-1,0 0 0,0 0 0,0 1 1,0-1-1,-1 0 0,1 0 1,0 1-1,0-1 0,0 0 0,-1 0 1,1 1-1,-10 16 1640,9-15-1237,-29 54 3011,27-51-3366,1 0 0,0 0 0,1 0-1,-1 0 1,1 0 0,0 0 0,0 0 0,1 1-1,0-1 1,0 6 0,0-10-117,0-1 0,0 1 0,0 0 0,1 0 0,-1-1 0,0 1 0,1 0 0,-1 0 0,0-1 0,1 1 0,-1 0 0,1-1 0,-1 1 0,1 0 0,-1-1 1,1 1-1,-1-1 0,1 1 0,0-1 0,-1 1 0,1-1 0,0 1 0,0-1 0,-1 0 0,1 0 0,0 1 0,0-1 0,-1 0 0,1 0 0,0 0 0,0 0 0,0 0 0,0 0 0,-1 0 0,1 0 0,0 0 0,0 0 0,0 0 0,-1 0 0,1 0 0,1-1 0,3-1-50,0 1 0,0-1 0,0 0 0,0-1 0,5-3 0,10-6-116,-2-1-1,0-1 0,0-1 0,-2 0 1,1-1-1,-2-1 0,0-1 0,13-20 1,-21 20 57,-7 18 106,0 0 0,0 0 0,0 0 0,0 0 0,0-1 1,0 1-1,0 0 0,0 0 0,0 0 0,0 0 0,-1-1 0,1 1 0,0 0 0,0 0 0,0 0 0,0 0 0,0 0 0,0-1 0,0 1 0,0 0 0,-1 0 0,1 0 1,0 0-1,0 0 0,0 0 0,0 0 0,0 0 0,-1 0 0,1-1 0,0 1 0,0 0 0,0 0 0,0 0 0,-1 0 0,1 0 0,0 0 0,0 0 0,0 0 0,0 0 0,-1 0 1,1 0-1,0 0 0,0 0 0,0 1 0,-1-1 0,-1 1 9,0 0 1,-1 0-1,1 0 1,0 0-1,0 0 1,0 1-1,0-1 1,0 1-1,0 0 1,-2 2-1,1 0 21,0-1-1,1 0 1,-1 1 0,1 0 0,0-1-1,-3 9 1,5-12-19,0 1-1,0-1 1,0 1 0,0-1-1,-1 1 1,1-1 0,0 1-1,0-1 1,0 1 0,0 0-1,0-1 1,0 1 0,1-1 0,-1 1-1,0-1 1,0 1 0,0-1-1,0 1 1,0-1 0,1 1-1,-1-1 1,0 1 0,1 0-1,0-1 11,0 1 0,0-1 0,0 0 0,0 1 0,0-1 0,0 0 0,0 0 0,-1 0-1,1 0 1,0 0 0,0 0 0,0 0 0,0 0 0,0 0 0,0 0 0,0 0 0,0-1 0,2 0 0,12-5 187,-1 0 0,1-2 0,-1 0 0,-1 0 0,0-1 0,20-18 0,-12 11 28,9-7 59,-1-2-1,0 0 1,-2-2 0,-2-2 0,43-59-1,-79 95-406,-9 16 76,1 1 0,1 1 0,1 0 0,1 2 0,2-1 0,0 2 0,-15 48 0,29-76 36,-4 9-13,0 1-1,1 0 1,0-1-1,1 1 1,0 0-1,1 0 1,0 1 0,0-1-1,1 0 1,1 11-1,-1-20 8,0 0 0,1 0 0,-1 0 0,0 0 0,0 0 0,0 0 0,1 0 0,-1 0 0,0 0 0,1 0-1,-1 0 1,1 0 0,-1 0 0,1 0 0,0-1 0,-1 1 0,1 0 0,0 0 0,0 0 0,-1-1 0,1 1 0,0-1 0,0 1 0,0 0 0,0-1-1,0 1 1,0-1 0,0 0 0,0 1 0,0-1 0,0 0 0,0 0 0,0 0 0,0 1 0,0-1 0,2 0 0,-1-1-4,0 0 0,1 1 1,-1-1-1,0 0 0,0 0 0,0-1 1,0 1-1,0 0 0,0-1 0,0 1 1,0-1-1,0 1 0,-1-1 1,1 0-1,2-3 0,5-10 0,0 0 1,0 0-1,-2-1 1,0-1-1,-1 1 0,0-1 1,-1 0-1,-1 0 1,2-24-1,-6 43 12,1 0 1,-1 0-1,1-1 0,-1 1 1,1 0-1,0-1 0,-1 1 0,1-1 1,0 1-1,0 0 0,0-1 1,0 0-1,1 1 0,-1-1 0,0 0 1,1 0-1,-1 1 0,0-1 1,1 0-1,-1-1 0,1 1 1,0 0-1,-1 0 0,3 0 0,1 1 5,-1 0 0,1 0-1,0 0 1,0-1-1,0 0 1,0 0-1,0 0 1,0-1-1,0 0 1,10 0-1,-3-2-2,1-1 0,-1 0-1,0-1 1,0 0 0,16-8-1,54-34-446,-67 37 258,-15 9 180,0 0 0,0 0 0,0 0 0,0 0 0,0 0 0,-1 1 0,1-1 0,0 0 0,0 0 1,0 0-1,0 0 0,0 1 0,0-1 0,0 0 0,0 0 0,0 0 0,0 0 0,0 1 0,0-1 1,0 0-1,0 0 0,0 0 0,0 0 0,0 1 0,0-1 0,0 0 0,0 0 0,0 0 0,0 0 0,1 1 1,-1-1-1,0 0 0,0 0 0,0 0 0,0 0 0,0 0 0,0 1 0,0-1 0,1 0 0,-1 0 1,0 0-1,0 0 0,0 0 0,0 0 0,1 0 0,-1 0 0,0 0 0,0 0 0,0 1 0,0-1 1,1 0-1,-1 0 0,0 0 0,0 0 0,0 0 0,1 0 0,-1 0 0,0 0 0,0-1 0,0 1 0,0 0 1,1 0-1,-1 0 0,0 0 0,0 0 0,0 0 0,0 0 0,1 0 0,-6 14-51,-3 4 55,-23 57 318,29-70-288,1 1 0,-1 0 0,1 0 1,0 1-1,0-1 0,1 0 0,0 0 1,0 0-1,0 1 0,2 6 0,-2-13-48,0 1-1,0 0 1,0-1-1,0 1 1,0 0 0,1-1-1,-1 1 1,0-1-1,0 1 1,1 0-1,-1-1 1,0 1-1,1-1 1,-1 1-1,1-1 1,-1 1-1,1-1 1,-1 1-1,1-1 1,-1 0-1,1 1 1,-1-1 0,1 0-1,-1 1 1,1-1-1,0 0 1,-1 0-1,2 1 1,-1-1-4,0-1 1,0 1 0,1 0 0,-1 0-1,0-1 1,0 1 0,1-1-1,-1 1 1,0-1 0,0 1 0,0-1-1,0 0 1,2-1 0,3-3-51,0-1 0,0 0 0,7-9 0,12-17-228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13787,'-4'14'840,"-3"2"-1400,4-1 560,3 0 432,6-2-504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14747,'-16'12'1359,"-29"26"717,42-35-1860,0 0 0,0 0 0,1 0 0,-1 0 0,1 0 0,0 1 0,0-1 0,0 1 0,0 0 0,1-1 0,-2 7 0,3-9-185,-1 0 0,1 0 1,0 0-1,0 0 0,0 1 0,0-1 1,0 0-1,0 0 0,1 0 0,-1 0 1,0 1-1,1-1 0,-1 0 1,1 0-1,-1 0 0,1 0 0,-1 0 1,1 0-1,-1 0 0,1 0 0,0 0 1,0 0-1,0-1 0,0 1 0,-1 0 1,1 0-1,0-1 0,0 1 1,0 0-1,0-1 0,0 1 0,1-1 1,-1 1-1,0-1 0,0 0 0,0 0 1,2 1-1,3 0 8,0 0 1,1 0-1,0-1 0,-1 0 1,11-1-1,14-4-190,-1-1 0,1-1-1,43-18 1,-37 13-333,56-13 1,-91 25 470,0-1 0,0 1 0,0 0 0,0 0 0,-1 0 0,1 0 0,0 0 0,0 0 0,0 0 0,0 0 0,-1 1 0,1-1 0,3 2 0,-5-2 26,1 1 0,0-1 0,-1 1 0,0-1 0,1 1 0,-1-1 0,1 1 0,-1-1 0,0 1 0,1-1 0,-1 1 0,0 0 0,1-1 0,-1 1 0,0-1 0,0 1 0,0 0 0,0-1 0,1 1 0,-1 0 0,0-1 0,0 1 0,0 0 0,0-1 0,-1 2 0,0 5 254,-1 0 0,-1-1-1,1 1 1,-1-1 0,-7 12 0,-4 11 1040,14-28-1293,0-1 0,0 0 0,0 0 0,0 1 0,0-1 0,0 0 0,0 0 0,1 0 0,-1 1 0,0-1 0,0 0 0,0 0 0,0 0 0,0 0 0,0 1 0,1-1 0,-1 0 0,0 0 0,0 0 0,0 0 0,1 0 0,-1 1 0,0-1 0,0 0 0,0 0 0,1 0 0,-1 0 0,0 0 0,0 0 0,0 0 0,1 0 0,-1 0-1,0 0 1,0 0 0,1 0 0,-1 0 0,0 0 0,0 0 0,0 0 0,1 0 0,-1 0 0,0 0 0,0 0 0,0 0 0,1-1 0,-1 1 0,0 0 0,0 0 0,0 0 0,1-1 0,14-4 87,-14 4-93,32-13-329,-17 6-110,0 0 1,1 2-1,0 0 1,0 1 0,1 0-1,25-2 1,-41 6 365,0 1 1,1 0-1,-1 0 0,0 0 1,0 1-1,1-1 0,-1 0 0,0 1 1,0-1-1,0 1 0,0 0 1,0 0-1,1 0 0,-1 0 1,1 1-1,-1 0 48,-1-1-1,0 0 1,0 0-1,0 1 0,0-1 1,0 0-1,0 1 1,0-1-1,-1 1 1,1-1-1,-1 1 1,1 0-1,-1-1 1,1 1-1,-1 2 1,1 4 142,-2 0 0,1 0 0,-1-1 0,0 1 1,-1 0-1,-4 12 0,6-20-97,0 0-1,0 0 1,0 0-1,0 0 1,0 0-1,0 0 1,0-1-1,0 1 1,0 0-1,-1 0 0,1 0 1,0 0-1,0 0 1,0 0-1,0 0 1,0 0-1,0 0 1,0-1-1,0 1 1,-1 0-1,1 0 1,0 0-1,0 0 1,0 0-1,0 0 1,0 0-1,0 0 1,0 0-1,-1 0 1,1 0-1,0 0 1,0 0-1,0 0 1,0 0-1,0 0 1,0 0-1,-1 0 1,1 0-1,0 0 1,0 0-1,0 0 1,0 0-1,0 0 1,0 0-1,0 1 1,-1-1-1,1 0 1,0 0-1,0 0 1,0 0-1,0 0 1,0 0-1,0 0 1,0 0-1,0 0 1,0 1-1,0-1 0,0 0 1,-1 0-1,1 0 1,0 0-1,0 0 1,-3-10 59,0-6 208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214 290 15283,'-10'0'335,"-1"1"0,1 0 0,-1 1 0,1 0 0,-1 1 0,1 0 0,0 1 0,0 0 0,0 0 0,1 1 0,-1 0 0,1 1 0,0 0 0,1 0 0,0 1 0,0 0 0,0 0 0,1 1 0,0 0 0,0 1 0,-7 12 0,13-20-319,0 0 1,0 1-1,1-1 0,-1 1 1,0-1-1,1 1 1,-1-1-1,1 1 0,0 0 1,0-1-1,-1 1 0,1 0 1,0-1-1,1 4 1,-1-5-12,0 1 0,0-1 0,1 1 0,-1-1 0,0 1 0,1-1 0,-1 1 0,0-1 0,1 1 0,-1-1 0,1 1 0,-1-1 0,1 1 0,-1-1 0,1 0 1,-1 1-1,1-1 0,-1 0 0,1 0 0,-1 1 0,1-1 0,0 0 0,-1 0 0,1 0 0,0 0 0,3 1 1,0-1 0,-1-1 0,1 1 0,-1 0 0,1-1-1,0 0 1,-1 0 0,0 0 0,1 0 0,-1 0 0,4-3 0,17-9 32,-2-2 0,0 0-1,34-31 1,51-62-5,-96 94-61,-11 14 28,0 0 0,0 0 0,0 0 0,0 0 0,0 0 0,0 0 0,0 0 0,0 0 0,0 0 0,0 0 0,0 1 0,0-1 0,0 0 0,0 0 0,-1 0 0,1 0 0,0 0 0,0 0 0,0 0 0,0 0 0,0 0 0,0 0 0,0 0 0,0 0 0,0 0 0,0 0 0,0 0 0,0 0 0,-1 0 0,1 0 0,0 0 0,0 0 0,0 0 0,0 0 0,0 0 0,0 0 0,0 0 0,0 0 0,0 0 0,0 0 0,0-1 0,0 1 0,-1 0 0,1 0 0,0 0 0,0 0 0,0 0 0,0 0 0,0 0 0,0 0 0,0 0 0,0 0 0,0 0 0,0 0 0,0 0 0,0 0 0,0-1 0,0 1 0,0 0-1,0 0 1,0 0 1,-25 20 62,-22 32 315,43-47-331,1-1 1,0 1-1,0 0 1,0 0 0,1 0-1,-1 1 1,1-1-1,0 1 1,1-1 0,-1 7-1,1-11-34,1 1-1,0-1 1,0 1-1,0-1 1,0 1-1,0-1 1,0 1-1,0-1 1,1 1-1,-1-1 1,1 1-1,-1-1 1,1 0-1,-1 1 1,1-1-1,0 0 1,-1 1 0,1-1-1,0 0 1,0 0-1,0 0 1,0 1-1,2 0 1,0 0-11,-1-1 1,1 0-1,0 0 1,-1 0 0,1 0-1,0 0 1,0-1-1,-1 1 1,1-1-1,0 0 1,5 0 0,4-1-48,0 0 1,0-1 0,0 0-1,-1-1 1,13-5 0,7-5-39,0-1 1,-1-1 0,-1-2-1,49-37 1,-35 19 200,-1-2 0,41-48 0,-80 82-100,5-5 74,0 0 0,-1-1 0,0 0 0,0 0 0,-1 0 0,-1-1 0,1 0 0,6-17 0,-12 27-83,0-1 1,0 1-1,0 0 1,0-1-1,1 1 1,-1 0-1,0-1 1,0 1-1,0 0 1,0 0-1,0-1 0,0 1 1,0 0-1,0-1 1,0 1-1,0 0 1,0-1-1,-1 1 1,1 0-1,0-1 1,0 1-1,0 0 1,0 0-1,0-1 1,-1 1-1,1 0 1,0 0-1,0-1 1,0 1-1,-1 0 1,1 0-1,0-1 1,0 1-1,-1 0 1,1 0-1,0 0 1,-1-1-1,-13 3 157,-12 12-29,-1 4-86,1 1 1,1 2-1,1 0 1,1 2 0,0 0-1,-32 47 1,52-66-55,0 1-1,0 0 1,1 0 0,0-1-1,0 1 1,0 0 0,0 1-1,1-1 1,0 0 0,-1 10-1,2-12 1,0-1 0,0 0 1,1 1-1,-1-1 0,1 0 0,-1 0 0,1 1 0,0-1 0,0 0 0,0 0 1,0 0-1,0 0 0,0 0 0,1 0 0,-1 0 0,1 0 0,-1 0 0,1-1 0,0 1 1,-1-1-1,1 1 0,0-1 0,0 0 0,0 0 0,0 1 0,0-1 0,3 0 1,2 1-10,-1 0 1,1 0-1,0-1 1,0 0-1,0-1 1,-1 0-1,1 0 1,0 0-1,0-1 1,0 0-1,0 0 1,-1 0-1,1-1 1,-1 0-1,1-1 1,6-3-1,-2 1-6,-1 0 0,0-1 0,0 0 0,-1 0-1,1-1 1,-1-1 0,-1 1 0,14-17 0,-16 13 23,-9 8 64,-14 12 90,13-5-129,0 0 1,0 0-1,0 0 0,1 0 0,-1 1 1,1-1-1,0 1 0,1 0 0,-1 0 1,-3 10-1,6-14-25,-1 0 0,1 1 0,0-1-1,0 1 1,0-1 0,0 0 0,0 1 0,0-1 0,0 1-1,0-1 1,0 0 0,1 1 0,-1-1 0,0 1 0,1-1 0,0 0-1,-1 0 1,2 3 0,-1-3-4,1 1-1,-1-1 1,1 0-1,0 0 1,-1 1-1,1-1 1,0 0-1,0-1 1,0 1 0,0 0-1,0 0 1,-1-1-1,1 1 1,0-1-1,0 0 1,0 1-1,3-1 1,16 0-75,1 0-1,0-1 1,-1-2 0,1 0 0,22-6-1,-14 2-121,46-3 0,-74 9 199,0 1-1,1 0 1,-1 0-1,0 0 1,0 0-1,1 1 0,-1-1 1,0 1-1,0-1 1,1 1-1,-1 0 1,0-1-1,0 1 0,0 0 1,3 2-1,-2 0 84,-1 0 0,1 0-1,-1 1 1,1-1 0,-1 0 0,0 1-1,2 3 1,-3-3 8,1-2-18,-1 0-1,1 0 1,0 0-1,-1 0 0,1 0 1,0-1-1,0 1 1,4 2-1,-6-4-198,1 1-1,0 0 1,0-1-1,-1 0 1,1 1 0,0-1-1,0 1 1,0-1-1,0 0 1,-1 0 0,1 1-1,0-1 1,0 0-1,0 0 1,0 0 0,0 0-1,0 0 1,0 0-1,0 0 1,0 0-1,-1-1 1,1 1 0,0 0-1,0-1 1,1 0-1,-1 1 84,-1 0 0,0 0 0,0-1 0,0 1 0,0 0-1,0-1 1,0 1 0,0 0 0,0 0 0,0-1 0,0 1 0,0 0-1,0 0 1,0-1 0,0 1 0,0 0 0,0 0 0,-1-1-1,1 1 1,0 0 0,0 0 0,0-1 0,0 1 0,0 0-1,-1 0 1,1-1 0,0 1 0,0 0 0,0 0 0,-1 0 0,1 0-1,0-1 1,0 1 0,-1 0 0,1 0 0,-7-6-884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18428,'-2'27'480,"-1"0"0,-1 0 0,-2-1 1,-9 32-1,-1 1 105,9-30-425,0-3 20,0 2 1,2-1-1,1 1 0,0 43 0,4-69-144,0 0 0,0 0-1,0 0 1,0 1 0,0-1-1,1 0 1,-1 0 0,1 0-1,-1 0 1,1 0-1,0 0 1,0 0 0,0 0-1,0-1 1,0 1 0,0 0-1,1 0 1,-1-1 0,0 1-1,1-1 1,0 1 0,-1-1-1,1 0 1,0 0-1,-1 1 1,1-1 0,0 0-1,0-1 1,0 1 0,0 0-1,0 0 1,0-1 0,0 1-1,0-1 1,4 0-1,2 0 91,0 0-1,1-1 1,-1-1-1,0 1 0,0-2 1,0 1-1,13-6 0,23-13 203,-1-2-1,-1-2 1,-2-1-1,0-2 1,-2-2-1,-1-1 1,-2-2-1,38-45 1,-67 71-369,27-34-137,-31 38 69,0 0 0,0-1 0,-1 1 0,1-1 0,-1 1 0,1-1 0,-1 0 0,0 1 0,-1-1 0,1 0 0,0-4 0,-1 7 112,0 0 0,0 0 0,-1 0 1,1 0-1,0 0 0,0 0 0,0 0 1,-1 1-1,1-1 0,0 0 1,-1 0-1,1 0 0,-1 0 0,1 1 1,-1-1-1,1 0 0,-1 0 0,0 1 1,1-1-1,-1 0 0,0 1 1,1-1-1,-1 1 0,0-1 0,0 1 1,0-1-1,-1 0 0,0 1-36,0-1 0,-1 1 0,1-1 0,0 1 0,-1 0 0,1 0 0,0 0 0,-1 0-1,1 0 1,0 0 0,-4 2 0,-23 9-398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18052,'4'2'197,"-1"0"1,1 0-1,-1-1 0,1 1 1,0-1-1,0 0 0,0 0 1,0 0-1,0-1 1,0 0-1,0 1 0,0-1 1,0-1-1,0 1 0,-1 0 1,1-1-1,0 0 1,0 0-1,0 0 0,0 0 1,-1-1-1,1 0 0,0 1 1,-1-1-1,0-1 1,1 1-1,-1 0 0,0-1 1,0 0-1,0 1 0,-1-1 1,1 0-1,-1 0 1,1-1-1,-1 1 0,0-1 1,3-6-1,-4 1-21,-7 12-284,6-3 96,-1 1-1,1-1 0,0 1 1,-1-1-1,1 1 0,0-1 1,-1 1-1,1-1 0,0 1 1,0-1-1,0 1 0,-1 0 1,1-1-1,0 1 0,0-1 1,0 1-1,0 0 0,0-1 1,0 1-1,0-1 0,0 1 1,0 0-1,1-1 0,-1 1 1,0-1-1,0 1 0,0 0 0,1-1 1,-1 1-1,0-1 0,1 1 1,-1-1-1,0 1 0,1-1 1,-1 0-1,1 1 0,-1-1 1,1 1-1,0 0 0,5 2-63,0 0-1,0 0 0,0 0 0,0 0 0,0-1 0,1 0 0,-1 0 1,1-1-1,0 0 0,-1 0 0,9 0 0,-6-1 37,0 1 0,0 0 0,0 1 0,0 0 0,16 7-1,-14-3 51,-9-5 9,-1 0 0,1 0 1,0 0-1,0 0 0,-1 0 0,1-1 0,0 1 1,0-1-1,0 1 0,0-1 0,2 0 0,-3 0 3,1-1 0,-1 1 0,0-1-1,1 1 1,-1-1 0,0 0 0,0 0-1,1 0 1,-1 0 0,0 0 0,0 0 0,0 0-1,0 0 1,0 0 0,-1 0 0,1-1-1,0 1 1,1-2 0,3-6 168,1-1 1,-1 1-1,-1-1 0,0 0 1,0 0-1,-1-1 1,0 1-1,-1-1 0,0 1 1,-1-1-1,1-13 0,-1 23-297,-1 1 0,1-1 0,0 1 0,0-1-1,0 1 1,0-1 0,0 1 0,0 0 0,0 0-1,0-1 1,0 1 0,0 0 0,0 0 0,0 0-1,0 0 1,0 0 0,0 0 0,0 0 0,0 0-1,1 1 1,31 2-661,-30-2 723,23 3-515,3 3-123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10146,'-7'5'800,"-3"-1"-584,-3 0-56,-3 6 313,-3 2-169,-1 2-80,-1 2-8,1 0-88,0 1-80,1-3 8,3-1-24,6-4-24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221 165 18428,'-1'0'135,"0"0"0,0-1 0,1 1 0,-1 0 0,0 0 0,0 0 1,1 0-1,-1 0 0,0 0 0,0 0 0,0 0 0,1 0 0,-1 0 0,0 0 0,0 0 0,0 1 0,1-1 0,-1 0 1,0 0-1,1 1 0,-1-1 0,0 1 0,0 0 0,-18 11 973,9-5-1019,1 1 0,1 0 0,-1 0 0,2 1 0,-1 0 0,1 1 0,0 0 0,1 0 0,0 0 0,1 1 0,0-1 0,0 1 0,2 1 0,-1-1 0,1 1 1,1-1-1,0 1 0,0 0 0,1-1 0,1 1 0,0 0 0,1 0 0,2 13 0,26 92-77,-19-86-7,-2 0 1,-1 1-1,-2 1 0,0-1 0,-1 39 1,-5-65-5,0 0 0,0-1 0,0 1 0,0 0 0,-1-1 0,0 1 0,-1-1 0,1 1 1,-1-1-1,0 0 0,0 0 0,-7 9 0,8-13 2,1 1-1,-1-1 1,1 1 0,-1-1 0,1 0-1,-1 0 1,0 0 0,1 0 0,-1 0-1,0 0 1,0 0 0,0 0 0,0-1-1,0 1 1,0-1 0,0 1 0,0-1-1,0 0 1,0 0 0,0 0-1,0 0 1,0 0 0,0 0 0,0-1-1,0 1 1,0-1 0,0 1 0,0-1-1,0 0 1,1 0 0,-1 0 0,0 0-1,0 0 1,1 0 0,-1 0 0,1 0-1,-1-1 1,1 1 0,-1-1 0,-1-2-1,-2-1-1,2 0 0,-1 0 0,0-1-1,1 1 1,0-1 0,0 0 0,1 0-1,-1 0 1,1 0 0,1 0 0,-1-1-1,1 1 1,0 0 0,0-1 0,1 1-1,0-1 1,0 1 0,2-9 0,0-3-7,2 1 1,0 0-1,1 0 1,0 1-1,13-26 1,0 7-16,1 2 1,1 0-1,2 1 0,35-39 1,115-103-85,-21 23-66,-145 144 160,24-28-24,-29 33 31,0 1 0,0-1 0,0 0 0,0 0 0,0 0 0,0 0 0,0 0 0,0 0 0,-1 0 0,1 0 0,-1 0 0,0 0 0,1 0 0,-1 0 0,0-1 0,0 1 1,-1-3-1,1 5 3,0-1 0,0 1 1,0 0-1,-1-1 0,1 1 1,0-1-1,0 1 0,-1 0 1,1-1-1,0 1 0,0 0 1,-1-1-1,1 1 0,-1 0 1,1-1-1,0 1 0,-1 0 1,1 0-1,-1-1 0,1 1 1,0 0-1,-1 0 0,1 0 1,-1 0-1,1 0 0,-1-1 1,1 1-1,-1 0 0,-17 4 7,-12 11 33,15-5-13,0 0 0,1 1 1,1 0-1,0 2 0,0-1 0,-19 28 0,26-32-16,0 1-1,0-1 0,1 2 0,0-1 0,1 0 0,0 1 1,1 0-1,0 0 0,0 0 0,1 0 0,1 1 1,0-1-1,-1 12 0,3-18-9,-1 0 0,0 0 1,1-1-1,-1 1 0,1 0 0,0 0 1,1 0-1,-1-1 0,0 1 0,1-1 1,0 1-1,0-1 0,0 1 0,0-1 0,1 0 1,-1 0-1,1 0 0,0 0 0,0-1 1,0 1-1,0-1 0,0 0 0,1 0 1,-1 0-1,0 0 0,1 0 0,0-1 0,-1 0 1,1 1-1,0-1 0,0-1 0,0 1 1,4 0-1,2 0-1,0-1 1,0 0 0,-1 0-1,1-1 1,0-1-1,0 1 1,-1-1 0,1-1-1,-1 0 1,0 0-1,0-1 1,11-6 0,-9 3 11,-2 1 1,1-2 0,-1 1 0,12-13-1,-17 16 4,0 0-1,0-1 0,-1 0 0,0 0 0,0 0 0,0 0 1,0 0-1,-1-1 0,1 1 0,1-11 0,-4 16-11,1-1 0,-1 1 0,0-1 0,0 1 0,0 0 0,0-1 0,0 1 0,0-1 0,0 1-1,0-1 1,0 1 0,0-1 0,0 1 0,0-1 0,0 1 0,0 0 0,0-1 0,0 1 0,-1-1-1,1 1 1,0-1 0,0 1 0,0 0 0,-1-1 0,1 1 0,0 0 0,-1-1 0,1 1 0,0 0 0,-1-1-1,1 1 1,0 0 0,-1-1 0,1 1 0,-1 0 0,0 0 3,-1 0 0,1 0 0,0 0 0,0 0 0,-1 0 0,1 0 0,0 0 0,-1 1 0,1-1 0,0 0 0,0 1 0,-2 0 0,-2 2 10,1-1 0,-1 1-1,1-1 1,0 1 0,-1 1 0,-3 3 0,5-3-6,1-1 1,0 1 0,-1 0-1,1-1 1,1 1-1,-1 0 1,1 0-1,-2 5 1,3-8-8,-1 0-1,1 1 1,0-1 0,0 1 0,0-1-1,0 0 1,0 1 0,0-1 0,0 1-1,0-1 1,0 1 0,1-1 0,-1 0-1,1 1 1,-1-1 0,1 0 0,-1 1-1,1-1 1,0 0 0,-1 0 0,1 1-1,0-1 1,0 0 0,0 0 0,0 0-1,0 0 1,2 1 0,3 1 5,-1-1 1,0 0 0,1 0-1,-1-1 1,1 1-1,-1-1 1,1 0-1,0-1 1,0 1 0,10-2-1,-1 0 18,0 0 0,30-8 0,-20 1-9,0-1 0,-1-1 0,0-1 1,-1-1-1,0-1 0,-1-1 0,32-27 0,-60 51-31,1 0 1,0 1-1,1 0 0,0-1 0,0 1 0,1 1 0,-1 11 1,4-22-44,-1 1 0,1-1 1,0 1-1,0 0 0,0-1 1,0 1-1,0 0 0,0-1 1,1 1-1,-1 0 1,1-1-1,-1 1 0,1-1 1,-1 1-1,1-1 0,0 1 1,1 2-1,-1-4 44,0 1-1,0-1 1,0 1-1,0 0 1,0-1-1,1 0 1,-1 1-1,0-1 1,0 0-1,0 0 1,1 0 0,-1 1-1,0-1 1,0 0-1,0-1 1,1 1-1,-1 0 1,0 0-1,0 0 1,0-1-1,0 1 1,0-1-1,1 1 1,-1-1-1,1 0 1,14-7-314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2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19028,'-1'0'1128,"1"10"-1704,0 2-136,7 1 832,2 1-256,5 3-232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59 418 16852,'-18'24'2032,"13"-19"-1708,0 1-1,1-1 1,0 1-1,0 0 1,0 0-1,1 0 1,0 1-1,0-1 1,-2 9-1,5-14-287,0-1-1,0 1 0,0 0 0,0 0 1,0 0-1,0-1 0,0 1 0,0 0 1,0 0-1,0-1 0,0 1 0,0 0 1,1 0-1,-1-1 0,0 1 0,1 0 0,-1-1 1,1 1-1,-1 0 0,0-1 0,1 1 1,-1-1-1,1 1 0,0-1 0,-1 1 1,2 0-1,-1 0-3,1 0 1,0-1-1,0 1 1,0 0-1,-1-1 1,1 0-1,0 1 1,0-1-1,0 0 1,3 0-1,3 0-9,0-1 0,-1 0 0,1-1 0,12-3-1,-7-1-11,0 0 0,-1-1 1,0 0-1,0 0 0,-1-2 0,0 1 0,0-1 0,-1-1 0,0 0 0,-1 0 0,0-1 0,10-17 0,-2 2 5,-1-2-1,-1 0 1,-2-1-1,14-42 1,-21 55-3,-2 1 1,1-1 0,-2-1-1,0 1 1,-1 0 0,-1-1-1,0 1 1,-2-19-1,1 33-8,-1 0 0,1-1 0,0 1 0,-1 0 0,0-1-1,1 1 1,-1 0 0,0 0 0,0 0 0,0-1 0,0 1 0,-1 0-1,1 0 1,-1 1 0,1-1 0,-1 0 0,1 0 0,-1 1-1,0-1 1,0 1 0,-4-3 0,3 3 3,0 0 0,0 1 1,0-1-1,0 0 0,-1 1 1,1 0-1,0 0 0,0 0 0,-1 0 1,1 0-1,0 1 0,0 0 0,-7 1 1,-2 3 30,-1 0 0,1 1-1,0 0 1,0 0 0,1 2 0,-17 12 0,20-13-20,0 0-1,1 1 0,0 0 1,0 0-1,0 0 0,1 1 1,-6 10-1,11-16-25,-1 0 1,1 0-1,-1 0 1,1 1-1,0-1 0,0 0 1,1 1-1,-1-1 0,1 0 1,0 1-1,-1-1 1,2 1-1,-1-1 0,0 0 1,1 1-1,-1-1 0,1 0 1,0 1-1,0-1 1,0 0-1,1 0 0,-1 0 1,1 0-1,-1 0 0,1 0 1,3 3-1,6 5-149,0-1-1,1 0 1,0 0-1,1-1 0,0-1 1,1 0-1,-1-1 1,16 6-1,-14-7-29,-1 1-1,0 0 1,0 1-1,-1 0 1,0 1-1,0 1 1,19 20 0,-29-27 155,-1 0 0,1 0 0,-1 0 0,0 1 1,0-1-1,0 1 0,-1 0 0,0-1 0,1 1 0,-1 0 1,0 0-1,0 5 0,-1-1-31,0 0-1,0 0 1,-1 0-1,-2 10 1,-2 20-122,6-30 108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19 253 13443,'-1'2'267,"-2"2"135,0 1 0,1 0 0,-1 0 0,-2 10-1,5-14-313,-1 0 0,1 0 0,0 0 0,0 0 0,0 0 0,0 0 0,0 0 0,0 0 0,0 0 0,0 0 0,0 0 0,0 0 0,0 0 0,1 0 0,-1 0 0,0 0 0,1 0 0,-1 0 0,0-1 0,1 1 0,0 0 0,-1 0 0,1 0 0,-1-1 0,1 1 0,0 0 0,-1 0 0,1-1 0,0 1 0,0-1 0,0 1 0,0-1 0,-1 1 0,1-1 0,2 1 0,2 0 98,1 0-1,-1 0 1,1 0 0,-1-1 0,1 0 0,-1 0 0,1 0 0,-1-1 0,1 1 0,-1-2 0,1 1-1,8-4 1,-3 1-25,0 0 0,0-1 0,0-1 0,19-13-1,-23 14-107,-1-1 0,1 0 0,-1-1 0,0 1 0,-1-1 0,0 0 0,0-1 0,0 1 0,-1-1-1,0 0 1,0 0 0,2-9 0,-2 4-38,-1 0 1,0-1-1,-1 1 0,0-1 0,-1 1 0,-1-1 1,-1-17-1,0 26-25,0 0 0,0 0 0,0 0 0,0 0 0,-1 1 0,-2-7 0,4 11 7,-1-1 0,1 0 1,0 1-1,0-1 0,-1 1 1,1-1-1,0 1 0,-1-1 0,1 0 1,-1 1-1,1 0 0,-1-1 1,1 1-1,-1-1 0,1 1 1,-1 0-1,1-1 0,-1 1 0,1 0 1,-1-1-1,1 1 0,-1 0 1,0 0-1,1 0 0,-1-1 1,0 1-1,1 0 0,-1 0 0,0 0 1,1 0-1,-1 0 0,1 0 1,-1 1-1,0-1 0,1 0 1,-1 0-1,0 0 0,1 0 0,-1 1 1,1-1-1,-1 0 0,1 1 1,-1-1-1,0 0 0,1 1 1,-1-1-1,1 1 0,0-1 0,-1 1 1,1-1-1,-1 1 0,1-1 1,0 1-1,-1-1 0,1 1 1,0-1-1,-1 2 0,-6 10-1,1 0-1,0 0 0,1 0 1,0 1-1,1 0 0,0 0 1,1 0-1,0 0 0,1 1 1,1-1-1,0 26 0,2-35 10,-1 0-1,0 0 1,1 0-1,0 0 1,0 0-1,0-1 1,0 1-1,1 0 1,-1 0-1,1-1 1,0 1-1,0-1 1,0 0-1,1 0 1,-1 0-1,1 0 1,3 4-1,-1-4 3,-1 0 0,1 0 0,0 0 0,0-1 0,0 1-1,0-1 1,1-1 0,-1 1 0,0-1 0,1 0 0,5 1 0,8-1 7,-1-1 0,0 0 0,1-2 0,-1 0 0,0-1 0,25-7 0,-8-2 25,0-1 0,61-34 0,-39 18-8,-36 23 77,-21 6-100,0 0 1,0 0-1,1 0 1,-1 1-1,0-1 1,1 0-1,-1 0 0,0 0 1,1 0-1,-1 0 1,0 0-1,0 1 1,1-1-1,-1 0 1,0 0-1,0 0 1,1 1-1,-1-1 1,0 0-1,0 0 1,0 1-1,1-1 1,-1 0-1,0 0 0,0 1 1,0-1-1,0 0 1,0 1-1,0-1 1,0 0-1,1 1 1,-2 3 95,1 0 0,-1 0 1,1 0-1,-1 0 0,0 0 1,-3 6-1,-3 15 302,6-21-315,1 0 0,-1 0 1,1 1-1,0-1 1,1 0-1,-1 0 0,2 5 1,-2-8-63,1 0 0,-1 1 0,1-1 0,-1 0 0,1 1 0,0-1 1,0 0-1,-1 0 0,1 0 0,0 0 0,0 1 0,0-1 0,0-1 0,1 1 0,-1 0 1,0 0-1,0 0 0,1-1 0,-1 1 0,0 0 0,1-1 0,-1 1 0,0-1 0,4 1 1,3 0 13,1 0 1,0-1-1,0 0 1,0 0-1,0-1 1,-1 0 0,1-1-1,0 0 1,13-5-1,10-5-52,36-20 0,-10 5-184,-46 26 2,-10 9 111,-15 26 160,11-30-46,0-1 0,0 1 0,1 0 0,-1 0 0,1 0 0,0 0 0,0 1 0,0-1 0,0 5 0,2-8-60,0 1-1,0-1 1,0 0-1,0 0 1,0 1-1,0-1 1,0 0-1,1 0 1,-1 0-1,0 0 1,1 0-1,-1-1 1,1 1-1,-1 0 1,1-1-1,-1 1 1,1-1 0,-1 1-1,1-1 1,-1 0-1,1 1 1,0-1-1,2 0 1,39-2-1869,-40 2 1391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21989,'5'-1'2128,"1"-1"-1640,-3-3-672,0 0 1096,-3 3-688,-3-3-264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62 19764,'1'-2'125,"-1"0"1,0 0-1,1 0 0,-1 0 0,0 0 0,0 0 1,-1 0-1,1 0 0,0 0 0,-1 0 0,1 1 0,-1-1 1,1 0-1,-1 0 0,0 0 0,0 1 0,0-1 1,-2-3-1,0 3-44,1 0 0,0 0 0,-1 0 0,1 1 0,-1-1 0,1 1 0,-1 0 0,0-1 1,0 1-1,0 1 0,1-1 0,-5-1 0,-5 1 28,1-1-1,0 2 1,-1-1-1,1 1 1,0 1 0,-1 0-1,1 1 1,-17 4 0,13-1-100,0 0 0,0 0 0,0 2 0,1 0 0,-20 12 0,8 2 7,25-20-18,-1 0-1,1 1 1,0-1-1,0 1 0,0-1 1,-1 1-1,2-1 1,-1 1-1,0-1 0,0 1 1,0 0-1,1 0 1,-1-1-1,1 1 0,-1 2 1,1-3-2,0-1 0,0 1 0,0 0 0,1-1 0,-1 1 0,0 0 0,0-1 0,1 1 0,-1-1 0,0 1 1,1-1-1,-1 1 0,0-1 0,1 1 0,-1-1 0,1 1 0,-1-1 0,1 1 0,-1-1 0,1 0 0,-1 1 0,1-1 0,-1 0 0,1 1 0,0-1 0,-1 0 0,1 0 1,-1 0-1,2 1 0,22 2-118,-17-2 83,21 1-78,-4 0-24,0 0 0,-1 2 1,34 9-1,-52-12 125,0 1-1,1 0 1,-1 0-1,0 1 1,0-1-1,-1 1 1,1 0 0,-1 0-1,1 1 1,-1-1-1,0 1 1,0 0-1,0 0 1,-1 1-1,1-1 1,-1 1-1,0-1 1,-1 1-1,1 0 1,2 7 0,-4-9 40,0 0 1,0 0 0,-1 0 0,1 1 0,-1-1 0,0 0 0,1 1 0,-2-1 0,1 0 0,0 0 0,-1 1 0,1-1 0,-1 0 0,0 0 0,0 0 0,0 0 0,-3 6-1,1-5 45,0 0 0,0-1-1,0 1 1,0-1-1,0 1 1,-1-1 0,0 0-1,1 0 1,-1 0-1,-1-1 1,-4 3 0,1-1-3,0-1 0,0 0 0,0-1 1,0 1-1,0-2 0,0 1 0,0-1 0,-1 0 1,1-1-1,-1 0 0,1 0 0,0-1 0,-15-3 1,18 3-309,0-1 0,0 0 0,1-1 0,-1 1 1,1-1-1,-1 1 0,1-1 0,0-1 0,-6-5 1,9 8 96,-1-1 1,1 1 0,0-1-1,-1 1 1,1-1 0,0 0-1,0 0 1,0 0 0,1 0-1,-1 1 1,0-1 0,1 0-1,-1 0 1,1 0 0,-1 0-1,1 0 1,0-1 0,0 1 0,0 0-1,0 0 1,0 0 0,1 0-1,-1 0 1,1 0 0,-1 0-1,2-4 1,11-10-1172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13699,'5'2'325,"0"-1"-1,0-1 1,0 1-1,0-1 1,0 0 0,1 0-1,-1 0 1,0-1 0,0 0-1,0 0 1,0 0 0,0 0-1,0-1 1,0 0-1,8-4 1,-10 3-113,1 1-1,-1 0 1,0-1 0,0 0-1,0 0 1,0 0-1,0 0 1,0 0 0,-1 0-1,0-1 1,0 1-1,0-1 1,0 0 0,0 0-1,-1 1 1,1-1 0,-1 0-1,0 0 1,-1 0-1,1-5 1,0 8-180,-1 1-1,0-1 1,0 0-1,1 0 1,-1 1 0,0-1-1,0 0 1,0 0-1,0 1 1,0-1 0,0 0-1,0 0 1,0 1-1,-1-1 1,1 0 0,0 0-1,0 1 1,-1-1-1,1 0 1,0 0 0,-1 1-1,1-1 1,-1 0-1,1 1 1,0-1 0,-1 1-1,0-1 1,1 1 0,-1-1-1,1 1 1,-1-1-1,0 1 1,1-1 0,-1 1-1,0 0 1,1-1-1,-1 1 1,0 0 0,0 0-1,1 0 1,-1-1-1,0 1 1,0 0 0,0 0-1,1 0 1,-1 0-1,0 0 1,-1 1 0,0-1-14,-1 1 1,1 0 0,0 0 0,-1 0 0,1 0 0,0 0-1,0 0 1,0 0 0,0 1 0,0-1 0,0 1 0,0 0-1,0 0 1,-1 2 0,0 1-20,0 0-1,0 0 1,1 0 0,0 1-1,0-1 1,0 0 0,1 1-1,0-1 1,0 1-1,0 0 1,1-1 0,0 1-1,0 8 1,1-12-19,-1 0 0,0 0-1,1 0 1,-1-1 0,1 1 0,-1 0-1,1 0 1,0-1 0,0 1 0,0-1-1,0 1 1,0 0 0,0-1 0,0 0 0,1 1-1,-1-1 1,0 0 0,2 2 0,0-2-43,-1 0 0,0-1 0,0 1 0,1 0 1,-1-1-1,0 0 0,0 1 0,1-1 1,-1 0-1,1 0 0,-1 0 0,0 0 0,1-1 1,-1 1-1,0-1 0,0 1 0,1-1 0,1-1 1,5-2-180,0 0 0,0-1 0,-1 0 0,0-1 0,0 0 0,-1 0 1,1 0-1,-1-1 0,-1 0 0,1-1 0,-1 0 0,-1 1 0,1-2 0,-1 1 0,5-12 1,15-41-633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16636,'-18'35'1100,"2"1"0,2 0 0,-14 56 0,22-70-769,2 0 0,1 0 0,1 1 0,0-1 0,2 1 1,1-1-1,4 31 0,-4-48-295,0 0 0,0 0 0,1 0 0,-1 0 0,1-1 0,0 1 0,0 0-1,1-1 1,-1 0 0,6 7 0,-6-9-27,-1-1-1,1 1 1,0-1-1,-1 0 1,1 1-1,0-1 1,0 0-1,0 0 1,0 0-1,0 0 1,0-1-1,0 1 1,1 0-1,-1-1 1,0 0-1,0 1 1,0-1-1,1 0 1,-1 0-1,0 0 1,0 0-1,1-1 1,-1 1-1,0-1 1,3 0-1,4-3 11,0 0 0,-1 0 0,1 0-1,-1-1 1,13-11 0,20-11 74,-40 27-92,-1 0 0,0-1 0,0 1 0,1 0 0,-1 0 0,0-1 0,1 1 0,-1 0 0,1 0 0,-1 0 0,0 0 0,1-1 0,-1 1 0,0 0 0,1 0 0,-1 0 1,1 0-1,-1 0 0,0 0 0,1 0 0,-1 0 0,1 0 0,-1 0 0,0 0 0,1 0 0,-1 1 0,1-1 0,-1 0 0,0 0 0,1 0 0,-1 0 0,0 1 0,1-1 0,-1 0 0,0 0 1,1 1-1,-1-1 0,0 0 0,0 0 0,1 1 0,-1-1 0,0 0 0,0 1 0,1-1 0,-1 0 0,0 1 0,0-1 0,0 1 0,0-1 0,0 0 0,0 1 0,0-1 0,1 1 1,-1-1-1,0 0 0,0 1 0,-1-1 0,1 1 0,-5 32-13,2-17 16,3-14-5,-1 0 1,1 0-1,1 0 0,-1-1 0,0 1 0,0 0 1,1 0-1,-1 0 0,1-1 0,-1 1 1,1 0-1,0 0 0,-1-1 0,1 1 0,0-1 1,0 1-1,0-1 0,1 1 0,1 1 0,-1-1 0,0-1-1,1 1 1,-1-1-1,1 0 1,-1 0-1,1 0 1,-1 0-1,1 0 1,-1-1-1,1 1 1,0-1-1,3 0 1,8 0-76,1-1 1,-1 0-1,0-1 1,17-5 0,-14 4-143,-3 0 107,-6 1-75,-1 0 0,0 1 0,0 0 0,0 0 0,12 1 0,-17 0 170,-1 1-1,1-1 1,-1 0-1,1 1 1,0-1 0,-1 1-1,0 0 1,1-1-1,-1 1 1,1 0 0,-1 0-1,0 0 1,1 0-1,-1 0 1,0 0 0,0 0-1,0 0 1,0 0-1,0 1 1,0-1 0,0 0-1,-1 1 1,1-1-1,0 1 1,-1-1-1,1 1 1,-1-1 0,1 1-1,-1-1 1,1 4-1,-1-5 81,0 1 0,0 0-1,0 0 1,0 0 0,0 0-1,0 0 1,1 0-1,-1-1 1,0 1 0,1 0-1,-1 0 1,1 0 0,-1-1-1,0 1 1,1 0-1,0-1 1,-1 1 0,1 0-1,0-1-8,-1 0 1,1 0-1,-1 0 0,0 0 0,1 0 0,-1 0 0,1 0 0,-1 0 0,0 0 0,1 0 0,-1 0 0,0 0 1,1-1-1,-1 1 0,0 0 0,1 0 0,-1 0 0,0-1 0,1 1 0,-1 0 0,0 0 0,0-1 0,1 1 1,-1 0-1,0 0 0,0-1 0,1 0 0,1-2 179,0 0 0,0 0 0,0-1 1,-1 1-1,1-1 0,1-7 0,-1-22 198,-2 24-807,1 1 0,0-1-1,0 1 1,3-11 0,-4 17 275,1 0 1,-1 0 0,1 1 0,0-1 0,0 0 0,0 0 0,0 1-1,0-1 1,0 0 0,1 1 0,-1-1 0,0 1 0,1 0 0,-1-1-1,1 1 1,0 0 0,-1 0 0,1 0 0,0 0 0,0 0-1,0 1 1,3-2 0,19 0-621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18380,'2'33'983,"-3"-1"0,0 0-1,-2 1 1,-7 32 0,4-38-586,2 1-1,1-1 0,1 1 0,2 0 1,5 52-1,-5-77-368,1-1-1,-1 1 1,1-1 0,0 1-1,0-1 1,0 1-1,0-1 1,0 0 0,0 1-1,1-1 1,-1 0-1,1 0 1,0 0 0,-1 0-1,1 0 1,0 0-1,0-1 1,4 3 0,-2-2-3,-1-1 0,0 1-1,1-1 1,0 0 0,-1 0 0,1-1 0,0 1 0,-1-1 0,1 0 0,0 0 0,6 0 0,5-3 7,1 0 1,-1-1 0,-1-1 0,1 0 0,15-8-1,104-58 59,-134 71-94,1 0-1,-1-1 1,1 1 0,-1 0-1,1-1 1,-1 1-1,1 0 1,0 0 0,-1-1-1,1 1 1,-1 0-1,1 0 1,-1 0 0,1 0-1,0 0 1,-1 0 0,1 0-1,-1 0 1,1 0-1,0 0 1,-1 0 0,1 0-1,-1 1 1,1-1-1,-1 0 1,1 0 0,0 1-1,-1-1 1,1 0 0,-1 0-1,1 1 1,-1-1-1,0 1 1,1-1 0,-1 0-1,1 1 1,-1-1-1,0 1 1,1-1 0,-1 1-1,0-1 1,1 1 0,-1 0-1,0-1 1,0 1-1,0-1 1,0 1 0,1-1-1,-1 1 1,0 0-1,0-1 1,0 1 0,0-1-1,0 1 1,0 0 0,-1-1-1,1 1 1,0-1-1,0 2 1,-1 7-232,-1 1 0,0 0 0,-4 10 0,1-2-1052,5-18 1239,0 1 0,0-1 0,0 0 0,0 1 0,0-1 0,0 0-1,0 1 1,0-1 0,0 0 0,0 0 0,0 1 0,0-1 0,0 0 0,0 1 0,0-1-1,0 0 1,0 0 0,0 1 0,1-1 0,-1 0 0,0 1 0,0-1 0,0 0-1,0 0 1,1 1 0,-1-1 0,0 0 0,0 0 0,1 1 0,8-4-801,3-5 177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49 17636,'-28'21'1940,"15"-13"-1117,1 2 0,-21 19 0,31-27-751,0 0-1,0 0 1,0 1-1,0-1 1,1 1 0,-1 0-1,0-1 1,1 1-1,0 0 1,0 0 0,0 0-1,0 0 1,0 0-1,1 0 1,-1 0 0,1 0-1,0 0 1,0 0-1,0 5 1,0-7-43,1 1-1,0-1 1,-1 0-1,1 1 1,0-1-1,0 0 1,0 1-1,0-1 1,0 0-1,0 0 1,0 0 0,0 0-1,0 0 1,1 0-1,-1 0 1,0 0-1,1-1 1,-1 1-1,0 0 1,1-1 0,-1 1-1,1-1 1,-1 1-1,1-1 1,-1 0-1,1 0 1,-1 0-1,1 0 1,0 0-1,-1 0 1,1 0 0,1-1-1,4 1 40,0-1 0,-1 0 0,1 0 0,-1-1 0,1 1 0,7-5 0,-7 3 7,-1 0 1,0-1-1,-1 0 1,1 0-1,-1-1 1,0 1-1,0-1 1,0 0 0,0 0-1,-1-1 1,0 1-1,0-1 1,3-6-1,-5 8-62,-1 1 0,1-1 0,-1 1 0,0-1 0,0 0-1,0 1 1,-1-1 0,1 0 0,-1 0 0,0 0 0,0 1 0,0-1 0,0 0-1,-1 0 1,1 0 0,-1 1 0,0-1 0,-1 0 0,1 1 0,0-1 0,-1 1-1,0 0 1,0-1 0,0 1 0,-3-3 0,4 4-55,-2 0 0,1 0-1,0 0 1,0 1 0,0-1 0,-1 1 0,1 0-1,-1-1 1,1 1 0,-4-1 0,5 2-11,0 0 0,0-1 0,1 1 1,-1 0-1,0 0 0,0-1 0,1 1 0,-1 0 1,0 0-1,0 0 0,1 0 0,-1 0 0,0 0 0,0 0 1,0 0-1,1 1 0,-1-1 0,0 0 0,0 0 1,1 1-1,-1-1 0,0 0 0,1 1 0,-1-1 1,0 1-1,1-1 0,-1 1 0,1-1 0,-1 1 0,1-1 1,-1 1-1,1-1 0,-1 1 0,1 0 0,-1-1 1,1 1-1,0 0 0,-1 0 0,1 0 0,0 0 63,0-1-1,-1 1 0,1-1 0,0 1 0,0-1 1,0 1-1,0 0 0,0-1 0,1 1 0,-1-1 0,0 1 1,0-1-1,0 1 0,0-1 0,1 1 0,-1-1 1,0 1-1,0-1 0,1 1 0,-1-1 0,0 0 1,1 1-1,-1-1 0,0 1 0,1-1 0,-1 0 1,1 1-1,-1-1 0,1 0 0,-1 0 0,1 1 0,20 3-360,6-7 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12459,'63'9'1907,"-49"-7"-1895,0-1 1,0-1-1,0 0 1,-1-1-1,26-4 1,70-22 18,-82 20-13,9-4-66,1 2 0,1 2 0,-1 1 0,1 2 1,0 1-1,0 2 0,52 6 0,-60-1-21,-1-1-1,1-1 1,0-2 0,0-1-1,0-1 1,0-2 0,46-11-1,-43 6 144,27-9 309,0 4-1,90-11 1,115-14-362,-176 23-21,0 3-1,97-1 1,-102 15-5,71-1-13,-110-2 18,0 2 0,0 3 0,-1 1 0,48 11 0,-69-10 0,398 84 51,4-29 0,16-56-13,-333-6-35,-86 1-7,-13 0 3,-1 1 0,0 0-1,1 0 1,-1 1-1,0 0 1,1 0 0,9 3-1,-13-2-3,-1-1 0,1 0 0,-1 0 0,1 0 0,0 0 0,-1-1 0,1 0 0,0 0 0,0 0 0,-1-1 0,1 1 0,0-1 0,8-3 0,2-2-78,0 0 1,24-15 0,-8 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6705,'-41'46'521,"-4"2"-449,-4-2-601,1-1 1354,0-5-913,7-3-128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 14059,'0'-1'61,"0"0"1,0 1-1,0-1 1,0 0-1,0 0 1,0 1-1,0-1 1,0 0-1,0 1 0,0-1 1,-1 0-1,1 1 1,0-1-1,-1 0 1,1 1-1,0-1 1,-1 0-1,1 1 1,0-1-1,-1 1 0,1-1 1,-1 1-1,1-1 1,-1 1-1,0-1 1,1 1-1,-1 0 1,1-1-1,-1 1 0,0 0 1,0-1-1,-1 1 16,0 0 0,1 1 0,-1-1-1,1 0 1,-1 1 0,1-1 0,-1 1-1,1-1 1,-1 1 0,1 0 0,0 0-1,-1 0 1,-1 1 0,-7 6 548,1 0 0,-16 17 0,4 1 349,0 0 1,-25 44-1,36-52-676,0 0 1,1 1-1,2 0 0,-1 0 0,-4 26 1,11-41-246,0 1 0,0-1 0,1 1 0,0-1-1,0 1 1,0-1 0,0 1 0,1-1 0,-1 1 0,1-1 0,0 1 0,1-1 0,-1 0 0,3 5 0,-2-6-38,-1-1 1,1 1-1,0-1 0,0 1 0,0-1 1,0 0-1,1 0 0,-1 0 1,1 0-1,-1-1 0,1 1 1,0-1-1,-1 1 0,1-1 0,0 0 1,0 0-1,0 0 0,0 0 1,0-1-1,0 1 0,4-1 1,2 0-62,0 0-1,0-1 1,0 0 0,0 0 0,-1-1 0,1 0 0,0-1 0,-1 0 0,16-7 0,-12 3-185,1 0 0,-1-1 0,0 0 0,-1 0 1,15-15-1,-30 30 163,0 0-1,0 1 1,1 0 0,-5 13-1,3-5 188,3-13-96,0 2 76,0 1-1,0 0 1,1-1-1,-1 1 1,0 6-1,2-11-74,0 0-1,0 0 1,0 0 0,0 0-1,0 0 1,0 0-1,0 0 1,1 0-1,-1 0 1,0 0-1,1 0 1,-1 0 0,0 0-1,1 0 1,-1-1-1,1 1 1,-1 0-1,1 0 1,0 0 0,-1-1-1,1 1 1,0 0-1,-1-1 1,1 1-1,0 0 1,0-1 0,0 1-1,0-1 1,0 0-1,-1 1 1,1-1-1,0 1 1,0-1 0,0 0-1,0 0 1,0 0-1,1 0 1,8 1 79,0-1 0,0 0 1,0-1-1,0 0 0,0-1 1,0 0-1,18-6 0,-15 3-161,1 0 0,-1-1-1,-1-1 1,24-15 0,-34 21 40,0-1 0,-1 1 0,1-1 0,0 1 1,-1-1-1,1 0 0,-1 1 0,0-1 0,1 0 1,-1 0-1,0 0 0,0 0 0,0 0 0,-1 0 0,1-1 1,0 1-1,-1-3 0,0 5 18,0-1 0,0 0 0,0 1 0,0-1 0,0 1-1,0-1 1,0 0 0,0 1 0,0-1 0,-1 1 0,1-1 0,0 1 0,-1-1 0,1 1 0,0-1 0,-1 1-1,1-1 1,0 1 0,-1-1 0,1 1 0,-1 0 0,1-1 0,-1 1 0,0-1 0,0 1 11,-1-1 0,1 1 1,-1-1-1,0 1 0,1 0 1,-1 0-1,0 0 0,1 0 1,-1 0-1,1 0 1,-1 0-1,0 0 0,-1 1 1,1-1-10,1 1 1,-1-1-1,1 1 1,-1-1 0,1 1-1,-1-1 1,1 1-1,0 0 1,-1 0 0,1 0-1,0 0 1,0 0-1,-1 0 1,1 0 0,0 0-1,0 0 1,0 0 0,0 1-1,1-1 1,-1 0-1,0 1 1,0-1 0,1 1-1,-1-1 1,1 1-1,-1-1 1,1 1 0,0-1-1,0 1 1,-1-1-1,1 3 1,0-1-25,1 0 0,-1 0 1,0 0-1,1 0 0,0 0 0,-1 0 0,1 0 1,0 0-1,1 0 0,-1-1 0,0 1 0,1 0 1,0-1-1,-1 1 0,4 3 0,1-1-46,0 1-1,1-1 1,0 0-1,0-1 1,0 1-1,0-1 1,1-1 0,0 1-1,-1-1 1,1-1-1,9 3 1,-3-3 22,0 1 1,0-2-1,0 0 0,0 0 1,26-4-1,-36 3 89,-1 0-1,1-1 1,0 1-1,-1-1 0,1 0 1,0 0-1,-1-1 1,1 1-1,-1-1 1,0 1-1,1-1 1,-1 0-1,0 0 0,0-1 1,0 1-1,-1-1 1,1 1-1,-1-1 1,1 0-1,-1 0 0,0 0 1,0 0-1,0-1 1,0 1-1,-1 0 1,1-1-1,-1 1 1,0-1-1,0 1 0,0-1 1,0 0-1,-1 0 1,0 1-1,1-1 1,-1 0-1,-1 0 0,1 1 1,-2-8-1,-2-4 80,0 1-1,-2-1 1,1 1-1,-12-20 1,-6-12 47,23 45-170,0 1 1,0 0 0,0 0 0,0 0 0,0 0 0,0-1-1,0 1 1,0 0 0,0 0 0,0 0 0,0-1 0,0 1 0,0 0-1,0 0 1,0 0 0,0 0 0,0-1 0,0 1 0,0 0 0,0 0-1,0 0 1,0 0 0,0-1 0,0 1 0,1 0 0,-1 0 0,0 0-1,0 0 1,0 0 0,0-1 0,0 1 0,0 0 0,1 0 0,-1 0-1,0 0 1,0 0 0,0 0 0,0 0 0,1 0 0,-1 0 0,0 0-1,0-1 1,0 1 0,0 0 0,1 0 0,-1 0 0,0 0 0,0 0-1,0 0 1,1 0 0,-1 0 0,0 1 0,0-1 0,0 0 0,0 0-1,1 0 1,-1 0 0,0 0 0,0 0 0,0 0 0,0 0 0,1 0-1,-1 1 1,17 4-21,-13-3 13,42 13-418,69 16 0,-112-30 468,15 1 7,-18-2-54,1 0 1,-1 0 0,1 0-1,-1 0 1,0 0 0,1 0 0,-1 0-1,1 0 1,-1 0 0,0-1 0,1 1-1,-1 0 1,1 0 0,-1 0-1,0 0 1,1-1 0,-1 1 0,0 0-1,1 0 1,-1 0 0,0-1 0,1 1-1,-1 0 1,0-1 0,0 1-1,1 0 1,-1-1 0,0 1 0,0 0-1,0-1 1,0 1 0,1-1 0,-1 1-1,0-1 1,-4-13-175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19588,'22'-7'1673,"15"-3"-1225,-1-3-448,10 1 496,2 1-184,-2 7-192,-3 1-128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51 17668,'0'-1'74,"0"1"1,0-1 0,0 0-1,0 1 1,-1-1-1,1 0 1,0 1 0,-1-1-1,1 1 1,-1-1 0,1 1-1,0-1 1,-1 1-1,1-1 1,-1 1 0,1-1-1,-1 1 1,0-1-1,1 1 1,-2-1 0,2 1-46,-1 0 1,1 0 0,-1 0 0,1 0 0,-1 1-1,1-1 1,-1 0 0,1 0 0,-1 0-1,1 0 1,0 1 0,-1-1 0,1 0-1,-1 0 1,1 1 0,0-1 0,-1 0-1,1 1 1,0-1 0,-1 0 0,1 2-1,-3 1 92,1 0-1,0 1 0,0-1 1,0 1-1,-1 6 0,-5 16 54,1-1-1,2 1 1,0 0 0,2 0-1,1 1 1,1-1 0,1 1-1,7 46 1,-6-70-140,-1 1 0,1-1 0,0 1 0,0-1 0,0 1-1,0-1 1,1 0 0,0 0 0,-1 0 0,1 1 0,0-2 0,0 1 0,1 0-1,-1 0 1,1-1 0,-1 1 0,1-1 0,0 0 0,0 0 0,0 0 0,0 0 0,0 0-1,0-1 1,0 1 0,1-1 0,-1 0 0,1 0 0,-1 0 0,1-1 0,-1 1 0,1-1-1,-1 0 1,1 0 0,0 0 0,-1 0 0,1 0 0,-1-1 0,5-1 0,5-1 105,0-1 1,0 0 0,0-2 0,0 1 0,-1-1-1,0-1 1,0 0 0,20-17 0,-5 2 173,-2-2 1,31-34 0,-34 32-9,34-56-1,-61 105-314,1 1-1,1 0 0,0 0 1,2 0-1,1 1 0,5 37 1,-4-55 7,0-1 0,0 1 1,1-1-1,0 0 1,0 1-1,1-1 0,0 0 1,0-1-1,0 1 1,1 0-1,-1-1 0,1 0 1,1 0-1,5 6 1,-6-8 16,0 1 1,1-1 0,-1-1 0,1 1-1,0-1 1,0 0 0,-1 0 0,1 0-1,1-1 1,-1 1 0,0-1 0,0-1-1,0 1 1,1-1 0,-1 1 0,0-2 0,0 1-1,7-2 1,0 0 61,1-1 1,-1-1-1,0 0 0,0-1 0,-1 0 0,0-1 1,1 0-1,-2-1 0,1 0 0,-1-1 1,0 0-1,-1 0 0,0-1 0,0 0 1,-1-1-1,0 0 0,9-15 0,-9 12-13,0-1-1,0 0 1,-2 0-1,0 0 0,-1-1 1,0 0-1,-1 0 1,0 0-1,-2-1 0,0 1 1,0-1-1,-2 0 0,-1-27 1,-1 35-142,1 0 0,-1 1 0,0-1 0,-1 0 0,0 1 0,0 0 0,-7-12 0,9 17-101,-1 0-1,1 0 0,0 0 1,0 0-1,-1 1 1,1-1-1,-1 0 0,1 1 1,-1 0-1,0-1 0,0 1 1,0 0-1,0 0 0,0 0 1,0 0-1,0 0 0,0 0 1,0 0-1,0 1 1,0-1-1,0 1 0,-1-1 1,1 1-1,0 0 0,0 0 1,0 0-1,-1 0 0,1 1 1,0-1-1,0 1 0,-4 0 1,4 0 45,1 0 0,0-1 0,-1 1 1,1 0-1,0 0 0,0 0 0,0 0 1,0 0-1,0 0 0,0 0 0,0 0 0,0 1 1,0-1-1,0 0 0,-1 2 0,-1 10-1145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143 166 16203,'0'-3'336,"0"0"0,0 0 0,-1 0 0,1 0 0,0 1-1,-1-1 1,0 0 0,0 0 0,0 1 0,0-1-1,0 0 1,0 1 0,-1-1 0,0 1 0,1 0 0,-1-1-1,-3-2 1,3 4-246,1 0 0,-1 0 0,0 0 0,1 0 0,-1 0 0,0 0 0,0 1 0,0-1 0,0 1 0,0-1 0,0 1 0,0 0 0,0 0 0,0 0 0,0 0 0,0 0 0,0 0 0,0 1 0,1-1 0,-1 1-1,0-1 1,0 1 0,0-1 0,0 1 0,0 0 0,-2 2 0,-2 1-69,1 0-1,0 0 1,-1 0-1,2 1 1,-1-1-1,1 1 1,-1 1-1,1-1 1,1 0-1,-1 1 1,-3 7-1,6-10-11,-1 0-1,1 0 0,-1 0 1,1 0-1,0 0 1,0 0-1,1 1 0,-1-1 1,0 0-1,1 0 1,0 1-1,0-1 1,0 0-1,0 1 0,1-1 1,-1 0-1,1 0 1,0 1-1,0-1 0,0 0 1,0 0-1,0 0 1,1 0-1,2 3 0,-2-4 23,0 0-1,0 0 0,1 0 0,-1 0 0,0-1 1,1 1-1,0-1 0,-1 0 0,1 0 1,0 0-1,0 0 0,0 0 0,0 0 0,0-1 1,0 0-1,0 1 0,-1-1 0,1 0 1,0 0-1,0-1 0,0 1 0,0-1 0,0 1 1,3-2-1,5-1 108,0-1 0,0 0 1,-1-1-1,20-11 0,-17 8-19,-1 0-1,-1-1 0,0-1 0,0 0 1,-1 0-1,0-1 0,9-13 0,-15 19-98,-1 1-1,0-1 0,0 0 0,0 0 0,-1 0 0,1-1 0,-1 1 0,0-1 0,-1 1 0,0-1 0,1 1 1,-2-1-1,1 0 0,-1 1 0,0-1 0,0 0 0,0 0 0,-1 1 0,0-1 0,-3-10 0,3 14-106,0 0 0,0 0 0,0 0 0,0 0 0,-1 0 0,1 0 0,-1 1 0,0-1 0,1 0-1,-1 1 1,0 0 0,0-1 0,0 1 0,0 0 0,0 0 0,0 0 0,0 0 0,0 0 0,-1 0 0,1 1-1,0-1 1,0 1 0,-1 0 0,1-1 0,0 1 0,-1 0 0,1 1 0,0-1 0,-1 0 0,1 0 0,0 1 0,0 0-1,-1-1 1,1 1 0,0 0 0,0 0 0,0 0 0,0 0 0,0 0 0,0 1 0,0-1 0,0 1 0,1-1-1,-1 1 1,1 0 0,-1-1 0,1 1 0,-1 0 0,1 0 0,0 0 0,0 0 0,-1 3 0,0 5-716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51 328 15779,'0'0'128,"-1"0"-1,1 1 0,-1-1 1,0 0-1,1 1 0,-1-1 1,1 0-1,-1 1 0,1-1 0,-1 1 1,1-1-1,0 1 0,-1-1 1,1 1-1,-1-1 0,1 1 1,0 0-1,0-1 0,-1 2 0,10 0 2659,20-6-140,-19 0-2365,0-1 1,0 1-1,-1-1 0,1-1 0,-1 0 0,-1 0 1,1-1-1,-1 0 0,0 0 0,12-16 1,-16 18-248,1 0 0,-1-1 0,0 1 0,-1-1 0,0 0 0,1 0 0,-2 0 0,1 0 0,-1-1 0,0 1 0,0-1 0,-1 0 0,0 1 0,0-1 0,0 0 0,-1 0 0,-1-13 0,0 18-33,1 0 0,0 0-1,-1 0 1,0 0 0,1 0 0,-1 0 0,0 0-1,0 0 1,0 1 0,0-1 0,0 0-1,-1 0 1,1 1 0,0-1 0,-1 1-1,1-1 1,-1 1 0,0 0 0,1 0 0,-1 0-1,0 0 1,0 0 0,0 0 0,0 0-1,0 0 1,0 1 0,0-1 0,0 1-1,0-1 1,0 1 0,0 0 0,0 0 0,0 0-1,0 0 1,0 0 0,-3 1 0,-1 0-4,0 0 1,-1 1-1,2 0 1,-1 0-1,0 1 1,0-1-1,1 1 1,-1 1-1,1-1 1,0 1-1,-5 4 1,-1 2-9,1 1 0,1 0 0,0 1-1,0 0 1,1 0 0,0 1 0,1 0 0,1 0 0,0 0 0,1 1 0,-6 22 0,11-34 9,-1 0 0,1 0 1,0-1-1,0 1 1,0 0-1,-1 0 1,2 0-1,-1 0 1,0 0-1,0-1 1,0 1-1,1 0 0,-1 0 1,1-1-1,0 1 1,-1 0-1,1-1 1,0 1-1,0 0 1,0-1-1,2 3 1,-1-2-1,0-1 0,0 0 0,0 0 0,0 0 0,0 0 0,0 0 0,0-1 0,0 1 0,1 0 0,-1-1 0,0 0 0,0 0 1,1 1-1,-1-1 0,3-1 0,8 0-2,0-1 1,0-1-1,0 0 0,21-8 1,122-53 41,-154 63-39,1 0 0,-1 0 0,0 0 0,1 0 0,-1 0 0,1 0-1,-1 1 1,1-1 0,-1 1 0,1-1 0,0 1 0,-1 0 0,1 0-1,-1 1 1,4-1 0,-4 1 0,-1 0-1,1 0 1,-1 0-1,0 1 1,0-1-1,1 0 1,-1 0-1,0 1 1,0-1 0,0 1-1,-1-1 1,1 1-1,0-1 1,0 1-1,-1-1 1,1 1-1,-1 0 1,0-1 0,1 1-1,-1 0 1,0-1-1,0 1 1,0 0-1,0 2 1,0 35-20,0-28 22,0 0 1,0 0-1,1 0 1,3 15-1,-4-25 10,0 0 0,0 0 0,0-1 0,1 1 0,-1 0 0,0 0 0,1 0 0,-1-1 0,0 1 0,1 0 0,-1 0 0,1-1 0,-1 1 0,1 0 0,-1-1-1,1 1 1,0 0 0,-1-1 0,1 1 0,0-1 0,-1 1 0,1-1 0,0 0 0,0 1 0,-1-1 0,1 0 0,1 1 0,0-1 11,-1 0 0,0-1 1,1 1-1,-1 0 0,1-1 0,-1 1 1,0-1-1,1 1 0,-1-1 0,0 1 1,1-1-1,-1 0 0,0 0 0,2-1 1,1-2 37,1 0 0,-1-1 1,-1 1-1,1-1 0,-1 1 1,1-1-1,3-8 0,-3 2-50,-1 0 0,0-1 0,-1 1 0,-1-1 0,1 1 0,-2-1 0,1 1 0,-2-1 0,1 1 0,-2-1 0,1 1 0,-2-1 0,0 1 0,0 0 0,-1 0 0,0 0 0,-10-17 0,14 27-16,0 1 0,0 0 0,0 0 0,0 0 0,0-1 0,0 1 0,0 0 0,0 0 0,0 0 0,0 0 0,0-1 0,0 1-1,0 0 1,0 0 0,0 0 0,0 0 0,0-1 0,0 1 0,0 0 0,0 0 0,0 0 0,1 0 0,-1-1 0,0 1 0,0 0-1,0 0 1,0 0 0,0 0 0,0 0 0,1 0 0,-1-1 0,0 1 0,0 0 0,0 0 0,0 0 0,0 0 0,1 0 0,-1 0-1,0 0 1,0 0 0,0 0 0,1 0 0,-1 0 0,0 0 0,0 0 0,0 0 0,0 0 0,1 0 0,-1 0 0,0 0 0,0 0-1,14 0-164,-12 0 88,23-1-743,0 0 0,-1-2 1,1-1-1,-1-1 1,0 0-1,-1-2 0,1-1 1,-1-1-1,-1-1 0,0-1 1,41-27-1,-10 1-643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 16388,'-2'-1'138,"0"0"0,-1 0 0,1 0 0,-1 1 0,1-1 0,-1 1 0,1-1 0,0 1 0,-1 0 0,1 0 0,-1 0 0,1 0 0,-1 0 0,1 1 0,-1-1 0,1 1 0,-1 0 0,1-1 0,0 1 0,-1 0 1,1 0-1,0 1 0,0-1 0,0 0 0,0 1 0,-2 1 0,-4 4 203,0 0 1,0 0 0,1 0-1,0 1 1,-6 9 0,3-1-67,0 1 1,1 0 0,1 0 0,0 1-1,2 0 1,0 1 0,1-1-1,1 1 1,0 0 0,-1 33-1,4-22-79,1 1 0,2 0-1,0-1 1,2 1-1,17 58 1,7-22-155,-81-194-238,32 81 215,2-1 0,2-1 0,-11-51 0,28 97-1,-1-1 0,0 0 0,1 0 0,0 0-1,0 0 1,0 1 0,0-1 0,0 0 0,0 0 0,1 0 0,-1 0 0,1 1-1,0-1 1,0 0 0,2-4 0,-1 5-4,-1 0-1,1 0 0,0 1 1,0-1-1,0 1 0,0-1 1,0 1-1,0 0 0,1 0 1,-1 0-1,0 0 0,1 0 1,-1 0-1,0 1 1,1-1-1,-1 1 0,1-1 1,-1 1-1,3 0 0,29-1-688,40 4-1,-43-1-311,58-3-1,-58-4 320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2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258 319 15411,'-214'32'3756,"204"-30"-3430,9-2-234,-1 0 1,0 0-1,0 0 0,0 0 0,0 1 1,0-1-1,0 0 0,0 1 1,1 0-1,-1 0 0,0-1 0,0 1 1,1 0-1,-1 0 0,0 0 1,-1 3-1,2-4-70,1 0 0,0 1 0,0-1 0,0 0 0,0 0 0,0 1 0,0-1 1,0 0-1,0 1 0,0-1 0,0 0 0,0 0 0,0 1 0,0-1 0,0 0 0,0 1 0,0-1 1,0 0-1,0 0 0,0 1 0,1-1 0,-1 0 0,0 0 0,0 1 0,0-1 0,0 0 0,1 0 0,-1 0 1,0 1-1,0-1 0,0 0 0,1 0 0,-1 0 0,0 0 0,0 1 0,1-1 0,-1 0 0,0 0 0,0 0 1,1 0-1,-1 0 0,0 0 0,1 0 0,-1 0 0,0 0 0,0 0 0,1 0 0,18 3 271,-17-3-198,30 3 245,-1-3 0,1 0 0,37-7 0,96-21 215,-141 23-483,509-111 846,94-18-1612,10 54-3071,-529 74 2992,-32 3-142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3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1183 157 9394,'-18'-17'266,"0"2"-1,-2 0 1,1 1 0,-2 1-1,1 0 1,-2 2-1,0 1 1,0 0 0,-1 2-1,0 1 1,0 0 0,-1 2-1,1 0 1,-1 2-1,0 1 1,-1 1 0,1 0-1,0 2 1,0 1 0,0 1-1,-46 12 1,34-4-216,-1 2-1,1 2 1,1 0 0,1 3-1,0 1 1,1 1 0,2 2-1,0 1 1,1 1 0,1 2-1,2 1 1,0 1 0,2 1-1,1 2 1,2 0 0,1 1-1,1 2 1,2 0 0,1 0-1,2 2 1,2 0 0,1 0-1,1 2 1,-8 60 0,14-56-64,2-1 0,2 1 0,2 0 0,1 0 0,3 0 0,1-1 0,15 53 0,-14-70 7,1-1 1,1 0 0,1 0-1,1 0 1,0-1-1,2-1 1,1 0 0,1-1-1,0-1 1,1 0-1,2-1 1,-1 0 0,33 23-1,-36-32 16,0-1-1,0 0 1,0-1-1,1-1 0,0 0 1,0-1-1,1 0 1,-1-1-1,1-1 1,0-1-1,0 0 1,0-1-1,0-1 1,0 0-1,0-1 1,20-4-1,-7-1 70,0-2-1,-1 0 1,-1-2-1,1-1 1,-2-2-1,1 0 1,-2-2-1,26-18 1,-2-3 149,-2-2-1,-1-2 1,-3-2 0,-1-2 0,49-66 0,-59 66-87,-3-2-1,-1 0 1,-3-2 0,-1-1-1,-3 0 1,18-64 0,-32 88-165,0-1 1,-2-1-1,-2 1 1,0 0-1,-1-1 1,-2 0-1,-4-39 1,2 54-40,0 1 1,-1-1 0,0 1-1,-1 0 1,0 0-1,-1 0 1,0 0 0,-10-13-1,10 16-9,-1 1 0,0 0 0,-1 0 0,0 1 0,0 0 0,0 0 0,0 0 0,-1 1 0,0 0 0,0 1 0,-17-7 0,1 4-35,-1 1 0,0 1 0,0 2 0,0 0 0,-1 2 0,-36 2 0,-53 6-324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68 17428,'10'-8'322,"-1"1"0,1 0 0,0 1 0,0 0 0,1 0 0,0 1 0,0 1 0,0 0 0,0 0 0,1 1 0,0 0 0,21-1 0,-32 4-279,1 0 0,-1-1 0,1 1 0,-1 0 0,1 0-1,-1 0 1,1 1 0,-1-1 0,0 0 0,1 1 0,-1-1 0,1 0 0,-1 1 0,0 0 0,1-1 0,-1 1-1,0 0 1,1 0 0,-1-1 0,0 1 0,0 0 0,0 0 0,0 0 0,0 1 0,0-1 0,0 0 0,0 0-1,-1 0 1,1 1 0,0-1 0,-1 0 0,1 1 0,-1-1 0,1 1 0,-1-1 0,0 0 0,0 1 0,1-1-1,-1 1 1,0-1 0,0 1 0,0-1 0,-1 4 0,-1 2 64,1 0 0,-1 0 0,-1 0 0,1 0 0,-1 0 0,0-1 0,-6 9 1,-12 16 345,-2-1 0,-37 37 1,-19 24 162,77-89-608,1 0 0,-1 0-1,1 0 1,0 1 0,-1-1 0,1 0 0,0 0-1,0 1 1,1-1 0,-1 1 0,0-1 0,1 1-1,-1-1 1,1 4 0,0-4-7,1-1 0,-1 1 0,1-1-1,-1 0 1,1 1 0,-1-1 0,1 1 0,0-1 0,0 0 0,-1 0 0,1 0 0,0 1-1,0-1 1,0 0 0,1 0 0,-1 0 0,0 0 0,0-1 0,0 1 0,1 0 0,-1 0-1,0-1 1,1 1 0,-1-1 0,2 1 0,13 5-133,1-1 0,0-1 0,0 0-1,0-1 1,0-1 0,0 0 0,0-2 0,1 0 0,-1-1 0,0 0 0,0-2-1,30-7 1,-14-3-196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13403,'-4'9'7357,"-9"15"-5283,-2 0-1518,13-20-504,1-1-1,-1 1 0,1 0 0,0 0 1,0 0-1,0 5 0,1-9-46,-1 1-1,1 0 1,0 0-1,0 0 1,0 0 0,0 0-1,1 0 1,-1 0-1,0 0 1,0-1 0,0 1-1,1 0 1,-1 0-1,1 0 1,-1 0 0,0-1-1,1 1 1,-1 0-1,1 0 1,0-1-1,-1 1 1,1 0 0,0-1-1,-1 1 1,1-1-1,0 1 1,-1-1 0,1 1-1,0-1 1,0 1-1,0-1 1,0 0 0,1 1-1,8 0 9,1 0 0,-1-1-1,1 0 1,-1-1 0,1 0 0,14-3-1,14-2 12,-38 6-22,16-2 0,-1 1 0,0 1 0,0 0 0,21 4 0,-33-4 2,-1 1 0,1 0 0,0 0-1,-1 1 1,0-1 0,1 1 0,-1-1-1,0 1 1,0 0 0,6 5 0,-7-6 4,-1 1 0,1 0 0,-1 0 0,0 0-1,1 0 1,-1 0 0,0 0 0,0 1 0,0-1 0,-1 0 0,1 0 0,0 1 0,-1-1 0,0 0 0,1 1 0,-1-1 0,0 0 0,-1 5-1,0-2 41,0-1 0,0 1 0,-1-1 0,0 1 0,0-1 0,0 0 0,0 0 0,-1 0 0,1 0 0,-1 0 0,0-1 0,0 1 0,-1-1 0,1 0 0,-1 1 0,-7 3 0,-3 4 148,-1-2 0,-1 0 1,-18 8-1,28-14-259,-1 0-1,0-1 1,0 0 0,0 0-1,0 0 1,0-1 0,0 0 0,-11 0-1,14-2 12,1 1 0,0 0 0,0-1-1,-1 0 1,1 0 0,0 0 0,0 0-1,0 0 1,0-1 0,0 1-1,0-1 1,1 0 0,-1 1 0,0-1-1,1-1 1,0 1 0,-1 0 0,1-1-1,0 1 1,-4-6 0,-9-22-387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11106,'1'27'126,"0"-1"-1,1 1 1,2-1-1,1 0 1,1 0-1,1 0 1,1-1-1,1 0 1,1-1-1,26 44 1,-33-62-177,1 0 1,0 0 0,0 0 0,1-1 0,-1 1 0,1-1-1,0-1 1,0 1 0,1-1 0,10 7 0,-8-6 128,-1 0 0,0 0 0,-1 0 0,1 1 0,-1 0 0,0 0 0,-1 1 0,1-1 0,5 10 0,0 5 421,18 43-1,-20-43-235,0 0 0,22 34-1,-27-49-237,1 0 0,0-1 0,0 1 0,0-1 0,0 0-1,1-1 1,0 1 0,0-1 0,0 0 0,1-1 0,-1 1-1,1-1 1,0-1 0,9 3 0,7 1-52,1-2 1,0-1-1,26 1 1,42 5-287,-82-8 248,0 2 0,0-1 0,-1 1 1,0 1-1,1-1 0,16 11 0,-9-2-45,32 30 0,-40-33 204,0-1 0,0 0 0,1 0 0,0-1 0,0 0 0,1-1 0,-1 0-1,1-1 1,22 8 0,-4-8-41,-1-2-1,1 0 1,0-2-1,38-3 0,-64 2-40,41-1-90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19236,'17'0'1865,"2"-3"-1257,0-1-280,12-6 1096,2-1-560,7-4-1040,5 0-512,0-4 584,-3-1-152,-8 0-120</inkml:trace>
  <inkml:trace contextRef="#ctx0" brushRef="#br0" timeOffset="1">975 105 22189,'3'2'1656,"-6"2"-1328,-4 6-168,-6 10 680,-3 6-448,-4 8-256,-2 4-63,-2 3-81,1-1-25,1-4-183,5-6-208,2-7-512,2-8 1816,4-13-968,5-2-72,5-12-24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88 15915,'-2'-5'611,"-13"-26"1174,14 30-1648,0-1 0,0 1 0,1 0 0,-1-1 0,0 1 0,0 0 0,0 0 0,-1 0 0,1 0 0,0 0-1,0 0 1,0 0 0,-1 1 0,1-1 0,-1 0 0,1 1 0,0-1 0,-1 1 0,-1-1 0,2 1-47,0 1 1,-1-1-1,1 0 0,0 1 1,0-1-1,0 1 0,-1-1 1,1 1-1,0 0 0,0-1 1,0 1-1,0 0 0,0 0 1,0 0-1,0 0 1,0 0-1,1 0 0,-1 0 1,0 0-1,1 0 0,-1 0 1,0 0-1,1 1 0,0-1 1,-1 2-1,-9 33 319,9-28-387,0-1 1,1 1 0,0-1-1,0 1 1,1-1 0,0 1-1,3 9 1,-4-15-11,0-1 0,1 1 0,-1 0 1,1 0-1,0-1 0,0 1 0,-1-1 1,1 1-1,0-1 0,0 1 0,1-1 1,-1 0-1,0 1 0,0-1 0,1 0 0,-1 0 1,1 0-1,-1 0 0,1 0 0,-1 0 1,1 0-1,-1 0 0,1-1 0,0 1 0,-1-1 1,1 1-1,0-1 0,0 0 0,-1 1 1,1-1-1,0 0 0,0 0 0,0 0 1,-1-1-1,1 1 0,2-1 0,0 0 47,1-1 0,-1 0-1,0 0 1,1 0 0,-1-1-1,0 1 1,0-1 0,-1 0-1,1 0 1,-1-1-1,1 1 1,-1-1 0,0 1-1,0-1 1,-1 0 0,5-7-1,-3 4 44,-1 0 0,1 0 0,-1 0 0,-1-1-1,1 1 1,-1-1 0,0 1 0,-1-1 0,1-11-1,-2 17-81,0-1-1,0 1 0,0 0 0,0-1 0,-1 1 1,1 0-1,0-1 0,-1 1 0,0 0 0,0 0 1,0-1-1,0 1 0,0 0 0,0 0 0,0 0 1,-1 0-1,1 0 0,-1 1 0,1-1 0,-1 0 1,-2-1-1,2 2-36,0 0-1,0 0 1,0 1 0,0-1-1,0 1 1,0 0 0,0-1-1,0 1 1,0 0 0,0 0-1,0 0 1,0 1 0,0-1-1,0 0 1,0 1 0,0-1-1,0 1 1,0 0 0,0 0-1,0-1 1,0 1 0,1 0-1,-1 1 1,0-1 0,-1 2-1,-4 2-188,0 1 0,1 0-1,0 0 1,0 0-1,1 1 1,-1 0 0,2 0-1,-1 1 1,1-1 0,0 1-1,0 0 1,1 0-1,0 0 1,1 0 0,-1 1-1,2-1 1,-1 1 0,1-1-1,0 14 1,7 14-594</inkml:trace>
  <inkml:trace contextRef="#ctx0" brushRef="#br0" timeOffset="1">376 388 17692,'-22'30'1497,"17"-24"-1322,-1 1 1,2-1 0,-1 1 0,1 0 0,0 0 0,1 1-1,0-1 1,-4 11 0,7-17-134,0 0 1,0 0-1,-1 1 1,1-1-1,0 0 0,0 0 1,0 1-1,0-1 1,1 0-1,-1 0 0,0 0 1,0 1-1,1-1 0,-1 0 1,1 0-1,-1 0 1,1 0-1,-1 0 0,1 0 1,0 0-1,-1 0 0,2 2 1,0-2-8,0 0 1,0 0-1,-1 0 0,1 0 1,0 0-1,0 0 0,0 0 1,0-1-1,0 1 1,0-1-1,0 1 0,3-1 1,4 1 19,1-1 1,-1 0-1,0-1 1,19-4-1,-12 2 133,-1-1 0,1-1-1,-1-1 1,0 0 0,-1-1-1,25-15 1,-37 21-141,-1 1 1,0-1-1,0 0 0,0 1 1,0-1-1,0 0 0,0 0 1,-1 0-1,1 0 0,0 1 1,0-1-1,0-1 0,-1 1 0,1 0 1,-1 0-1,1 0 0,-1 0 1,1 0-1,-1 0 0,0-1 1,1 1-1,-1 0 0,0-2 1,0 2 2,-1 0 1,1 0-1,-1 0 1,0 0 0,1 0-1,-1 0 1,0 0-1,1 1 1,-1-1 0,0 0-1,0 0 1,0 1 0,0-1-1,0 0 1,0 1-1,0-1 1,0 1 0,0-1-1,-2 1 1,-6-3 176,0 0 0,0 1 0,0 1 0,-14-2 0,-75-1-963,86 3 542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5:1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495 249 14427,'-31'14'-241,"0"2"0,2 0 1,0 2-1,-28 23 0,40-25 211,0 0-1,1 1 1,1 1 0,1 0 0,0 2 0,2-1-1,-17 34 1,-55 158 47,76-189-12,-5 15 27,-39 120 202,44-128-136,2 0 1,1 1-1,-3 43 1,8-65-84,1 1 1,0-1 0,0 1-1,0 0 1,1-1-1,1 0 1,-1 1-1,1-1 1,1 0 0,0 0-1,0-1 1,0 1-1,1-1 1,0 0-1,0 0 1,10 9 0,8 6-18,1-1 1,0-2 0,34 21 0,-29-20 9,162 128-11,-186-143 5,9 6-3,0-1 0,0 0 0,1 0 0,24 11 0,-30-18 19,0 1 0,0-1 0,1-1 0,-1 0 0,1 0 0,0-1-1,0 0 1,-1-1 0,17 0 0,27-8 253,62-15 0,44-7 112,-139 28-373,1 0 0,-1-2 0,1 0 0,-1-1 1,0-1-1,-1-1 0,0 0 0,27-16 1,217-164 487,10-7 98,-188 146-537,107-70 16,-167 100-59,-1-1 1,0-2 0,-2 0-1,0-1 1,23-32 0,-24 24 65,-2-1 0,-1 0 0,-1-1 0,16-43 1,-24 47 5,0 1 1,-1-2 0,-2 1 0,-1-1 0,2-51 0,-6 72-78,-2 1 1,1-1-1,-1 1 0,0 0 0,-1-1 1,1 1-1,-2 0 0,1 0 1,-1 0-1,0 1 0,0-1 1,-1 0-1,-8-11 0,5 10-14,-1 0 0,0 0 0,-1 0 0,0 1 0,0 0 0,0 1 0,-1 0 0,-15-7 0,-35-14-171,-1 3 0,-1 3 0,-71-15 0,-196-23-1233,71 36 750,109 20 280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19212,'-4'2'2718,"-10"12"-2093,14-13-596,-52 64 2657,48-59-2666,0 0 1,0 1-1,1-1 1,0 1-1,0-1 1,1 1-1,-1 0 1,2 0-1,-3 10 1,4-16-25,0 1-1,0-1 1,0 0 0,1 0 0,-1 0 0,0 0-1,0 0 1,1 0 0,-1 0 0,0 0 0,1 0-1,-1 0 1,1 0 0,0 0 0,-1 0 0,1 0-1,0 0 1,-1 0 0,1-1 0,0 1 0,0 0-1,0 0 1,-1-1 0,1 1 0,0-1 0,0 1 0,0-1-1,0 1 1,0-1 0,0 1 0,1-1 0,-1 0-1,0 0 1,0 0 0,0 1 0,0-1 0,0 0-1,0 0 1,0 0 0,2-1 0,7 1-26,-1-1 0,1 0 0,15-5 0,-19 5 14,7-2-7,-4 1 9,1 0 0,0 0-1,-1 1 1,1 0 0,11 0 0,-18 2 15,0-1 1,-1 0-1,1 1 0,0 0 0,-1 0 1,1-1-1,-1 1 0,1 1 0,-1-1 1,1 0-1,-1 1 0,0-1 0,0 1 1,0 0-1,0-1 0,0 1 0,0 0 1,0 0-1,0 1 0,-1-1 1,1 0-1,-1 0 0,2 5 0,0-1 22,-1 0 0,0 1 1,0-1-1,-1 0 0,0 1 0,0-1 0,0 1 0,-1-1 0,0 1 0,0 0 0,-1-1 0,0 1 0,0-1 0,0 1 0,-1-1 0,-3 9 0,3-12-15,1 1 0,-1-1 0,1 0 0,-1-1 0,0 1 0,0 0 0,0 0 0,0-1 0,-1 1-1,1-1 1,-1 0 0,1 0 0,-1 0 0,0 0 0,0 0 0,0-1 0,0 1 0,0-1 0,0 1 0,0-1 0,-1 0 0,1-1 0,0 1 0,-1-1-1,1 1 1,0-1 0,-1 0 0,1 0 0,-1 0 0,1-1 0,0 1 0,-1-1 0,-2-1 0,-5-1-157,1-1 1,0-1-1,1 0 0,-1 0 1,1-1-1,0 0 1,0 0-1,0-1 0,1-1 1,0 1-1,1-1 1,0 0-1,-12-19 0,-8-12-364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15755,'23'-9'2313,"-6"4"-1105,-3-4-512,5 2 2225,-1 0-1457,2 0-688,-1-2-400,0 3-1256,-4 2 880,4 4-232,-2 0-120</inkml:trace>
  <inkml:trace contextRef="#ctx0" brushRef="#br0" timeOffset="0.99">805 110 18348,'0'11'1792,"-5"7"-1344,-9 7-184,-3 5 777,-3 12-529,-6 1-104,0 0-96,0-3-112,6-8-416,3-7-288,10-19-496,3-9 840,4-20-184,3-7-121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62 16556,'-4'-1'210,"-1"-1"1,1 1-1,-1 0 1,1 0-1,-1 0 1,0 0-1,1 1 1,-1 0-1,0 0 1,0 0-1,1 0 1,-1 1-1,0 0 1,1 0-1,-1 0 0,1 1 1,-1-1-1,1 1 1,0 0-1,-1 1 1,1-1-1,0 0 1,1 1-1,-8 6 1,7-6-139,0 1-1,1 0 1,-1 0 0,1 1 0,-1-1-1,1 1 1,1-1 0,-1 1-1,1 0 1,-1 0 0,1 0 0,1 0-1,-1 1 1,1-1 0,0 0-1,0 1 1,0-1 0,1 1 0,0-1-1,0 0 1,1 8 0,-1-11-53,1-1 0,-1 1 0,0-1 1,1 1-1,-1-1 0,1 1 0,-1-1 0,1 1 1,0-1-1,0 1 0,0-1 0,0 0 1,0 1-1,0-1 0,0 0 0,0 0 0,0 0 1,0 0-1,1 0 0,-1 0 0,0 0 1,1 0-1,1 0 0,-1 0 13,1 0 1,0-1-1,-1 0 1,1 1 0,0-1-1,0 0 1,-1 0-1,1-1 1,0 1-1,0 0 1,-1-1-1,5-1 1,3-2 81,0 0 0,0-1 0,-1 0 0,1 0 0,16-14 0,-18 13-4,0-2 0,-1 1 0,0-1 0,0 0 0,-1-1 0,9-13-1,-13 18-68,0-1-1,1 1 1,-1-1-1,-1 1 1,1-1-1,-1 1 1,0-1-1,0 0 1,0 0-1,0 0 1,-1 0-1,0 1 1,0-1-1,-1 0 1,1 0-1,-2-5 1,1 8-39,1 0-1,-1 0 1,0 1 0,0-1 0,0 0 0,0 0 0,0 1 0,0-1-1,0 1 1,0-1 0,-1 1 0,1 0 0,-1-1 0,1 1 0,-1 0 0,1 0-1,-1 0 1,0 0 0,0 0 0,1 0 0,-1 1 0,0-1 0,0 1 0,0-1-1,0 1 1,0-1 0,0 1 0,0 0 0,0 0 0,0 0 0,0 0-1,1 1 1,-5 0 0,0 0-108,1 0 0,-1 1 0,1-1 0,-1 1 0,1 1 0,0-1 0,0 1 0,0 0 0,0 0 0,-6 5 0,1 3-153,0 0 1,0 1-1,1 0 1,0 0-1,1 1 1,-10 23-1,0 7-325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1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17788,'-11'15'1439,"0"1"1,-14 26 0,21-34-1171,1 0 1,-1 0 0,2 0-1,-1 0 1,1 0 0,0 1-1,-1 15 1,3-22-253,0-1 1,0 0 0,0 1-1,0-1 1,0 0-1,0 1 1,0-1-1,1 0 1,-1 1 0,0-1-1,1 0 1,-1 0-1,1 0 1,-1 1-1,1-1 1,0 0 0,-1 0-1,1 0 1,0 0-1,0 0 1,0 0 0,0 0-1,0 0 1,0 0-1,2 0 1,-1 0-1,0 0 0,1 0 0,-1-1 0,1 1 0,-1-1 0,1 0 1,-1 1-1,1-1 0,-1 0 0,1-1 0,-1 1 0,4-1 0,7-2 30,-1-1-1,1 0 0,-1-1 0,13-7 1,-12 6 55,0 0 1,-1-2-1,0 1 1,0-1-1,-1-1 1,0 0-1,0-1 1,9-11 0,-19 21-83,0-1 0,-1 0 0,1 0 0,0 0 0,0 0 0,-1 0 1,1 0-1,-1 0 0,1-1 0,-1 1 0,1 0 0,-1 0 0,0 0 1,1 0-1,-1-1 0,0 1 0,0 0 0,0 0 0,0-1 0,0 1 0,0 0 1,0 0-1,-1 0 0,1-1 0,0 1 0,-1-2 0,-1 2 2,1-1 0,0 1 0,-1 0-1,1 0 1,-1-1 0,1 1 0,-1 0-1,0 0 1,1 1 0,-1-1-1,0 0 1,0 0 0,0 1 0,0-1-1,-1 1 1,-8-2-83,1 1 0,0 0 0,-1 1 0,1 0 0,-13 2 0,4 1-320,0 2-1,-29 10 1,36-9 11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5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725 242 12027,'-17'13'204,"0"0"0,-1-1 0,0-1 0,-1-1 0,0-1 1,-1 0-1,0-1 0,0-1 0,-1-1 0,-31 5 0,34-9-213,-177 37-173,177-34 179,0 1-1,0 1 1,0 0 0,1 1-1,0 1 1,0 1 0,1 1-1,-18 14 1,24-15 3,1 0 0,1 1-1,-1-1 1,1 2 0,1-1 0,0 1 0,1 0-1,1 1 1,-1-1 0,2 1 0,0 0 0,0 1 0,1-1-1,1 0 1,-1 19 0,1 19-231,2 0 1,11 86-1,-2-39-237,6 0-1,46 166 1,-50-233 485,1-1 1,2-1 0,1 0 0,2-1 0,1 0 0,0-1 0,40 42-1,-28-38 19,2-1-1,1-2 0,1-1 1,1-2-1,52 29 0,-57-39-22,0 0 0,1-3-1,1 0 1,0-3 0,46 9-1,-32-11-3,0-1 0,1-3 0,59-4-1,4-10-25,0-4-1,158-44 0,-205 44 1,101-28-40,-124 31 35,74-35-1,-101 41 33,-1-1 0,1 0 0,-2-1 0,1-1 0,-1 0 0,0 0 0,-1-1-1,0-1 1,15-19 0,-18 19 21,-1 1-1,-1-1 0,0 0 0,0-1 0,-1 1 0,0-1 1,-1 1-1,0-1 0,-1 0 0,-1-1 0,1-19 0,-3-4 70,-2-1 0,-1 1 0,-17-71-1,-46-103-189,54 171-23,-11-29-466,-3 1-1,-2 1 0,-4 2 1,-2 1-1,-54-72 0,62 99 525,-2 2-1,-2 0 0,-1 3 0,-1 0 1,-1 2-1,-2 2 0,-1 1 0,-1 2 1,-65-31-1,11 17 364,-2 4-1,-1 4 1,-132-24 0,-303-11-1314,364 56 653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2613 135 9842,'-19'-5'464,"0"0"1,0-2-1,1-1 0,0 0 1,-33-21-1,33 18-204,0 1 1,0 1-1,-1 0 0,0 2 0,-28-8 1,6 9-185,1 3 0,-1 1 0,-65 5 1,73-1-77,-136 8-85,-184 2-66,226-16 160,-204 0 18,264 7-37,1 3 0,-128 29 1,100-10-18,-138 59 0,170-55 12,0 1-1,-113 78 1,162-99 15,1 1 1,0 0-1,0 1 1,1 0 0,1 1-1,0 0 1,-16 25-1,21-28 1,1 0 0,0 0-1,0 1 1,1-1-1,0 1 1,1 0 0,0 0-1,0 0 1,1 0 0,1 0-1,0 1 1,0-1-1,2 11 1,0-7-1,2 0 0,-1 0 0,2-1 0,0 1 0,0-1 0,1 0 0,1-1 0,0 0 0,1 0 0,0 0 0,1-1 0,0 0-1,1-1 1,0 0 0,19 15 0,-4-7 2,1 0 0,0-2-1,1-1 1,1-1-1,0-1 1,37 11 0,24 2 27,177 28 1,99-20-181,-206-31 0,166-18-1,155-47 72,-275 33 285,342-5-1,-508 34 76,-1-2-1,0-1 0,0-2 0,0-2 1,51-16-1,-71 17-74,-1 0 1,1-2-1,-2 0 1,1-1-1,-1 0 1,0-2-1,-1 0 0,-1 0 1,1-2-1,-2 0 1,0 0-1,0-1 1,10-16-1,-14 17-102,-1 0-1,-1-1 1,0 0-1,0 0 1,-2-1 0,0 1-1,0-1 1,-1 0-1,-1 0 1,2-29 0,-5 34-118,0 0 0,-1 0 0,0 1 0,0-1 0,-1 0 0,0 0 0,-1 1 0,0-1 0,-1 1 0,0 0 0,0 0 0,-1 0 0,0 1 0,0-1 0,-1 1 0,0 1 0,-15-15 0,8 11-91,0 1 1,-1 1-1,-1 0 1,1 1-1,-1 0 1,-1 1-1,0 1 0,1 0 1,-2 1-1,1 1 1,-23-3-1,-14 0-150,-1 3-1,-64 2 0,6 5-21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3254 307 10826,'-289'-60'2195,"-223"-42"-1430,251 44-404,-77-13 10,247 62-444,0 3 0,-166 11 1,132 8-121,-185 43 0,-366 146 302,671-200-107,-35 11 3,0 2-1,-49 25 1,80-35-45,-1 0 0,1 1 0,1 0 0,-1 0 0,1 1 0,0 0 0,0 0 1,1 1-1,0 0 0,1 0 0,0 1 0,0 0 0,0 0 0,-7 19 0,10-20-7,1-1 1,1 1-1,0 0 0,0 0 0,0 0 1,1 0-1,0-1 0,0 1 0,4 15 1,-1-10-6,0 0 1,2 0 0,-1-1-1,2 0 1,8 16 0,6 3-37,2 0 0,1-2 0,31 32 0,-16-22-394,3-2 0,0-2 0,3-1 0,60 35 0,-7-13-830,115 46 0,360 119 2320,-426-172-175,2-6 0,2-7 0,1-6 0,244 16 0,-231-40-673,0-7-1,178-26 1,-217 10-118,-2-6 0,-1-5 0,160-60 0,-99 9 49,-147 61-2,-2-2-1,63-48 1,-86 58-30,0 0 0,0-1-1,-1 0 1,-1 0 0,0-1-1,0-1 1,-1 1 0,-1-1-1,0-1 1,-1 1 0,0-1 0,-1 0-1,-1-1 1,5-27 0,-6 23 21,-2 0-1,0-1 1,-1 1 0,-1 0 0,-1-1 0,-1 1 0,0 0 0,-2 0 0,0 1-1,-1-1 1,-9-19 0,4 16-36,0 0-1,-2 1 1,0 0-1,-1 2 0,-1-1 1,-24-22-1,14 18-44,-1 1 0,-1 2-1,-55-34 1,-3 10-77,-3 4 0,-115-37 1,151 59 82,-66-25-56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13003,'17'10'1472,"0"0"-968,2-9-248,5-1 856,6-4-1168,5-3 297,6-2-105,4 0-128</inkml:trace>
  <inkml:trace contextRef="#ctx0" brushRef="#br0" timeOffset="1">736 15 13131,'36'-5'1408,"3"1"-984,2 0-208,2 2 864,2 2-759,3 3-121,-3 1-232,-1 1-128,-4 0-137,-2-3-79,-4-2-40,-1 0 192,-4-4 40,-2-2-32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2971 242 10642,'-16'-10'333,"-1"1"0,1 1 0,-1 0-1,-25-7 1,-74-15 460,58 16-518,-370-80 543,293 71-778,-168-6 0,110 28 109,1 8-1,-1 9 0,-299 64 1,411-63 88,1 4 1,-135 54-1,185-62-166,0 1 1,2 2-1,0 0 0,0 2 1,2 1-1,0 1 0,2 2 1,0 0-1,-40 49 0,56-58-67,-1-1-1,2 1 0,0 1 1,0-1-1,1 1 0,1 0 1,0 0-1,1 1 0,1 0 1,0-1-1,-1 18 0,4-10-61,0 1 0,1 0-1,2 0 1,0-1 0,1 1 0,13 36-1,9 19-341,4-1 0,4-2 0,81 134 0,-103-191 350,1 1 1,1-2-1,1 0 0,0-1 0,1 0 1,1-1-1,34 23 0,-27-24 103,0-1 1,0-1-1,1-1 0,1-1 0,0-1 1,28 6-1,30 2 303,91 6 1,87-6 285,-29-2-381,-161-9-253,220 15-224,-214-19 167,137-16-1,-84-7 633,157-47-1,122-59 940,-395 122-1473,87-30-2,-1-4 1,145-81 0,-186 86-188,-3-3 0,0-3 1,-3-2-1,-2-2 0,53-58 1,-85 81 2,-1-2 1,-1 0 0,-1-1-1,19-35 1,-31 50 80,-1-1 1,0 1-1,0-1 0,-1 0 1,0 0-1,-1 0 0,0-1 1,0 1-1,-1-1 0,-1 1 1,0-1-1,0 1 0,-1-1 1,0 1-1,-5-18 0,0 11-10,-1 1 0,-1 0 0,0 0-1,-1 1 1,-1 0 0,-1 0-1,0 1 1,0 1 0,-1 0 0,-1 0-1,-28-20 1,6 7 26,-1 2 0,-2 2-1,-69-31 1,26 20 26,-2 4-1,-92-20 0,-177-12-49,213 47 40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13035,'-8'-7'1301,"19"8"-642,7 2-184,177 12 1051,297-14-1,-275-14-1444,196-9 311,1 22 166,-379 2-526,491 12 399,-409-17-452,-1-6-1,173-33 1,-273 38-88,28-4-1038,-44 8 1135,0 0 1,0 1 0,0-1 0,0 0 0,0 0 0,0 0-1,0 0 1,1 0 0,-1 0 0,0 0 0,0 0-1,0 0 1,0 1 0,0-1 0,0 0 0,0 0 0,0 0-1,0 0 1,0 0 0,0 0 0,0 0 0,0 0-1,0 1 1,0-1 0,0 0 0,0 0 0,0 0-1,0 0 1,0 0 0,0 0 0,0 0 0,0 1 0,0-1-1,0 0 1,0 0 0,0 0 0,-1 0 0,1 0-1,0 0 1,0 0 0,0 0 0,0 0 0,0 1 0,0-1-1,0 0 1,0 0 0,0 0 0,-1 0 0,-4 1-348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1:3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3118 149 9706,'-1'-3'29,"1"0"0,-1 0-1,0 0 1,0 0 0,-1 0 0,1 0-1,-1 0 1,1 1 0,-1-1 0,0 1-1,0-1 1,0 1 0,0-1 0,-1 1-1,1 0 1,-4-3 0,-6-4 2,0 1 0,-15-9 1,8 8 47,-1 0-1,0 1 1,0 1 0,-1 1 0,0 1-1,-27-4 1,-131-5 483,-129 17-542,70 1 130,-25-2-258,-266 38 0,193 9 70,224-26 256,-111 36-1,158-36-26,0 2-1,-116 64 1,139-63-117,0 1 0,2 3 1,1 1-1,-64 67 0,93-88-63,0 1 0,1 1 0,0 0-1,0 0 1,1 0 0,1 1 0,1 1 0,-1-1-1,2 1 1,0 0 0,1 0 0,0 0 0,1 1 0,1-1-1,0 1 1,0 28 0,4-11-27,1-1 0,2 1 0,0 0-1,3-1 1,0 0 0,2-1 0,1 0 0,17 30 0,-16-37-9,1-1 0,1 0 0,1-2 0,1 1 0,1-2 0,1 0 0,0-1 0,1-1 0,1-1 0,33 21 0,-1-8-28,0-2-1,102 35 1,119 22 37,-261-81 19,175 44 113,2-8 1,2-8-1,1-9 1,0-8 0,1-8-1,361-37 1,86-75-52,-471 66 9,284-109 0,-367 113 9,141-84 0,-172 85-14,-2-2 0,-1-2 0,63-63 0,-101 88-37,0-1 0,-1 0 1,-1-1-1,-1 0 0,0-1 1,-1 0-1,-1-1 0,12-32 1,-18 40-14,0-1-1,0 0 1,-1 0 0,-1-1 0,0 1 0,0 0 0,-1 0 0,0-1 0,-1 1 0,-1 0-1,0 0 1,0 0 0,-1 0 0,0 0 0,-1 1 0,-9-19 0,1 9 3,-1 1 1,-1 0 0,0 0 0,-1 1-1,-1 1 1,-1 1 0,-28-21 0,-7-2-24,-84-45 0,66 47-260,-1 3 0,-1 4 0,-122-34 0,-241-26-664,218 59 555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2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2727 190 11586,'-4'-5'301,"0"1"-1,-1-1 1,1 1-1,-1 0 0,0 0 1,0 1-1,-1-1 0,1 1 1,-12-5-1,-6-1 450,-28-7-1,30 9-428,-26-5-204,0 1 0,-1 3 0,0 2 1,0 1-1,-73 4 0,-244 36-1525,213-16 1244,118-15 140,-499 64 11,8 40 244,461-90-214,2 2 0,0 4-1,-70 36 1,108-47-21,1 1-1,0 1 1,1 1 0,0 1-1,1 1 1,1 0-1,1 2 1,1 0 0,1 2-1,-22 33 1,34-46-4,0 0 0,1 0 0,0 0 0,0 1 0,1 0 1,0 0-1,0 0 0,2 0 0,-1 0 0,1 1 0,0-1 0,2 20 0,1-19-1,0 0 0,1-1 0,0 1 0,1 0 0,0-1 0,0 0-1,1 0 1,0 0 0,1 0 0,0-1 0,15 16 0,2 0-9,1-1 1,1-2-1,1 0 0,1-2 1,56 32-1,-13-16-155,105 39 0,-65-37-40,2-5-1,149 25 1,239 10-1363,-262-39-441,143 4-1553,-240-29 4478,-1-7 0,151-22 0,-188 9 632,-2-4 0,155-53-1,-176 44-1076,-1-5-1,-2-2 0,115-74 1,-100 49-1282,-3-5 1,92-87-1,-168 140 622,0 0 0,0-1 0,-2 0 0,1-1-1,16-31 1,-24 39 177,-1-1 1,1-1-1,-2 1 0,1 0 0,-1-1 0,0 0 1,-1 1-1,0-1 0,-1 0 0,1 0 0,-2 1 0,1-1 1,-1 0-1,-4-14 0,1 8 49,-2-1 1,0 1-1,-1 0 1,0 1-1,-1-1 1,-1 2-1,0-1 0,-22-24 1,0 6 93,-1 1 1,-39-28-1,-5 2-373,-3 4 1,-3 3 0,-129-58-1,101 58 56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30 276 12923,'-27'4'2188,"25"-4"-1640,4 0-59,15-3 189,172-24 306,283-33-702,387-20-107,266 7 290,-1003 74-457,55-1 25,-174 0-47,0 0 1,1-1-1,-1 0 0,0 1 0,1-1 0,-1 0 0,4-2 0,-7 3 4,1-1 0,-1 1 0,1 0 0,-1 0 0,1-1 0,-1 1 0,1 0 0,-1-1 0,0 1 0,1 0 0,-1-1 0,1 1 0,-1 0 0,0-1 0,0 1 0,1-1 0,-1 1 0,0-1 0,0 1 0,1-1 0,-1 1 0,0-1 0,0 1 0,0-1 0,0 1 0,0-1 0,0 1 0,0-1 0,0 1 0,0-1 0,0 1 0,0-1 0,0 1 0,0-1 0,0 1 0,0-1 0,-1 1 0,1-1 0,0 1 0,0-1 0,-1 1 0,1-1 0,0 1 0,0 0 0,-1-1 1,1 1-1,-1-1 0,1 1 0,0 0 0,-1-1 0,0 1 0,-6-8-105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18180,'-13'36'1337,"1"-4"-624,-16 67 0,12 15 547,-1 159 1,16-252-1036,0-1 63,1 1-1,2 26 1,-2-43-223,1 0 0,-1 0 0,1 0 0,0 0 0,0-1 0,0 1 0,1 0 0,-1-1 0,1 1 0,0-1 0,0 1 0,0-1 0,0 0 0,1 0 0,0 0 0,-1 0 0,1 0 0,4 3 0,-4-5-7,1 1 0,0-1 0,-1 0 0,1 0 0,0 0 0,0 0 1,0-1-1,0 0 0,0 0 0,0 0 0,0 0 0,0 0 0,-1-1 0,1 1 0,0-1 0,0 0 1,0-1-1,-1 1 0,8-4 0,7-4 86,0-1-1,25-17 1,-36 22-130,50-38-915,-2-2 0,68-72 0,-92 85 263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18164,'-5'1'167,"0"1"0,0-1 0,-1 1 0,1 0-1,0 1 1,1-1 0,-1 1 0,0 0 0,1 0 0,-1 0 0,1 1 0,0 0 0,0 0 0,1 0 0,-5 5-1,6-6-128,-1 0 0,0 0 0,1 0 0,0 0 0,0 1 0,0-1 0,0 1 0,1 0 0,-1 0 0,1-1 0,0 1 0,0 0 0,0 0 0,1 0 0,0 0 0,-1 0 0,1 0 0,0 0 0,1 0 0,-1 0 0,2 5 0,-2-8-25,1 0 0,-1 0 0,1 0 0,0 0-1,-1 0 1,1 0 0,0 0 0,0 0 0,-1 0 0,1 0 0,0-1 0,0 1 0,0 0-1,0 0 1,0-1 0,0 1 0,0-1 0,0 1 0,1-1 0,-1 1 0,0-1 0,2 1-1,1-1 21,-1 0-1,0 0 0,1 0 0,-1 0 0,0 0 1,1-1-1,-1 0 0,5-1 0,3-1 102,-1-2 0,1 1 0,19-13 0,-17 8 40,-1 0 0,1 0 0,-2-2 0,1 1 0,-2-1 0,1-1 0,-2 0 0,15-22 1,-22 30 49,-4 5-77,-6 10-20,-11 21-83,16-27-44,-15 40 35,16-42-44,1 0 0,1 1 0,-1-1 0,0 0 0,1 0 0,0 0 0,-1 1 0,1-1 0,0 0 0,1 0 0,0 6 0,-1-8-15,1 0-1,-1-1 1,0 1 0,1-1 0,-1 1-1,0-1 1,1 1 0,-1-1 0,0 0-1,1 1 1,-1-1 0,1 1 0,-1-1-1,1 0 1,-1 1 0,1-1 0,-1 0-1,1 0 1,0 0 0,-1 1 0,1-1-1,-1 0 1,1 0 0,0 0 0,-1 0-1,1 0 1,-1 0 0,1 0 0,0 0-1,-1 0 1,1 0 0,-1 0 0,1 0 0,-1-1-1,1 1 1,0 0 0,-1 0 0,1-1-1,0 1 1,20-13-294,2-9 96,0-8-75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95 353 15787,'1'2'1609,"5"-7"-471,13-18 79,19-35-552,-36 54-660,0 1-1,-1-1 0,1 0 1,-1 1-1,0-1 0,1 0 1,-1-6-1,-1 9-4,0 1 0,0 0-1,0 0 1,-1 0 0,1-1-1,0 1 1,0 0 0,-1 0 0,1 0-1,0 0 1,-1 0 0,1 0 0,0-1-1,0 1 1,-1 0 0,1 0 0,0 0-1,-1 0 1,1 0 0,0 0 0,-1 0-1,1 0 1,0 0 0,0 1-1,-1-1 1,1 0 0,0 0 0,-1 0-1,1 0 1,0 0 0,0 0 0,-1 1-1,1-1 1,0 0 0,0 0 0,-1 0-1,1 1 1,0-1 0,0 0-1,0 0 1,-1 1 0,1-1 0,-12 10 88,11-9-31,0 0-1,0 0 1,0 0-1,0 0 1,0 0 0,0 0-1,0 0 1,0-1-1,0 1 1,0 0-1,-1-1 1,1 1-1,0-1 1,-1 1-1,1-1 1,0 1-1,0-1 1,-1 0-1,1 0 1,-1 0-1,1 0 1,0 0-1,-1 0 1,1 0-1,0 0 1,-1 0-1,1 0 1,0-1 0,-3 0-1,2 0-23,1 1 0,-1-1 1,0 1-1,0 0 0,0-1 0,0 1 0,1 0 1,-1 0-1,0 1 0,0-1 0,0 0 0,0 0 1,1 1-1,-1-1 0,0 1 0,0 0 0,1-1 1,-1 1-1,1 0 0,-1 0 0,0 0 0,-1 2 1,-4 5-14,0 0 1,0 1 0,1 0 0,1 0 0,0 0-1,0 1 1,0 0 0,1 0 0,1 0 0,0 0-1,0 1 1,1 0 0,0-1 0,0 18 0,2-26-10,0 1 0,0-1 1,0 0-1,0 1 1,0-1-1,1 0 0,-1 0 1,1 0-1,0 1 1,0-1-1,-1 0 0,1 0 1,1 0-1,-1 0 1,0 0-1,0 0 0,2 1 1,-1-2 6,-1 0 0,1 0 1,-1 0-1,1 0 0,-1 0 1,1 0-1,0-1 1,-1 1-1,1 0 0,0-1 1,0 0-1,0 1 0,-1-1 1,1 0-1,0 0 0,0 0 1,2 0-1,2-1 35,1-1 0,-1 0 0,1 1 0,-1-2 0,0 1 0,0-1 0,0 0-1,0 0 1,0-1 0,7-6 0,0-1-2,0-1 0,0-1 0,-1 0 0,-1 0 0,-1-1 0,1-1 0,-2 0 0,0 0 0,-1-1 0,-1 0 0,6-18 0,-13 28-245,-7 14 96,-8 17-19,15-25 117,-17 34-105,-17 53 0,30-76 100,1 0 0,0 1 0,1-1 0,1 1 0,0 0 0,0-1 0,1 1 0,1 0 0,2 15 0,-2-20-14,5 23-81,-1 0 0,-1 0 1,-1 38-1,-3-60 84,-1 0 0,1 0 0,-1 0 0,-1-1 0,0 1 0,0 0 1,0-1-1,-1 1 0,0-1 0,0 0 0,-1 0 0,0 0 0,0 0 0,-1-1 0,0 0 1,0 1-1,-11 9 0,15-15 22,0 0 0,0 0 0,-1 0-1,1 0 1,0 0 0,-1 0 0,1-1 0,-1 1 0,1 0 0,-1-1 0,1 1 0,-1-1 0,1 1 0,-1-1 0,0 0 0,1 0 0,-1 0 0,-2 0 0,3 0-2,0 0 1,0-1-1,0 1 1,0-1-1,0 1 1,0-1-1,0 0 1,1 1-1,-1-1 1,0 0-1,0 0 1,1 1-1,-1-1 1,0 0-1,1 0 1,-1 0-1,1 0 1,-1 0-1,1 0 1,-1-2-1,-1-2 6,1 0 0,0 0 0,0 0 0,1 0 0,-1-1 0,1 1 0,0 0 0,1-1 0,-1 1 0,2-6 0,6-14 13,0 1 0,1 0-1,1 0 1,21-32 0,62-85-24,-35 64 8,-24 32 22,-1 0 1,37-72-1,-68 112-31,1 0 0,-1 0 0,0 0 0,0-1 1,-1 1-1,1-1 0,-1 1 0,0-10 0,-1 14 1,0 1 0,0-1 0,0 1 0,0-1 1,0 1-1,0 0 0,-1-1 0,1 1 0,0-1 0,0 1 0,0-1 1,-1 1-1,1 0 0,0-1 0,0 1 0,-1 0 0,1-1 0,0 1 1,-1 0-1,1 0 0,-1-1 0,1 1 0,0 0 0,-1 0 0,1-1 1,-1 1-1,1 0 0,0 0 0,-1 0 0,1 0 0,-1 0 0,1 0 1,-1 0-1,1 0 0,-1 0 0,1 0 0,-1 0 0,1 0 0,0 0 1,-1 0-1,1 0 0,-1 0 0,1 0 0,-1 1 0,1-1 0,0 0 1,-1 0-1,1 1 0,-1-1 0,1 0 0,-1 1 0,-19 12-21,12-6 12,0 0-1,0 1 0,1-1 1,-12 18-1,16-20 11,0-1 0,0 1 0,1 0-1,-1 0 1,1 0 0,0 0-1,1 1 1,-1-1 0,1 0 0,0 1-1,0 6 1,1-10 3,0 0 0,1 0 0,-1-1-1,0 1 1,1 0 0,0 0 0,-1 0-1,1 0 1,0-1 0,0 1 0,0 0 0,0-1-1,0 1 1,1 0 0,-1-1 0,0 0 0,1 1-1,-1-1 1,1 0 0,-1 0 0,1 0 0,-1 1-1,1-2 1,0 1 0,0 0 0,0 0 0,-1-1-1,1 1 1,0-1 0,0 1 0,3-1-1,7 2 12,0 0 0,0-1-1,21-2 1,-28 1-11,35-2 71,0-3 1,-1-1-1,65-18 0,-100 23-11,0 0 1,0-1-1,1 1 0,-1-1 0,0 0 0,7-5 0,-11 6-38,1 1-1,0-1 0,-1 0 0,1 0 0,0 1 1,-1-1-1,1 0 0,-1 0 0,1 0 0,-1 0 1,0 1-1,1-1 0,-1 0 0,0 0 0,0 0 1,1 0-1,-1 0 0,0 0 0,0 0 0,0 0 1,0 0-1,0 0 0,0 0 0,-1 0 0,1 0 1,0 0-1,0 0 0,-1 1 0,1-1 0,-1 0 1,1 0-1,-1 0 0,1 0 0,-1 1 0,1-1 1,-2-1-1,-11-15 380,-2 1 0,-26-24 1,-4-5-59,39 38-327,2 4-23,1 0 1,-1-1-1,1 0 1,0 0-1,1 0 0,-1 0 1,0 0-1,1 0 1,0-1-1,0 1 0,-1-6 1,3 10-21,0-1 0,0 0 0,0 1 0,0-1 0,0 0 0,0 0 0,0 1 0,0-1 0,0 0 0,1 1 0,-1-1 0,0 0 0,1 1-1,-1-1 1,0 1 0,1-1 0,-1 0 0,0 1 0,1-1 0,-1 1 0,1-1 0,-1 1 0,1-1 0,0 1 0,-1 0 0,1-1 0,-1 1 0,1 0 0,0-1 0,-1 1 0,1 0 0,0 0 0,0-1 0,27-3-566,-22 4 522,90-12-503,-37 2 168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18588,'1'-5'256,"1"1"-1,0-1 1,0 0-1,0 1 1,1-1-1,-1 1 1,1 0 0,0 0-1,0 0 1,1 0-1,-1 0 1,1 1-1,0-1 1,0 1 0,0 0-1,0 0 1,1 1-1,-1-1 1,1 1-1,-1 0 1,6-1 0,-9 2-215,0 1 0,0 0 0,0 0 0,-1 0 0,1 0 0,0 0 0,0 0 0,0 0 0,0 0 0,0 0 0,0 0 0,0 0 0,0 1 0,0-1 0,0 0 0,-1 1 0,1-1 0,0 1 0,0-1 0,0 1 0,-1-1 0,1 1 0,0-1 0,0 1 0,0 1 0,0-1-12,0 1 1,0 0 0,0 0-1,0 0 1,0 0-1,0 0 1,-1 1-1,1-1 1,-1 0-1,1 3 1,-1 7-42,0 0 1,0 0-1,-3 13 1,3-20 54,-12 68-27,6-46 3,2 0 0,1 0 0,1 38 0,2-62-12,0-1 0,0 0 0,0 0 0,0 1 1,1-1-1,-1 0 0,1 0 0,0 1 0,-1-1 0,1 0 1,0 0-1,0 0 0,1 0 0,-1 0 0,0 0 0,1 0 0,-1 0 1,3 1-1,-3-2 4,1 0 0,-1-1-1,1 1 1,-1 0 0,1-1 0,-1 1 0,1-1 0,0 0 0,-1 0-1,1 1 1,0-1 0,-1 0 0,1 0 0,0-1 0,-1 1 0,1 0 0,0-1-1,3 0 1,4-3 43,0 0-1,-1 0 0,1-1 1,-1 0-1,0-1 1,13-11-1,-4 2 80,-2 0 1,0-2-1,21-27 1,-29 34-58,-1 0 0,0 0 0,-1 0 0,1-1 0,-2 0 0,0 0 0,0-1 0,2-14 0,-6 24-55,0 0 0,0 0 0,0 0 0,0 0 0,0 0 0,-1 0 0,1 0 0,-1 0 0,1 0 0,-3-4 0,-3 1 94,6 5-111,-1 0-1,1 1 0,0-1 0,-1 0 0,1 0 0,-1 1 0,1-1 0,0 0 1,-1 1-1,1-1 0,0 0 0,-1 1 0,1-1 0,0 0 0,0 1 0,-1-1 1,1 1-1,0-1 0,0 1 0,0-1 0,0 0 0,-1 1 0,1 1-5,0-1 0,-1 0 0,1 1 0,0-1 0,0 1 0,0-1 0,0 0 0,0 1-1,0-1 1,0 1 0,1-1 0,-1 0 0,0 1 0,1-1 0,-1 0 0,1 0 0,-1 1 0,1-1 0,0 0-1,-1 0 1,1 0 0,0 0 0,0 0 0,0 1 0,0-2 0,0 1 0,0 0 0,0 0 0,0 0-1,1 0 1,-1-1 0,0 1 0,0-1 0,1 1 0,1 0 0,3 1-9,0 1 0,0-1 0,0-1-1,0 1 1,0-1 0,9 1 0,-3-2 5,1-1 0,-1 1 0,0-2 0,0 0 1,0 0-1,0-1 0,18-8 0,-26 10 16,1-1 1,-1 0-1,1 0 0,-1 0 1,0-1-1,0 0 1,0 0-1,0 0 0,-1 0 1,1 0-1,-1-1 0,0 1 1,0-1-1,0 0 1,0 0-1,0 0 0,-1-1 1,0 1-1,0-1 1,0 1-1,2-10 0,-4 14-9,0-1 1,0 1-1,0-1 0,1 0 0,-1 1 0,0-1 0,0 0 0,0 0 0,0 1 1,0-1-1,0 0 0,0 1 0,0-1 0,0 0 0,-1 1 0,1-1 0,0 0 0,0 1 1,-1-1-1,1 0 0,0 1 0,-1-1 0,1 1 0,0-1 0,-1 1 0,1-1 0,-1 1 1,1-1-1,-1 1 0,1-1 0,-1 1 0,1-1 0,-1 1 0,0 0 0,1-1 1,-1 1-1,0 0 0,1 0 0,-1 0 0,0-1 0,1 1 0,-1 0 0,0 0 0,1 0 1,-1 0-1,0 0 0,1 0 0,-1 0 0,0 0 0,1 0 0,-1 1 0,0-1 1,1 0-1,-1 0 0,-1 1 0,-2 0-12,0 1-1,0 0 1,0-1 0,0 2-1,0-1 1,1 0 0,-7 5-1,6-3-3,1-1 0,0 1 0,0 0 0,0 0 0,0 0 0,0 0 0,1 1 0,-2 5 0,3-10 10,1 1 1,0 0-1,-1 0 0,1 0 1,0 0-1,0 0 1,0 0-1,0 0 1,0 0-1,0 0 0,0 0 1,0 0-1,0 0 1,0 0-1,1 0 1,-1 0-1,0 0 0,1-1 1,0 2-1,0-1 1,0 0 0,0 0 0,0 0-1,0 0 1,0-1 0,0 1-1,0 0 1,0-1 0,0 1 0,1-1-1,-1 1 1,0-1 0,0 0 0,1 1-1,-1-1 1,0 0 0,1 0 0,1 0-1,20 0-62,0-1 0,-1 0 1,38-9-1,-33 5 55,-1 1 1,28 0 0,-54 4 26,1 0-1,-1 0 1,0 0 0,1 0 0,-1 0-1,0 0 1,1-1 0,-1 1 0,0 0-1,1 0 1,-1 0 0,0 0 0,1 0-1,-1-1 1,0 1 0,1 0 0,-1 0-1,0-1 1,0 1 0,1 0-1,-1-1 1,0 1 0,0 0 0,1 0-1,-1-1 1,0 1 0,0 0 0,0-1-1,0 1 1,0-1 0,1 1 0,-1 0-1,0-1 1,0 1 0,0 0 0,0-1-1,0 1 1,0-1 0,0 1 0,0 0-1,0-1 1,-1 1 0,1 0 0,0-1-1,0 1 1,0 0 0,0-1 0,0 1-1,-1 0 1,1-1 0,-11-20 335,10 18-283,-8-12 141,3 7-338,1-1 1,0 0 0,0 0 0,1-1-1,0 1 1,1-1 0,-4-14 0,8 23 13,-1 0-1,0 0 1,0 0 0,0 0 0,0 0 0,1 0 0,-1 0 0,0 1 0,1-1 0,-1 0 0,1 0 0,-1 0 0,1 1 0,-1-1 0,1 0 0,-1 1-1,1-1 1,0 0 0,-1 1 0,1-1 0,0 1 0,0-1 0,-1 1 0,1-1 0,0 1 0,0-1 0,0 1 0,0 0 0,0 0 0,-1-1 0,1 1-1,1 0 1,37-4-1377,-28 4 1045,22-2-617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19332,'-6'-2'226,"0"1"1,0 0-1,-1 0 0,1 0 1,-1 1-1,1 0 0,0 0 1,-1 1-1,1-1 0,-1 1 1,1 1-1,0-1 0,0 1 1,0 0-1,-8 4 0,9-3-178,0-1 0,0 0-1,1 1 1,-1 0 0,1 0 0,-1 1-1,1-1 1,0 1 0,0 0-1,1 0 1,-1 0 0,1 1 0,0-1-1,0 1 1,0 0 0,1 0-1,0 0 1,-2 5 0,3-9-44,1 0-1,0 1 1,0-1 0,-1 0 0,1 0 0,0 0-1,0 1 1,0-1 0,0 0 0,0 0 0,1 0 0,-1 1-1,0-1 1,1 0 0,-1 0 0,0 0 0,1 0-1,-1 0 1,1 0 0,0 0 0,-1 0 0,1 0-1,0 0 1,0 0 0,-1 0 0,1 0 0,0 0 0,0-1-1,0 1 1,0 0 0,0-1 0,0 1 0,0 0-1,1-1 1,-1 0 0,0 1 0,0-1 0,0 0-1,0 1 1,1-1 0,-1 0 0,0 0 0,2 0 0,3 0 15,1 1 0,-1-1 0,1-1 0,-1 1 0,1-1 0,11-4 0,-6 1 6,-1 0-1,1-1 1,-1-1-1,0 1 0,0-2 1,-1 0-1,0 0 1,15-14-1,-26 23-22,0 0 0,1 0 0,-1 0 0,1 0 0,-1 0 0,1 0 0,0 0 0,0 1 0,0-1 0,0 0 0,0 0 0,0 0-1,0 0 1,1 0 0,-1 1 0,1-1 0,0 0 0,-1 0 0,1 0 0,0 0 0,0-1 0,0 1 0,2 2 0,0-2 22,1 0 1,-1-1-1,1 1 1,-1-1-1,1 0 1,0 0-1,-1 0 1,1-1-1,0 1 1,0-1-1,-1 0 0,1 0 1,0 0-1,0-1 1,6-1-1,8-2 95,32-12 0,-42 14-91,14-7-72,-1-1 0,35-22 0,12-6-2116,-67 38 1934,0 0 1,1-1-1,-1 1 1,0 0-1,0 0 1,1 0-1,-1 0 0,0 0 1,1 0-1,-1 1 1,0-1-1,1 0 1,-1 1-1,0-1 0,0 1 1,0-1-1,1 1 1,-1 0-1,0-1 1,0 1-1,0 0 1,2 1-1,17 8-1585,-15-9 1639,1 0 1,0-1-1,-1 0 0,1 0 1,0-1-1,10-1 0,18-7-377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11923,'10'-5'609,"-1"0"0,0 0 0,-1-1 0,0-1 0,0 1 0,8-9 0,-5 4-775,-1-1 0,-1 0 1,12-21-1,-1-5-2445,30-82 0,-34 78 2519,78-265 10439,-89 285-10576,4-10 306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132 247 15443,'0'-1'66,"-1"0"-1,1 0 0,0 1 0,0-1 1,0 0-1,-1 0 0,1 1 0,0-1 1,-1 0-1,1 0 0,-1 1 1,1-1-1,-1 0 0,1 1 0,-1-1 1,1 1-1,-1-1 0,0 1 0,1-1 1,-1 1-1,0-1 0,0 1 1,1-1-1,-1 1 0,0 0 0,0 0 1,1-1-1,-1 1 0,0 0 0,0 0 1,-1 0-1,-1 0 59,1 1 1,-1-1-1,1 1 1,0 0-1,-1 0 1,1 0-1,0 0 1,-1 0-1,1 0 1,-3 4-1,-5 2 344,1 1 0,1 0 0,-15 17-1,19-19-360,0-1-1,0 1 1,0 0-1,1 0 1,0 0-1,0 0 0,0 0 1,1 1-1,-2 6 1,4-12-95,0-1-1,0 1 1,0-1 0,0 1 0,0-1 0,0 1 0,0-1 0,0 1 0,1-1 0,-1 1-1,0-1 1,0 0 0,0 1 0,1-1 0,-1 1 0,0-1 0,0 1 0,1-1-1,-1 0 1,0 1 0,1-1 0,-1 0 0,0 1 0,1-1 0,-1 0 0,1 1 0,-1-1-1,0 0 1,1 0 0,-1 0 0,1 1 0,-1-1 0,1 0 0,-1 0 0,1 0 0,-1 0-1,1 0 1,-1 0 0,1 0 0,-1 0 0,1 0 0,-1 0 0,1 0 0,-1 0-1,1 0 1,24-7 206,-23 6-207,9-3 35,0-2 0,-1 1 0,1-2 0,-1 1 1,-1-1-1,1-1 0,-1 1 0,12-15 1,6-9 84,24-36 0,-28 33-175,-2 0 0,33-72 0,-47 87-31,-7 19 74,0 0-1,0 1 1,0-1 0,0 0-1,0 0 1,0 0-1,-1 0 1,1 0 0,0 0-1,0 0 1,0 0-1,0 0 1,0 0 0,0 1-1,0-1 1,0 0-1,0 0 1,0 0-1,0 0 1,0 0 0,0 0-1,0 0 1,0 0-1,0 0 1,-1 0 0,1 0-1,0 0 1,0 0-1,0 0 1,0 0 0,0 0-1,0 0 1,0 0-1,0 0 1,0 0-1,0 0 1,-1 0 0,1 0-1,0 0 1,0 0-1,0 0 1,0 0 0,0 0-1,0 0 1,0 0-1,0 0 1,0 0 0,0 0-1,-1 0 1,1 0-1,0 0 1,0 0-1,0 0 1,0 0 0,0 0-1,0 0 1,0 0-1,0 0 1,0-1 0,0 1-1,0 0 1,0 0-1,0 0 1,0 0 0,0 0-1,-20 29-40,10-12 126,1 1 1,1 0 0,1 0-1,0 0 1,1 1 0,1 0-1,1 1 1,1-1 0,-1 33-1,4-48-60,0 1 0,1-1-1,-1 1 1,1 0-1,0-1 1,1 0 0,-1 1-1,1-1 1,0 0-1,0 1 1,0-1-1,0 0 1,4 4 0,-4-6-16,1 1 1,-1-1 0,1 0 0,-1 0-1,1 0 1,0 0 0,0 0-1,0-1 1,0 1 0,0-1 0,0 1-1,1-1 1,-1 0 0,0-1 0,1 1-1,-1-1 1,0 1 0,6-1 0,1-1-16,1 0 1,-1-1 0,-1 0 0,1-1-1,0 0 1,-1 0 0,1-1 0,-1-1-1,0 1 1,0-1 0,-1-1 0,15-11-1,-5 2 52,-1 0-1,-1-2 1,0 0-1,20-27 1,-31 37 5,0-1 185,-6 11 83,-1 1-241,0 0-1,1 0 1,-1 0 0,1 0-1,-1 7 1,1-9-71,1 0 0,0 0 0,0 0 0,1 0 0,-1 0 0,0 0 0,1-1 0,-1 1 0,1 0 0,-1 0 0,1 0 0,0-1 0,0 1 0,0 0 0,0-1 0,0 1 0,0-1 0,0 1 0,1-1 0,-1 0 0,0 1 0,1-1 0,-1 0 0,1 0 0,0 0 0,-1 0 0,1 0 0,0 0 0,-1 0 0,1-1 0,0 1 0,0-1 0,0 1 0,2-1 0,8 2-13,1 0 0,-1-1 1,0-1-1,16-1 0,-17 0-13,53-6-128,-51 4 87,1 1 0,0 1-1,-1 0 1,1 1 0,0 0 0,0 1 0,15 3-1,-28-4 54,1 1-1,0 0 0,0-1 0,-1 1 1,1 0-1,-1 0 0,1 0 0,0 1 1,-1-1-1,0 0 0,1 0 0,-1 1 1,0-1-1,0 1 0,0-1 0,0 1 1,0 0-1,0-1 0,0 1 0,0 0 1,-1 0-1,1-1 0,-1 1 0,1 0 1,-1 0-1,0 3 0,1 5 41,-1 1 0,0-1 0,-3 19 0,2-12 34,0-9-46,-3 31 209,2 1 1,2 0 0,8 70 0,-7-107-225,-1 1 0,1 0 0,-1 0 0,0 0 0,0 0 0,-1 6 0,1-9-4,0-1 0,-1 1-1,1 0 1,0-1 0,0 1 0,-1 0-1,1-1 1,-1 1 0,1 0 0,-1-1-1,1 1 1,-1-1 0,1 1 0,-1-1-1,1 1 1,-1-1 0,0 1 0,1-1-1,-1 1 1,0-1 0,1 0-1,-1 1 1,0-1 0,1 0 0,-1 0-1,0 0 1,0 1 0,1-1 0,-1 0-1,0 0 1,0 0 0,1 0 0,-1 0-1,0-1 1,0 1 0,1 0 0,-1 0-1,0 0 1,0-1 0,1 1-1,-2-1 1,-3-1 5,0 0 0,1 0 0,-1 0-1,1-1 1,0 0 0,-1 0 0,1 0 0,1-1-1,-1 1 1,0-1 0,-2-4 0,0 1 6,0-1-1,1 0 1,0 0 0,1 0-1,-6-12 1,9 16-8,-1 1 1,1-1-1,0 0 0,0-1 0,0 1 0,0 0 1,1 0-1,0 0 0,0 0 0,0-1 0,0 1 1,1 0-1,-1 0 0,1 0 0,0 0 0,0 0 1,1 0-1,-1 0 0,1 0 0,0 0 0,0 1 1,0-1-1,0 1 0,1-1 0,-1 1 0,1 0 1,5-5-1,6-3-106,1 1 1,-1 0-1,2 2 1,-1-1-1,22-7 1,-9 3-420,-22 10 346,0 0-1,-1 0 1,1 0 0,6-7 0,-10 9 140,0 0 1,-1-1 0,0 0 0,1 1-1,-1-1 1,0 0 0,1 0 0,-1 0 0,0 0-1,0 0 1,-1 0 0,1 0 0,0 0 0,-1 0-1,1 0 1,-1 0 0,0-4 0,-4-24-437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19852,'30'-8'1929,"16"0"-1305,7-2-336,10 0 328,3-3-664,9 4 312,-2 2-232,-6 0-312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19324,'0'6'1424,"0"8"-1152,2 5-103,6 6 367,0 6-192,5 13-80,4 12-160,-1 11-632,-2 6 1136,-4 8-592,0 2-32,-5-2 16</inkml:trace>
  <inkml:trace contextRef="#ctx0" brushRef="#br0" timeOffset="1">79 1066 21829,'0'10'1984,"2"-13"-1584,-1-6-400,1-1 160,1-3 496,1-1-536,-1 1-272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1758 12419,'-18'12'1651,"38"-19"-846,1130-418 3792,502-121-4027,-1034 312-100,150-54 436,-523 204-990,231-83-1699,-432 148 1188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14547,'3'-1'168,"1"0"0,-2 0-1,1 0 1,0-1 0,0 1 0,0-1-1,-1 0 1,1 0 0,-1 0 0,1 0-1,-1 0 1,0-1 0,4-4 0,23-41 432,-19 28-99,110-199 2031,-94 165-2152,-2-2 0,17-65 0,-39 115-344,0-2 1,0 1 0,-1 0-1,0 0 1,0-14 0,-1 21-35,0 1-1,0-1 1,0 0 0,0 0 0,0 0 0,0 1 0,-1-1-1,1 0 1,0 0 0,0 0 0,0 0 0,-1 1 0,1-1 0,0 0-1,0 0 1,0 0 0,-1 0 0,1 0 0,0 0 0,0 0-1,-1 1 1,1-1 0,0 0 0,0 0 0,-1 0 0,1 0 0,0 0-1,0 0 1,-1 0 0,1 0 0,0 0 0,0-1 0,-1 1-1,1 0 1,0 0 0,0 0 0,-1 0 0,1 0 0,0 0 0,0 0-1,-1-1 1,1 1 0,0 0 0,0 0 0,0 0 0,0 0 0,-1-1-1,1 1 1,0 0 0,0 0 0,0 0 0,0-1 0,0 1-1,0 0 1,-1 0 0,1-1 0,0 1 0,0 0 0,0 0 0,0-1-1,0 1 1,0 0 0,0 0 0,0-1 0,0 1 0,0-1-1,-11 18 29,4 1-34,0 0-1,1 1 1,0 0 0,2 0 0,-4 37-1,5-18-82,2 0 0,4 41 0,-2-65-169,1-1-1,0 1 0,6 18 0,-6-28 125,-1 0-1,1 0 1,-1-1 0,1 1-1,0-1 1,0 0-1,4 5 1,-4-7 63,-1 1 0,0-1 0,0 0-1,1 0 1,-1 0 0,0 0 0,1-1 0,-1 1 0,1 0 0,-1-1 0,1 1 0,-1 0 0,1-1-1,0 0 1,-1 1 0,1-1 0,-1 0 0,3 0 0,16-6-525,2-11-172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61 137 12507,'23'-35'943,"-12"19"-229,-1 0 0,-1-1 0,15-36 0,-57 107 1480,8-4-1773,-25 76 0,43-106-412,1 1-1,1 0 1,1 1 0,0-1-1,2 1 1,1 38 0,1-57-8,0 1 0,0 0 0,1-1 0,-1 1-1,1-1 1,0 1 0,0-1 0,0 1 0,1-1 0,-1 0 0,1 0 0,0 0 0,0 0 0,0 0 0,0 0 0,1 0 0,-1 0-1,6 4 1,-5-6 8,0 0-1,-1 1 0,1-1 1,0 0-1,0 0 0,0-1 1,0 1-1,1-1 0,-1 1 1,0-1-1,0 0 0,0 0 1,0-1-1,0 1 0,0-1 1,0 1-1,0-1 0,0 0 1,0 0-1,0 0 0,0 0 1,3-3-1,6-3 96,1 0 1,-1-2-1,0 1 0,-1-1 0,0-1 1,-1 0-1,0-1 0,12-15 0,-11 12 73,-1-1 0,-1 0 1,0-1-1,-1 1 0,0-2 0,7-26 0,-12 36-87,-2-1 1,1 0-1,-1 0 1,0 0-1,-1 0 1,1 0-1,-2 0 1,1 1-1,-2-10 1,1 14-59,0 0-1,0 0 1,0-1 0,0 1-1,-1 0 1,1 0 0,-1 0 0,0 1-1,0-1 1,0 0 0,0 1-1,0-1 1,0 1 0,-1 0-1,1-1 1,-1 1 0,0 0 0,1 1-1,-1-1 1,0 0 0,0 1-1,0 0 1,-6-2 0,1 1-17,0 0 0,0 1 0,0 0 0,-1 1 0,1 0 0,0 0 0,0 1 0,0 0 0,0 0 0,0 1 0,-12 4 0,15-5-72,0 1 0,0 0 0,0 1 0,0-1 0,0 1 0,0 0 0,1 0 0,-1 0 1,1 1-1,0-1 0,0 1 0,0 0 0,1 0 0,-1 1 0,1-1 0,0 1 0,-5 9 0,8-13 20,0-1 0,-1 1 0,1 0 0,0 0 0,-1 0 0,1-1 0,0 1 0,0 0 0,0 0 0,0 0-1,0 0 1,0-1 0,0 1 0,0 0 0,0 0 0,0 0 0,0 0 0,1 0 0,-1-1 0,0 1-1,1 0 1,-1 0 0,0-1 0,1 1 0,-1 0 0,2 1 0,-1-2-46,0 1-1,1 0 1,-1 0 0,0 0 0,1-1 0,-1 1-1,1-1 1,-1 1 0,1-1 0,-1 1-1,1-1 1,0 0 0,1 0 0,6 0-361,-1 0 0,1-1 0,-1 0 0,13-3 0,-3-2 18,0 0 1,0-1-1,22-13 0,11-8-517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14275,'0'1'95,"1"-1"1,-1 1-1,0 0 0,0-1 1,1 1-1,-1 0 0,0-1 0,0 1 1,0 0-1,0-1 0,0 1 1,0 0-1,0-1 0,0 1 1,0 0-1,0-1 0,-1 1 1,1 0-1,0-1 0,0 1 0,-1 1 1,-8 18 96,5-12 168,-8 21 220,1 0 0,2 1 0,0 0 0,-4 37-1,11-53-577,1 1 0,0-1 0,1 1 0,0-1 0,1 1 0,1-1 0,0 0 0,1 0 0,1 0 0,0 0 0,8 17 0,-10-26-16,0-1 0,0 1 0,1-1 0,-1 0 1,1 0-1,0 0 0,0 0 0,1-1 0,-1 1 0,1-1 1,0 0-1,0 0 0,0 0 0,0 0 0,0-1 0,0 0 0,1 0 1,-1 0-1,1 0 0,0-1 0,-1 1 0,1-1 0,0 0 0,0-1 1,0 1-1,0-1 0,0 0 0,0 0 0,0-1 0,0 0 0,-1 1 1,1-2-1,0 1 0,0 0 0,5-4 0,-1 1 90,0-1 0,0 0 0,-1-1 0,1 0 1,-2-1-1,1 1 0,-1-2 0,1 1 0,-2-1 0,1 0 0,-1 0 0,-1-1 0,1 1 0,-2-1 0,1-1 0,-1 1 0,0-1 1,-1 1-1,0-1 0,-1 0 0,0 0 0,1-14 0,-2 11 34,0 1-1,-1-1 1,0 1 0,-1 0-1,-1-1 1,0 1 0,0 0 0,-1 0-1,-1 0 1,0 0 0,0 1-1,-2-1 1,1 1 0,-1 1 0,-1-1-1,0 1 1,0 0 0,-11-11-1,13 16-132,0 1 1,0 0-1,0 0 0,-1 0 0,1 1 0,-1 0 0,0 0 0,0 0 0,0 1 0,0 0 1,-1 0-1,1 0 0,0 1 0,-1 0 0,1 1 0,-1-1 0,0 1 0,-7 1 1,9-1-41,0 1 1,0 0-1,0 1 1,0-1-1,1 1 1,-1 0-1,0 0 1,1 0-1,-1 1 1,1-1-1,0 1 1,0 0 0,0 0-1,0 1 1,0-1-1,1 1 1,0 0-1,0 0 1,0 0-1,0 0 1,0 1-1,1-1 1,-4 10 0,-5 22-343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40 171 14723,'-39'26'1705,"39"-25"-696,8-3-581,11-7 34,36-29 913,0-2 0,60-60 1,-114 99-1353,0 1 0,0-1 0,-1 0 1,1 1-1,0-1 0,0 0 0,0 1 0,0-1 1,-1 1-1,1-1 0,0 1 0,0-1 0,0 1 0,0 0 1,0 0-1,0-1 0,0 1 0,0 0 0,0 0 1,1 0-1,-1 0 0,0 0 0,0 0 0,0 1 1,0-1-1,0 0 0,0 0 0,1 1 0,0 1 9,1 0-1,0 0 1,-1 0-1,1 0 1,-1 1-1,0-1 1,3 4-1,15 15 0,-18-19-29,0-1 0,1 0 1,-1 0-1,0 0 1,1 0-1,-1 0 0,0 0 1,1-1-1,-1 1 1,1-1-1,-1 1 0,1-1 1,-1 0-1,1 0 0,-1 0 1,1-1-1,-1 1 1,1-1-1,-1 1 0,1-1 1,3-1-1,2-2-232,0-1 0,0 0-1,-1 0 1,12-10 0,-12 9-53,1-1-2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4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 16115,'-2'12'3790,"-10"61"-2020,5-19-1414,2-17-302,1 1 0,2-1 0,3 40 0,-1-76-51,0-1 0,0 1-1,0 0 1,0-1 0,0 1-1,0-1 1,0 1-1,0 0 1,0-1 0,0 1-1,0-1 1,1 1 0,-1-1-1,0 1 1,0 0-1,1-1 1,-1 1 0,0-1-1,1 1 1,-1-1 0,0 0-1,1 1 1,-1-1-1,1 1 1,-1-1 0,1 0-1,-1 1 1,1-1-1,-1 0 1,1 1 0,-1-1-1,1 0 1,-1 0 0,2 1-1,-1-2 12,0 1 1,0-1-1,0 1 0,0-1 0,0 0 0,0 1 1,0-1-1,0 0 0,0 0 0,0 0 0,0 1 0,0-1 1,0 0-1,-1 0 0,1 0 0,0-1 0,-1 1 1,1-1-1,5-9 131,-1-1 0,-1 1 0,0-1 0,-1 1 1,4-20-1,3-67 694,-8 78-649,-2 17-168,7-122 1098,-7 110-955,-1 0-1,-1-1 0,0 1 1,-1 0-1,0 1 0,-7-18 1,6 25-72,2 7-38,0 16-31,4 24-92,0-26-10,1-1 0,1 1 0,0-1 0,0 0 0,8 14 1,-10-23 50,0-1 0,0 0 1,0 0-1,1 0 0,-1 0 1,1 0-1,-1 0 1,1 0-1,0-1 0,5 4 1,-6-5 11,0-1 0,0 1 0,0 0 0,0 0 0,0-1 0,0 1 0,0-1 0,0 0 0,0 0 0,0 1 0,0-1 1,0-1-1,0 1 0,1 0 0,-1 0 0,0-1 0,0 1 0,0-1 0,0 0 0,2-1 0,0 0 4,0 0-1,-1-1 1,0 0-1,1 1 1,-1-1-1,0 0 1,0-1-1,4-5 1,18-30 39,-18 29-753,-16 75-278,5-40 520,1 1 0,0 42-1,3-68 478,0 1 0,0 0 0,0 0 0,1-1-1,-1 1 1,0 0 0,1 0 0,-1-1-1,1 1 1,-1-1 0,0 1 0,1 0-1,-1-1 1,1 1 0,0-1 0,-1 1 0,1-1-1,-1 1 1,1-1 0,0 1 0,-1-1-1,1 0 1,0 1 0,0-1 0,-1 0-1,1 0 1,0 0 0,0 1 0,-1-1-1,1 0 1,0 0 0,0 0 0,1 0 0,37-2 89,-9 0-23,-24 3-48,1 0-1,-1 0 1,1 1-1,-1 0 0,1 0 1,-1 1-1,0 0 1,0 0-1,0 0 0,-1 1 1,6 4-1,3 4 23,0 1-1,18 23 1,-23-26-3,-9-10-7,0 0 0,1 1 0,-1-1 1,0 1-1,1-1 0,-1 1 1,0-1-1,1 0 0,-1 1 1,1-1-1,-1 0 0,1 1 1,-1-1-1,1 0 0,-1 1 0,1-1 1,-1 0-1,1 0 0,-1 0 1,1 0-1,-1 0 0,1 1 1,-1-1-1,1 0 0,-1 0 0,1 0 1,0-1-1,0 1 13,-1-1 0,1 1 0,-1-1 0,1 1 0,-1-1 0,1 1 1,-1-1-1,0 0 0,1 1 0,-1-1 0,0 0 0,0 1 0,1-1 0,-1 0 0,0 0 0,0 1 0,0-2 0,1-36 897,-1 36-891,-4-39 561,-2 1 0,-11-42-1,8 41-1140,7 28-107,6 10-768,10 16-628,-10-8 2236,14 12-952,3-1-154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8:4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126 251 14035,'-14'13'520,"1"1"0,0 0 0,1 0 1,0 1-1,-15 27 0,21-32-352,1 1-1,1-1 1,0 1 0,0-1-1,1 1 1,0 0-1,1 1 1,0-1 0,1 0-1,0 19 1,1-28-146,0 0 0,1 0 0,-1 0-1,0 1 1,1-1 0,-1 0 0,1 0 0,-1-1 0,1 1 0,0 0-1,0 0 1,0 0 0,0 0 0,0-1 0,0 1 0,1 0-1,-1-1 1,0 1 0,1-1 0,-1 0 0,1 1 0,2 0 0,-2-1 8,1 0 1,-1 0 0,1 0 0,-1-1 0,0 1-1,1-1 1,-1 0 0,1 0 0,-1 0 0,1 0 0,-1 0-1,1 0 1,-1-1 0,1 1 0,-1-1 0,0 0-1,1 1 1,-1-1 0,2-2 0,7-2 119,-1-2 0,0 1 0,0-2 0,-1 1 1,0-1-1,0 0 0,-1-1 0,0 0 0,0-1 0,9-16 0,1-4 418,-1 0-1,17-45 1,-20 38-51,-1-2 1,-2 1-1,-2-1 1,7-56-1,-16 89-428,1 0-1,-2 0 1,1 0-1,0 0 1,-3-9-1,3 15-81,0-1 0,0 1 1,0-1-1,0 1 0,0 0 0,0-1 1,-1 1-1,1-1 0,0 1 0,0 0 0,0-1 1,0 1-1,-1 0 0,1-1 0,0 1 0,-1 0 1,1-1-1,0 1 0,0 0 0,-1 0 1,1-1-1,0 1 0,-1 0 0,1 0 0,-1-1 1,1 1-1,0 0 0,-1 0 0,1 0 0,-1 0 1,0 0-3,0 1 0,0 0 0,0-1 0,0 1 0,0 0 0,0 0 0,0 0 0,0 0 0,0 0 0,0 0 0,1 0 0,-1 0 0,0 0 0,1 0 0,-2 3 0,-4 9 0,1 0 0,0 0 0,1 0 0,0 1 0,-3 26 0,4-13-93,2 0 0,1 34 1,1-50-116,1 1 0,-1-1 0,2 0-1,0 0 1,0 1 0,1-2 0,0 1 0,12 19 0,-14-26 96,0-1 1,0 1-1,0-1 0,1 0 0,-1 0 0,1 0 1,0 0-1,0 0 0,0-1 0,0 0 0,0 1 0,0-1 1,1 0-1,-1 0 0,1-1 0,-1 1 0,1-1 1,0 0-1,0 0 0,0 0 0,0 0 0,0-1 1,-1 1-1,1-1 0,0 0 0,0 0 0,0-1 1,0 1-1,5-2 0,23-9-863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6217,'38'28'664,"8"-9"-912,2-6 176,3-10 1033,1-3-849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11098,'-12'5'1351,"13"-3"68,19-2 659,-5-1-1994,1295-41 2059,-332 2-1445,-781 36-4318,-208 4 2948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16099,'19'-37'992,"1"2"0,38-51 0,-18 29-401,-38 54-534,-2 2-36,1-1 1,-1 1-1,1 0 1,0 0 0,-1 0-1,1 0 1,0 0-1,0 0 1,-1 0 0,1 1-1,0-1 1,0 0-1,0 0 1,0 1 0,2-2-1,-3 2-6,0 1-1,1-1 1,-1 0-1,0 1 1,1-1-1,-1 0 1,0 1-1,1-1 1,-1 0-1,0 1 0,0-1 1,0 0-1,1 1 1,-1-1-1,0 1 1,0-1-1,0 0 1,0 1-1,0-1 1,0 1-1,0-1 1,0 1-1,1-1 1,-2 0-1,1 1 0,0-1 1,0 1-1,0-1 1,0 1-1,-3 19 211,1-12-100,1 2-11,-1 0-1,1 0 0,1 0 0,0 0 0,1 0 0,2 17 0,-2-24-69,0 0 0,0 1-1,0-1 1,0 0 0,1 1 0,0-1 0,-1 0 0,1 0 0,0 0 0,0 0-1,1-1 1,-1 1 0,0 0 0,1-1 0,0 0 0,0 0 0,-1 1-1,1-2 1,0 1 0,1 0 0,-1-1 0,5 3 0,10 0 214,0 0 0,0-1 0,1-1 0,-1-1-1,0-1 1,1 0 0,-1-1 0,0-1 0,22-5 0,-35 6-244,0 0 0,1-1-1,-1 0 1,0 0 0,0 0 0,0 0-1,0-1 1,-1 0 0,1 0 0,-1 0-1,0 0 1,6-7 0,-8 7-79,0 1 0,0 0 0,-1-1 0,1 0 0,-1 1 0,0-1 0,0 0 0,0 0 0,0 0 0,-1 0 0,1 0 0,-1 0 0,1 0-1,-1 0 1,0 0 0,0 0 0,-1 0 0,1 0 0,0 1 0,-1-1 0,0 0 0,0 0 0,0 0 0,-2-4 0,-11-21-263,-5-1-108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82 17196,'-1'-4'115,"0"0"1,0-1-1,-1 1 0,1 0 1,-1 0-1,0 0 1,0 1-1,-1-1 0,1 0 1,-1 1-1,0 0 1,0-1-1,0 1 1,0 0-1,-1 0 0,1 1 1,-1-1-1,1 1 1,-1 0-1,0 0 0,0 0 1,0 0-1,0 1 1,0-1-1,-1 1 1,1 0-1,0 1 0,-6-1 1,2 0 3,1 1-1,-1 0 1,0 0 0,1 1 0,-1 0 0,1 1-1,-1-1 1,1 1 0,-1 1 0,1-1 0,0 1-1,0 1 1,0-1 0,1 1 0,-11 8-1,4 0-9,2-1 0,-1 1-1,1 1 1,1 0-1,1 1 1,-12 19-1,16-24-96,1-1-1,0 1 1,0 0 0,1 0-1,0 0 1,1 0 0,0 1-1,0-1 1,1 1-1,0-1 1,1 1 0,1 12-1,-1-20-7,0 0 0,1 1 0,-1-1 0,1 0 0,0 0 0,0 0-1,0 1 1,0-1 0,0 0 0,0 0 0,0 0 0,1 0 0,-1-1 0,1 1 0,-1 0-1,1-1 1,0 1 0,0-1 0,0 1 0,0-1 0,0 0 0,0 0 0,0 0-1,0 0 1,0 0 0,1 0 0,-1 0 0,0-1 0,0 1 0,1-1 0,-1 0 0,0 0-1,1 0 1,-1 0 0,3 0 0,6-1 17,0-1 1,0 0-1,0 0 1,0-1-1,0 0 0,11-6 1,5-3 93,-1-2 1,49-32-1,41-42 451,-114 86-553,11-7 94,-9 9 17,-13 19 80,4-9-176,-78 151 239,-54 112-177,135-269-96,-4 7-127,1 1-1,1-1 1,0 1-1,-4 19 1,8-30 106,0-1 0,0 1 0,-1-1 1,1 1-1,0 0 0,0-1 0,0 1 0,0 0 1,0-1-1,0 1 0,0 0 0,0-1 0,0 1 0,0 0 1,0-1-1,0 1 0,0-1 0,1 1 0,-1 0 0,0-1 1,0 1-1,1-1 0,-1 1 0,0 0 0,1-1 1,-1 1-1,1-1 0,-1 1 0,1-1 0,-1 0 0,1 1 1,0 0-1,0-1 4,0-1 1,1 1-1,-1 0 1,0-1-1,0 1 0,0-1 1,0 1-1,0-1 1,0 1-1,0-1 1,0 0-1,0 1 1,-1-1-1,1 0 0,0 0 1,0 0-1,-1 0 1,1 0-1,1-1 1,13-21-361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 18332,'-2'-1'90,"1"1"0,0 0 0,0-1 1,0 1-1,-1 0 0,1 0 0,0 0 0,0 0 0,-1 0 1,1 1-1,0-1 0,0 0 0,0 0 0,-1 1 1,1-1-1,0 1 0,0-1 0,0 1 0,0-1 0,0 1 1,0 0-1,0 0 0,0-1 0,0 1 0,0 0 0,-1 1 1,-22 28 436,22-27-280,-15 22-93,2 0 1,1 1 0,1 0-1,1 1 1,1 1 0,2 0-1,1 0 1,-9 56 0,16-76-149,0 0 1,1 0-1,0-1 0,0 1 0,1 0 1,2 15-1,-2-20 2,0-1-1,0 0 0,-1 0 1,1 0-1,0 1 1,1-1-1,-1 0 1,0 0-1,1-1 1,-1 1-1,1 0 1,-1 0-1,1-1 1,0 1-1,0-1 1,0 1-1,0-1 1,0 0-1,0 0 1,0 0-1,0 0 0,0 0 1,1 0-1,-1 0 1,0-1-1,1 1 1,2-1-1,3 0 50,0 0 0,1 0 1,-1-1-1,0 0 0,0-1 0,0 0 0,0 0 0,0-1 0,0 0 0,0 0 0,-1 0 0,14-10 1,-7 4 113,-1-1 0,0 0 0,-1-1 1,0 0-1,17-20 0,-21 20-21,0 0 1,-1 0-1,-1-1 0,0 0 1,0 0-1,5-16 1,-9 22-91,-1 0 1,0 0 0,0 0 0,0 0 0,-1 0 0,1 0-1,-2-7 1,1 10-36,-1 0-1,1 0 0,-1 0 0,0 0 1,0 0-1,0 0 0,0 0 0,-1 0 1,1 0-1,-1 1 0,1-1 0,-1 1 1,0-1-1,-3-2 0,2 3-65,1 0-1,-1 0 1,1 0 0,-1 0-1,0 1 1,1-1-1,-1 1 1,0 0 0,0 0-1,0 0 1,0 0-1,0 0 1,0 1 0,-1-1-1,1 1 1,0 0-1,0 0 1,0 0 0,0 0-1,0 1 1,-1-1-1,1 1 1,0 0 0,0 0-1,0 0 1,-5 3-1,4-2-99,1 0 0,0 0 0,-1 0 0,1 0 0,0 1 0,0-1 0,0 1 0,1 0 0,-1 0 0,1 0 0,-1 0 0,1 0 0,0 1 0,0-1 0,0 1 0,1-1-1,-1 1 1,1 0 0,0-1 0,0 1 0,0 5 0,0-8 108,1 0 0,0 0 0,0 0 0,0 0 0,0 0 0,1 0 0,-1 0 0,0 0 0,0 0 0,0 0 0,1 0 0,-1-1 0,1 1-1,-1 0 1,0 0 0,1 0 0,-1 0 0,1-1 0,0 1 0,-1 0 0,1 0 0,0-1 0,-1 1 0,1-1 0,0 1 0,0 0 0,0-1 0,-1 0 0,1 1 0,0-1 0,2 1 0,19 0-608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16940,'-16'29'1331,"-29"39"0,-12 21-81,49-73-1107,0 1-1,0 0 0,2 0 0,0 0 0,1 1 0,-5 26 0,10-41-130,-1 0-1,1 0 0,0-1 1,0 1-1,0 0 1,0 0-1,1 0 0,-1-1 1,1 1-1,0 0 0,0-1 1,-1 1-1,2 0 0,-1-1 1,0 0-1,0 1 1,1-1-1,-1 1 0,4 1 1,-3-1 1,1-1 1,-1 0-1,1-1 1,0 1 0,0 0-1,0-1 1,0 0 0,0 0-1,1 0 1,-1 0-1,0 0 1,0 0 0,7 0-1,1-1 49,0-1 1,-1 1-1,1-2 0,-1 1 0,1-1 0,-1-1 0,1 0 0,-1-1 0,11-4 0,-8 1 75,-1-1-1,1 0 1,-1-1-1,-1 0 1,0 0-1,0-1 1,-1-1-1,0 0 0,-1 0 1,9-15-1,-14 20-68,0 0-1,0 0 1,-1 0-1,0-1 0,0 0 1,-1 0-1,1 0 1,-2 0-1,1 0 0,-1 0 1,0 0-1,0 0 1,-1-1-1,0 1 0,0 0 1,-1 0-1,0-1 1,0 1-1,-1 0 0,0 0 1,0 0-1,-5-9 1,5 13-70,0 0-1,0 0 1,0-1 0,0 1 0,-1 1 0,0-1 0,0 0 0,0 1 0,0-1 0,0 1 0,0 0 0,0 0 0,-1 0 0,1 0 0,-1 1 0,1 0 0,-1-1 0,-7 0 0,6 1 10,0 0-1,0 1 1,0 0-1,0 0 1,0 0 0,0 0-1,0 1 1,0 0 0,0 0-1,0 0 1,0 0-1,0 1 1,-7 4 0,-33 15 48,32-17-120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40 17084,'-28'85'1844,"13"-43"-1317,-15 73 0,28-102-439,-1-3 3,1 0 1,1 0-1,-1 1 0,2-1 1,0 1-1,0-1 1,0 1-1,3 11 0,-2-21-62,-1 0 0,0 0 0,0 0 0,1 0 0,-1 0 0,1 0 0,-1 0 0,1 0 0,-1-1-1,1 1 1,0 0 0,0 0 0,-1 0 0,1-1 0,0 1 0,0 0 0,0-1 0,-1 1 0,1-1 0,0 1-1,0-1 1,0 1 0,0-1 0,0 0 0,0 1 0,0-1 0,0 0 0,0 0 0,0 0 0,0 0-1,0 0 1,0 0 0,0 0 0,0 0 0,1 0 0,-1 0 0,0-1 0,0 1 0,0 0 0,-1-1-1,3 0 1,1-1 64,0 0-1,-1 0 1,1 0-1,-1 0 1,1-1-1,-1 0 1,0 1 0,0-1-1,4-5 1,2-5 151,-1 0 0,0-1 1,-1 0-1,-1-1 1,0 1-1,7-28 1,-7 15 42,-1-1 1,4-55-1,-8 71-241,-1 0-1,0 0 0,0 0 1,-2-1-1,1 1 1,-2 0-1,-5-20 0,8 32-44,0 0-1,0-1 1,0 1-1,-1 0 1,1 0 0,0-1-1,0 1 1,0 0-1,0 0 1,0-1-1,0 1 1,0 0-1,-1 0 1,1-1 0,0 1-1,0 0 1,0 0-1,-1 0 1,1-1-1,0 1 1,0 0 0,-1 0-1,1 0 1,0 0-1,0-1 1,-1 1-1,1 0 1,0 0-1,0 0 1,-1 0 0,1 0-1,0 0 1,-1 0-1,1 0 1,-5 9 0,1 14-10,5-15 2,-1 0 1,1 0-1,0 0 0,1 0 0,0 0 0,0 0 1,0-1-1,1 1 0,1-1 0,-1 0 0,1 1 1,0-1-1,1-1 0,0 1 0,5 6 0,-7-10 4,0 0-1,0 0 0,0-1 0,0 1 1,0-1-1,1 1 0,-1-1 0,1 0 1,0 0-1,-1-1 0,1 1 0,0-1 0,0 0 1,0 0-1,0 0 0,0 0 0,0-1 1,0 0-1,0 1 0,0-2 0,0 1 1,1 0-1,-1-1 0,0 0 0,0 0 0,0 0 1,-1 0-1,1-1 0,0 1 0,0-1 1,3-2-1,19-17-3,-18 15-100,-17 26-21,-10 16-30,1 0 0,-17 54 0,34-88 149,0 0 1,1 0-1,-1 0 1,1 0-1,0 0 1,-1 0-1,1 1 1,0-1-1,0 0 1,0 0-1,1 0 1,-1 0-1,0 0 1,1 0-1,-1 1 1,2 1-1,-1-3 3,0 0 1,0 0-1,0 0 0,0 0 0,0 0 1,0 0-1,0-1 0,1 1 1,-1 0-1,0-1 0,0 1 0,1-1 1,-1 1-1,0-1 0,1 0 1,-1 1-1,1-1 0,-1 0 0,0 0 1,1 0-1,-1 0 0,1 0 0,-1 0 1,0 0-1,2-1 0,63-14-154,-54 11 133,0 1 0,0 0 0,0 1 0,0 1 0,1-1 0,-1 2 0,15 0 0,-25 0 31,-1 1 0,1-1 0,0 1 0,-1-1 0,1 1-1,-1-1 1,0 1 0,1 0 0,-1-1 0,1 1 0,-1 0 0,0 0 0,0 0 0,1 0-1,-1 1 1,0-1 0,0 0 0,0 0 0,0 1 0,0-1 0,-1 0 0,1 1-1,0-1 1,-1 1 0,1-1 0,-1 1 0,1-1 0,-1 1 0,0 0 0,1-1 0,-1 1-1,0-1 1,-1 4 0,-3-178 2834,4 171-2874,0 0-1,0 0 0,0 0 1,0 1-1,0-1 0,1 0 1,-1 0-1,1 0 1,-1 0-1,1 0 0,0 1 1,0-1-1,-1 0 0,2-1 1,-1 2-44,0 1 1,0-1 0,0 0-1,0 1 1,0-1-1,0 1 1,0 0 0,0-1-1,0 1 1,0 0-1,0 0 1,0-1 0,0 1-1,0 0 1,0 0-1,0 0 1,0 0 0,0 0-1,0 1 1,0-1-1,1 0 1,-1 0-1,0 1 1,0-1 0,1 1-1,82 26-2522,-47-18 1696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7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118 146 14899,'-5'1'187,"-1"0"-1,1 0 1,0 0-1,0 1 1,0 0-1,0 0 1,0 0 0,0 1-1,1 0 1,-1 0-1,1 0 1,-1 0-1,1 1 1,0-1-1,1 1 1,-7 8-1,6-7-53,0 0 0,1 1 0,0-1-1,0 1 1,0-1 0,1 1-1,-1 0 1,1 0 0,1 0-1,-1 0 1,1 1 0,0-1 0,0 12-1,1-16-107,0 0 0,1 0 0,-1 0 0,0-1 0,0 1-1,1 0 1,-1-1 0,1 1 0,-1 0 0,1-1 0,0 1 0,0-1-1,0 1 1,-1-1 0,2 1 0,-1-1 0,0 1 0,0-1 0,0 0-1,1 0 1,-1 0 0,0 0 0,1 0 0,-1 0 0,1 0 0,-1 0-1,1 0 1,0-1 0,-1 1 0,1-1 0,0 1 0,-1-1 0,1 1-1,0-1 1,0 0 0,-1 0 0,1 0 0,0 0 0,0 0 0,2-1-1,5 0 38,0-1 0,-1 0 0,1-1 0,-1 0 0,1 0 0,13-7 0,-8 1 28,-1 0 0,1 0 1,-2-1-1,1-1 1,-1 0-1,-1-1 1,19-24-1,-17 18 15,-1-1-1,0-1 1,-2 0-1,0 0 1,8-25 0,-16 39-84,-1 3 1,1-1-1,-1 0 1,0 0-1,0 1 0,0-1 1,-1 0-1,1 0 1,-1 0-1,0 0 1,0-4-1,0 8-19,0 0 0,0-1 1,0 1-1,0 0 0,0 0 1,0 0-1,0-1 0,0 1 0,0 0 1,0 0-1,0 0 0,-1 0 1,1-1-1,0 1 0,0 0 0,0 0 1,0 0-1,0 0 0,0-1 0,0 1 1,-1 0-1,1 0 0,0 0 1,0 0-1,0 0 0,0 0 0,0-1 1,-1 1-1,1 0 0,0 0 1,0 0-1,0 0 0,-1 0 0,1 0 1,0 0-1,0 0 0,0 0 1,0 0-1,-1 0 0,1 0 0,0 0 1,0 0-1,0 0 0,-1 0 0,1 0 1,0 0-1,0 0 0,0 0 1,-10 10 36,-7 17-23,6-3-15,2 1 0,-10 36 1,15-46-179,1-1 0,1 1 1,0 0-1,1 0 0,2 28 0,0-39 145,-1 0-1,1 1 1,0-1 0,0 0-1,0 1 1,1-1-1,0 0 1,-1 0-1,2 0 1,-1-1-1,0 1 1,1 0 0,-1-1-1,7 7 1,19 14-272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4948 12227,'18'-6'3319,"106"-62"-817,-17 11-1770,355-275-1,-277 190-827,568-380-596,-218 174 248,131-83 25,-395 257 150,100-63-269,62-37-215,227-137-298,-80 59 765,-32 18 648,60-40 234,-75 46-174,-144 93-360,-295 178-80,57-36-117,-123 73 117,-1 0 1,-2-2-1,28-29 0,-3-8-40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6:59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77 13835,'3'-6'356,"-2"0"1,1 0-1,-1 0 1,1-9-1,-1 13-262,-1 1 0,0-1 0,0 0-1,0 0 1,0 0 0,0 0-1,-1 1 1,1-1 0,-1 0 0,1 0-1,-1 1 1,1-1 0,-1 0-1,0 1 1,0-1 0,0 1 0,0-1-1,0 1 1,-2-3 0,3 4-56,-1 0 1,0-1 0,1 1-1,-1 0 1,0 0 0,0-1-1,1 1 1,-1 0 0,0 0-1,0 0 1,0 0 0,1 0-1,-1 0 1,0 0 0,0 0-1,1 1 1,-1-1 0,0 0-1,0 0 1,1 0 0,-1 1-1,0-1 1,1 1 0,-1-1-1,0 0 1,1 1-1,-1-1 1,0 1 0,1-1-1,-1 1 1,0 1 0,-19 21 284,20-23-319,-53 79 118,-48 98-1,30-49-88,-6-1-24,-46 84 2,117-202-20,2 1 0,-1 0 0,1 1 0,1-1 0,-1 1 0,-1 13 0,5-21 6,-1-1 1,1 1-1,0-1 1,0 1-1,0-1 0,0 1 1,0-1-1,1 0 1,-1 1-1,1-1 1,-1 1-1,1-1 1,0 0-1,0 1 1,0-1-1,0 0 1,1 0-1,-1 0 1,1 0-1,-1 0 1,1 0-1,-1 0 0,1 0 1,0-1-1,0 1 1,0-1-1,0 1 1,0-1-1,1 0 1,-1 0-1,0 0 1,0 0-1,1 0 1,3 1-1,4 0 3,-1-1 0,1 0-1,0 0 1,0-1 0,0 0-1,13-2 1,63-13 30,-66 10-15,456-135-499,-476 140 484,92-31-99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14 333 13851,'-1'0'118,"0"0"1,0 1-1,0-1 1,0 1-1,1-1 0,-1 1 1,0 0-1,0-1 0,1 1 1,-1 0-1,0 0 1,1-1-1,-1 1 0,1 0 1,-1 0-1,1 0 1,-1 0-1,1-1 0,-1 3 1,2-3-32,0 0 0,0 1 0,-1-1 0,1 0 0,0 0 0,0 0 0,0 1 0,0-1 0,0 0 0,0 0 0,0 0 0,-1 0 0,1-1 0,0 1-1,0 0 1,0 0 0,0 0 0,0-1 0,-1 1 0,1 0 0,0-1 0,0 1 0,0-1 0,1 0 0,38-19 674,0-1 0,-1-2 0,-1-2 0,55-46 0,-81 61-630,84-71 746,-79 65-645,-1-1 0,-1 0-1,18-25 1,-33 42-227,0 0-1,0 0 1,0 0-1,0 0 1,0 0 0,0 0-1,0 0 1,0 0-1,-1 0 1,1 0 0,0 0-1,0 0 1,0 0-1,0 0 1,0 0-1,0 0 1,0 0 0,0 0-1,0 0 1,0 0-1,0 0 1,0 0-1,0 0 1,-1 0 0,1 0-1,0 0 1,0 0-1,0 0 1,0 0 0,0 0-1,0 0 1,0 0-1,0 0 1,0 0-1,0 0 1,0 0 0,0 0-1,0 0 1,0-1-1,0 1 1,0 0 0,0 0-1,0 0 1,0 0-1,0 0 1,0 0-1,-1 0 1,-7 7 38,-11 17-139,1 1 0,1 1 0,1 0 0,1 1 0,2 1 0,-17 49 0,29-74-16,0 0 0,0 0 1,0 1-1,1-1 0,-1 0 0,1 0 1,0 1-1,0-1 0,0 0 0,0 1 1,1-1-1,-1 0 0,1 0 1,1 4-1,-1-6 62,0 1-1,0-1 1,0 1 0,0-1 0,1 0 0,-1 0 0,0 1-1,1-1 1,-1 0 0,1 0 0,-1 0 0,1 0-1,0-1 1,-1 1 0,1 0 0,0-1 0,0 1 0,0-1-1,-1 1 1,1-1 0,0 0 0,0 0 0,0 0-1,0 0 1,3-1 0,30-3-681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9362,'145'0'482,"80"4"-1810,-179-1 675,-1 3 1,87 21 0,-112-21 533,212 51 634,-203-53-177,-1-1 1,1-1-1,-1-1 0,1-2 1,0-1-1,37-7 0,-21-3-141,-1-1 1,0-2-1,-1-2 0,77-44 0,-69 33-288</inkml:trace>
  <inkml:trace contextRef="#ctx0" brushRef="#br0" timeOffset="1">1741 218 8018,'29'-11'1088,"-4"-1"-616,-3-8-200,-2-1 520,-3-6-440,-1-5-552,-5 1 392,-1-1-144,-2 1-176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87 155 16468,'-16'18'822,"-28"36"242,40-49-950,1 1-1,-1-1 0,1 0 0,1 1 0,-1 0 0,1-1 0,0 1 0,-2 11 0,4-15-73,0 1 1,0-1-1,0 1 0,0-1 1,1 1-1,-1-1 0,1 1 1,0-1-1,-1 0 0,1 1 1,0-1-1,0 0 0,1 1 1,-1-1-1,0 0 0,1 0 1,-1 0-1,1 0 0,0 0 1,-1-1-1,1 1 0,0 0 1,0-1-1,0 0 0,1 1 1,-1-1-1,0 0 0,0 0 1,5 2-1,4 1 5,0-1-1,0 0 1,0 0 0,1-1-1,12 0 1,-10-1 111,-1-1 1,0 0-1,0-1 1,1 0-1,-1-1 1,0-1-1,0 0 1,0-1-1,17-8 1,-25 11-58,-1-2 1,1 1-1,-1 0 1,0-1-1,1 0 1,-1 0-1,0 0 1,-1-1-1,1 1 1,-1-1-1,1 0 1,-1 0-1,0 0 0,-1 0 1,1 0-1,-1-1 1,0 1-1,0-1 1,0 0-1,0 0 1,-1 1-1,0-1 1,0 0-1,0 0 1,-1 0-1,0 0 1,0-10-1,-1 11-58,0-1-1,0 1 1,-1-1 0,1 1-1,-1 0 1,0 0 0,0 0-1,0 0 1,-1 0 0,0 0-1,1 1 1,-1-1 0,0 1-1,-1 0 1,1 0 0,-1 0-1,1 0 1,-1 1 0,0-1-1,0 1 1,0 0 0,0 0-1,0 0 1,-8-1 0,9 1-83,-1 1 1,1 0 0,-1 0-1,0 1 1,1-1 0,-1 1-1,0 0 1,0 0 0,1 0-1,-1 0 1,0 1 0,1-1-1,-1 1 1,0 0-1,1 0 1,-1 0 0,1 1-1,-1-1 1,1 1 0,0 0-1,0 0 1,-1 0 0,1 0-1,1 1 1,-1-1-1,0 1 1,1 0 0,-1-1-1,1 1 1,-3 4 0,4-5-71,0 0 0,0 0 0,0 1 0,0-1-1,0 0 1,0 0 0,0 1 0,1-1 0,-1 1 0,1-1 0,0 1 0,-1-1 0,1 0 0,0 1 0,1-1 0,-1 1 0,0-1 0,1 1 0,-1-1 0,1 0 0,0 1 0,0-1 0,0 0 0,0 1 0,0-1 0,0 0 0,1 0-1,-1 0 1,1 0 0,0 0 0,-1-1 0,1 1 0,0 0 0,0-1 0,0 1 0,0-1 0,0 0 0,4 2 0,3 2-330,1 0-1,0-1 1,1-1 0,-1 1-1,1-2 1,-1 1 0,17 0-1,-4-1 27,0-2 0,0-1 0,0 0 0,-1-2 0,1-1 0,-1 0 0,0-2 0,25-9 0,-33 10 566,0-1-1,0 0 1,-1-1-1,0 0 1,0-1-1,-1-1 1,0 0-1,-1-1 1,0 0-1,0 0 1,-1-1-1,-1-1 1,12-16-1,-18 23 60,-1 1 1,0-1-1,0 1 0,0-1 0,-1 0 0,0 0 0,0 0 1,1-6-1,-2 10-158,0 0 0,0 0 0,0 0 0,0 0 0,0 0 1,0 0-1,0 0 0,0 0 0,0 0 0,-1 0 0,1 0 0,0 0 0,-1 0 1,1 0-1,-1 0 0,1 0 0,-1 1 0,1-1 0,-1 0 0,0 0 0,1 1 1,-1-1-1,0 0 0,0 1 0,0-1 0,1 0 0,-1 1 0,0-1 0,0 1 1,0 0-1,0-1 0,0 1 0,0 0 0,0-1 0,0 1 0,0 0 0,0 0 1,0 0-1,0 0 0,0 0 0,0 0 0,0 0 0,0 0 0,0 0 0,-1 1 1,-4 0 26,1 1 1,0 0 0,0-1 0,0 2 0,0-1 0,0 1 0,0-1 0,0 1 0,1 1-1,-1-1 1,1 1 0,0-1 0,0 1 0,1 0 0,-5 6 0,1-1-59,0 1 0,1 0 0,1 0 0,-1 0 0,1 0 0,-4 17 0,7-23-14,1 0 0,0 0 0,0 1 0,0-1 0,1 0 0,0 1 0,0-1 0,0 1 0,0-1 0,1 0 0,-1 1 0,1-1 0,0 0 0,1 1 0,-1-1 0,1 0 0,0 0 0,3 6 0,-1-6 15,-1 0-1,0 0 1,1 0 0,0-1-1,-1 0 1,1 0-1,1 0 1,-1 0 0,0 0-1,1-1 1,-1 0 0,1 0-1,0 0 1,0-1-1,0 1 1,5 0 0,3-1 85,1 1 1,-1-2-1,0 0 0,0-1 1,0 0-1,0-1 1,0 0-1,-1-1 1,1 0-1,0-1 1,-1-1-1,20-9 1,-24 9-5,-1 1 0,1-1 0,-1 0 0,0-1 0,0 0 0,-1 0 0,0 0 0,10-13 0,-13 14-43,0 0 0,0 0 0,0 0 0,-1-1 0,0 1 0,0-1 0,0 1 0,0-1 0,-1 0 0,0 0 0,-1 0 0,1 0 0,-1-11 0,-1 12-84,0-1 0,0 0 0,-1 1 0,0-1 0,0 1 0,0 0 0,0-1 0,-1 1 0,0 0 0,0 1-1,0-1 1,-1 0 0,1 1 0,-1 0 0,0 0 0,-1 0 0,1 0 0,-1 1 0,1 0 0,-1-1 0,0 2 0,0-1 0,0 1 0,-1-1-1,1 1 1,-1 1 0,1-1 0,-1 1 0,-8-1 0,12 2-73,-3 0-27,6-4-163,12-5-9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14587,'368'-36'4163,"-187"15"-2978,900-126 637,-1033 139-1820,699-110 103,5 38-232,-712 78-1,7-1-458,57-9-1,-94 9 323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16083,'-1'0'148,"-1"1"-1,1-1 1,-1 1-1,1-1 1,0 1-1,-1-1 1,1 1-1,0 0 1,0 0-1,0-1 1,-1 1-1,1 0 1,0 0-1,0 0 1,0 1-1,-1 1 1,-3 2 249,-13 13 385,1 1 1,0 0-1,-19 31 0,29-40-771,1 0-1,1 0 1,-1 1-1,2 0 1,0 0-1,0 0 1,1 0-1,0 1 1,-2 19-1,5-28-4,-1 0 1,1 0-1,0 0 0,0 0 0,0 0 0,1 0 1,-1 0-1,1-1 0,0 1 0,-1 0 1,1 0-1,0 0 0,1-1 0,-1 1 1,0-1-1,1 1 0,0-1 0,-1 1 0,1-1 1,0 0-1,0 0 0,0 0 0,1 0 1,-1 0-1,0 0 0,1-1 0,-1 1 0,1-1 1,-1 1-1,1-1 0,0 0 0,0 0 1,0-1-1,-1 1 0,1 0 0,0-1 1,0 0-1,0 1 0,3-1 0,5-1-178,-1 1-1,0-1 1,1 0-1,-1-1 1,0-1-1,0 1 0,0-1 1,-1-1-1,19-9 1,-15 5-342,0 0 1,-1-1-1,21-19 0,-28 23 7,0 0 0,0 0 0,0-1-1,-1 0 1,0 0 0,0 0 0,0-1-1,-1 1 1,5-14 0,-8 20 487,-1 0-1,1 0 1,0 0-1,0 0 1,0 0 0,0 0-1,0 0 1,-1 0 0,1 1-1,0-1 1,0 0 0,0 0-1,0 0 1,-1 0 0,1 0-1,0 0 1,0-1-1,0 1 1,0 0 0,-1 0-1,1 0 1,0 0 0,0 0-1,0 0 1,0 0 0,0 0-1,-1 0 1,1 0 0,0 0-1,0-1 1,0 1-1,0 0 1,0 0 0,0 0-1,0 0 1,0 0 0,-1 0-1,1-1 1,0 1 0,0 0-1,0 0 1,0 0-1,0 0 1,0 0 0,0-1-1,0 1 1,0 0 0,0 0-1,0 0 1,0 0 0,0-1-1,0 1 1,0 0 0,0 0-1,0 0 1,0 0-1,0-1 1,-11 12 904,1 7-457,0 0 1,1 1-1,1 0 1,1 1-1,0-1 1,2 2 0,-6 32-1,9-42-370,1-1 0,0 1 0,0 0 0,1 0 0,2 16-1,-1-24-53,-1 0-1,1-1 0,-1 1 0,1-1 0,0 1 0,0 0 0,0-1 1,0 0-1,1 1 0,-1-1 0,1 0 0,-1 1 0,1-1 1,0 0-1,0 0 0,0-1 0,0 1 0,0 0 0,0 0 0,0-1 1,0 0-1,1 1 0,-1-1 0,1 0 0,-1 0 0,1 0 0,4 1 1,1-2-20,0 1 0,0-1 0,15-2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17156,'-11'2'241,"0"1"1,0 0-1,1 0 1,-1 1-1,1 0 1,0 1 0,0 0-1,0 1 1,1 0-1,0 0 1,0 1-1,1 0 1,0 1-1,-13 15 1,15-17-188,1 0 1,0 0-1,0 1 0,1 0 1,0 0-1,0 0 1,1 1-1,0-1 0,0 1 1,0 0-1,1 0 0,1 0 1,-1 0-1,1 0 0,0 0 1,1 0-1,0 0 1,0 0-1,1 0 0,3 14 1,-3-18-41,0 1 1,1-1 0,0 0-1,-1 0 1,2-1 0,-1 1-1,0 0 1,1-1 0,-1 1-1,1-1 1,0 0 0,0 0-1,0 0 1,1 0 0,-1 0-1,1-1 1,-1 0 0,1 1-1,0-1 1,0-1 0,0 1-1,0-1 1,0 1 0,0-1-1,1 0 1,5 0 0,-5-1 23,1 1 1,0-2 0,-1 1-1,1-1 1,-1 0-1,1 0 1,-1 0 0,1-1-1,-1 0 1,0 0-1,0 0 1,0-1 0,0 0-1,0 0 1,0 0-1,-1 0 1,1-1 0,-1 0-1,7-8 1,-6 5 21,0-1 1,0 0-1,-1 1 1,0-2-1,0 1 1,-1 0-1,-1-1 1,1 0-1,-1 0 1,0 1-1,-1-1 1,0 0-1,-1-15 1,0 18-112,0 0-1,0 0 1,-1 0 0,0 0-1,0 0 1,0 0 0,-1 0-1,0 1 1,0-1 0,0 0-1,-1 1 1,0-1 0,0 1-1,0 0 1,-1 0 0,1 0 0,-1 1-1,-1-1 1,1 1 0,-9-7-1,12 11-34,1-1 1,-1 1-1,0-1 0,0 1 0,0-1 0,0 1 1,0 0-1,0-1 0,1 1 0,-1 0 0,0-1 1,0 1-1,0 0 0,0 0 0,-2 0 0,3 0 39,0 0 0,-1 1 0,1-1 0,0 0 0,0 0 0,0 0 0,-1 1 0,1-1 0,0 0 0,0 0 0,0 1 0,-1-1 0,1 0 0,0 0 0,0 1 0,0-1 0,0 0 0,0 0 0,0 1 0,0-1 0,0 0 0,0 1 0,0-1 0,0 0 0,0 0 0,0 1 0,0-1 0,0 0 0,0 1 0,0-1 0,0 1 0,1 1-80,-1 0 1,1 0 0,0 0 0,0 0-1,0 0 1,0 0 0,0 0-1,0 0 1,1 0 0,-1 0 0,3 2-1,14 9-686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212 322 16396,'-3'-2'165,"0"-1"0,0 1 0,0 0 0,-1 0 0,1 0 0,0 0 0,-1 1 0,1-1 0,-1 1 0,0 0 0,1 0 0,-1 0 0,0 1 0,0-1 0,0 1 0,-7 0 0,1 0 113,0 1-1,0 0 0,0 1 1,0 0-1,-11 3 1,16-3-186,-1 0 0,1 0 0,0 1 0,0-1 0,0 1 0,1 0 0,-1 1 0,1-1 0,0 1 0,0 0 0,-6 6 0,9-8-76,0 0 0,-1-1 0,1 1 0,0 1 0,0-1 0,0 0 0,1 0 0,-1 0 0,0 0 0,1 1 0,0-1 0,-1 0 0,1 0 0,0 1 0,0-1 0,0 0 0,0 1 0,1-1 0,-1 0 0,1 0 0,-1 1 0,1-1 0,0 0 0,0 0 0,0 0 0,0 0 0,0 0 0,0 0 0,0 0 0,2 1 0,2 2-14,0 0-1,-1-1 0,2 1 1,-1-2-1,0 1 0,1 0 1,0-1-1,0 0 1,0 0-1,0-1 0,0 0 1,0 0-1,1 0 0,-1-1 1,9 1-1,-6 0 1,-1-2 1,1 1-1,-1-1 0,1 0 0,-1-1 0,1 0 0,-1 0 0,1-1 1,-1 0-1,0-1 0,12-4 0,-16 4 13,0 0 0,1 1-1,-1-2 1,0 1 0,-1 0-1,1-1 1,-1 1 0,1-1 0,-1 0-1,0 0 1,-1-1 0,1 1 0,-1-1-1,1 1 1,-1-1 0,-1 0-1,1 1 1,-1-1 0,0 0 0,0 0-1,0 0 1,-1 0 0,1 0 0,-1 0-1,0 0 1,-2-8 0,2 8-23,-1 0 0,0 0 1,-1 0-1,1 0 1,-1 0-1,0 1 1,0-1-1,0 0 0,-1 1 1,1 0-1,-1-1 1,0 1-1,-1 0 0,1 0 1,-1 1-1,0-1 1,1 1-1,-2 0 0,1 0 1,0 0-1,0 0 1,-1 1-1,0 0 0,1 0 1,-11-3-1,13 4-32,1 1 0,-1-1 0,0 1 0,0-1 0,0 1 0,0 0 0,1 0 0,-1 0 0,0 0 0,0 0 0,0 0 0,0 1 0,0-1 1,1 0-1,-1 1 0,0 0 0,0-1 0,1 1 0,-1 0 0,0 0 0,1 0 0,-1 0 0,1 0 0,-1 0 0,1 0 0,-1 1 0,1-1 0,0 0 0,0 1 0,0-1 0,0 1 0,0 0 0,-1 2 0,1-2-24,1 0 0,-1 1 0,1-1 1,0 0-1,0 1 0,0-1 0,0 0 0,0 1 0,1-1 0,-1 1 1,1-1-1,-1 0 0,1 0 0,0 1 0,0-1 0,0 0 0,0 0 1,0 0-1,1 0 0,-1 0 0,1 0 0,-1 0 0,1-1 0,-1 1 1,1 0-1,3 1 0,28 16-342,8-1-127</inkml:trace>
  <inkml:trace contextRef="#ctx0" brushRef="#br0" timeOffset="1">831 202 14459,'-12'-2'358,"0"1"1,-1 1-1,1 0 0,0 0 0,0 1 1,0 1-1,-16 3 0,21-3-209,0 0-1,0 1 1,1-1 0,-1 1-1,1 0 1,0 1-1,0 0 1,0 0 0,0 0-1,1 0 1,-1 1-1,1 0 1,-8 11-1,11-14-124,0 1 0,1-1-1,-1 1 1,1 0-1,0 0 1,0-1 0,0 1-1,0 0 1,0 0-1,1 0 1,-1 0-1,1 0 1,0 0 0,0 0-1,0 0 1,0 0-1,1 4 1,0-3-20,0 1 0,1-1 0,-1 0-1,1 0 1,0 0 0,0 0 0,1 0 0,-1 0 0,1-1-1,5 6 1,-2-3 17,0 0 0,1 0-1,0-1 1,0 0 0,0-1-1,0 1 1,1-1 0,-1-1-1,1 1 1,0-2 0,17 5-1,-13-6 126,0 0 1,0-1-1,0-1 0,1 0 0,-1 0 0,0-1 1,0-1-1,0 0 0,-1 0 0,1-1 0,-1-1 0,1 0 1,17-12-1,-11 6 179,-1-1 1,0-1 0,-1 0-1,0-1 1,-1-1 0,-1-1-1,15-20 1,-21 25-156,-1 0 0,0-1 1,-1 0-1,-1 0 0,1-1 1,-2 0-1,0 1 0,0-1 0,1-14 1,-4 23-145,-1 0 0,1 0 1,-1 0-1,0-1 0,0 1 1,0 0-1,-1 0 1,0 0-1,1 0 0,-1 0 1,-1 0-1,1 0 0,-1 0 1,1 0-1,-1 1 0,0-1 1,0 0-1,-1 1 0,1 0 1,-1-1-1,0 1 1,1 0-1,-1 1 0,-1-1 1,1 0-1,0 1 0,-1 0 1,1-1-1,-1 1 0,0 1 1,1-1-1,-7-1 1,2 0-58,-1 2 0,1-1 1,0 1-1,-1 0 1,1 1-1,0 0 1,-1 0-1,1 1 1,0 0-1,-1 1 1,1-1-1,-9 5 1,10-4-116,0 0 0,1 1 1,0 0-1,-1 0 1,1 1-1,0-1 1,1 1-1,-1 1 0,1-1 1,-1 1-1,1 0 1,1 0-1,-1 0 1,-5 11-1,8-13 92,1 0 0,-1 0 0,1 0 0,0 0 0,0 1 0,1-1 0,-1 1 0,1-1 0,-1 0 0,1 1 0,0-1 0,1 1 0,-1-1 0,0 1 0,1-1 0,0 0 0,0 1 0,2 4 0,19 22-559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16412,'25'23'1408,"6"0"-1032,1 3-176,8 5 528,4 4-344,3 1-600,1-4 328,-4-10-176,-2-5-80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2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14811,'23'16'1937,"5"6"-1121,3 15-224,1 3 880,2 10-320,-1 3-143,0 3-249,0 0-160,0-10-704,0-6-536,0-16 600,-2-4-128,-1-14-152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13331,'4'-9'2024,"-2"8"-1000,1 1-423,0 7 2047,1 7-1368,5 8-415,-1 6-185,6 7-344,1 5-120,5 7-208,1-1-192,2-3-624,2-4 696,0-16-88,3-13-120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4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16011,'-5'3'1585,"3"3"-1065,0 4-208,2 13 656,2 5-152,3 13-288,4 2-159,2 4-353,5 4-185,7-2-407,1-4 512,5-15-80,3-6-80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30 14179,'25'-20'2448,"-24"19"-2215,1 0 0,-1 0 0,1 0 0,0 0 0,-1 0 0,1 0 0,0 1 0,0-1 0,0 1 0,-1-1 0,1 1 0,0 0 0,0-1 0,3 1 0,-5 0-159,0 1 0,1-1 0,-1 0 0,0 0 1,1 0-1,-1 0 0,0 1 0,1-1 0,-1 0 1,0 0-1,0 0 0,1 1 0,-1-1 0,0 0 1,0 1-1,1-1 0,-1 0 0,0 0 0,0 1 1,0-1-1,0 0 0,1 1 0,-1-1 1,0 1-1,0-1 0,0 0 0,0 1 0,0-1 1,0 0-1,0 1 0,-3 16 901,-9 14-384,12-31-578,-47 91 655,46-90-666,1 0-1,-1 0 1,1 0-1,0 0 1,-1 0-1,1 0 1,0 0-1,0 0 1,0 0-1,-1 0 1,1 0-1,0 0 1,1 0-1,-1 1 1,0-1-1,0 0 1,0 0-1,1 0 1,-1 0-1,0 0 1,1 0-1,-1 0 1,1-1-1,-1 1 1,1 0-1,-1 0 1,1 0-1,0 0 1,-1-1-1,1 1 1,0 0-1,0 0 1,0-1-1,-1 1 1,1-1-1,0 1 1,0-1-1,0 1 1,0-1-1,1 1 1,6 1-5,0 0 1,-1 0 0,1-1-1,12 1 1,-2 0-2,-11-1 3,-1 0 0,0 1 0,1-1 1,-1 1-1,0 1 0,0-1 1,0 1-1,0 1 0,6 3 0,-10-5 2,0-1 1,-1 1-1,1-1 0,0 1 0,-1 0 0,1 0 0,-1 0 1,1 0-1,-1 0 0,0 0 0,0 1 0,0-1 0,0 0 1,0 1-1,-1-1 0,1 0 0,-1 1 0,1-1 0,-1 1 1,0-1-1,0 1 0,0-1 0,0 0 0,-1 1 0,1-1 1,-1 1-1,0 2 0,-1 1 8,0-1 0,-1 1 0,0-1 0,0 0 0,0 0 0,0 0 0,-1 0 0,0-1 0,0 1 0,0-1 0,0 0 0,-1 0 0,1 0 0,-1-1 0,0 0 0,0 0 0,0 0 0,-1 0 0,1-1 0,-1 0 0,0 0 0,-7 1 0,8-2-96,0 0-1,0 0 1,-1 0-1,1-1 1,0 0-1,0 0 1,-1 0-1,1-1 1,0 1-1,0-1 1,0-1-1,0 1 1,0-1 0,0 0-1,0 0 1,0 0-1,1-1 1,-1 1-1,1-1 1,-1 0-1,1-1 1,0 1-1,0-1 1,1 1-1,-5-7 1,4 3-23,0 0 0,0 0 0,1-1 0,0 1 1,0-1-1,1 0 0,-3-10 0,1-21-503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17132,'7'-6'1304,"-1"12"-1008,-3 11-152,-1 11 496,-2 13-104,-2 15-336,-1 7-96,3 10-80,0 5 24,2 0-16,-2 0-16,3-5 24,1-7-136,-1-10-392,1-8-200,-1-13 560,1-11-88,2-24-120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17340,'1'4'2304,"-4"8"-1168,-1-2-511,4-2 2063,9 2-1192,11-5-1007,7-1-521,13-7 544,7-3-448,6-14-160,3-8-24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28 138 16163,'-24'4'1377,"21"3"-753,10-1-144,24-5 752,17-2-128,29-8-287,12-3-97,18-3-120,4-2-104,2-2-536,-4 2-336,-10 3-664,-9-1-265,-28 4 937,-13-2-280,-24 0-264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16996,'14'-15'3058,"-3"6"-2525,0 1 1,0 0-1,1 1 1,-1 0 0,2 1-1,-1 0 1,1 1-1,24-6 1,-37 11-519,1 0 1,-1-1-1,1 1 0,-1 0 1,1 0-1,0 0 0,-1 0 0,1 0 1,0 0-1,-1 0 0,1 0 1,-1 0-1,1 0 0,0 0 1,-1 0-1,1 1 0,-1-1 1,1 0-1,0 0 0,-1 1 1,1-1-1,-1 0 0,1 1 1,-1-1-1,1 0 0,-1 1 0,1-1 1,-1 1-1,1 0 0,-1 0-5,0 0-1,0 0 0,0 0 1,0 0-1,0 0 0,0 0 1,0 0-1,-1 0 0,1 0 0,0 0 1,-1 0-1,1 0 0,-1 0 1,1 0-1,-1 1 0,-26 32-37,-23 10-108,38-35 60,1 0 0,0 1 0,0 1 0,1 0 0,-10 12 0,19-21 62,0-1 1,0 1-1,0-1 0,1 1 0,-1-1 1,0 1-1,0-1 0,1 1 1,-1 0-1,1-1 0,0 1 1,-1 0-1,1-1 0,0 1 1,0 0-1,0 0 0,0-1 0,0 1 1,0 0-1,1 1 0,0-1-41,0-1-1,0 1 1,0-1 0,0 1-1,0-1 1,0 0-1,0 0 1,1 0-1,-1 1 1,0-1-1,1 0 1,-1-1-1,1 1 1,-1 0 0,1 0-1,2 0 1,6 2-316,0 0 1,1-1-1,-1-1 1,0 0 0,16 0-1,7-1-183,41-7 0,-12-2-229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16908,'-7'2'232,"0"1"0,0 0 0,1 0 0,-1 0 1,0 1-1,1 0 0,0 0 0,0 1 0,0 0 0,1 0 1,0 0-1,-1 1 0,2-1 0,-1 1 0,1 0 1,-4 7-1,4-7-192,1-1 0,0 1 0,0 0 0,1-1 0,0 1 0,0 0 0,0 0 0,1 1 0,0-1 0,0 0 0,0 0 0,1 1 0,0-1 0,0 0 0,1 1 0,-1-1 0,1 0 0,1 1 0,2 6 0,-3-10-22,0-1 0,0 0 1,1 0-1,-1 0 0,0 0 0,1 0 0,0 0 0,-1 0 0,1-1 0,0 1 0,0-1 0,0 1 0,0-1 0,0 0 0,0 1 0,1-1 0,-1 0 1,0-1-1,1 1 0,-1 0 0,0-1 0,1 1 0,-1-1 0,1 0 0,-1 0 0,1 0 0,-1 0 0,1 0 0,-1 0 0,1-1 0,-1 1 1,0-1-1,1 1 0,-1-1 0,3-1 0,-1 0 97,0 1 0,-1-1 0,1 0-1,0 0 1,-1 0 0,1 0 0,-1-1 0,0 1 0,0-1 0,0 0 0,0 0 0,0 0-1,-1 0 1,1 0 0,-1-1 0,0 1 0,0-1 0,0 0 0,-1 1 0,3-9 0,-3 4 71,-1 1 1,1-1 0,-2 0 0,1 0 0,-1 0 0,0 0 0,-1 0 0,0 0 0,-4-10-1,5 14-219,0 1 0,0-1 0,-1 1-1,0 0 1,0 0 0,0-1 0,0 1-1,0 0 1,0 1 0,-1-1 0,1 0 0,-1 1-1,0-1 1,0 1 0,0 0 0,0 0-1,0 0 1,0 0 0,-1 1 0,1-1-1,-1 1 1,-4-1 0,7 2-44,1-1 0,-1 1 0,0 0 0,1 0-1,-1 0 1,0 0 0,0 0 0,1 0 0,-1 0 0,0 0 0,1 0 0,-1 0 0,0 0 0,1 1 0,-1-1-1,0 0 1,1 0 0,-1 1 0,0-1 0,1 0 0,-1 1 0,1-1 0,-1 1 0,0-1 0,1 1 0,-1-1-1,1 1 1,0-1 0,-1 1 0,1-1 0,-1 1 0,1 0 0,0-1 0,-1 1 0,1 0 0,0-1 0,0 1 0,0 0-1,0-1 1,-1 1 0,1 0 0,0 0 0,0-1 0,0 1 0,0 0 0,0-1 0,1 2 0,-1 0-54,0 0 0,1-1 0,-1 1 0,1 0 1,-1 0-1,1-1 0,0 1 0,-1 0 0,1-1 1,0 1-1,0-1 0,0 1 0,0-1 0,1 1 1,-1-1-1,0 0 0,3 2 0,16 5-1001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14523,'-15'5'574,"0"1"0,1 1 1,0 0-1,0 1 0,1 0 0,0 1 0,-15 14 0,18-16 29,5-3-428,-14 10 608,-28 29 0,43-39-729,0-1 0,1 1 0,-1 1 0,1-1 0,0 0 0,0 1 0,1 0-1,-1 0 1,1 0 0,0 0 0,0 0 0,1 0 0,-2 9 0,3-13-47,0 1 0,0-1-1,0 0 1,0 1-1,0-1 1,0 0 0,1 1-1,-1-1 1,1 0-1,-1 1 1,1-1-1,-1 0 1,1 0 0,-1 0-1,1 0 1,0 1-1,0-1 1,0 0 0,0 0-1,0 0 1,1 1-1,0-1 6,1 1-1,0-1 1,-1 1-1,1-1 0,0 0 1,0 0-1,0 0 1,0-1-1,4 1 1,4 0 31,1 0 1,-1-1 0,1 0 0,12-3 0,-6 0 110,0 0-1,-1-2 1,1 0-1,32-15 1,-40 16-8,0-1 0,-1-1 0,1 0 0,-1 0 0,0-1 0,-1 0-1,0-1 1,0 0 0,8-10 0,-14 15-82,0 0 0,1 0 0,-2 0 0,1 0 0,0 0 0,-1-1 0,1 1 0,-1-1 0,0 1 0,0-1 0,0 1 0,-1-1 0,1 1 0,-1-1 0,0 0 0,0 0 0,0 1 0,-1-1 0,1 1 0,-1-1 0,0 0 0,0 1 0,0-1 0,-3-5 0,2 5-31,-1 0-1,0 1 1,0-1-1,0 1 1,0-1-1,0 1 1,-1 0 0,0 0-1,1 1 1,-1-1-1,0 1 1,0 0-1,0 0 1,-1 0 0,1 0-1,0 1 1,-1 0-1,1 0 1,-6-1-1,-7 1-615,1 0 0,-1 1-1,1 1 1,-1 1 0,1 0-1,-17 4 1,33-6 561,0 0-1,0 0 1,1 0-1,-1 0 1,0 0 0,0 0-1,0 0 1,0 0 0,0 0-1,0 0 1,0 0 0,0 0-1,0 0 1,0-1-1,0 1 1,0 0 0,0 0-1,0 0 1,0 0 0,0 0-1,0 0 1,0 0 0,0 0-1,0 0 1,0 0-1,0-1 1,0 1 0,0 0-1,0 0 1,0 0 0,0 0-1,0 0 1,0 0 0,0 0-1,0 0 1,0 0-1,0 0 1,0-1 0,0 1-1,0 0 1,0 0 0,0 0-1,0 0 1,0 0 0,0 0-1,0 0 1,0 0-1,-1 0 1,1 0 0,0 0-1,0 0 1,0 0 0,0 0-1,0 0 1,0 0 0,0 0-1,0 0 1,0 0-1,8-8-411,25-10-657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14147,'20'8'1840,"7"-6"-1151,20-10-297,6-4 1624,13-3-1704,3-1-360,1-3-1288,-1-1 1304,-15 0-360,-9 3-160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15243,'10'6'1361,"30"-8"-857,9-3-184,18-10 48,9 3-432,10-7 280,6 0-24,4-7-224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0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15147,'42'-6'2094,"-24"3"-1447,-1 1-1,0 1 1,1 0-1,30 3 1,-47-2-590,1 0 0,0 0 1,-1 1-1,1-1 0,0 1 0,-1-1 1,1 1-1,-1-1 0,1 1 1,-1 0-1,1 0 0,-1 0 1,1 0-1,-1 0 0,0 0 0,1 0 1,-1 0-1,0 1 0,0-1 1,2 3-1,-3-3-38,0 0-1,0 1 1,0-1-1,1 0 1,-1 1 0,-1-1-1,1 1 1,0-1-1,0 0 1,0 1 0,-1-1-1,1 0 1,-1 1-1,1-1 1,-1 0 0,1 0-1,-1 1 1,0-1 0,1 0-1,-1 0 1,0 0-1,0 0 1,0 0 0,0 0-1,0 0 1,-2 1-1,-25 23 70,-34 23 0,41-33-62,0 1 0,1 0 1,1 2-1,-29 32 0,46-46-22,-1-1 1,1 0-1,0 1 0,0 0 1,0-1-1,0 1 0,1 0 0,-1 0 1,1 0-1,0 0 0,0 0 0,0 6 1,1-9-4,0 1 1,1 0-1,-1 0 1,0 0 0,1 0-1,-1 0 1,1-1-1,0 1 1,0 0 0,0 0-1,0-1 1,0 1-1,0-1 1,0 1-1,0-1 1,0 1 0,1-1-1,-1 0 1,1 0-1,-1 1 1,1-1-1,-1 0 1,1 0 0,0 0-1,0-1 1,-1 1-1,1 0 1,3 0-1,8 2-127,-1 0-1,1 0 1,0-2-1,0 1 1,0-2-1,0 0 1,0 0-1,0-1 1,21-5-1,11-4-285,57-21 0,-33 7 30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1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71 229 16035,'-25'25'1785,"5"3"-1265,6-3-304,2 1 704,12-4-920,7-5 336,18-13-320,6-5-136</inkml:trace>
  <inkml:trace contextRef="#ctx0" brushRef="#br0" timeOffset="1">436 9 20268,'-1'-1'99,"-1"0"1,1 0-1,-1 0 0,1 0 0,-1 1 0,0-1 0,1 0 0,-1 1 0,0-1 1,0 1-1,1 0 0,-1 0 0,0-1 0,0 1 0,1 0 0,-1 0 0,0 1 0,0-1 1,1 0-1,-1 1 0,0-1 0,0 1 0,1-1 0,-1 1 0,1 0 0,-1-1 1,0 1-1,-1 1 0,0 0-104,0 0 0,0 0 1,0 0-1,1 0 0,-1 0 1,0 1-1,1-1 0,0 1 0,-1 0 1,1 0-1,0 0 0,0 0 1,-2 5-1,4-8-12,0 1 1,0 0 0,0-1-1,0 1 1,0 0-1,0-1 1,0 1-1,0 0 1,0-1-1,0 1 1,0 0 0,0-1-1,1 1 1,-1 0-1,0-1 1,0 1-1,1-1 1,-1 1-1,0 0 1,1-1 0,-1 1-1,1-1 1,-1 1-1,1-1 1,-1 1-1,1-1 1,-1 1-1,1-1 1,-1 0 0,1 1-1,0-1 1,-1 0-1,1 0 1,-1 1-1,1-1 1,0 0-1,-1 0 1,2 0 0,32 6-248,-26-6 206,18 3-7,-13-3 52,0 1-1,1 1 1,-1 1-1,0-1 0,0 2 1,-1 0-1,16 7 1,-27-11 15,1 1 1,-1-1 0,0 1-1,1 0 1,-1-1 0,0 1-1,0 0 1,0 0 0,0 0-1,0 0 1,0 0 0,0 0-1,0 0 1,0 0 0,0 0-1,0 0 1,-1 1 0,1-1-1,0 0 1,-1 1 0,1-1-1,-1 0 1,1 1 0,-1-1-1,0 0 1,0 1 0,0-1-1,0 1 1,0-1 0,0 1-1,0-1 1,0 0 0,0 1-1,-1-1 1,1 1 0,0-1-1,-1 0 1,1 1 0,-1-1-1,0 0 1,1 0 0,-1 1-1,0-1 1,0 0 0,0 0-1,0 0 1,0 0 0,0 0-1,-2 1 1,-4 5 48,0-1 1,-1 0-1,1-1 1,-1 0-1,-1 0 1,-9 4-1,8-5-63,0 0-1,0-1 0,-1 0 1,1 0-1,-1-1 1,1-1-1,-1 1 1,-21-2-1,29 0-38,-1 0 1,1-1-1,-1 1 0,1-1 1,0 0-1,-1 0 0,1 0 1,0 0-1,0-1 1,0 1-1,0-1 0,0 0 1,0 0-1,0 0 0,1 0 1,-1-1-1,1 1 0,-1-1 1,1 1-1,0-1 0,0 0 1,0 0-1,1 0 1,-1 0-1,1 0 0,-1 0 1,1 0-1,0 0 0,0-1 1,0 1-1,0-7 0,-1-31-437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1:0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14275,'22'2'1800,"6"6"-1175,4-1-369,4 1 1384,9-3-2472,4-3 1032,9-3-312,-1-8-176</inkml:trace>
  <inkml:trace contextRef="#ctx0" brushRef="#br0" timeOffset="1">1011 1 18340,'-28'30'1768,"-13"7"-1064,-9 2-263,-2 5 679,-1 2-144,6-3-368,2-6-336,17-7-648,8-4-336,12-9-616,8-7 1008,9-10-273,2-7-191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15179,'1'8'1401,"12"-12"-761,4-9-208,12-11 672,6-6-304,13-11-120,5-2-56,12-5-127,1-2-121,-5 4-208,-2 4-192,-7 9-400,-8 6-217,-15 8-159,-9 4 592,-16 9-200,-7 4-144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1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54 13971,'-1'-2'148,"-1"-1"1,1 1-1,-1 0 1,1 0-1,-1 0 0,0 0 1,0 0-1,0 1 1,0-1-1,0 0 1,0 1-1,0 0 0,0-1 1,-1 1-1,1 0 1,0 0-1,-1 0 0,1 1 1,-1-1-1,1 0 1,-1 1-1,0 0 1,1-1-1,-1 1 0,-3 1 1,-4-1 300,0 0 1,0 1-1,-1 0 1,1 1 0,-13 4-1,6 0-72,0 0 0,0 1 0,-23 13 0,33-16-307,1 0-1,-1 1 1,1 0-1,0 0 1,0 0-1,0 0 1,1 1-1,0 0 1,0 0-1,-6 12 1,10-17-54,0 1 1,0 0 0,0 0 0,1 0-1,-1 0 1,0 0 0,1 0-1,-1 0 1,1 0 0,0 0 0,0 0-1,0 0 1,0 0 0,0 0 0,0 0-1,1 3 1,0-4 0,-1 0-1,1 1 1,0-1-1,0 1 1,0-1-1,-1 0 1,1 0-1,1 1 1,-1-1-1,0 0 1,0 0-1,0 0 1,1 0-1,-1 0 1,0-1-1,3 2 1,1 0 20,0 0 0,0-1 0,1 1 1,-1-1-1,0 0 0,1-1 0,-1 0 1,0 0-1,1 0 0,9-1 0,-3-2 16,-1 1-1,1-2 1,-1 1-1,0-2 1,0 1-1,0-1 1,-1-1-1,1 0 1,-1-1-1,-1 0 1,1 0-1,-1-1 1,-1 0-1,0-1 1,0 1-1,12-18 1,-18 23-73,-1 1 1,0-1-1,1 0 1,-1 1 0,0-1-1,0 0 1,-1 0 0,1 0-1,0 1 1,-1-1-1,0 0 1,0 0 0,0 0-1,0 0 1,0 0 0,0 0-1,-2-3 1,2 4-36,-1 0 1,0 1-1,0-1 1,0 0-1,0 0 1,0 1-1,-1-1 1,1 0-1,0 1 1,-1-1-1,1 1 1,-1 0-1,0 0 1,1-1-1,-1 1 1,0 0-1,0 0 1,1 1 0,-1-1-1,0 0 1,0 0-1,0 1 1,0 0-1,-4-1 1,1 0-102,0 1 1,0 0-1,0 0 1,0 1 0,0-1-1,0 1 1,0 0 0,0 0-1,0 1 1,1-1 0,-1 1-1,0 0 1,1 1-1,-1-1 1,1 1 0,0 0-1,0 0 1,0 0 0,1 0-1,-1 1 1,1-1 0,-1 1-1,-3 6 1,-12 19-708</inkml:trace>
  <inkml:trace contextRef="#ctx0" brushRef="#br0" timeOffset="1">654 492 18124,'-70'30'2992,"55"-25"-2424,1 0 0,0 1 0,0 1 0,1 0 0,-23 16 0,36-23-555,-1 0 1,1 0-1,0 0 1,-1 1-1,1-1 1,0 0-1,-1 0 1,1 0-1,0 1 1,-1-1-1,1 0 1,0 0-1,0 1 1,-1-1-1,1 0 1,0 0-1,0 1 1,0-1-1,-1 0 1,1 1-1,0-1 1,0 0-1,0 1 1,0-1-1,0 0 1,0 1-1,0-1 1,0 0 0,0 1-1,0-1 1,0 1-1,0-1 1,0 0-1,0 1 1,0-1-1,0 0 1,0 1-1,0-1 1,0 0-1,0 1 1,1-1-1,17 4 241,26-7-82,-23-1-98,-1 0 0,0-2 0,0 0 0,-1-1 0,21-11 0,-30 13-20,-1 0 1,0-1 0,0 0 0,0 0-1,-1 0 1,0-2 0,0 1 0,-1-1-1,0 0 1,0 0 0,9-16 0,-14 21-42,-1 1 1,0-1 0,0 1-1,1-1 1,-2 1-1,1-1 1,0 0 0,0 0-1,-1 0 1,0 1 0,0-1-1,1 0 1,-2 0-1,1 0 1,0 1 0,0-1-1,-1 0 1,-1-5-1,1 6-31,-1 0-1,1 0 1,0 0-1,-1 1 0,1-1 1,-1 0-1,0 1 1,1-1-1,-1 1 0,0-1 1,0 1-1,0 0 0,0 0 1,0 0-1,0 0 1,-1 0-1,1 1 0,0-1 1,0 0-1,-1 1 0,1 0 1,0 0-1,-3-1 1,-7 1-85,0 0 1,0 0-1,0 2 0,1-1 1,-1 1-1,0 1 1,1 0-1,0 0 1,0 1-1,-15 8 0,-20 15-289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1:0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16388,'136'-28'1360,"36"-9"-1000,13-6-184,22-4 504,-5-2-264,-7-1-704,1 3-272,-16-1 440,-6 1-120,-32 7-120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2:3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68 6153,'-59'6'345,"6"-2"346,0 3-1,1 2 1,-64 20 0,104-25-471,0 2-1,0 0 1,1 0 0,0 1 0,0 0 0,1 1 0,0 0 0,0 1 0,1 0 0,-14 17 0,-4 11-199,-39 67 0,43-64-105,-11 14-232,2 2-1,4 1 0,-38 104 0,59-139 289,1 0 0,1 1 0,1-1 0,1 1 0,1 0 0,1 0 0,1 0 0,1 0 0,1 0 0,1 0 0,2 0 0,0 0 0,14 38 0,-9-37 74,1-1-1,1 0 0,1-1 0,1 0 0,1-1 0,0 0 1,2-2-1,34 32 0,-24-28 9,1-2 0,1-1 0,1-1 0,1-1 0,58 23-1,-33-20 2,1-2-1,103 18 0,115-6-129,385-43-150,2-57 103,-574 58 114,814-108-110,-10-71-513,-802 165 566,0-5 0,-2-4 1,149-79-1,-222 104 91,0-1 1,0-1-1,-1 0 0,0 0 1,14-17-1,-21 20 6,0 0-1,-1-1 1,0 0-1,0 0 1,-1-1-1,0 0 1,-1 0-1,0 0 1,4-20-1,-3 7 8,-2 0-1,-1 0 1,-1 0-1,-1-1 0,0 1 1,-2 0-1,-1 0 1,-1 0-1,-1 0 0,-1 0 1,0 1-1,-2 0 1,-1 1-1,0-1 0,-18-26 1,3 11-56,-1 1 1,-2 2 0,-1 1 0,-2 1-1,-1 1 1,-1 1 0,-51-34 0,-35-15-14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3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10490,'-1'-1'1930,"3"-2"-1019,8-4-94,-4 5-625,0 1 0,0-1 0,0 2 0,0-1 0,0 1 0,0-1-1,0 2 1,0-1 0,0 1 0,0 0 0,0 0 0,0 0 0,0 1-1,7 3 1,9 2-148,0-1 0,0-1-1,0-1 1,0-2 0,40 2-1,116-15-6,-101 4-16,76-5 4,164-10 8,-145 21-55,215 25 0,-186-7 12,-73-11 10,0-6-1,146-18 1,-55-6-2,528-46 9,13 34-2,-137 7-2,-142 8-7,357-22 26,1107 3-54,-1190 77 47,350 6-462,-605-40 336,219-1-18,-190-12 49,279 1-71,318 46 120,-607-15 4,110 20-85,134 4-190,-378-41 283,605 16 44,-649-16 27,-58-1 78,-281-4-217,0 0 0,0-1 0,0 1 0,0 1 0,1-1 0,-1 0 0,0 0 0,0 1-1,0-1 1,0 1 0,0 0 0,0 0 0,0 0 0,0 0 0,0 0 0,0 0 0,0 0 0,-1 1 0,1-1 0,0 0 0,-1 1 0,3 3 0,-3-4 44,0-1-1,-1 1 1,1 0 0,0-1-1,0 1 1,0 0 0,0-1 0,0 1-1,0-1 1,0 0 0,0 1-1,0-1 1,0 0 0,0 1-1,0-1 1,0 0 0,0 0-1,1 0 1,16-4-458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3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8162,'230'-15'3784,"116"10"-2216,624 17-1377,-902-12-189,942-25 19,1-30 10,-629 33-26,1154-65 57,-480 51 63,-535 23-76,418 5 0,1 24 15,65 1-39,287-31 5,-1075 6-30,1825-44-4,-1863 52 0,1695 16-46,-1760-12-91,184-2-628,-242-8 588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7090,'1002'-55'4986,"505"49"-2979,32 33-1917,-773-16-68,1089-10 45,-854-5-39,2157-35-152,-2517 20 135,973-26 78,-3 25-24,-1315 20-88,1089-13-1142,-1224 9 987,-2 1-32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50 16940,'0'-13'1375,"1"10"-1093,-1-1-1,0 0 1,0 1-1,0-1 1,0 0-1,-1 1 1,-1-6-1,2 9-251,0 0 0,0 0 0,0 0 0,0 0 0,0-1 0,0 1 0,0 0 0,0 0 0,0 0 0,0 0 0,0 0 0,-1 0 0,1 0 0,0-1 0,0 1 0,0 0 0,0 0 0,0 0 0,0 0 0,0 0 0,-1 0 0,1 0 0,0 0 0,0 0 0,0 0 0,0 0 0,0 0 0,0 0 0,-1 0 0,1-1 0,0 1 0,0 0 0,0 0-1,0 0 1,0 1 0,-1-1 0,1 0 0,0 0 0,0 0 0,0 0 0,0 0 0,0 0 0,0 0 0,-1 0 0,1 0 0,0 0 0,0 0 0,-6 8 462,-3 9-244,2 3-79,0 1 0,1 1 0,1-1 0,1 1 1,1 0-1,1 0 0,1 0 0,3 41 0,-2-59-155,1 0 1,-1 0-1,1 0 1,0 0-1,0 0 1,1-1-1,-1 1 1,1 0-1,0-1 1,0 1-1,0-1 1,0 0-1,1 0 1,-1 0-1,1 0 1,4 4-1,-4-5 2,-1-1 0,1 0 1,-1 0-1,1 0 0,-1 0 0,1 0 0,0 0 0,-1-1 0,1 1 0,0-1 0,0 0 0,-1 0 0,1 0 0,0 0 0,0 0 0,0-1 0,-1 1 1,1-1-1,0 0 0,-1 0 0,1 0 0,-1 0 0,1 0 0,3-3 0,8-5 367,-1 0 1,-1-1-1,21-21 1,-40 50-337,0-1 0,2 1 0,1 1 0,0-1 0,1 1 0,1 0 0,1 27 0,1-45-42,0-1 0,0 1-1,0 0 1,1-1 0,-1 1 0,0-1 0,1 1 0,-1-1 0,1 1 0,-1-1 0,1 1 0,0-1 0,-1 1 0,1-1 0,0 0-1,0 1 1,0-1 0,0 0 0,0 0 0,1 0 0,1 2 0,-1-2 2,0 0 0,0-1 1,0 1-1,1-1 0,-1 1 0,0-1 1,0 0-1,0 1 0,0-1 0,1 0 1,-1-1-1,0 1 0,0 0 0,3-1 1,5-2 21,1 0 0,-1-1 1,0-1-1,0 1 1,12-8-1,40-29 89,-41 25-75,1 2 0,1 1 1,37-17-1,-59 29-43,0 1-1,0-1 1,0 1 0,-1 0-1,1 0 1,0-1 0,0 1-1,0 0 1,0 0 0,0 0-1,0 0 1,0 0 0,-1 0 0,1 0-1,0 0 1,0 0 0,0 1-1,0-1 1,0 0 0,0 0-1,-1 1 1,1-1 0,0 1 0,0-1-1,0 1 1,-1-1 0,1 1-1,0-1 1,-1 1 0,1 0-1,0-1 1,-1 1 0,1 0-1,-1-1 1,1 1 0,-1 0 0,0 0-1,1 0 1,-1 0 0,0-1-1,1 2 1,1 5 1,-1 1-1,0-1 1,0 0 0,-1 12-1,2 11 33,-1-29-27,-1-1 0,0 1 1,1 0-1,-1-1 1,0 1-1,1 0 0,-1-1 1,1 1-1,-1-1 1,1 1-1,-1-1 0,1 1 1,-1-1-1,1 0 0,-1 1 1,1-1-1,0 1 1,-1-1-1,1 0 0,-1 0 1,1 1-1,0-1 1,0 0-1,-1 0 0,1 0 1,0 0-1,-1 0 1,1 0-1,0 0 0,-1 0 1,1 0-1,0 0 1,0 0-1,-1 0 0,1 0 1,0-1-1,-1 1 1,1 0-1,-1-1 0,1 1 1,0-1-1,29-17 141,-27 16-129,33-28 135,-27 22-123,0 0-1,0 1 1,1 0 0,0 0 0,0 1-1,1 0 1,11-4 0,-20 9-31,-1 1 1,0-1 0,1 1 0,-1 0 0,0 0-1,1-1 1,-1 1 0,1 0 0,-1 1-1,0-1 1,1 0 0,-1 0 0,1 0-1,-1 1 1,0-1 0,1 1 0,-1-1-1,0 1 1,1-1 0,-1 1 0,0 0 0,0 0-1,0 0 1,0 0 0,0-1 0,0 2-1,0-1 1,0 0 0,0 0 0,0 0-1,0 0 1,-1 0 0,1 1 0,0-1-1,-1 0 1,1 1 0,-1-1 0,0 0 0,1 1-1,-1 2 1,2 7-2,0 1 1,0 0-1,-2 24 1,0-17 34,0-18-28,0-1 0,0 1 0,0-1 1,0 0-1,0 1 0,0-1 0,0 1 0,0-1 0,0 1 1,0-1-1,0 1 0,1-1 0,-1 0 0,0 1 0,0-1 0,0 1 1,1-1-1,-1 0 0,0 1 0,0-1 0,1 0 0,-1 1 0,0-1 1,0 0-1,1 1 0,-1-1 0,1 0 0,-1 0 0,1 1 0,10-7-219,15-27-942,-20 24 581,31-34-217,-16 22 262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129 203 18948,'28'-47'2950,"-28"47"-2925,0 0 0,0 0-1,0 1 1,0-1 0,0 0 0,0 0 0,0 0-1,0 1 1,0-1 0,0 0 0,0 0 0,1 1-1,-1-1 1,0 0 0,0 0 0,0 0 0,0 1-1,0-1 1,0 0 0,0 0 0,1 0-1,-1 1 1,0-1 0,0 0 0,0 0 0,0 0-1,1 0 1,-1 0 0,0 0 0,0 1 0,0-1-1,1 0 1,-1 0 0,0 0 0,0 0 0,1 0-1,-1 0 1,0 0 0,0 0 0,0 0 0,1 0-1,-1 0 1,0 0 0,0 0 0,1 0 0,-1 0-1,0 0 1,0 0 0,0 0 0,1 0 0,-1 0-1,0-1 1,0 1 0,0 0 0,1 0-1,-1 0 1,0 0 0,0 0 0,0-1 0,1 1-1,-1 0 1,0 0 0,0 0 0,0-1 0,0 1-1,0 0 1,0 0 0,1-1 0,-1 24 446,-4 4-361,-1-1 1,-1 1-1,-16 42 1,-38 75 277,44-108-231,-5 6 35,13-28-57,1 2-1,1-1 0,-6 18 0,12-33-130,0 0 1,0 0-1,0 0 0,0 1 0,-1-1 1,1 0-1,0 0 0,0 0 0,0 1 0,0-1 1,0 0-1,0 0 0,0 0 0,0 0 0,0 1 1,0-1-1,0 0 0,0 0 0,0 0 1,0 1-1,0-1 0,0 0 0,0 0 0,0 0 1,1 1-1,-1-1 0,0 0 0,0 0 1,0 0-1,0 0 0,0 1 0,0-1 0,0 0 1,1 0-1,-1 0 0,0 0 0,0 0 1,0 0-1,0 0 0,0 1 0,1-1 0,-1 0 1,0 0-1,0 0 0,0 0 0,1 0 1,-1 0-1,0 0 0,0 0 0,0 0 0,1 0 1,13-6 20,18-16-148,-1-7-137,-2-1 0,41-54 1,44-77-559,-111 156 793,17-23-101,-2-2-1,-1 0 1,19-47-1,-32 57 129,-5 13 25,-4 7 60,-3 8-22,1 0 0,0 0-1,0 1 1,0 0-1,1 1 1,1-1 0,-6 14-1,0-2 54,-14 23 265,-27 73 0,46-102-295,1 1 1,0 0-1,1 0 1,1 0-1,1 0 1,0 1-1,1-1 0,2 30 1,0-39-55,1 0 1,-1 0-1,1 0 1,1-1 0,-1 1-1,1 0 1,6 10-1,-6-14-30,-1 1 1,1 0-1,-1-1 1,1 0-1,0 0 0,0 0 1,1 0-1,-1 0 0,1 0 1,-1-1-1,1 1 1,0-1-1,6 2 0,-9-3-6,-1-1-1,1 0 0,-1 0 0,1 1 1,-1-1-1,1 0 0,-1 0 0,1 0 1,-1 1-1,1-1 0,-1 0 1,1 0-1,-1 0 0,1 0 0,-1 0 1,1 0-1,0 0 0,-1 0 0,1-1 1,-1 1-1,1 0 0,-1 0 1,1 0-1,-1 0 0,1-1 0,-1 1 1,1 0-1,-1-1 0,1 1 0,0-1 1,-1 0-2,0 0 0,0 1 1,0-1-1,0 0 1,0 0-1,0 0 0,0 0 1,0 0-1,0 0 1,-1 0-1,1 0 0,0 0 1,-1 1-1,1-1 0,-1-1 1,-19-31-60,-27-24-29,31 38 131,0 0 0,1-1 0,-19-34 0,45 60-36,-1 0 0,1 0 0,0-1 0,16 5 0,-19-7-14,0 0 1,0-1-1,0 0 1,1 0-1,-1-1 1,0 0-1,1-1 1,-1 0-1,1 0 1,-1-1-1,1 0 1,-1 0-1,0-1 1,0 0-1,1 0 1,-1-1-1,-1 0 1,1-1-1,0 0 1,-1 0-1,0 0 1,0-1-1,0 0 1,0 0-1,-1-1 1,0 0-1,0 0 1,-1 0-1,0-1 1,6-9-1,8-16 25,-1 0 0,20-52-1,19-76 48,-39 105-27,-11 28 9,-7 25 5,-5 16-25,-18 63 59,4 2 1,3 0 0,-10 133-1,26-203-62,1 43 92,-1-50-100,0 1 0,1-1 0,-1 1 0,1-1 0,-1 0 0,1 1 1,0-1-1,0 0 0,0 0 0,0 1 0,1-1 0,-1 0 0,0 0 0,1 0 1,0 0-1,3 2 0,-4-3-4,0 0 0,0-1 0,0 1 0,0-1 0,1 0 0,-1 1-1,0-1 1,0 0 0,1 0 0,-1 0 0,0 0 0,0 0 0,1 0 0,-1 0 0,0 0 0,0-1 0,1 1 0,-1 0 0,0-1 0,0 1 0,0-1 0,1 1 0,-1-1 0,0 0 0,0 1 0,0-1 0,0 0 0,0 0 0,0 0 0,-1 1 0,1-1-1,0 0 1,0 0 0,0-1 0,0 0 0,3-4 34,1 0 0,-2-1-1,1 0 1,3-9 0,-1 3 4,-2 0 1,0-1 0,0 0 0,-1 0 0,-1 0 0,0-1 0,-1 1 0,-1 0 0,0-1 0,-1 1-1,-4-22 1,0 26-23,2 20-17,1 19-24,2-23 15,1 0 0,0 0 0,0-1 0,0 1 1,1-1-1,0 1 0,0-1 0,0 1 0,1-1 0,5 8 1,-7-11 1,1 0 1,0 0 0,0 0 0,0 0 0,0 0 0,0 0-1,0-1 1,0 1 0,0-1 0,1 0 0,-1 0-1,1 0 1,-1 0 0,1 0 0,-1 0 0,1 0 0,-1-1-1,1 1 1,0-1 0,-1 0 0,1 0 0,-1 0 0,1 0-1,0-1 1,4 0 0,4-2 6,0 0 1,-1-1-1,1-1 1,-1 0-1,1 0 0,-2-1 1,1 0-1,13-11 1,1-3 2,38-43 0,-102 103-94,31-29 79,0 0 0,1 1 0,1 0 0,0 0 0,0 1 0,2 0 0,-1 0 1,-4 17-1,10-28 4,0-1 0,-1 0 0,1 0 0,0 1 0,0-1 0,0 0 0,0 0 0,0 1 0,0-1 0,0 0 0,0 0 0,1 1 0,-1-1 1,0 0-1,1 0 0,-1 0 0,1 0 0,-1 1 0,1-1 0,-1 0 0,2 1 0,-1-1 1,0-1 1,0 1-1,0-1 1,0 1-1,0-1 1,0 1-1,0-1 1,0 0-1,1 1 1,-1-1-1,0 0 1,0 0-1,0 0 1,0 0-1,1 0 1,-1 0-1,0 0 1,1 0-1,3-1 2,0 0 0,0-1-1,0 1 1,0-1 0,0 0-1,-1-1 1,1 1 0,7-6 0,-12 8-3,18-16 1,-17 15 0,0 1-1,-1 0 1,1-1-1,-1 1 1,1-1-1,-1 1 1,1-1-1,-1 1 1,1-1-1,-1 1 1,0-1-1,1 0 1,-1 1-1,0-1 1,1 0-1,-1 1 1,0-1-1,0 0 1,0 1-1,1-1 1,-1 0-1,0 1 1,0-1-1,0 0 1,0 0-1,0 1 1,0-1-1,-1 0 1,-1 0-33,0 1 1,0 0-1,0 0 1,0 0-1,1 0 1,-1 0-1,0 1 1,0-1-1,0 0 1,0 1-1,0 0 1,0-1-1,0 1 1,1 0 0,-3 1-1,-6 2-715,8-4 640,0 0 1,-1 1-1,1-1 1,0 0-1,0 0 1,-1 0-1,1 0 1,0-1-1,-1 1 0,1-1 1,0 1-1,0-1 1,0 0-1,0 0 1,-3-1-1,-7-6-440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18212,'-2'-1'2826,"-2"5"-1849,-2 8-4,-5 25-279,3 0 1,0 0-1,3 1 1,-2 60-1,3-40-310,-7 48 107,-2 31-19,13-137-465,0 1 0,-1-1 0,1 0 0,0 1 0,0-1 0,0 1 0,0-1 0,0 1 0,0-1 0,0 0 1,0 1-1,0-1 0,0 1 0,0-1 0,0 1 0,1-1 0,-1 0 0,0 1 0,0-1 0,0 1 0,0-1 0,1 0 0,-1 1 0,0-1 0,0 0 0,1 1 0,-1-1 0,0 0 0,1 0 0,-1 1 0,0-1 0,1 0 0,-1 0 0,0 1 0,1-1 0,-1 0 0,1 0 0,-1 0 0,2 0 7,-1 0 1,1-1-1,-1 1 0,0-1 1,1 1-1,-1-1 1,0 0-1,0 0 0,1 1 1,-1-1-1,2-2 0,35-37 155,-34 35-148,100-123 213,-66 77-202,2 2 0,52-49 0,-90 96-35,0 1 0,0-1 0,0 1-1,0-1 1,0 1 0,0 0 0,0 0 0,0 0 0,1 0 0,-1 0 0,0 0 0,4 0-1,-5 1 1,0 0 0,0 0 1,0 0-1,0 0 0,0 1 0,0-1 0,0 0 0,0 0 0,-1 1 0,1-1 0,0 1 0,0-1 0,0 1 0,-1-1 0,1 1 0,0 0 0,-1-1 0,1 1 0,0 0 0,-1 0 0,1-1 0,-1 1 0,1 0 0,-1 0 0,1 0 0,-1 0 0,0-1 0,1 1 0,-1 0 0,0 0 0,0 0 0,0 0 0,0 2 0,2 6-9,-1 1 0,-1 0-1,0 0 1,0 0-1,-1-1 1,0 1 0,0 0-1,-1-1 1,-6 18-1,-6 9 79,-20 41 0,18-45 22,8-16-47,5-12-21,0 2 0,1-1-1,-1 0 1,1 0 0,0 1 0,1-1-1,-1 1 1,1-1 0,0 1-1,0 0 1,1 8 0,-1-14-38,2 1 1,-1-1-1,0 1 1,0-1 0,0 1-1,0-1 1,0 1-1,0-1 1,0 1-1,1-1 1,-1 1-1,0-1 1,0 0-1,1 1 1,-1-1-1,0 0 1,1 1-1,-1-1 1,0 1 0,1-1-1,-1 0 1,0 0-1,1 1 1,-1-1-1,1 0 1,-1 0-1,0 0 1,1 1-1,-1-1 1,1 0-1,0 0 1,0 0-91,1 0 0,-1 0 0,0-1-1,0 1 1,1-1 0,-1 1 0,0-1 0,0 1 0,0-1-1,0 1 1,3-3 0,0 0-641,1-1 0,-1 0 0,0-1 1,6-7-1,-3 2 187,-2 0 0,1 0 0,5-17 1,2-12-872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28 16468,'12'-20'1800,"-7"13"-898,-5 12 1071,-20 57 266,-41 141-12,8 19-841,39-153-917,-5 87 1,18-147-432,0 27 78,1-34-98,0 0 0,0-1-1,0 1 1,0 0-1,0-1 1,1 1 0,-1 0-1,1-1 1,-1 1-1,1-1 1,0 1 0,0 0-1,-1-1 1,1 0-1,2 3 1,-2-3-9,0-1 0,-1 0-1,1 0 1,-1 0 0,1 0 0,0 1 0,-1-1-1,1 0 1,0 0 0,-1 0 0,1 0 0,-1-1 0,1 1-1,0 0 1,-1 0 0,1 0 0,0 0 0,-1-1-1,1 1 1,-1 0 0,1-1 0,-1 1 0,1 0-1,-1-1 1,1 1 0,-1-1 0,1 1 0,-1 0-1,1-1 1,-1 0 0,0 1 0,1-1 0,0 0-1,12-19 138,-5 2-81,-1 1-1,0-2 0,-2 1 0,0-1 0,5-37 0,-1-96-254,-11 114-97,2 35 149,0 5 11,1 18-21,1-11 127,-1 0 0,1 0 0,1 0 0,0-1 0,0 1 0,0-1-1,1 0 1,0 1 0,1-2 0,0 1 0,0-1 0,1 1 0,0-1 0,0-1 0,0 1 0,1-1 0,0 0 0,13 8 0,-13-10 19,0-1 1,0 1-1,0-1 1,0 0 0,1-1-1,-1 0 1,1 0 0,0-1-1,-1 1 1,1-2-1,0 1 1,0-1 0,0 0-1,-1-1 1,1 0 0,0 0-1,0-1 1,-1 0-1,1 0 1,-1 0 0,13-7-1,-10 3 10,0-1 0,-1 1-1,0-2 1,-1 1 0,1-1-1,-1 0 1,-1-1 0,0 0-1,0 0 1,0 0 0,-2-1 0,1 0-1,-1 0 1,0-1 0,-1 1-1,5-20 1,-9 27-7,1 1 1,-1 0-1,0-1 0,0 1 0,1-1 1,-2 1-1,1-1 0,0 1 1,-1-1-1,1 1 0,-1 0 0,1-1 1,-1 1-1,-2-4 0,3 6 0,0-1-1,-1 1 0,1-1 1,-1 1-1,1 0 1,0-1-1,-1 1 0,1 0 1,-1-1-1,1 1 0,-1 0 1,1-1-1,-1 1 0,1 0 1,-1 0-1,1 0 1,-1-1-1,0 1 0,1 0 1,-1 0-1,1 0 0,-1 0 1,0 0-1,-1 1 1,1-1-1,-1 1 1,1-1-1,-1 1 1,1-1-1,-1 1 1,1 0-1,-1 0 1,1 0-1,0 0 1,0 0-1,-2 2 1,-9 11 4,0 1 0,1 0 0,1 1 0,1 0 1,0 1-1,1 0 0,1 0 0,0 1 0,-6 27 1,12-39 0,0 0 1,0 0-1,0 0 0,0 0 1,1 0-1,0 0 1,2 9-1,-2-13-5,0 0 1,1-1-1,-1 1 0,1 0 0,-1-1 1,1 1-1,0 0 0,0-1 0,0 1 0,0-1 1,0 1-1,0-1 0,0 0 0,1 1 0,-1-1 1,0 0-1,1 0 0,-1 0 0,1 0 1,-1 0-1,1 0 0,-1 0 0,1-1 0,0 1 1,-1-1-1,1 1 0,0-1 0,0 1 0,2-1 1,4 0-1,1 0 0,-1 0 1,0-1-1,1 0 0,-1-1 0,0 1 1,0-2-1,0 1 0,0-1 1,0 0-1,0-1 0,-1 0 1,1 0-1,9-8 0,4-4-27,0-1 0,0-1 1,20-24-1,-23 20-120,30-43 1,-45 62-21,-3 4 61,-2 12 17,-9 18 34,-19 60-20,27-78 102,0 0-1,1-1 0,0 1 1,1 0-1,1 19 0,0-29-18,0-1 0,0 0 0,0 0 0,1 0-1,-1 0 1,1 0 0,0 0 0,0 0 0,0 0 0,-1 0-1,2 0 1,-1 0 0,0 0 0,0 0 0,1-1 0,-1 1-1,1-1 1,-1 1 0,1-1 0,1 2 0,0-1 5,0-1 1,1 1-1,-1-1 0,0 0 1,0 0-1,1 0 1,-1-1-1,1 1 0,-1-1 1,0 0-1,6 0 1,4-1 21,0-1 1,-1 0 0,0-1 0,1 0-1,21-10 1,-11 2-10,-1-1 1,-1-1-1,0 0 0,-1-2 1,0 0-1,-1-2 0,21-23 1,107-142 77,-143 176-102,30-40 15,-2-2 0,50-99 0,-79 141-17,-1 3-2,0-1 0,-1 0-1,1 0 1,-1 0 0,0 0 0,0 0 0,0 0 0,0 0 0,-1-5 0,0 8-1,0 1 1,0 0-1,0-1 1,0 1-1,0-1 1,0 1 0,0-1-1,0 1 1,0 0-1,0-1 1,-1 1-1,1 0 1,0-1-1,0 1 1,-1-1 0,1 1-1,0 0 1,0 0-1,-1-1 1,1 1-1,0 0 1,-1-1-1,1 1 1,0 0-1,-1 0 1,1 0 0,0-1-1,-1 1 1,1 0-1,0 0 1,-1 0-1,1 0 1,-1 0-1,1 0 1,-1 0-1,-19 4-34,-15 16-22,23-11 48,1 1 1,0 1-1,1 0 0,0 0 0,0 1 1,1 0-1,1 1 0,0 0 1,-8 18-1,2 2-15,1 0 1,-16 63-1,23-70 21,1 0-1,0 1 0,2-1 0,1 50 0,3-66 10,0 0-1,1 0 1,0-1-1,0 1 1,1-1-1,0 1 1,6 10-1,-7-15 7,2 0-1,-1 0 0,0 0 1,1 0-1,0 0 1,0-1-1,1 1 0,-1-1 1,1 0-1,0-1 0,0 1 1,9 4-1,-9-5-42,1-1 0,0 1 0,0-1 1,0 0-1,0-1 0,0 0 0,1 0 0,-1 0 0,0-1 0,1 1 0,-1-1 0,0-1 1,0 0-1,9-1 0,-11 1-12,0 0 1,-1-1-1,0 1 1,1-1-1,-1 1 1,0-1-1,0 0 1,0 0-1,0-1 0,0 1 1,0-1-1,-1 1 1,1-1-1,-1 0 1,0 0-1,0 0 1,0 0-1,0 0 1,0 0-1,-1-1 1,0 1-1,1-1 1,-1 1-1,0-1 0,-1 1 1,2-6-1,-1-45-298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14355,'3'20'1184,"6"7"-736,2 5-168,11 8 377,5 6-41,10 3-48,6-2-32,6-3-168,4 1-136,1-11-576,-1-4 1112,-1-10-736,-2-10 16,-8-21-40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19796,'-8'-1'2265,"0"4"-1569,8-2-336,3 2 1704,6-2-2336,1-1 600,-1 0-320,-1 2-136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16 240 18956,'1'-1'265,"1"0"1308,0 8-912,0 26 74,-1 0 0,-1 0 0,-7 45 0,1-10-475,2-18-138,-2 127 293,8-165-30,3-16 32,3-19 109,1-35 111,4-114 0,-13 181-692,1 1 0,0 0 0,0-1 0,1 1 0,0-1 0,1 1-1,0-1 1,0 0 0,10 16 0,-12-22 45,1 0-1,-1-1 1,1 0-1,0 1 1,0-1 0,0 0-1,0 0 1,0 0-1,0 0 1,1 0-1,-1 0 1,1-1-1,-1 1 1,1-1 0,0 0-1,0 1 1,-1-1-1,1-1 1,0 1-1,0 0 1,0-1-1,0 1 1,0-1-1,0 0 1,0 0 0,0 0-1,0-1 1,0 1-1,0 0 1,0-1-1,0 0 1,-1 0-1,1 0 1,0 0-1,4-3 1,5-3 17,0 0 0,0-1 0,-1 0 0,0-1 0,0 0 0,-1-1 0,-1 0 1,0-1-1,12-16 0,-8 7 42,-1 0 0,0-1 0,-2 0 0,15-41 0,-23 56-44,-1-1 0,1 1 1,-1 0-1,0-1 0,0 1 0,0-7 0,-1 12-6,0 1 1,0 0-1,0 0 0,0-1 1,0 1-1,0 0 0,0-1 0,0 1 1,0 0-1,1-1 0,-1 1 1,0 0-1,-1 0 0,1-1 0,0 1 1,0 0-1,0-1 0,0 1 0,0 0 1,0 0-1,0-1 0,0 1 1,0 0-1,-1-1 0,1 1 0,0 0 1,0 0-1,0-1 0,-1 1 1,1 0-1,0 0 0,0 0 0,-1-1 1,1 1-1,0 0 0,0 0 1,-1 0-1,1 0 0,0 0 0,0 0 1,-1-1-1,1 1 0,0 0 1,-1 0-1,1 0 0,0 0 0,-1 0 1,1 0-1,0 0 0,0 0 0,-1 0 1,1 0-1,0 0 0,-1 1 1,1-1-1,0 0 0,-1 0 0,1 0 1,0 0-1,-1 1 0,-14 16-50,-2 13 6,2 1 0,1 1-1,2 0 1,-14 55 0,23-76 40,1 1 1,0 0-1,1 0 0,0 17 1,1-26 2,0 0 0,0 0 0,0-1 0,1 1 0,-1 0 0,1-1 0,0 1 0,0 0 0,0-1 0,0 1 0,0-1 0,1 1 1,-1-1-1,1 0 0,-1 1 0,1-1 0,0 0 0,0 0 0,0 0 0,0-1 0,0 1 0,0 0 0,1-1 0,-1 1 0,4 0 0,1 1 2,1-1 0,-1-1-1,1 1 1,0-1-1,-1 0 1,1-1 0,0 0-1,0 0 1,0-1-1,-1 0 1,1 0 0,0-1-1,-1 0 1,1 0-1,-1-1 1,10-5 0,4-2 17,0-1 1,0-2 0,-1 0 0,20-18 0,-5 1 53,-1-1 0,-1-2-1,-2-2 1,29-40 0,-42 50 10,-1-2 1,-2 0 0,0 0-1,-2-2 1,-1 0 0,-1 0-1,7-32 1,-17 55-63,1-1 0,-2 1 0,1-1 0,-1 1 0,1-1-1,-2 0 1,1 1 0,-1-1 0,0 1 0,-2-8 0,2 12-20,0-1 0,0 1 0,0 0 0,0 0 0,0 0 0,-1 0 0,1 0 0,-1 0 0,1 0 0,-1 0 0,0 0 0,0 1 0,1-1 0,-1 1 0,0-1 0,0 1 0,-1 0 0,1 0 0,0 0 0,0 0 0,0 0 0,-1 0 0,1 1 0,-1-1 0,1 1 0,0 0 0,-1-1 0,1 1 0,-1 0 0,-2 1 0,-2 0-20,0 0 0,0 0 0,1 1-1,-1 0 1,1 0 0,-1 1 0,1 0 0,0 0-1,0 0 1,0 1 0,0 0 0,1 0 0,-1 0-1,1 1 1,0 0 0,1 0 0,-9 10-1,1 3-9,0 0-1,1 1 0,1 0 0,-11 28 0,5-5 28,2 0-1,-14 75 1,23-91-209,2 0 1,1-1-1,1 1 0,1 0 0,7 52 0,-6-73 55,0 1-1,0 0 0,1-1 0,0 0 0,0 1 1,0-1-1,1 0 0,0 0 0,0 0 0,5 7 1,-6-10 103,0 0 1,0 0-1,0-1 1,1 1-1,-1 0 1,0-1-1,1 0 1,-1 1-1,1-1 1,-1 0-1,1 0 1,0-1-1,-1 1 1,1 0 0,0-1-1,0 0 1,-1 0-1,1 1 1,0-2-1,0 1 1,0 0-1,-1 0 1,5-2-1,29-11-646,2-6-151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 13083,'-17'13'760,"0"1"-1,1 0 1,0 1 0,-17 23 0,26-29-496,0 1 1,1 0-1,0 0 0,0 0 1,1 1-1,0 0 0,1 0 1,0 0-1,-3 17 1,7-26-229,-1-1 1,1 1 0,0 0-1,0 0 1,0-1 0,0 1 0,0 0-1,0 0 1,0-1 0,0 1-1,1 0 1,-1 0 0,1-1 0,-1 1-1,1 0 1,0-1 0,-1 1-1,1-1 1,0 1 0,0-1 0,0 1-1,2 1 1,-2-2-8,1-1-1,0 1 1,-1 0-1,1-1 1,-1 1-1,1-1 1,0 0 0,0 1-1,-1-1 1,1 0-1,0 0 1,0 0-1,-1 0 1,1 0 0,0-1-1,0 1 1,-1 0-1,1-1 1,0 1-1,-1-1 1,1 0 0,2-1-1,7-4 69,0 0 0,0-1-1,-1 0 1,0-1 0,0 0-1,-1-1 1,11-12 0,-1-2 125,-1 0-1,15-27 1,-27 41-172,-1 0 0,0-1 1,0 0-1,-1 0 0,0 0 0,-1 0 0,4-20 1,-9 24-8,-3 13-30,-6 15-13,1 6-43,2 1 1,-8 50-1,13-63 36,2-1-1,0 0 0,1 1 0,0-1 1,1 1-1,1-1 0,4 16 0,-6-29 4,0 0 0,1 0 0,0 0 0,-1 0 0,1 0 0,0 0 0,0 0 0,0 0 0,0 0 1,0-1-1,0 1 0,1 0 0,-1-1 0,0 1 0,1-1 0,0 1 0,-1-1 0,1 0 0,0 1 0,-1-1 0,1 0 0,0 0 0,0 0 0,0-1 0,0 1 0,0 0 0,0-1 0,0 1 0,0-1 0,0 0 0,1 0 0,-1 0 0,0 0 0,0 0 0,0 0 0,0 0 0,0-1 0,0 1 0,0-1 0,0 0 0,2 0 0,5-4-112,0 0 0,-1-1 0,1 1-1,-1-2 1,-1 1 0,1-1 0,-1 0-1,0-1 1,10-14 0,2-6-99,26-51 0,-10 3-100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15091,'-20'60'1440,"-20"77"1131,36-117-2236,1 0-1,0 0 1,2 0 0,0 0 0,4 26 0,20 106 430,-12-101-581,-4 1 0,3 99 1,-11-146 506,-2-18-386,-1-24 6,3 28-255,-32-312 643,33 319-1000,3 13 147,17 56-25,-17-59 167,1 0 0,-1 0 0,2-1 1,-1 1-1,1-1 0,0 0 0,6 6 0,-9-11 18,-1-1 0,1 1 0,-1-1 1,1 0-1,-1 0 0,1 0 0,0 0 0,0 0 0,-1 0 0,1-1 1,0 1-1,0 0 0,0-1 0,0 0 0,0 1 0,0-1 0,0 0 1,0 0-1,0 0 0,0 0 0,0 0 0,0 0 0,0-1 0,0 1 0,-1-1 1,1 1-1,0-1 0,0 0 0,0 0 0,0 0 0,-1 0 0,1 0 1,-1 0-1,1 0 0,0-1 0,1-2 0,6-4 37,-2 0 0,1-1 0,-1-1 0,0 1 0,-1-1 0,0 0 0,6-16-1,-2 4 6,-2 0 0,9-40 0,-16 59-64,-1 0 0,1 0 1,-1 1-1,0-1 0,0 0 1,0 0-1,-1 0 0,0-5 1,1 8 11,0-1 1,0 1-1,0 0 1,0 0-1,0 0 1,0-1-1,-1 1 1,1 0-1,0 0 1,0-1 0,0 1-1,0 0 1,0 0-1,0 0 1,-1 0-1,1-1 1,0 1-1,0 0 1,0 0-1,-1 0 1,1 0 0,0 0-1,0 0 1,0-1-1,-1 1 1,1 0-1,0 0 1,0 0-1,-1 0 1,1 0 0,0 0-1,0 0 1,-1 0-1,1 0 1,0 0-1,-12 12-84,5 2 82,0 0-1,1 0 0,0 0 1,1 1-1,-4 17 0,3 0 106,-5 46 0,10-64-50,0 0 0,2 1 0,-1-1-1,2 0 1,0 0 0,4 17 0,-4-27-34,-1 0 1,1 0-1,-1 0 0,1 0 0,0-1 1,0 1-1,1-1 0,-1 1 0,1-1 1,0 0-1,3 3 0,-4-4-8,0 0 1,1-1-1,-1 1 1,1-1-1,-1 0 0,1 0 1,0 0-1,-1 0 0,1 0 1,0-1-1,0 1 1,-1-1-1,1 0 0,0 0 1,0 0-1,0 0 1,-1 0-1,5-1 0,-2 0-10,0-1 0,-1 1 0,1-1 0,0 1 0,-1-1-1,1-1 1,-1 1 0,1-1 0,-1 1 0,0-1 0,7-7-1,-5 4-7,0-1-1,-1 0 1,1 0-1,-1-1 1,-1 0-1,5-9 1,-1 0-29,-2 0-1,0-1 1,-1 1 0,0-1 0,3-34-1,-8 43 19,2 2 6,-2 0-1,1-1 1,-1 1 0,0 0-1,0 0 1,-1-1-1,-3-10 1,4 17 15,0 1 0,0 0 0,0 0 0,0 0 0,0 0 0,0-1 0,0 1 0,0 0 0,-1 0 0,1 0 0,0 0 0,0-1 0,0 1 0,0 0 0,0 0 0,-1 0 0,1 0 0,0 0 0,0 0 0,0 0 0,0 0 1,-1-1-1,1 1 0,0 0 0,0 0 0,0 0 0,-1 0 0,1 0 0,0 0 0,0 0 0,0 0 0,-1 0 0,1 0 0,0 0 0,0 0 0,0 0 0,0 1 0,-1-1 0,1 0 0,0 0 0,0 0 0,0 0 0,0 0 0,-1 0 0,1 0 0,0 0 0,0 1 0,0-1 0,0 0 0,0 0 0,-1 0 0,1 0 0,0 0 0,0 1 0,0-1 1,0 0-1,0 0 0,0 0 0,0 1 0,0-1 0,0 0 0,0 0 0,0 0 0,0 0 0,0 1 0,-8 14-31,8-14 29,-10 25 23,1 0 1,1 0-1,1 1 0,-5 39 1,10-49 45,1 1 1,0 0 0,2-1-1,0 1 1,1 0 0,0-1-1,10 34 1,-11-50-52,-1 1 1,0 0-1,1-1 1,0 1-1,-1-1 1,1 1-1,0-1 1,0 1-1,0-1 1,0 1-1,0-1 1,0 0-1,0 0 1,0 1-1,0-1 0,1 0 1,-1 0-1,0 0 1,4 1-1,-4-2 1,0 0 0,1 0 0,-1 0 0,0 0 0,1-1 0,-1 1 0,0 0 0,1-1-1,-1 1 1,0-1 0,0 1 0,0-1 0,1 0 0,-1 0 0,0 1 0,0-1 0,0 0 0,0 0-1,0 0 1,0 0 0,0 0 0,-1 0 0,1 0 0,0-2 0,13-17 143,-1 0 1,17-39 0,2-3-8,-27 54-136,66-104 73,-63 101-105,1 0 0,0 1 0,0 0 0,1 1 0,0 0 0,0 0 0,19-11 0,-27 19 8,0 0 1,0 0-1,0 0 1,0 0-1,0 0 1,0 0-1,0 1 0,1-1 1,-1 1-1,0-1 1,1 1-1,-1 0 1,0 0-1,0 0 1,1 0-1,-1 1 0,4 0 1,-5-1-1,1 1 0,0 0 0,-1 0-1,1 0 1,-1 0 0,1 0 0,-1 1 0,0-1 0,1 0 0,-1 1 0,0-1 0,0 1 0,0-1 0,0 1-1,0-1 1,0 1 0,0 2 0,2 4-19,-1 0 0,0 0 0,-1 1 0,1-1 0,-2 1 0,1-1 0,-2 17 1,-3 2-16,-7 30 1,7-42 61,0 1 0,2 1-1,-1-1 1,2 0 0,0 0 0,3 31 0,-1-44-10,-1 0 0,1 0 0,-1 0 0,1 0 0,0 0 0,0-1 1,0 1-1,1 0 0,-1-1 0,1 1 0,-1-1 0,1 1 1,0-1-1,0 0 0,0 1 0,0-1 0,0 0 0,1 0 0,-1-1 1,1 1-1,-1 0 0,1-1 0,-1 0 0,1 1 0,0-1 1,0 0-1,0-1 0,0 1 0,3 0 0,-2-1 6,1 1 0,0-2 0,-1 1 0,1-1 0,0 1 0,-1-1-1,1 0 1,-1-1 0,1 1 0,-1-1 0,0 0 0,1 0 0,-1 0 0,0-1 0,-1 0 0,1 1-1,6-8 1,-1 1 24,-2 0-1,0-1 0,0 0 1,0 0-1,-1 0 1,-1-1-1,0 0 0,-1 0 1,0-1-1,0 1 1,-1-1-1,-1 0 0,0 0 1,0 0-1,-1-16 1,0 14-13,-2-1 1,0 1-1,0 0 1,-1 0-1,-1 0 1,0 0-1,-1 0 1,-1 1-1,0-1 1,0 1-1,-2 1 1,-13-22 0,-19-8-68,39 41 38,-1 1 0,1 0 0,0 0 0,0 0 0,0 0 0,0 0 1,0 0-1,0-1 0,-1 1 0,1 0 0,0 0 0,0 0 1,0 0-1,0-1 0,0 1 0,0 0 0,0 0 0,0 0 0,0-1 1,0 1-1,0 0 0,0 0 0,0 0 0,0 0 0,0-1 1,0 1-1,0 0 0,0 0 0,0 0 0,0-1 0,0 1 1,0 0-1,0 0 0,0 0 0,1 0 0,-1-1 0,0 1 0,0 0 1,0 0-1,0 0 0,0 0 0,0 0 0,1 0 0,-1-1 1,0 1-1,0 0 0,0 0 0,0 0 0,1 0 0,-1 0 0,0 0 1,0 0-1,0 0 0,0 0 0,1 0 0,-1 0 0,0 0 1,0 0-1,0 0 0,1 0 0,-1 0 0,0 0 0,0 0 1,1 0-1,13-1-79,-14 1 67,14 0 7,17 1-1127,0-2 0,0-1-1,56-11 1,-67 5 415,-20 8 685,0-1 0,1 1-1,-1 0 1,0-1 0,0 1 0,0 0-1,1-1 1,-1 1 0,0 0-1,0-1 1,0 1 0,0-1-1,0 1 1,1 0 0,-1-1-1,0 1 1,0-1 0,0 1 0,0 0-1,0-1 1,0 1 0,0-1-1,0 1 1,-1-1 0,1 1 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73 21117,'-19'-6'2048,"14"3"-1400,3-1-248,9-3 976,8-1-1031,2-5-25,0-1-176,0-3-248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16476,'-1'24'983,"-2"0"0,0 0 0,-11 34 0,2-3-796,-7 44-154,4 1 1,4 1-1,3 115 0,8-216-32,5 34 119,-5-33-110,0 0 0,0-1 0,0 1 0,1-1 0,-1 1 1,0 0-1,0-1 0,0 1 0,1-1 0,-1 1 0,0-1 0,0 1 0,1-1 0,-1 1 0,0-1 0,1 1 1,-1-1-1,1 1 0,-1-1 0,1 1 0,-1-1 0,1 0 0,-1 1 0,1-1 0,-1 0 0,1 1 0,-1-1 1,1 0-1,0 0 0,-1 0 0,1 0 0,-1 1 0,1-1 0,0 0 0,-1 0 0,1 0 0,0 0 0,-1 0 1,1-1-1,-1 1 0,1 0 0,0 0 0,-1 0 0,1 0 0,-1-1 0,1 1 0,-1 0 0,1 0 0,0-1 1,-1 1-1,1-1 0,-1 1 0,1-1 0,11-10 127,-1-1 0,0 0 0,-1 0-1,-1-1 1,9-14 0,0 0 43,277-376 266,-291 398-559,1-1-98,0 0 0,0-1 1,-1 1-1,1-1 0,-2 0 0,1 0 1,-1-1-1,0 1 0,0-1 0,1-8 1,-4 4-388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14275,'0'20'1336,"4"4"-888,3 2-176,5 7 537,2 0-193,6 1-552,3-2 0,6-12-40,0-8-56,1-12-96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 18004,'-4'-1'80,"-1"0"0,0 0 0,1 0 1,-1 1-1,0-1 0,0 1 0,1 0 0,-1 1 0,0-1 1,0 1-1,1 0 0,-1 0 0,1 1 0,-1-1 0,-4 3 1,3 0-41,-1-1 1,1 1 0,0 1 0,1-1 0,-1 1-1,1 0 1,0 0 0,0 1 0,-5 7 0,3-3-25,1 0 0,0 0 0,1 1 0,0 0 0,0 0 0,1 0 1,1 1-1,0-1 0,0 1 0,1 0 0,-1 23 0,3-32-7,1 1 0,-1-1-1,0 1 1,1-1-1,0 1 1,0-1 0,0 0-1,0 1 1,0-1 0,3 3-1,-4-5-3,1 0 0,0 0 1,-1 0-1,1 0 0,0-1 0,0 1 0,0 0 0,-1-1 0,1 1 0,0 0 0,0-1 0,0 1 0,0-1 0,0 1 0,0-1 0,1 0 0,-1 0 0,0 1 0,0-1 0,0 0 1,0 0-1,0 0 0,0 0 0,0 0 0,0 0 0,1 0 0,-1-1 0,0 1 0,0 0 0,0 0 0,0-1 0,0 1 0,0-1 0,2 0 0,2-3 21,1 0 0,0 0-1,-1 0 1,1 0 0,-1-1 0,0 0-1,-1 0 1,1 0 0,-1-1-1,7-10 1,0-5 105,17-39 1,-27 58-123,15-44 138,-16 44-142,1 1 0,-1-1 0,1 0 0,-1 0 0,0 0 0,0 0 0,0 0 0,0 0 0,0 0 0,0 1 0,0-1 0,0 0 0,-1 0 0,1 0 0,-1 0 0,0 1 0,1-1 0,-1 0 0,0 0 1,0 1-1,-1-2-1,1 2-5,-1 0-1,1 1 0,0-1 0,-1 1 0,1 0 0,0-1 0,-1 1 0,1 0 0,0 0 0,-1 0 0,1 0 0,-1 0 0,1 0 0,0 0 0,-1 0 0,1 1 0,0-1 0,-1 0 0,1 1 0,0-1 0,0 1 0,-1 0 0,1-1 0,0 1 0,0 0 0,0 0 0,-2 1 0,1-1-1,1 0-1,-1 1 1,0-1-1,1 0 0,-1 0 1,1 1-1,0-1 1,-1 1-1,1 0 1,0-1-1,0 1 1,0 0-1,0-1 1,0 1-1,1 0 0,-1 0 1,0 0-1,0 3 1,2-4 4,-1-1 0,1 1 0,-1 0 0,1-1 0,-1 1 0,1-1 0,-1 1 1,1-1-1,0 1 0,-1-1 0,1 1 0,0-1 0,-1 0 0,1 1 0,0-1 0,-1 0 0,1 1 0,0-1 0,0 0 1,0 0-1,-1 0 0,1 0 0,0 0 0,0 0 0,-1 0 0,1 0 0,0 0 0,0 0 0,0 0 0,-1-1 1,2 1-1,30-6 52,-30 5-51,38-9 46,-18 3-28,1 1 0,0 2 0,0 0-1,47-1 1,-68 5-16,0-1-1,0 1 0,-1 0 1,1 1-1,0-1 0,0 0 1,-1 0-1,1 1 1,0-1-1,0 1 0,-1-1 1,1 1-1,-1 0 0,1 0 1,-1 0-1,1 0 0,-1 0 1,1 0-1,-1 0 1,0 0-1,1 1 0,-1-1 1,0 0-1,0 1 0,0-1 1,0 1-1,0-1 1,-1 1-1,1-1 0,0 1 1,-1 0-1,1-1 0,-1 1 1,1 2-1,-1 4 38,0 1 1,-1-1-1,0 0 0,-1 1 1,1-1-1,-5 10 0,4-12 36,0 1 0,1-1 0,0 0 0,-1 1 0,2-1 0,-1 1 0,1 9 0,1-16-62,-1 1 0,0 0-1,0-1 1,1 1 0,-1 0-1,0-1 1,1 1 0,-1-1 0,1 1-1,-1 0 1,1-1 0,-1 1 0,1-1-1,-1 1 1,1-1 0,0 0 0,-1 1-1,1-1 1,-1 0 0,1 1 0,0-1-1,-1 0 1,1 0 0,0 1 0,0-1-1,-1 0 1,1 0 0,0 0 0,-1 0-1,2 0 1,22-3 194,-22 2-181,60-16 293,-46 12-320,-1 0-1,1 1 1,-1 0 0,1 1-1,0 1 1,1 1 0,27 1-1,-41 0-12,-1 0-1,1 1 1,0 0-1,-1-1 1,1 1-1,0 0 1,-1 0-1,1 1 1,-1-1-1,0 0 1,1 1-1,-1 0 1,0-1-1,0 1 1,0 0-1,0 0 1,3 4-1,-3-2-78,0 0-1,0 0 0,0 1 0,-1-1 0,1 0 0,-1 1 0,0 0 0,0-1 0,0 8 0,4 5-844,-5-17 906,1 1 0,-1-1 1,0 0-1,1 0 0,-1 0 0,0 1 1,0-1-1,1 0 0,-1 0 0,0 0 1,1 0-1,-1 0 0,0 0 0,1 0 1,-1 0-1,0 1 0,1-1 0,-1 0 1,1 0-1,-1-1 0,0 1 0,1 0 1,-1 0-1,0 0 0,1 0 0,-1 0 1,0 0-1,1-1 0,2-1-126,1 0 0,-1-1 0,0 1 0,0-1 0,0 0 0,3-3 0,2-3 90,18-17-535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18028,'-70'5'1960,"34"-3"-1024,-39 8-1,74-10-934,1 0-1,0 0 1,0 0-1,0 0 1,0 0 0,0 0-1,0 0 1,-1 0-1,1 0 1,0 0-1,0 0 1,0 0-1,0 0 1,0 0-1,0 0 1,-1 0 0,1 0-1,0 0 1,0 0-1,0 0 1,0 0-1,0 0 1,0 0-1,0 0 1,-1 1-1,1-1 1,0 0-1,0 0 1,0 0 0,0 0-1,0 0 1,0 0-1,0 0 1,0 1-1,0-1 1,0 0-1,0 0 1,0 0-1,0 0 1,0 0-1,0 0 1,0 1 0,0-1-1,0 0 1,0 0-1,0 0 1,0 0-1,0 0 1,0 1-1,8 5-111,18 7-275,-20-11 282,79 33-1000,43 20-85,-114-47 1087,0 0 1,0 1-1,-1 0 1,0 1-1,-1 0 1,15 16-1,-25-24 121,0 0-1,0 1 0,-1-1 1,1 1-1,-1-1 0,1 1 1,-1-1-1,0 1 0,0 0 1,0-1-1,1 7 0,-2-7 10,0 0 0,0-1 0,0 1-1,0 0 1,0 0 0,-1 0 0,1 0-1,-1-1 1,1 1 0,-1 0 0,0 0-1,0-1 1,0 1 0,0 0 0,0-1-1,0 1 1,0-1 0,0 1 0,0-1-1,-3 2 1,-5 4 142,0 0-1,-1 0 1,0-1 0,0-1-1,-1 1 1,0-2 0,-15 6-1,-6 0 447,-45 7 0,68-15-436,-1 0-175,0 0-1,0-1 1,0 0 0,0-1-1,-11 0 1,20 0-29,-1 0 0,1-1 1,0 1-1,-1 0 0,1 0 1,-1-1-1,1 1 0,0-1 0,0 1 1,-1-1-1,1 0 0,0 1 1,0-1-1,0 0 0,0 0 0,-1 0 1,1 0-1,1 0 0,-1 0 1,0 0-1,0 0 0,0 0 0,0-1 1,1 1-1,-1 0 0,1 0 1,-1-1-1,1 1 0,-1 0 0,1-1 1,0 1-1,0-1 0,-1 1 1,1 0-1,0-1 0,0 1 0,0-1 1,1 1-1,-1 0 0,0-1 1,0 1-1,1 0 0,-1-1 0,2-1 1,14-35-237,7-7-106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13179,'-10'25'1394,"1"1"0,1 0 0,-5 33 0,8-25-683,1 0 0,1 39 1,5-22-489,2 1 0,2-2 1,20 77-1,-14-98-195,-12-29-28,0 0 0,0 0 0,0 0 0,0 1 0,0-1 0,0 0 0,1 0 0,-1 0 0,0 1 1,0-1-1,0 0 0,0 0 0,1 0 0,-1 0 0,0 0 0,0 1 0,0-1 0,1 0 0,-1 0 0,0 0 0,0 0 0,0 0 0,1 0 0,-1 0 0,0 0 0,0 0 0,1 0 0,-1 0 1,0 0-1,0 0 0,1 0 0,-1 0 0,0 0 0,0 0 0,1 0 0,4-15-9,-1-10-35,-2 1 0,0 0 0,-2-1 0,-1 1 0,-1 0 0,0-1 0,-2 1 0,-8-26 0,11 49 43,1 1 0,0-1 0,-1 0 0,1 0 0,0 0-1,-1 0 1,1 1 0,0-1 0,0 0 0,0 0 0,0 0 0,0 0-1,0 0 1,0 1 0,0-1 0,0 0 0,1-1 0,11 5-56,2 2-90,21 6-1154,0-2 0,1-1 0,0-2 0,0-1-1,71-1 1,-105-4 1322,0 0-1,0 0 1,0-1-1,0 1 1,0 0 0,0-1-1,0 0 1,0 1-1,3-3 1,-4-1 917,-13 2 115,5 2-761,1 0 1,-1 1-1,1 0 1,-1 0-1,1 1 1,0 0 0,-1 0-1,1 0 1,0 1-1,1 0 1,-1 0-1,0 1 1,1-1-1,-6 6 1,5-5-141,1 1 0,0 0 0,0 0 0,0 0 0,0 1 0,1-1 1,0 1-1,0 0 0,1 1 0,0-1 0,0 1 0,-4 10 0,7-16-148,-1 0 0,1 0 0,0 0 0,0 0 0,-1-1 0,1 1 0,0 0 0,0 0 0,0 0 0,0 0 1,0 0-1,0 0 0,0-1 0,0 1 0,1 0 0,-1 0 0,0 0 0,0 0 0,1-1 0,-1 1 0,0 0 0,1 0 0,-1 0 0,1-1 0,-1 1 0,1 0 0,-1-1 0,1 1 0,0-1 0,-1 1 0,1 0 0,0-1 1,0 1-1,-1-1 0,1 0 0,0 1 0,0-1 0,-1 0 0,1 1 0,0-1 0,0 0 0,0 0 0,0 0 0,0 1 0,0-1 0,-1 0 0,1 0 0,1-1 0,3 1-35,0 0 0,0-1 0,0 0 0,0 0 1,0 0-1,-1-1 0,6-2 0,10-6-241,-1-2 0,0 0 1,0-1-1,-2-1 0,1-1 1,17-20-1,-43 63 637,4-19-202,2 0 0,-1 1-1,1-1 1,0 0-1,0 18 1,2-25-135,0 0 0,-1 0 0,2 1 0,-1-1 0,0 0 1,0 1-1,1-1 0,-1 0 0,1 0 0,0 0 0,0 0 0,0 0 0,0 1 1,0-1-1,0-1 0,0 1 0,0 0 0,1 0 0,-1 0 0,1-1 0,0 1 0,-1-1 1,1 1-1,0-1 0,0 0 0,0 0 0,0 1 0,0-1 0,0-1 0,3 2 0,3 0-23,0-1 1,0-1-1,0 1 0,0-1 0,0-1 0,0 1 0,0-1 0,0-1 0,0 0 0,0 0 0,10-4 0,13-6-255,39-22 0,-64 30 217,126-77-1118,-149 99 1903,1 2 0,-14 21 0,27-36-546,-1 1 1,1 0 0,0 0-1,1 0 1,-4 12 0,5-17-183,1 0 0,0 0 0,-1 0 0,1 0 0,0 0 0,0 0 1,0 0-1,0 0 0,0 0 0,0 0 0,0 0 0,0 0 0,0 0 1,0-1-1,1 1 0,-1 0 0,0 0 0,1 0 0,-1 0 0,1 0 1,-1 0-1,1-1 0,-1 1 0,1 0 0,-1 0 0,1-1 0,0 1 1,0 0-1,-1-1 0,1 1 0,0 0 0,0-1 0,-1 0 0,1 1 1,0-1-1,0 1 0,0-1 0,0 0 0,0 1 0,0-1 0,0 0 0,0 0 1,0 0-1,0 0 0,0 0 0,0 0 0,0 0 0,0 0 0,-1 0 1,3-1-1,6 0-19,1-1 0,-1 0 0,0 0 0,0-1 0,0 0 1,12-7-1,53-30-533,-53 27 238,-9 6 101,-6 3-9,1 0 1,-1 0 0,1 1 0,0 0 0,0 0 0,0 0-1,13-2 1,-20 5 176,1 0 0,0 0-1,-1 0 1,1 0 0,0 0 0,-1 0-1,1 1 1,0-1 0,-1 0 0,1 0-1,0 0 1,-1 1 0,1-1 0,0 0 0,-1 1-1,1-1 1,-1 1 0,1-1 0,-1 1-1,1-1 1,-1 1 0,1-1 0,-1 1-1,1-1 1,-1 1 0,0-1 0,1 1-1,-1 0 1,0-1 0,0 1 0,1 0-1,-1-1 1,0 1 0,0 0 0,0-1-1,0 1 1,0 0 0,0-1 0,0 1-1,0 0 1,0 0 0,-5 33-95,4-29 99,-4 17 118,2-14 6,1 0 0,1 0 1,-1 0-1,1 0 0,0 0 0,1 0 0,1 16 1,-1-23-112,0-1 0,0 1 0,0-1 0,1 1 0,-1-1 0,0 1 0,0-1 0,0 1 0,1-1 0,-1 0 0,0 1 0,1-1 0,-1 1 0,0-1 0,1 0 0,-1 1 0,1-1 0,-1 0 0,0 1 0,1-1 0,-1 0 0,1 0 0,-1 1 0,1-1 0,-1 0 0,1 0 0,-1 0 0,1 0 0,-1 1 0,1-1 0,-1 0 0,1 0 0,-1 0 0,1 0 0,-1 0 0,1-1 0,0 1 0,-1 0 0,1 0 0,-1 0 0,1 0 0,-1 0 0,1-1 0,20-12 71,37-45-123,-19 20-62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37 14243,'-5'-4'150,"0"1"0,0 0 0,0 0 1,-1 1-1,1 0 0,-1 0 0,0 0 0,0 1 0,1-1 0,-1 1 0,0 1 1,0-1-1,0 1 0,0 0 0,0 1 0,0-1 0,-9 3 0,10-1-113,-1-1-1,1 1 1,0 1-1,0-1 0,1 1 1,-1 0-1,0 0 0,1 1 1,0-1-1,-1 1 1,2 0-1,-1 0 0,0 0 1,1 0-1,0 1 1,0 0-1,0-1 0,0 1 1,-2 7-1,-1 6-18,0-1 0,1 1 1,1 0-1,1 0 0,0 0 0,1 34 0,1-39-3,2-1-1,0 0 0,0 0 0,1 0 1,1 0-1,-1 0 0,2-1 1,0 1-1,0-1 0,1 0 1,9 14-1,-12-21 11,0-1 0,0 0 1,0 0-1,1-1 0,-1 1 1,1 0-1,-1-1 0,1 1 1,0-1-1,0 0 0,0 0 1,1 0-1,-1-1 0,0 1 1,1-1-1,-1 0 0,1 1 1,-1-1-1,1-1 0,-1 1 1,1-1-1,0 1 0,-1-1 1,1 0-1,0 0 0,0-1 1,-1 1-1,1-1 0,-1 0 1,1 0-1,-1 0 0,1 0 1,-1-1-1,4-1 0,2-2 83,-1 0 0,0-1 0,0 0 0,0 0 1,-1-1-1,0 0 0,0 0 0,0 0 0,-1-1 0,-1 0 0,9-16 0,-8 12-31,-1 0 0,-1 0 0,-1 0 1,1-1-1,-2 1 0,0-1 0,0 0 0,-1 0 0,-1 0 0,0 0 0,-1 0 1,-3-16-1,3 20-203,0 0 0,-1 1 0,-1-1 0,1 1 0,-1 0 0,-1 0 0,0 0 0,0 0 0,0 0 0,-1 1 0,0 0 0,0 0 0,-1 0 0,0 1 0,0 0 0,-1 0 1,0 0-1,0 1 0,-7-5 0,10 8-110,0 0 0,-1 0 1,1 1-1,0-1 1,0 1-1,-1 0 0,1 0 1,-6 0-1,8 1 172,0 0 0,0 0-1,0 1 1,0-1 0,0 0 0,0 1 0,0-1 0,0 1-1,1 0 1,-1-1 0,0 1 0,0 0 0,1 0-1,-1 0 1,1 0 0,-1 0 0,1 1 0,-1-1 0,1 0-1,0 1 1,-1-1 0,0 3 0,-13 30-943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16131,'-13'17'595,"1"0"0,1 1 0,1 0 0,1 1 0,0 0 0,-10 35 0,11-29-471,2 1-1,0 0 1,2 1-1,0-1 1,2 1-1,2 30 1,22 160 66,-17-182-175,-3-21-50,-1-8-18,0 0 0,0 0 0,0 0 0,0 0 1,-1 0-1,0 0 0,-1 0 0,1 0 0,-1 0 1,-2 8-1,2-14 34,1 0 0,0 1 0,-1-1 0,1 0 1,-1 1-1,1-1 0,0 0 0,-1 0 0,1 1 0,-1-1 1,1 0-1,-1 0 0,1 0 0,-1 0 0,1 0 1,-1 1-1,1-1 0,-1 0 0,1 0 0,-1 0 0,1 0 1,-1-1-1,1 1 0,0 0 0,-1 0 0,1 0 0,-1 0 1,1 0-1,-1-1 0,1 1 0,-1 0 0,1 0 0,0-1 1,-1 1-1,1 0 0,-1 0 0,1-1 0,0 1 0,-1-1 1,1 1-1,0 0 0,0-1 0,-1 1 0,1-1 1,-19-21-420,16 20 348,-97-130-1521,-7-9 2355,105 139-718,-1-1 170,0-1 1,0 1-1,0-1 0,1 0 0,-1 0 1,-1-5-1,4 9-151,0-1 0,0 1 0,0-1 0,-1 1 0,1-1 0,0 1 0,0-1 0,0 1 0,0-1 0,0 1 0,0-1 0,1 1 0,-1-1 0,0 1 0,0-1 0,0 1 0,0 0 0,0-1 0,1 1 0,-1-1 0,0 1 0,0-1 0,1 0 0,0 1 31,0-1 0,1 0 0,-1 1 1,0-1-1,0 0 0,0 1 0,0 0 0,1-1 0,-1 1 0,0 0 0,0-1 0,1 1 0,1 0 0,186 1 2377,-41 2-2999,-118-5 369,0 0 0,57-13 0,-21-6-135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3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13187,'-1'1'48,"1"-1"1,0 1 0,-1 0-1,1-1 1,0 1-1,0-1 1,0 1-1,0 0 1,0-1-1,0 1 1,0 0 0,0-1-1,0 1 1,0 0-1,0-1 1,0 1-1,0 0 1,0-1 0,1 1-1,-1-1 1,0 1-1,0 0 1,1-1-1,-1 1 1,0-1 0,1 1-1,-1-1 1,1 1-1,-1-1 1,0 1-1,1-1 1,0 1 0,21 23 60,-17-19 14,3 3-79,0-1 0,0 0 1,0-1-1,1 0 0,0 0 1,1-1-1,-1 0 0,13 4 1,10 2 302,42 9-1,-44-13-133,57 21 0,159 91-122,-154-72-70,-24-6-4,-54-31-12,0-1 0,1 0 0,0-1-1,1-1 1,25 9 0,51 1 32,-71-14-34,0 0 0,-1 1 0,1 1 1,-1 1-1,-1 1 0,23 11 0,-29-12 1,1-1-1,-1 0 1,1-1 0,0-1-1,0 0 1,0-1 0,18 1-1,-15-2 1,-1 1 0,1 0 0,0 2 0,29 9 0,-27-4 10,2-1 1,-1-1-1,1-1 0,0-1 0,31 3 1,-34-5-18,0 1 1,0 0 0,0 1 0,24 11 0,-27-9 0,0-2 0,0 0 0,0 0 0,1-2 0,-1 0 0,25 2 1,-39-5 0,0 0 1,-1 0 0,1 0-1,-1 0 1,1 0 0,0 0-1,-1 0 1,1 0 0,-1 0-1,1 0 1,0 0 0,-1 0-1,1 0 1,-1-1 0,1 1-1,0 0 1,-1-1 0,1 1-1,-1 0 1,1-1 0,-1 1-1,1 0 1,-1-1 0,0 1-1,1-1 1,-1 1 0,1-1-1,-1 1 1,0-1 0,1 1-1,-1-1 1,0 1 0,0-1-1,1 1 1,-1-1 0,0 0-1,0 1 1,0-1 0,0 1-1,0-1 1,0 0 0,0 1-1,0-1 1,0 0 0,0 1-1,0-1 1,0 0 0,-1-1-2,0 0 1,1 1 0,-1-1-1,0 0 1,0 1 0,0-1-1,0 1 1,0-1 0,0 1-1,-1 0 1,1 0 0,0-1-1,-1 1 1,1 0 0,-1 0-1,1 0 1,-2 0 0,-68-26-47,-125-30 1,83 28 19,3 0-91,36 10-105,-92-35 0,165 54 224,1 0 0,-1 0 0,1-1 0,-1 1 0,1 0 0,-1 0 0,1 0 0,-1-1-1,1 1 1,-1 0 0,1-1 0,0 1 0,-1 0 0,1-1 0,-1 1 0,1-1 0,0 1 0,-1 0 0,1-1 0,0 1 0,-1-2-1,8-4-2,22 1-3,9 4-25,0 2 0,0 1 0,45 9 0,111 32 45,36 6 78,-172-42-50,-32-5-25,1 1 1,-1 1 0,0 2 0,49 16-1,-72-20-14,-1 0 0,1-1 0,0 1 0,-1 0-1,1 0 1,-1 1 0,1-1 0,-1 0 0,0 1-1,0-1 1,0 1 0,-1 0 0,1 0-1,-1 0 1,3 5 0,-4-7-51,1 1 0,-1-1 0,1 0 0,-1 1 0,0-1 0,1 1 0,-1-1 0,0 1 0,0-1 0,0 0 0,0 1 0,-1-1 0,1 1 0,0-1 0,0 0 0,-1 1 0,1-1 0,-1 0 0,1 1 0,-1-1-1,0 0 1,0 1 0,1-1 0,-1 0 0,0 0 0,0 0 0,0 0 0,0 0 0,0 0 0,0 0 0,-1 0 0,1-1 0,0 1 0,0 0 0,-1-1 0,-1 2 0,3-2 3,-1 0 0,0 1 0,0-1 1,0 0-1,0 0 0,0 0 0,0 0 0,0 0 0,0 0 0,0 0 0,0 0 1,1 0-1,-1 0 0,0 0 0,0 0 0,-2-1 0,-3-7-368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3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16 9314,'0'-16'1196,"-1"25"477,-9 23-961,0 0 1,-2-1-1,-1-1 1,-1 0-1,-2-1 1,-1-1-1,-41 53 0,36-56-561,0 0 0,-2-2 0,-1-1 0,-52 37 0,36-42-152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12019,'2'1'318,"1"-1"1,-1 1 0,0-1 0,0 0 0,1 0 0,-1 1 0,0-1-1,1-1 1,-1 1 0,0 0 0,0-1 0,3 0 0,-4 1-138,18-4 156,0 0 0,0-2 0,0 0 0,-1-1 0,18-10 1,84-53-407,-88 50 211,25-18-150,69-62-1,-19 14-122,-51 50 97,-40 28-55,0-2 1,20-16-1,-36 25 68,1 1 0,-1 0 0,1-1-1,-1 1 1,0 0 0,1-1 0,-1 1 0,1 0 0,-1-1-1,0 1 1,1-1 0,-1 1 0,0-1 0,0 1 0,1-1-1,-1 1 1,0-1 0,0 1 0,0-1 0,0 1 0,0-1-1,1 1 1,-1-1 0,0 1 0,0-1 0,0 1 0,0-1-1,-1 1 1,1-1 0,0 0 0,0 1 0,0-1-1,0 1 1,0-1 0,-1 1 0,1-1 0,0 1 0,-1 0-1,1-1 1,0 1 0,-1-1 0,1 1 0,0-1 0,-1 1-1,1 0 1,-1-1 0,1 1 0,0 0 0,-1 0 0,1-1-1,-1 1 1,1 0 0,-1 0 0,1 0 0,-1-1-1,0 1 1,-10-5-209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4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11226,'31'-6'3555,"-1"0"-3218,260-72 1574,-290 78-1898,0-1 0,1 1 0,-1 0-1,1 0 1,-1 0 0,1-1 0,-1 1 0,1 0 0,-1 0-1,1 0 1,-1 0 0,1 0 0,-1 0 0,1 0 0,-1 0 0,1 0-1,-1 0 1,1 0 0,-1 0 0,1 0 0,-1 0 0,1 0 0,-1 1-1,1-1 1,-1 0 0,1 0 0,-1 1 0,1-1 0,-1 0-1,0 1 1,1-1 0,-1 0 0,1 1 0,-1-1 0,0 0 0,1 1-1,-1-1 1,0 1 0,0-1 0,1 1 0,-1-1 0,0 1-1,0-1 1,0 1 0,0-1 0,0 1 0,1-1 0,-1 1 0,0-1-1,0 1 1,0-1 0,0 1 0,0-1 0,-1 1 0,1-1 0,0 1-1,0-1 1,0 1 0,0-1 0,-1 2 0,-2 5 111,0 1 1,0 0 0,-6 9 0,1-3-9,-33 92 151,-5 11-386,30-86 75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380 462 6569,'-24'-50'1458,"24"50"-1437,-1 0 0,1-1-1,0 1 1,0 0 0,-1 0 0,1-1-1,0 1 1,-1 0 0,1-1 0,0 1 0,-1 0-1,1 0 1,0 0 0,-1 0 0,1-1-1,0 1 1,-1 0 0,1 0 0,-1 0-1,1 0 1,0 0 0,-1 0 0,1 0 0,-1 0-1,1 0 1,0 0 0,-1 0 0,1 0-1,-1 0 1,1 0 0,0 0 0,-1 1 0,1-1-1,-1 0 1,1 0 0,0 0 0,-1 1-1,1-1 1,0 0 0,-1 0 0,1 1-1,0-1 1,0 0 0,-1 1 0,1-1 0,0 0-1,0 1 1,-1-1 0,1 0 0,0 1-1,0-1 1,0 0 0,0 1 0,0 0-1,-12 26-67,11-24 103,-22 64 677,-22 117 0,4 72 1018,9-8-830,-20 138-397,-26 244-124,38 5 5,36-566-399,-6 272-2,42 437 0,9 208-160,3 350-243,37-412 190,62-7 32,-120-812 195,4 0 1,5-1 0,5-2-1,79 154 1,-57-148-73,128 171 0,-183-274 40,4 7-69,2-1 1,0 0 0,20 18-1,-28-27 65,0 0 0,0-1-1,0 1 1,0-1 0,0 0 0,0 1 0,0-1-1,0 0 1,0 0 0,1 0 0,-1-1-1,0 1 1,1-1 0,-1 1 0,1-1 0,-1 0-1,1 0 1,-1 0 0,0 0 0,1 0-1,-1 0 1,1-1 0,-1 1 0,0-1 0,1 0-1,-1 1 1,0-1 0,1 0 0,-1-1 0,0 1-1,2-2 1,4-4 28,-1 0 0,0 0-1,-1-1 1,0 0 0,0 0 0,-1-1 0,6-9-1,27-72 172,-21 48-95,294-784 458,-88-28-383,-191 688-155,111-514 48,-139 665-53,100-437 13,-83 330-55,11-217 0,-33 167-21,-45-334-1,-79-162 164,75 423-62,-37-294-60,24-5 40,-73-465-57,94 818 31,-79-226 0,-99-174 14,136 375-7,75 193 0,-106-245-15,101 243-37,0 0-1,-2 1 1,-1 0-1,0 2 1,-2 0-1,-1 0 1,0 2 0,-24-17-1,32 28-11,0 1-1,0 1 0,-1 0 1,0 0-1,-1 2 0,1 0 1,-1 0-1,0 1 1,-1 1-1,1 0 0,-27-1 1,23 4-71,0 0-1,0 2 1,1 0 0,-1 1 0,1 1 0,0 0 0,0 1-1,0 1 1,-22 12 0,8-3 17,2 3-1,0 0 1,-28 24 0,-18 25-156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9:4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3535 268 13571,'-177'-65'-262,"9"1"148,51 30 88,-1 5 0,-2 6 0,-193-14 0,-371 22-134,537 15 66,15-1 48,-271 9 369,332-2-138,0 2 0,1 4 1,-114 35-1,109-20-10,2 2 0,-107 61 0,126-58-109,1 2-1,2 3 0,-78 72 1,114-94-66,1 1 0,1 0 0,1 1 1,0 1-1,1 0 0,1 0 0,1 1 0,0 0 0,1 1 1,2 0-1,-9 39 0,11-35-8,0 1 0,2-1 1,1 1-1,1 0 0,1-1 0,2 1 0,0-1 0,1 0 1,14 43-1,-13-53 16,1 0 0,1 0 0,0-1 0,1 0 0,1 0 0,0-1 0,0 0 0,1 0 0,1-1 0,0 0 0,1-1 0,-1-1 0,23 14 0,12 4 68,2-2 0,80 29 1,-18-8-30,-75-29-36,368 159-35,-305-138-6,3-5 0,120 23 0,236 3 30,3-34 94,255-30 54,-579-7-74,0-5-1,-2-6 1,162-50-1,-185 37-11,132-63 0,-183 70-63,-1-3 0,-2-3 0,86-67 0,-125 87-2,-1 0 1,0-2-1,-1 0 0,-1-1 0,-1 0 0,0-1 0,-1-1 0,-1 0 1,12-28-1,-19 35 29,0-1 1,-1 0-1,-1 0 1,0 0-1,-1 0 1,0 0 0,-1-1-1,0 1 1,-2-1-1,0 1 1,0 0-1,-1-1 1,-1 1-1,0 0 1,-1 0 0,-7-14-1,1 7 61,0 0 0,-2 0-1,-1 2 1,0-1 0,-2 2 0,0 0 0,-1 1-1,0 0 1,-27-20 0,-22-11 36,-96-56-1,149 97-148,-116-67-159,-155-64 1,104 64 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9:5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55 175 9802,'-21'6'1923,"19"-6"-1621,-1 1 0,1-1-1,0 1 1,-1 0 0,1 0 0,0 0 0,-1 0 0,1 0 0,-3 2 0,5-2-260,-1 0 0,0 1 0,0-1 1,0 0-1,1 0 0,-1 1 1,0-1-1,1 0 0,0 1 1,-1-1-1,1 0 0,0 1 0,-1-1 1,1 1-1,0-1 0,0 0 1,0 1-1,0-1 0,1 1 0,-1-1 1,1 2-1,0 3-35,0-1 0,0 0 0,1 0 0,0 0 0,0 0 0,0 0 0,1-1-1,-1 1 1,1-1 0,0 1 0,1-1 0,-1 0 0,7 6 0,-8-9-12,0 1 0,-1-1 1,1 0-1,0 0 0,-1 0 0,1 0 1,0 0-1,0 0 0,0-1 0,0 1 1,0-1-1,0 1 0,0-1 0,0 0 1,0 0-1,0 1 0,0-2 0,0 1 1,0 0-1,0 0 0,0-1 0,0 1 0,0-1 1,0 1-1,0-1 0,0 0 0,0 0 1,0 0-1,-1 0 0,1 0 0,0 0 1,-1 0-1,1-1 0,-1 1 0,1 0 1,-1-1-1,3-3 0,5-7 171,0 0-1,0 0 1,-1-1 0,-1-1 0,0 1-1,-1-1 1,-1-1 0,0 1 0,-1-1-1,4-21 1,-8 33-116,-1-1 0,1 1-1,-1-1 1,1 1 0,-1 0-1,0 0 1,-1-1 0,1 1 0,0 0-1,-1 0 1,0 0 0,0 0 0,0 1-1,0-1 1,0 0 0,-3-2 0,-2-2-120,0 0 1,-1 0 0,-17-11-1,20 15-27,0 0 0,-1 0-1,1 1 1,-1 0 0,1 0 0,-1 0-1,0 1 1,-7-1 0,10 2 37,0-1-1,0 1 1,0 0-1,0 0 1,0 1-1,0-1 1,0 1-1,0-1 1,0 1 0,0 0-1,0 0 1,0 0-1,0 0 1,0 1-1,1-1 1,-1 1 0,-2 2-1,0 4-178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0:4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9634,'0'1'101,"-1"-1"0,1 1 1,0-1-1,-1 1 0,1 0 0,0-1 0,-1 1 0,1-1 0,0 1 1,0 0-1,0-1 0,0 1 0,-1 0 0,1-1 0,0 1 0,0 0 1,0-1-1,0 1 0,0 0 0,1-1 0,-1 1 0,0 0 1,3 28-367,-1-15 400,2 77-36,-14 180 1,-37 89 239,63-510-319,-7-34 616,6-192 571,-15 362-1216,0 15-65,0 24-39,-8 275-705,3-212 705,3-29 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0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19 13027,'-3'-2'107,"1"0"0,-1 0 0,0 0 1,0 1-1,1-1 0,-1 1 0,0 0 1,0 0-1,0 0 0,0 0 0,-1 0 1,1 1-1,0-1 0,0 1 0,0 0 1,0 0-1,-1 0 0,1 0 0,0 1 1,0-1-1,0 1 0,0 0 0,-4 1 0,-8 3 116,0 1-1,0 1 0,-17 11 0,25-15-178,-18 13-98,0 0 0,1 2 0,1 1 0,0 0 1,2 2-1,-29 34 0,23-20-235,1 2-1,1 1 1,-31 67 0,44-80 216,1 1 0,2 1 0,1 0 0,1 0-1,1 1 1,1-1 0,2 1 0,0 1 0,2-1 0,3 33-1,1-38 24,0-1 0,2 0 0,0 0 0,1 0 0,2 0-1,0-1 1,1 0 0,1-1 0,1 0 0,1 0 0,0-1 0,2-1-1,15 17 1,-2-6-89,0-2 0,2-1 1,32 22-1,-46-38 109,0 0 1,1-1-1,0 0 0,1-2 1,-1 1-1,1-2 1,1-1-1,29 6 1,-39-10 25,1 0 0,0-1 1,0 0-1,0 0 1,0-1-1,0-1 0,0 1 1,-1-1-1,17-7 1,-12 4 16,-1-1 1,0-1 0,0 0 0,0-1 0,18-16-1,-6 0 70,-1 0 0,-1-2-1,-1 0 1,25-42 0,-23 31-54,-1-1 0,-2-1 1,-2-1-1,-2 0 0,-1-1 1,13-60-1,-24 80-52,-1 0 0,-1 0 0,-1 0 0,-1 0 0,-1 0 0,-5-31 0,3 36 9,-1 1 0,0 0 0,-1 1 0,-1-1 0,0 1 1,-1 0-1,-1 0 0,0 1 0,-17-21 0,10 17 84,1 2 1,-2 0-1,0 1 0,-35-23 1,-78-36 389,-1 0-904,122 67 401,-1 0-1,1-1 1,0 1-1,0-2 0,-9-10 1,1-8-105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11891,'0'1'78,"0"0"0,1-1 1,-1 1-1,0 0 1,0 0-1,1 0 1,-1-1-1,0 1 0,1 0 1,-1-1-1,1 1 1,-1 0-1,1-1 1,-1 1-1,1-1 0,0 1 1,-1-1-1,1 1 1,0-1-1,-1 1 1,1-1-1,0 1 0,0-1 1,-1 0-1,1 0 1,0 1-1,1-1 1,27 5 765,-22-4-578,44 4 688,1-3 0,62-4 0,103-18 237,-133 10-915,736-108 890,-802 114-1266,28-1-560,-46 5 638,0 0 0,0 0 0,0 0 0,1 0 0,-1 0 0,0 0 0,0 0 0,0-1 0,1 1 0,-1 0 0,0 0-1,0 0 1,0 0 0,1 0 0,-1 0 0,0 0 0,0 0 0,0-1 0,0 1 0,1 0 0,-1 0 0,0 0 0,0 0 0,0-1 0,0 1 0,0 0-1,0 0 1,1 0 0,-1 0 0,0-1 0,0 1 0,0 0 0,0 0 0,0-1 0,0 1 0,0 0 0,0 0 0,0 0 0,0-1 0,0 1 0,0 0-1,0 0 1,0 0 0,0-1 0,0 1 0,0 0 0,-1 0 0,1 0 0,0-1 0,0 1 0,0 0 0,0 0 0,0 0 0,0-1 0,0 1 0,-1 0 0,1 0-1,0 0 1,0 0 0,-9-11-402,0 3-4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8946,'0'10'4625,"12"10"-3721,1 3-432,4 4-136,4 3 512,5 3-199,3 3-57,2-3-224,2 1-104,-1-1-144,-3-5-144,-6-6-400,-6-7 400,-16-15-80,-1-10-8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2:3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3485 402 8266,'2'-26'722,"-1"13"-357,0 1 1,-1 0-1,0 0 1,-1-1 0,-2-11-1,2 20-279,0 1-1,0 0 1,0 0-1,0-1 1,-1 1-1,0 0 0,1 0 1,-1 1-1,0-1 1,0 0-1,0 1 1,-1-1-1,1 1 1,-1-1-1,1 1 1,-1 0-1,0 0 0,0 1 1,0-1-1,0 0 1,0 1-1,0 0 1,-4-1-1,-26-7 74,-1 2 0,0 2 0,-66-2-1,18 1-127,-876-134-511,788 114 449,-1 7 0,-1 8 0,-337 21 0,92 45 161,349-41-58,1 3 1,1 3 0,0 3-1,-65 33 1,92-36-18,2 1 0,1 2-1,-48 39 1,68-48-55,1 0-1,0 0 1,1 1-1,1 1 1,1 0-1,0 1 1,1 1 0,0-1-1,-8 24 1,15-32-37,1 0 1,1 0 0,-1 0 0,2 1-1,-1-1 1,1 1 0,1 0 0,-1-1-1,2 1 1,-1-1 0,3 12-1,1-7-28,-1-1-1,2 0 1,-1 0-1,2-1 0,0 0 1,0 0-1,9 13 1,13 10-163,1 0 1,1-2 0,60 51-1,-80-76 197,62 54-98,4-5 0,93 56 1,180 76 62,299 83 133,-526-233 44,1-4 0,2-6 1,0-6-1,2-5 0,0-6 1,1-5-1,0-6 0,0-5 1,-1-6-1,165-34 0,-158 13-54,-2-5 1,-1-6-1,151-71 0,-236 92-90,-1-2 0,0-3-1,-2-1 1,-1-2 0,59-54-1,-91 72 33,0 0 0,-1-1 0,0 0 0,0-1-1,-2 0 1,0 0 0,0 0 0,-1-1-1,-1 0 1,0 0 0,-1-1 0,0 1-1,-2-1 1,1 0 0,-2 0 0,0 0-1,-1 0 1,-2-17 0,0 8-6,-1 0-1,-2 1 1,0 0 0,-1-1-1,-2 2 1,0-1 0,-2 1-1,0 1 1,-1-1 0,-23-31-1,3 15-71,0 2 0,-3 0 0,0 3 0,-3 1-1,0 1 1,-2 2 0,-46-26 0,-43-18-46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1:3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12603,'5'-4'186,"0"0"1,1 0 0,-1 0 0,1 0 0,0 1-1,0 0 1,0 0 0,0 1 0,1 0-1,-1 0 1,1 0 0,-1 1 0,1 0 0,-1 0-1,1 1 1,0-1 0,0 1 0,6 2-1,74-4 162,108-15-1,-120 8-343,0 3 0,104 6 0,-38 20-3,4 0-38,184-11 50,-11-1 100,-231-2-105,525 24 64,708-44-48,-1020 2-5,312 3 208,-492 20-134,21 0-486,-137-10 284,0-1-1,0 0 1,0-1 0,0 1-1,-1-1 1,1 1-1,0-1 1,0 0-1,0-1 1,0 1-1,-1-1 1,1 1 0,0-1-1,4-4 1,0-4-269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1:3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12995,'9'-5'63,"-1"-1"1,1 1 0,1 1-1,-1 0 1,0 0-1,1 1 1,11-2 0,-4 0-60,41-11-181,1 3-1,92-9 1,125 7 71,-133 9 168,1223-53 1428,9 37-1355,504-19-10,-1562 29-547,-314 13 407,0-1 0,0 0 0,0-1 0,0 1 0,0-1 1,0 1-1,0-1 0,0 0 0,-1 0 0,1 0 0,0 0 0,4-3 0,9-8-112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3684 197 6657,'-16'-11'115,"-1"1"0,-1 1 0,0 1 1,0 0-1,0 1 0,-1 1 0,0 1 0,-1 1 0,1 1 0,-1 0 0,-34 0 0,-190 34 2681,141-14-2457,-22-1 64,0-6 1,-1-5-1,-173-16 1,-355-79 279,18 2-1256,556 81 502,-1 4-1,0 4 1,-101 13-1,127-5 90,0 2 0,1 2 0,1 3 0,0 1 0,-80 41 0,89-36 66,-59 41 0,89-53-57,0 0 0,1 1 1,1 1-1,0 0 0,0 0 0,1 1 0,-18 28 0,25-33-14,1 0 0,-1 0 1,1 0-1,1 0 0,-1 1 0,1-1 0,1 1 0,0-1 0,-1 17 1,3-11-8,0 0 1,1-1 0,0 1 0,1-1-1,8 22 1,1-6-7,1 0 0,1-1-1,2-1 1,33 45 0,-14-29-16,2-1 1,2-2-1,1-1 0,3-3 1,0-1-1,76 45 0,-20-23-48,2-5-1,134 49 0,-85-48 34,2-5 0,3-8 1,182 24-1,-147-41 63,2-8-1,245-13 1,-202-18 53,348-68 1,208-127 17,-443 81-51,-291 105-33,-2-3 0,-1-2 0,98-72 1,-132 86 6,0-2 0,-1 0 0,-1 0 1,18-26-1,-30 37-11,-1-1 1,-1 0-1,1-1 1,-1 1-1,-1-1 1,5-12-1,-7 15-3,0 1 0,0-1 0,-1 1 0,1 0-1,-1-1 1,0 1 0,-1-1 0,1 1 0,-1-1-1,0 1 1,-4-10 0,2 7 0,-1 1-1,0 0 1,0 0 0,-1 0 0,1 0 0,-2 1-1,1 0 1,-1 0 0,0 0 0,0 1-1,0 0 1,-11-6 0,-5-3 9,-2 1 1,-39-16-1,-17-1-205,-115-27-1,-92-4-437,120 27 497,-10-6-116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16323,'-7'37'207,"2"0"-1,1 1 1,1-1-1,5 55 0,-2-66-140,22 482-368,-3-94 89,-13-239 198,19 533 39,30-2 73,57 26-130,-65-522-695,106 290-1,-147-484 612,0 1-193,0-1 0,4 21 0,-10-37 305,0 1-1,0-1 1,0 0 0,-1 0-1,1 0 1,0 0 0,0 0-1,0 0 1,0 0-1,0 0 1,0 0 0,0 0-1,0 0 1,0 0 0,0 0-1,0 0 1,0 0 0,0 0-1,0 0 1,0 0-1,0 0 1,0 0 0,0 0-1,0 0 1,0 0 0,0 0-1,0 0 1,0 0-1,0 0 1,0 1 0,0-1-1,0 0 1,0 0 0,0 0-1,0 0 1,0 0 0,0 0-1,0 0 1,0 0-1,0 0 1,0 0 0,-7-8-242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2 618 12795,'0'1'52,"-1"0"1,1 0 0,0 1-1,0-1 1,0 0-1,0 1 1,0-1 0,0 0-1,0 0 1,0 1-1,0-1 1,1 0 0,-1 0-1,1 1 1,-1-1-1,1 0 1,-1 0 0,1 0-1,0 0 1,-1 0-1,1 0 1,0 0 0,0 0-1,0 0 1,0 0-1,0 0 1,0 0 0,0 0-1,0-1 1,0 1-1,0 0 1,0-1 0,0 1-1,1-1 1,-1 0-1,0 1 1,0-1 0,1 0-1,-1 1 1,0-1-1,0 0 1,2 0 0,3 0 57,0 0 1,-1 0 0,1-1-1,0 1 1,-1-1 0,1 0-1,-1-1 1,10-3 0,6-5 168,0-2 0,0 0 0,33-27 0,50-55 264,-50 38-235,61-82 0,35-72 129,-128 178-393,-18 27-39,-1 1-3,0-1 0,0 0 0,1 1 0,-1 0 0,9-7-1,-11 10-1,0 1-1,-1-1 1,1 1-1,0 0 0,0-1 1,-1 1-1,1 0 0,0-1 1,0 1-1,0 0 1,0 0-1,-1 0 0,1-1 1,0 1-1,0 0 0,0 0 1,0 1-1,1-1 0,0 1 0,-1-1-1,0 1 1,0 0-1,0-1 0,0 1 1,0 0-1,0 0 0,0 0 1,0 0-1,0 0 0,0 0 1,0 0-1,-1 0 0,1 0 1,0 1-1,0 1 0,8 21-39,0 0 0,-2 1-1,7 45 1,-1-9-118,-3-19-6,21 83-89,-25-104 223,2 0 0,0-1 0,18 33 0,-18-41 9,1-1-1,0 1 0,15 13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15 236 15235,'-1'0'77,"0"1"0,0 0 0,0 0 0,0 0 0,0-1 0,0 1-1,0 0 1,0 0 0,1 1 0,-1-1 0,0 0 0,1 0 0,-1 0 0,1 0-1,-1 1 1,1-1 0,-1 0 0,1 0 0,0 1 0,0-1 0,0 0 0,0 1-1,0-1 1,0 0 0,0 1 0,0-1 0,0 0 0,0 0 0,1 1 0,-1-1-1,1 0 1,-1 0 0,1 1 0,-1-1 0,1 0 0,0 0 0,-1 0 0,1 0 0,1 1-1,0 0 51,0 0-1,1 0 1,-1 0-1,1 0 1,-1-1-1,1 1 1,-1-1-1,1 1 1,0-1-1,0 0 1,0 0-1,0-1 0,0 1 1,0-1-1,0 1 1,5-1-1,-1-1 29,0 0 1,-1 0-1,1-1 0,-1 0 0,0 0 0,1 0 0,-1-1 0,0 0 0,0 0 0,-1-1 1,1 0-1,-1 0 0,0 0 0,0 0 0,0-1 0,0 0 0,-1 0 0,0 0 0,6-9 0,-3 2 33,0 0-1,0 0 0,-1 0 0,-1-1 0,0 0 0,-1 0 0,0 0 1,3-23-1,-6 28-125,-1 1 1,0-1 0,0 1 0,-1-1 0,-1-8-1,1 14-53,1 0-1,0 0 1,-1 0 0,1 1-1,-1-1 1,1 0-1,-1 0 1,0 1-1,0-1 1,0 0 0,0 1-1,0-1 1,0 0-1,0 1 1,-1 0-1,1-1 1,0 1 0,-1 0-1,1 0 1,-1-1-1,0 1 1,1 1-1,-1-1 1,-3-1 0,4 1-10,-1 1 0,1 1 1,0-1-1,-1 0 1,1 0-1,0 0 0,-1 1 1,1-1-1,0 1 1,-1-1-1,1 1 1,0-1-1,0 1 0,0 0 1,0 0-1,0-1 1,-1 1-1,1 0 1,1 0-1,-1 0 0,0 0 1,0 0-1,0 0 1,-1 3-1,-16 32-60,16-31 50,-6 18-56,1 0 0,0 0 0,2 1 0,1 0 0,1 0 0,1 0 0,1 0 0,4 48 0,-3-68 8,0-1 0,1 0 0,-1 1 0,1-1 0,0 1 0,0-1 0,1 0 0,-1 0 0,0 0 0,1 0 0,0 0 0,0 0 1,0 0-1,4 5 0,-5-8 10,0 1 1,0 0 0,0-1 0,0 1 0,0-1 0,0 1 0,0-1 0,0 0-1,0 1 1,0-1 0,1 0 0,-1 0 0,0 0 0,0 1 0,0-1 0,0-1-1,3 1 1,-2-1-37,1 1 0,-1-1-1,0 0 1,1 0-1,-1 0 1,0-1 0,1 1-1,-1 0 1,0-1 0,3-3-1,7-8-182,0 0 1,-2 0-1,19-30 0,4-14-427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13891,'3'30'1344,"-4"0"-1032,-5 0-152,0 3 585,-1 1-337,-3 2-16,-3 0-56,0 1 16,-4-1 48,1-3 0,0-4-80,1-3-200,-1-14 1785,2-4-1545,-1-16-24,4-9 32</inkml:trace>
  <inkml:trace contextRef="#ctx0" brushRef="#br0" timeOffset="1">1 48 11554,'8'9'1297,"4"6"-537,-1 4-192,6 2 744,3 4-119,6 2-169,3-1-128,4-2-184,1-2-208,2-6-488,0-2-312,-3-8-40,-3-6 248,-3-5-160,-1-3-56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16235,'0'1'35,"0"-1"0,0 0-1,0 0 1,0 0 0,0 0-1,0 0 1,0 0 0,0 0-1,0 1 1,0-1 0,0 0-1,-1 0 1,1 0 0,0 0-1,0 0 1,0 0 0,0 0-1,0 0 1,0 0 0,0 0-1,0 1 1,-1-1 0,1 0-1,0 0 1,0 0 0,0 0-1,0 0 1,0 0 0,0 0-1,-1 0 1,1 0 0,0 0-1,0 0 1,0 0 0,0 0-1,0 0 1,0 0 0,-1 0-1,1 0 1,0 0 0,0 0-1,0-1 1,0 1 0,0 0-1,0 0 1,0 0 0,-1 0-1,1 0 1,0 0 0,0 0-1,0 0 1,0 0 0,0 0-1,0-1 1,0 1 0,0 0-1,0 0 1,0 0 0,0 0-1,0 0 1,0 0 0,-1 0-1,1-1 1,0 1 0,0 0-1,0 0 1,0 17 1286,6 28-182,-5-44-1096,67 374 1244,-61-337-1117,-4-21-84,-3-11-26,1 0-1,0 0 1,0 1 0,1-1 0,-1-1-1,1 1 1,1 0 0,-1 0-1,7 10 1,-9-16-51,1 0 0,-1 0 0,0 1-1,1-1 1,-1 0 0,0 0 0,1 0 0,-1 0 0,1 0 0,-1 0-1,0 0 1,1 0 0,-1 0 0,0 0 0,1 0 0,-1 0 0,1 0 0,-1 0-1,0 0 1,1 0 0,-1 0 0,0-1 0,1 1 0,-1 0 0,0 0-1,1 0 1,-1-1 0,0 1 0,1 0 0,-1 0 0,0-1 0,0 1 0,1 0-1,-1-1 1,0 1 0,0 0 0,1-1 0,9-14 174,4-15 114,12-34-1,-18 43-220,0 1 0,1 0 0,0 0 0,2 1-1,14-19 1,-24 36-77,0 1-1,0 0 0,0-1 1,0 1-1,0 0 0,0 0 1,1 0-1,-1-1 0,1 2 1,-1-1-1,0 0 1,1 0-1,0 0 0,-1 1 1,1-1-1,-1 0 0,1 1 1,0 0-1,-1-1 0,3 1 1,-2 0-3,-1 1-1,1-1 1,-1 1 0,0-1 0,1 1 0,-1-1 0,0 1 0,0 0 0,1 0-1,-1 0 1,0 0 0,0 0 0,0 0 0,0 0 0,0 0 0,0 0 0,0 0 0,1 3-1,3 7-27,0 0 0,0 0 0,-1 1 0,4 17 0,-4-17 16,7 38-48,4 11-25,-15-61 91,0 1 1,0-1 0,0 0 0,0 0 0,0 1 0,0-1-1,0 0 1,0 0 0,1 1 0,-1-1 0,0 0 0,0 0 0,0 0-1,0 1 1,0-1 0,0 0 0,1 0 0,-1 0 0,0 1-1,0-1 1,0 0 0,1 0 0,-1 0 0,0 0 0,0 0 0,0 0-1,1 1 1,-1-1 0,0 0 0,0 0 0,1 0 0,-1 0-1,0 0 1,0 0 0,1 0 0,-1 0 0,0 0 0,0 0 0,1 0-1,-1 0 1,0 0 0,0 0 0,1 0 0,-1-1 0,0 1-1,0 0 1,0 0 0,1 0 0,-1 0 0,0 0 0,0 0 0,0-1-1,1 1 1,-1 0 0,0 0 0,0 0 0,0-1 0,0 1-1,1 0 1,-1 0 0,0 0 0,0-1 0,0 1 0,0 0-1,7-15 158,-5 6-78,0-1 0,-2 1 0,1-1 0,-1 1 1,0-1-1,-3-14 0,-13-57 441,15 78-498,1 3-22,-1-7 21,0 1-1,-1 0 1,0 0-1,0 0 1,-1 0 0,1 0-1,-1 0 1,-5-7 0,5 12-45,4 7-22,7 10-59,-4-9 44,0-1 1,1 0-1,0 0 0,0 0 0,0 0 0,1-1 0,0 0 0,0 0 1,0-1-1,10 6 0,-12-8 27,0 0 0,1-1 1,-1 1-1,0-1 0,1 0 1,-1-1-1,0 1 0,1-1 0,-1 0 1,1 0-1,-1 0 0,1 0 0,-1-1 1,0 0-1,1 0 0,-1 0 0,0 0 1,1-1-1,4-2 0,-2 1 4,-1-1 1,1 0-1,-1 0 0,0-1 0,0 0 0,-1 0 1,1 0-1,-1 0 0,-1-1 0,1 0 0,6-10 0,-9 12 38,0 0 0,0-1-1,0 1 1,0-1-1,0 1 1,-1-1-1,0 0 1,0 1-1,0-1 1,-1 0-1,0 0 1,0 0 0,0 1-1,0-1 1,-1 0-1,1 0 1,-1 0-1,-4-8 1,5 11 5,-1 0 0,1 1 0,-1-1 1,0 1-1,0-1 0,1 1 0,-1-1 0,0 1 1,0-1-1,-1 1 0,1 0 0,0 0 0,0 0 0,-1-1 1,1 1-1,0 0 0,-1 1 0,1-1 0,-1 0 1,0 0-1,1 1 0,-1-1 0,1 1 0,-1-1 0,0 1 1,1 0-1,-1-1 0,0 1 0,0 0 0,1 0 1,-1 0-1,0 0 0,1 1 0,-1-1 0,-2 1 0,2 0-13,-1 0 0,1 0 0,-1 0 0,1 1 0,0-1 0,0 1 0,-1-1 0,1 1 0,0 0 0,1 0-1,-1 0 1,0 0 0,0 0 0,1 0 0,-1 1 0,1-1 0,0 0 0,0 1 0,0-1 0,0 1 0,0 0-1,0 3 1,-1 2-8,2 1-1,-1-1 0,1 1 0,0-1 1,1 0-1,2 11 0,-3-16 8,1 1 0,0 0 1,0-1-1,0 1 0,0-1 0,1 1 0,-1-1 0,1 0 0,0 1 0,0-1 1,0 0-1,0 0 0,1-1 0,-1 1 0,1 0 0,4 3 0,-5-6 6,0 1-1,0 0 0,0 0 0,1-1 1,-1 1-1,0-1 0,0 0 0,1 0 1,-1 0-1,0 0 0,0 0 0,1 0 0,-1 0 1,0-1-1,0 1 0,0-1 0,0 0 1,1 1-1,-1-1 0,0 0 0,0 0 1,0-1-1,-1 1 0,1 0 0,2-2 1,6-5 32,-1 0 1,1-1 0,8-10 0,-15 16-29,8-10 29,15-16 19,-25 28-61,1-1 0,-1 1 0,1 0 0,0-1 0,-1 1 0,1 0 0,0 0-1,0 0 1,0 0 0,-1 1 0,1-1 0,0 0 0,0 1 0,3-1-1,-3 2-1,-1-1 0,1 1 0,-1 0-1,1-1 1,-1 1 0,1 0 0,-1 0-1,0 0 1,1 1 0,-1-1 0,0 0-1,0 0 1,0 1 0,0-1 0,1 2-1,13 12-10,-12-14 17,0 0 0,-1 0 0,1 0 0,0-1 0,0 1 0,-1-1 1,1 0-1,0 1 0,0-1 0,0-1 0,0 1 0,-1 0 0,5-2 0,39-12 32,-28 7-31,1 0-40,0 2 0,1 0 0,-1 1 0,34-3 0,-46 7 10,0 0 0,1 0 0,-1 1 0,0 0 0,1 0 0,-1 1 0,0 0 0,0 0 0,0 1 0,0 0 0,-1 0 0,1 0 0,-1 1 0,0 0 0,12 10 0,-17-13 40,1 1 0,0-1 0,-1 1 0,1-1 0,0 0 0,0 1 0,0-1 0,0 0 0,0 0 0,0-1 0,1 1 0,-1 0 0,3 0 0,-3-1 8,0-1 0,0 1 0,0 0 1,0-1-1,-1 1 0,1-1 0,0 1 1,0-1-1,-1 0 0,1 0 0,0 0 1,-1 0-1,1 0 0,-1 0 0,1 0 1,1-3-1,27-28 174,-21 22-281,0 1 0,0 0 0,1 0 0,-1 0 0,2 2 0,12-9 0,-21 15 36,-1 1-1,0-1 1,1 0-1,-1 1 1,0-1-1,1 1 1,-1 0 0,1-1-1,-1 1 1,1 0-1,-1 0 1,1 0 0,-1 0-1,1 0 1,-1 0-1,1 1 1,-1-1-1,1 0 1,1 1 0,-1 0-187,0 1 0,-1-1 1,1 0-1,-1 1 0,1-1 1,-1 1-1,1 0 1,-1-1-1,0 1 0,0 0 1,0 0-1,2 3 1,-2-4-206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17612,'13'0'1408,"13"-6"-1040,8-7-240,18-11-1216,4-4 1344,17-19-288,10-10-184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46 17188,'19'-36'718,"-13"27"-532,-16 19-251,-90 99-613,-159 205 2663,198-223-1474,-69 137-1,123-214-609,2-5-101,0 0 1,1 0-1,-3 10 0,8-14 0,4-4-61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16436,'20'95'4026,"12"44"-3437,-25-112-511,2-1 1,1 0-1,15 29 1,-24-53-53,0 0 1,0 0-1,0 0 1,0 0 0,0 0-1,1 0 1,-1-1-1,1 1 1,-1 0 0,1-1-1,0 1 1,-1-1-1,1 1 1,0-1 0,0 0-1,0 0 1,0 0-1,0 0 1,1 0 0,-1 0-1,0 0 1,3 0-1,-2-2 22,0 1 0,-1-1 0,1 1 0,0-1-1,0 0 1,-1 0 0,1-1 0,-1 1 0,1 0-1,-1-1 1,0 0 0,1 1 0,-1-1 0,0 0-1,0 0 1,0 0 0,3-4 0,11-15 320,-1-1 0,14-25 0,-15 25-46,0 0 1,21-25-1,-34 45-307,1 0-1,-1 1 1,1-1-1,0 1 1,0-1 0,-1 1-1,1 0 1,0-1 0,0 1-1,0 0 1,0 0-1,4-1 1,-5 2-14,0 0 1,0 0-1,0 0 0,1 0 0,-1 1 0,0-1 1,0 0-1,0 0 0,0 1 0,0-1 0,0 1 1,0-1-1,0 1 0,0-1 0,0 1 1,0 0-1,0-1 0,-1 1 0,1 0 0,0 0 1,0-1-1,-1 1 0,1 0 0,0 0 1,-1 0-1,1 0 0,-1 0 0,2 2 0,5 14-16,-1 1-1,-1-1 0,0 1 1,-1 0-1,3 35 0,-4-27-21,12 45-1,-15-69 23,1-1 0,-1 1 0,0-1 0,1 0 0,-1 1 0,1-1 0,-1 0 0,1 1 0,0-1 1,0 0-1,-1 0 0,1 0 0,0 0 0,0 0 0,0 0 0,0 0 0,0 0 0,1 0 0,-1 0 0,0 0 0,3 1 0,-3-2-30,0 0 0,0 0 0,0 0 0,1-1 0,-1 1 0,0 0 0,0 0 0,1-1 0,-1 1 0,0-1 1,0 1-1,0-1 0,0 0 0,0 1 0,0-1 0,0 0 0,0 0 0,0 1 0,1-3 0,6-6-549,0 0-1,-1 0 1,11-21 0,-16 26 382,54-96-1296,-26 43 577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44 110 15219,'0'2'165,"-1"5"424,0-1 0,-1 1-1,0-1 1,-3 8 0,4-13-325,1 1 0,-1 0-1,0-1 1,0 1 0,-1-1 0,1 1 0,0-1 0,0 1 0,-1-1 0,1 0 0,-1 0 0,1 0 0,-1 0 0,0 0 0,1 0 0,-1 0 0,0 0 0,1-1-1,-4 1 1,5 1-227,-1-1-1,1 0 1,0 1-1,-1-1 0,1 0 1,0 1-1,0-1 0,-1 1 1,1-1-1,0 0 1,1 1-1,-1-1 0,0 0 1,0 1-1,0-1 0,1 0 1,0 3-1,1 3-45,1 1-1,0-1 0,0 1 1,1-1-1,0 0 1,0 0-1,1-1 0,6 9 1,-9-14 1,-1 0 1,0 0-1,0 0 1,1 1-1,-1-1 1,0 0-1,1-1 1,-1 1-1,1 0 0,-1 0 1,1-1-1,0 1 1,-1-1-1,1 1 1,0-1-1,-1 1 1,1-1-1,2 0 1,-3-1 10,1 1 0,0-1 1,0 1-1,0-1 0,-1 0 1,1 0-1,0 0 1,-1 0-1,1 0 0,-1 0 1,1 0-1,-1-1 0,0 1 1,1-1-1,-1 1 1,0-1-1,0 1 0,0-1 1,0 0-1,1-2 0,3-7 138,-1 0 0,0 0 0,-1-1 0,0 1-1,-1-1 1,0 0 0,-1 0 0,0 0-1,-1 0 1,0 0 0,-1 0 0,0 0-1,-1 0 1,0 0 0,-1 1 0,0-1-1,-1 1 1,-1 0 0,-9-18 0,3 17 15,4 13-396,6 0 183,1 0 0,-1 0 0,1 0 0,0 0 0,-1 0 0,1 0 0,0 0 0,0 0 0,0 0 0,0 0 0,-1 0 0,1 0 0,1 0 0,-1 0-1,0 1 1,0-1 0,0 0 0,1 0 0,-1 0 0,1 1 0,-1 0-114,1 1-1,0-1 1,0 0-1,0 0 1,0 0-1,0 0 1,0 0-1,1 0 1,-1 0 0,1 0-1,-1 0 1,1-1-1,0 1 1,-1 0-1,1-1 1,0 0-1,0 1 1,0-1-1,0 0 1,0 0 0,1 0-1,-1 0 1,0-1-1,0 1 1,1 0-1,-1-1 1,0 0-1,1 1 1,-1-1-1,0 0 1,1 0 0,-1-1-1,0 1 1,1 0-1,-1-1 1,0 1-1,0-1 1,1 0-1,-1 0 1,0 0-1,0 0 1,0 0-1,0 0 1,0 0 0,3-3-1,17-14-1093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14931,'0'-1'57,"0"1"-1,-1 0 1,1 0-1,0 0 1,-1-1-1,1 1 1,0 0-1,-1 0 1,1 0-1,-1 0 1,1 0-1,0 0 1,-1-1-1,1 1 1,-1 0-1,1 0 1,0 0-1,-1 0 1,1 1-1,-1-1 1,1 0-1,0 0 1,-1 0-1,1 0 1,-1 0-1,1 0 1,0 1-1,-1-1 1,1 0-1,0 0 1,-1 0-1,1 1 1,0-1-1,-1 1 1,-9 17 848,0 29 426,9-43-960,-3 20 430,2 1-1,-1 40 0,4-55-717,-1 0 0,1 0 0,1 0 0,0-1 0,0 1 0,1 0-1,0-1 1,1 1 0,6 11 0,-8-19-75,-1 1-1,1 0 1,0-1-1,0 1 1,0-1-1,0 0 1,1 0 0,-1 1-1,1-2 1,-1 1-1,1 0 1,0 0-1,-1-1 1,1 1-1,0-1 1,0 0-1,5 1 1,-4-1-21,0-1 0,1 0 1,-1 1-1,0-2 0,1 1 0,-1 0 1,0-1-1,1 0 0,-1 0 1,0 0-1,6-3 0,0 0 84,-1-1-1,0 0 1,-1-1 0,1 0-1,-1 0 1,0-1 0,0 0-1,-1 0 1,13-16 0,-19 22-73,0 1 1,-1-1-1,1 0 1,0 1-1,0-1 1,0 1-1,0-1 1,0 1 0,0 0-1,0-1 1,0 1-1,0 0 1,0 0-1,0-1 1,0 1-1,1 0 1,-1 0-1,0 0 1,0 1 0,0-1-1,0 0 1,0 0-1,0 0 1,0 1-1,0-1 1,0 1-1,1 0 1,16 2 24,3-4-24,0 1-1,0 1 0,0 1 1,0 1-1,-1 0 1,1 2-1,-1 0 0,27 11 1,-45-15 10,0 0 0,0 0-1,0 0 1,0 0 0,1-1 0,-1 1 0,0-1 0,0 1 0,1-1 0,-1 0 0,0 0 0,1 0 0,-1 0 0,0-1-1,1 1 1,3-1 0,-5 0 27,0 0-1,1 0 1,-1-1-1,0 1 1,0 0-1,0 0 0,0-1 1,0 1-1,0 0 1,0-1-1,-1 1 1,1-1-1,0 1 0,-1-1 1,1 1-1,-1-1 1,0 1-1,1-1 1,-1 0-1,0 1 0,0-1 1,0 0-1,0 1 1,-1-3-1,1-4 140,-2 0 0,1 0 0,-1 0 0,0 0 0,-1 0 0,1 0-1,-2 0 1,-7-14 0,5 11-50,0-1-1,-4-16 0,10 27-152,0 1-1,0-1 0,0 0 0,0 1 0,0-1 1,0 1-1,1-1 0,-1 0 0,0 1 0,0-1 1,1 1-1,-1-1 0,0 1 0,1-1 0,-1 1 1,0-1-1,1 1 0,-1 0 0,1-1 0,-1 1 1,1-1-1,-1 1 0,1 0 0,-1-1 0,2 1 1,15-9-658,-16 9 619,24-10-904,-1-1 1,1-2-1,41-28 0,-16 2 99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19780,'1'0'58,"-1"0"1,1 0-1,-1 0 0,1 0 1,-1 0-1,1 0 0,-1 0 0,0 0 1,1 0-1,-1 1 0,1-1 0,-1 0 1,1 0-1,-1 0 0,0 1 0,1-1 1,-1 0-1,0 1 0,1-1 0,-1 0 1,0 1-1,1-1 0,-1 0 0,0 1 1,0-1-1,1 1 0,-1-1 1,0 1-1,0-1 0,0 0 0,0 1 1,0 0-1,10 18 154,24 82 1200,-26-73-1321,2 1-1,0-2 1,19 35-1,-29-61-73,1 0 0,-1 0-1,1 0 1,-1 0 0,1 0 0,0 0 0,-1 0-1,1 0 1,0 0 0,0-1 0,-1 1-1,1 0 1,0 0 0,0-1 0,0 1 0,0-1-1,0 1 1,0-1 0,0 1 0,0-1-1,0 1 1,0-1 0,0 0 0,0 0 0,1 0-1,0 1 1,0-2 12,-1 1-1,1-1 1,-1 0-1,1 0 1,-1 0-1,1 0 1,-1 0-1,0 0 1,0 0-1,1 0 1,-1 0-1,0 0 1,0-1-1,0 1 1,1-3-1,5-9 148,0 0-1,-1 0 0,5-17 0,-9 25-127,106-372 561,-104 358-1580,-4 19 962,0 0 0,0 0 0,0 0 0,0 0 1,0 0-1,0 0 0,0 0 0,0 0 0,0 0 0,-1 0 0,1 0 0,0 0 0,0 0 0,0 0 0,0 0 0,0 0 0,0 0 0,0 0 0,0 0 0,0 0 0,0 0 0,0 0 0,-1-1 0,1 1 0,0 0 0,0 0 0,0 0 0,0 0 0,0 0 0,0 0 0,0 0 0,0 0 0,0 0 0,0 0 1,0 0-1,0 0 0,0-1 0,0 1 0,0 0 0,0 0 0,0 0 0,0 0 0,0 0 0,0 0 0,0 0 0,0 0 0,0 0 0,0 0 0,0-1 0,0 1 0,0 0 0,0 0 0,0 0 0,0 0 0,0 0 0,0 0 0,0 0 0,0 0 0,0 0 0,0 0 0,0 0 0,0-1 0,0 1 0,0 0 1,0 0-1,1 0 0,-1 0 0,0 0 0,0 0 0,-4 4-255,-4 11-337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17436,'19'14'1840,"0"-1"-1336,1 0-312,4-3 832,3-1-968,-1-5-368,6-7-736,-1-8 784,-1-11-240,2-5-208</inkml:trace>
  <inkml:trace contextRef="#ctx0" brushRef="#br0" timeOffset="1">362 33 15099,'-10'14'443,"1"0"0,0 1 0,1 0 0,1 0 1,0 1-1,2 0 0,-1 0 0,-3 23 0,9-38-420,0 0-1,-1-1 1,1 1 0,0 0 0,0 0 0,0-1-1,0 1 1,0 0 0,0 0 0,0-1 0,0 1-1,0 0 1,0 0 0,1-1 0,-1 1-1,0 0 1,0 0 0,1-1 0,-1 1 0,1 0-1,-1-1 1,0 1 0,2 1 0,-1-2-3,-1 0 0,1 0 0,0 0-1,-1 0 1,1 0 0,0 0 0,-1 0 0,1 0 0,0 0 0,-1 0 0,1-1 0,0 1-1,-1 0 1,1 0 0,0-1 0,-1 1 0,1 0 0,0-1 0,-1 1 0,1-1 0,30-26 203,-30 26-236,26-31-1330,-1 0 0,-1-2 0,25-48 0,-50 86 694,1 16-204,0-12 360,1-7-226,6-13 418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11819,'2'1'121,"-1"1"-1,0 0 1,-1 0 0,1-1 0,0 1 0,0 0 0,-1 0 0,1 0 0,-1 0 0,1 0 0,-1-1 0,0 1 0,0 0 0,0 0 0,0 0 0,0 0 0,-1 3 0,1 3 170,-3 122 2724,0-42-435,12 117-1,-9-201-2509,4 21 175,-4-24-257,1 0 0,-1 0 1,0 0-1,0-1 1,0 1-1,1 0 0,-1 0 1,0-1-1,1 1 0,-1 0 1,1-1-1,-1 1 1,1 0-1,-1-1 0,1 1 1,-1-1-1,1 1 0,0 0 1,-1-1-1,1 0 1,0 1-1,-1-1 0,2 1 1,-1-1-12,0 0 1,-1 0 0,1-1-1,0 1 1,-1 0 0,1-1-1,-1 1 1,1-1 0,-1 1-1,1-1 1,-1 1 0,1-1-1,-1 1 1,1-1-1,-1 1 1,0-1 0,1 1-1,-1-1 1,0 0 0,1 1-1,-1-1 1,0 0 0,0 1-1,0-1 1,0 0 0,1 1-1,-1-2 1,4-23-258,-4 22 228,7-60-385,-1 6 415,17-73-1,-19 114 18,0 1 1,1 0-1,1 0 0,1 0 0,0 0 0,0 1 0,2 0 0,0 1 0,15-18 0,-22 28-8,0 1-1,0-1 0,1 0 1,0 1-1,-1 0 0,1 0 0,0 0 1,0 0-1,0 0 0,0 0 1,0 1-1,0 0 0,4-2 0,-6 4 20,-1-1 0,1 0 0,-1 0 0,1 0 0,-1 1 0,1-1 0,-1 0 0,1 0 0,-1 1-1,1-1 1,-1 0 0,1 1 0,-1-1 0,0 1 0,1-1 0,-1 1 0,1-1 0,-1 1 0,0-1-1,0 1 1,1-1 0,-1 1 0,0-1 0,0 1 0,0-1 0,1 1 0,-1-1 0,0 1 0,0 0-1,0-1 1,0 1 0,0-1 0,0 1 0,0 0 0,-1-1 0,1 1 0,0-1 0,0 1 0,0-1-1,-1 2 1,-4 24 346,1-17-183,0 1 0,-1-1 1,0 1-1,-1-1 0,1-1 0,-11 13 0,12-17-153,1 0 1,0-1-1,-1 1 0,0-1 0,0 0 0,0 0 0,0 0 1,-1 0-1,1-1 0,0 0 0,-1 0 0,0 0 0,0 0 1,1-1-1,-7 1 0,9-1-71,1-1-1,0 0 1,-1 0-1,1 0 1,0 0 0,-1-1-1,1 1 1,0 0 0,0-1-1,-1 1 1,1 0 0,0-1-1,0 1 1,0-1 0,0 0-1,-1 1 1,1-1-1,0 0 1,0 0 0,0 0-1,1 0 1,-1 0 0,0 0-1,0 0 1,0-1 0,-1 0 1,2 0 1,-1 0 0,0-1 0,0 1-1,1 0 1,-1 0 0,1 0 0,0-1 0,-1 1-1,1 0 1,0-1 0,1 1 0,-1-3-1,6-19-482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7 317 15307,'-5'0'1593,"4"9"-969,1 2-264,0 9 984,1 4-336,4 5-448,-1 1-207,5 2-217,-1-4-160,1-8-481,1-5-223,1-15 560,1-9-104,1-22-128</inkml:trace>
  <inkml:trace contextRef="#ctx0" brushRef="#br0" timeOffset="1">164 0 14275,'-2'13'725,"0"0"0,0 0 0,2 0 0,-1 0 0,2 0-1,2 17 1,17 77 932,34 83-394,-63-218-550,-6-13-372,-1 1-1,-21-39 1,56 83-258,-4 0-204,33 3 1,-46-7 52,1 0 0,-1 0-1,1 0 1,-1-1 0,0 1-1,1-1 1,-1 0 0,0 1-1,0-1 1,0 0 0,1 0-1,-1-1 1,0 1 0,0 0-1,0-1 1,-1 1 0,1-1-1,0 0 1,-1 1 0,1-1-1,-1 0 1,1 0 0,1-3-1,-3 3-15,1 0 1,0 1-1,-1-1 0,1 0 1,-1 0-1,1 0 0,-1 0 0,0 0 1,0 0-1,0 0 0,0 0 1,0 0-1,0 0 0,-1 0 1,1 1-1,-1-1 0,1 0 0,-1 0 1,0 0-1,0 0 0,1 1 1,-1-1-1,-1 0 0,1 1 0,0-1 1,0 1-1,0-1 0,-1 1 1,-1-2-1,-12-9-559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20172,'-3'-5'2201,"5"1"-1585,1-3-344,1 0 1208,3-2-1592,0-2-496,5 2 528,1 2-264,3 1-216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41 379 19796,'-18'30'2731,"13"-22"-2720,2 2-1,-1-1 1,1 0-1,-3 17 0,6-26-10,-1 0 0,1 0 0,0 0 0,0 1 0,0-1 0,0 0-1,0 0 1,0 1 0,0-1 0,0 0 0,0 0 0,0 1-1,0-1 1,0 0 0,0 0 0,0 1 0,0-1 0,0 0-1,0 0 1,0 0 0,0 1 0,0-1 0,0 0 0,0 0-1,0 1 1,1-1 0,-1 0 0,0 0 0,0 0 0,0 1 0,0-1-1,0 0 1,1 0 0,-1 0 0,0 0 0,0 1 0,0-1-1,1 0 1,-1 0 0,9-6 3,9-17 27,-16 19-25,6-8 26,-1 0 1,-1-1-1,0 1 0,8-28 1,-20 60 22,0 18-88,6-33 32,0 0 0,1-1 0,-1 1 0,1-1 0,0 1 1,1 0-1,-1-1 0,1 0 0,0 1 0,2 3 1,-3-7 5,-1 0 1,1 0-1,0 0 1,-1 0 0,1-1-1,0 1 1,0 0-1,0-1 1,0 1 0,-1 0-1,1-1 1,0 1 0,0-1-1,0 0 1,0 1-1,0-1 1,0 0 0,0 1-1,2-1 1,-1 0 7,0 0 0,-1-1-1,1 1 1,0 0 0,0-1 0,-1 0 0,1 1 0,0-1 0,0 0 0,-1 0 0,1 0 0,-1 0 0,1 0-1,-1 0 1,2-2 0,4-4 54,0 0 0,0-1 0,-1 0 0,0 0 0,0 0 0,-1-1 0,-1 0 0,8-17 0,-2-2 154,11-49 0,3-48-45,-21 104-195,-1 0 0,-1 0 0,-1 0 1,-3-22-1,3 42 15,0 0-1,0-1 1,0 1 0,0 0-1,-1-1 1,1 1 0,0 0-1,-1 0 1,1 0 0,-1-1-1,1 1 1,-1 0 0,0 0-1,1 0 1,-2-1 0,1 2 1,1 0 1,0-1-1,-1 1 1,1 0-1,-1 0 1,1 0-1,0 0 1,-1 0-1,1 0 1,-1 0-1,1 0 1,0 0-1,-1 0 1,1 0-1,-1 0 1,1 1-1,0-1 1,-1 0-1,1 0 1,0 0-1,-1 0 1,1 1-1,0-1 1,-1 0-1,1 0 1,0 1-1,-1-1 1,1 0-1,0 1 1,-1-1-1,-2 4-3,0 1-1,0-1 1,1 0 0,-1 1-1,1 0 1,-2 5-1,-37 112 284,38-109-221,0 0 1,1-1 0,1 1 0,0 0 0,0 0-1,2 0 1,2 25 0,-1-34-88,-1 0-1,1 0 1,-1 0 0,1 0-1,0 0 1,1 0 0,-1 0-1,1-1 1,-1 0 0,1 1-1,0-1 1,0 0 0,1 0-1,-1 0 1,1-1 0,-1 1-1,1-1 1,0 0 0,6 3 0,-5-3-64,0 0 0,0-1 0,0 1 0,0-1 0,0 0 0,0 0 0,0-1 0,0 1 0,0-1 0,0 0 0,1 0 0,-1-1 0,0 0 0,0 0 0,0 0 0,8-3 0,6-9-393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16259,'0'-3'402,"-2"1"0,1-1 0,0 0 0,-1 0-1,1 1 1,-1-1 0,-2-2 0,4 4-356,0 1 1,0 0 0,-1 0-1,1 0 1,0 0-1,0-1 1,0 1 0,0 0-1,-1 0 1,1 0-1,0 0 1,0 0 0,0 0-1,-1 0 1,1 0-1,0 0 1,0 0 0,0 0-1,-1 0 1,1 0 0,0 0-1,0 0 1,-1 0-1,1 0 1,0 0 0,0 0-1,0 0 1,-1 0-1,1 0 1,0 0 0,0 0-1,0 0 1,-1 0-1,1 0 1,0 0 0,0 1-1,-6 15 1801,2 19-1202,2 0 0,1 0 0,2 0 0,8 47 0,-8-72-656,-1-1-28,1 1 0,1-1 0,-1 0-1,1 1 1,1-1 0,0 0 0,0 0 0,1-1 0,0 1-1,6 8 1,-9-15 12,0-1-1,0 0 0,0 0 1,1 1-1,-1-1 1,0 0-1,1 0 0,-1 0 1,1 0-1,-1-1 1,1 1-1,0 0 0,-1-1 1,1 1-1,0-1 0,-1 1 1,1-1-1,0 0 1,0 0-1,-1 0 0,1 0 1,0 0-1,0 0 1,-1 0-1,1-1 0,0 1 1,0-1-1,-1 1 1,1-1-1,0 0 0,-1 1 1,1-1-1,-1 0 1,1 0-1,0-1 0,8-5-181,-1 1-1,0-2 0,0 1 1,7-10-1,-13 14 145,16-18-333,-15 15 279,0 0-1,1 1 1,0-1 0,0 1-1,0 1 1,1-1-1,0 1 1,-1 0 0,2 0-1,7-4 1,-13 8 110,-1 0 0,1 0 0,0 0 0,0 0 0,0 0 1,-1 0-1,1 0 0,0 0 0,0 1 0,-1-1 0,1 0 0,0 0 0,0 1 0,-1-1 0,1 0 0,0 1 0,-1-1 1,1 1-1,0-1 0,-1 1 0,1-1 0,-1 1 0,1 0 0,-1-1 0,1 1 0,-1 0 0,1-1 0,-1 1 0,1 0 1,-1-1-1,0 1 0,0 0 0,1 0 0,-1-1 0,0 1 0,0 0 0,0 0 0,0 0 0,0 0 0,2 37 194,-2-35-157,-1 6 161,1 0 0,-2 0-1,0 0 1,0 0 0,0-1 0,-1 1 0,0-1-1,-1 1 1,0-1 0,0 0 0,-1 0 0,0-1-1,-7 9 1,9-12-119,1-1-1,-1 0 1,-1 0-1,1 0 0,0 0 1,-1-1-1,0 1 1,1-1-1,-1 0 1,0 0-1,0 0 1,0-1-1,0 1 0,-1-1 1,1 0-1,0 0 1,-1-1-1,1 1 1,0-1-1,-1 0 0,1 0 1,-1 0-1,1-1 1,0 1-1,-1-1 1,1 0-1,0 0 1,-8-4-1,9 4-184,0-1 1,0 1-1,1-1 0,-1 0 1,0 0-1,1 0 0,-1 0 0,1 0 1,-1-1-1,1 1 0,0-1 1,0 1-1,0-1 0,0 0 1,1 0-1,-1 0 0,1 0 1,0 0-1,0 0 0,0 0 0,0-1 1,0 1-1,1 0 0,-1 0 1,1-1-1,0 1 0,0 0 1,0-1-1,1 1 0,-1 0 1,1-1-1,-1 1 0,1 0 0,0 0 1,1 0-1,-1 0 0,2-3 1,16-14-854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19244,'9'3'1376,"-9"11"-1104,0 6-144,-3 9 497,3 8-233,0 6-248,0 4-56,3 3-256,0-2-232,2-7-745,2-5 993,-8-17-176,-5-13-88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21 188 12619,'15'-12'4694,"-13"11"-4328,0-1-1,1 0 0,-1 0 1,0 0-1,0 0 1,0 0-1,0 0 0,0-1 1,-1 1-1,2-3 1,5-11 614,-1 0 0,6-20 0,-12 30-830,1 0 1,-1 0 0,0 0-1,0 0 1,0 0-1,-1-1 1,0 1 0,0 0-1,-3-10 1,3 16-145,0-1-1,0 1 1,0-1 0,0 1-1,0-1 1,0 1 0,0-1-1,0 1 1,0 0 0,-1-1-1,1 1 1,0-1 0,0 1-1,0 0 1,-1-1 0,1 1-1,0-1 1,-1 1 0,1 0-1,0-1 1,-1 1 0,1 0-1,-1 0 1,1-1 0,0 1-1,-1 0 1,1 0 0,-1 0-1,1-1 1,-1 1 0,1 0-1,0 0 1,-1 0 0,1 0-1,-1 0 1,1 0 0,-1 0 0,1 0-1,-1 0 1,1 0 0,-1 0-1,1 0 1,-1 0 0,1 1-1,0-1 1,-1 0 0,1 0-1,-1 0 1,1 1 0,-1-1-1,1 0 1,0 1 0,-1-1-1,1 0 1,0 0 0,-1 1-1,1-1 1,0 1 0,0-1-1,-1 1 1,-18 24-187,11-9 102,-1 0 0,2 1-1,0 0 1,2 1 0,-1-1 0,-3 29-1,9-45 90,0-1 0,0 1-1,0 0 1,0-1-1,0 1 1,0-1-1,0 1 1,1-1-1,-1 1 1,0-1 0,0 1-1,0-1 1,1 1-1,-1-1 1,0 1-1,1-1 1,-1 1-1,0-1 1,1 1 0,-1-1-1,1 0 1,-1 1-1,0-1 1,1 0-1,-1 1 1,1-1-1,-1 0 1,1 0 0,-1 0-1,1 1 1,0-1-1,-1 0 1,2 0-1,-1 1 14,0-1 0,0 0 0,0 1 0,0-1 0,0 1 0,0 0 0,0-1 0,0 1 0,0 0 0,0-1 0,0 1 0,-1 0 0,1 0 0,1 1 0,11 22-7,-11-19-39,0-1 0,0 1 1,1 0-1,-1 0 0,1-1 0,1 0 0,-1 0 0,1 0 0,-1 0 0,1 0 1,0 0-1,0-1 0,1 0 0,7 5 0,-11-8-6,0 0 0,0 0-1,0 1 1,0-1 0,0 0-1,0 0 1,0 0 0,-1 0-1,1 0 1,0 0 0,0 0-1,0 0 1,0 0 0,0 0 0,0-1-1,0 1 1,0 0 0,0-1-1,0 1 1,0-1 0,-1 1-1,3-2 1,-1 0-87,0 0 0,0 0 0,0 0 0,0 0 0,0-1 0,-1 1 0,3-5 0,1-3-55,-1 0 1,-1 0-1,4-13 1,3-38-192,-7 27 137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3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187 294 17612,'-1'-2'242,"1"1"0,-1-1 1,1 0-1,-1 1 0,0-1 1,1 1-1,-1-1 0,0 1 1,0 0-1,0-1 0,0 1 1,0 0-1,0 0 0,-1 0 1,1 0-1,0 0 0,-1 0 1,1 0-1,0 0 0,-1 0 1,1 1-1,-1-1 0,0 0 1,-1 0-1,-4-1 327,-1-1 0,1 1 0,-14-2 0,17 4-531,0-1 1,0 1 0,0 0 0,-1 1 0,1-1 0,0 1 0,0-1-1,0 1 1,0 0 0,0 1 0,1-1 0,-1 1 0,0 0 0,1 0-1,-1 0 1,1 0 0,-1 0 0,1 1 0,0-1 0,0 1 0,0 0-1,1 0 1,-5 6 0,4-4-51,0 0 1,0 0-1,0 1 1,1-1-1,0 1 0,0-1 1,1 1-1,0 0 0,0-1 1,0 1-1,0 0 1,1 0-1,0 0 0,0 0 1,1-1-1,1 8 0,-2-12 10,0 1 0,0-1-1,0 1 1,1 0 0,-1-1 0,1 0-1,-1 1 1,1-1 0,-1 1-1,1-1 1,0 1 0,0-1-1,0 0 1,0 0 0,0 0 0,0 1-1,0-1 1,0 0 0,0 0-1,1 0 1,-1 0 0,0-1 0,1 1-1,-1 0 1,0-1 0,1 1-1,-1 0 1,1-1 0,-1 0-1,1 1 1,-1-1 0,1 0 0,0 0-1,-1 0 1,1 0 0,-1 0-1,1 0 1,-1 0 0,1-1-1,-1 1 1,1 0 0,-1-1 0,1 1-1,1-2 1,5-1-2,0-1 1,-1 0-1,1 0 1,-1-1-1,0 0 1,11-10-1,1-4 58,0-1-1,-2-1 0,-1 0 0,0-1 1,22-43-1,-29 48 14,-1-1 0,-1 0 0,0-1 1,-1 0-1,-2 0 0,1 0 0,-2 0 0,1-32 1,-4 50-65,0 0 1,0 0-1,0 0 1,0 0-1,0 0 1,0 0 0,0 0-1,0 0 1,0 0-1,0 0 1,-1 0-1,1 1 1,0-1 0,-1 0-1,1 0 1,-1 0-1,1 0 1,-1 0-1,0 1-2,1 0-1,-1 0 0,1-1 0,0 1 0,-1 0 0,1 0 1,-1 0-1,1 1 0,-1-1 0,1 0 0,0 0 0,-1 0 1,1 0-1,-1 0 0,1 0 0,0 0 0,-1 1 1,1-1-1,0 0 0,-1 0 0,1 1 0,0-1 0,-1 0 1,1 0-1,0 1 0,-1 0 0,-3 3-8,1 0 1,0 0-1,0 1 0,0-1 1,-2 7-1,-5 9-12,2 2-1,1-1 1,0 1 0,1 0-1,2 0 1,-4 41 0,8-61 13,-1 0 1,1 0-1,0 0 1,0 0-1,0 0 1,0-1 0,0 1-1,1 0 1,-1 0-1,1 0 1,-1 0 0,1-1-1,0 1 1,-1 0-1,1-1 1,0 1 0,0 0-1,0-1 1,0 1-1,1-1 1,-1 1 0,0-1-1,1 0 1,-1 0-1,1 1 1,-1-1 0,1 0-1,-1 0 1,1-1-1,2 2 1,0-1-36,0-1-1,0 1 1,0-1-1,0 0 1,0 0 0,0-1-1,0 1 1,0-1-1,0 0 1,0 0 0,0 0-1,-1 0 1,5-3-1,11-5-325,-1-1 0,30-21 0,-28 18-145,32-17 1,-51 29 522,1 0 1,-1 1-1,0-1 0,0 0 1,1 1-1,-1-1 1,1 1-1,-1 0 1,0-1-1,1 1 1,-1 0-1,1 0 1,-1 0-1,1 0 1,-1 0-1,0 0 0,1 0 1,-1 1-1,1-1 1,-1 0-1,1 1 1,-1-1-1,0 1 1,0 0-1,1-1 1,-1 1-1,0 0 1,0 0-1,1 0 1,-1 0-1,0 0 0,1 1 1,-2-2 23,1 0 0,-1 0 0,0 0-1,1 0 1,-1 0 0,1 0 0,-1 0 0,1 0 0,-1 0-1,1 0 1,-1 0 0,0-1 0,1 1 0,-1 0 0,1 0 0,-1 0-1,0-1 1,1 1 0,-1 0 0,0 0 0,1-1 0,-1 1 0,0 0-1,1-1 1,-1 1 0,0 0 0,0-1 0,1 1 0,-1 0 0,0-1-1,0 1 1,0-1 0,1 1 0,-1-1 0,0 1 0,0 0 0,0-1-1,0 0 1,9-22 641,-8 20-523,0-2-89,1 0-1,-1 0 1,0-1 0,0 1-1,0-1 1,-1 1 0,0-1 0,0 1-1,0-1 1,-1 1 0,1-1-1,-3-6 1,5 10-293,-1 1 0,1 0 0,0 0 0,0 0 0,0 0 0,0 0 0,0 0 0,0 0 0,0 1 0,4-1 0,38-10-820,-16-1 321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40 16588,'-6'-5'702,"-1"0"1,1 0 0,-1 0 0,-1 1-1,-9-5 1,16 9-635,0-1 0,-1 1 0,1 0 0,0-1 0,0 1 0,0 0 0,-1-1-1,1 1 1,0 0 0,0 0 0,-1 0 0,1 0 0,0 0 0,0 1 0,-1-1 0,1 0 0,0 1-1,0-1 1,0 0 0,-1 1 0,1-1 0,0 1 0,0 0 0,0-1 0,0 1 0,0 0 0,0 0 0,0 0-1,0 0 1,0-1 0,1 1 0,-1 0 0,0 1 0,1-1 0,-1 0 0,0 0 0,1 0 0,-1 0-1,1 0 1,0 1 0,-1-1 0,1 0 0,0 0 0,0 0 0,0 2 0,-2 7-32,1 0 0,1 0 0,-1 0 0,2 1 0,0-1 0,1 10-1,-1-14-66,0 0-1,0-1 1,1 1-1,0-1 1,-1 1-1,2-1 1,-1 0-1,1 0 1,0 0-1,0 0 1,7 9-1,-9-14 23,0 1 1,0 0-1,-1-1 0,1 1 0,0 0 1,0-1-1,0 1 0,1-1 0,-1 1 0,0-1 1,0 0-1,0 0 0,0 1 0,0-1 1,0 0-1,0 0 0,1 0 0,-1 0 1,0 0-1,0 0 0,0 0 0,0-1 1,0 1-1,0 0 0,1-1 0,-1 1 1,0-1-1,0 1 0,0-1 0,0 1 0,0-1 1,-1 0-1,1 1 0,0-1 0,1-1 1,3-3-15,0 0 1,-1 0-1,0-1 1,6-8-1,-9 12 22,15-24 189,18-47 0,-15 32 222,-19 41-399,0 0 0,0-1 0,0 1 0,0 0 0,0-1 0,0 1-1,0 0 1,0-1 0,1 1 0,-1 0 0,0 0 0,0-1-1,0 1 1,0 0 0,1-1 0,-1 1 0,0 0 0,0 0-1,1-1 1,-1 1 0,0 0 0,0 0 0,1 0 0,-1 0-1,0-1 1,1 1 0,-1 0 0,0 0 0,1 0 0,-1 0 0,0 0-1,1 0 1,-1 0 0,0 0 0,1 0 0,4 12 147,-1 30-166,-4-35 8,3 69 230,-3-82 134,1 0-1,0 0 1,0 0 0,3-10-1,-2 19-1309,0 1-1,-1-1 0,1 0 1,-1 1-1,0-1 1,0 1-1,1 4 1,-3-2-1610,-2-7 1534,-4-10 588,6 2 298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246 721 15099,'6'-7'688,"1"0"-1,-2 0 1,1-1-1,5-11 1,-10 19-586,0-1 1,-1 0 0,1 0-1,-1 0 1,1 0 0,-1 0-1,1 0 1,-1-1 0,1 1-1,-1 0 1,0 0 0,0 0-1,0 0 1,0 0 0,0-1-1,0 1 1,0 0 0,0 0-1,0 0 1,0 0 0,0 0-1,-1-1 1,1 1 0,-1 0-1,1 0 1,-1 0 0,1 0-1,-1 0 1,1 0 0,-1 0 0,0 0-1,0 1 1,1-1 0,-1 0-1,0 0 1,0 0 0,0 1-1,0-1 1,0 0 0,0 1-1,0-1 1,0 1 0,0 0-1,0-1 1,0 1 0,-2-1-1,-4 0 37,-1 0 1,1 0-1,-1 1 0,1 0 0,-1 0 0,1 1 0,-1 0 0,1 0 0,0 0 1,-1 1-1,1 0 0,0 1 0,0 0 0,-10 5 0,6-2-125,1 0 0,-1 1 0,1 0 1,0 1-1,1 0 0,0 1 0,0-1 0,-8 12 0,11-10-5,-1-1 0,2 1 1,-1 0-1,1 1 0,1-1 0,-5 18 0,7-22-10,1 0 1,-1 1-1,2-1 0,-1 1 0,1-1 1,-1 1-1,2 0 0,-1-1 1,1 1-1,0-1 0,0 0 1,4 12-1,-4-16-5,0 1 0,1-1 0,-1 1 1,0-1-1,1 0 0,-1 1 0,1-1 0,-1 0 0,1 0 1,0 0-1,0 0 0,0 0 0,0-1 0,1 1 0,-1-1 1,0 1-1,1-1 0,-1 0 0,0 0 0,5 1 1,-3-1-3,1-1 1,-1 1-1,0-1 1,1 0-1,-1 0 1,0-1 0,1 0-1,-1 1 1,0-1-1,0-1 1,7-2-1,2-2 12,0 0 0,0-2 0,-1 1 0,0-1 0,-1-1 0,19-18 0,-11 7 133,-1 0 1,-1-2 0,-1 0-1,-1-1 1,-1-1-1,-1 0 1,-1-1 0,-1 0-1,-2-1 1,11-41-1,-25 98-29,1 1-1,1-1 0,2 49 1,1-79-110,0 0 1,0-1 0,0 1-1,0 0 1,0-1-1,0 1 1,0 0 0,1-1-1,-1 1 1,0 0-1,0-1 1,0 1-1,1-1 1,-1 1 0,0 0-1,1-1 1,-1 1-1,0-1 1,1 1 0,-1-1-1,1 1 1,-1-1-1,1 1 1,-1-1 0,1 1-1,-1-1 1,1 0-1,0 1 1,0-1-2,0 0 1,0-1-1,0 1 1,0 0-1,0 0 1,0-1-1,0 1 1,0-1-1,0 1 1,0-1-1,-1 1 1,1-1-1,0 1 1,0-1-1,-1 0 1,2-1-1,29-39-68,-28 37 63,16-28-10,18-27 6,-33 54 5,-1 1 1,1 0-1,0-1 0,0 1 1,0 1-1,1-1 1,-1 1-1,1 0 1,6-4-1,-9 6 2,-1 1 1,1-1-1,0 1 0,0 0 1,-1 0-1,1-1 0,0 1 0,0 0 1,-1 0-1,1 1 0,0-1 0,0 0 1,0 0-1,-1 1 0,1-1 1,0 1-1,-1 0 0,1 0 0,0-1 1,-1 1-1,1 0 0,-1 0 0,1 0 1,-1 1-1,0-1 0,1 0 1,-1 0-1,0 1 0,0-1 0,0 1 1,0-1-1,1 3 0,3 4-15,-1 0 1,0 0-1,0 0 0,3 11 0,-6-14 50,-1-8 36,-3-21 12,-2 0 0,-1 1 0,-1 0 0,-1 0 1,-11-22-1,20 46-197,0 1 41,-1 0 0,1-1 0,-1 1 1,1-1-1,0 1 0,0 0 0,0-1 0,0 0 1,0 1-1,0-1 0,0 1 0,1-1 1,-1 0-1,0 0 0,1 0 0,-1 0 0,1 0 1,-1 0-1,1 0 0,-1 0 0,1-1 1,0 1-1,-1-1 0,1 1 0,0-1 0,-1 1 1,1-1-1,0 0 0,0 0 0,-1 0 1,1 0-1,0 0 0,2-1 0,1-1-5,0 0-1,0-1 0,-1 0 0,1 0 1,-1 0-1,1-1 0,-1 1 1,0-1-1,0 0 0,-1 0 0,5-6 1,6-9-43,13-26 0,-8 11 262,-2-1 1,-2-1-1,-1-1 0,-2 0 1,-1-1-1,-2 0 1,5-47-1,-13 76-80,0 0 0,0 0 0,-1-1 0,-1 1 0,0-9 0,-4 10 62,0 15-57,-2 20-11,1 11-17,2 1 0,2-1 0,2 1-1,5 50 1,-3-66-43,2 0 1,1 0-1,1-1 0,0 0 0,2 0 1,1 0-1,0-1 0,21 33 0,37 33-214,-47-64 142,-2 0-1,-1 2 1,0 0 0,12 27-1,-28-51 86,0 0-1,-1 1 1,1-1-1,-1 0 1,1 0 0,-1 1-1,0-1 1,1 0-1,-1 0 1,0 1-1,0-1 1,0 0-1,0 1 1,0-1 0,0 2-1,0-3 2,-1 1 0,1-1 0,0 0-1,-1 0 1,1 1 0,0-1 0,-1 0-1,1 0 1,0 0 0,-1 1 0,1-1 0,0 0-1,-1 0 1,1 0 0,0 0 0,-1 0 0,1 0-1,-1 0 1,1 0 0,0 0 0,-1 0 0,1 0-1,-1 0 1,1 0 0,0 0 0,-1 0 0,1 0-1,0 0 1,-1-1 0,1 1 0,-1 0 0,-4-2 35,1-1-1,-1 1 1,0-1 0,1 0 0,-8-6 0,-7-9 181,0-1 0,1 0 0,1-1 1,0-1-1,2 0 0,-15-28 0,29 47-200,0 0 0,0 0 0,0 0 0,0 0 0,0 0 0,1 0 0,-1 0 0,1 0 0,-1 0 0,1-1 0,0 1 0,0 0 0,0 0 0,0-1 0,0 1 0,0 0 0,1-3 0,1 3-70,-1-1-1,1 0 0,0 0 1,-1 1-1,1-1 0,0 1 0,1 0 1,-1 0-1,0-1 0,1 2 0,4-5 1,98-64-1504,-62 42 1083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15499,'0'0'54,"0"0"0,0 0-1,0-1 1,0 1 0,0 0-1,0 0 1,0-1 0,0 1-1,0 0 1,0 0 0,0-1-1,0 1 1,0 0 0,0 0-1,0-1 1,0 1 0,0 0-1,0 0 1,0-1 0,0 1-1,0 0 1,1 0 0,-1-1-1,0 1 1,0 0 0,0 0-1,0 0 1,0-1 0,1 1-1,-1 0 1,0 0 0,0 0-1,0 0 1,1-1 0,-1 1-1,0 0 1,0 0 0,1 0-1,-1 0 1,0 0 0,0 0-1,1 0 1,-1 0 0,0 0-1,0 0 1,1 0 0,-1 0-1,0 0 1,0 0 0,1 0-1,-1 0 1,0 0 0,0 0-1,1 0 1,-1 0 0,14 17 1389,9 30-353,-23-47-1071,127 323 2659,-17-39-1182,-107-278-1461,1 4 27,0-1-1,1 1 1,0-1 0,7 10 0,-12-18-56,1-1 1,-1 0-1,0 1 1,0-1-1,0 0 0,1 1 1,-1-1-1,0 0 1,0 1-1,1-1 1,-1 0-1,0 1 1,0-1-1,1 0 1,-1 0-1,1 1 0,-1-1 1,0 0-1,1 0 1,-1 0-1,0 0 1,1 0-1,-1 1 1,1-1-1,-1 0 0,0 0 1,1 0-1,-1 0 1,1 0-1,-1 0 1,0 0-1,1 0 1,-1 0-1,1-1 0,-1 1 1,0 0-1,1 0 1,-1 0-1,1 0 1,-1 0-1,0-1 1,1 1-1,-1 0 0,0 0 1,1-1-1,-1 1 1,0 0-1,0-1 1,1 1-1,-1 0 1,0-1-1,0 1 1,0 0-1,1-1 0,-1 1 1,0 0-1,0-1 1,0 1-1,0-1 1,0 1-1,0 0 1,0-1-1,1 1 0,-1-1 1,-1 0-1,5-27 258,-7 1-90,0 1-1,-2 0 1,-1 0 0,-1 0-1,-18-43 1,15 39-51,-2-4-63,0 1 0,-3 1 0,0 1 0,-29-44 0,32 61-253,15 25-155,18 29-88,-13-25 308,1-1-1,0 0 1,0 0-1,2-1 1,-1 0 0,2-1-1,0 0 1,15 11-1,-26-22 123,1 1-1,0-1 0,-1 0 1,1 0-1,0 0 0,-1 0 1,1 0-1,0-1 0,0 1 1,0 0-1,0-1 1,0 1-1,0-1 0,0 0 1,0 0-1,0 0 0,0 0 1,0 0-1,0 0 0,0 0 1,0-1-1,0 1 1,0-1-1,0 1 0,0-1 1,0 0-1,0 0 0,-1 0 1,1 0-1,0 0 0,-1 0 1,1 0-1,0-1 1,-1 1-1,0-1 0,1 1 1,-1-1-1,0 1 0,2-4 1,2-4 32,0-2 0,0 1 0,-1 0 0,-1-1 0,0 1 0,0-1 0,-1 0 0,1-21 1,-2-92 432,-2 115-414,1-14-8,-2 0 0,-1 0 1,-5-26-1,4 42-159,2 15 33,1 15-20,4 4-8,1-1 1,1 1-1,1-1 1,1 0 0,20 46-1,-25-69 87,0 0-1,0 1 1,-1-1 0,2 0-1,-1 0 1,0-1-1,1 1 1,-1 0 0,1-1-1,6 5 1,-8-7 24,0 1 0,0-1 0,0 1 0,1-1 0,-1 0 0,0 1 0,0-1 0,1 0 1,-1 0-1,0 0 0,1 0 0,-1 0 0,0 0 0,0 0 0,1-1 0,-1 1 0,0 0 0,0-1 0,1 1 0,-1-1 1,0 1-1,0-1 0,0 0 0,0 1 0,0-1 0,0 0 0,0 0 0,0 0 0,0 1 0,0-1 0,0 0 1,1-3-1,3-2 28,-1-1 0,0 1 0,0-1 0,0 0 0,-1-1 0,0 1 0,-1-1 0,1 1 0,1-12 0,0-10 264,2-35-1,-4 33-86,-2 32-200,0-1 0,0 0 0,0 0 1,0 0-1,0 0 0,0 0 0,1 0 0,-1 1 0,0-1 0,0 0 0,0 0 0,0 0 0,0 0 0,0 0 0,0 0 0,1 0 0,-1 0 0,0 0 0,0 0 0,0 0 0,0 0 0,0 0 0,1 0 0,-1 0 0,0 0 0,0 0 0,0 0 0,0 0 0,0 0 0,1 0 0,-1 0 0,0 0 0,0 0 0,0 0 0,0 0 0,0 0 0,1 0 0,-1 0 0,0 0 0,0 0 0,0 0 0,0 0 0,0 0 0,0-1 0,0 1 0,1 0 0,-1 0 0,0 0 0,0 0 0,0 0 0,0 0 0,0-1 0,0 1 0,0 0 0,0 0 0,0 0 0,0 0 0,0 0 0,0-1 0,0 1 0,0 0 0,0 0 0,7 11-69,-1 7-8,-2-6 41,0-1-1,0 1 1,1-1 0,1 0-1,0 0 1,0-1-1,13 16 1,-18-25 38,1 0-1,-1 0 1,1 0-1,-1 1 1,1-1-1,0-1 1,-1 1-1,1 0 1,0 0 0,0-1-1,0 1 1,-1-1-1,1 1 1,0-1-1,0 0 1,0 0-1,0 0 1,0 0-1,0 0 1,0 0 0,-1 0-1,1-1 1,0 1-1,0-1 1,0 1-1,0-1 1,-1 0-1,1 0 1,0 0 0,-1 0-1,1 0 1,-1 0-1,4-2 1,4-5 21,0-1 1,0 1-1,0-2 1,7-9-1,-10 11 0,65-86 206,-71 93-224,1 0 1,-1 1-1,1-1 0,-1 1 0,1-1 0,-1 0 0,1 0 0,-1 1 0,1-1 0,-1 0 0,0 0 0,0 1 0,1-1 0,-1 0 0,0 0 0,0 0 0,0 0 0,0 1 0,0-1 0,0 0 0,0 0 0,0 0 0,0 0 0,0 1 0,-1-1 0,1 0 0,0 0 0,0 0 0,-1 1 0,1-1 0,-1 0 0,1 0 0,-1 1 0,1-1 0,-1 0 0,1 1 0,-1-1 0,1 1 1,-1-1-1,0 1 0,1-1 0,-1 1 0,0-1 0,-1 0 0,-3-1 27,-1 1 0,0-1 1,0 1-1,0 0 0,-9 0 1,-4-2 181,11 2-165,-15-6 507,23 7-546,0 0 0,-1 0 0,1 0 0,0 0 0,0-1 1,0 1-1,0 0 0,0 0 0,-1 0 0,1 0 0,0-1 0,0 1 0,0 0 0,0 0 0,0 0 0,0-1 0,0 1 0,0 0 0,0 0 1,0 0-1,0-1 0,0 1 0,0 0 0,0 0 0,0 0 0,0-1 0,0 1 0,0 0 0,0 0 0,0-1 0,0 1 0,0 0 0,0 0 1,12-10 172,25-12 1,25-16-644,-56 35 178,-2-1 0,1 0 1,0 0-1,-1-1 0,0 0 1,0 1-1,0-1 0,0 0 1,2-6-1,-5 9 242,-1 1 1,1 0-1,0 0 0,-1-1 1,1 1-1,-1-1 0,0 1 1,0 0-1,1-1 0,-1 1 1,0-1-1,0 1 0,0 0 0,0-1 1,0 1-1,-1-1 0,1 1 1,0-1-1,-1 1 0,1 0 1,-1-1-1,1 1 0,-1 0 1,0 0-1,0-1 0,1 1 0,-1 0 1,0 0-1,0 0 0,0 0 1,0 0-1,0 0 0,0 0 1,-3-1-1,-25-18-883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16876,'9'-3'1920,"15"6"-1328,9-6-216,4-3 985,6-9-913,0-4 32,-6-8-224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86 482 15971,'0'-7'456,"-1"1"0,1-1 0,-1 1 0,-1-1 0,-1-6 0,3 12-390,-1 0 0,1 0 0,0 0 1,0 1-1,0-1 0,-1 0 0,1 0 0,0 0 0,-1 0 0,1 1 0,-1-1 0,1 0 0,-1 0 1,0 1-1,1-1 0,-1 0 0,1 1 0,-1-1 0,0 1 0,0-1 0,1 1 0,-1-1 0,0 1 1,0-1-1,0 1 0,1 0 0,-1-1 0,0 1 0,0 0 0,0 0 0,0 0 0,0 0 0,0 0 1,0 0-1,0 0 0,1 0 0,-1 0 0,0 0 0,0 0 0,0 0 0,0 1 0,0-1 0,0 0 1,1 1-1,-1-1 0,0 1 0,0-1 0,-1 2 0,-1 0 23,0 1 0,1 0 0,-1 0 0,1 0 0,-1 0 0,1 1 0,0-1 0,0 1 0,1-1 0,-1 1 0,1 0 0,-2 7 0,-1 3-85,1 0 0,-1 18-1,2-24-53,1 1-1,1-1 0,0 0 1,0 0-1,0 0 0,1 0 1,0 0-1,1 0 0,0 0 1,4 13-1,-5-21 43,-1 1 0,0 0 0,1 0 0,-1-1 0,0 1 0,1 0 0,-1 0 0,1-1 0,-1 1 0,1-1 0,-1 1 0,1 0 0,0-1 0,-1 1 0,1-1 0,0 1 0,-1-1 0,1 0 0,0 1 0,-1-1 0,1 0 0,0 1 0,0-1 0,0 0 0,-1 0 0,1 0 0,0 0 0,0 0 0,0 0 0,-1 0 0,1 0 0,0 0 0,0 0 0,0 0 1,-1 0-1,1 0 0,0-1 0,0 1 0,0 0 0,-1-1 0,2 0 0,1-1-9,1-1-1,-1 0 1,1 0 0,-1 0 0,0 0 0,0-1 0,3-5 0,11-17 76,-2-1 1,-1 0-1,-1-1 1,11-35-1,-6 3 542,13-67 0,-22 75 297,5-104 0,-18 120-344,-1 25-268,5 11-281,0 0 1,0 0 0,-1 0-1,1 0 1,0 0 0,0 0 0,-1 0-1,1 0 1,0 0 0,0 0 0,-1 0-1,1 0 1,0 0 0,0 0-1,0 0 1,-1 1 0,1-1 0,0 0-1,0 0 1,0 0 0,-1 0-1,1 1 1,0-1 0,0 0 0,0 0-1,0 1 1,0-1 0,-1 0-1,1 0 1,0 0 0,0 1 0,0-1-1,0 0 1,0 0 0,0 1-1,0-1 1,0 0 0,0 0 0,0 1-1,-3 10-4,1-1 0,0 1 0,1 0 0,0 0 0,0 0 0,1 0 0,2 12 0,-1 9-26,6 128-137,-4-138-129,0 1 0,1-1 1,2-1-1,0 1 0,11 24 0,-16-42 115,1-1 1,0 1-1,0-1 1,0 1-1,1-1 1,-1 0-1,1 0 0,5 5 1,-7-7 110,0 0 0,0 0 1,1-1-1,-1 1 0,0 0 1,0-1-1,0 1 0,1-1 0,-1 0 1,0 1-1,1-1 0,-1 0 1,0 0-1,1 0 0,-1 0 0,0 0 1,1 0-1,-1 0 0,0 0 1,0-1-1,1 1 0,-1 0 0,0-1 1,1 1-1,-1-1 0,0 1 1,0-1-1,0 0 0,0 0 1,2-1-1,2-2-110,-1-1 0,0 0 1,0 0-1,0 0 0,-1-1 1,1 1-1,-1-1 0,0 0 0,3-9 1,7-31-877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14571,'2'2'187,"2"3"294,1 0 0,0-1 0,1 1 0,-1-1 1,12 7-1,-15-10-362,0 0 1,0-1-1,0 1 1,0-1-1,0 1 1,0-1 0,0 0-1,0 0 1,0 0-1,0 0 1,0 0-1,0 0 1,1 0 0,-1-1-1,0 1 1,-1-1-1,1 0 1,0 1-1,0-1 1,0 0-1,0 0 1,0 0 0,-1 0-1,3-3 1,4-2 205,-1-1 1,0 0-1,0 0 0,-1-1 1,0 0-1,-1 0 1,1-1-1,-1 1 0,-1-1 1,6-17-1,-7 20-242,-1 1 1,0-1-1,-1 0 0,0 0 0,0 1 0,0-1 0,0 0 0,-1 0 0,0 0 0,0 0 0,-1 0 0,0 0 1,0 0-1,0 0 0,0 1 0,-1-1 0,0 0 0,-6-10 0,7 15-86,1-1 0,-1 1 0,0-1 0,-1 1 0,1 0 0,0 0 0,0-1 0,0 1 0,-1 0 0,1 0 0,-1 0 0,1 0 0,-1 0 0,1 0 0,-1 1 0,0-1 0,1 1 0,-1-1 0,0 1 0,1-1 0,-1 1 0,0 0 0,1 0 0,-1 0 0,0 0 0,0 0 0,1 0 0,-1 0-1,0 1 1,0-1 0,1 0 0,-1 1 0,0 0 0,1-1 0,-1 1 0,1 0 0,-1 0 0,1 0 0,-2 1 0,-2 2-31,0-1 0,1 2 0,-1-1 0,1 0 0,0 1 0,1 0 0,-1 0 0,1 0 0,-6 10 0,5-4-3,1 1-1,0-1 1,0 1 0,1-1 0,0 1 0,1 0 0,1 0 0,0-1-1,0 1 1,1 0 0,4 16 0,-4-21 30,1 0 1,0 0-1,1-1 0,-1 1 0,1-1 1,1 1-1,-1-1 0,1 0 1,5 6-1,-6-9 10,0 1 1,0-1-1,1 0 0,0 0 0,-1 0 0,1-1 1,0 1-1,0-1 0,1 0 0,-1 0 1,0-1-1,1 1 0,-1-1 0,9 2 1,-6-3 1,0 0 1,0 0-1,0-1 1,0 1-1,-1-2 0,1 1 1,0-1-1,-1 0 1,1 0-1,-1-1 1,1 0-1,-1 0 1,0 0-1,0-1 1,5-4-1,9-7 17,-1-1 0,31-33 0,-26 20-4,-18 21-21,1 0 1,-1 1-1,1 0 1,15-12-1,-22 19 2,1 0 0,-1-1 0,1 1 0,-1 0-1,1-1 1,-1 1 0,1 0 0,0 0 0,-1-1 0,1 1-1,0 0 1,-1 0 0,1 0 0,-1 0 0,1 0 0,0 0-1,-1 0 1,1 0 0,0 0 0,-1 0 0,1 0-1,0 1 1,-1-1 0,1 0 0,-1 0 0,1 1 0,-1-1-1,1 0 1,0 1 0,-1-1 0,1 0 0,-1 1-1,0-1 1,1 1 0,-1-1 0,1 1 0,-1-1 0,0 1-1,1-1 1,-1 1 0,0 0 0,1-1 0,-1 1 0,0-1-1,0 1 1,1 1 0,7 33-18,-7-29 16,2 15-10,-2-10 24,0-1-1,1 0 1,0 0-1,1 0 0,0-1 1,1 1-1,5 10 1,-9-19-6,1 0 1,-1-1 0,0 1 0,1-1 0,-1 1 0,1-1-1,-1 1 1,1-1 0,-1 1 0,1-1 0,-1 1-1,1-1 1,-1 0 0,1 1 0,0-1 0,-1 0-1,1 0 1,-1 1 0,1-1 0,0 0 0,-1 0-1,1 0 1,0 0 0,-1 0 0,1 0 0,0 0 0,-1 0-1,1 0 1,0 0 0,-1 0 0,1 0 0,0-1-1,-1 1 1,1 0 0,0 0 0,-1-1 0,1 1-1,-1 0 1,1-1 0,-1 1 0,1-1 0,-1 1-1,1-1 1,-1 1 0,1-1 0,-1 1 0,1-1-1,-1 0 1,22-31 170,-21 29-160,35-76 244,-23 48-280,18-32 0,-30 61-2,0 0-1,0 1 1,1-1 0,-1 0 0,0 0 0,1 0-1,-1 1 1,1-1 0,-1 1 0,1-1 0,0 1-1,-1 0 1,1 0 0,0-1 0,0 1-1,3-1 1,-3 2 2,-1 0 1,0 1-1,0-1 0,1 0 0,-1 0 0,0 1 1,0-1-1,0 1 0,1-1 0,-1 1 0,0 0 0,0-1 1,0 1-1,0 0 0,0 0 0,0 0 0,0-1 0,0 1 1,-1 0-1,1 0 0,0 0 0,0 1 0,-1-1 1,1 0-1,-1 0 0,1 0 0,-1 0 0,1 1 0,-1 0 1,8 19-353,-7-16 148,1-1 1,0 1-1,-1 0 0,1-1 1,1 0-1,-1 0 0,1 1 1,6 6-1,-6-10-125,-1-7-111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72 426 18388,'1'1'120,"-1"0"0,1 0-1,0 0 1,-1 0 0,1 0 0,-1 0 0,1 0 0,-1 0-1,0 1 1,1-1 0,-1 0 0,0 0 0,0 0 0,0 0-1,0 1 1,0-1 0,0 0 0,0 0 0,0 3 0,-7 29 67,4-22 134,-4 25 385,-51 319 1559,57-349-2300,0 0 0,1 0-1,0 1 1,0-1 0,0 0 0,1 1 0,0-1 0,3 10 0,-4-16 30,0 0 1,1 1-1,-1-1 1,0 0-1,0 0 0,1 1 1,-1-1-1,0 0 1,0 0-1,1 0 1,-1 1-1,0-1 1,0 0-1,1 0 0,-1 0 1,0 0-1,1 0 1,-1 1-1,0-1 1,1 0-1,-1 0 1,0 0-1,1 0 1,-1 0-1,0 0 0,1 0 1,-1 0-1,0 0 1,1-1-1,-1 1 1,0 0-1,0 0 1,1 0-1,-1 0 0,0 0 1,1 0-1,-1-1 1,0 1-1,0 0 1,1 0-1,-1 0 1,0-1-1,0 1 0,1 0 1,-1 0-1,0-1 1,0 1-1,0 0 1,1-1-1,10-17-133,2-10 13,-1 0 0,-2-1 0,-1 0-1,7-45 1,8-123 5,-22 170 113,0 18-1,-1 0 1,-1 0-1,1-1 1,-2 1-1,1 0 1,-1 0-1,-3-13 1,1 32-14,1 0-1,0 0 1,0 18 0,3 191-46,2-177 96,3 0 1,1 0 0,15 48 0,-22-88-28,13 31 42,-12-33-40,-1 1-1,0 0 1,0-1 0,0 1 0,1 0 0,-1-1 0,0 1 0,1-1-1,-1 1 1,1-1 0,-1 1 0,1-1 0,-1 1 0,1-1 0,-1 1-1,1-1 1,-1 1 0,1-1 0,0 0 0,-1 1 0,1-1 0,-1 0-1,1 0 1,0 1 0,-1-1 0,1 0 0,0 0 0,0 0 0,-1 0 0,1 0-1,0 0 1,-1 0 0,1 0 0,0 0 0,-1 0 0,1-1 0,0 1-1,-1 0 1,1 0 0,0-1 0,-1 1 0,1 0 0,0-1 0,1-1 8,-1 1 1,0-1 0,0 0 0,0 0 0,0 0 0,0 0 0,0 1 0,0-1 0,0-1 0,-1 1 0,1 0-1,-1 0 1,0 0 0,1 0 0,-1 0 0,0 0 0,0-3 0,-5-40 162,4 41-158,-3-18 49,0-1 1,-2 1 0,-1 0-1,-1 0 1,0 0 0,-2 1-1,-1 1 1,-12-20 0,2 19-124,21 21 55,0 0 0,0-1 0,-1 1 0,1 0 0,0 0 0,-1 0 1,1 0-1,0-1 0,-1 1 0,1 0 0,0 0 0,-1 0 0,1 0 0,-1 0 0,1 0 1,0 0-1,-1 0 0,1 0 0,0 0 0,-1 0 0,1 0 0,-1 0 0,1 0 0,0 0 1,-1 0-1,1 1 0,0-1 0,-1 0 0,1 0 0,0 0 0,-1 1 0,1-1 1,0 0-1,0 0 0,-1 1 0,1-1 0,0 0 0,0 0 0,-1 1 0,1-1 0,0 0 1,0 1-1,0-1 0,0 0 0,-1 1 0,1-1 0,0 0 0,0 1 0,0-1 0,0 1 1,0-1-1,0 0 0,0 1 0,0-1 0,0 0 0,0 1 0,0-1 0,0 1 0,0-1 1,1 1-1,-1 10-62,1 0 1,1 1 0,0-1 0,0 0-1,1 0 1,0 0 0,1-1-1,0 1 1,1-1 0,0 0 0,1 0-1,11 15 1,-15-23 48,0 0 1,0 1-1,0-1 1,0 0-1,0-1 1,0 1-1,0 0 0,1-1 1,-1 1-1,1-1 1,-1 0-1,1 0 1,-1 0-1,1 0 1,0 0-1,-1 0 0,1-1 1,0 1-1,0-1 1,3 0-1,-2 0 3,-1-1 0,1 0-1,-1 0 1,1 0 0,-1-1 0,1 1 0,-1-1-1,1 0 1,-1 1 0,0-2 0,0 1-1,0 0 1,3-4 0,4-4 11,-1-1-1,-1 1 1,1-2-1,-2 1 1,0-1 0,0 0-1,5-16 1,-5 12 10,-1 0 1,-1 0 0,0-1-1,-1 0 1,-1 0 0,0 0-1,-1-31 1,-5 112-225,9 5 188,-5-61 45,1 0-1,-1-1 1,2 1 0,-1-1-1,1 0 1,6 12-1,-9-18 3,1 0-1,-1 0 1,1 0-1,0 0 0,-1 0 1,1 0-1,0 0 1,0 0-1,0 0 0,0-1 1,0 1-1,0 0 1,0 0-1,0-1 0,0 1 1,0-1-1,0 1 0,0-1 1,0 0-1,0 1 1,0-1-1,0 0 0,1 0 1,1 1-1,-1-2 8,-1 1 0,1-1 0,0 1-1,0-1 1,-1 0 0,1 0 0,-1 0 0,1 0-1,-1 0 1,1 0 0,-1 0 0,1 0-1,-1-1 1,1-1 0,5-5 78,-1-1 0,0 0 0,0 0 0,3-11-1,4-10-25,-2 0 0,10-43 0,0 0-1461,-21 73 1361,1 0 1,-1 0 0,0 0-1,0 0 1,0 0-1,0 0 1,0 0-1,0 0 1,0 0 0,0 0-1,0 1 1,0-1-1,0 0 1,0 0 0,0 0-1,0 0 1,0 0-1,1 0 1,-1 0-1,0 0 1,0 0 0,0 0-1,0 0 1,0 0-1,0 0 1,0 0-1,0 0 1,0 0 0,0 0-1,0 0 1,0 0-1,1 0 1,-1-1 0,0 1-1,0 0 1,0 0-1,0 0 1,0 0-1,0 0 1,0 0 0,0 0-1,0 0 1,0 0-1,0 0 1,0 0-1,0 0 1,0 0 0,0 0-1,0 0 1,0 0-1,0-1 1,0 1 0,0 0-1,0 0 1,0 0-1,0 0 1,0 0-1,0 0 1,0 0 0,0 0-1,0 0 1,0 0-1,3 9-409,-1 14 233,-1-8 102,-1-8 128,0 0-1,1 0 0,0 0 0,0-1 0,0 1 0,1 0 0,0-1 0,0 1 1,0-1-1,7 11 0,-9-16-14,1-1 1,0 1-1,-1 0 0,1-1 1,0 1-1,-1-1 1,1 1-1,0-1 0,0 1 1,-1-1-1,1 1 1,0-1-1,0 0 1,0 1-1,0-1 0,0 0 1,-1 0-1,1 0 1,0 1-1,0-1 0,0 0 1,0 0-1,0 0 1,0-1-1,0 1 0,0 0 1,-1 0-1,1 0 1,0-1-1,0 1 0,0 0 1,0-1-1,-1 1 1,1-1-1,0 1 0,0-1 1,-1 1-1,1-1 1,0 0-1,-1 1 0,1-1 1,0 0-1,-1 0 1,1 0-1,5-6 102,-1 0 0,0 0 0,7-12 0,-11 18-105,13-25 135,-2 0 0,0-1 0,-2-1 0,-1 1 0,-1-1 0,4-30 0,-4 1-181,-2-1 0,-2-60 0,-4 100-84,-1-1 0,-1 0-1,-4-21 1,-2 21-100,8 19 208,-1 0 1,1 0 0,0-1-1,0 1 1,0 0 0,0 0 0,-1 0-1,1 0 1,0 0 0,0-1 0,-1 1-1,1 0 1,0 0 0,0 0 0,-1 0-1,1 0 1,0 0 0,0 0 0,-1 0-1,1 0 1,0 0 0,0 0 0,-1 0-1,1 0 1,0 0 0,0 0 0,-1 0-1,1 0 1,0 1 0,0-1 0,0 0-1,-1 0 1,1 0 0,0 0-1,-1 1 1,0 1-16,-1-1 1,1 1-1,0 0 0,-1 1 0,1-1 1,0 0-1,0 0 0,0 0 0,1 1 1,-2 3-1,-9 56 187,3 0 0,2 0 0,3 1-1,3-1 1,8 66 0,-3-90-140,2-2 0,1 1 0,2-1 0,2 0-1,1-1 1,1-1 0,30 51 0,-32-64-128,-8-15 62,0 1 0,0 0 0,0 0-1,-1 0 1,0 1 0,-1-1 0,3 12 0,-6-15 90,-4-10 70,-5-11 161,-5-21-65,2-1 0,1-1 0,1 0 0,3 0 0,1-1-1,-2-72 1,9 107-308,1 1 0,-1-1-1,1 1 1,0 0-1,0-1 1,0 1 0,1 0-1,0 0 1,0 0-1,4-6 1,1 0-328,1 0 0,16-18 0,-18 22 413,17-19-438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15659,'-1'1'117,"0"0"-1,-1 0 0,1 0 1,0 1-1,0-1 0,0 0 1,0 1-1,1-1 0,-1 1 1,0-1-1,0 1 0,1-1 1,-1 1-1,1-1 0,-1 4 1,-3 29 97,4-24 47,-4 27 308,2 0 1,2 0 0,2 0-1,0-1 1,3 1 0,10 39-1,-14-73-526,0 1 0,0 0 0,1 0 0,0-1 0,0 1 0,0-1 1,0 1-1,0-1 0,0 0 0,5 5 0,-5-7-41,-1 0 0,1 0 1,-1 0-1,1 0 0,-1 0 1,1 0-1,0-1 0,0 1 1,-1 0-1,1-1 0,0 1 1,0-1-1,0 0 0,0 0 1,-1 1-1,1-1 0,0-1 1,0 1-1,0 0 0,0 0 1,0-1-1,-1 1 0,4-2 1,5-2-65,0-1 0,-1 0 0,0-1 0,0 0 0,-1 0 0,13-11 0,-14 9-12,2 1 1,-1 1-1,1 0 1,0 0-1,0 0 1,12-4 0,-21 10 77,1-1 0,0 1 1,-1 0-1,1-1 1,0 1-1,0 0 1,-1 0-1,1-1 0,0 1 1,0 0-1,0 0 1,-1 0-1,1 0 1,0 0-1,0 0 0,0 0 1,-1 0-1,1 0 1,0 0-1,0 1 1,0-1-1,-1 0 0,1 0 1,0 1-1,-1-1 1,1 0-1,0 1 1,-1-1-1,1 1 0,0-1 1,-1 1-1,1-1 1,-1 1-1,1 0 1,-1-1-1,1 1 0,-1 0 1,1-1-1,-1 1 1,0 0-1,1 0 1,-1-1-1,0 1 0,0 0 1,1 0-1,-1-1 1,0 1-1,0 0 1,0 0-1,0 0 0,0-1 1,0 2-1,-1 4 105,1 0-1,-1 0 1,0 0-1,0-1 1,-4 10-1,1-4 161,0-1-1,-1 0 0,-1 0 1,0-1-1,0 1 1,-1-1-1,-15 16 0,19-22-231,-1 1 0,1-1-1,-1 0 1,0 0-1,0 0 1,0-1 0,0 1-1,0-1 1,0 0 0,-1 0-1,1 0 1,-1-1-1,1 1 1,-1-1 0,0 0-1,0-1 1,1 1-1,-1-1 1,0 0 0,0 0-1,-5-1 1,9 0-80,-1 1 1,1 0-1,0-1 1,-1 0 0,1 1-1,-1-1 1,1 0-1,0 0 1,0 1-1,-1-1 1,1 0-1,0 0 1,0-1 0,0 1-1,0 0 1,0 0-1,0 0 1,1-1-1,-1 1 1,0 0 0,0-3-1,0 1-4,0-1 0,0 1 0,1 0 0,-1 0 0,1-1 0,0 1 0,0 0 0,1-7 0,6-24-474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35 15275,'-7'-5'276,"0"1"-1,-1-1 0,0 1 0,1 1 1,-2-1-1,-14-3 0,18 6-204,0 0 0,0 1 0,1 0-1,-1 0 1,0 0 0,0 0 0,0 1 0,0 0-1,1 0 1,-1 0 0,0 1 0,1-1-1,-10 5 1,3 1 9,0 1 1,0-1-1,0 2 0,1-1 0,0 1 1,1 1-1,0 0 0,0 0 0,1 1 1,-8 15-1,3-5-56,2 1-1,0 1 1,1 0 0,-10 41 0,15-46-30,1 0 1,1 0 0,1 0-1,0 0 1,2 0-1,0 1 1,3 21 0,-2-33 0,1 0 1,0 0 0,0 0 0,0-1 0,1 1-1,-1-1 1,2 1 0,-1-1 0,6 8 0,-5-10 6,-1 0 1,1-1-1,0 1 1,0-1-1,0 0 1,0 0 0,0 0-1,1 0 1,0-1-1,-1 0 1,1 0-1,0 0 1,0 0 0,6 0-1,-5 0 50,1-1 0,-1 0 0,1-1-1,-1 0 1,1 0 0,0 0 0,-1-1 0,1 0 0,-1 0-1,1 0 1,-1-1 0,0 0 0,1 0 0,-1-1-1,0 0 1,0 0 0,-1 0 0,1-1 0,-1 0 0,0 0-1,0 0 1,0-1 0,0 1 0,8-12 0,-7 7 64,0 0 1,0 0 0,-1-1 0,0 0 0,-1 0-1,0-1 1,-1 1 0,0-1 0,0 1-1,-1-1 1,-1 0 0,1 0 0,-2 0 0,0-15-1,-2 10-3,0 0-1,-1 0 0,-1 0 0,0 0 1,-1 1-1,-8-16 0,10 24-170,0 0 0,-1 0 1,0 0-1,0 1 0,0-1 0,-1 1 0,0 1 1,0-1-1,-1 1 0,0-1 0,0 1 0,0 1 1,0-1-1,-13-5 0,16 9-44,1 0 0,-1 0 0,1 0-1,-1 0 1,1 1 0,-1 0 0,0-1 0,1 1-1,-1 0 1,0 0 0,1 0 0,-1 1 0,0-1-1,1 1 1,-1-1 0,1 1 0,-1 0 0,1 0 0,-1 0-1,1 0 1,-4 3 0,1 0-75,0 0 1,0 0-1,0 1 1,0 0-1,1 0 0,0 0 1,-5 9-1,-12 20-688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0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132 246 18332,'-10'6'503,"1"0"0,0 1 0,1 0-1,-1 0 1,1 1 0,1 0 0,-1 0 0,-7 12 0,9-11-351,0 1-1,0-1 1,1 1 0,1 0 0,-1 1-1,2-1 1,-1 1 0,1-1 0,1 1 0,0 0-1,1 0 1,0 0 0,1 16 0,0-25-142,-1-1 1,1 0 0,0 0 0,0 0 0,0 0 0,1 0-1,-1 0 1,0 0 0,0 0 0,1 0 0,-1 0-1,0 0 1,1 0 0,-1 0 0,1 0 0,-1 0 0,1 0-1,0 0 1,-1 0 0,1-1 0,0 1 0,-1 0-1,1 0 1,0-1 0,0 1 0,0-1 0,0 1 0,0 0-1,0-1 1,0 0 0,0 1 0,0-1 0,0 0-1,1 1 1,1-1-2,-1-1-1,0 1 1,0-1-1,0 1 0,1-1 1,-1 0-1,0 0 1,0 0-1,0 0 1,0 0-1,0-1 0,-1 1 1,1-1-1,0 1 1,2-4-1,8-9 0,0 0 0,-1-2 0,0 1 0,-2-1 0,1-1 0,10-29 0,-10 19-66,-1 0 0,-1-1 0,6-46 0,-13 42-142,-1 32 197,0 0 0,0 0 0,0 0 0,0 0-1,0 0 1,0 0 0,0 0 0,0 0 0,0 0 0,0 0 0,0 0 0,0 0-1,0 0 1,0 0 0,0 0 0,-1 0 0,1 0 0,0 0 0,0 0 0,0 0 0,0 0-1,0 0 1,0 0 0,0 0 0,0 0 0,0 0 0,0 0 0,0 0 0,0 0 0,0 0-1,0 0 1,0 0 0,0 0 0,0 0 0,0 0 0,-1 0 0,1 0 0,0-1 0,0 1-1,0 0 1,0 0 0,0 0 0,0 0 0,0 0 0,0 0 0,0 0 0,0 0 0,-3 18-93,0 11 105,0 0 0,3 37 0,1-54 31,0 0 0,0 0 0,1-1 1,1 1-1,0 0 0,1-1 0,0 0 0,8 16 0,-12-25-31,1 0 1,0-1-1,0 1 1,0 0-1,1 0 1,-1 0 0,0-1-1,1 1 1,-1-1-1,1 1 1,0-1-1,-1 1 1,1-1-1,0 0 1,0 0-1,0 0 1,0 0 0,0 0-1,0-1 1,0 1-1,0 0 1,0-1-1,0 1 1,0-1-1,0 0 1,1 0-1,-1 0 1,0 0-1,0 0 1,0-1 0,0 1-1,0 0 1,0-1-1,1 0 1,-1 1-1,0-1 1,0 0-1,-1 0 1,1 0-1,0 0 1,0-1 0,0 1-1,2-3 1,5-4-11,0 0 1,-1-1 0,0 0-1,0 0 1,-1-1-1,10-17 1,-4 3-185,-2-1-1,0-1 0,-2 0 1,-1 0-1,9-50 1,-16 66-34,-2 13 38,-2 18 63,1 8 308,3 43 0,0-60-91,0 0 0,1 0 0,0-1 0,1 1-1,0-1 1,9 19 0,-11-28-72,0 0-1,0 1 0,0-1 1,1 0-1,-1 0 0,1 0 1,-1 0-1,1 0 0,0 0 1,0 0-1,0-1 0,0 1 1,0-1-1,0 1 0,0-1 1,0 0-1,1 0 0,-1 0 1,0 0-1,6 1 0,-6-2-11,1 0 0,0 0 0,0 0-1,-1-1 1,1 1 0,0-1 0,0 0-1,-1 0 1,1 0 0,-1 0 0,1 0 0,-1 0-1,1-1 1,-1 1 0,0-1 0,1 0-1,-1 0 1,3-3 0,9-10-12,-1 0 1,-1 0 0,0-2-1,-1 1 1,-1-1-1,-1-1 1,12-28-1,-12 19-124,0 0 0,-2 0 0,-1 0 0,5-49-1,-11 72 66,0-1 0,0 0 0,0 1 0,-1-1 0,0 0 0,-1-6 0,2 10 47,-1 1 0,1-1 0,0 1 0,0 0 0,0-1 0,0 1 0,0 0 0,-1-1 0,1 1 0,0 0 0,0-1 0,0 1 0,-1 0 0,1-1 0,0 1 0,-1 0 0,1 0 0,0-1 0,-1 1 0,1 0 0,0 0 0,-1 0 0,1-1 0,0 1 0,-1 0 0,1 0-1,0 0 1,-1 0 0,0 0 0,0 0-2,0 1 0,0-1-1,1 1 1,-1 0-1,0-1 1,0 1-1,0 0 1,0 0-1,1-1 1,-1 1 0,0 0-1,1 0 1,-1 0-1,1 0 1,-1 0-1,0 2 1,-4 7-6,1 0 0,0 1 0,1 0 0,0 0-1,1 0 1,-2 13 0,2-1-254,1 0 1,2 25-1,-1-46 246,5 28-238,-5-28 250,0-1 0,0 0 0,1 0 0,-1 0 0,1 0-1,-1 0 1,1 0 0,-1 0 0,1 0 0,-1 0 0,1 0 0,0-1 0,-1 1 0,1 0 0,0 0 0,0 0 0,0-1 0,0 1 0,0-1 0,0 1 0,-1 0 0,1-1 0,1 0 0,-1 1 0,1 0 0,11-4-271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1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15899,'-17'5'380,"0"1"-1,1 1 0,0 1 0,0 0 1,1 1-1,0 0 0,1 2 0,0-1 1,0 2-1,1 0 0,1 1 0,0 0 0,0 0 1,-9 17-1,9-11-195,0 0-1,2 1 1,0 0 0,1 0 0,1 1-1,2 0 1,0 1 0,0 0 0,2 0-1,-2 39 1,6-52-133,0 0-1,0 1 1,1-1-1,0 0 1,5 16 0,-5-22-37,0 0 0,0 0 0,0 0 0,0 0 0,1-1 0,-1 1 1,1 0-1,0-1 0,0 1 0,0-1 0,0 0 0,0 0 0,0 1 1,1-2-1,-1 1 0,1 0 0,0 0 0,-1-1 0,1 1 1,0-1-1,3 1 0,0-1-2,0 0 1,1 0-1,-1-1 0,0 0 1,1 0-1,-1-1 0,1 1 1,-1-1-1,0-1 1,0 1-1,0-1 0,0 0 1,0-1-1,0 1 0,0-1 1,0 0-1,5-5 1,8-5 21,0-1 0,-1 0 0,24-27 0,-22 21 68,-2-1 0,-1-1 0,0-1 1,23-41-1,-35 54-64,0 0 0,-1 0-1,1 0 1,-2-1 0,0 1 0,0-1-1,-1 0 1,0 0 0,-1 0-1,0 0 1,-1 0 0,0 0 0,-1 0-1,-3-20 1,2 26-45,1 0-1,-1 0 0,1 0 1,-2 0-1,1 0 1,0 1-1,-1-1 0,0 1 1,0-1-1,0 1 1,-1 0-1,1 0 0,-1 1 1,0-1-1,0 1 1,0 0-1,-1 0 0,1 0 1,-1 0-1,0 1 1,1 0-1,-1 0 1,0 0-1,0 0 0,-1 1 1,1 0-1,0 0 1,0 0-1,-1 1 0,1 0 1,0 0-1,0 0 1,-1 1-1,1-1 0,0 1 1,0 1-1,0-1 1,0 1-1,0 0 0,0 0 1,0 0-1,0 0 1,1 1-1,-1 0 0,1 0 1,0 0-1,0 1 1,-7 6-1,8-6-95,0-1 1,0 1-1,0 0 1,1 0-1,-1 0 0,1 0 1,0 0-1,0 0 0,0 1 1,1-1-1,-1 1 1,1-1-1,0 1 0,1-1 1,-1 1-1,1 0 0,0-1 1,0 1-1,0 0 1,1-1-1,1 9 0,0-7-109,0 0 0,0 0 0,1-1 0,-1 1 0,1-1 1,1 0-1,-1 0 0,1 0 0,0 0 0,0 0 0,0-1 0,0 0 0,1 0 0,0 0 0,0-1 0,9 6 0,-3-4-186,0 0 0,0-1 0,1-1 0,-1 0 0,1 0 0,0-1 0,0 0 0,0-1 0,-1-1 0,1 0 0,0-1 0,0 0 0,0 0 0,0-1 0,0-1 0,15-5 0,-11 2 343,1 0 0,-1-1 0,-1-1 0,0 0 0,0-1-1,0 0 1,-1-1 0,-1-1 0,0-1 0,21-22 0,-28 26 425,0 0 1,-1 0 0,0-1-1,0 0 1,-1 0 0,5-14-1,-8 20-170,0 0-1,-1 0 1,1 1-1,-1-1 1,0 0-1,1 0 1,-1 0-1,-1 1 0,1-1 1,0 0-1,-1 0 1,0-3-1,0 4-40,0 1-1,0-1 1,0 1-1,0-1 1,0 1-1,0 0 1,0-1-1,0 1 1,0 0-1,-1 0 1,1 0 0,0 0-1,-1 0 1,1 0-1,-1 0 1,1 0-1,-1 1 1,0-1-1,1 0 1,-1 1-1,0 0 1,-1-1-1,-2 1 14,0 0 0,1 0-1,-1 0 1,0 1 0,0-1-1,1 1 1,-1 0-1,0 1 1,1-1 0,-1 1-1,1 0 1,0 0-1,-1 0 1,1 1 0,0-1-1,1 1 1,-5 4 0,2-3-102,0 1 0,0 1 0,1-1 1,0 1-1,0 0 0,1 0 1,-1 0-1,1 0 0,0 1 0,-3 8 1,7-14-72,-1 0 0,0 1 1,1-1-1,-1 1 1,1-1-1,0 1 0,-1-1 1,1 1-1,0-1 1,0 1-1,0-1 0,0 1 1,0-1-1,0 1 1,0-1-1,1 1 0,-1-1 1,1 1-1,-1-1 1,1 1-1,-1-1 0,1 0 1,0 1-1,0-1 1,-1 0-1,1 0 0,0 1 1,0-1-1,0 0 1,1 0-1,-1 0 0,0 0 1,0 0-1,0 0 1,1-1-1,-1 1 0,0 0 1,1-1-1,-1 1 0,3 0 1,5 1-88,1 0 0,-1-1 0,1 0 0,0 0-1,12-1 1,-11-1-4,18 1-93,76 3-528,-90-2 600,-1 1 0,0 0 0,0 1 0,0 1 0,16 6 0,-26-8 105,-1 0 0,1-1 1,0 2-1,-1-1 0,1 0 0,-1 1 1,7 5-1,-9-7 22,0 1 0,0-1-1,0 0 1,0 1 0,0-1 0,-1 1 0,1-1-1,0 1 1,-1 0 0,1-1 0,-1 1 0,0-1-1,0 1 1,1 0 0,-1 0 0,0-1 0,0 1-1,0 0 1,-1-1 0,1 1 0,0 0 0,-1-1-1,0 3 1,-2 3 85,0 1 0,-1-1 0,0 0 0,-1 0 0,1 0-1,-1 0 1,-1-1 0,-7 8 0,-54 45 842,56-50-766,3-3-68,-18 16 384,-37 23 1,51-41-613,9-11-334,12-21-709,65-116-2290,-19 42 2255,-11 9 142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1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36 17852,'0'-3'157,"-1"1"0,0-1 1,0 0-1,0 1 0,0-1 0,0 0 1,0 1-1,-1-1 0,1 1 0,-4-4 1,5 5-130,-1 1 0,1 0 1,-1-1-1,1 1 1,-1 0-1,1-1 0,-1 1 1,0 0-1,1 0 0,-1 0 1,1 0-1,-1-1 1,1 1-1,-1 0 0,0 0 1,1 0-1,-1 0 0,1 0 1,-1 0-1,0 0 1,1 1-1,-1-1 0,-1 1 8,0-1-1,1 1 0,-1 0 0,1 0 0,-1 0 0,1 0 1,-1 1-1,1-1 0,0 0 0,-1 0 0,0 2 0,-3 5 176,0 0 0,0 1 0,1-1-1,0 1 1,0 0 0,1 0-1,0 0 1,1 0 0,0 0-1,0 1 1,1-1 0,0 16 0,1-2-47,1 1 0,1-1 1,1 0-1,6 25 0,-3-26-161,1 1-1,1-2 1,1 1-1,1-1 1,1 0-1,0-1 1,2 0-1,0-1 1,1-1-1,1 0 1,1-1-1,1 0 1,0-2-1,1 0 1,34 22-1,-48-34-169,0-1 0,1 1 0,-1-1-1,1 0 1,-1-1 0,1 1 0,7 1 0,-12-3 138,1 0 0,-1 0 0,0 0 0,0 0 1,0 0-1,1 0 0,-1 0 0,0 0 0,0 0 1,1 0-1,-1 0 0,0 0 0,0 0 0,0 0 1,1 0-1,-1 0 0,0 0 0,0 0 0,0 0 1,1 0-1,-1 0 0,0 0 0,0-1 0,0 1 1,0 0-1,1 0 0,-1 0 0,0 0 0,0 0 1,0-1-1,0 1 0,0 0 0,1 0 1,-1 0-1,0 0 0,0-1 0,0 1 0,0 0 1,0 0-1,0 0 0,0-1 0,-5-9-688,-12-7-93,-35-18-193,-93-47 1,25 17 1728,102 54-512,3 4 149,1-2 0,0 0 0,0-1 0,1 0 0,0-1 0,-16-18 0,27 27-301,1 1-1,0 0 1,0-1 0,0 0-1,0 1 1,0-1-1,0 0 1,0 0 0,0 1-1,1-1 1,-1 0-1,1 0 1,-1 0 0,1 0-1,0 0 1,0 0-1,0 1 1,0-1 0,0 0-1,0 0 1,1 0-1,-1 0 1,0 0 0,1 0-1,0 0 1,-1 1-1,1-1 1,0 0 0,0 0-1,0 1 1,0-1-1,0 1 1,0-1 0,1 1-1,-1-1 1,0 1-1,1 0 1,3-3 0,5-2 147,0-1 1,1 1-1,1 1 1,22-9-1,-28 12-153,279-89 239,-103 36-310,-26 3-65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39 646 12803,'-15'27'1445,"-5"13"-150,19-37-1226,1-1-1,-1 1 1,1-1-1,-1 1 1,1-1-1,0 1 1,0 0 0,0-1-1,0 1 1,0-1-1,1 1 1,-1 0-1,1-1 1,1 5 0,-1-6-43,-1 0 0,1 0 1,0 0-1,-1-1 1,1 1-1,0 0 1,0 0-1,-1-1 1,1 1-1,0 0 1,0-1-1,0 1 1,0-1-1,0 1 1,0-1-1,0 1 0,0-1 1,0 0-1,0 1 1,0-1-1,0 0 1,0 0-1,0 0 1,0 0-1,0 0 1,0 0-1,1 0 1,-1 0-1,0 0 0,1-1 1,5-1 109,0 0 0,0 0 0,12-5 0,39-23 573,81-56 0,-69 41-377,567-410 634,-607 429-1105,0-1 0,34-43 0,-58 64 191,0-3-936,-18 12-270,9-1 1065,-1-1 1,0 1-1,0-1 0,0 0 0,0-1 0,0 1 0,-7 0 0,-5-3-205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40 378 12963,'-35'46'1055,"35"-46"-1047,0 0 1,-1 1-1,1-1 1,0 0-1,-1 1 1,1-1-1,0 0 1,0 1-1,-1-1 1,1 0-1,0 1 1,0-1-1,0 1 1,-1-1-1,1 0 1,0 1-1,0-1 1,0 1-1,0-1 1,0 0-1,0 1 1,0-1-1,0 1 1,0-1-1,0 1 1,0-1-1,0 0 1,0 1-1,0-1 1,0 1-1,1-1 1,-1 0 0,0 1-1,0-1 1,0 1-1,1-1 1,-1 0-1,0 1 1,1-1-1,-1 0 1,0 1-1,0-1 1,1 0-1,-1 0 1,1 1-1,-1-1 1,0 0-1,1 0 1,-1 0-1,0 0 1,1 1-1,-1-1 1,1 0-1,-1 0 1,1 0-1,3 0 63,0 1-1,0-1 0,0-1 1,0 1-1,8-2 1,23-6 161,0-2 0,48-21 0,70-39 186,-60 26-167,431-176 488,-353 169-555,-149 45-160,-22 6-21,0 0-1,0 1 1,0-1 0,0 0-1,0 0 1,0 0 0,0 0-1,0 0 1,0 0 0,0 0-1,0 0 1,0 0 0,0 0-1,0 0 1,0 0 0,0 0 0,0 0-1,0 0 1,0 0 0,0 0-1,0 0 1,0 0 0,0 0-1,0 1 1,0-1 0,1 0-1,-1 0 1,0 0 0,0 0-1,0 0 1,0 0 0,0 0-1,0 0 1,0 0 0,0 0-1,0 0 1,0 0 0,0 0-1,0 0 1,0 0 0,0 0-1,0 0 1,0 0 0,0 0-1,0 0 1,0 0 0,0 0 0,0 0-1,0 0 1,1 0 0,-1 0-1,0 0 1,0 0 0,0 0-1,0 0 1,0 0 0,-7 7 94,-21 16-7,-9 7-18,-16 26-50,3 1 1,-74 110-1,77-98-22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8 240 14515,'-8'11'2309,"12"-16"-1170,13-16 274,28-25-322,1 3 0,64-47 0,-110 90-1090,7-6 25,1 0 1,-1 1-1,1 0 0,0 0 0,0 1 0,0 0 0,13-5 1,-20 9-26,0 0 1,0-1 0,0 1 0,-1 0 0,1 0 0,0 0 0,0-1 0,0 1 0,0 0 0,0 0 0,0 0 0,-1 0-1,1 1 1,0-1 0,0 0 0,0 0 0,0 0 0,0 1 0,-1-1 0,1 0 0,0 1 0,0-1 0,-1 1 0,1-1-1,0 1 1,0-1 0,-1 1 0,1-1 0,-1 1 0,1 0 0,0-1 0,-1 1 0,1 0 0,-1 0 0,0-1 0,1 1-1,-1 0 1,0 0 0,1 0 0,-1-1 0,0 1 0,0 0 0,0 0 0,1 1 0,-1 5 5,0-1 1,-1 0-1,0 0 0,0 1 1,-3 10-1,-27 77 64,22-73-40,1 0 0,1 0 0,1 1-1,1-1 1,1 1 0,-2 42 0,6-61-24,0-1 0,0 1 1,1 0-1,-1 0 0,1 0 0,-1 0 0,1 0 1,0 0-1,0 0 0,0-1 0,1 1 1,-1 0-1,1-1 0,-1 1 0,1-1 0,0 0 1,2 3-1,-1-3 7,0 0 0,0 0-1,1 0 1,-1 0 0,0-1 0,1 1 0,-1-1 0,1 0 0,-1 0 0,1 0-1,0-1 1,-1 1 0,7-1 0,2 0-17,-1 0 0,0-1 0,0 0 0,0-1 1,0 0-1,0-1 0,0 0 0,0-1 0,-1 0 0,0-1 0,0 0 0,0-1 0,0 1 1,-1-2-1,0 0 0,0 0 0,-1 0 0,0-1 0,0 0 0,-1-1 0,0 0 0,0 0 1,8-16-1,2-16-84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15195,'23'-12'5764,"86"-23"-1392,-93 31-4225,-1 0 0,1 2 0,-1 0-1,1 0 1,20 2 0,-34 0-146,0 0 1,0 0-1,0 1 0,0-1 0,0 1 0,0-1 0,-1 1 0,1 0 0,0 0 1,0-1-1,0 1 0,-1 1 0,1-1 0,-1 0 0,1 0 0,-1 0 0,1 1 1,-1-1-1,0 1 0,0-1 0,2 4 0,12 12-199,-12-15 178,-1 0 0,1-1 0,0 1 0,0-1 0,0 1 0,0-1 0,0 0 0,0-1 0,0 1 0,0 0-1,0-1 1,1 0 0,-1 0 0,0 0 0,0 0 0,0 0 0,0 0 0,1-1 0,3-1 0,8-2-53,1 0 0,20-10 1,-32 13 51,86-43-1636,-88 42 1539,-4 3-29,-10 1-205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18748,'0'0'63,"1"0"0,-1 0 0,1 1 0,-1-1 0,1 0 0,-1 0 0,1 1 0,-1-1 0,1 0 0,-1 1-1,0-1 1,1 1 0,-1-1 0,1 1 0,-1-1 0,0 0 0,1 1 0,-1-1 0,0 1 0,0 0 0,1-1 0,-1 1 0,0-1 0,0 1 0,0-1 0,0 1 0,0-1 0,0 1 0,0 0 0,0 0 0,1 26 126,-2-21 52,-7 158 1969,-2 56-1466,10-211-670,0 0 0,1 0 0,0 0 0,1 0 0,-1 0 0,2 0 0,-1-1 0,5 10 0,-6-16-31,0 1-1,1-1 0,-1 0 1,1 1-1,0-1 1,0 0-1,0 0 0,0 0 1,0 0-1,0-1 1,0 1-1,1-1 0,-1 1 1,1-1-1,-1 0 0,1 1 1,-1-2-1,1 1 1,0 0-1,0 0 0,-1-1 1,1 1-1,0-1 1,0 0-1,-1 0 0,1 0 1,0 0-1,0-1 0,0 1 1,3-2-1,11-2 134,-1-1 0,-1 0 1,1-1-1,-1-1 0,0 0 0,14-10 0,84-62 736,22-32-192,-109 87-1109,-2-1 0,42-55 0,-64 76 209,18-29-748,-19 31 870,0 0 0,0 0 1,0 0-1,-1 0 0,1 0 1,-1 0-1,0-1 0,1 1 1,-1 0-1,0 0 0,0 0 1,0 0-1,-1 0 0,1-1 1,-1-1-1,-7-9-660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16219,'-4'43'2057,"12"-6"-1049,8-6-400,8-5 1105,4-3-609,2-6-2897,0 1 2218,-2-3-577,0-2-321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19260,'0'3'1841,"-5"0"-1353,2 21-192,-1 11 808,0 12-608,1 6-104,2 7-48,1 3-128,0-4-216,0-3-152,1-5-304,0-5-224,-1-11-464,-2-10 424,-3-12 311,-2-11-183,-4-12-72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15339,'10'1'1361,"10"-6"-825,6-10-208,17-13 408,4-11-40,13-17-96,3-5-56,0-5-200,-4 1-240,-11 5-368,-7 7-240,-22 20 432,-12 10-96,-21 19-96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15 388 16347,'-3'-6'239,"1"1"0,0-1-1,0 0 1,0 0-1,1 0 1,0 0 0,0 0-1,0 0 1,1 0-1,0 0 1,0 0 0,1 0-1,0 0 1,0 0-1,0 0 1,1 0 0,-1 0-1,2 1 1,-1-1-1,0 1 1,6-9 0,11-10 282,1 1 1,2 0-1,0 2 1,1 0 0,1 2-1,1 0 1,1 2-1,0 1 1,53-24-1,-67 35-478,-1 0 0,1 1 0,0 0 0,0 1 0,0 1 0,0 0 0,14-1 0,-22 3-43,0 0 1,0 0-1,0 0 1,0 1-1,0 0 1,-1-1-1,1 1 1,0 1-1,0-1 0,-1 0 1,1 1-1,-1 0 1,1 0-1,-1 0 1,0 0-1,1 0 1,-1 1-1,-1 0 1,1-1-1,0 1 1,0 0-1,-1 0 1,0 0-1,0 1 1,0-1-1,2 5 0,-1-1-2,-1 0 0,0 0 0,-1 0 0,1 1 0,-1-1 0,-1 0-1,1 1 1,-2-1 0,1 0 0,-1 1 0,0-1 0,0 0-1,0 1 1,-1-1 0,-1 0 0,1 0 0,-1 0 0,0-1-1,-6 9 1,-1 3 18,-1-1 0,0-1-1,-2 0 1,0-1-1,-28 26 1,27-28-227,-1-1 1,0-1-1,-17 9 0,24-17-660,7-5 372,9-9 100,8-1-107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66 194 17308,'-12'19'1270,"3"-6"-693,2 0 0,-1 0-1,1 0 1,1 1 0,0 0 0,-4 18 0,10-32-543,0 1 0,0-1 1,0 0-1,0 1 1,-1-1-1,1 1 1,0-1-1,0 1 0,0-1 1,0 1-1,0-1 1,1 1-1,-1-1 1,0 1-1,0-1 1,0 1-1,0-1 0,0 0 1,1 1-1,-1-1 1,0 1-1,0-1 1,1 0-1,-1 1 1,0-1-1,0 1 0,1-1 1,-1 0-1,1 1 1,13-4 432,13-15-162,-17 8-208,0 0 0,0 0 0,-1-1 1,-1 0-1,0 0 0,0-1 0,-1 0 0,0-1 0,6-18 0,-13 27 67,-4 8-107,-5 9-17,6-5-41,1-1 0,0 0-1,0 0 1,-1 11 0,3-17 0,0 0 1,-1 0-1,1 0 1,0 0-1,0 0 1,0 0-1,0 0 1,0 0-1,0 0 1,0 0-1,1 0 1,-1 0-1,0 0 1,0 0-1,1 0 1,-1 0-1,1 0 1,-1 0-1,1 0 1,-1-1-1,1 1 0,-1 0 1,1 0-1,0 0 1,0-1-1,-1 1 1,1 0-1,0-1 1,0 1-1,0-1 1,0 1-1,0-1 1,-1 1-1,1-1 1,0 0-1,0 1 1,0-1-1,0 0 1,0 0-1,0 0 1,0 0-1,0 0 1,2 0-1,2 0 7,1-1 1,0 0-1,0 0 0,0-1 0,-1 0 0,1 0 1,0 0-1,-1-1 0,0 0 0,0 0 0,6-4 0,6-6 56,28-28-1,-11 9-26,-34 32-35,0 0 0,0 0 0,0 0 0,0 0 0,0 0 0,0-1 0,0 1 0,0 0 0,0 0 0,1 0 0,-1 0 0,0 0 0,0 0 0,0 0 0,0 0 0,0 0 0,0 0 0,0 0 0,1 0 0,-1 0 0,0-1-1,0 1 1,0 0 0,0 0 0,0 0 0,0 0 0,1 0 0,-1 0 0,0 0 0,0 0 0,0 1 0,0-1 0,0 0 0,0 0 0,1 0 0,-1 0 0,0 0 0,0 0 0,0 0 0,0 0 0,0 0 0,0 0 0,0 0 0,0 0 0,1 0 0,-1 1 0,0-1 0,0 0 0,0 0 0,0 0 0,0 0 0,0 0 0,0 0-1,1 12-8,-6 18-19,3-25 19,2 0-2,-3 9 24,1 0-1,0-1 0,1 1 1,1 0-1,1 17 1,-1-28-12,1 1 0,0-1 0,0 0 0,0 1-1,0-1 1,0 0 0,1 0 0,-1 1 0,1-1 0,0-1 0,0 1 0,0 0 0,1 0 0,-1-1 0,0 1 0,1-1 0,0 0 0,0 0 0,-1 0 0,1 0 0,0 0-1,1 0 1,-1-1 0,0 0 0,7 2 0,10 3-305,-14-5-170,0 0 0,-1 1 0,1 0-1,0 0 1,0 1 0,5 3 0,-11-6 451,0 0 1,1 0-1,-1 0 1,0 0-1,0 0 1,0 1-1,0-1 1,0 0-1,0 0 0,0 0 1,0 0-1,0 0 1,0 0-1,0 0 1,0 0-1,1 0 1,-1 0-1,0 0 1,0 0-1,0 0 1,0 0-1,0 0 1,0 0-1,0 0 1,0 0-1,0 0 0,0 0 1,1 0-1,-1 0 1,0 0-1,0 0 1,0 0-1,0 0 1,0 0-1,0-1 1,0 1-1,0 0 1,0 0-1,0 0 1,0 0-1,0 0 1,0 0-1,0 0 0,1 0 1,-1 0-1,0 0 1,0 0-1,0 0 1,0 0-1,0-1 1,0 1-1,0 0 1,0 0-1,0 0 1,0 0-1,0 0 1,0-8-548,0 4 266,0-13-463</inkml:trace>
  <inkml:trace contextRef="#ctx0" brushRef="#br0" timeOffset="1">402 28 16011,'0'-17'1873,"5"11"-1097,-1 2-296,2 7 920,-1 5-295,3 5-713,0-1-456,1 1-2129,-1 0 1961,1 0-320,0 2-272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13075,'7'-8'1136,"-5"6"-1068,0-1-1,0 1 1,0 0-1,0 0 0,0 0 1,1 0-1,-1 0 0,1 0 1,-1 1-1,1-1 0,-1 1 1,1-1-1,0 1 1,4-1-1,-7 3-16,1-1 1,-1 1 0,1-1-1,-1 1 1,0-1-1,1 1 1,-1 0-1,0-1 1,0 1 0,1 0-1,-1-1 1,0 1-1,0 0 1,0 0-1,0-1 1,0 1-1,0 0 1,0-1 0,0 1-1,0 0 1,0-1-1,0 1 1,0 0-1,-1-1 1,1 1-1,-1 1 1,-5 22 2550,-5 1-952,7-17-1373,0 0 1,0 1-1,1 0 0,1 0 1,-3 14-1,4-19-243,0-1 1,1 1-1,0 0 0,0 0 1,0 0-1,0 0 0,1 0 1,0 0-1,-1 0 0,1 0 1,1 0-1,-1 0 0,1-1 1,-1 1-1,1-1 0,0 1 1,0-1-1,0 0 0,1 1 1,-1-1-1,1 0 0,0-1 1,0 1-1,0 0 0,0-1 1,0 0-1,1 1 0,-1-1 1,1-1-1,-1 1 0,1 0 1,0-1-1,0 0 0,-1 0 1,1 0-1,0 0 0,0-1 1,0 1-1,0-1 0,0 0 1,0 0-1,8-2 0,0 0 61,0-1-1,-1 0 0,1 0 0,-1-1 0,0-1 0,0 0 0,0-1 0,0 0 0,-1 0 1,13-11-1,-18 13-19,1 0 1,-1-1-1,0 0 1,0 0 0,0 0-1,-1 0 1,0-1-1,0 0 1,0 0 0,-1 0-1,0 0 1,0 0-1,0-1 1,-1 1 0,0-1-1,0 0 1,-1 1-1,0-1 1,1-8 0,-2 13-54,-1-1 1,1 1-1,-1 0 0,0-1 1,1 1-1,-1 0 1,0 0-1,0 0 1,0 0-1,-3-4 1,3 5-24,1 0 1,-1 1 0,1-1 0,-1 0 0,1 1 0,-1-1 0,0 0 0,0 1 0,1-1 0,-1 1 0,0-1-1,0 1 1,1-1 0,-1 1 0,0 0 0,0-1 0,0 1 0,0 0 0,0 0 0,1 0 0,-1-1 0,0 1-1,0 0 1,0 0 0,0 0 0,0 1 0,0-1 0,0 0 0,0 0 0,-1 1 0,2-1-20,-1 0 0,1 0 0,-1 0 0,1 1 0,-1-1-1,1 0 1,0 1 0,-1-1 0,1 0 0,-1 1 0,1-1 0,0 0 0,-1 1 0,1-1 0,0 1 0,-1-1 0,1 1 0,0-1 0,0 1 0,-1-1 0,1 1 0,0-1 0,0 1 0,0-1 0,0 1 0,0-1 0,-1 1 0,1-1-1,0 1 1,0 0 0,1-1 0,-1 1 0,0-1 0,0 1 0,0-1 0,0 1 0,0-1 0,1 1 0,-1-1 0,0 1 0,0-1 0,1 1 0,-1-1 0,0 1 0,1-1 0,-1 0 0,0 1 0,1-1 0,-1 1 0,1-1 0,2 3-192,-1-1 0,0 0 1,0 0-1,1-1 1,0 1-1,-1 0 1,1-1-1,3 2 1,3 0-171,0-1 0,1 0 0,-1-1 1,0 0-1,1-1 0,18 0 0,7-3-573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17492,'-4'1'359,"-9"4"426,1 0 0,-1 1-1,1 0 1,0 1 0,1 0 0,-1 1-1,-18 17 1,29-24-756,0-1 0,1 1 0,-1-1 0,1 1 0,-1-1 1,1 1-1,-1-1 0,1 1 0,-1-1 0,1 1 0,-1 0 0,1-1 0,0 1 0,-1 0 0,1-1 0,0 1 0,0 0 0,0 0 0,-1-1 0,1 1 0,0 0 0,0 0 1,0-1-1,0 1 0,0 0 0,1-1 0,-1 1 0,0 0 0,0 0 0,0-1 0,1 2 0,0-1-24,0 0 0,1 0-1,-1-1 1,0 1 0,1 0 0,-1-1-1,0 1 1,1-1 0,-1 1 0,1-1-1,-1 0 1,0 0 0,1 0 0,2 0-1,6 0-106,1 0 0,0-1 0,14-3-1,50-18-287,-86 43 331,9-19 37,1 1 1,-1-1 0,1 1-1,0-1 1,0 1-1,0-1 1,0 1 0,1-1-1,-1 1 1,1 0 0,-1 4-1,1-6-31,1 0 0,-1 0 0,0 0 1,1 0-1,-1 0 0,1 0 0,-1 0 0,1-1 0,-1 1 0,1 0 0,0 0 0,-1 0 1,1-1-1,0 1 0,0 0 0,0-1 0,-1 1 0,1-1 0,0 1 0,0-1 0,0 1 0,0-1 1,0 0-1,0 1 0,0-1 0,0 0 0,0 0 0,0 0 0,0 0 0,0 0 0,0 0 1,0 0-1,2 0 0,4-1-175,0 1 1,0-1-1,0 0 0,-1-1 1,1 0-1,0 0 1,10-4-1,-7 2-30,23-9-516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40 20740,'3'-31'2066,"-3"22"-1178,-4 20 127,-11 54-499,2 0 0,3 1 1,0 80-1,9-132-494,0-8-10,1 0 1,0 0-1,0 0 0,1 1 0,-1-1 0,1 0 0,1 0 1,1 7-1,-2-12-13,-1-1 0,0 1 0,0-1 0,0 1 0,0-1 0,0 0 1,0 1-1,1-1 0,-1 0 0,0 1 0,0-1 0,1 1 0,-1-1 0,0 0 0,1 0 1,-1 1-1,0-1 0,0 0 0,1 1 0,-1-1 0,1 0 0,-1 0 0,0 0 1,1 0-1,-1 1 0,1-1 0,-1 0 0,0 0 0,1 0 0,-1 0 0,1 0 0,-1 0 1,1 0-1,-1 0 0,1 0 0,10-13-17,2-22-44,-13 34 59,6-25-102,-5 19 33,1 0-1,-1 0 1,1 0 0,1 0 0,5-12-1,-8 18 60,1 1-1,0-1 1,-1 1-1,1-1 1,-1 1-1,1-1 1,-1 1-1,1-1 1,0 1-1,-1 0 1,1-1-1,0 1 1,0 0-1,-1 0 1,1 0-1,0-1 1,0 1-1,-1 0 1,1 0-1,0 0 1,0 0-1,-1 0 1,1 0-1,0 1 1,0-1-1,-1 0 1,1 0-1,0 0 1,-1 1-1,1-1 1,0 0-1,-1 1 1,1-1-1,1 1 1,27 20-142,-17-11 118,0-2 64,1-1 0,0 0 0,0-1 0,1 0 0,-1-1 0,1-1 0,0 0 0,17 2 1,-22-5-26,1 0 1,0 0-1,0-1 1,0-1-1,0 0 1,-1 0-1,1-1 1,0 0-1,-1-1 1,0 0-1,1 0 1,-1-1-1,9-5 1,-4-2-255,-29 18-42,14-4 233,7-4 70,11-7 95,-9 1 194,-1-1 0,0 0 0,0 0 0,0-1-1,-1 0 1,0 0 0,-1 0 0,0-1 0,6-17-1,-11 26-276,1 1 1,0-1-1,-1 0 0,1 0 0,0 1 0,0-1 0,0 1 0,0-1 0,-1 1 0,1-1 1,0 1-1,0-1 0,0 1 0,0 0 0,0 0 0,0-1 0,0 1 0,0 0 0,0 0 0,0 0 1,0 0-1,2 0 0,31 3-522,-20-1 122,-9-2 333,0 0 1,1 0 0,-1 0-1,0 0 1,0-1 0,-1 0-1,1 0 1,9-4 0,15-14-178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19908,'-2'0'1438,"-15"6"-1054,0 0 0,1 1-1,0 0 1,0 1 0,1 1 0,-28 21 0,36-25-417,1 0 0,0 1 1,1 0-1,-1 0 0,1 0 0,0 0 1,1 1-1,-1 0 0,1 0 0,1 0 1,-1 1-1,1-1 0,1 1 1,-1-1-1,1 1 0,1 0 0,-2 15 1,3-19-35,0 0 1,0-1-1,1 1 0,-1 0 1,1 0-1,0-1 1,0 1-1,0-1 1,1 1-1,-1-1 0,1 1 1,0-1-1,0 0 1,0 0-1,0 1 1,1-2-1,-1 1 1,1 0-1,6 4 0,3 2-200,0-1 0,1-1 0,26 12 0,6 3-74,-35-16 336,-1 0-1,1 0 1,-2 1-1,1 0 1,-1 1-1,0 0 1,11 13-1,-17-18 49,0 0 0,-1 0 0,1-1 0,0 1 0,-1 0 0,0 0 0,0 1 0,0-1 0,0 0 0,0 0-1,0 0 1,-1 1 0,0-1 0,1 0 0,-1 1 0,-1-1 0,1 0 0,0 1 0,-1-1 0,0 0 0,1 0 0,-1 1 0,-1-1 0,1 0 0,0 0 0,-1 0 0,1 0-1,-1-1 1,-4 5 0,1 0 129,-2-1 1,1 0-1,-1-1 0,1 0 0,-2 0 0,1 0 0,0-1 0,-1 0 0,0 0 0,0-1 0,0 0 0,0 0 1,-1-1-1,1 0 0,-1-1 0,1 0 0,-1 0 0,0 0 0,1-1 0,-1-1 0,1 0 0,-1 0 0,-9-3 1,15 4-241,1-1 1,-1 0 0,1 0 0,-1-1 0,1 1-1,0 0 1,-1-1 0,1 0 0,0 1 0,0-1-1,0 0 1,0 0 0,1 0 0,-1 0 0,1 0-1,-1-1 1,1 1 0,-1 0 0,1-1 0,0 1 0,0-1-1,1 1 1,-1-1 0,-1-5 0,2 1-72,-1 0 1,1 0-1,0-1 0,1 1 1,0 0-1,0 0 0,0 0 1,4-10-1,13-30-574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14739,'3'3'211,"-1"-1"-1,0 1 1,-1 0-1,1 0 1,0-1-1,-1 1 1,0 0 0,1 1-1,-1-1 1,0 0-1,-1 0 1,1 0-1,0 5 1,-1 47 1581,-1-36-689,0 9-359,1 149 1982,2-157-2634,0 1 0,2-1 0,0 0 0,1 0 0,1 0 0,12 27 0,-9-31-993,-12-27-452,-11-27-166,-1 7 718,5 10 648,0 0 0,1 0 0,-8-35-1,16 54 183,1 1-1,-1 0 0,1-1 0,0 1 0,0 0 0,-1-1 0,1 1 1,0 0-1,0-1 0,1 1 0,-1 0 0,0-1 0,0 1 0,1 0 1,-1-1-1,0 1 0,1 0 0,-1-1 0,1 1 0,0 0 0,1-2 1,-1 2-5,0 1 1,1-1-1,-1 1 1,0-1-1,1 1 1,-1 0-1,1 0 1,-1-1-1,1 1 1,-1 0-1,0 0 1,1 0-1,-1 0 1,1 1-1,-1-1 1,1 0 0,-1 1-1,0-1 1,3 2-1,166 43-249,-114-32 67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36 16155,'-9'0'406,"1"0"0,-1 1-1,1 0 1,-1 0-1,1 1 1,0 1-1,0-1 1,-12 6 0,15-6-211,1 1 1,0-1 0,0 0 0,1 1-1,-1 0 1,0 0 0,-5 6-1,8-7-102,-1 0 0,1-1 0,0 1 0,0 0 0,0 0 0,0 0 0,0 0 0,0 1 0,1-1 0,-1 0 0,0 0 0,1 0 0,0 1 0,0-1 0,-1 0 0,2 4 0,-1-5-73,0 0 1,0 0 0,1 1-1,-1-1 1,1 0 0,-1 0-1,1 0 1,-1 0 0,1 0-1,0 0 1,0 1 0,-1-2 0,1 1-1,0 0 1,0 0 0,0 0-1,0 0 1,0 0 0,0-1-1,0 1 1,0 0 0,1-1-1,-1 1 1,0-1 0,0 0 0,0 1-1,1-1 1,-1 0 0,0 0-1,0 1 1,1-1 0,1 0-1,4 0 30,0 0 0,0-1-1,0 1 1,12-4-1,-6 1-5,0-1-1,0-1 1,0 0-1,0-1 1,-1 0-1,0-1 1,-1 0 0,1-1-1,-1 0 1,-1-1-1,1 0 1,-2-1-1,1 0 1,-1-1-1,8-12 1,-12 15-24,-9 12-23,-9 16-30,-14 43-108,25-59 132,0 1-1,1 0 0,0 0 1,0 0-1,0 0 0,0 0 1,1 0-1,0 0 0,0 0 1,0 0-1,2 6 1,-2-10-29,1 1 1,-1-1 0,1 0 0,0 0 0,-1 0-1,1 0 1,0 0 0,0 0 0,0 0 0,0 0-1,0 0 1,0 0 0,0 0 0,0-1 0,0 1 0,0 0-1,0-1 1,1 1 0,-1-1 0,0 1 0,0-1-1,1 0 1,-1 1 0,0-1 0,1 0 0,-1 0-1,0 0 1,1 0 0,-1 0 0,0 0 0,3-1 0,2 0-184,-1 0 0,1 0 0,0-1 1,-1 1-1,0-1 0,8-4 0,-3 0 51,0 0-1,-1 0 0,0-1 0,0-1 1,12-11-1,13-24-572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87 15739,'-1'2'48,"-52"175"4295,47-149-3873,1 1 0,1 0 0,2 0 0,1 38-1,3-48-327,8 38 0,-5-38-503,2 32 0,-8-41-302,-4-14 115,-5-15-162,0-8 371,2 0 0,0-1 0,2 0 0,1 0-1,-2-41 1,7 69 357,0 0-1,0-1 0,0 1 1,0 0-1,0 0 0,0 0 1,0 0-1,0-1 0,0 1 1,0 0-1,0 0 0,0 0 1,0 0-1,1-1 0,-1 1 1,0 0-1,0 0 0,0 0 1,0 0-1,0 0 0,0 0 1,0-1-1,0 1 1,1 0-1,-1 0 0,0 0 1,0 0-1,0 0 0,0 0 1,0 0-1,1 0 0,-1 0 1,0 0-1,0 0 0,0 0 1,0 0-1,1 0 0,-1-1 1,10 4 470,16 12 146,-15-8-343,2 0-196,1-1 0,-1 0 0,1-2 0,0 1 0,1-2 0,-1 0 0,1 0 0,0-1 0,-1-1 0,1-1 0,0 0 1,0-1-1,-1 0 0,1-1 0,-1-1 0,1 0 0,-1-1 0,0-1 0,0 0 0,0-1 0,-1 0 0,0-1 0,0-1 0,-1 0 0,21-17 0,-16 10 107,0-1 0,-1-1 1,-1 0-1,0-1 0,19-31 0,-26 36-98,0-1-1,-2 1 1,0-1 0,0-1-1,-1 1 1,-1-1 0,0 0 0,-1 0-1,2-21 1,-5 33-98,0 1 1,0-1-1,0 0 0,-1 1 1,1-1-1,0 1 0,-1-1 1,0 1-1,1-1 0,-1 1 1,0-1-1,0 1 0,-1 0 0,1-1 1,0 1-1,-3-2 0,3 3-13,0 0 0,0 0 0,0 0 0,-1 0 0,1 1 0,0-1 0,-1 0 0,1 1 0,0-1 0,-1 1 0,1 0 0,-1-1 0,1 1 0,-1 0-1,1 0 1,-1 0 0,1 0 0,-1 0 0,1 0 0,-1 0 0,1 1 0,-1-1 0,1 0 0,-1 1 0,1-1 0,0 1 0,-1 0 0,-1 1 0,-3 2-14,0 0 0,0 0 0,0 1 0,1 0 1,0 0-1,0 0 0,1 0 0,-1 1 0,1 0 0,0 0 1,1 0-1,-1 0 0,1 1 0,-4 11 0,4-8 27,0 0 1,0 0-1,1 0 0,0 0 0,1 1 0,0-1 0,0 0 1,1 1-1,3 16 0,-1-16 10,1-1-1,0 0 1,7 15 0,-9-23-14,-1 0 0,1 0-1,0 0 1,0 0 0,1 0 0,-1 0 0,0 0 0,1 0 0,-1 0 0,1 0 0,-1-1 0,1 1 0,0-1 0,0 1 0,0-1 0,-1 0 0,1 0 0,1 0-1,-1 0 1,0 0 0,4 1 0,-5-2 1,-1 0 0,0 0 0,1 0 1,-1-1-1,1 1 0,-1 0 0,1 0 0,-1-1 0,0 1 0,1 0 0,-1-1 0,0 1 0,1 0 0,-1-1 0,0 1 0,0 0 1,1-1-1,-1 1 0,0-1 0,0 1 0,1-1 0,-1 1 0,0 0 0,0-1 0,0 1 0,0-1 0,0 1 0,0-1 0,0 1 0,0-1 1,0 1-1,0-1 0,-1-15 279,1 16-273,0-1 0,0 1 0,-1 0 0,1 0 0,0 0 0,0 0 0,0-1 0,-1 1 0,1 0 0,0 0 0,0 0 0,0 0 0,-1 0 0,1 0 0,0 0 0,0 0 0,0 0 0,-1 0 0,1-1 0,0 1 0,0 0-1,-1 0 1,1 0 0,0 1 0,0-1 0,-1 0 0,1 0 0,0 0 0,0 0 0,0 0 0,-1 0 0,1 0 0,0 0 0,0 0 0,0 0 0,-1 1 0,1-1 0,0 0 0,0 0 0,-1 1-13,1-1 0,0 0 0,-1 0 0,1 1 1,0-1-1,-1 0 0,1 0 0,0 0 0,-1 0 0,1 1 1,0-1-1,-1 0 0,1 0 0,0 0 0,-1 0 0,1 0 1,-1 0-1,1 0 0,0 0 0,-1 0 0,1 0 0,0 0 1,-1 0-1,1 0 0,-1 0 0,1-1 0,0 1 0,-1 0 1,1 0-1,0 0 0,-1-1 0,1 1 0,0 0 0,-1 0 1,1 0-1,0-1 0,0 1 0,-1 0 0,1-1 0,0 1 1,0 0-1,0-1 0,-1 1 0,1 0 0,0-1 0,0 1 1,0 0-1,0-1 0,0 0 0,-1 0-104,1 0 1,0 1-1,-1-1 1,1 0-1,0 0 0,-1 0 1,1 1-1,-1-1 0,1 0 1,-1 0-1,0 1 1,1-1-1,-1 0 0,0 1 1,1-1-1,-1 1 0,0-1 1,0 1-1,-1-1 1,-7-3-388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172 168 13603,'4'-7'531,"4"-7"706,-1 0 0,11-28 1,-17 39-990,0-1 1,0 1-1,0-1 0,0 0 1,-1 1-1,1-1 0,-1 0 1,0 1-1,0-1 1,-1 0-1,1 1 0,-1-1 1,0 1-1,1-1 0,-2 1 1,1-1-1,0 1 0,-3-5 1,3 6-183,0 1 0,0 0 1,-1-1-1,1 1 0,0 0 0,-1 0 0,1 0 1,-1 0-1,1 0 0,-1 0 0,1 0 1,-1 0-1,0 1 0,1-1 0,-1 0 1,0 1-1,0 0 0,0-1 0,1 1 1,-1 0-1,0 0 0,0 0 0,0 0 1,1 0-1,-1 0 0,0 1 0,0-1 0,1 1 1,-1-1-1,0 1 0,0 0 0,1-1 1,-1 1-1,1 0 0,-3 2 0,-4 2 41,-1 0 0,1 1 0,1 0 0,-1 1 0,-7 7 0,4-2-56,1 1-1,0 1 1,1-1 0,0 1-1,-9 19 1,15-25-24,-1 0 0,1-1 0,0 1 1,1 0-1,0 1 0,0-1 0,1 0 0,0 0 1,1 1-1,0-1 0,0 1 0,1 9 0,0-17-14,-1 1 0,0-1 1,1 1-1,-1-1 0,1 1 0,0-1 0,-1 1 0,1-1 0,0 1 0,0-1 0,0 0 0,0 1 0,0-1 0,0 0 0,1 0 0,-1 0 1,0 0-1,0 0 0,1 0 0,-1 0 0,1 0 0,-1-1 0,1 1 0,-1 0 0,1-1 0,-1 0 0,1 1 0,0-1 0,-1 0 1,1 1-1,0-1 0,-1 0 0,1 0 0,-1-1 0,1 1 0,0 0 0,-1 0 0,1-1 0,-1 1 0,3-2 0,4 0 37,0-1-1,-1 0 1,1 0 0,-1-1-1,0 0 1,14-10-1,-2-3 17,0-1-1,-1-1 1,-1-1-1,0 0 1,-2-2-1,-1 1 1,15-30-1,-24 40-73,-4 9-1,0 0 1,0-1-1,0 1 1,0 0 0,1 0-1,-1 0 1,1 0-1,-1 0 1,1 0 0,0 1-1,2-3 1,-4 4 6,1 0 0,-1 0 0,0 0 0,0 0 0,0 0 0,0 0 0,1 0 0,-1 0 0,0 0 0,0 0-1,0 0 1,0 0 0,1 0 0,-1 0 0,0 0 0,0 0 0,0 1 0,0-1 0,1 0 0,-1 0 0,0 0 0,0 0 0,0 0 0,0 0 0,0 1 0,0-1 0,0 0 0,0 0 0,1 0 0,-1 0 0,0 1 0,0-1 0,0 0 0,0 0 0,0 0 0,0 0 0,0 1-1,0-1 1,0 0 0,0 0 0,0 0 0,0 0 0,0 1 0,0-1 0,0 0 0,0 0 0,0 0 0,-1 0 0,1 1 0,0-1 0,0 13-40,0-12 36,-7 51-200,-2 39-418,8-83 391,1 0 0,1 0 0,0 0 1,0 0-1,0 0 0,1-1 1,0 1-1,6 13 0,-7-18 173,1 0-1,0-1 0,-1 1 1,1-1-1,0 1 1,0-1-1,0 0 0,0 0 1,1 0-1,-1 0 1,0 0-1,1 0 0,0-1 1,-1 1-1,4 0 1,17 5-595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14235,'-2'6'1232,"9"4"-656,3-3-167,10 5 903,6 1-520,11 3-184,6 2-56,10 5-88,1 0-152,-1 0-576,-1 6-336,-8-2 472,-3-1-104,-8-2-112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 15843,'0'-1'81,"0"0"0,0 1 0,0-1 0,-1 1 0,1-1 0,0 0 0,-1 1 0,1-1-1,0 1 1,-1-1 0,1 1 0,-1-1 0,1 1 0,0-1 0,-1 1 0,0 0 0,1-1-1,-1 1 1,1-1 0,-1 1 0,1 0 0,-1 0 0,0-1 0,1 1 0,-1 0 0,1 0-1,-1 0 1,0 0 0,1 0 0,-1 0 0,0 0 0,1 0 0,-1 0 0,0 0 0,1 0-1,-1 0 1,0 0 0,1 1 0,-1-1 0,1 0 0,-1 0 0,0 1 0,1-1 0,-1 0 0,1 1-1,-1-1 1,1 1 0,-1-1 0,1 0 0,-1 1 0,1-1 0,-1 2 0,-3 2 339,0 1-1,1 0 1,-1 0 0,-3 9 0,-1 3-110,2-1-1,-1 2 1,2-1 0,-5 27 0,-4 73 507,11-43-383,2 1 0,15 112 0,-12-179-320,-1-12-22,-3-17 15,-50-172-1090,51 188 892,0 0 0,0 0 0,1-1 0,0-10 0,0 15 77,0 1 1,0-1-1,0 0 1,0 0-1,0 0 0,0 0 1,0 1-1,0-1 1,1 0-1,-1 0 0,0 0 1,1 1-1,-1-1 1,1 0-1,-1 1 1,1-1-1,-1 0 0,1 1 1,-1-1-1,1 1 1,0-1-1,-1 1 0,1-1 1,0 1-1,-1-1 1,1 1-1,0-1 0,0 1 1,-1 0-1,1 0 1,0-1-1,0 1 0,0 0 1,-1 0-1,1 0 1,0 0-1,0 0 0,0 0 1,1 0-1,15 3 8,0 1 0,18 6 0,28 7 103,-41-14 13,-1-1 1,1-2-1,0 0 0,-1-1 1,1-1-1,-1-1 0,1-1 1,-1-1-1,0 0 0,-1-2 1,1 0-1,34-20 0,-31 15 76,-1-2-1,-1-1 1,-1-1-1,0-1 0,-1 0 1,-1-2-1,0 0 1,-2-1-1,0-1 1,15-25-1,-31 44-171,1-1 1,-1 1 0,1-1-1,-1 0 1,0 0-1,0 1 1,0-1-1,0 0 1,-1 0-1,1 0 1,-1 0 0,0 0-1,1 0 1,-2-5-1,1 7-15,-1 0 0,1 0 0,-1 0 0,1 0 0,-1-1 0,0 1 0,1 0 0,-1 0 0,0 0 0,0 0 0,0 0 0,0 1 0,0-1 0,0 0 0,0 0 0,0 1 0,0-1 0,0 0 0,-1 1 0,1-1 0,0 1 0,0-1 0,-1 1 0,1 0 0,0 0 0,0 0 0,-1-1 0,1 1 0,0 0 0,-1 0 0,1 1 0,0-1 0,0 0 0,-2 1 0,-5 0-25,0 1 1,1 0-1,-1 0 1,1 0-1,-1 1 1,1 1-1,0-1 1,0 1-1,1 0 1,-12 9-1,3-1-3,0 1-1,1 1 0,-13 16 1,22-24 35,0-1 1,1 1-1,0 0 0,0 0 1,0 1-1,1-1 1,0 1-1,0 0 1,0 0-1,1 0 0,0 0 1,0 0-1,1 0 1,0 0-1,0 1 0,1-1 1,0 0-1,0 1 1,1-1-1,0 0 0,0 0 1,1 1-1,-1-1 1,2 0-1,-1 0 0,1-1 1,0 1-1,0 0 1,7 8-1,16 24-5,1 0-1,3-2 1,56 56 0,-86-93 0,1 1 0,-1 0 0,1-1 1,0 1-1,0-1 0,-1 1 0,1-1 0,0 1 1,0-1-1,-1 1 0,1-1 0,0 0 1,0 1-1,0-1 0,0 0 0,0 0 1,0 0-1,-1 0 0,1 0 0,0 0 1,0 0-1,0 0 0,0 0 0,0 0 0,0 0 1,0 0-1,-1-1 0,1 1 0,0 0 1,0-1-1,0 1 0,-1-1 0,1 1 1,0-1-1,0 1 0,-1-1 0,1 1 1,0-1-1,-1 0 0,1 1 0,-1-1 0,1 0 1,-1 0-1,2-1 0,1-4 17,1-1-1,-1 1 1,0-1 0,3-9-1,-4 10-10,33-115-187,-17 53-1013,-36 92-294,-1 2 1705,18-25-199,1 0 0,-1 0 0,0 0 0,0-1 0,0 1 0,0 0 0,0-1 0,0 1 0,0 0 0,0-1 1,0 1-1,0-1 0,-1 0 0,1 1 0,0-1 0,0 0 0,0 0 0,0 0 0,-1 0 0,1 0 0,0 0 0,0 0 0,0 0 0,-2 0 0,3 2-362,1 0-1,0 0 1,-1-1-1,1 1 0,0 0 1,0 0-1,0 0 0,3 2 1,2-1-289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20092,'-1'11'565,"0"1"-1,-1-1 1,0 0-1,-7 20 1,-2 11 362,3-1-422,-3 54-1,10-76-455,0 1-1,2-1 0,0 0 0,2 0 0,4 22 0,-6-37-20,1 0-1,-1 0 1,1 0 0,-1 0-1,1-1 1,0 1-1,0-1 1,1 1 0,-1-1-1,1 0 1,0 0 0,-1 0-1,1 0 1,1 0 0,-1-1-1,0 1 1,1-1-1,-1 0 1,1 0 0,0 0-1,-1-1 1,1 1 0,0-1-1,0 0 1,0 0 0,0 0-1,0-1 1,0 1-1,0-1 1,0 0 0,1 0-1,-1-1 1,0 1 0,0-1-1,6-1 1,4-3 104,0 1 0,1-2 0,-2 0 0,1-1 1,-1 0-1,0-1 0,0 0 0,15-15 0,87-86 895,-108 102-968,29-32-252,62-87 1,-96 124 94,0-1 1,-1 1-1,1-1 1,-1 0 0,0 0-1,0 0 1,0 1-1,1-7 1,-2 8 92,0 1 0,0 0 1,0-1-1,0 1 0,0-1 1,0 1-1,0-1 0,0 1 1,0 0-1,0-1 0,0 1 1,0-1-1,-1 1 0,1 0 1,0-1-1,0 1 0,-1 0 1,1-1-1,0 1 0,0 0 1,-1-1-1,1 1 0,-1-1 1,0 1-23,0 0 0,0-1 0,0 1 1,0 0-1,0 0 0,0-1 0,0 1 0,0 0 0,-1 0 1,1 0-1,0 0 0,0 1 0,-1-1 0,-18 5-427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16868,'0'27'2016,"6"6"-1104,4-1-384,3-2 1337,2 0-721,3-3-704,0-1-504,-1-12 168,-2-7-136,-2-8-184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4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22965,'4'1'1680,"-2"21"-1296,-2 10-176,0 15 585,1 6-281,2 14-248,0 2-48,3 0-272,-3-2-176,4-5-320,-1-5-153,-2-11-359,-3-7-232,-4-18-1929,-4-9 2417,-14-12-328,-5-5-176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14419,'16'11'2249,"5"-1"-1097,14-1-224,9-2 1376,11-7-727,5-3-177,2-4-456,-2-4-376,-6-8-792,-6-2-456,-17-10 520,-12-2-192,-15-2-216</inkml:trace>
  <inkml:trace contextRef="#ctx0" brushRef="#br0" timeOffset="1">80 3 17748,'2'-3'1808,"8"3"-928,6 0-304,9 1 969,6 1-321,7-1-448,4 1-368,5 1-880,0-2-432,-1 5 752,-7 0-240,-6 1-248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15979,'-1'27'1203,"2"40"387,-1-61-1325,1 0-1,0-1 1,0 1-1,1 0 1,-1-1-1,1 1 1,0-1-1,6 10 1,-7-14-189,1 1 1,-1 0 0,0-1 0,1 0 0,0 1 0,-1-1 0,1 0 0,0 0-1,-1 0 1,1 0 0,0 0 0,0 0 0,0-1 0,0 1 0,0-1 0,0 1-1,0-1 1,0 0 0,0 0 0,0 0 0,0 0 0,0 0 0,0 0 0,0 0 0,0-1-1,0 1 1,0-1 0,0 1 0,4-3 0,6-2 110,1 0 1,-2-1-1,18-11 0,-19 11-67,35-25 148,-31 21-197,-1 0-1,1 1 1,0 1 0,19-8-1,-32 16-70,0-1 0,0 1 0,0 0 0,0-1 0,0 1 0,0 0 0,-1 0 0,1 0 0,0 0 0,0 0 0,0 0-1,0 0 1,0 0 0,0 0 0,0 0 0,0 0 0,0 0 0,-1 1 0,1-1 0,0 0 0,0 1 0,0-1 0,0 1 0,-1-1 0,2 2-1,-1-1 1,0 0 0,0 1 0,0-1-1,-1 0 1,1 1 0,0-1 0,-1 1-1,1-1 1,-1 1 0,0-1-1,0 1 1,1-1 0,-1 4 0,-1 7-1,0 0 0,0 0 1,-5 15-1,4-17 4,-1 6-3,-1 1-64,1-1-1,1 1 1,0 1-1,2-1 1,1 25-1,3-29-32,-4-13 96,0 0-1,0 0 0,0 1 1,0-1-1,0 0 0,0 0 0,0 0 1,0 1-1,1-1 0,-1 0 1,0 0-1,0 0 0,0 0 0,0 0 1,0 1-1,0-1 0,1 0 0,-1 0 1,0 0-1,0 0 0,0 0 1,1 0-1,-1 0 0,0 0 0,0 1 1,0-1-1,0 0 0,1 0 1,-1 0-1,0 0 0,0 0 0,0 0 1,1 0-1,-1 0 0,0 0 0,0 0 1,0 0-1,1 0 0,-1-1 1,0 1-1,0 0 0,0 0 0,1 0 1,-1 0-1,0 0 0,0 0 1,0 0-1,0 0 0,0-1 0,1 1 1,-1 0-1,0 0 0,8-18-130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17588,'-3'22'844,"1"0"0,2 0 1,0 0-1,1 0 0,2 0 1,0 0-1,8 30 1,-10-48-787,0 0 1,1 0-1,-1 0 1,1 0 0,0 0-1,0-1 1,0 1-1,0 0 1,1-1 0,3 4-1,-5-6-26,0 0-1,0 0 1,1 0-1,-1 0 1,1 0-1,-1 0 1,1 0-1,-1-1 1,1 1-1,0 0 1,-1-1-1,1 0 1,0 1-1,0-1 1,-1 0-1,1 0 1,0 0-1,-1 0 1,1 0-1,0 0 1,0 0-1,-1-1 1,1 1-1,0 0 1,-1-1-1,4-1 1,2-2 65,0 0 1,-1 0-1,0-1 1,0 1-1,0-1 1,0-1 0,-1 1-1,0-1 1,0 0-1,0 0 1,4-9 0,4-7 229,-1-1 1,9-24-1,-13 30-179,-2 1 0,0-1 0,-1-1-1,4-24 1,-8 51-198,1 0 0,0 0-1,0 0 1,1-1 0,0 1-1,8 15 1,-9-19 42,0 0 0,1-1 0,0 1 0,0 0 0,0-1-1,0 0 1,1 0 0,-1 0 0,1 0 0,0-1 0,1 1 0,-1-1 0,0 0 0,1 0 0,0-1-1,-1 1 1,1-1 0,0 0 0,0 0 0,1-1 0,-1 1 0,0-1 0,0-1 0,1 1 0,-1-1-1,0 1 1,1-2 0,-1 1 0,1 0 0,-1-1 0,0 0 0,0-1 0,1 1 0,-1-1 0,0 0-1,0 0 1,-1 0 0,1-1 0,0 1 0,5-6 0,-4 3 28,0 0 1,0 0-1,0-1 0,-1 0 1,0 0-1,0 0 0,-1 0 1,0-1-1,0 0 1,0 0-1,-1 0 0,0 0 1,-1-1-1,1 1 0,-1-1 1,-1 1-1,1-1 0,-1-11 1,0 18-27,-1 0 1,0 0-1,0 0 1,0 0 0,0 0-1,0 0 1,0-1-1,0 1 1,-1 0-1,1 0 1,0 0-1,-1 0 1,1 0-1,0 0 1,-1 0 0,1 0-1,-1 0 1,0 0-1,1 0 1,-1 0-1,0 0 1,0 0-1,1 1 1,-1-1 0,0 0-1,0 1 1,0-1-1,0 0 1,0 1-1,0-1 1,0 1-1,0-1 1,0 1 0,0 0-1,0-1 1,-2 1-1,1 0-8,0 0 1,-1 1-1,1-1 0,0 1 0,0-1 1,0 1-1,0 0 0,0 0 0,0 0 1,0 0-1,0 0 0,0 0 0,0 1 1,1-1-1,-1 1 0,0-1 0,1 1 1,-3 2-1,-4 8-73,0-1-1,1 2 1,0-1 0,0 1-1,-5 17 1,9-23-69,1 0-1,0 0 1,0 0 0,1 1-1,-1-1 1,2 0 0,-1 1-1,1-1 1,0 0 0,1 1-1,0-1 1,1 8-1,-1-13 149,0 0-1,-1 0 1,1-1-1,0 1 1,1 0-1,-1 0 1,0-1-1,0 1 1,1-1-1,-1 1 1,0-1-1,1 1 0,0-1 1,-1 0-1,1 0 1,0 0-1,0 0 1,-1 0-1,1 0 1,0-1-1,0 1 1,0 0-1,0-1 1,0 0-1,0 1 1,0-1-1,0 0 0,0 0 1,0 0-1,0 0 1,0 0-1,0-1 1,0 1-1,4-2 1,29-7-438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 18212,'-3'-1'257,"0"0"0,0 0 0,0 0 0,-1 1-1,1-1 1,0 1 0,0 0 0,0 0 0,0 0 0,-1 0 0,1 0 0,0 1 0,0 0 0,0-1-1,0 1 1,0 0 0,0 1 0,-4 1 0,5-2-270,1 0 0,0-1 0,-1 1 0,1 0 0,0 0 0,0 0 0,-1 0-1,1 0 1,0 0 0,0 0 0,0 0 0,0 1 0,1-1 0,-1 0 0,0 1 0,0-1 0,1 1 0,-1-1 0,1 0 0,-1 1 0,1-1-1,0 1 1,-1-1 0,1 1 0,0 0 0,0-1 0,0 1 0,0-1 0,0 1 0,1-1 0,-1 1 0,0-1 0,1 1 0,-1-1 0,1 1-1,-1-1 1,1 0 0,0 1 0,1 1 0,8 11-453,0-1 0,1 0 0,1-1 0,0 0 0,17 13 0,-16-15 205,-2 0-1,1 0 0,-2 1 1,1 1-1,-1 0 0,13 22 1,-22-33 278,0 1 0,-1-1 0,1 0 0,0 0 0,-1 1 0,0-1 0,1 0 0,-1 0 0,0 1 0,0-1 1,1 0-1,-1 1 0,0-1 0,0 1 0,-1-1 0,1 0 0,0 1 0,0-1 0,-1 0 0,1 0 0,-1 1 1,1-1-1,-1 0 0,1 0 0,-1 1 0,0-1 0,1 0 0,-1 0 0,0 0 0,0 0 0,0 0 0,0 0 1,0 0-1,0-1 0,0 1 0,0 0 0,-1 0 0,1-1 0,-1 1 0,-7 3 255,1 0 1,-1-1-1,0-1 0,-15 3 0,15-3-104,-1 1 72,0-2 0,0 1-1,-1-1 1,1 0 0,-14-2 0,23 1-255,-1 0 0,1 0 0,-1 0 0,1 0 0,-1-1 0,1 1 0,0-1 0,-1 1 0,1-1 0,-1 0 0,1 1 0,0-1 0,-1 0 0,1 0 0,0 0 1,0 0-1,0 0 0,0 0 0,0 0 0,0 0 0,0 0 0,0-1 0,0 1 0,0 0 0,1-1 0,-1 1 0,0-1 0,1 1 0,0 0 0,-1-1 0,1 1 0,0-1 0,-1 1 0,1-1 0,0 1 0,0-1 0,0 0 0,1 1 1,-1-1-1,0 1 0,0-1 0,1 1 0,-1 0 0,1-1 0,0-1 0,4-11-219,1-1 0,0 1-1,1 0 1,1 1 0,17-25 0,-13 21 24,28-41-445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3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15795,'5'-13'1548,"-6"15"-410,-12 26 420,5-6-1363,1 1-1,1 0 1,1 1-1,1-1 1,1 1-1,1 0 1,1 0-1,1 0 1,1 0 0,1-1-1,1 1 1,2 0-1,0-1 1,1 0-1,1 0 1,2-1 0,0 0-1,17 30 1,-6-18-1195,-81-119-2596,-46-40 4555,83 98-312,23 25-587,-22-28 1395,23 30-1408,0 0 0,-1-1 0,1 1 0,-1-1 0,1 1-1,0-1 1,-1 1 0,1-1 0,0 1 0,0-1 0,-1 1 0,1-1 0,0 1 0,0-1 0,0 0-1,0 1 1,0-1 0,0 1 0,0-1 0,0 1 0,0-1 0,0 0 0,0 1 0,0-1 0,0 1-1,0-1 1,1 1 0,-1-1 0,0 1 0,0-1 0,0 0 0,1 1 0,-1 0 0,0-1 0,1 1-1,-1-1 1,1 1 0,-1-1 0,0 1 0,1 0 0,-1-1 0,1 1 0,-1 0 0,1-1 0,-1 1 0,1 0-1,0 0 1,-1-1 0,1 1 0,-1 0 0,1 0 0,21-2 129,-1 2 0,1 0-1,-1 2 1,0 0 0,35 8 0,-30-5-590,72 14-179,-52-10 162</inkml:trace>
  <inkml:trace contextRef="#ctx0" brushRef="#br0" timeOffset="1">478 616 24077,'-4'3'2089,"1"-9"-1977,1-8-801,1-5 2042,4-7-1137,1-1-248,3 0-352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549 104 12683,'10'-13'811,"0"-1"-1,0 0 1,-2 0 0,10-21 0,-14 24 143,-8 9-31,-17 18 22,-168 210 520,168-199-1424,-44 55-152,3 4 0,5 2 0,-90 184 1,139-252-70,0 0 0,1 0 0,1 0 0,-5 34 0,10-47 83,1-1 1,-1 1-1,1 0 0,0 0 0,1 0 0,-1 0 0,1 0 0,1-1 0,-1 1 0,1 0 0,0-1 0,1 1 0,0-1 0,0 0 0,0 0 0,1 0 0,6 9 0,1-5-160,0 0 0,1-1 0,0 0-1,0 0 1,1-1 0,15 7 0,-10-6 94,-1 1 1,25 20 0,-32-21 283,-1 0 0,0 2 0,0-1 0,-1 1 1,-1 0-1,0 0 0,0 1 0,-1 0 0,-1 0 0,0 1 0,-1 0 0,0-1 0,-1 1 1,0 1-1,1 16 0,-1 12 521,-1 0 1,-3 0-1,-8 66 1,-5-13 247,5-40-192,-4 99 0,13-138-663,0-1-1,2 1 1,0 0 0,0 0 0,1-1 0,1 0 0,1 1 0,0-1 0,1-1 0,15 27 0,-14-30-88,1-1 1,1 0-1,-1 0 1,2 0-1,18 14 1,58 35-378,-62-45 291,-1 1-1,-1 1 1,35 33 0,-42-32 112,-1 0 1,-1 0-1,0 2 0,-1 0 1,-1 0-1,13 32 0,-13-20 82,0 1 1,-3-1-1,10 59 0,-11 2 219,-3 0 0,-9 106-1,5-190-259,-5 92 163,2 468-348,7-502 78,-3-1 0,-2 1 0,-4 0-1,-18 91 1,-4-39 270,-20 121 260,46-230-468,0 0 0,1 0 0,1 15 0,-1-23 29,0 0 1,0 0-1,0-1 1,0 1-1,1 0 1,-1 0 0,0 0-1,1 0 1,-1 0-1,0 0 1,1-1-1,-1 1 1,1 0-1,-1 0 1,1-1-1,0 1 1,-1 0-1,1-1 1,0 1 0,0 0-1,-1-1 1,1 1-1,0-1 1,0 1-1,0-1 1,-1 0-1,1 1 1,0-1-1,0 0 1,0 0-1,0 1 1,0-1-1,0 0 1,0 0 0,0 0-1,0 0 1,0 0-1,0 0 1,-1-1-1,1 1 1,0 0-1,0 0 1,0-1-1,0 1 1,0 0-1,0-1 1,-1 1-1,1-1 1,0 1 0,1-2-1,33-25-119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14643,'-29'20'1520,"-2"7"-1135,-11 10-161,2 8 744,-3 5-520,0 0-96,0 3-176,3-2-88,7-5-88,3-6-80,10-9-208,1-10-152,9-14-1289,9-5 1497,-4-8-240,10-10-144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 14595,'-9'-16'1175,"9"16"-1158,0 0-1,0 0 1,-1 0-1,1-1 1,0 1-1,0 0 1,0 0-1,0 0 1,-1 0-1,1 0 1,0 0-1,0 0 1,0 0-1,-1 0 1,1 0-1,0 0 1,0 0-1,-1 0 1,1 0-1,0 0 1,0 0-1,0 0 1,-1 0-1,1 0 1,0 0-1,0 0 1,0 0-1,-1 0 1,1 0-1,0 0 1,0 0-1,0 0 1,0 1-1,-1-1 1,1 0-1,0 0 0,0 0 1,0 0-1,-1 1 1,0 1 68,0 1 1,0 0-1,0-1 1,0 1-1,0 0 1,0 0-1,1-1 1,-1 1-1,1 0 1,0 4-1,-1 61 1259,14 110 0,-8-134-1042,10 103 522,41 575 1040,-53-42-1361,5 145 615,-7-802-1109,3 36 2,-4-55-4,1 1-1,0 0 0,0-1 0,0 1 1,1-1-1,0 0 0,-1 1 0,2-1 1,2 5-1,-4-8 1,0 0 1,-1 0-1,1-1 0,0 1 0,0 0 1,0-1-1,0 1 0,0-1 1,0 1-1,0-1 0,0 0 0,0 1 1,0-1-1,0 0 0,1 0 1,-1 1-1,0-1 0,0 0 0,0 0 1,0 0-1,0 0 0,0-1 1,1 1-1,-1 0 0,0 0 0,0-1 1,0 1-1,0-1 0,0 1 1,0-1-1,0 1 0,0-1 0,0 1 1,0-1-1,-1 0 0,1 0 1,1 0-1,6-6 36,-1 1 1,0-1-1,8-10 0,-10 11-50,-2 3 36,1-1-251,1-1 0,-1 1 0,0-1 0,-1 0 0,1-1 0,-1 1-1,0 0 1,0-1 0,-1 0 0,3-7 0,-3-2-290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15115,'-1'1'101,"0"0"0,-1-1 0,1 1 0,0 0 0,0 0 0,0 0 0,0 0-1,0 0 1,0 0 0,0 0 0,0 0 0,0 0 0,1 0 0,-1 1 0,0-1 0,1 0 0,-1 2 0,1-2-66,0 0 1,1 0-1,-1 0 1,1 0 0,-1-1-1,1 1 1,-1 0 0,1 0-1,-1-1 1,1 1-1,0 0 1,0-1 0,-1 1-1,1-1 1,0 1 0,0-1-1,-1 1 1,1-1 0,0 0-1,0 1 1,0-1-1,0 0 1,0 0 0,0 1-1,0-1 1,0 0 0,1 0-1,29 4 381,-1 0 0,1-2 0,52-3 0,-45-1 356,67 7 0,-101-5-696,1 1 0,-1 0 0,0 0 0,1 0 0,-1 0 0,0 0 0,0 1 0,0 0 0,0 0 0,0 0 0,0 1 0,-1-1 0,4 4 0,-5-4-1,1 1-1,-1 0 1,0 0 0,-1 0 0,1 0-1,0 1 1,-1-1 0,0 0 0,0 1-1,0-1 1,0 1 0,0-1 0,-1 1-1,1 0 1,-1-1 0,-1 6 0,1 7 238,-2-1 1,0 1 0,-1-1-1,-1 0 1,0 1 0,-8 17 0,-1-1 559,-32 53 1,16-41-1175,-2 0-1,-49 52 1,79-95 197,1 0 82,-1-1 1,1 1 0,0-1-1,-1 1 1,1-1-1,0 1 1,-1-1-1,1 1 1,-1-1-1,1 0 1,0 1-1,-1-1 1,1 0-1,-1 1 1,1-1-1,-1 0 1,1 0-1,-1 1 1,0-1-1,1 0 1,-1 0-1,1 0 1,-1 0 0,1 0-1,-1 1 1,0-1-1,1 0 1,-2-1-1,-1-6-445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 11979,'17'-20'2064,"-15"20"-1056,-4 4-64,-26 34 1498,14-19-2594,2-2 252,3-6-73,1 1 1,0 0-1,1 0 0,0 1 1,0 0-1,2 0 1,-5 15-1,10-27-25,-1 0-1,1 0 1,0 1 0,0-1 0,0 0-1,0 0 1,1 0 0,-1 1-1,0-1 1,0 0 0,1 0 0,-1 0-1,1 1 1,-1-1 0,1 0-1,0 0 1,-1 0 0,1 0 0,0 0-1,0 0 1,-1 0 0,1 0-1,0 0 1,0-1 0,0 1 0,0 0-1,0-1 1,0 1 0,0 0-1,1-1 1,-1 1 0,0-1 0,0 0-1,0 1 1,1-1 0,-1 0-1,2 0 1,7 2 7,0 0 1,1-1-1,16-1 1,-13 0-1,-2 0-10,0 1 1,-1 0-1,1 1 0,0 0 0,14 5 1,-23-6-5,-1 1 1,1-1 0,0 0-1,-1 1 1,1-1 0,-1 1 0,1 0-1,-1 0 1,0 0 0,0 0 0,0 0-1,0 1 1,0-1 0,0 1-1,0-1 1,-1 1 0,0 0 0,1-1-1,-1 1 1,0 0 0,0 0-1,-1 0 1,1 0 0,0 0 0,-1 0-1,0 3 1,0 3 23,0 0-1,0 0 1,-1-1-1,-1 1 1,1 0 0,-2-1-1,1 1 1,-1-1-1,0 0 1,-1 0 0,0 0-1,0 0 1,0-1-1,-1 1 1,-1-1 0,1 0-1,-1-1 1,0 1-1,0-1 1,-12 8 0,10-8 74,0 0 1,-1-1-1,0 0 0,1-1 1,-2 0-1,1 0 1,0-1-1,-1 0 1,1 0-1,-1-1 0,0 0 1,0-1-1,0-1 1,0 1-1,0-1 1,0-1-1,-19-3 0,26 3-103,0 1-1,-1-1 1,1 0 0,0-1-1,0 1 1,0-1-1,0 1 1,0-1-1,0 0 1,1 0-1,-1 0 1,1 0-1,-1 0 1,1-1-1,0 1 1,0-1-1,0 0 1,0 0-1,0 1 1,0-1-1,1 0 1,-2-4 0,2 2-26,0 0 0,0-1 0,0 1 1,0-1-1,1 1 0,0 0 0,0-1 1,0 1-1,1-1 0,0 1 0,0 0 1,3-10-1,12-26-171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16772,'-10'0'1624,"4"0"-1056,5-3-224,8 3 616,8-2-135,10 2-369,7-3-328,11-2-648,3-2 95,7-5 289,3-2-144,0-9-120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99 16211,'-57'69'1818,"31"-38"-976,-29 43 1,53-72-788,0 1 0,0-1 0,1 1 0,0 0 0,-1 0 0,1 0 0,0 0 0,0 0 0,1 0 0,-1 3 0,1-5-48,0 0 0,0 0 0,0 0 0,1 0 0,-1 0 0,0-1 0,1 1 0,-1 0 0,1 0 0,-1-1 0,1 1 0,-1 0 0,1 0 0,-1-1 0,1 1 1,0-1-1,-1 1 0,1-1 0,0 1 0,0-1 0,-1 1 0,1-1 0,0 1 0,0-1 0,0 0 0,0 0 0,-1 1 0,1-1 0,0 0 0,0 0 0,0 0 0,0 0 0,0 0 0,0 0 0,-1 0 0,2 0 0,13-1-86,0 0-1,-1 0 1,27-7-1,-30 5 5,0 1 0,-1 0-1,1 1 1,0 0-1,0 0 1,0 1 0,0 1-1,14 1 1,-24-1 68,0-1 0,0 0 1,0 1-1,0-1 0,0 0 0,0 1 0,0-1 1,0 1-1,0-1 0,-1 1 0,1 0 1,0-1-1,0 1 0,0 0 0,-1 0 0,1 0 1,0-1-1,-1 1 0,1 0 0,-1 0 1,1 0-1,-1 0 0,0 0 0,1 0 0,-1 0 1,0 0-1,1 0 0,-1 0 0,0 0 1,0 0-1,0 0 0,0 0 0,0 1 0,0-1 1,0 0-1,-1 0 0,1 0 0,-1 1 1,-1 4 38,0-1 1,0 0 0,0 1-1,-1-1 1,-6 9 0,-21 26 471,-2-1 1,-59 56-1,86-90-458,0 0-1,0-1 0,-1 1 1,0-1-1,0-1 0,0 1 1,0-1-1,-13 5 0,16-7-55,-1-1-1,1 1 0,0-1 1,-1 0-1,1 0 0,0 0 1,0 0-1,-1 0 0,1-1 1,0 1-1,0-1 0,-1 0 1,1 0-1,0 0 0,0-1 1,0 1-1,0-1 0,0 1 1,1-1-1,-6-4 1,3 1-96,0-1 0,0 0 0,0 0 0,1 0 0,0 0 0,0-1 0,1 0 0,0 0 0,0 0 0,0 0 0,1 0 0,0 0 0,1-1 0,-1 1 0,1-1 0,0-12 0,4-25-341</inkml:trace>
  <inkml:trace contextRef="#ctx0" brushRef="#br0" timeOffset="1">145 76 17876,'8'-16'1656,"5"4"-1080,4 0-240,8 3 689,5 2-225,7 7-464,6 0-392,7 0-752,5 0 856,-2 0-208,3-5-128,1-10-113</inkml:trace>
  <inkml:trace contextRef="#ctx0" brushRef="#br0" timeOffset="2">1096 92 12275,'-1'23'1320,"-16"4"-712,-6-3-224,-12 9 640,-3 3-167,-5 3-153,0-2-112,3 1-208,2-3-88,7-6-112,5 0-16,7-9-224,6-2-216,8-9 616,6-19-360,8-7-32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 14035,'0'-1'67,"-1"0"-1,1 0 1,-1-1 0,1 1-1,-1 0 1,0 0 0,1 0-1,-1 0 1,0 0-1,0 0 1,0 0 0,0 0-1,0 0 1,0 0 0,0 0-1,0 1 1,0-1 0,0 0-1,0 1 1,-1-1 0,1 1-1,0-1 1,-2 1-1,1 0-12,1 0 0,-1 0-1,1 0 1,-1 1-1,1-1 1,-1 1-1,0-1 1,1 1-1,0 0 1,-1-1 0,1 1-1,-1 0 1,1 0-1,0 0 1,0 0-1,-2 1 1,-4 5 89,1 1-1,0 0 1,0-1 0,-9 18-1,7-10-20,1 0 0,1 0 0,-7 20-1,12-30-75,-1 0-1,1 0 0,0 0 0,1 0 0,-1 0 0,1 0 0,0 1 1,0-1-1,1 0 0,-1 0 0,1 0 0,0 0 0,0 0 0,4 8 1,-4-11-23,0 0 1,0-1 0,1 1-1,-1 0 1,0-1 0,1 1-1,-1-1 1,1 1 0,0-1 0,-1 0-1,1 1 1,0-1 0,0 0-1,0 0 1,0 0 0,0-1-1,0 1 1,0 0 0,0-1-1,0 1 1,0-1 0,0 0 0,0 0-1,0 0 1,0 0 0,1 0-1,-1 0 1,0 0 0,0-1-1,0 1 1,0-1 0,0 1-1,0-1 1,2-1 0,4-1 46,0-1 1,-1 0-1,1 0 0,-1-1 1,0 1-1,-1-1 1,10-9-1,-10 7-21,0-1 0,0 0 0,0 0-1,-1 0 1,0-1 0,-1 0 0,1 0 0,-2 0 0,5-17 0,-7 22-40,0-1 1,0 1-1,-1 0 0,1-1 1,-1 1-1,0-1 0,-1 1 1,1-1-1,-1 1 1,-2-7-1,2 8-6,0 0-1,0 1 1,0-1 0,-1 1 0,1 0-1,-1-1 1,0 1 0,0 0 0,0 0-1,0 0 1,0 0 0,0 0 0,0 1-1,-1-1 1,1 1 0,0-1 0,-1 1-1,-2-1 1,2 1-3,-1-1 1,1 1-1,-1 0 1,1 0-1,-1 1 0,0-1 1,1 1-1,-1 0 1,1 0-1,-1 0 0,0 0 1,1 1-1,-1-1 1,1 1-1,-1 0 0,-4 2 1,3-1-29,0 1 0,0 0 0,1 0 0,0 0 0,-1 0 0,1 0-1,0 1 1,1 0 0,-1 0 0,-4 6 0,3-3 42,1-1 0,0 1-1,0 1 1,1-1 0,0 0 0,0 1-1,0-1 1,1 1 0,0 0-1,1 0 1,0 0 0,0 0 0,1 0-1,0 16 1,2-19-16,-1 1 1,1 0-1,0-1 1,4 10-1,15 20-5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80 12275,'-6'9'445,"-26"50"825,30-54-1114,0 0 0,0 0-1,1 0 1,-1 0-1,1 1 1,0-1 0,1 0-1,-1 0 1,1 1-1,1 5 1,-1-10-97,0 1-1,1-1 1,-1 0 0,1 1-1,-1-1 1,1 0-1,-1 1 1,1-1 0,0 0-1,0 0 1,0 0 0,0 0-1,0 0 1,0 0-1,0 0 1,0 0 0,0 0-1,0 0 1,1 0 0,-1-1-1,0 1 1,0 0-1,1-1 1,-1 1 0,1-1-1,-1 0 1,0 1 0,1-1-1,-1 0 1,1 0-1,-1 0 1,1 0 0,-1 0-1,3 0 1,5-1 96,-1 0 0,1 0-1,-1-1 1,14-5 0,-5 1 1,-2 0 1,1-2 0,-1 0-1,22-15 1,-29 18-109,0-1-1,0 0 1,-1-1 0,0 0 0,-1 0 0,1 0 0,-1-1 0,0 0 0,5-11 0,-9 16-34,-1 1 0,0 0 0,0 0 0,0-1 0,-1 1 0,1 0 0,-1-1 0,1 1 0,-1-1 0,0 1 0,0-1 1,0 1-1,0-1 0,0 1 0,0-1 0,-1 1 0,1 0 0,-1-1 0,0 1 0,-1-4 0,0 3 13,0 1 1,0-1-1,0 1 0,0 0 1,-1-1-1,1 1 0,0 0 0,-1 0 1,0 1-1,1-1 0,-1 0 0,0 1 1,0 0-1,-3-2 0,-1 1-34,1 0-1,0 1 1,-1-1-1,0 1 1,1 1 0,-1-1-1,1 1 1,-1 0-1,0 0 1,1 1 0,-1 0-1,0 0 1,1 1-1,-10 3 1,15-5 0,0 1 0,0-1 1,1 0-1,-1 1 0,0-1 0,1 1 0,-1-1 1,0 1-1,1-1 0,-1 1 0,0-1 0,1 1 0,-1-1 1,1 1-1,-1 0 0,1-1 0,-1 1 0,1 0 1,0 0-1,-1-1 0,1 1 0,0 0 0,0 0 1,0 0-1,-1-1 0,1 1 0,0 1 0,9 6-149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14619,'2'-4'228,"0"0"0,1 0 0,-1 1 0,1-1 0,0 1 0,0-1 0,0 1 0,0 0 1,1 1-1,-1-1 0,1 0 0,0 1 0,-1 0 0,1 0 0,7-3 0,-5 3-38,0-1-1,0 1 1,0 1 0,0-1 0,0 1-1,1 0 1,-1 0 0,0 1 0,1 0-1,7 0 1,-13 1-166,1-1-1,-1 0 1,1 0 0,-1 1-1,1-1 1,-1 1 0,1-1-1,-1 1 1,1 0 0,-1-1-1,1 1 1,-1 0 0,0 0-1,0 0 1,1 0 0,-1 0-1,0 0 1,0 1 0,0-1-1,0 0 1,0 0 0,0 1-1,0 1 1,0 0-12,0-1 0,-1 1 0,0-1 1,0 1-1,0 0 0,0-1 0,0 1 0,0-1 0,0 1 0,-1 0 0,0-1 1,1 1-1,-2 2 0,-3 6-7,0 1-1,-1-1 1,0 0 0,-14 17 0,-64 65 49,26-32 18,55-57-68,0 0-1,0-1 1,0 1-1,1 0 1,-1 1-1,1-1 1,0 0-1,-3 9 1,5-12-8,0 0 1,0 1-1,-1-1 1,1 0 0,0 1-1,0-1 1,1 0-1,-1 1 1,0-1 0,0 0-1,1 1 1,-1-1-1,0 0 1,1 1 0,-1-1-1,1 0 1,0 0 0,-1 0-1,1 0 1,0 1-1,0-1 1,0 0 0,0 0-1,0 0 1,0-1-1,0 1 1,0 0 0,0 0-1,0 0 1,0-1-1,1 1 1,-1-1 0,0 1-1,0-1 1,2 1 0,6 1-189,0 1 0,0-2 0,0 1 0,0-1 0,0-1 1,0 1-1,0-2 0,16-1 0,-1-2-325,-1-1 1,26-9-1,-1-3-31,-1-2-184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89 12915,'6'-7'357,"0"1"-13,-1-2 1,0 1-1,0 0 1,0-1-1,-1 0 1,0 0-1,5-15 0,-9 22-316,0 1 0,0 0-1,0 0 1,0 0-1,0-1 1,0 1 0,0 0-1,0 0 1,0 0-1,0-1 1,0 1-1,0 0 1,0 0 0,0 0-1,0-1 1,0 1-1,0 0 1,0 0 0,0 0-1,0-1 1,0 1-1,-1 0 1,1 0 0,0 0-1,0 0 1,0-1-1,0 1 1,0 0-1,-1 0 1,1 0 0,0 0-1,0 0 1,0 0-1,0 0 1,-1-1 0,1 1-1,0 0 1,0 0-1,0 0 1,-1 0-1,1 0 1,0 0 0,0 0-1,-1 0 1,1 0-1,0 0 1,0 0 0,0 0-1,-1 0 1,1 0-1,0 1 1,0-1 0,0 0-1,0 0 1,-1 0-1,1 0 1,0 0-1,-14 7 725,-10 13-415,1 1 1,0 1 0,2 0 0,1 2 0,0 0-1,-22 40 1,35-54-319,1 1 0,1-1-1,-1 1 1,2 0 0,-1 1-1,-2 14 1,6-23-15,1-1-1,-1 1 0,1 0 1,0 0-1,0-1 1,0 1-1,0 0 1,0 0-1,1-1 1,-1 1-1,1 0 0,0-1 1,0 1-1,0 0 1,0-1-1,0 1 1,1-1-1,-1 0 1,1 1-1,-1-1 0,1 0 1,0 0-1,0 0 1,0 0-1,0 0 1,0-1-1,0 1 0,1 0 1,-1-1-1,1 0 1,-1 0-1,1 1 1,3 0-1,3 0 33,0 1 1,0-2-1,0 1 0,1-1 0,-1-1 1,0 1-1,1-2 0,-1 1 0,0-1 1,0-1-1,0 0 0,0 0 0,0 0 0,0-1 1,0-1-1,-1 0 0,1 0 0,-1 0 1,15-12-1,-16 12 37,-1-2 0,0 1 1,0-1-1,-1 0 0,1 0 0,-1 0 0,0-1 1,-1 1-1,0-1 0,5-10 0,-7 11-6,0 0 0,0 0-1,0 1 1,-1-1 0,0 0 0,-1 0-1,1 0 1,-1-1 0,0 1 0,0 0-1,-1 0 1,0 0 0,0 0 0,-4-10-1,3 11-24,-1-1-1,1 2 1,-2-1-1,1 0 1,0 0-1,-1 1 0,0 0 1,0 0-1,0 0 1,0 0-1,-1 0 1,0 1-1,1 0 1,-1 0-1,-1 0 0,1 1 1,-9-3-1,11 3-126,-1 1-1,1 0 1,0 0-1,0 0 0,0 1 1,-1-1-1,1 1 0,0 0 1,0-1-1,-1 2 1,1-1-1,0 0 0,0 1 1,-1-1-1,1 1 1,0 0-1,0 0 0,0 0 1,0 1-1,0-1 0,0 1 1,0-1-1,0 1 1,1 0-1,-1 0 0,1 0 1,-1 1-1,1-1 0,0 1 1,0-1-1,-3 6 1,4-7 57,1-1 0,-1 1 1,1-1-1,-1 1 0,1 0 0,0-1 1,0 1-1,-1 0 0,1-1 1,0 1-1,0 0 0,0-1 1,-1 1-1,1 0 0,0 0 0,0-1 1,0 1-1,0 0 0,1 0 1,-1-1-1,0 1 0,0 0 1,0-1-1,0 1 0,1 0 0,-1-1 1,0 1-1,1 0 0,-1-1 1,1 1-1,-1-1 0,0 1 1,1 0-1,-1-1 0,1 1 0,0-1 1,-1 0-1,2 1 0,25 6-720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8602,'0'1'289,"-1"-1"1,1 1-1,-1 0 1,1-1-1,-1 1 1,1 0-1,0-1 1,0 1-1,-1 0 1,1 0-1,0-1 1,0 1-1,0 0 1,0 0-1,0 0 1,0-1-1,0 2 1,-1 5 487,-2 4-238,-1 0 1,-1 0 0,0-1-1,0 0 1,-1 1 0,0-2-1,-9 12 1,-55 59 1392,39-50-1536,-49 40 0,79-70-535,5-5 78,6-4-101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16844,'7'0'1240,"-1"7"-976,1 6-144,4 7 632,2 4-400,5 5-304,2 5-16,5 4 8,4 0-16,0 2-112,-2-1-16,0-5-304,-4-1-176,-1-10 456,-4-3-80,-3-20-112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99 15203,'-10'-7'395,"-1"0"-1,-1 1 1,1 0-1,-1 1 0,0 1 1,0-1-1,-1 2 1,-16-4-1,20 6-305,0 0-1,0 0 1,0 1-1,0 0 1,0 1-1,0 0 1,0 0-1,0 1 1,1 0 0,-1 0-1,1 1 1,-15 7-1,21-10-91,0 1 0,1 0 0,-1 0-1,0 1 1,1-1 0,-1 0 0,0 1 0,1-1-1,0 1 1,-1-1 0,1 1 0,0-1 0,0 1 0,0 0-1,-2 2 1,3-3-2,0 1-1,0-1 0,-1 0 1,1 1-1,0-1 1,0 0-1,0 1 0,0-1 1,0 0-1,1 0 1,-1 1-1,0-1 1,1 0-1,-1 0 0,1 1 1,-1-1-1,1 0 1,0 2-1,2 0-6,-1 0-1,1 0 1,0 0-1,0 0 1,0 0-1,1 0 1,-1-1-1,1 0 1,-1 0-1,1 0 1,0 0-1,-1 0 1,8 1-1,-1 0 19,1-1-1,0 0 1,-1 0 0,1-1-1,0-1 1,0 0-1,0 0 1,12-3 0,-16 2 64,-1 0-1,0-1 1,1 0 0,-1 0 0,0 0 0,0-1 0,0 0 0,0 0 0,-1 0 0,1-1-1,-1 0 1,0 0 0,0 0 0,7-9 0,-10 11-27,0 0-1,-1 1 1,0-1-1,0-1 1,1 1 0,-1 0-1,0 0 1,0 0-1,-1 0 1,1-1 0,0 1-1,-1 0 1,0-1-1,1 1 1,-1-1 0,0 1-1,0 0 1,0-1-1,-1 1 1,1-1 0,-1 1-1,1 0 1,-1-1-1,0 1 1,1 0-1,-1 0 1,0 0 0,-1 0-1,1-1 1,0 2-1,-1-1 1,1 0 0,-1 0-1,1 0 1,-1 1-1,0-1 1,0 0 0,-2 0-1,0-2-64,0 1 0,-1 1 0,1-1 0,-1 1 0,0 0 0,1 0 0,-1 0 0,0 0 0,0 1 0,0 0 0,0 0 0,0 0 0,-1 1 0,1 0 0,0 0-1,0 0 1,-7 1 0,9 0-45,0 0-1,0 0 1,0 0-1,0 1 1,0-1 0,0 1-1,0-1 1,0 1-1,1 0 1,-1 0-1,1 0 1,-1 1-1,1-1 1,0 0-1,0 1 1,0 0-1,0-1 1,0 1-1,1 0 1,-1 0 0,0 4-1,-5 15-435</inkml:trace>
  <inkml:trace contextRef="#ctx0" brushRef="#br0" timeOffset="1">653 456 18020,'-5'8'258,"0"-1"1,0 0-1,-1 0 1,0 0-1,0-1 1,0 1-1,-10 5 1,-9 11 295,18-17-417,5-5-110,1 1-1,-1-1 0,0 1 1,1-1-1,-1 1 1,1-1-1,-1 1 1,1 0-1,0 0 0,-1 0 1,1 0-1,0 0 1,1 0-1,-1 0 1,0 0-1,0 3 1,1-5-21,0 1 0,1 0 0,-1-1 0,1 1 1,-1-1-1,0 1 0,1-1 0,-1 1 0,1-1 1,-1 0-1,1 1 0,-1-1 0,1 1 0,0-1 1,-1 0-1,1 0 0,-1 1 0,1-1 0,0 0 1,-1 0-1,1 0 0,0 1 0,-1-1 0,1 0 1,0 0-1,-1 0 0,1 0 0,0 0 0,-1-1 1,1 1-1,0 0 0,-1 0 0,1 0 0,-1 0 1,2-1-1,24-8 229,-22 7-147,0 0 0,0-1 0,0 1 0,-1-1 0,1 0 0,-1 0 0,0-1 0,0 1-1,0-1 1,-1 1 0,5-7 0,-7 8-51,1 1-1,-1 0 1,1 0 0,-1 0-1,1 0 1,-1-1-1,0 1 1,0 0-1,0 0 1,0 0 0,0-1-1,0 1 1,0 0-1,0 0 1,0-1-1,0 1 1,-1 0 0,0-2-1,0 2-8,0-1 0,0 1 0,0 0 0,0-1 0,0 1 0,0 0 0,0 0 0,-1 0 0,1 0 0,-1 1 0,1-1 0,0 0 0,-1 0 0,1 1 0,-1-1 0,0 1 0,1-1 0,-3 1 0,0-1-16,-1 0 0,0 1 0,0-1-1,1 1 1,-1 0 0,0 0 0,0 1 0,-4 1-1,6-2 5,1 1 0,0-1 0,0 1-1,0 0 1,0-1 0,0 1 0,0 0-1,0 0 1,0 1 0,0-1 0,1 0-1,-1 1 1,0-1 0,1 1 0,-1-1-1,1 1 1,0 0 0,-1-1 0,0 4 0,-2 7-18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 15507,'119'-38'2324,"-105"35"-2044,0 0 0,0 1 0,0 0 0,1 2 0,-1-1 0,20 3 0,-32-2-226,0 0 1,0 0-1,0 1 1,0-1-1,0 0 1,0 1-1,0 0 1,0-1-1,-1 1 1,1 0-1,0 0 1,0 0-1,-1 0 1,1 0-1,-1 1 1,1-1-1,-1 0 1,1 1-1,-1-1 1,0 1-1,2 2 1,-2-2-6,-1 0 0,1 0 0,-1 0 0,0 0 0,0 0 0,1 0 0,-1 0 0,-1 0 0,1 0-1,0 0 1,0 0 0,-1 0 0,1 0 0,-1 0 0,0 0 0,-1 3 0,-4 6 86,0-1-1,-1 1 1,0-1 0,0-1-1,-12 12 1,-121 110 661,58-58-509,75-67-273,1 1-1,0-1 1,0 1 0,-8 12-1,13-18-18,0 0-1,1 0 0,-1 1 1,0-1-1,1 0 0,-1 0 1,1 1-1,-1-1 0,1 0 1,0 1-1,0-1 0,-1 1 1,1-1-1,0 0 1,0 1-1,0-1 0,0 1 1,1-1-1,-1 0 0,0 1 1,1-1-1,-1 1 0,0-1 1,1 0-1,0 0 0,-1 1 1,1-1-1,0 0 0,0 0 1,-1 0-1,1 0 0,0 0 1,0 0-1,0 0 0,0 0 1,1 0-1,0 1 0,6 2-271,1 0 0,-1 0 0,1-1-1,0 0 1,-1-1 0,1 0-1,1 0 1,-1-1 0,0 0-1,15 0 1,14-2-745,42-7-1,-80 8 1024,61-8-949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18308,'-10'1'145,"1"1"0,-1 0 0,0 1 0,0 0 0,1 0 0,0 1 0,0 0 0,0 1 0,0 0 0,1 0 0,-1 1 0,1 0 0,1 1 1,-1 0-1,-10 12 0,12-12-116,-1 1 0,2-1 0,-1 1 0,1 0 0,1 0 0,-1 1 0,1-1 0,1 1 0,-1 0 1,2 0-1,-1 0 0,1 1 0,1-1 0,-1 0 0,2 1 0,0 14 0,0-18-23,1-1-1,1 1 1,-1 0-1,1 0 1,0-1-1,0 1 1,1-1 0,0 0-1,0 0 1,0 0-1,0 0 1,1 0-1,5 5 1,-3-4 11,1 0 0,0-1 0,0 1-1,0-2 1,0 1 0,1-1 0,0 0 0,14 5 0,-14-6 70,1-1 1,-1 1 0,1-2-1,0 1 1,-1-1-1,1 0 1,0-1 0,0 0-1,0-1 1,-1 1-1,1-2 1,0 1 0,-1-1-1,1 0 1,-1-1 0,0 0-1,0-1 1,0 1-1,9-7 1,-14 8-1,1-1 0,-1 0 0,0 0 0,0-1 0,0 1 0,0 0 0,0-1 0,-1 0 0,0 1 0,0-1 0,0 0 0,0 0 0,-1-1 0,3-6 0,-3 3 72,0 0-1,0 1 1,-1-1 0,0 0 0,0 1 0,-1-1 0,-3-15-1,0 6-320,-1 1 0,-1-1 0,-1 1 0,0 0 0,-1 1-1,-18-27 1,25 41 23,0 0-1,0 0 1,1 0-1,-1 0 1,0 0-1,1-1 1,-1 1-1,1 0 1,-1 0-1,1-1 1,-1 1-1,1 0 1,0-1-1,-1-1 1,2 2 92,-1 0 1,1 1 0,-1-1-1,1 0 1,-1 1-1,1-1 1,0 1 0,-1-1-1,1 1 1,0-1 0,-1 1-1,1-1 1,0 1-1,0 0 1,-1 0 0,1-1-1,0 1 1,0 0 0,-1 0-1,1 0 1,0 0-1,0-1 1,0 1 0,0 0-1,-1 1 1,3-1 0,26-1-935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17380,'-6'5'1648,"-5"5"-1264,-7 9-128,-3 5 816,-5 12-527,-1 4-177,0 8-176,-2 2-32,6-2-176,3 0-192,4-10-408,3-2-241,3-11 657,3-8-160,0-11-144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56 16139,'-1'-1'105,"0"-1"0,0 1 0,-1 0 0,1 0 0,0 0-1,-1 0 1,1 0 0,-1 1 0,1-1 0,-1 0-1,1 1 1,-1-1 0,0 1 0,1-1 0,-1 1 0,0 0-1,1-1 1,-1 1 0,0 0 0,1 0 0,-1 1 0,0-1-1,1 0 1,-1 0 0,0 1 0,1-1 0,-1 1-1,1 0 1,-1-1 0,1 1 0,-3 1 0,2-1-4,-1 0 1,0 1-1,1-1 1,-1 1 0,1-1-1,0 1 1,0 0-1,-1 0 1,1 0-1,0 0 1,0 1-1,1-1 1,-1 0-1,1 1 1,-1 0 0,1-1-1,0 1 1,-2 2-1,3-4-87,0-1 0,0 1 0,0 0 0,0-1 0,0 1 0,0-1 0,0 1 0,1-1 0,-1 1 0,0-1 0,0 1 1,0-1-1,1 1 0,-1-1 0,0 1 0,0-1 0,1 1 0,-1-1 0,0 1 0,1-1 0,-1 0 0,0 1 0,1-1 0,-1 0 0,1 1 0,0-1 0,19 8 110,21-5-116,-33-3 11,1-1 0,-1 0 0,0 0 0,0-1 0,1 0 0,12-5 0,-18 6 16,0-1 0,0 1-1,0 0 1,0-1 0,0 0 0,-1 1-1,1-1 1,-1 0 0,1 0 0,-1-1-1,0 1 1,0-1 0,0 1 0,0-1-1,0 1 1,0-1 0,-1 0 0,1 0-1,-1 0 1,1-4 0,-1 5-12,-1 0 0,0 1 0,0-1 0,0 0 0,0 1 0,0-1 0,0 0 0,-1 1 0,1-1 0,0 0 0,-1 1 0,1-1 0,-1 1 0,0-1 0,0 1 0,1-1 0,-1 1 0,0-1 0,0 1 0,0 0 0,-1 0 0,1-1 0,0 1 0,0 0 0,-1 0 0,1 0 0,0 0 0,-1 0 0,1 1 0,-1-1 0,0 0 0,1 1 0,-1-1 0,1 1 0,-1-1 0,-3 1 0,0-1-13,-1 0-1,0 0 1,1 0 0,-1 1-1,0 0 1,1 1 0,-1-1 0,0 1-1,-10 3 1,14-4-92,-1 1-1,0 0 1,1 0-1,-1 0 1,1 1-1,-1-1 1,1 1 0,0-1-1,0 1 1,0 0-1,-1 0 1,2 0-1,-1 0 1,0 0-1,0 0 1,1 0-1,-1 1 1,1-1 0,-1 1-1,1-1 1,0 1-1,0-1 1,0 1-1,1 0 1,-1 0-1,0 3 1,1-2-23,1 0-1,-1 0 1,1 0-1,0 0 1,0 0-1,0-1 1,0 1-1,1 0 1,-1-1-1,1 1 1,0-1-1,0 1 1,0-1-1,1 0 1,-1 0-1,1 0 1,-1 0-1,7 4 1,24 16-670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64 13563,'1'1'115,"0"1"-1,0-1 1,0 1 0,0 0 0,-1-1 0,1 1-1,-1 0 1,1 0 0,-1 0 0,0-1-1,1 1 1,-1 0 0,0 0 0,0 0-1,0 0 1,-1 0 0,1-1 0,0 1 0,-1 0-1,1 0 1,-1 0 0,-1 2 0,0-1 168,0 0 0,-1 0 0,1-1 1,-1 1-1,0-1 0,0 0 0,1 0 1,-1 0-1,-1 0 0,1 0 0,-4 1 1,-14 4 1371,12-3 170,26-5-982,30-7-659,0-1 0,75-27 0,-114 34-173,38-15 24,-43 16-32,0 0 1,-1 0-1,1-1 0,-1 1 1,0-1-1,1 1 1,-1-1-1,0 0 0,0 0 1,0 0-1,0 0 1,0 0-1,2-4 1,-4 5-8,0 0-1,0 0 1,0 0 0,0 0 0,0 1 0,0-1 0,0 0 0,0 0 0,0 0 0,0 0 0,-1 1 0,1-1 0,0 0 0,-1 0 0,1 0 0,0 1 0,-1-1 0,1 0 0,-1 1 0,1-1 0,-1 0-1,1 1 1,-1-1 0,0 1 0,1-1 0,-1 1 0,0-1 0,0 1 0,1-1 0,-1 1 0,0 0 0,0-1 0,1 1 0,-1 0 0,0 0 0,0-1 0,-1 1 0,-34-8-423,34 8 398,-116-11-998,87 8 714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19 154 14667,'0'0'122,"-1"-1"1,0 1-1,0 0 0,0-1 1,0 1-1,0 0 0,0-1 1,0 1-1,0-1 0,1 1 1,-1-1-1,0 1 0,0-1 1,1 0-1,-1 0 0,0 1 1,1-1-1,-1 0 0,1 0 1,-1 1-1,1-1 0,-1 0 1,1 0-1,0 0 0,-1 0 1,1 0-1,0-1 0,0 1-4,0-1-1,1 1 1,-1 0 0,1-1-1,0 1 1,-1 0-1,1 0 1,0 0-1,0-1 1,0 1 0,0 0-1,0 0 1,0 0-1,0 1 1,0-1-1,2-1 1,5-3 170,0 0 1,0 1-1,0-1 0,14-3 1,-10 4-166,1 0 1,-1 1-1,1 1 1,0 0-1,16 0 1,-25 2-117,0 0 0,0 0 0,0 0 0,0 1 0,0 0 0,-1 0 0,1 0 0,0 0 0,0 1 0,-1-1 0,1 1 0,-1 0 0,1 0 0,-1 0 0,0 1 0,0-1 0,0 1 0,0 0 0,0-1 0,-1 1-1,4 5 1,-5-7-5,1 1 1,0-1-1,-1 1 0,1-1 0,0 0 0,0 1 0,0-1 0,0 0 0,0-1 0,1 1 0,-1 0 0,0 0 0,0-1 0,0 1 0,1-1 0,-1 0 0,0 0 0,1 0 0,-1 0 0,0 0 0,0 0 0,1-1 0,-1 1 0,0-1 0,3-1 0,8-1 12,0-1-1,23-11 1,-31 13 5,19-8-343,-1-2-1,1 0 1,-2-2-1,22-16 1,-33 19 65,-6 1-92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1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17036,'-31'38'4894,"28"-32"-4755,-1 0 0,1 0 1,0 0-1,0 0 0,1 0 1,0 1-1,0-1 0,-1 11 1,3-15-144,0 0 0,0 0 0,0 0 0,0-1 0,1 1 0,-1 0 0,1 0 1,-1-1-1,1 1 0,0 0 0,-1-1 0,1 1 0,0-1 0,0 1 0,0-1 1,0 1-1,0-1 0,1 0 0,-1 0 0,0 1 0,1-1 0,-1 0 0,1 0 1,-1 0-1,1 0 0,-1-1 0,1 1 0,0 0 0,-1-1 0,1 1 0,0-1 1,1 1-1,10 2-93,0-1 1,-1 0-1,20 1 1,-18-2 24,19 1-114,-2 1-61,42 7 0,-66-9 215,0 1 1,0 0-1,0 0 1,0 1 0,0 0-1,0 0 1,-1 1-1,1 0 1,-1 0-1,0 0 1,6 6 0,-9-7 37,-1 0 1,1 0-1,-1 1 1,0-1 0,0 0-1,0 1 1,-1 0 0,1-1-1,-1 1 1,0 0 0,0-1-1,0 1 1,0 0-1,-1 0 1,0 0 0,1 0-1,-2 0 1,1 0 0,0 0-1,-1 0 1,1-1 0,-1 1-1,0 0 1,-1 0-1,1 0 1,-1-1 0,-2 6-1,-2 1 56,1 0-1,-2 0 0,0-1 1,0 0-1,0 0 0,-1 0 0,0-1 1,-11 8-1,7-7 20,0-2 0,0 1 0,-1-2-1,1 0 1,-1 0 0,-1-1 0,-23 6 0,31-10-98,0 1 1,0-1-1,1 0 0,-1-1 1,0 1-1,0-1 1,0 0-1,0-1 1,0 1-1,0-1 0,0-1 1,0 1-1,1-1 1,-1 0-1,1 0 1,-1 0-1,1-1 1,0 0-1,0 0 0,-10-7 1,12 6 6,0 0 0,0 0 0,1 0 0,-1 0 1,1 0-1,0-1 0,0 1 0,0-1 0,1 1 0,0-1 1,-1 1-1,2-1 0,-1 0 0,0 0 0,1-5 0,-2-45-188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1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16035,'15'5'1913,"1"0"-1241,4 0-264,5 1 880,8-2-479,6-1-153,8-3-656,4 0-448,10-6 408,1 0-120,-5 0-129</inkml:trace>
  <inkml:trace contextRef="#ctx0" brushRef="#br0" timeOffset="1">1457 32 20068,'-16'6'1385,"-20"11"-1177,-7 3-104,-6 10 376,1 6-232,-3 7-104,6 3-72,4 0-64,9-2-32,13-4-320,6-5-232,9-10 952,1-10-448,6-10-56,1-7-32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1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32 16396,'-1'-3'121,"-1"1"1,0 0 0,0-1 0,-1 1 0,1 0 0,0 0 0,-1 0 0,1 0 0,-1 1 0,0-1 0,1 1 0,-1 0 0,0-1 0,0 1 0,0 0 0,0 1 0,0-1 0,0 1 0,-6-1 0,4 1 34,0 1 1,0-1-1,0 1 0,1 0 0,-1 1 1,0-1-1,0 1 0,1 0 0,-1 0 0,1 0 1,-7 5-1,4-2-53,0 0 1,1 0-1,0 1 1,0-1-1,0 1 1,1 1-1,-1-1 1,2 1-1,-1 0 1,1 0 0,0 0-1,0 1 1,1-1-1,0 1 1,-2 9-1,4-15-82,1 0 1,0 0-1,-1 1 0,1-1 0,0 0 1,0 0-1,0 1 0,1-1 1,-1 0-1,0 0 0,1 1 0,0-1 1,-1 0-1,1 0 0,0 0 0,0 0 1,0 0-1,0 0 0,1 0 1,1 3-1,-1-4 5,0 1-1,1 0 1,-1-1 0,1 0 0,-1 1-1,0-1 1,1 0 0,0 0 0,-1-1 0,1 1-1,0 0 1,-1-1 0,1 0 0,4 1-1,2-1 33,0-1 0,-1 0-1,1 0 1,-1-1 0,1 0-1,-1 0 1,0-1-1,0 0 1,14-7 0,-17 6-13,0 0 0,0 0 0,0-1 0,0 1-1,-1-1 1,0 0 0,0-1 0,0 1 0,6-12 0,-9 15-47,0 1 1,-1-1-1,1 0 0,-1 1 1,1-1-1,-1 0 0,1 0 0,-1 1 1,0-1-1,0 0 0,0 0 0,0 0 1,0 1-1,0-1 0,-1 0 1,0-3-1,0 4-24,0-1 0,0 1 0,0 0 0,0 0 0,0-1 0,0 1 0,0 0 0,-1 0 0,1 0-1,0 0 1,-1 1 0,1-1 0,-1 0 0,1 1 0,-1-1 0,1 0 0,-1 1 0,1 0 0,-1-1 0,0 1 0,1 0 0,-3 0 0,-1-1-72,0 1-1,0 0 1,0 0-1,0 0 0,1 0 1,-1 1-1,0 0 1,0 0-1,0 0 1,1 1-1,-1 0 1,1 0-1,-1 0 1,1 0-1,0 0 1,0 1-1,0 0 1,0 0-1,0 0 1,1 0-1,-1 1 1,1-1-1,-4 6 1,-5 17-507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16179,'5'9'1353,"-7"8"-969,-4 5-208,-1 9 1072,2 5-944,3 6-184,2 4-32,2-3-168,3 0-112,2-5-328,2-3-48,-2-12 392,-3-9-80,-4-21-120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1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70 15611,'-38'29'1706,"28"-22"-1303,1 0 1,0 0-1,0 1 1,0 0-1,1 0 1,-8 12 0,15-19-374,0 0 0,0 0 0,1 0 0,-1 0 1,0 0-1,1 0 0,-1 0 0,1 0 0,0 0 1,-1 0-1,1 1 0,0-1 0,0 0 0,-1 0 0,1 0 1,0 0-1,0 0 0,0 1 0,1-1 0,-1 0 1,0 0-1,0 0 0,1 0 0,-1 1 0,0-1 0,1 0 1,-1 0-1,1 0 0,-1 0 0,1 0 0,0 0 1,0 0-1,-1 0 0,1-1 0,0 1 0,0 0 1,0 0-1,0-1 0,0 1 0,0 0 0,0-1 0,0 1 1,0-1-1,0 1 0,0-1 0,2 1 0,5 1 62,0 1-1,1-1 1,-1-1 0,17 2-1,-5-3 49,0 0 0,-1-1 0,1 0 0,-1-2 0,24-6 0,-33 7-29,0-1 1,0 0-1,-1-1 0,1 0 0,-1-1 1,0 0-1,0 0 0,0-1 0,-1 0 1,0-1-1,12-11 0,-18 16-73,0 0-1,0 0 1,0 0-1,-1-1 0,1 1 1,-1 0-1,0-1 1,0 1-1,1-1 1,-2 1-1,1-1 1,0 0-1,0 0 1,-1 1-1,0-1 0,1 0 1,-1 0-1,0 1 1,0-1-1,-1 0 1,1 0-1,0 1 1,-1-1-1,0 0 1,0 1-1,1-1 1,-2 1-1,-1-5 0,0 3-9,0-1-1,-1 1 0,1 0 1,-1 1-1,0-1 0,0 1 1,-1 0-1,1 0 0,-1 0 1,1 0-1,-1 1 0,0 0 1,0 0-1,-6-2 1,-7 0-281,1 1 0,-1 1 0,0 1 1,1 1-1,-1 0 0,0 1 0,-30 5 1,26-4-138,10-4-123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5:1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19 263 12971,'-2'-2'85,"1"1"0,-1-1 0,0 0 1,1 0-1,-1-1 0,1 1 0,0 0 1,0 0-1,0-1 0,0 1 0,0 0 0,0-1 1,1 1-1,-1-1 0,1 1 0,0-1 0,0 1 1,0-1-1,0 1 0,0-1 0,0 1 1,1-1-1,-1 1 0,1-1 0,-1 1 0,1-1 1,0 1-1,0 0 0,2-3 0,3-6 178,1 1 0,0 0-1,1 0 1,15-15 0,-16 18-44,11-12 361,39-31 0,-49 44-476,0 0 0,0 1 0,0 0 0,0 1 1,1 0-1,0 0 0,0 1 0,15-4 0,-22 7-80,1-1 0,-1 1 0,1 0 0,-1 0-1,1 0 1,-1 0 0,1 0 0,-1 1-1,1-1 1,-1 1 0,0-1 0,1 1-1,-1 0 1,0 0 0,0 0 0,1 0 0,-1 0-1,0 1 1,0-1 0,0 1 0,0-1-1,0 1 1,-1 0 0,1 0 0,-1 0 0,1 0-1,-1 0 1,1 0 0,-1 0 0,2 4-1,2 6 12,-1 1 0,0 0 0,-1 1-1,4 21 1,2 10-4,-8-40-29,0 0 1,1 0-1,0-1 0,0 1 0,1-1 1,-1 1-1,1-1 0,0 0 0,0 0 1,7 7-1,-8-9-1,1 0-1,-1 0 1,1-1 0,0 1 0,0-1-1,-1 0 1,1 0 0,0 0 0,0 0-1,0 0 1,0 0 0,0-1 0,1 0-1,-1 1 1,0-1 0,0 0 0,0-1-1,0 1 1,4-1 0,5-2-11,0-1 1,1 0-1,-1 0 0,0-1 1,-1-1-1,1 0 0,-1 0 0,20-16 1,-23 15-38,1 0 0,-2 0 1,1-1-1,-1 0 1,0 0-1,0 0 0,-1-1 1,-1 0-1,1 0 0,-1-1 1,4-12-1,-2-15-58,-9 4-46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19 14611,'2'-17'3315,"-2"17"-3256,0 0-1,0 0 1,0 0-1,0-1 1,0 1-1,0 0 1,0 0-1,-1 0 0,1 0 1,0 0-1,0 0 1,0 0-1,0 0 1,0 0-1,0 0 1,0 0-1,0 0 1,-1 0-1,1 0 1,0 0-1,0 0 1,0-1-1,0 1 1,0 0-1,0 0 1,0 0-1,-1 0 1,1 0-1,0 1 0,0-1 1,0 0-1,0 0 1,0 0-1,0 0 1,0 0-1,-1 0 1,1 0-1,0 0 1,0 0-1,0 0 1,0 0-1,0 0 1,0 0-1,0 0 1,0 0-1,0 1 1,0-1-1,-1 0 0,1 0 1,0 0-1,0 0 1,0 0-1,0 0 1,0 0-1,0 0 1,0 1-1,-19 27 2340,-81 150-1170,-47 72-2380,128-225 344,19-25 755,0 1 0,-1-1 0,1 0 0,0 1 0,-1-1 1,1 0-1,0 1 0,-1-1 0,1 0 0,0 1 0,-1-1 0,1 0 0,-1 0 0,1 0 0,0 1 1,-1-1-1,1 0 0,-1 0 0,1 0 0,-1 0 0,1 0 0,-1 0 0,1 0 0,-1 0 0,1 0 1,0 0-1,-2 0 0,-1-11-917,5-18 251,-2 29 718,9-41-804,5-13-84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10794,'0'-2'128,"1"1"-1,0-1 1,0 1-1,0-1 1,0 1-1,0-1 1,0 1-1,1 0 0,-1-1 1,0 1-1,1 0 1,-1 0-1,2-1 1,-2 2-53,0 0 0,0 0 1,0 0-1,0 0 1,-1 0-1,1 0 0,0 0 1,0 0-1,0 0 0,0 0 1,0 1-1,-1-1 0,1 0 1,0 1-1,0-1 0,0 1 1,-1-1-1,1 1 0,0-1 1,-1 1-1,1-1 0,0 1 1,-1 0-1,1-1 0,-1 1 1,1 0-1,-1-1 0,1 1 1,0 1-1,15 21 849,-1 1 0,-1 0 0,-1 1 0,-2 1 0,13 36 0,28 139 413,-21-73-1192,-24-107-423,-4-17-221,-5-14-11,-9-28-152,-2 0 0,-1 1 1,-2 1-1,-2 0 0,-1 1 1,-32-44-1,30 60 1378,17 16 591,13 12 151,-4-6-1219,0 1 1,1-1-1,-1-1 1,1 1-1,-1-1 1,1 0-1,0 0 1,0 0-1,0-1 1,0 0-1,0 0 1,0-1-1,0 0 1,0 0-1,7-1 1,2 0 3,0-1 1,0-1-1,0 0 1,-1-1-1,15-6 1,-18 5-143,-1 0 1,0 0-1,0-1 0,14-11 0,-21 15-89,-1 0-1,1 0 1,0 0-1,-1-1 0,0 1 1,1-1-1,-1 1 1,0-1-1,0 0 1,-1 0-1,1 0 0,-1 0 1,1 0-1,-1 0 1,0 0-1,0-1 1,0 1-1,-1 0 0,1-5 1,-1 7-12,0 1 0,0 0-1,0-1 1,0 1 0,0-1 0,0 1 0,0 0 0,0-1 0,0 1 0,0 0 0,0-1-1,0 1 1,-1 0 0,1-1 0,0 1 0,0 0 0,0-1 0,-1 1 0,1 0-1,0-1 1,0 1 0,-1 0 0,1 0 0,0-1 0,-1 1 0,1 0 0,0 0 0,-1 0-1,1-1 1,0 1 0,-1 0 0,1 0 0,0 0 0,-1 0 0,1 0 0,0 0 0,-1 0-1,1 0 1,-1 0 0,1 0 0,0 0 0,-1 0 0,1 0 0,0 0 0,-1 0 0,1 0-1,-1 0 1,1 0 0,0 1 0,-1-1 0,1 0 0,0 0 0,0 0 0,-1 1 0,1-1-1,0 0 1,-1 0 0,1 1 0,0-1 0,0 0 0,-1 1 0,1 0 0,-18 18-9,13-8-4,0-1 0,1 1 0,0-1 0,1 1 0,0 1 0,-1 15 0,3-21 13,0-1 0,1 1-1,0 0 1,0-1 0,0 1-1,1-1 1,0 1-1,0-1 1,0 1 0,0-1-1,1 0 1,0 1 0,0-1-1,1 0 1,3 5 0,-4-8 4,0 0-1,0 0 1,0 0 0,0 0 0,0-1 0,1 1 0,-1-1-1,1 0 1,-1 1 0,1-1 0,-1 0 0,1-1 0,0 1-1,0 0 1,-1-1 0,1 0 0,0 1 0,0-1 0,-1 0 0,1 0-1,0-1 1,0 1 0,0 0 0,-1-1 0,1 0 0,5-2-1,1 0 32,1-1 0,0-1 0,-1 1 0,0-2 0,16-11 0,-7 3 107,-1-2 0,0 0 0,-1-1 0,-1-1 0,24-34 0,-35 42 60,-13 25-129,7-10-92,-25 60 34,25-59-81,0 1 0,0-1 0,1 1 0,-1-1 0,2 1 0,-1-1 1,1 1-1,0 8 0,0-14 28,0-1 0,0 1 0,0-1 0,1 1 0,-1-1 0,0 1 0,0-1 0,0 1 0,0-1 0,1 0 0,-1 1 1,0-1-1,0 1 0,1-1 0,-1 1 0,0-1 0,0 0 0,1 1 0,-1-1 0,1 0 0,-1 0 0,0 1 0,1-1 0,-1 0 0,1 0 1,-1 1-1,1-1 0,-1 0 0,1 0 0,15-4-1170,13-17-731,21-31 278,-24 20 689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79 319 15323,'-14'33'1131,"2"1"0,1 1 0,2-1-1,1 2 1,-5 52 0,3 182-383,9-148-256,1-105-221,3-21 254,4-30 0,21-115-135,7 2 0,6 2 0,77-179-1,-115 315-388,9-22-29,1 2-1,1-1 0,29-42 1,-30 60-33,-13 12 59,0 0 0,0-1 0,1 1 0,-1 0 0,0 0 0,0 0 0,1 0 0,-1 0 0,0 0 0,0 0 0,1 0 0,-1 0 0,0 0 0,0 0 0,1 0 0,-1 0 0,0 0 0,0 0 0,1 0 0,-1 0 0,0 0 0,0 0 0,0 0 0,1 1 0,-1-1 0,0 0 0,0 0 0,1 0 0,-1 0 0,0 0 0,0 1 0,1 0-3,0 0-1,-1 1 1,0-1-1,1 1 1,-1-1-1,0 0 0,1 1 1,-1-1-1,0 1 1,0-1-1,0 1 1,0-1-1,-1 0 0,0 3 1,-4 17-27,-1-1 0,-1 0-1,-1 0 1,-14 25 0,11-26 24,2 1 0,0 0 1,-10 39-1,19-57 1,0-1 0,-1 1 0,1 0 0,0 0 0,0-1 0,0 1 0,0 0 0,1 0 0,-1-1 0,0 1 0,1 0 0,-1-1 0,1 1 0,-1 0 0,1-1 0,0 1 0,0-1 0,0 1 0,0-1 0,0 1 0,0-1 0,0 0 0,3 3 0,1 0-41,1 0 0,0 0 0,0-1 0,12 5 0,12 8-83,-22-10 101,1 1 1,-1 0-1,0 1 0,0-1 1,-1 2-1,0-1 1,-1 1-1,1 0 0,-2 0 1,8 15-1,-11-19 47,0-1 1,-1 0-1,1 1 0,-1-1 1,0 1-1,0 0 0,0-1 0,-1 1 1,0 0-1,0 0 0,0-1 1,0 1-1,-1 0 0,1 0 1,-1-1-1,-1 1 0,1-1 1,0 1-1,-1-1 0,0 1 1,0-1-1,-1 0 0,1 0 0,-1 0 1,0 0-1,-4 4 0,-2 0 90,0-1-1,0 0 1,0-1-1,-1 0 0,0-1 1,-1 0-1,1 0 1,-1-1-1,0 0 0,0-1 1,0-1-1,0 1 1,-1-2-1,1 1 1,0-2-1,-1 0 0,1 0 1,-17-3-1,25 3-149,-1-1 1,1 0-1,-1 0 0,1 0 1,0 0-1,0 0 0,-1-1 1,1 0-1,0 1 0,0-1 1,1 0-1,-1 0 0,0-1 0,1 1 1,-4-5-1,4 5-73,1 1 1,1-1-1,-1 0 1,0 0-1,0 0 1,1 0-1,-1 0 1,1 0-1,-1 0 0,1 0 1,0 0-1,0 0 1,0 0-1,0 0 1,0 0-1,1 0 1,-1 0-1,0 0 1,1 0-1,0 0 0,-1 0 1,1 1-1,0-1 1,0 0-1,0 0 1,0 1-1,0-1 1,2-2-1,1-1-94,1 0 0,-1 0 0,1 1 0,0-1 0,0 1 0,0 0 0,7-3 0,20-9-819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10666,'12'10'1023,"20"13"502,-10-13 2299,-22-42 1127,-1 24-4172,1 7-724,0 1 1,0-1-1,0 1 1,1-1-1,-1 0 1,0 1-1,0-1 1,0 0 0,-1 1-1,1-1 1,0 1-1,0-1 1,0 0-1,0 1 1,-1-1-1,1 1 1,0-1-1,0 1 1,-1-1-1,1 1 1,0-1-1,-1 1 1,1-1-1,-1 1 1,1-1-1,-1 1 1,1-1-1,-1 1 1,1 0-1,-1-1 1,1 1-1,-1 0 1,1 0-1,-1-1 1,1 1-1,-1 0 1,-1 0-1,2 0 252,0 0-287,0 1 0,0-1 0,0 1 0,0-1 0,0 1-1,0-1 1,0 1 0,0-1 0,0 1 0,0-1 0,0 1 0,0-1 0,0 0 0,1 1-1,-1-1 1,0 1 0,0-1 0,1 1 0,-1-1 0,0 0 0,1 1 0,-1-1 0,0 0-1,1 1 1,-1-1 0,0 0 0,1 1 0,-1-1 0,1 0 0,-1 0 0,1 0 0,0 1-1,0-1-4,1 0 1,-1 0-1,1 0 0,-1 0 0,1-1 0,-1 1 0,1 0 0,-1-1 0,0 1 0,1-1 0,1 0 0,2-2-4,0 0 0,0 0 0,0-1 1,0 1-1,6-7 0,-4 2 73,-1 0-1,0 0 1,-1-1-1,7-13 1,-10 18-21,0 0 0,0 1 0,-1-1 0,1 0 1,-1 0-1,0-1 0,-1 1 0,1 0 0,-1 0 0,1 0 0,-1-1 1,0 1-1,-2-7 0,2 11-46,0-1 0,0 0 1,0 1-1,0-1 0,0 0 0,-1 1 1,1-1-1,0 1 0,0-1 0,-1 0 0,1 1 1,-1-1-1,1 1 0,0-1 0,-1 1 1,1-1-1,-1 1 0,1-1 0,-1 1 1,0-1-1,1 1 0,-1 0 0,1-1 1,-1 1-1,0 0 0,1 0 0,-1-1 1,0 1-1,1 0 0,-1 0 0,0 0 0,-1 0 4,0 0 0,1 1 0,-1-1-1,1 1 1,-1 0 0,0-1 0,1 1-1,-1 0 1,1 0 0,0 0 0,-1 0-1,-1 1 1,-3 5 17,-1 0 0,0 0-1,-6 10 1,1-1-52,1 1-1,1 0 0,0 0 1,2 1-1,-1 1 1,2-1-1,1 1 1,-7 32-1,13-49 5,-1-1-1,1 0 1,0 1-1,0-1 0,0 0 1,0 1-1,0-1 1,0 0-1,0 0 0,0 1 1,0-1-1,1 0 1,-1 1-1,1-1 0,-1 0 1,1 0-1,-1 0 1,1 0-1,0 1 0,-1-1 1,1 0-1,0 0 1,0 0-1,0 0 0,0 0 1,0-1-1,0 1 1,0 0-1,0 0 0,0-1 1,0 1-1,0 0 1,1-1-1,-1 0 0,0 1 1,0-1-1,1 1 1,-1-1-1,0 0 0,1 0 1,-1 0-1,0 0 1,0 0-1,1 0 0,2-1 1,4 0-47,1 0 0,-1-1 0,0 0 0,0 0 0,14-7 0,30-17-45,-36 17 48,0 1 0,0 0 0,28-8 0,-44 16 51,1-1-1,0 1 0,-1 0 0,1 0 0,0-1 1,-1 1-1,1 0 0,0 0 0,-1 0 0,1 0 0,0 0 1,0 0-1,-1 0 0,1 0 0,0 0 0,0 0 1,-1 1-1,1-1 0,0 0 0,-1 0 0,1 1 1,0-1-1,-1 0 0,1 1 0,-1-1 0,1 1 0,0-1 1,-1 0-1,1 1 0,-1-1 0,1 1 0,-1 0 1,1-1-1,-1 1 0,0-1 0,1 1 0,-1 0 0,0-1 1,0 1-1,1 0 0,-1-1 0,0 1 0,0 0 1,0 0-1,0-1 0,0 1 0,0 1 0,0 4 1,0 1 0,-1-1 0,0 1 0,-4 10-1,1 2 86,4-18-76,0 0-1,0-1 0,0 1 1,0-1-1,0 1 1,0-1-1,0 1 1,0-1-1,1 1 0,-1-1 1,0 1-1,0-1 1,0 1-1,1-1 1,-1 1-1,0-1 1,0 1-1,1-1 0,-1 0 1,1 1-1,-1-1 1,0 0-1,1 1 1,-1-1-1,1 0 1,-1 1-1,0-1 0,2 1 1,16 0 106,23-10 41,-39 8-142,64-23 168,-34 12-151,55-13-1,-85 24-39,0 0-1,0 1 0,0 0 0,1-1 1,-1 1-1,0 0 0,0 0 0,0 0 1,0 0-1,0 1 0,0-1 0,0 0 1,0 1-1,0 0 0,0-1 1,0 1-1,2 1 0,-2 0-38,-1-1 1,0 0-1,-1 1 0,1-1 1,0 1-1,0-1 0,0 1 1,-1-1-1,1 1 0,-1-1 1,0 1-1,1 0 0,-1-1 0,0 1 1,0 0-1,0-1 0,0 1 1,0 0-1,0-1 0,0 1 1,-1 2-1,0 1-475,0 0 1,0 0-1,0-1 0,-1 1 1,0 0-1,-2 4 1,7-19-2576,-1 1 2683,5-13-847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12499,'-26'102'7142,"-13"55"-2627,39-156-4482,0 0 1,-1 0 0,1 0-1,0 0 1,0 0 0,0 1-1,0-1 1,0 0 0,0 0-1,0 0 1,0 0 0,1 1-1,-1-1 1,0 0 0,1 0-1,-1 0 1,0 0 0,1 0-1,0 0 1,-1 0 0,1 0-1,0 0 1,-1 0 0,1 0-1,0 0 1,0 0-1,0-1 1,0 1 0,0 0-1,0-1 1,0 1 0,0 0-1,0-1 1,0 0 0,0 1-1,0-1 1,0 1 0,2-1-1,4 1-32,0-1 0,0 0 0,0 0 0,0-1 0,11-1 0,11-2-143,-25 4 119,-1 0 0,0 1 0,0-1 0,1 0 0,-1 1 0,0 0 0,0 0 0,0 0 0,1 0 0,-1 0 0,0 1 0,-1-1 0,1 1 0,0 0-1,0 0 1,-1 0 0,1 0 0,-1 0 0,1 0 0,-1 1 0,0-1 0,3 6 0,-3-4 35,0 0 0,-1-1 0,0 1 0,0 0 0,0 0 0,0 0 0,0 0 0,-1 0 0,0 0 0,0 0 0,0 0 0,0 0 0,-1 0 1,1 0-1,-1-1 0,0 1 0,0 0 0,0 0 0,-3 4 0,0 0 171,0 0 0,0-1 1,-1 0-1,0 0 1,0 0-1,0-1 0,-1 1 1,0-1-1,-1 0 0,-8 6 1,13-11-150,-1 1 1,1-1-1,0 0 1,0 0-1,-1 0 1,1 0-1,-1 0 0,1-1 1,-1 1-1,1-1 1,-1 1-1,1-1 1,-1 0-1,0 0 1,-4-1-1,5 1-120,-1-1-1,1 0 1,-1-1-1,1 1 1,0 0-1,-1-1 1,1 1-1,0-1 1,0 1 0,0-1-1,0 0 1,0 0-1,1 0 1,-1 0-1,1-1 1,-1 1-1,1 0 1,-2-4-1,0 0-186,1 1 0,0-1-1,0 0 1,0 0 0,1 1 0,0-1-1,0 0 1,1 0 0,-1-9 0,4-3-662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17220,'9'-3'490,"0"1"1,-1-1 0,1-1 0,-1 0-1,0 0 1,0 0 0,0-1-1,0 0 1,-1-1 0,0 0-1,7-7 1,-3 1-17,0 0 0,-1 0 0,0-1 0,-1 0 0,11-22 0,-19 33-443,0 0 0,0 0 0,0 0 1,0 0-1,-1 0 0,1 0 0,-1-1 0,1 1 0,-1 0 0,0 0 0,0 0 0,0-4 0,0 5-24,0 1 0,0 0 0,-1-1 0,1 1 0,0 0 0,0-1-1,0 1 1,0 0 0,-1-1 0,1 1 0,0 0 0,0 0 0,-1-1 0,1 1-1,0 0 1,0 0 0,-1-1 0,1 1 0,0 0 0,-1 0 0,1 0-1,0 0 1,-1-1 0,1 1 0,0 0 0,-1 0 0,0 0 0,0 0 3,0 0 0,-1 0 0,1 1 0,-1-1 0,1 0 0,0 1 0,0-1 0,-1 1 0,1-1 1,0 1-1,-2 1 0,-7 4 26,1 1 0,1 0 0,-1 0 0,1 1 0,1 0 0,-1 0 0,1 1 0,1 0 0,0 0 0,0 0 0,0 1 0,2 0 0,-1 0 0,1 1 0,-5 18 0,9-27-31,0 0-1,-1 0 1,1-1 0,0 1 0,0 0 0,0 0-1,0 0 1,1-1 0,-1 1 0,0 0 0,1 0 0,-1-1-1,1 1 1,0 0 0,0-1 0,-1 1 0,1-1-1,0 1 1,0-1 0,0 1 0,2 1 0,-1-2 0,1 1 1,-1-1 0,0 0 0,0 1 0,1-1 0,-1 0-1,0-1 1,1 1 0,-1 0 0,1-1 0,-1 1-1,1-1 1,3 0 0,4 0 11,0-1 1,0 0-1,0-1 0,0 0 0,0 0 1,16-7-1,-8 1 15,0 0 0,23-16 0,-34 20-24,0 0-1,-1-1 1,0 0-1,0 0 1,0-1-1,-1 0 1,0 0-1,8-11 1,-13 17-9,0 0 1,1 0-1,-1 0 1,0-1-1,0 1 0,0 0 1,1 0-1,-1 0 1,0 0-1,0-1 0,0 1 1,0 0-1,1 0 1,-1-1-1,0 1 1,0 0-1,0 0 0,0-1 1,0 1-1,0 0 1,0 0-1,0-1 0,0 1 1,0 0-1,0 0 1,0-1-1,0 1 1,0 0-1,0 0 0,0-1 1,0 1-1,0 0 1,0 0-1,0-1 0,0 1 1,0 0-1,-1 0 1,1-1-1,0 1 0,0 0 1,0 0-1,0 0 1,-1-1-1,1 1 1,0 0-1,0 0 0,0 0 1,-1 0-1,1-1 1,0 1-1,0 0 0,-1 0 1,1 0-1,0 0 1,-1 0-1,-13 4-31,-1 8 50,0 0 0,1 1 0,0 1 1,1 0-1,0 0 0,2 1 0,-1 1 1,2 0-1,-9 18 0,18-32-12,0-1-1,0 1 1,0-1-1,1 1 0,-1 0 1,0-1-1,1 1 1,0 0-1,-1 0 1,1-1-1,0 1 1,0 0-1,0 0 0,0 0 1,0-1-1,0 1 1,1 3-1,0-4-15,0-1 0,-1 1 0,1 0 0,0-1 0,0 1 0,0 0 0,0-1 0,0 1 0,0-1 0,0 0 0,0 1 0,0-1 0,0 0 0,0 1 0,1-1 0,-1 0 0,0 0 0,0 0 0,0 0 0,0 0 0,0 0 0,0 0 0,0-1 0,1 1 0,-1 0 0,0-1 0,0 1 0,0-1 0,1 0 0,7-2-251,1 0 1,-1-1-1,0-1 1,0 0 0,0 0-1,-1 0 1,0-1 0,0-1-1,11-11 1,-5 4-8,-1-1 0,-1 0 1,-1-1-1,11-18 0,12-33-521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15355,'-3'2'332,"0"0"0,0 0-1,0 1 1,1-1 0,-1 1 0,1-1-1,0 1 1,-1 0 0,1 0-1,-2 5 1,-17 37 1364,16-35-773,-9 23-278,2 0 0,2 0-1,0 1 1,3 1-1,1-1 1,1 1 0,0 61-1,5-94-640,0 2 1,0 1-1,1 0 1,-1 0 0,1 0-1,2 7 1,-3-11-7,0-1 0,1 1 1,-1 0-1,0-1 0,1 1 0,-1 0 0,1-1 0,-1 1 1,1-1-1,-1 1 0,1-1 0,-1 1 0,1-1 0,0 1 1,-1-1-1,1 0 0,0 1 0,-1-1 0,1 0 0,0 1 1,-1-1-1,1 0 0,0 0 0,0 0 0,-1 0 0,1 0 1,0 1-1,0-1 0,-1-1 0,1 1 0,0 0 0,0 0 1,-1 0-1,1 0 0,0 0 0,0-1 0,-1 1 0,1 0 1,0-1-1,-1 1 0,2-1 0,5-3-27,0 1 0,0 1 0,1-1 0,-1 1 1,1 0-1,0 1 0,11-1 0,-17 2 19,0 0 1,0 0-1,0 0 1,0 1-1,0-1 0,0 1 1,0-1-1,0 1 1,0 0-1,0 0 0,-1 0 1,1 0-1,0 0 1,-1 0-1,1 0 0,-1 1 1,1-1-1,-1 1 1,1-1-1,-1 1 1,0-1-1,0 1 0,0 0 1,0 0-1,0-1 1,0 1-1,0 0 0,-1 0 1,1 0-1,-1 0 1,1 0-1,-1 0 0,0 0 1,1 3-1,-1 17-31,0-11 459,9-25-4,5-19 14,-12 26-369,0 0 0,1 1 0,0-1 0,0 1 0,0 0 0,1 0 0,8-11 0,-10 16-56,-1 0 0,1 0 0,-1 1 1,1-1-1,0 0 0,-1 1 0,1-1 0,0 1 0,-1-1 0,1 1 0,0 0 0,0 0 0,-1 0 0,1 0 0,0 0 0,0 0 0,2 0 0,31 9-24,-31-8 17,24 8-140,37 9-487,-58-16 428,0-1 0,-1 0 0,1-1 0,0 1 0,0-1 0,0-1 1,8 0-1,-14 1 169,-1 0 0,1 0 0,0 0 0,-1-1 0,1 1 1,-1 0-1,1 0 0,-1 0 0,1 0 0,0 0 0,-1-1 0,1 1 1,-1 0-1,1-1 0,-1 1 0,1 0 0,-1-1 0,0 1 0,1 0 1,-1-1-1,1 1 0,-1-1 0,0 1 0,1-1 0,-1 1 0,0-1 1,1 1-1,-1-1 0,0 1 0,0-1 0,0 0 0,1 1 0,-1-1 1,0 1-1,0-1 0,0 1 0,0-1 0,0 0 0,0 1 0,0-1 1,0 1-1,-1-1 0,1 0 0,0 1 0,0-1 0,0 1 0,-1-2 1,-1-1-47,0 0 1,0 0-1,0 0 1,0 0-1,-6-5 1,-24-22-524,-10-5 118</inkml:trace>
  <inkml:trace contextRef="#ctx0" brushRef="#br0" timeOffset="1">3 49 17156,'-2'1'1648,"13"6"-944,8 2-264,8 1 689,6 0-377,10-1-976,1-4 520,2-2-168,-1-3-120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04:0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18308,'1'4'249,"0"-1"0,-1 1 0,1-1 0,-1 1 0,0 0 0,0-1 0,0 1 0,-1-1 0,1 1 0,-1 0 0,-1 4 1,-16 39 832,7-20-737,4-8-221,3-9-78,0 0 0,1 0 0,0 0 1,0 0-1,-1 19 0,4-28-44,0-1-1,0 1 1,1 0 0,-1 0 0,0 0 0,0 0-1,1 0 1,-1-1 0,1 1 0,-1 0-1,1 0 1,-1-1 0,1 1 0,-1 0-1,1-1 1,0 1 0,-1-1 0,1 1-1,0 0 1,-1-1 0,1 0 0,0 1-1,0-1 1,-1 1 0,1-1 0,0 0 0,0 1-1,0-1 1,0 0 0,1 0 0,33 4 58,-20-3-47,-10-1-12,0 1 0,0 1 0,-1-1 0,1 1 0,-1-1 0,1 1 0,-1 0 0,0 1 0,0-1 0,0 1 0,0 0 0,0 0-1,0 0 1,4 6 0,-3-3 4,-1 0 0,1 1 0,-2-1-1,1 1 1,-1 0 0,0 0 0,0 0 0,2 12-1,-1 2 25,-1-1-1,-1 1 0,-1 0 0,-1 0 0,-4 39 1,-12 47 631,12-92-442,0 0 0,-1 0 0,0 0 0,-13 25-1,17-39-178,0 1-1,0 0 1,0-1-1,0 1 0,0-1 1,0 0-1,0 1 0,0-1 1,-1 0-1,1 0 1,0 1-1,-1-1 0,1 0 1,-1 0-1,1-1 1,-1 1-1,0 0 0,1-1 1,-1 1-1,-3 0 0,3-1-10,0 0-1,0 0 0,0-1 0,1 1 1,-1-1-1,0 1 0,0-1 0,1 0 0,-1 0 1,0 0-1,1 0 0,-1 0 0,1 0 1,-1 0-1,1 0 0,-1 0 0,1-1 0,0 1 1,0-1-1,-1-1 0,-12-16 84,1 0 0,1-1 1,1 0-1,-14-36 0,19 40-87,1-1 0,0 0-1,0 0 1,2-1 0,0 1 0,0-29 0,3 42-39,1 1 0,-1 0 0,1 0 0,-1-1 0,1 1 0,0 0 0,0 0 0,0 0 0,1 0 0,-1 0 0,1 0-1,-1 1 1,1-1 0,0 0 0,0 1 0,1-1 0,-1 1 0,0 0 0,1-1 0,-1 1 0,1 1 0,0-1 0,0 0 0,3-1 0,8-3-290,-1 1 0,1 1 1,-1 0-1,20-3 0,-16 4 127,26-4-153,1-3-137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14347,'8'-10'1544,"5"-5"-1007,9-2-129,2-1 616,13-4-336,4-1-88,4-3-136,0 1-64,1-3-192,-3 2-136,-6-2-216,-4-1-120,-13-1-376,-4 1 1472,-13 4-904,-5 0-8,-3 5-16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18 497 16772,'0'-1'34,"1"1"0,-1 0 0,0 0 0,0 0 0,0 0 0,1-1 0,-1 1 0,0 0 0,0 0 1,0 0-1,1 0 0,-1 0 0,0 0 0,0 0 0,1 0 0,-1 0 0,0 0 0,0 0 0,1 0 1,-1 0-1,0 0 0,0 0 0,1 0 0,-1 0 0,0 0 0,0 0 0,1 0 0,-1 0 0,0 0 1,0 0-1,1 0 0,-1 0 0,0 1 0,0-1 0,0 0 0,1 0 0,-1 0 0,0 0 1,0 1-1,0-1 0,0 0 0,1 0 0,-1 0 0,0 1 0,0-1 0,0 0 0,0 0 0,0 1 1,0-1-1,0 0 0,0 0 0,0 1 0,0-1 0,0 0 0,0 0 0,0 1 0,0-1 0,0 0 1,0 0-1,0 1 0,0-1 0,0 0 0,0 1 0,-2 23 409,2-19-44,-10 97 637,0-8-513,4 1 1,7 105-1,2-189 61,0-15-125,1-18 8,9-308 909,-13 330-1375,0-1-1,0 1 1,1 0-1,-1 0 1,0-1-1,0 1 1,0 0-1,1-1 1,-1 1-1,0 0 1,0 0-1,1 0 1,-1-1-1,0 1 1,1 0-1,-1 0 1,0 0 0,1 0-1,-1-1 1,0 1-1,1 0 1,-1 0-1,0 0 1,1 0-1,-1 0 1,0 0-1,1 0 1,-1 0-1,0 0 1,1 0-1,-1 0 1,0 0-1,1 0 1,-1 0-1,0 1 1,1-1 0,-1 0-1,0 0 1,1 0-1,22 7-27,-11-3-2,-6-3 27,0-1-1,0 1 0,0-2 0,0 1 0,0-1 1,0 1-1,0-2 0,0 1 0,0-1 1,0 0-1,0 0 0,-1 0 0,1-1 0,-1 0 1,1 0-1,-1 0 0,0-1 0,0 0 0,7-7 1,3-5 48,-1 1 1,-1-2 0,0 0-1,14-26 1,-21 29 17,-13 15-32,-13 19-35,15-10-8,0 0 0,0 1 0,1 0 0,1-1 0,0 1 0,0 1 0,1-1 0,-1 18-1,2-13 0,1 1 0,0-1 0,1 1 0,1-1 0,5 22 0,-6-32 5,1 0 0,0 0 0,0-1-1,1 1 1,-1-1 0,1 1 0,0-1 0,1 0 0,-1 0-1,1 0 1,0 0 0,5 4 0,-7-7 4,1 0-1,0 0 1,0 0 0,0-1-1,0 1 1,0-1 0,1 0-1,-1 0 1,0 0 0,1 0-1,-1 0 1,0-1 0,1 1 0,-1-1-1,1 0 1,-1 0 0,1 0-1,-1-1 1,1 1 0,-1-1-1,0 0 1,6-2 0,3-2-9,0 0 1,-1-1 0,1 0 0,-2-1-1,1-1 1,-1 1 0,0-2 0,0 1-1,9-12 1,1-3 4,-2 0-1,31-50 1,-29 36-64,-1-2 1,-2 0-1,22-78 0,-23 55-205,14-123-1,-28 171 229,0 1-2,0 0 0,-1 0-1,-1 0 1,0 0 0,-1 0 0,0 0 0,0 0 0,-2 0 0,-4-16-1,6 28 48,1 0-1,-1-1 1,1 1-1,-1 0 1,1 0-1,-1-1 0,0 1 1,0 0-1,1 0 1,-1 0-1,0 0 1,0 0-1,0 0 0,0 0 1,-1 0-1,1 0 1,0 1-1,0-1 1,0 0-1,-1 1 0,1-1 1,0 1-1,-1-1 1,1 1-1,0 0 1,-1-1-1,1 1 0,0 0 1,-1 0-1,1 0 1,-1 0-1,1 0 1,0 1-1,-1-1 0,1 0 1,-1 0-1,1 1 1,0-1-1,0 1 1,-3 1-1,-3 1 5,0 2-1,1-1 1,0 0 0,-1 1 0,1 1-1,-5 5 1,-4 6 10,0 1 0,2 0 0,0 0 0,2 1 0,0 1 0,1 0 0,1 1 0,0-1 0,2 2 0,0-1 0,2 1 0,0 0 0,2 0 0,-1 23 0,2-18-94,2-1-1,1 0 1,1 0-1,1 0 1,1 0 0,1 0-1,2-1 1,0 0-1,2 0 1,1-1-1,22 41 1,-29-59-2,0 0-1,1 0 1,0-1 0,0 1 0,0-1 0,1 0 0,0 0-1,0-1 1,0 1 0,0-1 0,1 0 0,-1 0-1,1-1 1,0 0 0,11 4 0,21-2-345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146 138 14795,'-3'-2'159,"1"-1"0,-1 1-1,0 0 1,0 0 0,0 0-1,0 1 1,0-1 0,0 1-1,0-1 1,-1 1 0,1 0-1,0 0 1,-1 1 0,1-1-1,-1 1 1,1 0 0,-1 0-1,1 0 1,-1 0 0,1 0-1,0 1 1,-1-1 0,1 1-1,-1 0 1,1 0 0,0 0-1,0 1 1,0-1 0,-1 1-1,2 0 1,-1 0 0,-5 4-1,5-4-127,0 1 0,0-1 0,1 1 0,-1-1 0,1 1 0,0 0-1,-1 0 1,1 0 0,1 0 0,-1 0 0,0 1 0,1-1 0,0 0 0,-1 1-1,1-1 1,1 1 0,-1 0 0,0-1 0,1 1 0,0 0 0,0-1-1,0 1 1,0-1 0,1 1 0,-1 0 0,1-1 0,0 1 0,0-1 0,0 1-1,1-1 1,1 4 0,-1-5-25,0 1 0,0-1 0,0 0 0,0-1 0,0 1 0,0 0 0,1 0 0,-1-1 0,1 0 0,-1 1 0,1-1 0,-1 0 0,1 0 0,0 0 0,-1-1 0,1 1 0,0-1 0,0 1 0,0-1 0,0 0 0,-1 0 0,7-1 0,3 0 22,1-1-1,-1 0 0,23-7 0,-18 4 2,0-1 1,-1-1-1,0-1 0,0 0 1,-1-1-1,0 0 0,-1-2 1,0 0-1,-1 0 0,0-1 1,0-1-1,-1 0 0,17-25 1,-26 32-18,0 0 0,0 0 0,-1 0 0,0 0 0,0 0 0,1-8 0,-3 12-10,1 1 1,-1 0 0,0-1-1,1 1 1,-1-1 0,0 1 0,0-1-1,0 1 1,0-1 0,0 1-1,-1 0 1,1-1 0,0 1 0,-1-1-1,1 1 1,-1 0 0,1-1-1,-1 1 1,0 0 0,1-1 0,-1 1-1,0 0 1,0 0 0,0 0-1,0 0 1,0 0 0,0 0 0,0 0-1,0 0 1,-1 0 0,-1-1-1,1 2 0,1 0 0,-1-1 0,1 1 0,-1 0-1,1 1 1,0-1 0,-1 0 0,1 0-1,-1 1 1,1-1 0,-1 0 0,1 1 0,0 0-1,-1-1 1,1 1 0,0 0 0,0 0 0,0-1-1,-1 1 1,1 0 0,0 0 0,0 0 0,0 0-1,0 1 1,0-1 0,1 0 0,-1 0-1,-1 3 1,-2 4 1,0 0 0,0 0-1,-4 12 1,6-13 2,0 0-1,0 0 1,1 1 0,0-1-1,0 0 1,0 0 0,1 1-1,0-1 1,1 0 0,0 0-1,0 1 1,3 11 0,-2-16-13,-1 1 1,1 0-1,-1-1 0,1 0 1,0 1-1,1-1 0,-1 0 1,0 0-1,1 0 0,0 0 1,0-1-1,0 1 0,0-1 1,0 1-1,0-1 0,0 0 1,1-1-1,-1 1 0,1 0 1,0-1-1,-1 0 0,1 0 1,0 0-1,7 1 0,-6-2-39,-1 1 0,1-1 0,0 0 0,-1 0 0,1-1 0,-1 1 0,1-1 1,0 0-1,-1 0 0,6-3 0,-8 3-68,1 0-1,-1 0 1,0-1 0,0 1 0,0 0 0,0-1 0,0 0 0,0 0 0,0 1 0,-1-1 0,1 0 0,0 0 0,-1-1 0,0 1 0,1 0 0,-1 0 0,0-1-1,0 1 1,1-5 0,20-66-1612,-9 30 1169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15331,'1'0'54,"-1"-1"0,0 0 0,0 0 1,0 1-1,0-1 0,0 0 0,0 1 0,0-1 0,-1 0 0,1 0 0,0 1 0,0-1 0,0 0 0,-1 1 0,1-1 0,0 0 1,-1 1-1,1-1 0,-1 1 0,0-2 0,-6 12 658,-4 30 98,3 14-46,2 0 0,2 59 0,13 108 375,0 1-420,-9-267-441,1 2-159,-2 0-1,-1 0 1,-12-57 0,10 88-131,3 14-15,4 20-13,-1-16 43,0 1-1,0-1 1,1 0 0,0 1-1,0-2 1,1 1 0,0 0 0,0-1-1,0 1 1,0-1 0,1 0-1,0-1 1,0 1 0,0-1-1,1 0 1,0 0 0,-1-1 0,1 1-1,0-1 1,1-1 0,-1 1-1,0-1 1,1 0 0,0 0-1,-1-1 1,1 0 0,0 0 0,0-1-1,-1 0 1,1 0 0,0 0-1,0-1 1,-1 0 0,1 0-1,0-1 1,-1 0 0,8-3 0,-6 1 15,0 1 0,-1-1 0,0-1 0,1 0 0,11-10 0,-16 12-6,1 0 0,-1 0 0,1-1 0,-1 0 1,0 1-1,-1-1 0,1 0 0,-1-1 1,1 1-1,-1 0 0,2-9 0,-4 13-10,1 0-1,-1-1 1,0 1 0,0 0-1,0-1 1,0 1-1,0 0 1,0-1-1,0 1 1,0-1 0,0 1-1,0 0 1,0-1-1,0 1 1,0 0-1,0-1 1,0 1-1,0 0 1,0-1 0,-1 1-1,1 0 1,0-1-1,0 1 1,0 0-1,0-1 1,-1 1 0,1 0-1,0-1 1,0 1-1,-1 0 1,1-1-1,-12 3 24,-12 13-9,17-8-13,0 0-1,1 1 1,-11 15 0,15-21-2,1 1 1,0-1 0,-1 1-1,1-1 1,0 1-1,0-1 1,0 1-1,0 0 1,1-1-1,-1 1 1,1 0-1,-1 0 1,1-1-1,0 1 1,0 0-1,1 0 1,-1 0-1,1 4 1,1-5 0,-1-1 0,0 1-1,1 0 1,-1-1 0,1 1 0,0-1-1,-1 0 1,1 0 0,0 0 0,0 0-1,0 0 1,0 0 0,0 0 0,0 0-1,0-1 1,0 1 0,0-1 0,0 1 0,0-1-1,0 0 1,0 0 0,0 0 0,3 0-1,9-1-30,0 1-1,16-4 1,-28 3 20,33-6-203,0-2 0,-1-2 0,35-15 0,-1 0-311,-67 25 501,1 1 0,0-1-1,0 0 1,0 1 0,-1-1 0,1 1-1,0-1 1,0 1 0,0 0-1,0 0 1,0 0 0,0 0-1,0 0 1,3 1 0,-4 0 24,0 0 1,-1 0 0,1 0-1,0 0 1,0 0-1,-1 0 1,1 1 0,-1-1-1,1 0 1,-1 0-1,1 1 1,-1-1 0,0 0-1,1 0 1,-1 1-1,0-1 1,0 0 0,0 1-1,0-1 1,0 0-1,-1 3 1,1-2 11,0 1 0,0-1 0,0 0 0,0 1 0,0-1 0,0 1 0,1-1 0,-1 0 0,1 1 0,0-1 0,-1 0 0,1 1 0,0-1 1,1 0-1,-1 0 0,0 0 0,1 0 0,-1 0 0,1 0 0,-1 0 0,1 0 0,0-1 0,0 1 0,0-1 0,0 1 0,0-1 0,0 0 0,0 0 0,0 0 0,1 0 0,-1 0 0,0 0 0,1-1 0,-1 1 0,5 0 0,9 1 21,1 0-1,0 0 0,1-2 0,-1 0 0,0-1 1,0-1-1,0 0 0,-1-1 0,1-1 0,23-9 0,-37 12-16,-1 0 0,1 0-1,-1 0 1,1-1-1,-1 1 1,0-1-1,1 1 1,-1-1 0,0 0-1,0 0 1,0 0-1,0 0 1,-1 0-1,1 0 1,-1-1-1,2-2 1,-2 5-1,-1-1 1,0 0-1,0 0 0,1 0 0,-1 0 1,0 0-1,0 0 0,0 0 0,0 0 1,0 0-1,-1 0 0,1 0 1,0 0-1,0 0 0,-1 0 0,1 0 1,0 1-1,-1-3 0,-1 2 12,1-1 0,0 0-1,-1 1 1,1-1 0,-1 1-1,1 0 1,-1-1 0,0 1-1,1 0 1,-1 0 0,-3-1-1,-11-3 199,13 5-182,1-1 1,-1 1-1,1-1 0,0 0 0,-1 0 0,1 0 1,0 0-1,0 0 0,-3-2 0,6 3-35,-1-1-1,1 0 1,0 1-1,-1-1 1,1 0 0,0 1-1,-1-1 1,1 0-1,0 1 1,0-1 0,0 1-1,-1 0 1,1-1-1,0 1 1,0 0-1,0-1 1,0 1 0,0 0-1,0 0 1,0 0-1,1 0 1,29-8 83,21-2 4,-29 6-352,1-1 0,30-10 0,-51 14 243,0 0 0,0-1 0,0 1 0,0-1 0,0 0 0,-1 0 0,1 0 1,0 0-1,-1-1 0,0 1 0,1 0 0,-1-1 0,0 0 0,-1 1 0,1-1 0,0 0 0,-1 0 0,1 0 0,-1 0 0,0 0 0,0-1 0,1-4 0,7-29-217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16211,'-4'-2'2041,"4"5"-1185,7 4-368,6-1 1457,4-3-1193,-1 4-360,-1-2-176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17388,'14'-23'686,"1"0"0,0 1 0,2 1 0,1 0 0,1 1 0,0 1 0,30-21 0,-48 39-671,0 0 1,0 0 0,0 0 0,0 1 0,0-1 0,0 0-1,1 1 1,-1-1 0,0 1 0,0 0 0,1-1 0,-1 1 0,2 0-1,-2 0-12,-1 0-1,0 0 1,0 0-1,1 0 1,-1 1-1,0-1 0,0 0 1,1 0-1,-1 0 1,0 1-1,0-1 1,0 0-1,1 0 0,-1 1 1,0-1-1,0 0 1,0 0-1,0 1 0,0-1 1,0 0-1,1 1 1,-1-1-1,0 0 1,0 1-1,0-1 0,0 0 1,0 0-1,0 1 1,0-1-1,0 0 1,0 1-1,0-1 0,-1 1 1,-11 36-10,12-37 7,-26 59-22,12-30 21,1 1-1,1 1 1,-12 55 0,23-80 15,0 0 0,0 0 0,1 0-1,0 0 1,0 0 0,2 10 0,-2-14-2,1-1 0,-1 1 0,1 0 0,0 0 0,-1 0 0,1 0 0,0 0 0,0-1 0,0 1 0,1 0 0,-1-1 0,0 1 0,1-1 0,-1 1 0,1-1 0,-1 0-1,1 0 1,-1 1 0,1-1 0,0 0 0,0-1 0,0 1 0,-1 0 0,4 0 0,2 1 24,1-1 1,0 0-1,0-1 0,0 0 0,0 0 0,0 0 0,0-1 0,0-1 0,0 1 0,-1-1 1,1 0-1,11-6 0,5-2 87,0-1-1,34-24 1,-26 14-3,0-1-1,37-36 1,-57 47-127,-1 0 0,0-1 0,-1 0 0,-1-1-1,0 0 1,0 0 0,-1-1 0,8-22 0,-13 29-13,-2 5 10,0 1 0,0-1 0,0 0 0,0-1 1,-1 1-1,1 0 0,-1 0 0,1 0 0,-1 0 0,0 0 0,0 0 0,0-1 1,0 1-1,0 0 0,0 0 0,-1 0 0,0-4 0,1 6 6,-1 0 1,1-1-1,0 1 0,0 0 0,-1 0 0,1 0 0,0-1 1,0 1-1,-1 0 0,1 0 0,0 0 0,-1 0 0,1-1 1,0 1-1,-1 0 0,1 0 0,0 0 0,-1 0 0,1 0 0,0 0 1,-1 0-1,1 0 0,0 0 0,-1 0 0,1 0 0,0 0 1,-1 1-1,1-1 0,0 0 0,-1 0 0,1 0 0,0 0 1,-1 0-1,1 1 0,0-1 0,0 0 0,-1 0 0,1 0 1,-1 1-1,-10 11-60,10-11 55,-6 8-8,0 1 0,1-1 0,0 1 0,1 1 0,0-1 1,0 1-1,1 0 0,-4 16 0,6-19 21,1-1-1,0 0 1,0 1-1,0-1 1,1 1-1,0-1 1,0 1-1,1-1 1,0 1-1,0-1 1,0 0-1,1 1 1,1-1-1,2 7 1,-3-11 3,0 1 0,0-1 0,0 0 0,0-1 0,1 1 0,-1 0 0,1-1 0,-1 1 0,1-1 0,0 0 0,0 0 0,0 0 0,0 0 0,1-1 0,4 3 0,-2-2 4,-1-1 0,1 0 0,0 0 0,0 0 0,0-1 1,0 0-1,0 0 0,10-2 0,-1 0 5,-1-2-1,0 1 1,-1-2 0,1 0-1,-1-1 1,0 0 0,13-9-1,11-11-13,-2-1 0,36-36 1,-62 55-35,-9 8 30,0 0-1,0-1 1,0 1 0,0 0 0,0 0-1,1 0 1,-1-1 0,0 1 0,0 0-1,0 0 1,0 0 0,1-1 0,-1 1 0,0 0-1,0 0 1,0 0 0,1 0 0,-1 0-1,0 0 1,0 0 0,1-1 0,-1 1-1,0 0 1,0 0 0,1 0 0,-1 0-1,0 0 1,0 0 0,1 0 0,-1 0-1,0 0 1,0 0 0,1 0 0,-1 0-1,0 0 1,0 1 0,0-1 0,1 0-1,-1 0 1,0 0 0,0 0 0,1 0-1,-1 0 1,0 1 0,0-1 0,0 0 0,0 0-1,1 0 1,-1 0 0,0 1 0,0-1-1,0 0 1,0 0 0,0 1 0,1-1-1,-1 0 1,0 0 0,0 1 0,1 12-55,-2-6 38,1-1 0,-1 1 0,2 0 1,-1-1-1,1 1 0,2 9 0,-2-14 24,-1 1 0,1-1-1,0 0 1,1 0-1,-1 1 1,0-1-1,0 0 1,1-1 0,0 1-1,-1 0 1,1 0-1,0 0 1,0-1-1,0 1 1,0-1-1,0 0 1,0 0 0,0 1-1,0-1 1,0 0-1,5 1 1,2 0 15,0 0-1,0-1 1,1 0 0,-1 0 0,1-1 0,-1 0 0,18-3-1,69-18 109,-58 11-105,-21 6-18,-7 1-21,0 1 0,0 0-1,-1 0 1,2 1 0,-1 0 0,18 1 0,-27 1 12,1-1 0,-1 0-1,0 1 1,0-1 0,0 1-1,0-1 1,0 1 0,0 0-1,0-1 1,0 1 0,0 0-1,-1-1 1,1 1 0,0 0-1,0 0 1,-1 0 0,1 0-1,0 0 1,-1 0 0,1 0-1,-1 0 1,1 0 0,-1 0-1,0 0 1,1 0 0,-1 0-1,0 3 1,1 36-53,-2-22 55,1-16 6,0-1 0,0 1 0,1-1 0,-1 1 0,0-1 0,1 1 0,0-1 0,-1 1 0,1-1 0,0 0 0,-1 1 0,1-1 0,0 0 0,0 0 0,0 0 0,0 0 0,0 0-1,0 0 1,1 0 0,-1 0 0,0 0 0,0 0 0,1 0 0,-1-1 0,1 1 0,-1-1 0,0 1 0,1-1 0,-1 1 0,1-1 0,1 0 0,6 1 15,-1 0 0,0-1 0,1 0 0,11-2 1,-18 2-20,48-9-34,-1-2 0,-1-2 0,86-35 0,-44 14-173,-66 26 134,-16 4 32,0 1 1,0 0-1,0 0 1,0 1-1,1 0 1,-1 1-1,10-1 1,-17 2 40,-1 0 0,1 1 1,0-1-1,0 0 0,0 0 0,-1 1 1,1-1-1,0 0 0,-1 1 1,1-1-1,0 1 0,-1-1 0,1 1 1,0-1-1,-1 1 0,1-1 0,-1 1 1,1 0-1,-1-1 0,1 1 1,-1 0-1,1-1 0,-1 1 0,0 0 1,1 0-1,-1-1 0,0 1 1,0 0-1,0 0 0,0-1 0,0 1 1,1 0-1,-1 0 0,-1 1 1,-1 35 211,0-19-50,2-17-178,0-1 1,0 1-1,0-1 0,0 1 1,-1-1-1,1 1 1,0-1-1,1 1 1,-1-1-1,0 1 0,0-1 1,0 1-1,0-1 1,0 1-1,0-1 1,1 1-1,-1-1 0,0 1 1,0-1-1,1 1 1,-1-1-1,0 0 0,1 1 1,-1-1-1,0 1 1,1-1-1,-1 0 1,0 1-1,1-1 0,-1 0 1,1 0-1,-1 1 1,1-1-1,-1 0 0,1 0 1,-1 0-1,1 0 1,0 1-1,0-2-2,0 1 1,1-1-1,-1 0 0,0 1 0,0-1 0,0 0 1,0 0-1,0 0 0,0 0 0,0 0 1,0 0-1,0 0 0,0 0 0,-1 0 0,2-2 1,11-22-178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16412,'-3'40'1632,"-7"6"-1072,-1 6-216,-2 5 808,1 7-352,8 1-423,4-3-313,4-8-665,5-7-215,-3-14 640,-2-7-192,-4-24-112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16 460 15859,'-3'-10'200,"0"1"0,0-1-1,1 1 1,0-1 0,1 0-1,0 0 1,1 0-1,0 0 1,0 0 0,1 0-1,3-14 1,-1 11 45,1 1 0,1-1-1,0 1 1,0 0 0,1 1 0,1-1 0,15-19 0,-4 10 60,1 0 0,1 2 0,0 0 0,2 2 0,0 0 0,1 1 0,41-21 0,-47 29-161,0 0-1,1 0 1,0 2-1,20-5 1,-33 10-102,1 0 0,0 0 0,1 1 1,-1-1-1,0 1 0,0 1 0,8 1 0,-11-2-25,0 1-1,0 0 0,-1 0 1,1 0-1,0 0 0,-1 0 1,1 1-1,-1-1 0,0 1 0,1 0 1,-1 0-1,0-1 0,0 1 1,0 1-1,0-1 0,2 3 0,-3-2-7,1 0 0,-1 0 0,1 1 0,-1-1 0,0 0 0,0 0 0,0 0 0,-1 1 0,1-1 0,-1 0 0,0 1 0,0-1 0,0 5 0,-1-1 2,-1 1 0,1-1-1,-1 0 1,0 1-1,-6 10 1,-3 4 25,-1 0 0,-24 30 0,35-49-31,-63 73 139,43-53-58,2 0 0,-22 34 0,40-56-82,1 0 0,-1-1 0,1 1 0,-1 0 0,1 0 0,-1 0 0,1 0 0,0 0 0,-1 0 0,1 0 0,0 0 0,0-1 0,0 1 0,0 0 0,0 0 0,0 0 0,0 0 0,0 0 0,0 0 0,0 0 0,0 0 0,1 0 0,-1 0 0,1 1 0,0-1-8,0 0 0,0 0 0,0 0 0,0 0 0,1 0 0,-1 0 1,0 0-1,1 0 0,-1-1 0,0 1 0,1 0 0,-1-1 0,1 0 1,1 1-1,9 1-101,0 0 0,0-2 0,17 0 0,-16 0-41,4 1-46,135 5-1452,-133-4 1349,-1 1 1,0 1-1,0 0 0,-1 1 0,1 1 0,17 8 0,-31-12 235,1 1 0,-1-1 0,0 1 0,0-1-1,0 1 1,0 0 0,-1 1 0,1-1 0,-1 1 0,0-1 0,0 1 0,0 0-1,-1 0 1,1 1 0,-1-1 0,0 0 0,0 1 0,0-1 0,-1 1 0,0 0-1,0 0 1,0-1 0,0 1 0,-1 0 0,1 0 0,-1 0 0,-1 0 0,0 5-1,-1 0 141,0 1 0,-1 0-1,0 0 1,-1-1 0,-1 0-1,1 0 1,-1 0-1,-1 0 1,0-1 0,0 0-1,-11 11 1,-5 2 382,0-2 1,-1-1-1,-1 0 1,-1-2-1,0-1 1,-1-1-1,-1-1 1,0-1 0,-1-2-1,-35 11 1,47-18-252,0-1 0,0 0 0,0 0 0,-1-2 0,1 0 0,-1-1 0,-26-3 0,38 2-229,1 0 0,-1 0 0,0-1 0,1 1 0,-1-1 0,1 0 0,0 0 0,-1 0 0,1-1-1,0 0 1,0 0 0,1 0 0,-5-3 0,6 2-92,0 1 1,0 0-1,0-1 0,0 1 0,0-1 0,0 1 0,1-1 0,0 0 0,0 0 0,0 0 1,0 0-1,1 0 0,-1 0 0,1 0 0,0 0 0,0 0 0,1 0 0,0-4 0,1 0-80,0 0 0,0-1 0,1 2 0,0-1 0,0 0 0,1 0-1,0 1 1,1 0 0,-1 0 0,1 0 0,12-11 0,11-13-663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125 134 14947,'3'27'1817,"-9"9"-1169,-18 10-320,-3 5 2232,2 11-2216,2 2-120,9-2-31,5-3-161,12-10-569,6-8-95,5-22 520,3-11-144,16-13-80</inkml:trace>
  <inkml:trace contextRef="#ctx0" brushRef="#br0" timeOffset="1">526 0 17092,'-8'41'1624,"-4"3"-1232,1 10-200,2 4 544,8 5-336,1 0-8,6-4-192,4-3-71,-2-9-113,2-3-72,-4-9-353,-3-5-223,-5-7-952,-2-7 1312,-7-14-200,-4-2-208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3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12731,'0'-22'462,"1"-1"0,1 1 1,2 0-1,0 0 0,1 0 0,1 1 1,0-1-1,15-29 0,-14 38-158,0 0 0,1 0 0,1 1 1,0 0-1,0 1 0,1-1 0,0 2 0,1 0 0,1 0 0,-1 1 0,1 0 0,1 1 0,21-11 1,-17 12-105,0 1 0,0 0 1,1 1-1,0 1 0,-1 0 1,1 2-1,1 0 0,-1 1 1,25 2-1,-31-1-135,0 2-1,0-1 1,0 2 0,0-1-1,-1 2 1,1-1 0,-1 2-1,0-1 1,0 1 0,-1 1-1,0 0 1,0 1 0,0 0-1,0 0 1,8 10 0,-13-12-55,-1 0 0,0 0 1,0 0-1,-1 0 1,0 1-1,0-1 1,0 1-1,0 0 1,-1 0-1,0 0 1,0 0-1,-1 0 1,0 0-1,0 1 1,0-1-1,-1 0 1,0 1-1,-1 10 1,0-9 9,-1 0 1,-1 0-1,1 0 1,-1 0-1,0 0 0,-1-1 1,0 0-1,0 1 1,0-1-1,-1-1 0,0 1 1,-1-1-1,1 1 1,-8 4-1,-7 5 34,-1 0 1,0-2-1,-2-1 0,1-1 1,-1 0-1,-1-2 0,0-1 0,-1-1 1,1 0-1,-52 6 0,72-13-81,-4 0-23,0 0 0,-1 0 0,1-1 1,-13 0-1,19 0 43,1-1 1,-1 1-1,0 0 1,0-1-1,0 1 1,1-1-1,-1 0 0,0 1 1,1-1-1,-1 0 1,0 0-1,1 0 1,0 0-1,-1-1 1,1 1-1,-1 0 0,1 0 1,0-1-1,0 1 1,0-1-1,0 1 1,0-1-1,0 1 1,0-1-1,0 0 1,0-2-1,-2-33-160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4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253 432 11771,'-68'17'1041,"30"-9"-356,1 2 0,-59 25 0,95-35-655,0 1 0,0-1 0,0 0-1,0 1 1,1-1 0,-1 1 0,0-1 0,0 1-1,1-1 1,-1 1 0,0-1 0,1 1-1,-1 0 1,1-1 0,-1 1 0,0 1 0,1-2-20,0 1 1,0-1 0,0 0 0,0 1-1,0-1 1,1 0 0,-1 0 0,0 1-1,0-1 1,0 0 0,0 0 0,1 1-1,-1-1 1,0 0 0,0 0 0,1 0 0,-1 1-1,0-1 1,0 0 0,1 0 0,-1 0-1,0 0 1,1 1 0,-1-1 0,0 0-1,0 0 1,1 0 0,-1 0 0,1 0-1,30 4 253,240-9 261,0-21-416,-167 15-46,2090-306-1324,-1623 189-347,-442 94 1270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28 341 10674,'-1'0'27,"-23"-13"3726,24 13-3684,0 0 1,0-1-1,-1 1 0,1 0 1,0 0-1,0 0 1,0-1-1,0 1 1,-1 0-1,1 0 1,0 0-1,0-1 0,0 1 1,0 0-1,0 0 1,0-1-1,0 1 1,-1 0-1,1-1 1,0 1-1,0 0 1,0 0-1,0-1 0,0 1 1,0 0-1,0 0 1,0-1-1,1 1 1,-1 0-1,0-1 1,14-6 704,386-81-326,-285 69-476,177-5 0,146 31 32,-145 0-1,11-25-64,-3-24-66,123-12 3,345 18 21,1 25 108,-422 8-14,206-13-4,141 0 3,56 57 50,-67-2-30,68-64-10,-76-1 46,-388 25 4,201 0 26,-162 23-90,-3-1 45,393 16-70,-704-37 33,-1 1-3,0 0 0,-1 0 0,1 1-1,0 1 1,18 5 0,-30-7 9,0-1 0,0 0 0,0 1 0,0-1 0,1 0 0,-1 1 0,0-1 0,0 0 0,0 1 0,0-1 0,0 0 0,0 1 0,0-1 0,0 1 0,0-1 0,0 0 0,-1 1 0,1-1 0,0 0 0,0 1 0,0-1 0,0 0 0,0 1 0,-1-1 0,1 0 0,0 1 0,0-1 0,0 0 0,-1 0 0,1 1 0,0-1 0,-1 0 0,1 0 0,0 1 0,-1-1 0,1 0 0,0 0 0,-1 0 0,1 0 0,0 1 0,-1-1 0,1 0 0,0 0 0,-1 0 0,1 0 0,0 0 0,-1 0 0,-10-1-87,11 1 83,0-1 1,-1 1-1,1-1 0,0 1 1,-1-1-1,1 1 0,0-1 1,0 0-1,-1 1 1,1-1-1,0 0 0,0 1 1,0-1-1,0 1 1,0-1-1,0 0 0,0 1 1,0-1-1,0 0 1,0 1-1,1-2 0,2-13-30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13035,'15'-2'1944,"6"6"-1096,5 2-368,7 3 2049,6 4-1817,-1-2-96,2 8-208,-1-1-288,-3 2-624,-5-2 2017,-11-3-1449,-7 1 88,-11-4 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1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9522,'30'1'16,"0"-2"0,0 0 0,42-9 0,87-25-679,-49 9 814,-9 4 339,338-62 2377,263 8-1298,4 32-1015,723-20-314,0 45 309,71 66 295,-1498-47-844,262 18 24,-3 21-84,-249-36 139,0 0 0,-1 0 0,0 1 0,21 11 0,-28-12-29,-4-2 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7 297 11642,'-1'2'103,"0"0"0,0 1 0,0-1 0,0 0 0,0 1 0,1-1-1,0 1 1,-1 3 0,1-6-87,0 1 0,1 0-1,-1 0 1,0-1 0,0 1 0,1 0-1,-1 0 1,1-1 0,-1 1 0,1 0-1,-1-1 1,1 1 0,-1-1 0,1 1-1,-1-1 1,1 1 0,0-1 0,-1 1-1,1-1 1,0 1 0,-1-1 0,1 0-1,0 1 1,0-1 0,-1 0 0,1 0-1,0 0 1,0 1 0,0-1 0,-1 0-1,3 0 1,111 10 1250,177-7 0,-238-4-1139,432-34 225,-4-33-203,-138 17 229,1282-83 1169,6 105-1665,-1096 24-404,-148-15-1752,-330 13 1778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67 291 14523,'-5'0'387,"0"-1"0,0 0 0,1-1 0,-1 1 0,0-1 0,1 0 0,-1 0 0,1-1 0,-8-4 0,11 6-292,0 0 0,0 0 0,0 0 0,0 0 0,0 0-1,0-1 1,0 1 0,1 0 0,-1 0 0,0-1-1,1 1 1,-1 0 0,1-1 0,-1 1 0,1-1 0,0 1-1,0-1 1,-1 1 0,1-1 0,0 1 0,0 0 0,0-1-1,1 1 1,-1-1 0,0 1 0,1-1 0,-1 1-1,0-1 1,1 1 0,0 0 0,-1-1 0,1 1 0,0 0-1,0 0 1,0-1 0,-1 1 0,3-1 0,9-13 162,2 0-1,0 1 1,0 1 0,1 0 0,1 1 0,0 1 0,19-10 0,-32 19-246,1 0 0,-1 0 0,0 1 0,0-1 0,1 1 0,-1 0 0,1 0 0,-1 0 0,1 1 0,-1-1 0,1 1 0,-1 0 0,1 0 0,0 0 1,6 2-1,-7-1-9,0 0 0,-1 0 0,1 0 1,0 1-1,-1 0 0,0-1 1,1 1-1,-1 0 0,0 0 1,0 0-1,0 0 0,0 1 0,0-1 1,0 0-1,-1 1 0,1 0 1,-1-1-1,0 1 0,2 4 1,7 24-2,-7-20-4,1 0 0,0-1 0,7 13 0,-10-21 6,1 1 0,0 0 0,-1-1-1,2 1 1,-1-1 0,0 1-1,0-1 1,1 0 0,-1 0 0,1 0-1,-1 0 1,1-1 0,0 1-1,0-1 1,6 3 0,1-2 8,0 0 1,0-1 0,1 0-1,-1-1 1,0 0-1,1 0 1,-1-1 0,1 0-1,18-6 1,9-3 96,43-20 0,-76 28-93,36-14 135,42-24 1,-68 32-88,-1-1-1,0-1 0,0 0 1,-1 0-1,24-25 1,-36 33-34,1 0 1,-1 0 0,0 0-1,1 0 1,-1-1 0,0 1 0,0 0-1,0 0 1,-1-1 0,1 1-1,0 0 1,-1-1 0,0 1-1,1-1 1,-1-3 0,1-7-66,1-10 104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14027,'0'-6'242,"0"1"1,0 0-1,0 0 0,0-1 0,1 1 1,0 0-1,0 0 0,0 0 1,1 0-1,0 0 0,0 0 0,0 0 1,1 1-1,-1-1 0,1 1 0,0-1 1,0 1-1,7-6 0,5-4 289,0 0 0,1 1 0,24-15 0,-24 17-549,9-7 229,1 1-1,1 1 1,0 2 0,1 0-1,0 2 1,33-9-1,-55 19-179,-1 1-1,0 0 0,1 0 1,-1 1-1,0 0 1,11 0-1,-14 1-25,-1-1 0,1 0 0,-1 0 0,0 1 0,1-1-1,-1 1 1,0 0 0,1-1 0,-1 1 0,0 0 0,0-1-1,1 1 1,-1 0 0,0 0 0,0 0 0,0 0 0,0 0-1,0 1 1,0-1 0,0 0 0,-1 0 0,1 1 0,0-1-1,-1 0 1,1 1 0,-1-1 0,1 0 0,-1 1 0,0-1-1,0 1 1,1 1 0,-1 4 3,-1 1-1,1-1 1,-1 0-1,0 1 1,-1-1-1,0 0 1,0 0-1,0 0 1,-1 0-1,0-1 1,-5 9-1,-8 12 7,-25 31 0,39-55-12,-56 69 63,28-36 23,-29 47-1,56-80-79,1 1 0,0-1 0,0 1 0,1 0 0,-1 0 0,1-1 0,0 1 0,0 0 0,0 0 0,0 0 0,1 1 0,-1-1 0,1 6 0,1-8-2,-1 0-1,1 0 0,0 0 1,0 0-1,0 0 0,0 0 1,0 0-1,0-1 0,0 1 1,1 0-1,-1-1 0,1 1 1,-1-1-1,1 1 0,-1-1 1,1 0-1,0 1 0,0-1 1,0 0-1,0 0 0,0 0 1,0-1-1,0 1 0,0 0 1,0-1-1,0 1 0,2-1 1,14 3 17,1 0 1,-1-2-1,0 0 1,0-1-1,34-4 1,94-23-430,-121 22 155,132-36-1060,-131 36 950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2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14835,'12'6'1961,"25"-9"-889,12-9-376,24-9 2257,11-8-1825,23-4-456,10-3-32,-1-2-192,-3-1-272,-18 6-840,-10 4-352,-21 6 840,-12 6-184,-25 6-144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16996,'33'-20'390,"0"1"1,2 1-1,0 2 1,1 2 0,1 1-1,0 2 1,0 1-1,64-7 1,-90 16-323,0 0 1,0 1-1,1 0 1,17 3-1,-27-3-53,0 1 0,0-1 0,0 0 0,0 1 0,-1-1 1,1 1-1,0-1 0,0 1 0,-1 0 0,1 0 0,0 0 0,-1 0 0,1 0 0,-1 0 0,0 0 1,1 0-1,-1 1 0,0-1 0,1 1 0,-1-1 0,0 1 0,0-1 0,0 1 0,-1-1 0,1 1 1,0 0-1,0 0 0,-1-1 0,1 1 0,-1 0 0,0 0 0,0 0 0,1 0 0,-1-1 0,-1 4 1,0 1 42,0-1 0,-1 1 0,0 0-1,0-1 1,-1 1 0,0-1 0,1 0 0,-2 0 0,1 0 0,-1 0 0,-4 4 0,-10 11 291,-23 18-1,30-27-203,-94 79 1254,110-93-1497,0-1 1,0 1-1,0 0 0,1 0 0,-1 1 0,1 0 0,-1 0 1,1 0-1,0 1 0,0-1 0,0 1 0,6 0 0,-3 1-73,1 0 0,-1 0 0,0 1 0,0 1-1,1-1 1,-1 1 0,16 6 0,-18-6 129,-1 1 0,1 0 0,-1 0 0,0 0 1,0 1-1,0-1 0,-1 1 0,1 1 1,-1-1-1,0 1 0,0 0 0,-1 0 0,1 1 1,-1-1-1,0 1 0,-1 0 0,1 0 1,-1 0-1,0 0 0,-1 1 0,1-1 0,-1 1 1,-1 0-1,2 8 0,-3-9 128,-1 1 1,1-1-1,-2 0 1,1 0-1,0 0 0,-1 0 1,0 0-1,-1 0 1,1-1-1,-1 1 0,0-1 1,0 1-1,-1-1 1,0 0-1,0-1 0,0 1 1,0 0-1,-1-1 1,-7 5-1,-7 7 407,-2-2 1,0 0 0,-33 15-1,26-15 23,-1-2-1,-35 11 0,52-19-451,-1-1-1,0 0 1,-1-1-1,1 0 1,0-1-1,0-1 1,-24-1-1,35 0-105,-1 1 0,1-1 1,0 1-1,-1-1 0,1 0 0,-1 0 1,1 0-1,0 0 0,0 0 0,0 0 0,0-1 1,0 1-1,-4-4 0,5 4 29,0 0 0,1-1-1,-1 1 1,0-1 0,0 1-1,1-1 1,-1 1 0,1-1-1,-1 0 1,1 1 0,0-1-1,-1 0 1,1 1 0,0-1 0,0 0-1,0 1 1,0-1 0,1 0-1,-1 1 1,0-1 0,1 1-1,0-4 1,15-30-294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7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11939,'-11'-1'1127,"8"0"-969,1 1 1,0 0-1,-1 0 1,1 0-1,0 0 1,-1 0-1,1 0 1,-3 1-1,29 11-142,11-1 4,-1 3 0,-1 0-1,41 26 1,-44-21-25,-9-5-9,0-1 1,1-1-1,0 0 0,1-2 0,48 15 0,227 32 15,-117-24 6,-28-11-65,162 4 0,-302-26 57,398 0-71,0-29 44,120-4 34,-526 33-5,1029-38-804,-17 48 735,-247 9-3,-417-16 80,368-13-52,-148 0 181,-84 13 115,203 0-179,-641-5-34,-26 0-275,0 2-1,0 0 0,0 1 1,48 10-1,-54-4 31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7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8330,'3'2'130,"1"0"-1,0 0 1,-1 0 0,1 0 0,0-1 0,0 1 0,0-1 0,1 0-1,-1 0 1,7 0 0,48 0 239,-30-1-236,278 5 183,246 12 488,453 12-886,-1005-29 82,794 33-20,-272-6 10,-2-23-29,1228-123 701,-1745 119-657,256-22 450,-184 20-316,107 9 0,-108 1-101,-7 0-30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7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7074,'8'6'206,"0"0"1,1 0 0,-1-1 0,1 0 0,0-1 0,1 0 0,-1 0 0,1-1 0,-1 0-1,1-1 1,17 3 0,9-2 75,69-3 0,-82-1-218,560-59 313,-203 13-745,-261 38 189,146 7 0,45 25 160,84 4 74,667-29 75,-839-1-122,817-65 9,236 20 255,-1004 48-261,176 4 6,-434-4-66,1 0 1,0 1-1,-1 0 0,1 2 0,-1-1 0,0 2 0,19 6 0,-17 0-28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5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8930,'25'-19'833,"1"2"0,1 0 0,49-22 0,-62 34-749,-1 0 0,1 1 1,0 0-1,0 1 0,0 0 0,0 1 0,1 1 1,-1 0-1,1 1 0,20 3 0,51 7-16,1-4 1,0-4-1,105-10 1,260-50 242,-289 34-265,137-20 40,1210-147 227,166 78-251,2 51-75,446 84 36,-1105 53-123,-4 55 65,-22 28 71,3-36-97,697-36-272,-1-104-616,-1191 1 636,1011-21 374,-441 21 122,-588 8 258,-373 8-358,290-15-497,-348 8 309,1-4-52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15851,'-22'16'1545,"-1"3"-1201,-5 5-136,-3 6 624,0 6-416,-1 3-104,5 1-248,1 0-160,6-4-304,2-2-136,3-8-48,5-5 400,5-6-152,5-14-128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16 390 13763,'-2'-5'174,"-1"1"1,1-1-1,1 0 1,-1 0-1,1 0 1,-1 0-1,1 0 1,1 0-1,-1-1 1,1 1-1,0 0 1,0 0-1,0 0 1,1 0-1,0-1 1,0 1-1,0 0 1,1 0-1,-1 0 1,1 1-1,0-1 1,1 0-1,-1 1 1,6-7-1,4-7 367,1 1 0,1 1-1,1 0 1,27-22-1,-13 14 42,1 1 0,40-23 0,-52 35-405,0 2-1,1 0 1,0 1-1,1 0 1,32-6-1,-48 13-172,-1 0 0,1 1 0,0 0 0,0-1 0,-1 1 0,1 1 0,0-1-1,0 0 1,-1 1 0,6 1 0,-8-1-10,0-1 1,0 1-1,0 0 0,1-1 0,-1 1 1,0 0-1,0 0 0,0 0 0,0 0 1,0 0-1,0 0 0,-1 0 0,1 0 0,0 0 1,0 1-1,-1-1 0,1 0 0,-1 0 1,1 1-1,-1-1 0,1 0 0,-1 1 1,0-1-1,0 1 0,0-1 0,0 0 1,0 1-1,0-1 0,0 0 0,0 1 0,-1 1 1,0 4-29,-1 0 0,0 0 0,0-1 0,-1 0 0,1 1 0,-1-1 0,-7 11 0,-33 40-179,32-44 171,-121 128-218,37-43 249,90-93 15,1-1 0,0 1 0,0 0 0,1 1 0,0-1 0,-4 9 0,7-14-2,-1 1 0,1 0 0,0 0-1,0 0 1,-1 0 0,1 0 0,0-1-1,0 1 1,0 0 0,0 0 0,0 0-1,1 0 1,-1 0 0,0 0 0,0 0 0,0-1-1,1 1 1,-1 0 0,0 0 0,2 1-1,-1-1 1,0 0 0,0 0 0,0 0-1,1 0 1,-1 0 0,0-1 0,1 1-1,-1 0 1,1-1 0,-1 1-1,1-1 1,-1 1 0,1-1 0,-1 0-1,1 1 1,1-1 0,42 2-430,1-1 1,-1-3-1,84-13 0,-2 0-163,-63 12 132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16035,'2'7'1833,"9"-5"-1137,16-6-184,11-2 808,15 0-471,7-1-97,10 0-504,3 0-344,-1 1-1873,-5 0 1825,-10-2-392,-8-1-200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15251,'0'1'52,"0"1"0,0-1 0,0 0 0,0 0 0,0 0 0,0 0 0,0 0 0,0 0 0,0 0 0,1 0 1,-1 0-1,0 0 0,0 0 0,1 0 0,-1 0 0,1 0 0,-1 0 0,1-1 0,-1 1 0,1 0 0,0 0 0,0 0 0,-1-1 0,1 1 0,0 0 0,0-1 0,0 1 0,-1 0 0,1-1 0,0 1 0,0-1 0,0 0 0,0 1 0,0-1 0,0 0 0,0 1 0,0-1 0,0 0 0,2 0 0,5 0 109,0 1 1,0-2-1,1 1 0,10-3 1,-4 1 184,-2 0-153,116-9 1054,-115 11-1172,1 0 0,-1 1 0,1 0 0,-1 1 0,0 1 0,22 7 0,-34-10-71,0 1 1,1 0-1,-1 0 1,0 0-1,0 0 1,0 0 0,0 0-1,-1 1 1,1-1-1,0 1 1,0-1-1,-1 1 1,1-1-1,-1 1 1,1 0 0,-1 0-1,0 0 1,0 0-1,0 0 1,0 0-1,0 0 1,1 2-1,-2-1 20,0 1-1,0-1 0,0 0 0,0 0 0,-1 0 0,1 0 0,-1 0 1,1 0-1,-1 0 0,0 0 0,-1 0 0,1 0 0,0 0 0,-3 2 1,-3 7 143,-2 0 1,0-1-1,0 0 1,-1-1 0,-16 14-1,-13 4 437,29-21-355,0 0 0,0 1 0,1 0 0,-15 15 0,24-22-247,-1-1 1,1 0 0,0 1-1,-1-1 1,1 0-1,0 1 1,0-1 0,-1 1-1,1-1 1,0 0-1,0 1 1,-1-1 0,1 1-1,0-1 1,0 1 0,0-1-1,0 0 1,0 1-1,0-1 1,0 1 0,0-1-1,0 1 1,0-1-1,0 1 1,0-1 0,0 1-1,0-1 1,0 0 0,1 1-1,-1-1 1,0 1-1,0-1 1,0 1 0,1-1-1,-1 0 1,0 1-1,1-1 1,-1 0 0,0 1-1,1-1 1,-1 0 0,0 1-1,1-1 1,-1 0-1,1 0 1,-1 0 0,0 1-1,1-1 1,0 0-1,27 6-262,-19-5 174,8 3-126,0 1 0,0 0 1,-1 1-1,0 1 0,0 0 0,22 14 1,-32-17 120,0 0 0,0 1 1,0 0-1,0 1 0,-1-1 1,0 1-1,7 10 1,-10-12 58,1 0 0,-1 0 0,0 0 0,-1 0 0,1 1 0,-1-1 0,0 0 0,0 1 0,0-1 0,-1 1 1,1-1-1,-1 1 0,-1 8 0,0-8 80,0 0 0,-1 0 0,0 0 0,0 0 0,0 0 1,0 0-1,-1-1 0,1 1 0,-1-1 0,-1 1 0,1-1 0,0 0 1,-1-1-1,0 1 0,0-1 0,0 1 0,0-1 0,-1 0 0,1-1 1,-10 5-1,1-1 246,-1 0 0,1-1 1,-1-1-1,0 0 0,0-1 1,-22 2-1,27-4-188,-1-1 0,1 0 0,0 0 0,0-1 1,-1 0-1,1-1 0,0 0 0,0-1 0,0 0 0,1 0 0,-1 0 0,-14-10 0,17 10-169,1-1 1,0 0-1,1 0 0,-1 0 1,1 0-1,0-1 0,0 1 1,0-1-1,1 0 0,-1-1 1,1 1-1,0-1 0,1 1 1,0-1-1,0 0 0,0 0 1,0 0-1,1 0 0,0 0 0,-1-8 1,2 6-33,0 0 1,1-1 0,2-14-1,10-24-438</inkml:trace>
  <inkml:trace contextRef="#ctx0" brushRef="#br0" timeOffset="1">1647 1 19036,'4'6'1360,"-11"27"-984,-9 8-128,-1 19 313,3 6-129,1 12-80,3-1 8,5-7-168,3-2-144,6-11-304,2-4-160,1-17-272,-4-10-169,-3-25 1025,1-5-464,-9-23-80,-5-14-8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 15659,'-8'-14'2169,"8"5"-1241,23 8-240,8 2 1521,15 5-881,4 1-280,12 3-440,4 0-272,6-1-800,-2-1-408,-14-4 728,-8 1-240,-15-4-184</inkml:trace>
  <inkml:trace contextRef="#ctx0" brushRef="#br0" timeOffset="1">1 597 15915,'30'5'1481,"18"-5"-785,5-4-200,9-2 568,1 1-96,0-1-263,0 0-249,-11 2-856,-9-2 616,-10 9-248,-5 0-152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36 19452,'8'-10'664,"-6"7"-435,1-1 0,-1 1 0,1 0 0,0 1 0,-1-1 0,6-3 0,-8 6-213,0 0-1,1 0 1,-1-1-1,0 1 0,0 0 1,0 0-1,0 0 1,0 0-1,0 0 0,0 0 1,0 0-1,1 0 1,-1 0-1,0 0 0,0 0 1,0 0-1,0 0 1,0 0-1,0 0 0,0 0 1,1 0-1,-1 0 1,0 0-1,0 0 0,0 0 1,0 0-1,0 0 1,0 0-1,0 0 0,1 0 1,-1 0-1,0 0 1,0 0-1,0 0 0,0 1 1,0-1-1,0 0 1,0 0-1,0 0 0,0 0 1,1 0-1,-1 0 1,0 0-1,0 0 0,0 0 1,0 1-1,0-1 1,0 0-1,0 0 0,0 0 1,0 0-1,0 0 1,0 0-1,0 1 0,0-1 1,-1 12 647,-5 12 162,-11 16-201,8-22-551,2 1 1,0-1 0,0 1 0,2 0-1,-5 31 1,10-48-94,0 0 0,0 0 0,0 1 0,0-1 0,0 0 0,1 0 0,-1 1 0,1-1 0,-1 0 0,1 0 0,0 0 0,0 0 0,0 0-1,0 0 1,0 0 0,1 0 0,-1 0 0,0 0 0,1-1 0,-1 1 0,1 0 0,0-1 0,0 0 0,-1 1 0,1-1 0,0 0 0,0 0 0,0 0 0,0 0 0,4 1 0,5 1-128,0 0-1,1-1 1,0 0 0,20 0-1,-8 0-67,-24-2 212,11 0-93,-1 2 0,1-1-1,-1 1 1,0 1-1,13 4 1,-20-6 92,-1 0 1,0 1-1,1-1 0,-1 1 1,0-1-1,1 1 1,-1 0-1,0-1 0,0 1 1,-1 0-1,1 1 1,0-1-1,-1 0 1,1 0-1,-1 1 0,1-1 1,-1 1-1,0-1 1,0 1-1,-1-1 0,1 1 1,0 0-1,-1-1 1,1 1-1,-1 0 0,0 2 1,0 3 66,-1 0 0,0 0 0,-1 0-1,1 0 1,-1-1 0,-1 1 0,0-1 0,0 1 0,0-1 0,-1 0 0,0 0 0,0-1 0,-1 1 0,1-1-1,-2 0 1,1 0 0,-1 0 0,1-1 0,-10 6 0,1 0 134,-1-1 0,0-1-1,0 0 1,-1-1 0,-1-1 0,1 0 0,-27 7-1,31-12-169,1 0-1,0 0 0,0-1 1,-1 0-1,1-1 0,0 0 1,-1 0-1,-12-4 0,20 3-75,0 1 0,0-1-1,0-1 1,0 1 0,0-1-1,0 1 1,0-1 0,1 0-1,-1 0 1,1-1 0,0 1 0,-1-1-1,1 0 1,0 0 0,1 0-1,-1 0 1,0 0 0,1 0-1,0-1 1,0 1 0,0-1-1,0 0 1,0 0 0,1 1 0,-2-7-1,2 4 6,0 1 0,1-1 0,0 1 0,0-1-1,0 1 1,1-7 0,10-36-411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19508,'0'-5'2529,"0"2"-1609,0 2-440,4-2 2129,8 0-1673,2-1-352,13 0-744,8-2-472,21 0-769,8 0 1978,13-1-842,8 0-143,1-2-152</inkml:trace>
  <inkml:trace contextRef="#ctx0" brushRef="#br0" timeOffset="1">1193 62 16444,'3'17'1744,"-23"3"-992,-13 5-304,-10 6 1112,-1 4-495,-5 6-441,0-1-104,5 2-336,4-1-152,11-5-560,6-3-336,3-13 704,6-5-144,5-14-136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15971,'-5'1'133,"1"-1"-1,-1 0 1,1 1-1,-1 0 1,1 0-1,0 0 1,-1 1-1,1-1 1,0 1-1,0 0 1,0 0-1,0 1 1,-6 4-1,5-2-2,-1 0 1,1 1-1,-1 0 1,2 0-1,-1 0 1,1 0-1,-6 12 0,4-7-13,1 1 0,1 0 0,0 0 0,0 1 0,1-1 0,1 1 0,0 0 0,0 0 0,1 17 0,1-25-72,1-1 1,-1 1-1,0-1 1,1 1-1,0-1 1,0 1-1,1-1 1,-1 1-1,1-1 1,0 0-1,0 0 1,0 0-1,1 0 1,-1 0-1,1 0 1,0-1-1,0 1 0,0-1 1,1 0-1,-1 0 1,1 0-1,-1 0 1,1-1-1,0 0 1,0 1-1,0-2 1,1 1-1,-1 0 1,0-1-1,1 1 1,-1-1-1,1-1 1,-1 1-1,1 0 1,0-1-1,-1 0 0,1 0 1,-1-1-1,1 1 1,6-3-1,0 0 77,0 0-1,-1-1 1,1-1-1,-1 1 0,0-2 1,-1 1-1,1-2 1,-1 1-1,-1-1 1,1 0-1,-1-1 0,0 0 1,8-11-1,-11 13-39,0-1 0,-1 0 0,0 0-1,0 0 1,-1 0 0,0-1 0,0 1-1,2-13 1,-4 14-43,0 1-1,-1 0 0,1-1 0,-1 1 0,-1-1 1,1 1-1,-1 0 0,0-1 0,0 1 1,0 0-1,-1 0 0,0-1 0,-3-6 1,3 8-33,-1 0 0,1-1 0,-1 1 0,0 0 0,0 1 0,-1-1 0,1 1 0,-1-1 0,0 1 0,0 0 0,0 0 0,0 1 0,0-1 0,0 1 0,-1 0 0,1 0 0,-1 1 0,0-1 0,1 1 0,-1 0 0,0 0 0,0 0 0,0 1 0,0 0 0,0 0 1,0 0-1,1 0 0,-1 1 0,-8 2 0,4-1-62,1 0 1,-1 1-1,1 0 1,0 1-1,0-1 1,0 1-1,1 1 1,-1 0-1,1 0 1,0 0-1,1 1 1,-1 0-1,1 0 1,0 1-1,-9 13 1,11-14 62,0 0 0,1 1 1,0-1-1,0 1 0,1 0 1,0 0-1,0-1 0,1 1 1,-1 1-1,1-1 0,1 0 1,0 0-1,0 0 0,0 0 0,1 0 1,0 1-1,0-1 0,1 0 1,0-1-1,0 1 0,0 0 1,5 8-1,18 22-106</inkml:trace>
  <inkml:trace contextRef="#ctx0" brushRef="#br0" timeOffset="1">594 664 15163,'-18'16'728,"0"1"-1,1 0 1,-27 38-1,37-45-437,0 1 0,1-1 0,0 1-1,1 1 1,0-1 0,1 1 0,0 0 0,1 0-1,-3 16 1,6-25-243,-1 1 0,1-1 0,0 0-1,0 0 1,0 0 0,0 0 0,1 0 0,-1 0 0,1 0-1,0 0 1,-1 0 0,2 0 0,-1 0 0,0 0 0,0 0-1,1-1 1,0 1 0,-1-1 0,1 1 0,0-1 0,0 1-1,0-1 1,1 0 0,-1 0 0,1 0 0,-1 0 0,1-1-1,-1 1 1,1-1 0,0 1 0,0-1 0,0 0 0,0 0-1,0 0 1,0-1 0,0 1 0,0-1 0,5 1 0,-1-1 15,-1 0 0,1 0 0,0 0 0,-1-1 1,1 0-1,-1 0 0,1-1 0,-1 0 0,0 0 1,1 0-1,-1-1 0,-1 0 0,1 0 0,0-1 1,-1 1-1,1-1 0,7-8 0,-10 9-7,0 0 0,-1 0 0,1-1 0,-1 0 0,1 1 0,-1-1 0,-1 0 0,1 0 0,0 0-1,-1 0 1,0-1 0,0 1 0,0 0 0,0 0 0,-1-1 0,0 1 0,1 0 0,-2-1 0,1 1 0,0 0 0,-1-1 0,0 1 0,0 0 0,0 0-1,-1 0 1,1 0 0,-1 0 0,0 0 0,0 0 0,0 0 0,-4-4 0,2 3-97,0 1 0,0-1 0,0 1-1,0 0 1,-1 0 0,1 0 0,-1 1 0,0 0 0,0-1-1,-1 2 1,1-1 0,-1 1 0,1 0 0,-1 0 0,0 0-1,0 1 1,0 0 0,1 0 0,-1 0 0,0 1 0,0 0-1,-7 0 1,11 1-2,0-1 0,0 0 1,1 0-1,-1 1 0,0-1 0,1 1 0,-1 0 0,1-1 0,-1 1 0,1 0 0,-1 0 0,1 0 0,-3 1 0,11 2-345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19796,'5'-2'2065,"10"1"-1169,8-4-392,14-2 888,6-1-312,11-2-991,7 0-530,6-2 465,-4 5-176,-6-2-320</inkml:trace>
  <inkml:trace contextRef="#ctx0" brushRef="#br0" timeOffset="1">928 0 18500,'-13'33'1368,"3"11"-1080,0 4-168,2 9 480,-1 3-263,3 8-329,5-1-201,2-2-327,3-5-168,2-7 336,0-7 128,3-15-184,-4-9-152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18892,'9'-9'303,"1"1"1,0 1-1,0-1 0,0 2 1,1 0-1,0 0 0,1 1 1,-1 0-1,1 1 0,15-4 1,19-3 492,62-6 1,-85 14-423,169-14 777,-148 16-982,1 1 0,57 9 0,-90-7-164,0 0 1,0 1 0,0 0 0,-1 1 0,0 0 0,15 8 0,-23-11-6,-1 1-1,0-1 1,0 0 0,1 1-1,-1 0 1,0-1-1,0 1 1,0 0-1,-1 0 1,1 0-1,0 0 1,-1 1 0,1-1-1,-1 0 1,0 1-1,0-1 1,0 0-1,0 1 1,0 0-1,-1-1 1,1 1 0,-1-1-1,1 1 1,-1 0-1,0-1 1,0 1-1,0 0 1,0-1-1,-1 1 1,1 0 0,-1-1-1,0 1 1,-1 3-1,-2 4 6,-1 0-1,-1-1 1,0 1-1,0-1 1,-1 0-1,0-1 1,0 1 0,-1-1-1,-10 7 1,-84 62 175,89-68-146,-130 77 398,30-20-926,98-53-103,15-8 295,12-5 50,11-4-174</inkml:trace>
  <inkml:trace contextRef="#ctx0" brushRef="#br0" timeOffset="1">664 573 18092,'0'3'419,"-1"1"0,1-1 1,-1 0-1,1 0 0,0 0 1,0 1-1,0-1 0,2 6 0,-1-7-309,0 0 0,0 0 0,0 0 0,0-1 1,0 1-1,1 0 0,-1-1 0,1 1 0,-1-1 0,1 1 0,-1-1 0,1 0 0,0 1 0,3 0 0,5 4-38,0-1 0,1-1 0,0 0 0,0-1 0,0 0 0,0 0 0,0-1 1,1-1-1,-1 0 0,22 0 0,-2-3-108,1-1-1,51-12 1,-45 5 73,70-28 1,-98 33 262,-14 6-80,-13 7 84,15-6-272,-5 2 97,1 1 0,-1 1 0,-9 9 0,16-15-125,-1 1-1,0-1 0,1 1 0,-1-1 0,1 1 0,-1-1 1,1 1-1,-1-1 0,1 1 0,-1 0 0,1-1 0,0 1 1,-1 0-1,1-1 0,0 1 0,0 0 0,-1 0 0,1-1 0,0 1 1,0 0-1,0 0 0,0-1 0,0 1 0,0 0 0,0 0 1,0-1-1,0 1 0,1 0 0,-1 0 0,0-1 0,0 1 1,1 0-1,-1-1 0,0 1 0,1 0 0,-1-1 0,1 1 1,-1 0-1,0-1 0,1 1 0,0-1 0,-1 1 0,1-1 1,-1 1-1,1-1 0,0 1 0,-1-1 0,1 0 0,0 1 1,-1-1-1,1 0 0,0 0 0,-1 1 0,2-1 1,6 2-321,-1-1 1,0 1 0,1-1-1,0-1 1,-1 1 0,1-1-1,-1-1 1,15-2 0,60-16-1379,-73 16 1680,40-11-846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 17188,'-4'69'1625,"-3"0"0,-2-1 1,-21 69-1,-10 69-450,40-200-1164,-1 1 0,0-1 0,1 0 0,1 1-1,-1-1 1,1 0 0,1 8 0,-2-13-11,1 0 0,-1-1 0,0 1 0,1 0 0,-1 0-1,0 0 1,1 0 0,-1-1 0,1 1 0,0 0 0,-1-1 0,1 1-1,-1 0 1,1-1 0,0 1 0,-1-1 0,1 1 0,0-1 0,0 1-1,0-1 1,-1 1 0,3-1 0,-2 0-1,1 0-1,0 0 1,0 0-1,-1 0 1,1 0-1,0-1 1,0 1-1,-1-1 1,1 0-1,-1 1 1,1-1-1,0 0 1,-1 0-1,1 0 1,-1 0-1,3-2 1,6-6-130,0 0-1,0-1 1,-1 0 0,0-1 0,-1 0 0,10-17 0,-1-1-732,19-45 0,-31 56 66,-15 41 794,5-9 241,1 0-1,1 1 0,0-1 0,0 1 1,2 0-1,-1 23 0,2-33-187,0-1 0,1 1 0,0 0-1,-1-1 1,1 1 0,1-1 0,-1 1-1,1-1 1,0 1 0,0-1 0,0 0-1,0 0 1,1 0 0,-1 0-1,1 0 1,0-1 0,0 1 0,1-1-1,-1 0 1,1 0 0,0 0 0,-1 0-1,1-1 1,8 4 0,-5-3-26,0 0-1,0-1 1,1 0 0,-1 0 0,1-1 0,0 0 0,-1 0-1,1-1 1,0 0 0,0 0 0,-1 0 0,10-3-1,-6 0 7,-1 0-1,1 0 0,-1-1 0,0 0 1,0-1-1,-1 0 0,17-13 0,-6 3-17,-2-1 0,0-1 0,-2-1 0,1-1 0,-2 0 0,-1-1 0,12-21 0,-5 5-131,-3-1 0,-1 0 1,16-51-1,-25 60 28,-1 0 0,-1-1 0,-1 0 0,-2 0-1,0-41 1,-3 62 64,0 0 0,-1-1 0,0 1 0,-1 0-1,-2-8 1,4 14 29,-1 1 0,1-1 0,-1 1 0,0-1 0,1 1 0,-1-1 0,0 1 0,0-1 0,0 1 0,0 0 0,0-1 0,0 1 0,0 0 0,0 0 0,-1 0 0,1 0 0,0 0 0,-1 0 0,1 0 0,-1 1 0,1-1 0,-1 0-1,1 1 1,-1-1 0,1 1 0,-1 0 0,0-1 0,1 1 0,-1 0 0,0 0 0,1 0 0,-1 0 0,-1 1 0,-1 0 31,0 0 1,-1 1-1,1 0 0,1 0 1,-1 0-1,0 0 1,0 1-1,1 0 0,-1 0 1,1-1-1,0 2 0,0-1 1,0 0-1,1 1 0,-1-1 1,1 1-1,-1 0 0,-1 6 1,-5 8 112,1 0 0,-10 35 0,12-32-199,2 0-1,0 1 1,1-1-1,1 1 0,1-1 1,1 1-1,1 0 1,1-1-1,1 1 1,6 21-1,-2-16-392,2 0 1,1 0-1,1-1 1,1-1-1,1 0 0,1 0 1,24 29-1,-36-51 352,1 1 66,1 1-1,-1-1 1,0 1-1,0 0 1,3 8-1,-6-12 45,0-1-1,0 0 1,0 1-1,1-1 1,-1 0 0,0 1-1,0-1 1,0 1-1,0-1 1,0 1-1,0-1 1,0 0-1,-1 1 1,1-1-1,0 1 1,0-1-1,0 0 1,0 1-1,0-1 1,-1 0-1,1 1 1,0-1-1,0 0 1,0 1-1,-1-1 1,1 0 0,0 1-1,-1-1 1,1 0-1,-1 1 1,-1-1 47,1 1 0,-1-1 0,0 1 1,1-1-1,-1 0 0,0 0 0,0 0 1,1 0-1,-1 0 0,0 0 0,1-1 1,-3 0-1,-4-1-30,1 0-1,0-1 1,-1 0-1,1 0 1,0 0 0,1-1-1,-1 0 1,1-1 0,0 0-1,0 0 1,0 0-1,0 0 1,1-1 0,-7-10-1,0-1-159,0 0 0,2-1 0,0-1-1,-8-21 1,10 19 146,0 0-1,-7-39 1,14 53 59,-1 0 0,1 0 1,1 0-1,0-1 0,0 1 1,0 0-1,1 0 0,0 0 1,0-1-1,1 1 0,-1 0 1,5-8-1,-5 13-21,0 0 1,0 0-1,0 0 0,1 0 1,-1 0-1,1 0 1,0 1-1,-1-1 0,1 0 1,0 1-1,0-1 1,0 1-1,0 0 0,0 0 1,0 0-1,0 0 1,3-1-1,-1 1 26,0 0-1,0 1 1,0-1 0,0 1 0,0 0-1,0 0 1,0 0 0,0 1-1,6 1 1,3 1 75,-1 1 0,0 1 0,0 0 0,0 0 0,14 11 0,-17-11-108,138 79 314,-126-74-357,1-2 0,0 0 0,0-1 0,1-1-1,29 5 1,-45-11-1,92 10 36,-88-10-11,0 0 1,0-1-1,0 0 1,0-1-1,0 0 1,20-6-1,-30 7-15,1 1-1,0-1 0,-1 0 0,1 0 1,0 0-1,-1 1 0,1-1 1,-1-1-1,0 1 0,1 0 0,-1 0 1,0-1-1,1 1 0,-1 0 1,0-1-1,0 1 0,0-1 0,0 0 1,-1 1-1,1-1 0,0 0 1,0-2-1,-1 2-3,0 1 1,0-1-1,0 1 0,-1-1 1,1 0-1,0 1 0,-1-1 1,1 1-1,-1-1 0,0 1 1,1-1-1,-1 1 0,0-1 1,0 1-1,0 0 0,0-1 1,0 1-1,0 0 0,-1 0 1,1 0-1,0 0 0,0 0 1,-1 0-1,-2-1 0,-1-1 5,0 1-1,-1 0 1,1 0-1,-1 0 0,1 1 1,-1 0-1,1 0 1,-1 0-1,0 1 0,0 0 1,1 0-1,-1 1 0,0-1 1,1 1-1,-1 0 1,1 1-1,-1-1 0,1 1 1,-1 0-1,1 1 1,0-1-1,-7 5 0,3-2 23,0 1 0,1 0 0,0 0 0,0 1 0,0 0 0,1 0 0,0 0 0,0 1 0,1 1 0,0-1 0,-8 16 0,12-21-28,0 0 0,1 1-1,0 0 1,0-1 0,0 1 0,0 0 0,1-1 0,-1 1 0,1 0 0,0 0 0,0 0 0,0-1 0,1 1 0,-1 0 0,1 0 0,0-1 0,0 1 0,0 0 0,0-1 0,1 1 0,0-1 0,-1 0 0,1 1 0,1-1 0,-1 0 0,0 0 0,1 0 0,-1-1-1,1 1 1,0 0 0,0-1 0,0 0 0,5 3 0,6 3-163,-1 0-1,2-1 0,-1-1 1,0-1-1,1 0 1,0 0-1,17 1 0,15 1-141,49 1-1,-27-6-102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17724,'11'-1'1096,"2"7"-992,2 2-80,3 11 224,4 4-184,2 8-72,3 6-32,0 9 0,1 3-96,-4-2-40,-2-2-64,-2-9-200,-3-6-80,-1-19 352,-1-11-80,1-24-96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6:0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15259,'-19'15'1681,"28"-8"-457,20-2-328,44-3 1072,24-2-151,52-4-425,26-1-136,46-3-127,13 2-233,9 3-1152,7 0-600,-2 3-145,-5-1 769,-11 5-304,-15 0-184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7:4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6873,'28'18'689,"1"0"0,1-2 0,1-1 0,0-1 0,0-2 0,61 15 0,205 23 329,-294-50-1011,591 32 206,3-49-343,-508 13 119,603-19-41,1 25 175,-191 20 54,327 8 25,-711-29-191,927 11 62,0-21-32,1178-8 83,-2215 17-97,8 0-185,-1 0 0,0 1 0,0 1 0,25 6 0,-29-5 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8:2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9370,'-26'4'1416,"20"-2"-733,18-1-320,63-1-182,137 2-151,-155 2-29,83 18 1,57 24 102,-65-14-18,-4-6-19,141 9 0,132-11-40,-191-14 7,-32 5 172,347 76 1,-46 8 2,5-38-133,521-40 3,-678-21-68,968-62-2,-176-13-140,-432 42 41,-261 11 67,-158 16-666,-241 2 577,-15-5-28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3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11594,'3'4'66,"-1"0"-1,1-1 0,1 0 0,-1 0 1,0 0-1,1 0 0,-1 0 0,1-1 1,0 1-1,0-1 0,0 0 0,8 3 0,7 1-44,28 7-1,-44-13 0,35 7 44,0-1 1,0-2 0,1-2-1,-1-2 1,48-4 0,193-40 135,-66 7-130,-142 31-48,-1 2 0,110 9-1,140 32 68,-102-9-46,982 49 582,-479-85-430,-1-50-122,428-12 72,-1134 70-156,415-22 89,-314 11-682,189-43 0,-243 38 410,-12 1-40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3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8338,'209'48'1232,"330"63"919,105-30-1150,-249-34-562,762 42-5,-235-119-443,-7-56-54,-870 81 66,212-19 56,-192 21 103,125 10-1,-144 5-325,-42-11 128,-17-7-13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3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5569,'69'24'1413,"1"-3"-1,87 15 1,-57-14-464,14 0-440,1-4 0,218 4 1,232-39-1716,-523 15 1122,1265-5-2712,-371 49 2978,0-23 220,460-38 209,5 0 760,-514 25-626,-1 39-852,-842-40-37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12403,'10'3'92,"1"0"1,-1-1-1,0-1 0,1 1 1,-1-2-1,15 0 1,-3 1-47,961 27-37,704-43 5,-1540 11-12,998-43-502,-322 9-188,2 22 371,208 43 710,-1 27-142,-584-29-604,-77-8 131,-198-11 99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43 206 15219,'0'-4'91,"1"1"0,0-1-1,0 1 1,1-1-1,-1 1 1,1 0 0,0 0-1,-1-1 1,2 1 0,-1 0-1,0 0 1,0 1 0,1-1-1,0 0 1,-1 1 0,7-4-1,5-4 50,0 1-1,22-10 1,-29 16-14,38-20 305,0 3 0,2 1 0,94-23 0,-134 40-386,0 1 0,0 0 0,0 1 0,0 0 0,0 0 0,0 0 0,1 1 0,-1 0-1,10 3 1,-15-4-35,-1 1 0,1 0 0,0-1 0,-1 1 0,1 0 0,0 0 0,-1 0 0,1 1 0,-1-1 0,0 0 0,1 0 0,-1 1 0,0-1 0,0 1 0,0-1 0,2 4 0,-2-3-7,-1 1 1,1-1 0,-1 1-1,1-1 1,-1 1 0,0 0 0,0-1-1,0 1 1,0-1 0,0 1-1,-1-1 1,1 1 0,-1-1-1,0 1 1,-2 3 0,-4 11 8,-1 0 0,-1-1 0,0-1 0,-18 23 1,-54 58 69,54-66-38,-45 50 60,-71 84 90,115-128-128,2 0 1,-39 72 0,60-98-58,1 0-1,-1 1 0,2-1 0,-1 1 0,1 0 1,1 0-1,-2 13 0,4-21-9,0 1 0,0 0 0,0 0 0,0-1-1,1 1 1,0 0 0,-1-1 0,1 1 0,1 0 0,-1-1 0,0 1-1,1-1 1,0 0 0,-1 0 0,1 1 0,1-1 0,-1 0 0,0-1-1,1 1 1,-1 0 0,1-1 0,0 1 0,0-1 0,6 4 0,2-1-2,0 0 0,1-1 0,0 0-1,-1 0 1,2-2 0,-1 1 0,0-1 0,0-1 0,1 0 0,12-2 0,19-1-9,62-11 0,-58 6-171,-1-3 0,0-2 0,59-22 0,-101 32 155,0 0 0,0-1 0,0 1 0,0-1 0,-1 0 0,1 0 0,-1 0 0,0-1 0,5-4 0,-5-4-168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15275,'21'8'1601,"5"-3"-1073,14-5-216,7 0 632,11 0-408,1-3-240,5-2-504,-4 3-248,-7-4 400,0-3-184,-14-12-112</inkml:trace>
  <inkml:trace contextRef="#ctx0" brushRef="#br0" timeOffset="1">957 0 16299,'-12'42'1241,"1"1"-1089,-6 6-96,2 1 368,4 0-688,2-4-208,8-16 408,5-7-64,16-16-48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10850,'0'2'108,"1"-1"0,-1 1 0,1-1 0,0 1 0,-1-1 0,1 0 0,0 1 0,0-1 0,0 0 0,0 1 0,0-1 0,0 0 0,1 0 0,-1 0 0,0 0 0,0 0 0,1 0 0,-1 0 0,1-1 0,-1 1 0,1 0 0,-1-1 0,1 1 0,1-1 0,48 14 1455,-40-12-1377,3 1 192,0-1 1,0 0-1,0 0 0,0-2 0,1 0 0,20-2 1,-31 1-281,0 1 0,1-1 1,-1 0-1,0 0 1,1-1-1,-1 1 1,0-1-1,0 0 0,0 0 1,0-1-1,0 1 1,-1-1-1,1 1 0,-1-1 1,0 0-1,0-1 1,0 1-1,0 0 1,0-1-1,-1 0 0,1 0 1,-1 1-1,0-1 1,2-7-1,-2 6-82,0 1 0,-1-1-1,1 0 1,-1 1 0,0-1 0,-1 0-1,1 0 1,-1 0 0,0 0 0,0 0-1,-1 0 1,1 1 0,-1-1 0,0 0 0,-1 0-1,-1-6 1,2 10-19,1 1 0,0-1 0,-1 1 0,1-1 0,-1 0-1,1 1 1,0-1 0,-1 1 0,1-1 0,-1 1 0,0-1 0,1 1 0,-1 0 0,1-1 0,-1 1-1,0-1 1,1 1 0,-1 0 0,0 0 0,1-1 0,-1 1 0,0 0 0,0 0 0,1 0 0,-1 0-1,0 0 1,1 0 0,-1 0 0,-1 0 0,0 1-2,-1 0 1,1 0-1,0 0 0,0 0 0,0 0 0,0 0 1,0 1-1,0-1 0,-2 3 0,-5 5 0,2-1-1,-14 19 1,12-13 28,0 1 0,0-1 1,2 1-1,0 1 0,1-1 0,0 1 1,1 0-1,1 1 0,1-1 0,-3 31 1,6-43-19,0-1 0,0 0 0,0 0 0,1 0 0,-1 0 0,1 0 0,0 0 0,0 0 0,0 0 0,0-1 0,0 1 0,1 0 0,-1 0 0,1-1 0,0 1 0,0-1 0,4 4 0,-3-3-2,0-1 1,0 0-1,0 0 0,1 0 0,-1-1 0,1 1 1,-1-1-1,1 0 0,-1 0 0,1 0 1,0 0-1,-1-1 0,1 1 0,5-1 0,3-1-4,-1 0-1,1 0 0,-1-1 1,1-1-1,-1 0 0,0 0 0,0-1 1,0 0-1,0-1 0,14-9 1,10-9-7,50-41 1,-74 55 6,84-71 90,-4-4 0,-4-3 1,127-165-1,-209 245-72,0 2 2,-1 0-1,0 0 0,0 0 0,-1-1 1,1 0-1,-1 0 0,0 0 1,-1 0-1,1 0 0,-1 0 1,-1-1-1,1 1 0,0-9 1,-2 13-13,0 1 0,0-1 0,0 0 1,0 0-1,-1 1 0,1-1 1,-1 0-1,1 1 0,-1-1 0,0 0 1,1 1-1,-1-1 0,0 1 1,0-1-1,0 1 0,0 0 0,0-1 1,-1 1-1,1 0 0,0 0 0,0 0 1,-2-1-1,-1 0 2,1 0 1,0 1-1,-1 0 1,1 0-1,0 0 1,-1 0-1,1 1 0,-1-1 1,1 1-1,-6 0 1,-4 1 9,1 0 0,0 1 0,-1 0 1,1 1-1,-17 6 0,8-1-9,1 1-1,0 1 1,0 1-1,2 0 0,-1 2 1,1 0-1,1 1 1,0 1-1,-20 23 0,27-27-15,1 1-1,0 1 0,1 0 0,0 0 0,1 1 0,0-1 1,1 2-1,1-1 0,0 0 0,1 1 0,1 0 0,0 0 1,1 0-1,0 23 0,2-22-5,1 1 0,1-1 1,1 0-1,0 1 0,1-1 0,1 0 0,0-1 0,1 0 1,1 1-1,0-2 0,1 1 0,1-1 0,0 0 0,1-1 1,1 0-1,-1-1 0,2 0 0,0-1 0,0 0 0,18 12 1,-24-20 6,-1 0 0,0-1 1,1 1-1,-1-1 0,1 0 1,0 0-1,0-1 0,0 0 1,0 0-1,9 0 0,-13-1 41,0 0 0,1 0-1,-1 0 1,1 0-1,-1-1 1,0 1-1,1-1 1,-1 0-1,0 0 1,0 0 0,1 0-1,-1 0 1,0 0-1,0 0 1,0-1-1,0 1 1,-1-1 0,1 0-1,0 1 1,-1-1-1,1 0 1,-1 0-1,1 0 1,-1 0 0,0 0-1,0 0 1,0 0-1,1-4 1,0 1-16,-1-1 1,-1 1-1,1-1 1,-1 1-1,1 0 0,-2-6 1,-3-38 164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411 180 11931,'2'-4'146,"0"-1"1,-1 0 0,1 0 0,-1 0 0,0 0 0,0 0 0,-1 0 0,1 0 0,-1 0-1,0 0 1,-1 0 0,1 0 0,-1 0 0,0 0 0,0 0 0,0 0 0,-1 0 0,0 0 0,0 1-1,0-1 1,-1 0 0,1 1 0,-1 0 0,0 0 0,0 0 0,-1 0 0,1 0 0,-1 1-1,0-1 1,0 1 0,0 0 0,0 0 0,-8-3 0,4 2-73,0 0 1,0 1 0,0 0-1,0 0 1,-1 1-1,1 0 1,-1 0-1,1 1 1,-1 0-1,0 1 1,1 0-1,-1 0 1,0 1-1,1 0 1,-1 1 0,0 0-1,1 0 1,0 0-1,0 1 1,0 1-1,0-1 1,-11 8-1,7-3-62,1 0-1,0 0 1,1 1-1,0 0 1,0 1-1,1 0 1,0 1-1,1 0 1,0 0-1,1 1 1,0 0-1,0 0 1,-6 22-1,8-21 5,1 1-1,0 0 1,1 0 0,1 0-1,1 0 1,0 0 0,0 1-1,3 23 1,-1-31-5,0 0 0,1 0 0,0 0 0,0 0 0,0 0 0,1 0 0,0-1 0,1 1 0,-1-1 0,1 0 0,0 0 0,1-1 1,-1 1-1,1-1 0,0 0 0,0 0 0,1 0 0,11 7 0,-5-6 42,1 0 0,1 0 0,-1-1 0,0-1-1,1 0 1,0-1 0,0 0 0,0-1 0,1-1 0,-1 0 0,0-1 0,22-3 0,-17 1 90,-1-1 0,1-1 0,-1 0 0,0-2 0,0 0 1,-1 0-1,0-2 0,0 0 0,17-12 0,-28 16-63,0 0 1,0-1-1,-1 0 1,1 0-1,-1 0 1,0-1-1,-1 0 1,1 0-1,-1 0 1,0 0-1,-1 0 1,1-1-1,-1 0 1,3-12 0,-4 10-90,0 0 0,-1 0 0,0 0 0,-1 0 0,0 0 0,0 0 0,-1 0 0,0 0 0,-1 0 0,-5-17 0,2 12-91,-1 0 1,0 1-1,-1 0 1,0 0-1,-1 0 0,0 1 1,-1 0-1,-1 0 1,0 1-1,0 1 1,-1 0-1,-1 0 1,0 1-1,-18-12 1,-26-6-399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17580,'-39'0'1424,"25"7"-1096,7 1-152,14 0 552,12-4-824,18-4 168,5-4-72,6-4-104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 16379,'-9'-2'246,"-1"0"-1,0 1 0,0 0 0,1 1 0,-1 0 0,0 1 0,0 0 0,0 0 0,1 1 0,-1 1 0,-15 5 0,7-2-147,1 2 0,0 0 0,1 1 0,0 0 0,-18 15 0,31-22-105,0 0-1,0 0 0,0 0 1,0 1-1,1-1 1,-1 1-1,1 0 1,0 0-1,0 0 0,0 0 1,0 0-1,-2 6 1,4-9 2,0 0 0,0 1 1,0-1-1,0 0 1,0 1-1,0-1 0,0 0 1,0 1-1,0-1 1,0 0-1,0 1 0,0-1 1,0 0-1,0 1 0,1-1 1,-1 0-1,0 0 1,0 1-1,0-1 0,1 0 1,-1 0-1,0 1 1,0-1-1,1 0 0,-1 0 1,0 1-1,0-1 1,1 0-1,-1 0 0,0 0 1,1 0-1,-1 0 1,0 1-1,1-1 0,-1 0 1,0 0-1,0 0 1,1 0-1,-1 0 0,0 0 1,1 0-1,18 0-119,-15-1 97,35-2-162,-11 1 20,50 1 0,-70 1 154,-1 1 1,1 0 0,-1 0-1,1 1 1,-1 0-1,0 0 1,0 1 0,0 0-1,0 0 1,0 1 0,9 5-1,-14-7 14,1 1 0,-1-1 0,1 0 1,-1 0-1,0 1 0,0-1 0,0 1 0,0 0 0,-1 0 0,1 0 0,-1 0 0,0 0 0,1 0 0,-1 0 0,-1 0 0,2 4 0,-2-2 28,1 0 0,-2 0 0,1 0 1,0 0-1,-1 0 0,0 0 0,0 0 0,0 0 0,-4 8 0,-1-1 118,1-1-1,-2 0 0,0 0 1,0-1-1,-1 0 0,0 0 1,-15 14-1,13-15 78,0-1 0,0-1 0,-1 0 0,-20 11-1,26-16-162,0 1-1,0-1 0,-1-1 0,1 1 0,0-1 1,-1 0-1,1 0 0,-1 0 0,0-1 1,1 1-1,-1-2 0,1 1 0,-9-2 0,12 2-93,1-1-1,-1 1 0,0-1 0,1 0 0,-1 1 1,1-1-1,-1 0 0,1 0 0,-1 0 1,1 0-1,0 0 0,-1 0 0,1-1 0,0 1 1,0 0-1,0-1 0,0 1 0,0-1 0,0 1 1,0-1-1,0 1 0,1-1 0,-1 0 1,1 1-1,-1-1 0,1-2 0,-1 0-13,1 0 0,0 0 0,0 1 0,0-1 0,1 0 0,-1 0 0,1 0 0,0 0 0,0 1 0,3-8 0,13-22-357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17268,'-7'1'178,"0"1"1,0 0 0,0 0-1,0 1 1,1 0 0,-1 0-1,1 1 1,0-1 0,0 1 0,-10 9-1,11-9-108,1 0 1,0 0-1,0 0 0,0 1 0,1-1 1,-1 1-1,1 0 0,0 0 0,0 0 0,1 1 1,0-1-1,0 1 0,-2 7 0,3-11-51,1 0-1,0-1 0,0 1 0,0-1 1,0 1-1,0-1 0,0 1 1,0 0-1,0-1 0,1 1 0,-1-1 1,0 1-1,1-1 0,0 1 0,-1-1 1,1 0-1,0 1 0,0-1 1,-1 0-1,1 1 0,0-1 0,2 2 1,-1-2-6,1 1 1,-1-1-1,1 1 1,-1-1 0,1 0-1,-1 0 1,1 0-1,0 0 1,-1-1-1,1 1 1,5 0 0,3-1-39,1 0 1,-1 0 0,0-1 0,1-1 0,13-3 0,-9 1-42,0-1 0,0-1-1,0 0 1,-1-1 0,0-1 0,0 0 0,-1-1 0,0 0-1,-1-2 1,19-17 0,-31 28 62,-1 0 0,1-1 0,-1 1 0,1-1 0,-1 1 0,1-1 0,0 1 1,-1-1-1,0 0 0,1 1 0,-1-1 0,1 1 0,-1-1 0,0 0 0,1 1 0,-1-1 0,0 0 0,0 1 0,1-1 0,-1 0 1,0 0-1,0 1 0,0-1 0,0 0 0,0-1 0,-1 2 6,0 0 0,0 0 0,0 0 0,0 0 0,0 1 0,0-1 0,0 0 0,0 1 0,0-1 0,1 0 0,-1 1 0,0-1 0,0 1 0,0-1 0,1 1 0,-1-1 0,0 1 0,0 0 0,1 0 0,-2 0 0,-5 7 12,1-1 0,0 1 1,0 0-1,1 1 0,0 0 0,0-1 0,1 1 1,-6 18-1,-1 7 44,-7 38 0,9-10 44,2 0 0,3 0 0,5 79 1,0-7-4,-2-127-91,1 0 0,-1 0-1,0-1 1,-1 1 0,0 0 0,0-1-1,0 0 1,-1 1 0,0-1 0,0 0-1,-4 6 1,6-11 3,0 1 0,-1-1 0,1 1 0,0-1 0,-1 1 0,1-1 0,-1 0 0,0 0 0,1 0 0,-1 0 0,0 0 0,0 0 0,0 0 0,1 0 0,-1-1 1,0 1-1,-2-1 0,1 0 9,1 0 1,-1 0 0,1 0 0,0-1 0,-1 1 0,1-1 0,0 0-1,-1 0 1,1 0 0,0 0 0,0 0 0,0 0 0,0 0-1,0-1 1,0 1 0,0-1 0,-3-3 0,-1-2 25,0 0 0,0-1 1,1 0-1,0 0 0,0 0 0,0-1 1,1 1-1,1-1 0,0 0 0,0-1 1,0 1-1,1 0 0,-1-17 0,1 6-44,1 0 0,1-1-1,1 1 1,0 0 0,8-31-1,-5 35-122,0 0 0,2 1 0,0 0 0,0 0 0,1 0 0,1 1 0,1 0 0,0 0 0,1 1 0,0 0 0,1 1 0,16-15 0,19-8-213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 17108,'-9'-3'337,"-1"0"1,0 1-1,0 0 1,-1 0-1,1 1 0,0 1 1,-12 0-1,18 0-286,-1 0 0,1 1-1,-1 0 1,1-1 0,-1 1-1,1 1 1,0-1 0,-1 0-1,1 1 1,0 0 0,0 0-1,0 1 1,1-1 0,-1 1-1,0-1 1,1 1-1,0 0 1,-5 5 0,8-7-54,-1 0 0,0 0 1,1 0-1,-1 1 0,0-1 1,1 0-1,-1 0 0,1 0 0,0 1 1,0-1-1,-1 0 0,1 0 1,0 0-1,0 1 0,0-1 1,0 0-1,0 1 0,0-1 0,1 0 1,-1 0-1,0 0 0,1 2 1,0-1-6,0 1 0,1-1 1,-1 0-1,1 0 0,-1 0 1,1-1-1,0 1 0,0 0 1,0-1-1,3 3 0,4 2-40,1-1 1,-1 0-1,21 6 0,-4-3-45,-17-6 60,0 1 0,-1 0 1,1 0-1,-1 0 0,13 8 1,-19-9 29,0-1 0,-1 1 0,1 0 0,0-1 0,0 1 0,-1 0 0,1 0 0,-1 0 0,0 0 0,1 0 0,-1 1 0,0-1-1,0 0 1,0 1 0,-1-1 0,1 0 0,-1 1 0,1-1 0,-1 1 0,0-1 0,0 1 0,0-1 0,0 1 0,0-1 0,-1 4 0,-1 3 53,0 0-1,-1 0 1,0 0 0,-1-1-1,0 1 1,0-1-1,-1 1 1,0-2 0,0 1-1,-7 7 1,3-4 69,0-1 0,-1-1-1,0 1 1,0-1 0,-1-1 0,-14 8 0,24-15-88,-1 0-1,0 1 1,1-1 0,-1-1-1,0 1 1,0 0-1,0 0 1,0-1 0,0 1-1,0-1 1,0 1 0,0-1-1,0 0 1,0 0 0,0 0-1,0 0 1,0 0 0,0 0-1,0-1 1,0 1 0,0-1-1,-3 0 1,3-1 16,1 1 0,0-1 0,0 1 0,-1-1 0,1 1 0,0-1 0,0 0 0,1 1 0,-1-1 0,0 0 0,1 0-1,-1 0 1,1 0 0,-1 0 0,1 1 0,0-1 0,0 0 0,0 0 0,0 0 0,0 0 0,0 0 0,0 0 0,1 0 0,0-2 0,12-40 157,11-9 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19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16988,'0'7'252,"0"0"1,0 0 0,0 0-1,-1 0 1,0 0 0,-1 0-1,1-1 1,-1 1 0,-1 0-1,1-1 1,-5 9 0,-5 17 848,2 3-696,2 0 0,-7 71 0,8 74-194,0-3-163,7-175-50,0 1 0,-1-1-1,1 0 1,0 1-1,0-1 1,1 1-1,-1-1 1,1 4-1,-1-6 2,0 0 0,1 1 0,-1-1 0,0 0 0,0 0 0,0 0 0,0 0 0,0 0 0,0 0-1,1 0 1,-1 0 0,0 0 0,0 0 0,0 0 0,0 0 0,0 0 0,1 0 0,-1 0 0,0 0-1,0 0 1,0 0 0,0 0 0,0 0 0,1 0 0,-1 0 0,0 0 0,0 0 0,0 0-1,0 0 1,0 0 0,0 0 0,1 0 0,-1 0 0,0 0 0,0 0 0,0-1 0,0 1 0,0 0-1,0 0 1,0 0 0,1 0 0,-1 0 0,10-14-71,0-4-42,-1 0-1,0-1 1,10-35 0,10-64-238,2-6 42,-31 124 313,0 0-1,0 0 0,-1 0 1,1 0-1,1 0 0,-1 0 1,0 0-1,0 0 0,0 0 1,0 0-1,0-1 0,0 1 1,0 0-1,0 0 0,0 0 1,0 0-1,0 0 0,0 0 1,0 0-1,0 0 1,0 0-1,0 0 0,0 0 1,0 0-1,0 0 0,0-1 1,0 1-1,0 0 0,1 0 1,-1 0-1,0 0 0,0 0 1,0 0-1,0 0 0,0 0 1,0 0-1,0 0 0,0 0 1,0 0-1,0 0 0,0 0 1,1 0-1,-1 0 1,0 0-1,0 0 0,0 0 1,0 0-1,0 0 0,0 0 1,0 0-1,0 0 0,0 0 1,0 0-1,0 1 0,1-1 1,-1 0-1,0 0 0,0 0 1,0 0-1,0 0 0,0 0 1,0 0-1,0 0 0,0 0 1,0 0-1,5 10 122,6 24 58,-5-16-92,-1-5-27,0 0-1,1 0 1,1-1 0,0 1-1,1-2 1,0 1 0,0-1-1,2 0 1,-1-1 0,17 14-1,-19-19-45,-1 0-1,1 0 0,0-1 0,0 0 0,0 0 1,0-1-1,1 0 0,0-1 0,-1 1 0,1-1 1,0-1-1,0 0 0,0 0 0,0 0 0,0-1 1,0 0-1,1-1 0,-1 1 0,14-5 1,-16 3-27,0 0 1,0 0-1,-1-1 1,1 0 0,-1 0-1,0 0 1,0-1 0,0 1-1,0-1 1,-1 0-1,1-1 1,-1 1 0,0-1-1,0 0 1,-1 0 0,0 0-1,0 0 1,0-1-1,0 1 1,-1-1 0,0 0-1,0 0 1,0 0 0,-1 0-1,0 0 1,0 0-1,0 0 1,-1 0 0,0 0-1,0-1 1,-1 1 0,-1-8-1,1 12 13,1 0-1,-1 1 1,1-1-1,-1 0 1,1 1-1,-1-1 1,0 0-1,0 1 0,0-1 1,0 1-1,0-1 1,0 1-1,0 0 1,-1 0-1,1-1 1,0 1-1,-1 0 1,1 0-1,-1 0 1,1 0-1,-1 0 1,0 1-1,1-1 1,-1 0-1,-2 0 1,3 1 11,-1 0 0,1 0 1,-1 0-1,1 0 0,-1 0 0,1 1 1,-1-1-1,1 0 0,-1 1 1,1-1-1,-1 1 0,1-1 1,0 1-1,-1 0 0,1 0 0,0-1 1,-1 1-1,1 0 0,0 0 1,0 0-1,0 0 0,0 1 0,0-1 1,0 0-1,0 0 0,0 1 1,1-1-1,-1 0 0,-1 3 1,1-1 11,-1-1 0,1 1-1,0 0 1,0 0 0,0 0 0,0 0 0,0 0 0,1 0 0,-1 0 0,1 0 0,0 0 0,0 0 0,0 1 0,0-1 0,1 0 0,-1 0 0,1 0 0,0 0 0,0 0 0,0 0 0,0 0 0,0-1 0,1 1 0,-1 0-1,1-1 1,0 1 0,0-1 0,0 1 0,0-1 0,0 0 0,0 0 0,1 0 0,-1 0 0,1 0 0,-1 0 0,5 2 0,4 1-9,0-1 0,1 0 0,-1 0 0,1-1 0,-1 0 0,1-1 0,0-1 0,15 1 0,30-3-183,-1-3 0,0-2 0,58-15 0,-109 20 153,2 0-12,1-1 0,0 0 0,0 1 0,0 1 0,8-1 0,-15 1 34,-1 0 0,0 0 0,1 0 0,-1 1 0,0-1 0,1 0 0,-1 0 0,0 0 0,1 0 0,-1 1 0,0-1-1,0 0 1,1 0 0,-1 1 0,0-1 0,0 0 0,1 0 0,-1 1 0,0-1 0,0 0 0,0 1 0,1-1 0,-1 0 0,0 1 0,0-1-1,0 0 1,0 1 0,0-1 0,0 0 0,0 1 0,0-1 0,0 0 0,0 1 0,0-1 0,0 1 0,0-1 0,0 0 0,0 1 0,0-1-1,0 0 1,0 1 0,-1 0 0,-6 15 284,7-14-246,-2 2 40,-2 3 53,1 0 1,0 0-1,0 1 0,-1 8 0,3-15-120,1 0 0,0 0 1,-1 1-1,1-1 1,0 0-1,0 0 1,0 1-1,0-1 0,0 0 1,0 0-1,1 1 1,-1-1-1,0 0 0,0 0 1,1 0-1,-1 1 1,1-1-1,-1 0 1,1 0-1,0 0 0,-1 0 1,1 0-1,0 0 1,0 0-1,0 0 0,-1 0 1,1 0-1,0-1 1,0 1-1,0 0 0,1-1 1,-1 1-1,0 0 1,1-1-1,3 2-14,1-1 1,-1-1-1,1 1 0,-1-1 1,0 0-1,1 0 0,-1 0 0,1-1 1,-1 0-1,0 0 0,6-2 0,8-3-221,32-14-1,-31 9 13,-1 0-1,1 0 1,-2-2-1,20-17 1,59-65-1559,-97 95 1767,0 0 0,0 0 0,0 0 1,0 0-1,0 0 0,-1 0 0,1 0 0,0 0 0,0 0 1,0 0-1,0 0 0,0 0 0,0 0 0,0 0 0,0 0 1,0 0-1,0 0 0,0-1 0,0 1 0,0 0 0,0 0 1,-11 10 189,3 0 18,1 0 0,0 1 0,0 0-1,1 0 1,1 0 0,-1 1 0,2 0-1,-5 17 1,9-28-182,-1 1 0,1 0 0,0 0 0,0-1 0,0 1 0,0 0 0,0 0 0,0 0 0,0-1 0,0 1 0,1 0 0,-1 0 0,1-1 0,-1 1 0,1 0 0,0-1 0,0 1 1,0-1-1,0 1 0,0-1 0,0 1 0,0-1 0,2 3 0,0-2-24,0-1 0,0 1 0,0 0 0,0-1 0,0 0 0,0 0 0,0 0 0,1 0 0,-1 0 1,0-1-1,7 1 0,5-1-141,-1 0-1,1-1 1,0-1 0,22-5 0,48-19-774,-59 17 132,53-11-1,-78 19 779,0 1-1,0 0 1,-1 0-1,1 0 1,0 0-1,0 0 1,-1 0-1,1 0 0,0 0 1,0 1-1,-1-1 1,1 0-1,0 0 1,-1 1-1,1-1 0,0 0 1,-1 1-1,1-1 1,0 1-1,-1-1 1,1 1-1,-1-1 1,1 1-1,-1-1 0,1 1 1,-1-1-1,1 1 1,-1 0-1,0-1 1,1 1-1,-1 0 1,0-1-1,1 1 0,-1 0 1,0-1-1,0 1 1,0 0-1,0 0 1,0-1-1,0 1 1,0 0-1,0 0 0,0-1 1,0 2-1,0 5 144,-1 1 0,0-1 0,-3 12 0,2-10-24,1-4-94,0 0 0,0 1-1,1-1 1,0 0 0,0 0 0,0 1 0,1 6 0,0-10-24,-1 0 0,1 0 0,0 0 0,0 0 1,0-1-1,-1 1 0,2 0 0,-1 0 0,0-1 0,0 1 0,0-1 1,1 1-1,-1-1 0,1 1 0,-1-1 0,1 0 0,0 0 0,0 0 1,-1 0-1,1 0 0,3 1 0,23 7-79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16035,'0'2'1231,"1"21"-508,-1-1 0,-5 34 0,-1 4-98,5-36-440,-1 0 4,3 29 0,-1-47-153,1-1-1,-1 1 1,1 0-1,1-1 1,-1 1-1,1-1 1,0 1-1,0-1 1,1 0-1,4 8 1,-5-11-22,-1-1 1,1 1-1,-1-1 1,1 0-1,-1 0 1,1 1-1,0-1 1,0 0-1,0 0 1,0-1-1,-1 1 1,1 0-1,0 0 1,0-1-1,1 0 1,-1 1-1,0-1 1,0 0-1,0 0 1,0 0-1,0 0 1,0 0-1,0 0 1,0-1-1,0 1 1,0-1-1,0 0 1,0 1-1,0-1 1,0 0 0,2-1-1,5-3 41,0 0 0,0-1 1,0 0-1,15-13 0,-6 3 166,-1-1 0,-1-1 0,-1 0 0,0-1 0,-1-1 0,-2 0 0,20-41 0,-31 60-189,-1 0 0,1 0 0,-1 0 0,1 0 0,-1 0 0,0 0 0,0 0 0,1 0 0,-1 0 0,0-1 0,0 1 0,0 0 0,0 0 0,0 0 0,0 0 0,-1 0 0,1-1 0,0 1 0,0 0 0,-1 0 0,1 0 0,-1 0 0,1 0 0,-2-1 0,2 2-14,0-1-1,0 1 1,-1 0 0,1 0-1,0 0 1,-1 0 0,1 0-1,0 0 1,-1 0-1,1-1 1,0 1 0,-1 0-1,1 0 1,0 0-1,-1 0 1,1 0 0,0 0-1,-1 1 1,1-1-1,0 0 1,-1 0 0,1 0-1,0 0 1,0 0-1,-1 0 1,1 1 0,-11 11 181,10-10-193,-1 0-1,1 0 1,0 0-1,0 0 0,0 1 1,1-1-1,-1 0 1,1 0-1,-1 1 1,1-1-1,0 0 0,-1 0 1,1 1-1,0-1 1,1 0-1,-1 1 1,1 2-1,0-4-6,0 1 0,-1-1 0,1 0 0,0 1 0,0-1 0,1 0 0,-1 0 0,0 0 0,0 0 0,0 0 0,1 0 0,-1 0 0,0 0 0,1-1 0,-1 1 0,1 0 0,-1-1 0,1 1 0,-1-1 0,1 0 0,0 1 0,-1-1 0,1 0 0,-1 0 0,1 0 0,1 0 0,9-1-4,-1-1-1,0 0 0,0 0 1,-1-1-1,1 0 1,0-1-1,-1 0 1,0-1-1,14-8 1,15-6-32,-39 19 35,1 0 0,-1 0-1,0 0 1,1 0 0,-1 0 0,0 0-1,1 0 1,-1 0 0,0 0 0,0 0-1,1 0 1,-1 0 0,0 0 0,1 0 0,-1 0-1,0 0 1,1 0 0,-1 0 0,0 1-1,1-1 1,-1 0 0,0 0 0,0 0-1,1 0 1,-1 1 0,0-1 0,0 0 0,1 0-1,-1 1 1,0-1 0,0 0 0,0 0-1,0 1 1,1-1 0,-1 0 0,0 1-1,0-1 1,0 0 0,0 1 0,0-1 0,0 0-1,0 1 1,0-1 0,0 0 0,0 1-1,0-1 1,0 0 0,0 1 0,0-1-1,0 0 1,0 0 0,0 1 0,-3 26-48,2-18 29,0-4 24,1 1 1,0 0 0,0 0 0,1-1 0,-1 1-1,1 0 1,0-1 0,1 1 0,3 9 0,-4-13 5,0 0 0,1 1 0,-1-1 0,1 0 0,0 0 0,0 0 0,0 0 0,-1 0 0,2-1 1,-1 1-1,0 0 0,0-1 0,0 0 0,1 1 0,-1-1 0,1 0 0,-1 0 0,1-1 0,-1 1 0,1 0 0,0-1 0,-1 1 1,4-1-1,1 0 11,-1 0 1,0 0 0,0-1-1,1 0 1,-1 0-1,0-1 1,0 0 0,0 0-1,0 0 1,0 0 0,-1-1-1,1 0 1,6-5-1,-2 1 9,0-1 0,0 0 0,-1-1 0,0 0 0,12-16 0,-24 36-35,1 0-1,0-1 0,-1 18 0,3-25-18,0 1 1,0-1-1,1 1 1,-1-1-1,1 1 1,-1-1-1,1 1 0,0-1 1,3 6-1,-3-8-5,-1 0-1,1 1 1,0-1 0,0 0-1,0 0 1,0 0-1,0 0 1,0 0-1,1 0 1,-1 0 0,0 0-1,0-1 1,1 1-1,-1 0 1,0-1-1,1 1 1,-1-1 0,0 1-1,1-1 1,-1 0-1,1 0 1,-1 0 0,1 0-1,-1 0 1,2 0-1,5-1-230,-1 0-1,0-1 1,0 0-1,0 0 1,0-1-1,0 1 1,0-2-1,0 1 1,-1-1-1,0 0 1,11-9-1,4-5-495,35-38 1,-13 4-118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16059,'0'0'84,"1"0"0,-1 0-1,0 1 1,1-1 0,-1 0-1,1 1 1,-1-1 0,0 0-1,1 1 1,-1-1 0,0 1-1,1-1 1,-1 1 0,0-1-1,1 0 1,-1 1 0,0-1-1,0 1 1,0-1 0,0 1-1,1-1 1,-1 1 0,0 0-1,0-1 1,0 1 0,0-1-1,0 1 1,0-1 0,0 1-1,-1-1 1,1 1 0,0-1-1,0 1 1,0-1 0,0 1-1,-1 0 1,-10 20 408,9-17-133,-8 14 476,1 0 0,1 1 1,0-1-1,-8 35 1,12-34-805,1 0 0,1 0 1,0 0-1,2 1 1,0-1-1,1 0 0,1 1 1,6 26-1,10 48-751,-18-94 715,0 0-1,0 0 1,0 0-1,0 0 1,0 1-1,0-1 1,0 0-1,0 0 0,0 0 1,0 0-1,0 1 1,0-1-1,1 0 1,-1 0-1,0 0 1,-1 0-1,1 1 1,0-1-1,0 0 1,0 0-1,0 0 1,0 0-1,0 1 1,0-1-1,0 0 1,0 0-1,0 0 1,0 0-1,0 0 1,0 1-1,-1-1 1,1 0-1,0 0 1,0 0-1,0 0 1,0 0-1,0 0 1,0 0-1,-1 1 1,1-1-1,0 0 1,0 0-1,0 0 1,0 0-1,-1 0 1,1 0-1,0 0 1,0 0-1,0 0 1,0 0-1,-1 0 1,1 0-1,0 0 1,0 0-1,0 0 1,0 0-1,-1 0 1,1 0-1,0 0 0,0 0 1,0 0-1,0-1 1,-1 1-1,1 0 1,0 0-1,0 0 1,0 0-1,0 0 1,-1-1-1,-9-6-113,-101-121-352,48 61 990,62 66-489,0 0 1,0-1-1,0 1 1,0 0 0,0 0-1,1 0 1,-1-1-1,0 1 1,1 0-1,-1-1 1,1 1 0,-1 0-1,1-1 1,-1 1-1,1-1 1,0-2-1,0 3-5,0 0 0,1 0 1,-1 1-1,0-1 0,1 0 0,-1 0 0,0 0 0,1 1 0,-1-1 0,1 0 0,0 1 0,-1-1 0,1 0 0,-1 1 0,1-1 0,0 1 0,-1-1 0,1 1 0,0-1 0,1 0 0,5-1 85,0-1-1,1 1 1,-1 1-1,0-1 1,10 1 0,-13 0-100,68-3 54,-46 3-514,-1 0-1,0-2 1,26-6 0,-49 9 423,-1 0 1,0-1 0,1 1 0,-1-1 0,1 1 0,-1-1 0,0 0-1,1 1 1,-1-1 0,0 0 0,0 0 0,2-1 0,-3 1 0,1 0 0,-1 0 1,0 0-1,0 0 1,0 1-1,1-1 0,-1 0 1,0 0-1,0 0 1,0 0-1,-1 0 0,1 1 1,0-1-1,0 0 1,0 0-1,-1-1 0,1 2 23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21012,'-9'5'1689,"11"-5"-1273,4 0-328,5-3-616,3-4 896,1-6-328,1-3-184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17804,'-2'1'119,"1"0"0,-1 0 1,1 0-1,-1 0 0,1 0 0,-1 0 1,1 1-1,0-1 0,-1 1 0,1-1 1,0 1-1,0-1 0,0 1 1,0 0-1,0 1 0,-12 30 161,12-28-58,-5 15 10,0 0 1,-3 35-1,8-46-230,0 0 0,1 0 0,0 1 1,0-1-1,1 0 0,1 0 0,-1 0 0,5 12 0,-5-18-6,0 0 0,0 0 1,1 0-1,-1 0 0,1-1 1,-1 1-1,1-1 0,0 1 1,0-1-1,1 1 0,-1-1 1,0 0-1,1 0 0,-1 0 1,1-1-1,-1 1 0,1 0 1,3 0-1,-2 0-1,0-1 0,1 0 0,-1-1-1,0 1 1,0-1 0,1 0 0,-1 0 0,0 0 0,0-1 0,1 1 0,7-3 0,0-1 17,0 0 1,-1-1 0,1-1 0,-1 0 0,0 0 0,-1-1 0,19-15 0,-14 8 87,-1 0 0,21-28 1,-29 34-42,0 0 1,-1 0-1,0-1 1,-1 0 0,1 0-1,-2 0 1,4-13-1,-6 10 170,-7 15-109,-7 18-42,10-14-43,1 0 0,-1 0 0,2 0-1,-1 0 1,1 0 0,0 0 0,0 0 0,1 1 0,0-1-1,0 0 1,2 9 0,-2-13-12,1 1 1,0-1-1,0 0 0,0 0 0,0 0 1,1-1-1,0 1 0,-1 0 0,1 0 0,0-1 1,0 1-1,0-1 0,0 0 0,1 1 0,-1-1 1,1 0-1,-1-1 0,1 1 0,0 0 1,0-1-1,-1 1 0,1-1 0,0 0 0,0 0 1,1 0-1,-1 0 0,5 0 0,1 0 28,-1 0 0,0-1-1,1 0 1,-1 0 0,0-1-1,1 0 1,-1-1 0,0 0-1,0 0 1,0 0 0,0-1-1,0-1 1,-1 1 0,0-1-1,1 0 1,-1-1 0,0 0-1,-1 0 1,0 0 0,1-1 0,-2 0-1,1 0 1,-1 0 0,0-1-1,0 0 1,0 0 0,-1 0-1,0-1 1,-1 1 0,0-1-1,0 0 1,0 0 0,-1 0-1,1-11 1,-3 17-33,1 1 0,-1-1 0,0 1 0,0-1 0,0 1 0,-1-1 0,1 1 0,0-1 0,0 1 0,-1-1 0,1 1 0,-2-2 0,-2 2 71,-2 11-69,4-4-10,0 0 1,0 0 0,1 0 0,0 0-1,0 0 1,1 0 0,-1 0 0,1 0-1,1 0 1,0 8 0,0-12-9,-1-1 1,1 1 0,-1 0-1,1-1 1,0 1 0,-1 0-1,1-1 1,0 1-1,0-1 1,0 1 0,0-1-1,0 0 1,1 1 0,-1-1-1,0 0 1,3 2 0,-2-3-2,-1 1 0,1 0 0,0 0 1,0-1-1,0 1 0,0-1 0,0 0 1,1 0-1,-1 0 0,0 0 0,0 0 1,0 0-1,0 0 0,0-1 0,0 1 1,0-1-1,3 0 0,5-4-12,0 0 1,0 0-1,0-1 0,0 0 0,-1-1 1,0 0-1,0 0 0,-1-1 0,0 0 1,-1-1-1,0 1 0,0-2 0,0 1 1,6-13-1,-14 24-68,-24 53-124,23-50 222,0 0 0,0 1-1,1-1 1,-1 0 0,1 1-1,1-1 1,-1 1 0,1-1-1,0 1 1,0-1 0,2 10-1,-1-12-15,1 0-1,-1-1 0,1 0 0,0 1 1,0-1-1,0 0 0,0 0 0,0 0 0,1 0 1,-1 0-1,0-1 0,1 1 0,-1-1 1,1 1-1,0-1 0,2 1 0,-1-1-46,-1 1 0,0-1 0,0 1 0,0-1 0,-1 1 0,1 0 0,0 0 0,-1 1 0,1-1 0,-1 0 0,1 1 0,2 4 0,-5-7 108,2 10 665,2-12-1115,0-14-996,-4 10 1142,2 2-63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182 333 12499,'8'-8'830,"-1"0"0,0-1 0,9-12 0,-15 18-609,1 1 0,-1 0 0,1-1 0,-1 1 0,0-1 0,0 1 0,0-1 0,-1 1 0,1-1 0,0 0 0,-1 1 0,0-1 0,0 0 0,0 0 0,0 1 0,0-1 0,0 0 0,-1 0 0,0-3 0,0 5-144,0 0 0,1 0 0,-1 0 0,0 0 0,0 0 0,0 0 0,0 0 0,0 0 0,-1 0 0,1 0 0,0 0 0,0 1 1,-1-1-1,1 1 0,0-1 0,-1 1 0,1-1 0,0 1 0,-1 0 0,1-1 0,0 1 0,-1 0 0,1 0 0,-1 0 0,1 0 0,-1 1 0,1-1 0,0 0 0,-1 0 0,1 1 0,0-1 0,-3 2 0,-4 1 65,0 0-1,0 0 0,0 1 0,-9 5 1,3 1-68,-1 0 0,1 1 0,1 1 0,-12 13 0,18-18-74,1 0-1,0 0 1,1 1-1,-1 0 1,1 0-1,1 1 1,0-1-1,0 1 1,-2 9-1,5-16-1,0-1 1,1 0-1,0 1 0,-1-1 0,1 0 1,0 1-1,0-1 0,0 0 0,0 1 1,0-1-1,0 1 0,0-1 0,0 0 1,0 1-1,1-1 0,-1 0 0,0 1 1,1-1-1,0 0 0,-1 0 0,1 1 1,0-1-1,-1 0 0,1 0 0,0 0 1,0 0-1,0 0 0,0 0 0,0 0 1,0 0-1,0 0 0,0-1 0,0 1 1,1 0-1,-1-1 0,0 1 0,0 0 1,2-1-1,2 1-4,0 0 0,-1 0 0,1-1 0,0 0 0,-1 0 0,1 0 0,-1-1 0,1 0 0,0 0-1,7-2 1,4-3 7,1-2-1,-1 1 0,0-2 0,0 0 0,-1-1 0,-1-1 0,24-21 1,-10 5 144,-1-2 0,34-47-1,2-21 305,-56 84-317,0-1 0,-1 1-1,0-1 1,-1 0 0,4-20-1,-11 20 198,2 13-321,0 1 0,-1 0 0,1 0 0,0 0 0,-1 0 0,1 0 0,0 0-1,-1 0 1,1 0 0,0 0 0,-1 0 0,1 0 0,0 0 0,-1 0-1,1 0 1,0 0 0,-1 0 0,1 0 0,0 0 0,-1 0 0,1 0 0,0 0-1,-1 1 1,1-1 0,0 0 0,0 0 0,-1 0 0,1 1 0,0-1-1,0 0 1,-1 0 0,1 1 0,0-1 0,0 0 0,-1 0 0,1 1 0,-7 7 41,-1 1 0,2 0 1,-1 0-1,1 0 1,-5 12-1,-26 59 72,25-51-78,0-4-50,1 2 0,1 0 1,1 0-1,2 0 0,1 1 1,-5 42-1,11-69-67,0 1 0,0 0 0,0 0 0,0-1-1,0 1 1,1 0 0,-1-1 0,0 1 0,1 0 0,0-1 0,-1 1 0,2 2 0,-1-3 36,0 0 0,-1-1-1,1 1 1,0-1 0,0 1 0,0-1 0,-1 1 0,1-1 0,0 1 0,0-1 0,0 0 0,0 0 0,0 1 0,-1-1 0,1 0 0,0 0 0,0 0 0,0 0 0,0 0 0,0 0 0,0 0 0,0 0 0,0 0 0,0-1 0,0 1 0,14-5-400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5660 595 3305,'-22'-13'497,"0"2"0,-1 0 0,0 2 0,0 0 0,-1 2-1,-1 0 1,1 2 0,-29-3 0,-28 2-265,-96 4-1,-3 0-677,86-7 1283,-157-34 1,-88-45 2331,2 0-1461,-378-37-1181,341 66-728,-302-27-837,546 80 777,0 5 0,0 6 0,-160 26-1,-31 39 157,259-51 127,1 3 0,0 2 0,-60 34 0,39-11 35,-105 78 0,141-89-36,2 2 0,1 2 0,-54 65 1,40-33 20,4 3 0,-73 132 0,100-156-25,2 2 0,3 0 0,2 2 0,2 0 0,-13 77 0,22-71-22,1 0 0,4 0 0,2 1 0,3-1 1,20 121-1,-13-139 2,1-1 1,3 0-1,1 0 1,2-2 0,2 0-1,1-1 1,2-1-1,2 0 1,33 39-1,-23-38-247,2-1-1,2-2 0,2-1 1,0-2-1,3-2 0,0-2 0,89 45 1,455 188-5711,-187-106 5471,-182-82 1362,3-9 1,449 70-1,470-42 863,-79-94-54,-864-13-1534,-1-9 1,-1-8-1,263-77 1,-347 73-126,-1-5 0,-2-5 1,-2-5-1,124-79 1,-164 86 140,-2-2 1,-2-3 0,-2-3 0,-3-2-1,-2-3 1,-2-2 0,58-85-1,-88 110 36,-1-1-1,-3-1 1,0-1-1,-2 0 0,-2-1 1,-2-1-1,-1 0 1,11-73-1,-19 83-112,-1 0 0,-1 0-1,-2 0 1,-1 0 0,-1 1 0,-1-1 0,-2 1 0,-1 0-1,0 0 1,-2 1 0,-2 0 0,0 0 0,-20-33 0,4 20-36,-1 0 0,-2 2 0,-1 2 1,-2 1-1,-1 1 0,-58-43 0,5 15-129,-172-92-1,118 82-86,-230-81 0,174 90 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49 254 18020,'8'-2'731,"0"-1"1,0 0-1,0-1 1,0 0-1,8-5 1,-13 6-596,1 1 1,-1 0 0,0-1-1,0 1 1,0-1 0,0 0-1,0 0 1,-1 0 0,1-1-1,-1 1 1,0 0 0,3-6-1,-5 8-108,1 1 1,-1-1-1,0 1 0,0-1 1,1 1-1,-1-1 0,0 1 1,0-1-1,0 0 0,0 1 1,0-1-1,0 1 0,0-1 0,0 1 1,0-1-1,0 0 0,0 1 1,0-1-1,-1 1 0,1-1 1,0 1-1,0-1 0,-1 1 1,1-1-1,0 1 0,0-1 0,-1 1 1,1 0-1,-1-1 0,1 1 1,0-1-1,-1 1 0,0-1 1,0 1 11,-1-1 1,1 1-1,-1 0 1,1 0-1,0 0 1,-1-1-1,1 1 1,-1 1 0,1-1-1,-1 0 1,1 0-1,-3 1 1,-3 1 38,0 0 0,1 0 0,-1 1 1,-9 5-1,5-1-45,0 0 0,-12 13 0,20-18-32,0 1 0,0 0 0,1 0 0,-1 0 0,1 0 0,0 1 0,0-1 0,0 1 0,0-1 0,0 1 0,1-1 0,-2 5 0,3-7-2,0 0 0,0 0 0,0 0 1,0 0-1,0-1 0,0 1 0,0 0 0,0 0 1,0 0-1,0 0 0,0-1 0,1 1 0,-1 0 0,0 0 1,1-1-1,-1 1 0,0 0 0,1 0 0,-1-1 1,1 1-1,-1 0 0,1-1 0,-1 1 0,1-1 0,0 1 1,-1-1-1,1 1 0,0-1 0,-1 1 0,1-1 1,0 1-1,0-1 0,-1 0 0,1 0 0,0 1 0,0-1 1,0 0-1,5 1-1,0 0-1,0 0 1,0-1 0,8 0 0,-6 0-1,75-4-11,-55 2 13,0 1 0,0 0 0,0 3 0,52 8 1,-57 0 17,-22-10-1,-1 1 1,0-1-1,1 0 0,-1 0 1,1 0-1,-1 1 1,0-1-1,1 0 0,-1 1 1,0-1-1,1 0 1,-1 1-1,0-1 0,1 1 1,-1-1-1,0 0 1,0 1-1,0-1 0,1 1 1,-1-1-1,0 1 1,0-1-1,0 0 1,0 1-1,0-1 0,0 1 1,0-1-1,0 1 1,0-1-1,0 1 0,0-1 1,0 1-1,0-1 1,0 1-1,0-1 0,-1 0 1,1 1-1,0-1 1,0 1-1,0-1 0,-1 0 1,1 1-1,0-1 1,-1 1-1,2-18 685,4-6-641,2 0 0,1 1 0,0 0 0,2 0 0,0 1 1,20-29-1,-28 48-94,-1 0 0,1 0 0,1 0 0,-1 0 0,0 0 0,0 0 0,1 0 0,-1 1 0,1-1 0,-1 1 1,1 0-1,0 0 0,0 0 0,4-1 0,11-4-631,-17 5 567,0 1 0,0-1 0,0 1 0,0-1 0,0 0 0,0 0 0,0 1 0,0-1 0,0 0 0,0 0 0,0 0 0,0 0 0,-1 0 0,1 0 0,0 0 0,-1 0 0,1 0 0,-1 0 0,1-1 0,-1 1-1,0 0 1,1 0 0,-1-3 0,1 0-27,-1-1 0,0 0 0,-1 1 0,1-1 0,-2-6 0,-7-22-509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19636,'3'0'2057,"9"4"-1481,11 0-288,7 0 1128,13 4-1576,6-1-560,7 3 744,6 1-224,4 5-248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76 17188,'-3'-2'1847,"-39"-24"519,32 19-1770,0 0 0,0 1-1,-1 1 1,0 0-1,-20-7 1,24 10-447,-1 1 0,0-1 0,0 2 1,0-1-1,1 1 0,-1 0 0,0 1 0,0 0 1,-13 3-1,18-3-142,0 0 0,1 0-1,-1 0 1,0 0 0,1 0 0,-1 0 0,1 1 0,-1-1 0,1 1 0,-1 0 0,1 0 0,0 0-1,0 0 1,0 0 0,0 0 0,1 0 0,-1 1 0,0-1 0,1 1 0,0-1 0,-1 1 0,1 0-1,0-1 1,0 1 0,1 0 0,-1 0 0,1 0 0,-1 0 0,1 5 0,0-6-18,1 0-1,-1 0 1,1 1 0,-1-1 0,1 0 0,0 0 0,0 0-1,0 0 1,0 0 0,0 0 0,0 0 0,1 0 0,-1-1 0,1 1-1,-1 0 1,1-1 0,0 1 0,-1-1 0,1 1 0,0-1 0,0 0-1,0 0 1,0 0 0,0 0 0,3 1 0,9 3-203,-1-1 1,29 6-1,-23-7-30,-12-1 144,15 3-437,33 13 0,-50-16 440,1 0 0,-1 1 0,0 0 0,0 0 0,0 0 0,0 1 0,0-1 0,-1 1 0,0 0 0,0 0 0,5 7 0,-8-10 77,0 1 0,1 0 0,-1 0-1,-1 0 1,1 0 0,0 0 0,0 0 0,-1 0 0,1 0 0,-1 0-1,0 0 1,1 0 0,-1 0 0,0 1 0,0-1 0,-1 0 0,1 0-1,-1 3 1,0-1 38,0-1 1,-1 0-1,0 1 0,1-1 0,-1 0 0,0 0 0,0 0 0,-1 0 0,-4 5 0,-3 0 166,-1 1-1,0-2 1,0 1 0,-21 10-1,18-11-12,1-1 1,-1 0-1,0-1 0,-1-1 1,1 0-1,-1-1 0,1 0 0,-16 0 1,28-3-202,1 0 0,-1 1 0,0-1 0,1 0 0,-1-1 0,1 1 0,-1 0 0,1 0 0,-1-1 1,0 1-1,1-1 0,-1 1 0,1-1 0,0 0 0,-1 1 0,1-1 0,0 0 0,-1 0 0,1 0 0,0 0 0,0 0 1,0 0-1,0-1 0,0 1 0,0 0 0,-1-2 0,1 0-39,0 0 0,1 0 1,-1 0-1,1 1 0,-1-1 0,1 0 1,0 0-1,0 0 0,1 0 0,-1 0 1,1 0-1,-1 0 0,1 0 0,1-3 1,14-35-331,6-13-129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15699,'10'-3'156,"2"-1"3527,-12 5-3551,1 0-1,-1-1 0,0 1 1,0 0-1,0-1 0,0 1 0,0 0 1,1-1-1,-2 1 0,1 0 1,0-1-1,0 1 0,0 0 0,0-1 1,0 1-1,0 0 0,-1-1 1,1 1-1,0 0 0,-1 0 0,-58 147 2414,22-13-1456,34-118-950,0 0 0,1 0 0,1 1-1,1-1 1,3 35 0,-3-50-128,0 0 0,1 1 0,-1-1 0,1 0 0,-1 1 0,1-1 0,0 0 0,0 0 0,0 0 0,0 1 0,0-1 0,0 0 0,1-1 0,-1 1 0,1 0 0,0 0 0,-1 0 0,1-1 0,0 1 0,0-1 0,0 0 0,0 1 0,4 1 0,-3-3-5,-1 1 0,1-1 0,-1 0 0,1 0 0,-1 0-1,1 0 1,0-1 0,-1 1 0,1-1 0,-1 1 0,0-1 0,1 0 0,-1 0 0,1 0 0,-1 0 0,0 0 0,0-1 0,0 1 0,0-1 0,0 1 0,0-1 0,2-2 0,16-15 7,-8 7 0,1 0-1,0 1 0,23-15 1,-35 26-17,0-1 0,0 0 0,0 0 0,0 1 0,0-1 0,0 1 0,1-1 0,-1 1 0,0-1 0,0 1 0,1 0 0,-1 0 0,0 0 1,0-1-1,1 1 0,-1 0 0,0 1 0,0-1 0,1 0 0,-1 0 0,0 0 0,0 1 0,3 0 0,-3 0-1,0 0 0,0 0 1,0 0-1,0 1 0,0-1 0,0 0 0,-1 0 1,1 1-1,0-1 0,-1 1 0,1-1 0,-1 0 0,1 1 1,-1-1-1,0 1 0,0 2 0,1 7-14,-1 0-1,-1 0 1,0 0 0,-3 12-1,0-5 19,3-13 1,-1 1 1,1-1 0,0 1 0,0 0 0,1-1-1,-1 1 1,1 0 0,2 10 0,-2-16 0,0 0 0,0 0 0,0 1 0,1-1-1,-1 0 1,0 0 0,0 0 0,0 0 0,1 0 0,-1 0 0,0 0 0,0 0 0,0 0 0,1 0 0,-1 0 0,0 0 0,0 0 0,0 0 0,1 0 0,-1 0 0,0 0-1,0 0 1,0 0 0,0 0 0,1 0 0,-1 0 0,0-1 0,0 1 0,0 0 0,1 0 0,-1 0 0,0 0 0,0 0 0,0 0 0,0-1 0,0 1 0,0 0 0,1 0-1,-1 0 1,0 0 0,0-1 0,0 1 0,0 0 0,0 0 0,0 0 0,0-1 0,0 1 0,0 0 0,0 0 0,0 0 0,0-1 0,7-10 20,2-23-3,-1 0-1,-2-1 1,3-51-1,-8 77-24,-1 9 6,0 0-1,0-1 1,0 1-1,0 0 1,0-1 0,0 1-1,0 0 1,1-1-1,-1 1 1,0 0 0,0-1-1,0 1 1,1 0-1,-1 0 1,0-1-1,0 1 1,1 0 0,-1 0-1,0 0 1,0-1-1,1 1 1,-1 0 0,0 0-1,1 0 1,-1 0-1,0-1 1,1 1-1,-1 0 1,0 0 0,1 0-1,-1 0 1,0 0-1,1 0 1,-1 0 0,0 0-1,1 0 1,-1 0-1,0 0 1,1 0-1,-1 0 1,0 1 0,1-1-1,-1 0 1,0 0-1,0 0 1,1 0 0,-1 1-1,0-1 1,1 0-1,-1 0 1,23 14-16,-14-8-2,-5-4 13,0-1 1,-1 0-1,1 0 0,0 0 0,0 0 1,0-1-1,0 0 0,-1 1 0,1-1 1,0-1-1,0 1 0,0 0 0,0-1 1,0 0-1,-1 0 0,1 0 0,0 0 1,-1-1-1,1 0 0,4-2 0,-4 1-17,0 0 0,0 0 0,0 0-1,0 0 1,0-1 0,-1 0-1,1 0 1,-1 0 0,0 0-1,0 0 1,-1-1 0,1 1 0,-1-1-1,0 1 1,1-6 0,-3 5-132,-5 11 103,-7 13 47,4-2 25,1 1 0,1 0 1,-5 22-1,9-34-8,1 1 1,0-1 0,0 1-1,1 0 1,0-1 0,0 1-1,0-1 1,1 1-1,0 0 1,0-1 0,1 1-1,3 9 1,-4-13-6,1-1 1,-1 0-1,1 1 0,-1-1 0,1 0 1,0 0-1,0 0 0,0 0 1,0 0-1,0 0 0,0-1 0,0 1 1,1-1-1,-1 0 0,0 1 1,4 0-1,-2-1-2,1 0 0,0 0 0,-1 0 0,1 0 0,0-1 0,-1 0 0,1 0 0,8-1 0,-2-1-13,0 0-1,0-1 1,0 0-1,-1-1 1,0 0-1,0-1 1,12-7-1,-10 4-27,0-1 1,-1 0-1,0-1 0,0 0 0,17-22 0,-22 24-19,0 1 1,-1-2 0,0 1-1,0-1 1,-1 1 0,0-1 0,-1 0-1,0-1 1,4-16 0,-7 25 50,0 1 0,0-1 1,0 1-1,1-1 0,-1 1 1,0-1-1,0 1 0,0-1 1,0 0-1,0 1 0,0-1 1,0 1-1,0-1 0,0 1 1,-1-1-1,1 1 0,0-1 1,0 1-1,0-1 0,-1 1 1,1-1-1,0 1 0,0 0 1,-1-1-1,1 1 0,0-1 1,-1 1-1,0-1 0,1 1 3,-1 0-1,0 0 1,1 0-1,-1 0 1,0 0-1,0 1 1,1-1-1,-1 0 1,0 0-1,1 0 0,-1 1 1,0-1-1,1 0 1,-1 1-1,1-1 1,-1 1-1,0 0 1,-24 24 88,19-16-10,1 0 0,0 1 0,0 0-1,1 0 1,0 0 0,1 0 0,0 0 0,-2 15 0,4-22-117,1 0 0,0 0-1,0 0 1,-1 0 0,2 0 0,-1 0 0,0 0 0,1 0-1,-1 0 1,1 0 0,0-1 0,0 1 0,0 0 0,0 0-1,1-1 1,-1 1 0,1-1 0,0 1 0,-1-1 0,1 0 0,0 0-1,0 1 1,1-1 0,-1-1 0,0 1 0,1 0 0,-1 0-1,1-1 1,-1 0 0,1 1 0,0-1 0,-1 0 0,1 0 0,5 0-1,-3 1-106,0-2-1,0 1 1,0 0-1,0-1 1,0 0-1,0 0 1,0 0-1,0-1 1,0 0-1,0 0 1,0 0-1,0-1 1,0 1-1,8-5 1,19-14-573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13011,'1'0'2299,"-1"3"-601,-5 15 336,-9 28-358,11-38-1180,-11 45 180,1 0 0,3 2 1,2-1-1,2 1 0,3 0 1,3 0-1,9 84 0,-9-131-660,4 20 10,-4-27-24,0 0-1,0 0 1,0 0-1,0 0 1,1 0-1,-1 0 1,0 0 0,1 0-1,-1 0 1,1 0-1,-1 0 1,1 0-1,-1 0 1,1 0-1,0-1 1,0 1-1,0 1 1,3-7 6,-1-13-36,-2-1 0,0 1 0,-4-33 0,2 17-67,-9-109-446,16 155 512,-1-1 0,2-1 0,-1 1 0,1-1 0,1 0 0,0-1-1,17 16 1,-21-22 33,0 0 0,1 0 0,-1 0-1,1-1 1,0 0 0,-1 0 0,1 0-1,0 0 1,0-1 0,1 0-1,-1 0 1,0 0 0,0-1 0,0 0-1,0 0 1,1 0 0,8-2-1,-10 1-3,0 0 0,0-1 0,0 1-1,0-1 1,0 0 0,0 0 0,0 0-1,-1 0 1,1-1 0,-1 0 0,1 1-1,-1-1 1,0-1 0,0 1 0,-1 0-1,1-1 1,-1 1 0,1-1 0,-1 0-1,0 0 1,2-7 0,-2 3-27,0 0-1,0 0 1,-1 0 0,0 0-1,0 0 1,-1 0 0,0-1 0,-2-12-1,2 19 14,0-1 0,-1 0 0,1 0 0,-1 0 0,0 0 0,0 0 0,0 1 0,0-1-1,0 0 1,0 1 0,-1-1 0,1 1 0,-1-1 0,0 1 0,0 0 0,0 0 0,0 0 0,0 0 0,0 0-1,0 0 1,-1 0 0,1 1 0,-1-1 0,1 1 0,-1 0 0,0-1 0,-3 0 0,4 2 9,0 0 1,0 0 0,-1 0-1,1 1 1,0-1 0,0 0-1,0 1 1,0-1-1,-1 1 1,1 0 0,0 0-1,0 0 1,0 0 0,1 0-1,-1 0 1,0 0 0,0 1-1,1-1 1,-1 0 0,0 1-1,1 0 1,0-1-1,-1 1 1,1 0 0,0 0-1,0 0 1,-1 2 0,-2 4 32,0 0 1,0 0-1,1 0 1,1 0-1,-4 14 1,5-17-7,0 0 0,1 0 1,-1 0-1,1 0 0,0 0 0,0 0 0,1 0 0,0 0 0,0 0 1,0-1-1,0 1 0,0 0 0,1 0 0,0-1 0,0 1 1,4 5-1,-2-5-29,-1-1 1,1 0-1,0 1 0,1-2 1,-1 1-1,1 0 0,-1-1 1,1 0-1,0 0 1,0 0-1,1-1 0,-1 0 1,11 3-1,-3-1-40,-1-2 1,1 0-1,-1 0 0,1-1 1,0 0-1,0-1 0,-1-1 1,1 0-1,0-1 0,13-3 0,10-6 221,-1-1 0,36-17 0,-21 8-195,-47 20 23,0-1 0,0 1 0,0 0 0,0 0 0,0 1-1,0-1 1,0 1 0,0-1 0,0 1 0,0 0 0,4 1 0,-6-1-1,1 0 1,-1 1-1,0 0 0,0-1 0,0 1 1,0 0-1,0-1 0,0 1 1,0 0-1,0 0 0,-1 0 0,1 0 1,0 0-1,0 0 0,-1 0 0,1 0 1,0 0-1,-1 0 0,1 0 1,-1 0-1,0 1 0,1-1 0,-1 0 1,0 0-1,0 1 0,0-1 0,1 0 1,-1 0-1,-1 1 0,1 1 0,-1 26 100,0-23-49,0 1 0,1-1 0,0 1 0,0-1 0,1 1 0,0 0 0,0-1 0,0 1 0,3 7 0,-3-13-38,0 0 0,-1 0 1,1 0-1,0 0 1,0-1-1,0 1 1,0 0-1,0-1 1,0 1-1,0-1 0,0 1 1,0-1-1,0 1 1,1-1-1,-1 0 1,0 1-1,0-1 1,0 0-1,0 0 0,1 0 1,-1 0-1,0 0 1,0 0-1,0 0 1,1 0-1,-1-1 1,0 1-1,0 0 0,0-1 1,2 0-1,33-17-279,-34 17 262,7-5-463,0 0 0,0-1 1,9-8-1,-16 14 330,0-1 1,-1 0 0,1 1-1,-1-1 1,1 0-1,-1 0 1,0 0-1,0 0 1,0 0-1,0 0 1,0 0-1,0 0 1,0 0 0,-1-1-1,1 1 1,-1 0-1,1-1 1,-1 1-1,0 0 1,0-1-1,-1-3 1,-6-13-647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17156,'0'-6'1192,"6"6"-1240,5 2-392,6 5 752,5 9-344,1 1-128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257 255 15523,'0'0'51,"0"-1"0,0 1 0,1 0-1,-1 0 1,0 0 0,0-1 0,0 1 0,0 0-1,1-1 1,-1 1 0,0 0 0,0 0-1,0-1 1,0 1 0,0 0 0,0-1 0,0 1-1,0 0 1,0-1 0,0 1 0,0 0 0,0-1-1,0 1 1,0 0 0,0 0 0,0-1-1,0 1 1,0 0 0,0-1 0,0 1 0,-1 0-1,1 0 1,0-1 0,0 1 0,-12-5 771,-17 7 488,18 1-831,-1 1-1,1 0 1,0 1-1,0 0 1,0 1-1,1 0 1,-18 14-1,15-9-83,1 0-1,0 0 0,0 2 0,2-1 1,-12 17-1,17-21-254,1-1 1,0 1 0,0 0 0,1 0-1,0 0 1,-2 9 0,4-15-130,1-1 0,0 1 0,-1-1 0,1 0 0,0 1 0,-1-1 0,1 1 1,0-1-1,0 0 0,0 1 0,1-1 0,-1 1 0,0-1 0,0 1 0,1-1 1,-1 0-1,1 1 0,-1-1 0,1 0 0,0 1 0,-1-1 0,1 0 0,0 0 0,0 0 1,0 0-1,0 0 0,0 0 0,0 0 0,0 0 0,0 0 0,0 0 0,1 0 1,-1-1-1,0 1 0,0 0 0,1-1 0,-1 1 0,0-1 0,1 0 0,-1 1 1,1-1-1,-1 0 0,1 0 0,-1 0 0,3 0 0,4-1-25,-1 0 0,1 0 0,0-1 0,-1 0 0,1 0 0,-1-1 0,0 0 0,0 0 0,0-1 0,0 1 0,0-2 0,-1 1 0,0-1 0,9-8 0,7-7-196,-2-2 0,27-33 0,-18 16-123,-2-2 0,-2 0 0,-1-2-1,32-83 1,-56 126 334,3-5 41,-1 0 0,-1 0 0,1 0 0,-1 0 0,0 0 0,0 0 1,0-10-1,-1 15-33,0 0 1,0 0 0,0-1-1,-1 1 1,1 0 0,0 0-1,0 0 1,0 0 0,0 0 0,-1-1-1,1 1 1,0 0 0,0 0-1,0 0 1,0 0 0,-1 0-1,1 0 1,0 0 0,0 0-1,0 0 1,-1 0 0,1 0-1,0 0 1,0 0 0,-1 0-1,1 0 1,0 0 0,0 0 0,0 0-1,-1 0 1,1 0 0,0 0-1,0 0 1,0 0 0,-1 0-1,1 0 1,0 0 0,0 1-1,0-1 1,0 0 0,-1 0-1,1 0 1,0 0 0,0 0-1,0 1 1,0-1 0,0 0 0,0 0-1,-1 0 1,1 0 0,0 1-1,0-1 1,-10 11 297,0 5-177,0-1 0,1 1 0,1 1 0,0-1-1,1 2 1,1-1 0,1 1 0,0-1 0,2 1 0,-3 27 0,5-30-217,0 0 0,1 0 0,1 0 0,1 1-1,0-1 1,1-1 0,0 1 0,2 0 0,-1-1 0,2 0 0,0 0-1,0 0 1,10 13 0,7 3-172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75 16235,'1'0'255,"-1"1"0,1-1 0,-1 0-1,0 0 1,1 0 0,-1 0-1,1 0 1,-1 0 0,1 0-1,-1 0 1,1 0 0,-1 0 0,1 0-1,-1 0 1,1 0 0,-1-1-1,1 1 1,-1 0 0,0 0 0,1 0-1,-1-1 1,1 1 0,10-11 881,4-14-1492,-14 24 356,-1 0 1,0 0-1,1 0 0,-1 0 0,1 0 0,-1 0 0,0 0 0,0 0 1,0 0-1,1 0 0,-1 0 0,0 0 0,0 0 0,0-1 0,-1 1 1,1 0-1,0 0 0,0 0 0,-1 0 0,1 0 0,0 0 0,-1 0 1,1 0-1,-1 1 0,1-1 0,-1 0 0,0 0 0,1 0 1,-1 0-1,0 1 0,1-1 0,-1 0 0,0 1 0,0-1 0,0 0 1,0 1-1,0-1 0,0 1 0,1-1 0,-1 1 0,0 0 0,0 0 1,-1-1-1,1 1 0,0 0 0,-1 0 0,-1-1 14,-1 1 0,0 0-1,1 1 1,-1-1 0,1 0 0,-1 1-1,1 0 1,-1 0 0,1 0-1,-1 0 1,1 1 0,-5 2 0,2 0 50,0 2 0,-1-1 0,2 1 1,-1 0-1,1 0 0,0 0 0,0 1 1,0 0-1,1 0 0,0 0 0,-4 13 1,6-16-25,1 0 0,-1 1 0,1-1 0,0 1 0,1-1 0,-1 1 0,1-1 1,0 1-1,0-1 0,1 6 0,0-7-15,-1-1-1,1 1 1,0 0-1,0 0 1,0-1 0,1 1-1,-1-1 1,1 1-1,-1-1 1,1 0-1,0 1 1,0-1 0,0 0-1,0 0 1,0 0-1,0-1 1,3 3 0,3 0-28,-1 0 1,1-1 0,0 0-1,0-1 1,0 1 0,0-1-1,0-1 1,1 0 0,-1 0-1,0 0 1,1-1 0,14-2-1,10-2-282,58-14 0,55-23-288,-144 40 596,1 1 1,-1-1-1,0 1 0,0-1 1,1 1-1,-1 0 0,0 0 0,1 0 1,-1 0-1,0 0 0,1 1 1,-1-1-1,4 2 0,-5-2 4,-1 0 0,0 1-1,1-1 1,-1 0 0,1 1 0,-1-1-1,0 1 1,1-1 0,-1 0-1,0 1 1,0-1 0,1 1 0,-1-1-1,0 1 1,0-1 0,0 1 0,0-1-1,0 1 1,1-1 0,-1 1-1,0-1 1,0 1 0,-6 19 711,-13 12 254,14-26-775,1 1-1,0 0 1,0 0 0,0 0 0,1 0 0,0 1 0,1-1 0,-1 1 0,1 0 0,0 9 0,2-16-203,0 0 0,0 0 0,0 0 0,0-1 0,1 1 0,-1 0 0,0 0 0,1 0 0,-1 0 0,1-1 0,-1 1 1,1 0-1,-1 0 0,1-1 0,-1 1 0,1 0 0,0-1 0,-1 1 0,1-1 0,0 1 0,0-1 0,-1 1 0,1-1 0,0 1 0,0-1 0,0 0 0,-1 0 0,1 1 0,0-1 0,0 0 0,0 0 0,0 0 0,0 0 0,0 0 0,1 0 0,38-3-183,-35 2 127,103-26-1054,-7 2-100,-86 22 903,0 1 1,0 1-1,0 0 1,27 3-1,-39-2 260,0 0-1,0 0 1,0 1-1,0-1 1,0 1-1,0 0 0,0 0 1,-1 0-1,1 0 1,0 1-1,0-1 0,-1 1 1,1-1-1,-1 1 1,1 0-1,-1 0 1,0 0-1,0 0 0,0 1 1,0-1-1,0 1 1,-1-1-1,1 1 1,-1-1-1,1 1 0,-1 0 1,0 0-1,0 0 1,0 0-1,0-1 1,-1 1-1,1 0 0,-1 5 1,5 8-14,3-5-1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16740,'0'0'91,"0"-1"1,0 0-1,0 0 1,0 1-1,0-1 1,0 0-1,0 0 1,0 0-1,0 1 1,0-1-1,0 0 1,0 0-1,0 1 1,1-1-1,-1 0 1,0 1-1,1-1 1,-1 0-1,0 0 1,1 1-1,-1-1 1,1 1-1,-1-1 1,1 0-1,0 1 1,-1-1-1,1 1 1,1-1-1,21-13 306,-20 13-196,18-8 265,0 0-1,1 2 1,0 0-1,0 2 1,0 0-1,1 2 1,-1 0-1,1 2 1,39 2 0,-58-1-429,0 0 1,0 1-1,1 0 1,-1 0-1,0 0 1,0 0-1,0 1 1,0-1-1,0 1 1,0 0-1,0 0 1,-1 1-1,1-1 1,-1 1-1,6 5 1,-8-6-37,1 1 0,-1-1-1,1 1 1,-1 0 0,0-1 0,0 1 0,0 0-1,0 0 1,-1 0 0,1 0 0,-1 0 0,1 0 0,-1 0-1,0 0 1,0 0 0,-1-1 0,1 1 0,-1 0 0,1 0-1,-1 0 1,0 0 0,0 0 0,-3 4 0,-2 8-38,-1-2 0,-1 1 0,-1-1 0,-15 20 0,-48 47-113,28-34 82,39-40 63,-78 91-24,69-79 39,1 0 1,1 1-1,-15 32 0,25-48-8,1 1 1,-1 0-1,1 0 1,0 0-1,0 0 1,0 0-1,0 0 1,1 0-1,-1 1 1,1-1-1,0 0 1,1 0 0,-1 0-1,2 4 1,-2-5-3,1-1 0,1 0 1,-1 1-1,0-1 0,1 0 1,-1 0-1,1 0 1,-1 0-1,1 0 0,0 0 1,0-1-1,0 1 0,0-1 1,0 1-1,0-1 0,0 0 1,1 0-1,-1 0 1,0 0-1,1 0 0,-1 0 1,1-1-1,4 2 0,13 1-24,1-1 0,-1-1 0,1 0 0,22-3 0,84-14-755,-72 7-264,70-21-1,-123 30 1051,31-13 365,-33 13-381,1 0 0,0-1-1,-1 1 1,1 0-1,-1 0 1,1-1 0,-1 1-1,1 0 1,-1 0-1,1-1 1,-1 1 0,1-1-1,-1 1 1,0 0-1,1-1 1,-1 1 0,1-1-1,-1 1 1,0-1-1,0 1 1,1-1 0,-1 1-1,0-1 1,0 0 0,0 1-1,1-1 1,-1 1-1,0-1 1,0 0 0,0 1-1,0-1 1,0 1-1,0-1 1,0 1 0,0-1-1,-1 0 1,1 1-1,0-1 1,0 1 0,0-1-1,-1 1 1,1-1 0,0 1-1,0-1 1,-1 1-1,1-1 1,-1 1 0,1-1-1,0 1 1,-1-1-1,1 1 1,-2-1 0,-25-14-159</inkml:trace>
  <inkml:trace contextRef="#ctx0" brushRef="#br0" timeOffset="1">5 306 17300,'-4'6'1512,"10"-2"-912,4 2-184,17 0 720,7-2-175,16 2-313,12-2-112,10-3-272,2-1-320,2-4-752,0-3-208,-8-6 792,-8-1-281,-14-3-151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17908,'-2'18'1600,"-2"14"-1072,-5 2-200,2 11 657,-1 2-233,2 3-280,2-3-104,4-7-256,1-5-232,8-15-664,1-9 1976,3-12-1192,-1-8-24,3-18 24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1310 1 9170,'-37'-1'-119,"0"2"1,0 1-1,0 2 1,1 2-1,0 1 0,0 2 1,0 1-1,1 2 1,1 2-1,0 0 0,1 3 1,0 0-1,2 3 1,-53 40-1,-127 120-1612,138-117 1315,37-29 523,1 0 0,2 3 1,2 0-1,1 2 0,2 2 0,2 0 1,2 1-1,-26 63 0,19-31-146,4 1 1,3 1-1,3 1 0,4 1 0,-7 80 0,16-66 368,4 1 0,3-1 0,5 1-1,17 95 1,-15-152 36,1 0 0,2-1 1,1 0-1,16 35 0,-17-51-184,0 0 0,2-1 0,0 0 0,1-1 0,0 0-1,2 0 1,0-2 0,23 21 0,8-2 1,3-1 0,81 41 0,-64-37-104,113 55 131,246 89-1,139-13-115,-530-160-90,632 124 42,10-42 61,-357-50-19,362 30 15,-468-60-128,260-21 1,56-49-34,-1-23 44,-73 11-19,-297 49 24,595-110-120,-689 118 149,119-48 0,-157 52-31,0-1 1,-1-2-1,0 0 1,-1-1-1,-1-1 0,0-2 1,23-23-1,-34 28-107,0 0-1,-1-1 1,0-1-1,-1 1 1,0-1-1,-2-1 1,7-17-1,-5 7-299,-2 1 0,-1-1-1,0 0 1,0-27 0,-3-16-429,-2 0 1,-16-112 0,-26-104 804,27 207 52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39 433 14739,'93'-43'6035,"-86"40"-5762,1-1 0,-1 1 0,0-1-1,12-10 1,-17 13-225,-1 0-1,1 0 0,-1 0 0,0 0 1,1-1-1,-1 1 0,0 0 1,0-1-1,0 1 0,0-1 0,0 1 1,0-1-1,-1 1 0,1-1 0,0 0 1,-1 1-1,1-1 0,-1 0 0,0 0 1,1 1-1,-1-1 0,0 0 0,0 0 1,0 1-1,0-1 0,-1 0 1,1 0-1,-1-2 0,0 3-28,0 0 1,1 0-1,-1 0 0,0 0 1,1 0-1,-1 0 0,0 1 0,0-1 1,0 0-1,0 1 0,0-1 1,0 1-1,0-1 0,0 1 1,0-1-1,0 1 0,0-1 0,0 1 1,0 0-1,-1 0 0,1 0 1,0 0-1,0 0 0,0 0 1,0 0-1,-3 0 0,0 1 11,0-1 0,0 1 0,0 0 0,0 0 0,0 0 0,-6 3 0,0 2-1,0 1 0,0-1 0,1 1 0,0 1 0,0 0 0,1 0 0,0 1 0,1 0 0,-11 15 1,13-17-14,1 0 1,0 0 0,0 1-1,1-1 1,-1 1 0,2 0 0,-1 0-1,1 0 1,0 0 0,1 0-1,0 1 1,0-1 0,1 0 0,1 11-1,-1-16-8,0 0 0,1 0 0,0 0-1,0 0 1,0 0 0,0 0 0,0 0-1,1 0 1,-1-1 0,1 1 0,-1 0-1,1-1 1,0 0 0,0 1 0,0-1-1,1 0 1,-1 0 0,0 0 0,5 2-1,-3-2 0,1 0 0,0 0 0,0 0 0,-1-1 0,1 0 0,0 0 0,1 0-1,-1 0 1,0-1 0,9 0 0,3-2-1,-1 0 0,1-2-1,-1 1 1,0-2 0,0 0-1,18-9 1,22-14 42,-2-3 0,-2-2-1,-1-2 1,-1-2 0,-3-2 0,78-83 0,-120 116-35,64-73 181,-58 66-122,-1-1 1,-1-1-1,15-28 0,-23 41-59,0 0 0,0 0 0,0-1 0,0 1 0,0 0 0,-1-1 0,1 1 0,-1 0 0,0-1 0,1 1 0,-1-1 1,0 1-1,0-1 0,-1 1 0,1 0 0,0-1 0,-1 1 0,0-1 0,0-1 0,0 2-5,0 1 1,-1-1-1,1 1 1,0 0-1,-1 0 0,1-1 1,0 1-1,-1 0 1,0 0-1,1 0 0,-1 1 1,1-1-1,-1 0 1,0 1-1,0-1 0,1 1 1,-1-1-1,0 1 0,-2 0 1,-5-1 2,0 1 1,0 1-1,0-1 0,0 2 0,0-1 1,0 1-1,1 0 0,-13 6 1,-1 1 3,0 2 1,0 0-1,1 1 1,1 2-1,0 0 1,1 1-1,0 1 1,1 0-1,-23 30 1,34-38-18,0 1 1,1 1 0,0 0-1,0-1 1,1 2-1,1-1 1,-1 1 0,2-1-1,0 1 1,0 0-1,1 0 1,0 0-1,1 1 1,0-1 0,1 0-1,0 1 1,0-1-1,2 0 1,-1 0 0,2 0-1,-1 0 1,7 17-1,-5-17-43,1-1 0,0 1 0,1-1 0,0 0 1,0 0-1,1-1 0,1 0 0,-1 0 0,15 13 0,-18-19 27,0 0 0,0 0 0,0 0 0,1-1 0,-1 0 0,1 1 0,-1-1 0,1-1 0,0 1 1,0-1-1,0 0 0,0 0 0,0 0 0,0-1 0,0 1 0,0-1 0,0 0 0,0-1 0,0 1 0,0-1 0,-1 0 1,1-1-1,0 1 0,9-5 0,-3 0 68,0 0 0,0-2 0,-1 1 1,0-1-1,0-1 0,-1 0 0,0 0 0,8-11 0,-4 4 153,-2 0 0,0-1 0,0-1 0,10-25-1,-20 40-142,1 0-1,-1-1 0,0 1 0,-1-1 0,1 1 0,-1 0 0,0-1 0,0-4 0,1 7-49,-1 1-1,0 0 1,-1-1-1,1 1 1,0 0-1,0-1 1,0 1-1,0 0 1,0 0 0,0-1-1,0 1 1,0 0-1,0-1 1,-1 1-1,1 0 1,0 0-1,0-1 1,0 1-1,-1 0 1,1 0-1,0 0 1,0-1-1,0 1 1,-1 0 0,1 0-1,0 0 1,-1 0-1,1 0 1,0-1-1,0 1 1,-1 0-1,1 0 1,-1 0-1,0 0 10,0 1-1,0-1 0,0 1 1,0-1-1,0 1 0,-1-1 0,1 1 1,0 0-1,0 0 0,1-1 1,-1 1-1,0 0 0,-2 2 1,-2 4-4,-1 0 0,1 1 1,0-1-1,0 1 0,1 1 1,0-1-1,1 0 0,0 1 1,0 0-1,1 0 0,0 0 1,0 0-1,1 0 0,0 0 1,1 16-1,1-22-29,-1 0-1,1 0 1,0 0-1,0 0 1,0-1-1,0 1 1,0 0 0,0 0-1,1-1 1,0 1-1,-1-1 1,1 1-1,0-1 1,0 0-1,0 0 1,0 0-1,1 0 1,-1 0 0,0 0-1,1-1 1,0 1-1,-1-1 1,1 0-1,0 1 1,0-1-1,-1 0 1,1-1 0,0 1-1,0-1 1,0 1-1,0-1 1,4 0-1,7 1-152,-1-2 0,0 1-1,0-2 1,0 0-1,0 0 1,14-5 0,30-15-588,-45 17 583,0 0 0,0 0-1,1 1 1,-1 1 0,1 0 0,20-2-1,-31 5 204,0 0-1,0 1 0,-1-1 1,1 0-1,0 1 1,-1-1-1,1 1 0,-1 0 1,1 0-1,-1-1 0,1 1 1,-1 0-1,1 0 1,-1 0-1,0 0 0,0 1 1,1-1-1,-1 0 1,0 1-1,0-1 0,0 0 1,0 1-1,-1-1 0,2 3 1,-1-3 25,0 1 1,0 0-1,0 0 1,0-1-1,0 1 1,1-1-1,-1 1 1,1-1-1,-1 0 1,1 1-1,-1-1 1,1 0-1,0 0 1,-1 0-1,1 0 1,0 0-1,2 0 1,1 0-7,0 0-1,-1-1 1,1 0 0,-1 0 0,1-1 0,-1 1 0,1-1 0,-1 0 0,7-2 0,42-18-17,-34 13-52,1-1-35,86-32-351,-90 36 264,0 1 0,0 0 0,1 1 0,27-2 0,-40 5 111,-1 0 0,0 0-1,0 0 1,1 1 0,-1-1 0,0 1 0,0 0 0,1 0-1,-1 0 1,0 0 0,0 0 0,0 1 0,0-1-1,-1 1 1,1 0 0,0 0 0,-1 0 0,1 0 0,3 5-1,-3-3 16,0 1-1,-1-1 1,1 1-1,-1-1 0,0 1 1,0 0-1,-1 0 1,1 0-1,-1 0 0,0 0 1,0 10-1,0 27 61,-1-40-77,0 1-1,0-1 0,-1 1 0,1 0 0,-1-1 0,1 1 0,-1-1 0,0 1 1,0-1-1,0 0 0,0 1 0,0-1 0,-2 3 0,2-5 27,1 0 0,-1 0 0,0 0-1,0 0 1,1 0 0,-1 0 0,0 0 0,1 0-1,-1 0 1,0 0 0,1 0 0,-1-1 0,0 1-1,1 0 1,-1 0 0,0-1 0,1 1 0,-1-1-1,0 1 1,1 0 0,-1-1 0,1 1-1,-1-1 1,1 1 0,-1-1 0,1 1 0,-1-1-1,1 0 1,0 1 0,-1-1 0,1 0 0,-18-23-132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19364,'21'-4'2753,"-2"-15"-2753,-3-2-72,-2 1 568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32 216 13195,'-2'2'118,"0"0"-1,1 0 1,-1 0 0,-1 0-1,1 0 1,0 0 0,0-1 0,-5 3-1,-1 1 101,8-5-214,0 0 0,0 0 0,0 0 0,0 0 0,0 0 0,0 0 0,0 1-1,0-1 1,0 0 0,0 0 0,-1 0 0,1 0 0,0 0 0,0 0 0,0 0-1,0 1 1,0-1 0,0 0 0,0 0 0,0 0 0,0 0 0,0 0 0,0 1-1,0-1 1,0 0 0,0 0 0,0 0 0,0 0 0,1 0 0,-1 0 0,0 1-1,0-1 1,0 0 0,0 0 0,0 0 0,0 0 0,0 0 0,0 0 0,0 0-1,0 0 1,0 1 0,1-1 0,-1 0 0,0 0 0,0 0 0,0 0 0,0 0-1,0 0 1,0 0 0,1 0 0,-1 0 0,0 0 0,0 0 0,0 0 0,0 0-1,0 0 1,0 0 0,1 0 0,-1 0 0,0 0 0,0 0 0,0 0 0,11 2 7,34-3-20,-1-2 0,0-2 0,80-19 0,-36 6-21,381-27-222,-172 23 245,110-31 26,5 0-10,2 30-18,-47 43 19,-2 22 15,154 13-6,-38-46 8,0-26-112,235 29-267,327 7-1637,-942-23 1659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5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11202,'-23'-15'529,"39"17"-289,-12 6-32,18 7 136,9 4 48,8-2-16,2-2-240,10 0-208,16-5-672,16 0-561,6-5 1049,3-2-208,2-3-224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0:5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6217,'348'26'2185,"498"32"1087,2-29-2479,1564-68-2227,-1346-14 1269,230-8 491,-1 63-302,-903 17-564,-288-12 408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1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3 239 11907,'-2'6'829,"1"-2"-347,10 1-301,14 5 27,1-2 0,-1-1 0,1 0 1,29 3-1,101 5-60,-47-11-127,119-13-1,107-26-20,-275 29-14,349-50-182,313-27-8,-80 57 375,-49 3-43,-228 1-125,963-32-52,-1151 60 89,47 0-1130,-193-10 931,-9-1-73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19 355 12059,'-2'3'165,"-1"1"0,1 0 0,0 0 0,0 0 0,0 0 1,-3 8-1,5-11-171,0 0 0,0 0 1,0 1-1,0-1 0,0 0 1,0 0-1,0 0 0,0 0 1,0 0-1,0 0 0,0 0 1,1 0-1,-1 0 0,0 0 1,1 0-1,-1 0 0,1 0 1,-1 0-1,1 0 0,0 0 1,-1 0-1,1 0 0,0 0 1,0 0-1,-1-1 0,1 1 1,0 0-1,0-1 0,0 1 0,0-1 1,0 1-1,0-1 0,0 1 1,1 0-1,6 1-112,0 0 0,0 0 0,0-1 0,0 0 0,0 0 0,0-1 0,14-1 0,59-10-442,-68 8 477,52-8-219,240-38 393,340-23 294,-119 14-239,-412 48 140,0 5 0,1 5 0,158 21 0,274 21-145,-67-7-76,159 65-51,2-23-126,4-49 167,-623-27-46,1411-27 304,696-181-290,-1190 108-687,-703 76 419,473-56-59,-606 64 300,363-42 145,-365 51-68,-1 4 1,168 18-1,-89 8-21,247 25 294,-100-29 85,188 8 103,-473-27-524,-4 1-102,68-6 0,-101 4 86,0 0 0,0-1 0,0 0 0,0 0 0,0 0 0,-1 0 0,1 0 0,0-1 0,0 0 0,-1 0 0,1 0 0,-1 0 0,0 0 0,0-1 0,4-3 0,-6 3-1,1 0 1,0 0 0,-1 0-1,0 0 1,0 0 0,0 0-1,1-5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1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9322,'10'3'470,"-1"0"0,1 1 0,10 5 0,-11-5-299,-1 0 0,1 0-1,1-1 1,13 3 0,-7-4-109,1-1 0,-1 0 0,0-1 1,1-1-1,18-4 0,84-21 1,-13 2 4,244-5 287,-125 16-218,143-27-82,383-23-20,143 39-47,-189 28 48,-256 6 242,394 15 278,-378 9-502,0-24-22,105-34-68,-106 2 11,649 49 130,-750 0-103,58 6-2,231-7 0,-99 3 36,-434-19-31,176 17-19,87 7-9,-380-34 24,152 5-455,-125-6 325,0-1 1,-1-1-1,38-10 0,-4-4-48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1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48 7586,'-29'-7'488,"-1"-2"-576,-2 2-152,-1 0 312,2 0-24,-5-3-144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1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1378 1 3609,'-142'33'633,"-234"90"1,-115 102 1285,405-182-1490,-41 22 322,106-52-543,0 0 0,0 2 0,-29 27 0,46-38-187,0 0 0,0 0 0,1 0 0,-1 1 0,1 0 0,0 0 0,1 0-1,-1 0 1,1 0 0,0 0 0,0 0 0,0 1 0,1-1 0,0 1 0,0 0 0,0-1 0,1 8 0,1-3-27,0 0 0,0 0 1,1-1-1,1 1 0,0-1 1,0 1-1,1-1 1,0 0-1,6 10 0,1 0-16,1-2 0,0 1 1,1-2-1,1 0 0,0 0 0,1-1 0,20 14 0,-10-11-4,1 0-1,0-2 1,2-1-1,35 15 1,4-6-21,1-3-1,1-3 1,109 15 0,289 8-257,5-32-131,-367-9 323,1629 47-1105,-1381-34 1082,349 7 23,218 8-129,-185 6-44,442 18 119,553-114 255,-1419 36-63,153-16 52,-7-22 1,-383 51 70,-1-3 1,107-39-1,-177 54-110,6-3 151,1 0 0,-1-1 0,1 0 0,10-7 0,-19 11-124,1 0-1,-1 0 1,0-1-1,1 1 1,-1 0-1,0 0 1,0-1 0,1 1-1,-1-1 1,-1 1-1,1-1 1,0 1-1,0-1 1,0 1-1,-1-1 1,1 0-1,-1 0 1,1 1-1,-1-1 1,0 0-1,0 0 1,0 1-1,0-1 1,0 0-1,0 0 1,0 0-1,0 1 1,-1-1-1,1 0 1,-1 0-1,0-1 1,-2-3 174,-1-1 0,0 1-1,0 1 1,0-1 0,-1 1 0,1-1-1,-7-4 1,-42-33 820,42 35-933,-28-22-122,0 3 0,-2 1 0,-1 2 0,-1 2 0,-1 2 1,-57-18-1,-203-32-239,-8 25 178,4 1-56,173 21-91,-269-44-1312,-4 23-498,-477 18 172,503 19 2354,-1169-1 3219,-451 20-2466,1758-18-1275,-4-8-31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4862 1377 6873,'-134'-157'459,"-8"7"-1,-5 6 0,-253-189 0,301 263-402,-171-89 1,188 118-76,-2 5 1,-154-45-1,70 41 135,-1 7-1,-259-15 0,-349 27 349,302 15-476,-81-27-51,307 15-286,-53 12 175,161 13 81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1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5409 274 10346,'-864'-158'1507,"314"78"-4241,-6 51 3668,-785 22 578,952 19-1541,-463 72-1,811-78 26,-172 29-16,150-21-12,-81 27 0,111-28 4,2 1-1,0 2 0,1 1 0,0 1 0,2 2 0,0 0 0,1 2 0,1 1 0,-38 45 0,55-58-9,1 1 0,0-1 0,1 1 0,0 1 0,0 0 0,-6 19 0,11-27 8,0 1 1,1 0-1,0 0 1,0 0-1,1 0 1,-1 0-1,1 1 1,0-1-1,0 0 1,1 0-1,-1 0 1,1 0-1,0 0 1,1 0-1,-1 0 1,1 0-1,0-1 1,0 1-1,5 7 1,1-2-40,0 0 0,1-1 0,0 0 0,0-1 0,1 0 0,0 0 0,0-1 0,1 0 1,0-1-1,0 0 0,20 7 0,7 0-88,1-1 1,51 8 0,302 31-1674,2-34 125,-262-14 1184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0 812 4521,'383'62'676,"1096"155"2425,-179-88-2613,-881-106-467,457-33 1,413-106 94,-749 31-57,-13-52-56,-206 16-329,-249 88-47,0-4 0,83-57 0,-141 85 269,-1-1 0,0-1 1,0 0-1,-1-1 1,0 0-1,-1-1 0,16-24 1,-24 33 103,-1 0-1,1-1 1,-1 0 0,0 1-1,-1-1 1,1 0-1,-1 0 1,0 0 0,0 0-1,0 0 1,-1 0 0,1 0-1,-1-1 1,-1 1 0,1 0-1,-1 0 1,0 0 0,0 0-1,0 0 1,-1 0 0,0 0-1,1 1 1,-2-1 0,1 0-1,-1 1 1,1 0-1,-1-1 1,-7-6 0,1 2 21,1 1 0,-1 0 1,-1 1-1,0 0 0,0 0 1,0 1-1,-1 1 0,-20-9 1,-7 1 51,-50-12 1,-41 0 268,-163-12 1,116 18-66,-616-108-181,615 96-190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2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11993 485 6073,'-230'-4'452,"-301"-13"-594,-1027-101-1660,973 73 1226,-768-49 2460,-598-12-467,646 42-1663,-1 30 453,293 31 1142,0 65-1111,536 11-845,389-53 550,2 4-1,1 3 1,-113 53 0,181-72 37,0 1 0,0 1 0,1 1 0,1 0 0,-1 1 0,2 1 0,0 0 0,0 1 1,-16 22-1,25-29 4,0 1 1,0 0 0,0 0 0,1 1 0,1-1-1,-1 1 1,1 0 0,1 0 0,0 0 0,0 0-1,0 0 1,2 0 0,-1 1 0,1-1 0,0 0-1,1 1 1,0-1 0,0 0 0,1 0 0,0 0-1,6 13 1,-2-7 52,2 0-1,0-1 0,1 0 0,0 0 1,1 0-1,1-2 0,0 1 1,1-1-1,0-1 0,1 0 0,0-1 1,24 15-1,7 0 57,1-1-1,88 31 1,-29-22-77,0-3 1,2-5-1,1-5 0,158 9 1,441-19-12,-500-13 28,694 6 124,64-1-90,235 0-150,-449 1-188,674 3-273,-551-24 418,-1-26-18,-341 16-138,1322-94-421,-1378 85 1103,196-17 56,-3-23-271,-413 35-69,-189 27 307,116-42-1,-176 55-276,-1 0-1,1 0 0,-1-1 1,0 0-1,0 0 1,0 0-1,7-5 0,-11 6-93,0 1-1,0 0 1,-1-1-1,1 1 1,0-1-1,0 1 1,-1-1-1,1 1 1,-1-1-1,1 1 1,-1-1-1,0 0 1,1 1-1,-1-1 1,0 1-1,0-1 0,0 0 1,0 1-1,-1-1 1,1 0-1,0 1 1,-1-1-1,1 1 1,-1-1-1,0 1 1,1-1-1,-1 1 1,0-1-1,0 1 1,0 0-1,0-1 1,-1 0-1,-14-20 161,-2 2 1,0 0-1,-1 1 0,-1 1 0,0 1 0,-2 1 1,-33-20-1,14 13-169,-1 3 0,-1 1-1,-1 2 1,0 2 0,-55-12 0,-234-27 20,-395-4-67,-4 36-569,448 16-70,59 0 472,-5 0-71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2958 1 7170,'-1917'386'4849,"1458"-253"-4915,371-100 126,2 5 1,1 4-1,-83 54 1,147-83-22,1 1 1,0 1-1,-27 26 1,43-36-37,-1 0-1,1 0 1,0 0 0,0 0 0,1 1 0,-1-1 0,1 1-1,0 0 1,1 0 0,0 0 0,0 0 0,0 1 0,0-1-1,1 0 1,0 1 0,1-1 0,-1 1 0,2 9 0,5 18-29,2 0-1,1-1 1,1 0 0,25 50 0,-24-58-22,1-1 1,2 0-1,0-1 1,1 0-1,2-2 1,0 0-1,21 20 1,-20-25-11,0-1 0,1-1 0,1 0 1,0-1-1,1-2 0,0 0 0,1-1 1,30 10-1,30 3-68,1-3-1,0-4 1,90 6 0,259-2 20,-415-20 105,1011 4-254,-96-1-16,1449-7-132,-1356-30 403,656-19 103,-439-1-254,1-30-474,91-5-156,0 37 331,240 44 316,-817 7 139,691-30 219,-2-73-18,-1165 68-130,-201 22-10,114-36-1,-185 47-36,1 0 0,-1-1 0,0 0-1,15-10 1,-21 12-8,-1 0 1,1 0-1,-1 0 1,0 0-1,0 0 0,0-1 1,0 1-1,0-1 0,0 1 1,-1-1-1,1 1 0,-1-1 1,0 0-1,0 0 0,0 0 1,0 0-1,0 0 0,-1 0 1,1-3-1,-1-31-28,-2 0-1,-1 1 1,-13-58-1,11 67-166,0 0-149,-2 1 1,0 0-1,-20-46 1,19 56 198,0 1 0,-1 0 1,0 1-1,-1 0 1,0 0-1,-2 1 0,-15-14 1,-32-19-211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15348 279 5521,'-953'-87'4238,"-4"31"-2030,468 30-1938,-1620-48 730,1090 72-482,-208-2-273,429-10-207,-444-1-68,-1447 78 652,1467 5-204,61-4-361,604-33-195,-214 8-438,617-36 436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3:5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12515,'3'-3'198,"0"0"0,1 0 0,-1 0 0,1 0 1,0 1-1,-1 0 0,1 0 0,1 0 0,-1 0 0,0 0 1,0 1-1,7-2 0,60-7-131,-46 7 76,520-38-85,-107 13-68,-98-13 19,150-13-112,-305 41-5,292-27-279,-370 30-245,-99 7-278,-12-2 690,-12-3 93,-15-2-245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4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13019,'15'-7'2079,"-11"4"-2011,0 1 1,0 0-1,-1 1 1,1-1-1,0 1 1,1-1-1,-1 1 1,0 0-1,5 0 1,43-1-97,-27 1 54,181-6 38,-157 9-43,0 1 0,58 12-1,-18 0-10,119 4 0,91-16 13,259 23 70,43 4-113,2-49 66,924-33-14,-868 25-35,18 0-2,-278 18 18,986 1 68,-809 8-67,-115-3-10,-302 12-60,-77-4-1223,-71-5 1083,-2-2-83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4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6385,'34'8'1072,"-17"-4"-608,-1-1 0,1 0 1,33 0-1,-16-5-140,0-3 0,61-15 0,-54 10-128,50-5 0,293 11 264,-164 9-42,774 16 947,-504-11-1295,-281-7-49,98 2-1,1752 54 40,-468-21-12,-442-19-19,-263-2-11,-351-10-14,629 2 8,66-21 63,540 0 57,-1765 12-125,647 17-703,-552-10 570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4:1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6237 265 7138,'-72'-8'2297,"-134"2"1,-1097-20-1503,623-28-536,3-26-224,272 30 20,38 16 117,-731 28 0,644 48-114,341-25-64,-216 65 0,301-73-1,1 1 0,0 1 0,-27 16 1,45-21 0,-1 0 1,1 0-1,1 1 1,-1 0 0,1 1-1,0 0 1,1 0-1,0 1 1,0 0 0,1 0-1,-7 12 1,-35 85-40,28-58 19,-43 74 1,-4-31 12,45-63-11,0 1-1,-18 34 0,39-61 18,-1 1-1,0-1 1,1 1-1,0 0 1,-1 0 0,1 0-1,0 0 1,1 0-1,-1 0 1,0 0 0,1 0-1,0 0 1,-1 0-1,1 0 1,1 0 0,-1 0-1,0 0 1,1 0-1,-1 0 1,1 0 0,0 0-1,0 0 1,0 0-1,1 0 1,-1-1 0,1 1-1,-1 0 1,4 3-1,2 2-31,1-1 0,1 0 0,-1 0 0,1-1 0,0 0 0,1-1 0,-1 0 0,18 6-1,7 1-81,48 11 0,-1-7-56,114 9 0,88-9-147,-175-12 233,900 89-445,-277-26 964,4-26 141,-399-25-476,988 13-71,-1033-41-11,0-12 0,438-94 0,-661 105-47,-43 9-7,1-1 1,-1-1-1,0-2 1,31-13 0,-33 6-10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4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1328 141 10290,'21'11'191,"1"-1"0,1-1 0,-1-1 0,1 0 0,1-2 0,26 3 0,145 9-194,-193-18 12,143 3 145,-1-5 0,0-8 0,155-29 0,-243 30-102,598-93 350,9 42-198,313 74-95,-931-12-108,555 28 14,-4 26-30,-327-17-18,-202-25 22,127 41 1,-178-49 12,-1 0 0,0 1 1,0 1-1,-1 0 0,25 19 0,-34-22-5,1 0 0,-1 0 0,0 0 0,0 1 0,-1 0 0,1 0 0,-1 0 0,-1 1 0,1 0 0,-1-1 0,0 1 0,-1 0 0,1 0 0,-1 0 0,1 9 0,-2-1-5,-1 1 0,0-1 0,-1 0 0,0 0 0,-1 1 0,-1-1 0,-1 0 0,0-1 0,-1 1 0,0-1-1,-15 28 1,3-12-9,-1 0 1,-2-1-1,-1-1 0,-28 30 0,30-38 22,-2-1 0,-1-1 0,0-1 0,-1-1 0,-1-1 1,0-1-1,-1-1 0,-29 10 0,-30 8 22,-104 22 1,185-53-28,-107 25 53,-1-5 0,-193 9-1,-227-32 238,-485 6-533,-73-4 13,66-72 743,139 7-66,727 58-286,-385-39 852,505 41-906,-1-2 0,1-2 1,-57-22-1,8-15 86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1448 15675,'1'-2'1297,"14"-24"-413,1 0 0,1 1 0,1 1 0,36-38 0,-45 52-735,254-279 2509,19 17-1521,158-104-916,-415 355-434,-1-2 0,0-1-1,29-38 1,-45 51 83,-1 0 1,0-1 0,0 0 0,-1 0-1,-1 0 1,0-1 0,0 1 0,-2-1 0,1-1-1,-2 1 1,2-16 0,-4 27 76,1 0 1,-1 0-1,0 0 1,0 1-1,0-1 1,0 0-1,-1 0 1,1 0-1,0 1 1,-1-1-1,0 0 1,1 0-1,-1 1 0,0-1 1,1 1-1,-1-1 1,0 0-1,-2-1 1,1 2-1,1 0 1,-1 0 0,1 1 0,-1-1-1,1 0 1,-1 1 0,0-1-1,0 1 1,1 0 0,-1 0-1,0 0 1,0-1 0,1 1-1,-1 1 1,0-1 0,1 0-1,-1 0 1,0 1 0,-1 0 0,-24 6-211,-7 4-83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22 345 10330,'-3'-6'335,"0"-1"0,0 1-1,0-1 1,1 1 0,0-1 0,-1-8 0,2 12-253,0 0 1,1 0-1,0-1 1,-1 1-1,1 0 1,0 0 0,1-1-1,-1 1 1,1 0-1,-1 0 1,1-1 0,0 1-1,0 0 1,0 0-1,2-3 1,-2 5-82,-1 1 1,0 0-1,0 0 1,1-1-1,-1 1 1,0 0-1,1 0 1,-1 0-1,0-1 1,1 1-1,-1 0 0,0 0 1,1 0-1,-1 0 1,0 0-1,1 0 1,-1 0-1,0 0 1,1 0-1,-1 0 1,0 0-1,1 0 0,-1 0 1,0 0-1,1 0 1,-1 0-1,0 0 1,1 0-1,-1 0 1,0 1-1,1-1 1,-1 0-1,0 0 0,1 0 1,-1 1-1,14 10 30,-4-3-23,-6-6 3,1 0 0,0 0 0,1 0 0,-1-1-1,0 1 1,0-1 0,1-1 0,-1 1 0,0-1 0,1 0 0,-1 0 0,10-2 0,6-1 106,40-14-1,-21 6-55,299-60 44,-210 47-86,-15 4-15,0 5 0,1 5 1,0 5-1,172 14 0,1011 73-25,-881-76 2,-196-4 20,560 25-18,-181-8-34,0-23 11,-496 3 35,47-1 11,342-7 32,-2-23-18,151-9-6,-281 23-44,197-48-356,-125 9-275,-365 52-36,118 6-1,-161 0 492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9778,'-4'2'2321,"10"2"-893,8 3-516,7 0-698,0-1 1,32 6-1,5 0-159,35 21-22,-63-21-41,39 10 0,-22-12-5,1-3 0,61 3 0,98-8 4,-92-2 10,824-13 23,-834 10-21,311-11-14,-2-21 37,-315 21-5,27-4 18,148-1-1,-271 19-42,-2 0-3,0 0 0,0 0 1,-1 0-1,1 0 0,0 0 0,0 0 1,-1 0-1,1 0 0,0 0 1,0 0-1,0 0 0,-1 1 1,1-1-1,0 0 0,-1 1 0,1-1 1,0 0-1,-1 1 0,1-1 1,1 2-1,0 0-12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1826 310 11362,'-33'-7'332,"-1"1"0,0 2-1,-61 1 1,30 1-88,-454-42 745,232 16-588,245 24-344,-55 3-1,82 2-41,0 0 0,0 2 0,0-1 0,1 2-1,-1 0 1,1 1 0,-19 9 0,2 3 0,0 2 0,0 1 0,2 1 0,1 2-1,0 1 1,2 1 0,-28 35 0,23-23-20,3 2 0,1 2 0,2 0 1,-38 87-1,52-101-1,1 1 0,2 0 0,1 1 0,1 0 0,2 0 1,1 0-1,1 0 0,1 1 0,2-1 0,1 0 0,8 43 0,-1-31-11,2-2 0,1 0-1,3 0 1,0-1 0,3-1-1,1-1 1,39 56-1,-15-34 4,3-1 0,2-3-1,2-2 1,3-2-1,95 70 1,-82-74 15,3-3 0,1-2 1,3-4-1,138 50 0,-166-71-12,1-3 0,0-2-1,1-2 1,0-1 0,0-3-1,0-2 1,1-2 0,-1-2-1,1-2 1,-1-3 0,71-16-1,-53 3 34,-1-3-1,-1-4 1,-1-1-1,-1-4 1,-2-2-1,-1-3 1,-2-2-1,-1-2 1,-3-3 0,-1-2-1,-2-3 1,-3-1-1,-1-2 1,38-59-1,-52 62-46,-1-2 1,-2-1-1,-3-2 0,-2 0 0,-3-1 1,-1-1-1,-4-1 0,-1-1 1,-4 0-1,7-100 0,-16 116 12,-3 1 0,-1-1 1,-2 1-1,-1-1 0,-3 2 0,-1-1 0,-2 1 0,-1 1 1,-2 0-1,-2 1 0,-2 0 0,-26-38 0,29 50 11,-2 1-1,-1 1 0,0 1 0,-2 1 1,0 0-1,-2 2 0,0 1 0,-1 0 1,0 2-1,-2 1 0,0 1 0,0 1 1,-1 1-1,-1 1 0,0 2 0,-1 1 1,-40-7-1,26 11-76,0 1 0,0 2 0,0 2 1,0 2-1,0 2 0,0 1 0,-72 22 0,-43 25-81,157-53 159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2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5959 197 4425,'-895'-156'1062,"309"116"2311,1 49-2722,-1104 133 786,807-29-1207,415-19-113,382-69-102,0 3-1,2 5 1,-104 55-1,129-56-3,-96 72 0,129-85-14,1 2-1,1 1 1,1 0-1,1 2 1,-35 51-1,52-69-5,0 0-1,1 0 1,0 1-1,0-1 0,0 1 1,0 0-1,1 0 1,0 0-1,1 0 1,0 0-1,0 0 0,0 0 1,1 1-1,0-1 1,0 0-1,1 0 0,0 0 1,0 0-1,1 0 1,0 0-1,0 0 0,1 0 1,-1 0-1,2-1 1,6 12-1,4 3-23,0 0-1,2-1 1,1 0 0,1-1-1,0-1 1,1-1 0,1-1-1,0-1 1,25 15 0,5-3 20,0-1 1,1-3 0,59 18-1,-38-19 19,2-3-1,91 12 0,156 3 59,1258 26 7,4-85-171,-421 1 291,-560 21-172,226-3-104,-3-27-404,-235-32 30,-10-61 296,-259 27 191,-10-30 106,-288 118-105,0-2 1,-1-1-1,0 0 1,-1-2-1,22-20 1,-32 25 7,-1 0-1,0-1 1,0 0 0,-2-1 0,1 0 0,-2 0 0,1-1 0,-2 0 0,0 0 0,4-17 0,-4 11 13,-2-1 0,0 0 0,-2 0 1,0 1-1,-1-2 0,-1 1 0,-1 0 1,-1 1-1,-1-1 0,-8-31 1,6 37-59,0-1 1,-1 1-1,0 0 1,-1 0-1,-1 1 1,0 0 0,-1 0-1,-1 1 1,0 0-1,-1 0 1,0 1-1,-1 1 1,0 0-1,-16-10 1,-9-2 25,-1 1 0,-1 3 0,0 1 0,-2 2 0,-60-16 0,-220-35 459,97 37 64,-329-4-1,-232 47 53,705-10-558,-189 6-31,-561 15-94,543-21 32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4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26 12307,'-6'-2'353,"1"0"1,0 0-1,-1-1 0,1 1 1,-5-5-1,-1 1 551,10 6-868,0-1 0,1 1-1,-1 0 1,0 0-1,0 0 1,1-1 0,-1 1-1,0 0 1,0 0 0,1 0-1,-1 0 1,0 0 0,0 0-1,1 1 1,-1-1-1,0 0 1,1 0 0,-1 0-1,0 1 1,1-1 0,-1 0-1,0 1 1,1-1 0,-1 1-1,1-1 1,-1 1 0,0-1-1,1 1 1,-1-1-1,1 1 1,-1-1 0,1 1-1,0 0 1,-1-1 0,1 1-1,0-1 1,-1 1 0,1 0-1,0 0 1,-1 1-1,-9 35 304,8-29-225,-13 62 328,-10 131 0,17 71-195,7-252-245,1-15-6,-1 1-1,1-1 1,1 1-1,-1-1 1,1 1 0,0 0-1,2 7 1,0-13-30,-1-7 15,2-11-4,10-125-47,12-82 45,-21 206-250,0 0 1,1 1-1,1-1 1,1 2-1,1-1 1,13-20-1,-42 77 276,2 1 0,-15 48 0,22-58 5,2-7-3,2-7-312,2-1 0,0 1 0,-5 26 0,10-27 54,0-15 250,0 0-1,0 0 1,0 0 0,0 1-1,0-1 1,0 0 0,0 0 0,0 0-1,0 1 1,0-1 0,0 0-1,0 0 1,0 0 0,1 1 0,-1-1-1,0 0 1,0 0 0,0 0-1,0 0 1,0 1 0,1-1 0,-1 0-1,0 0 1,0 0 0,0 0-1,0 0 1,1 0 0,-1 0 0,0 1-1,0-1 1,0 0 0,1 0-1,-1 0 1,0 0 0,0 0 0,1 0-1,-1 0 1,0 0 0,0 0 0,0 0-1,1 0 1,-1 0 0,0 0-1,0 0 1,0 0 0,1-1 0,-1 1-1,0 0 1,0 0 0,0 0-1,1 0 1,-1 0 0,0 0 0,0 0-1,0-1 1,0 1 0,1 0-1,14-15-335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4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11010,'-1'11'249,"-1"0"0,0 0 0,0 0 0,-1-1 0,-5 14 0,-2 5 71,-136 534 2435,129-494-2795,3 0 0,3 1 0,-3 104 0,11-113-29,2-35 11,0-20-27,1-7-56,3-26-13,1 0-1,15-50 1,-8 34 57,14-56 43,49-217-255,-58 229 211,8-147 0,-23 221 100,0 11 0,-1 0 0,1 0 1,-1 0-1,0 0 0,0-1 0,0 1 1,0 0-1,0 0 0,0 0 1,-1 0-1,1 0 0,-1 0 0,0 0 1,-1-3-1,2 5-1,0-1 1,0 1-1,-1 0 1,1 0-1,0 0 1,0 0-1,0 0 0,-1 0 1,1 0-1,0 0 1,0 0-1,0 0 0,-1 0 1,1 0-1,0 0 1,0 0-1,0 0 1,-1 0-1,1 0 0,0 0 1,0 0-1,0 0 1,-1 0-1,1 0 1,0 0-1,0 0 0,0 0 1,-1 0-1,1 0 1,0 1-1,0-1 0,0 0 1,0 0-1,0 0 1,-1 0-1,1 0 1,0 1-1,0-1 0,0 0 1,0 0-1,0 0 1,0 1-1,0-1 1,0 0-1,-1 0 0,1 0 1,0 1-1,0-1 1,0 0-1,-6 13 24,6-12-22,-17 51 50,2 1 1,2 0-1,-7 71 0,8-46-29,3-26 8,-40 212 155,35-208-151,-25 127-82,39-182 31,-1 2-23,0-1 1,1 1-1,-1-1 1,1 1-1,0-1 1,0 1-1,0 0 1,0-1-1,0 1 1,1-1-1,-1 1 1,1-1-1,0 1 0,-1-1 1,1 1-1,2 3 1,-2-6 10,-1 0 0,0 1 1,1-1-1,-1 0 0,1 0 0,-1 0 0,0 0 1,1 0-1,-1 0 0,1 0 0,-1 0 0,0 0 1,1-1-1,-1 1 0,0 0 0,1 0 1,-1 0-1,0 0 0,1 0 0,-1-1 0,0 1 1,1 0-1,-1 0 0,0-1 0,1 1 0,-1 0 1,0 0-1,0-1 0,1 1 0,-1 0 0,0-1 1,0 1-1,0 0 0,1-1 0,-1 1 0,0 0 1,0-1-1,0 1 0,0-1 0,0 1 1,0 0-1,0-1 0,0 1 0,0-1 0,-1-15-279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6:5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10938,'-21'9'1772,"13"-6"-1043,8-4-5,4-3-681,0 1 0,1 0 0,-1 0-1,0 0 1,1 1 0,8-5 0,-10 7-26,-1-1 0,1 1-1,-1-1 1,1 1 0,0 0 0,-1 0-1,1 0 1,0 1 0,-1-1 0,1 0-1,0 1 1,-1 0 0,1-1 0,-1 1-1,3 2 1,13 3-12,0 0-1,0-1 1,1-1 0,-1 0-1,32 1 1,97-5 22,-143 0-27,38-1-5,1 2 0,72 11 0,-11 2-71,111 3 0,105-16-91,-10-14 134,2-1 34,84-7-503,40-1 2,-373 22 488,109 3-4,-150-1 15,1 1 1,-1 1-1,-1 0 1,1 2-1,32 13 1,-44-15 9,-1 1 1,1 0 0,0 0-1,-1 1 1,0 0-1,-1 1 1,1 0 0,-1 0-1,8 10 1,-16-17-5,0 0-1,0 1 1,0-1 0,0 0 0,0 0 0,0 0 0,0 0-1,0 1 1,0-1 0,0 0 0,0 0 0,0 0-1,0 0 1,0 1 0,0-1 0,0 0 0,0 0-1,0 0 1,0 0 0,0 1 0,0-1 0,0 0-1,0 0 1,0 0 0,0 0 0,-1 1 0,1-1-1,0 0 1,0 0 0,0 0 0,0 0 0,0 0-1,0 0 1,-1 1 0,1-1 0,0 0 0,0 0-1,0 0 1,0 0 0,0 0 0,-1 0 0,-11 4 42,-12-2-169,14-3 7,0 0 0,1-1 0,-1 0 1,0-1-1,-10-4 0,-22-5-415,-212-18-1963,80 14 2450,-180-13-1068,-1 23 763,316 5 586,-227 5 543,109 1-262,-189-18 1,11-12 339,311 22-1380,27 2-50,12 1 299,150 30-602,147-11-976,3-25-204,-244 4 1808,191-7 270,428 2 588,-202 42-1132,-447-33 480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11018,'13'-1'512,"0"-1"-1,0 0 1,0-1-1,0 0 1,17-7-1,21-6-135,-12 10-181,0 1 1,0 2-1,1 1 0,75 8 0,-80-3-197,165 10 40,365 10-15,-36-44-46,391-2 62,231 55-20,-584-18-14,1130 6 28,528-88-9,-1372 61-6,-829 7-37,-14 0-34,0 0 0,-1 1 0,1 0 1,0 0-1,-1 1 0,10 3 1,-16 0-10,-5-1-34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10898,'-5'2'4363,"20"4"-3529,26 3-1059,360 11 670,209-19-413,-217-8-41,133-1 0,1633 6-147,-2015 2 157,1091-17 446,-1198 13-239,-92 0 276,27 6-328,21 0-141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2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16027,'-1'1'93,"0"-1"-1,0 0 0,0 1 0,0-1 0,0 1 1,0-1-1,1 1 0,-1-1 0,0 1 0,0 0 1,0 0-1,0-1 0,1 1 0,-1 0 0,0 0 1,1 0-1,-1 0 0,1 0 0,-1 0 1,1 0-1,-1 0 0,1 1 0,-9 25 460,0 21 96,-5 81-1,0 9-339,10-114-290,-1 13-5,-2 0 0,-1-1 0,-2 0 0,-16 37 0,25-71-77,0-1 0,1 1-1,-1 0 1,0 0 0,-1 0 0,1-1 0,0 1 0,0 0 0,-1-1 0,1 1 0,-1-1 0,1 0-1,-1 1 1,0-1 0,1 0 0,-3 1 0,2-2 15,0 1 0,1-1-1,-1 0 1,0 0 0,0 0-1,0 0 1,1 0 0,-1 0 0,0-1-1,0 1 1,1-1 0,-1 1 0,0-1-1,1 1 1,-1-1 0,0 0-1,1 0 1,-3-1 0,-16-12-379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18228,'59'-22'2467,"90"-45"1,3-1-1483,-149 66-982,1 1 0,-1-1 0,1 1 1,-1 0-1,1 1 0,0-1 0,0 1 0,-1-1 0,1 1 1,0 0-1,0 0 0,-1 1 0,1-1 0,0 1 1,-1 0-1,1 0 0,0 0 0,-1 0 0,1 1 0,-1 0 1,6 2-1,-4 1-3,0 0 1,0-1 0,-1 1-1,1 1 1,-1-1 0,0 1-1,0 0 1,-1 0-1,0 0 1,0 0 0,3 8-1,-1 2-8,-1 0-1,0 0 1,-1 0-1,0 0 0,-1 0 1,-1 1-1,-1-1 1,0 1-1,-4 20 1,-2 2-323,-2 0-1,-22 63 1,19-69 94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25 374 13363,'-5'-9'575,"1"1"0,0-1 0,1 0 1,-4-17-1,6 23-429,1-1 0,0 1 0,-1 0 0,2-1 0,-1 1 0,0 0 0,1-1 0,-1 1 0,1 0 0,0-1 0,0 1 0,0 0 0,1 0 0,-1 0 0,1 0 0,0 0 0,2-3 0,8-9 57,1 0 1,1 1-1,0 1 1,1 0 0,0 1-1,23-14 1,5 1-135,59-25 0,-74 37-48,0 2 1,1 1-1,0 1 0,1 1 1,0 2-1,53-4 1,-70 9-40,-1 1 1,1 0-1,0 1 1,0 1-1,-1 0 1,1 1-1,-1 0 1,1 1-1,-1 0 1,0 1-1,-1 0 1,1 1-1,-1 0 1,0 1-1,-1 0 1,1 1-1,-1 0 1,13 15-1,-16-16-2,-1 1 0,0 0 0,0 0 0,-1 0 0,0 0-1,0 1 1,-1 0 0,0 0 0,-1 0 0,0 1 0,3 11 0,-5-14 20,-1 0 1,0 1-1,0-1 1,0 0 0,-1 0-1,1 0 1,-2 1-1,1-1 1,-1 0-1,0-1 1,-1 1-1,0 0 1,0-1-1,0 1 1,-1-1-1,-4 6 1,-3 2 34,-1-1 0,0 0 1,-1-1-1,0 0 0,-1-1 0,0-1 0,-1 0 0,0 0 1,-1-2-1,0 0 0,0-1 0,-1-1 0,1 0 1,-1-1-1,-1-1 0,1 0 0,-27 1 0,40-5-65,0 0-1,1 0 1,-1 0-1,1-1 1,-1 1-1,0-1 1,1 0-1,0 0 1,-1 0-1,1 0 1,0-1-1,-4-1 1,6 2 17,0 1 0,0-1 0,1 0 0,-1 1 1,0-1-1,1 0 0,-1 1 0,1-1 0,-1 0 1,1 0-1,-1 0 0,1 1 0,0-1 0,-1 0 1,1 0-1,0 0 0,0 0 0,-1 0 0,1-1 1,0 0 5,1 0 0,-1 1 1,0-1-1,1 0 0,-1 0 1,1 1-1,0-1 1,-1 1-1,1-1 0,0 1 1,0-1-1,0 1 1,2-3-1,24-20-164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2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16187,'2'6'5863,"7"-2"-4450,12-2-1578,-17-4 178,0 0 0,0-1 0,0 1 0,-1 0 0,1-1 0,-1 0 0,1 0 0,-1 0 0,0 0 0,0-1 0,0 1 0,-1-1-1,1 0 1,-1 0 0,0 0 0,0 0 0,0 0 0,-1 0 0,2-6 0,-3 10-12,1 0 0,-1-1 1,0 1-1,0-1 0,0 1 0,0 0 0,0-1 1,0 1-1,0-1 0,0 1 0,0-1 0,0 1 1,0 0-1,0-1 0,0 1 0,0-1 0,0 1 0,0 0 1,-1-1-1,1 1 0,0-1 0,0 1 0,0 0 1,-1-1-1,1 1 0,0 0 0,0-1 0,-1 1 1,1 0-1,0 0 0,-1-1 0,1 1 0,-13 5 9,-10 20-11,19-17-2,0 0 0,0 0 0,1 0 0,-3 10 1,5-16-7,0 0 1,1 0 0,-1 1-1,1-1 1,-1 1 0,1-1 0,0 0-1,0 1 1,0-1 0,0 1-1,0-1 1,1 1 0,-1-1 0,1 0-1,0 1 1,-1-1 0,1 0 0,0 0-1,2 4 1,-2-6-6,-1 1 1,1-1-1,-1 1 0,1-1 1,0 0-1,-1 1 0,1-1 1,0 0-1,-1 0 0,1 1 0,0-1 1,0 0-1,-1 0 0,1 0 1,0 0-1,-1 0 0,1 0 1,0 0-1,0 0 0,-1 0 1,1 0-1,0 0 0,0-1 1,-1 1-1,1 0 0,0 0 1,-1-1-1,1 1 0,1-1 0,18-15-76,-2-7-45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16868,'-1'0'47,"1"0"1,0 0 0,0 0 0,0 0 0,-1 0 0,1 0 0,0 0-1,0 0 1,-1 0 0,1 0 0,0 0 0,0 1 0,0-1-1,-1 0 1,1 0 0,0 0 0,0 0 0,-1 0 0,1 0-1,0 0 1,0 0 0,0 1 0,0-1 0,-1 0 0,1 0 0,0 0-1,0 0 1,0 1 0,0-1 0,0 0 0,0 0 0,-1 0-1,1 1 1,0-1 0,0 0 0,0 0 0,0 1 0,0-1 0,0 0-1,0 0 1,0 0 0,0 1 0,0-1 0,2 18 1120,7 15-227,100 201-201,-18-45-519,-73-149-304,-3 0-1,0 2 1,-3-1-1,7 46 1,-20-88-38,1 1 0,-1 0 0,0 0 0,0 0 1,0-1-1,0 1 0,1 0 0,-1-1 0,0 1 0,0-1 0,1 1 0,-1-1 0,0 1 1,1-1-1,-1 1 0,0-2 0,-32-29-789,9 13 261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13 572 15907,'-2'0'144,"-9"-2"1545,11 1-1643,0 1 0,0-1 1,0 1-1,1-1 0,-1 1 1,0-1-1,0 1 0,0 0 1,0-1-1,0 1 0,1-1 1,-1 1-1,0 0 0,0-1 1,1 1-1,-1-1 0,0 1 1,1 0-1,-1-1 0,0 1 1,1 0-1,-1 0 0,0-1 1,1 1-1,-1 0 0,1 0 1,-1 0-1,1-1 0,-1 1 1,1 0-1,431-258 6654,-42 26-6257,-378 225-557,-5 3-168,-1 0-1,1-1 1,-1 1-1,1-1 0,-1 0 1,-1-1-1,1 0 1,7-10-1,-13 9-968,-2 13 501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72 14363,'27'-62'2654,"-25"53"-1937,-3 8-84,-20 32 173,-274 446-355,213-338-1187,72-126 586,15-27 3,12-17-40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4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14331,'-4'28'1144,"2"2"-784,2 2-120,7 8 505,5 4-249,6 8-112,5 0 0,6-1-80,0 1-64,1-6-80,-2-3-104,-2-8-360,-4-3-208,-8-12 424,-5-6-64,-15-6-96</inkml:trace>
  <inkml:trace contextRef="#ctx0" brushRef="#br0" timeOffset="1">14 637 14643,'-10'10'1592,"6"-1"-1039,13 1-113,9 0 592,14 0-120,5-2-88,13-1-128,5-4-71,8-3-177,4-3-80,1-7-256,-2-4-280,-3-2-680,-3-2 776,-9-5-161,0 3-87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4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6 17396,'2'-5'1312,"-8"10"-1000,-8 5-128,-12 13 544,-6 7-136,-9 15-216,-2 5-71,-6 9-57,0-1 8,3 3-32,3-4-32,6-7-56,6-5-192,6-14-448,4-9-241,5-20 593,2-4-96,1-27-120</inkml:trace>
  <inkml:trace contextRef="#ctx0" brushRef="#br0" timeOffset="1.12">0 38 13027,'9'-10'1664,"11"15"-680,5 8-368,13 12 2001,5 6-1569,10 11-328,4 5-79,5 5-81,1-2-248,-3-4-712,-4-3-184,-7-15 472,-5-13-105,-8-22-111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5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2676 432 4425,'-78'-109'3600,"21"25"-501,49 75-2840,-1 0 1,1 0 0,-2 1-1,1 0 1,-1 0 0,0 1-1,-1 1 1,1-1 0,-1 2-1,-1 0 1,1 0 0,-15-4-1,-17-2-66,-1 1 0,-47-3-1,41 6-23,-179-31 523,-130-17 335,289 48-1003,-1 4 0,1 3 0,-100 13 0,79 0-65,1 4 0,-103 34 0,133-31 33,1 2-1,0 3 0,2 3 0,1 2 0,2 3 1,1 2-1,1 2 0,2 2 0,2 2 0,2 3 1,-69 84-1,101-111-2,1 1 1,1 1-1,1 0 1,0 0 0,2 1-1,0 1 1,1-1-1,2 1 1,0 1-1,1-1 1,1 1-1,1 0 1,-1 28-1,4-23-26,0 0-1,2-1 0,1 1 0,1 0 1,1-1-1,1 0 0,2-1 1,1 1-1,0-1 0,2-1 1,1 0-1,1 0 0,1-1 1,1-1-1,0-1 0,2 0 0,1-1 1,20 19-1,5-4-62,1-2 1,1-2-1,2-2 0,90 42 0,214 65 34,-342-133 68,132 44 78,280 55-1,-319-87-112,1-3 1,0-6-1,169-9 0,-159-8 15,0-4 0,-1-5 1,161-50-1,-215 51-67,-1-3 0,-1-2 1,-1-3-1,-1-2 0,-2-2 1,-1-3-1,-1-2 0,51-49 1,-82 68 25,-2-1 0,-1-1-1,0-1 1,-1 0 0,-1-1 0,-1-1 0,17-39 0,-24 46 42,-1 1 0,-1-1 0,0 0 0,-1-1 0,0 1 0,-2 0 1,0-1-1,0 1 0,-2-1 0,0 1 0,0-1 0,-2 1 0,-6-26 0,2 21 29,-2 0 0,0 1 0,0 0 0,-2 0 0,0 1-1,-2 1 1,0 0 0,0 0 0,-25-22 0,-18-11 203,-84-58 0,113 88-138,-87-64-23,5-4 0,-107-111 0,147 125-383,42 45 109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9:3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9514,'3'-3'2070,"6"7"-940,12 11-435,-14-9-498,5 1-132,1-1 0,-1 0 0,1 0 0,0-1 0,0-1 0,1 0 0,-1-1 0,1 0 0,27 1 1,11-3-22,68-6 0,-88 3 29,671-33 1020,-173 11-790,308-11-210,-793 34-92,1139-13-2,-1130 15 1,1227 3 12,-7-86 3,-1177 71-23,108-16 420,-166 16-350,-11-5 22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9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3762 262 9226,'-2'-5'117,"0"0"-1,0 1 1,0 0-1,-1-1 1,1 1 0,-1 0-1,0 0 1,0 0 0,-1 1-1,1-1 1,-1 1-1,1 0 1,-1 0 0,0 0-1,-1 0 1,1 1 0,0 0-1,-1-1 1,-8-1-1,-8-3 41,-1 1-1,0 1 0,-26-2 1,18 2 195,-736-95 1194,-324 47-1500,887 47-183,-1 8 0,-315 45-1,448-37 153,1 4 1,-134 45-1,174-48-12,0 2-1,1 0 1,0 3 0,2 0 0,0 1 0,0 2-1,2 1 1,0 1 0,-21 24 0,32-29 8,1 1 0,1 0 0,1 1 0,0 0 1,1 0-1,1 1 0,1 1 0,1-1 0,1 1 1,0 1-1,1-1 0,2 1 0,0 0 0,0 28 0,3-24-2,1 0-1,1-1 1,2 1-1,0-1 1,2 0-1,0 0 1,2 0-1,1-1 1,0 0-1,2-1 1,26 41-1,-11-26-7,3 0 1,1-2-1,1-2 1,2 0-1,1-2 1,1-2-1,67 42 1,-44-37-9,1-3 0,2-3-1,1-2 1,109 30 0,-30-22-13,185 21 0,150-15-3,-258-32 49,1-9-1,-1-10 0,0-9 1,236-54-1,-370 55 26,-2-4 1,-1-4-1,-1-3 1,-2-3-1,-1-4 1,-1-3-1,-3-3 1,-1-4-1,-3-3 1,-2-2-1,114-116 0,-164 150-9,0 0-1,-2-1 1,0-1-1,16-27 1,-28 40-34,0 1 1,0-1-1,-1 0 1,0 1-1,0-1 0,0 0 1,-1-1-1,1-9 1,-2 12-10,-1 0 0,1 0 0,-1 0 0,0 0 0,0 0 0,0 1 0,-1-1 0,1 0 0,-1 1 0,0-1 0,-1 1 0,1 0 0,-6-7 0,-3-2-117,-1 1-1,0 0 1,0 1 0,-1 0-1,0 1 1,-1 1 0,-25-14 0,-9 0-549,-61-20-1,-10 3 294,-11 2-130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18268,'7'18'1736,"-4"7"-1128,-3 6-208,0 7 881,0 4-449,1 7-312,-1-1-64,2 0-360,1-4-184,-1-10-416,1-5-264,-1-9 1480,-1-7-856,-5-9-48,-3-4-136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16299,'9'-14'1465,"-8"12"-1057,-5 9-168,0 13 624,-2 3-160,3 9-288,0 4-112,3 4-144,3 3-32,4 1-31,-3-1 7,4-3-40,2-1-32,-2-7-256,1-4-257,-8-9 417,-1-8-80,-7-11-8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4 348 16251,'-1'-4'181,"0"0"0,0 0 0,1-1 0,0 1 0,0 0 0,0-1-1,0 1 1,1 0 0,-1-1 0,1 1 0,0 0 0,3-7-1,-1 4 29,0 0-1,1 0 1,0 0-1,1 1 1,-1-1-1,8-7 0,3-1 125,0 1-1,1 1 0,1 0 0,23-14 0,-2 5-211,1 2-1,1 1 1,1 2 0,0 2 0,1 1-1,0 3 1,1 1 0,0 2 0,1 2-1,0 2 1,0 2 0,55 4 0,-85-1-134,0 1 1,0 0 0,0 1-1,0 1 1,0 0 0,22 10 0,-32-12 3,0 1 1,0-1 0,0 0-1,-1 1 1,1 0 0,-1 0 0,1 0-1,-1 0 1,0 0 0,0 1-1,-1-1 1,1 1 0,-1 0-1,0 0 1,1 0 0,-2 0 0,1 0-1,0 0 1,-1 1 0,0-1-1,0 1 1,0-1 0,-1 1 0,1 6-1,-2 0 4,0-1 0,-1 1 0,0-1 0,0 0 0,-1 1-1,-1-1 1,0 0 0,0-1 0,-1 1 0,0-1 0,0 0 0,-13 15-1,5-8 20,-1 0 0,-1-1 1,0-1-1,0-1 0,-28 19 0,24-20 45,-34 17 0,47-26-198,-1-1 0,0 1 0,0-1 0,0 0 0,0-1 0,0 1-1,0-1 1,0-1 0,-10 0 0,17 1 66,-1-1-1,0 0 0,0 0 1,0 0-1,1 0 0,-1 0 1,0-1-1,0 1 0,0 0 1,1 0-1,-1 0 0,0-1 1,0 1-1,1 0 0,-1-1 1,0 1-1,1-1 0,-1 1 1,1-1-1,-1 1 0,0-1 1,1 1-1,-1-1 0,1 0 1,-1 1-1,1-1 0,-1 1 1,1-1-1,0 0 0,-1 0 1,1 1-1,0-1 0,0 0 1,0 0-1,-1 1 0,1-2 1,1-2-26,-1 1 0,1-1 1,0 1-1,0-1 0,0 1 0,1-1 1,-1 1-1,3-4 0,22-37-818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399 263 9258,'10'-31'1336,"1"1"1,2 0-1,1 1 1,1 1-1,1 0 1,2 1-1,22-27 1,-34 49-207,-6 9-242,-8 16-32,-46 88-784,-4-2 1,-4-3 0,-5-3 0,-4-2 0,-115 120 0,168-199-421,3-2-265,12-15-5,7-7-317,50-60-225,-13 20 369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8:3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11 14651,'3'-10'1364,"-7"20"-620,-7 23 209,5-11-632,2 1-1,1-1 1,0 1 0,2 0 0,0 0 0,2 0 0,7 43 0,-2-37-165,1-1 1,1 0 0,2 0 0,1-1-1,26 46 1,-11-30-100,-15-26-286,-1 0 1,0 0-1,-2 1 0,0 0 1,10 30-1,-18-30-21,-8-7-80</inkml:trace>
  <inkml:trace contextRef="#ctx0" brushRef="#br0" timeOffset="1">8 753 14787,'-7'22'1488,"20"-8"-775,10-7-185,22-8 784,8-8-280,16-7-256,7-5-79,6-2-201,-2 0-232,-10-1-632,-5 1 1624,-22-2-1200,-10 3 32,-16-1 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9:3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2993 12099,'-1'1'69,"1"1"0,0-1 0,0 1-1,0-1 1,0 1 0,0-1 0,0 1 0,0-1 0,1 1 0,-1-1 0,0 1 0,1-1 0,0 3 0,0-4-50,0 1-1,0-1 1,-1 0 0,1 0-1,0 1 1,0-1 0,0 0-1,-1 0 1,1 0-1,0 0 1,0 0 0,0 0-1,0 0 1,-1 0 0,1 0-1,0 0 1,0 0-1,0-1 1,-1 1 0,1 0-1,0 0 1,0-1-1,-1 1 1,1-1 0,0 1-1,0-1 1,0 0 0,24-15 268,-1 0 1,-1-2 0,0-1-1,26-28 1,-38 37-198,237-270 1253,-179 196-1107,178-228 345,-123 151-411,-84 111-135,581-729 398,-557 702-366,331-391 562,30 29-60,-366 387-714,-23 20-635,-1-2 0,33-40 0,-50 47 307,-16 9-199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29:3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12539,'9'6'147,"0"0"0,0 0 0,-1 1 0,1 0 0,-1 1 0,-1 0 0,8 9 0,11 12 29,599 661-409,-90 7-329,-494-640 551,349 515-24,-189-270 182,-77-116 32,251 344 169,-331-477-336,-8-19-73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2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21565,'161'-18'865,"64"-8"-786,434 8-38,-248 19-20,-262 8-68,-77-3 4,114-5 0,-177-2 20,40-3-190,87-17 0,-135 21-90,-1 0 116,-1 0 0,0 0 1,1 0-1,-1-1 0,1 1 0,-1 0 1,0 0-1,1 0 0,-1-1 0,1 1 1,-1 0-1,1-1 0,-1 1 0,1 0 0,-1-1 1,1 1-1,-1 0 0,1-1 0,-1 1 1,1-1-1,0-2-509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3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11963,'-2'3'241,"-1"-1"0,2 1 0,-1 0 1,0 0-1,1 0 0,-1 0 0,1 0 1,0 0-1,0 0 0,0 0 0,0 0 1,1 0-1,-1 1 0,1-1 0,0 5 1,0-6-160,1 0 1,0 1 0,-1-1 0,1 0 0,0 0-1,0 0 1,1 0 0,-1 0 0,0 0-1,1 0 1,-1 0 0,1-1 0,-1 1 0,1-1-1,0 1 1,0-1 0,0 1 0,0-1-1,0 0 1,0 0 0,0 0 0,4 1-1,10 4 8,0-1-1,0 0 0,0-1 0,1-1 0,24 1 0,88-2 91,-105-2-132,470-43 442,-261 16-292,-200 24-171,396-32 137,-315 31-154,202 20 0,-89 18-13,74 7-5,-238-36 6,1-2 1,109-10-1,-161 5 11,54-7 200,-60 7-183,0 1 0,-1-1 0,1 0 0,-1 0 0,0 0 0,0-1 0,0 1 0,9-8 0,-8 0-1098,1 4 764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5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70 178 10274,'-4'-1'214,"0"0"0,1 0 0,-1 0 0,0-1 0,0 1 0,1-1 0,-1 0-1,1 0 1,0 0 0,0-1 0,-1 1 0,1-1 0,1 0 0,-1 0 0,0 0 0,1 0 0,0 0-1,-1 0 1,1-1 0,0 1 0,1-1 0,-2-3 0,3 6-192,-1 1 0,1-1 1,0 1-1,0-1 0,0 1 0,0 0 0,0-1 1,0 1-1,0-1 0,0 1 0,0-1 0,0 1 1,1 0-1,-1-1 0,0 1 0,0-1 0,0 1 1,0 0-1,1-1 0,-1 1 0,0 0 0,0-1 1,1 1-1,-1 0 0,0-1 0,1 1 0,-1 0 1,0 0-1,1-1 0,-1 1 0,0 0 1,1 0-1,-1 0 0,0-1 0,1 1 0,-1 0 1,1 0-1,-1 0 0,1 0 0,-1 0 0,0 0 1,1 0-1,-1 0 0,1 0 0,-1 0 0,1 0 1,24 2 100,-20-1-72,56 6-27,111-4 0,63-18 11,-75 3 0,-64 8-61,0 5-1,115 15 0,205 8-122,-223-19 186,-73 0-12,123-12 1,-52-22 40,-118 16-32,123-7 1,330 51-61,-517-30 21,47 3-4,1-2-1,-1-3 1,1-2 0,-1-2-1,0-3 1,67-18 0,-58 11 0,1 3 0,-1 3 0,2 4 0,66 1 1,141 4-426,-271-13-1177,-2 6 1243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7:35:5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12459,'2'-2'132,"0"1"-1,0-1 1,0 1 0,1 0 0,-1-1 0,0 1 0,0 0 0,1 0 0,-1 1 0,0-1 0,1 0-1,-1 1 1,1-1 0,-1 1 0,1 0 0,4 0 0,4 1 131,0 0 0,19 5-1,4 1 52,21-5-5,1-3-1,-1-2 0,76-14 0,-13 2-78,384-19 23,-137 13-214,283-15 157,2 58-76,-65 47-104,-257-28-21,-212-23-98,30 3-934,-115-22 857,-1-4-46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15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38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17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25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2C6A728-36D1-46EC-9F7C-DD2628A2BF4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2.png"/><Relationship Id="rId21" Type="http://schemas.openxmlformats.org/officeDocument/2006/relationships/image" Target="../media/image154.png"/><Relationship Id="rId42" Type="http://schemas.openxmlformats.org/officeDocument/2006/relationships/customXml" Target="../ink/ink635.xml"/><Relationship Id="rId63" Type="http://schemas.openxmlformats.org/officeDocument/2006/relationships/image" Target="../media/image175.png"/><Relationship Id="rId84" Type="http://schemas.openxmlformats.org/officeDocument/2006/relationships/customXml" Target="../ink/ink656.xml"/><Relationship Id="rId138" Type="http://schemas.openxmlformats.org/officeDocument/2006/relationships/customXml" Target="../ink/ink683.xml"/><Relationship Id="rId159" Type="http://schemas.openxmlformats.org/officeDocument/2006/relationships/image" Target="../media/image673.png"/><Relationship Id="rId170" Type="http://schemas.openxmlformats.org/officeDocument/2006/relationships/customXml" Target="../ink/ink699.xml"/><Relationship Id="rId191" Type="http://schemas.openxmlformats.org/officeDocument/2006/relationships/image" Target="../media/image689.png"/><Relationship Id="rId205" Type="http://schemas.openxmlformats.org/officeDocument/2006/relationships/image" Target="../media/image696.png"/><Relationship Id="rId107" Type="http://schemas.openxmlformats.org/officeDocument/2006/relationships/image" Target="../media/image505.png"/><Relationship Id="rId11" Type="http://schemas.openxmlformats.org/officeDocument/2006/relationships/image" Target="../media/image149.png"/><Relationship Id="rId32" Type="http://schemas.openxmlformats.org/officeDocument/2006/relationships/customXml" Target="../ink/ink630.xml"/><Relationship Id="rId53" Type="http://schemas.openxmlformats.org/officeDocument/2006/relationships/image" Target="../media/image170.png"/><Relationship Id="rId74" Type="http://schemas.openxmlformats.org/officeDocument/2006/relationships/customXml" Target="../ink/ink651.xml"/><Relationship Id="rId128" Type="http://schemas.openxmlformats.org/officeDocument/2006/relationships/customXml" Target="../ink/ink678.xml"/><Relationship Id="rId149" Type="http://schemas.openxmlformats.org/officeDocument/2006/relationships/image" Target="../media/image668.png"/><Relationship Id="rId5" Type="http://schemas.openxmlformats.org/officeDocument/2006/relationships/image" Target="../media/image146.png"/><Relationship Id="rId95" Type="http://schemas.openxmlformats.org/officeDocument/2006/relationships/image" Target="../media/image191.png"/><Relationship Id="rId160" Type="http://schemas.openxmlformats.org/officeDocument/2006/relationships/customXml" Target="../ink/ink694.xml"/><Relationship Id="rId181" Type="http://schemas.openxmlformats.org/officeDocument/2006/relationships/image" Target="../media/image684.png"/><Relationship Id="rId22" Type="http://schemas.openxmlformats.org/officeDocument/2006/relationships/customXml" Target="../ink/ink625.xml"/><Relationship Id="rId43" Type="http://schemas.openxmlformats.org/officeDocument/2006/relationships/image" Target="../media/image165.png"/><Relationship Id="rId64" Type="http://schemas.openxmlformats.org/officeDocument/2006/relationships/customXml" Target="../ink/ink646.xml"/><Relationship Id="rId118" Type="http://schemas.openxmlformats.org/officeDocument/2006/relationships/customXml" Target="../ink/ink673.xml"/><Relationship Id="rId139" Type="http://schemas.openxmlformats.org/officeDocument/2006/relationships/image" Target="../media/image663.png"/><Relationship Id="rId85" Type="http://schemas.openxmlformats.org/officeDocument/2006/relationships/image" Target="../media/image186.png"/><Relationship Id="rId150" Type="http://schemas.openxmlformats.org/officeDocument/2006/relationships/customXml" Target="../ink/ink689.xml"/><Relationship Id="rId171" Type="http://schemas.openxmlformats.org/officeDocument/2006/relationships/image" Target="../media/image679.png"/><Relationship Id="rId192" Type="http://schemas.openxmlformats.org/officeDocument/2006/relationships/customXml" Target="../ink/ink710.xml"/><Relationship Id="rId206" Type="http://schemas.openxmlformats.org/officeDocument/2006/relationships/customXml" Target="../ink/ink717.xml"/><Relationship Id="rId12" Type="http://schemas.openxmlformats.org/officeDocument/2006/relationships/customXml" Target="../ink/ink620.xml"/><Relationship Id="rId33" Type="http://schemas.openxmlformats.org/officeDocument/2006/relationships/image" Target="../media/image160.png"/><Relationship Id="rId108" Type="http://schemas.openxmlformats.org/officeDocument/2006/relationships/customXml" Target="../ink/ink668.xml"/><Relationship Id="rId129" Type="http://schemas.openxmlformats.org/officeDocument/2006/relationships/image" Target="../media/image658.png"/><Relationship Id="rId54" Type="http://schemas.openxmlformats.org/officeDocument/2006/relationships/customXml" Target="../ink/ink641.xml"/><Relationship Id="rId75" Type="http://schemas.openxmlformats.org/officeDocument/2006/relationships/image" Target="../media/image181.png"/><Relationship Id="rId96" Type="http://schemas.openxmlformats.org/officeDocument/2006/relationships/customXml" Target="../ink/ink662.xml"/><Relationship Id="rId140" Type="http://schemas.openxmlformats.org/officeDocument/2006/relationships/customXml" Target="../ink/ink684.xml"/><Relationship Id="rId161" Type="http://schemas.openxmlformats.org/officeDocument/2006/relationships/image" Target="../media/image674.png"/><Relationship Id="rId182" Type="http://schemas.openxmlformats.org/officeDocument/2006/relationships/customXml" Target="../ink/ink705.xml"/><Relationship Id="rId6" Type="http://schemas.openxmlformats.org/officeDocument/2006/relationships/customXml" Target="../ink/ink617.xml"/><Relationship Id="rId23" Type="http://schemas.openxmlformats.org/officeDocument/2006/relationships/image" Target="../media/image155.png"/><Relationship Id="rId119" Type="http://schemas.openxmlformats.org/officeDocument/2006/relationships/image" Target="../media/image653.png"/><Relationship Id="rId44" Type="http://schemas.openxmlformats.org/officeDocument/2006/relationships/customXml" Target="../ink/ink636.xml"/><Relationship Id="rId65" Type="http://schemas.openxmlformats.org/officeDocument/2006/relationships/image" Target="../media/image176.png"/><Relationship Id="rId86" Type="http://schemas.openxmlformats.org/officeDocument/2006/relationships/customXml" Target="../ink/ink657.xml"/><Relationship Id="rId130" Type="http://schemas.openxmlformats.org/officeDocument/2006/relationships/customXml" Target="../ink/ink679.xml"/><Relationship Id="rId151" Type="http://schemas.openxmlformats.org/officeDocument/2006/relationships/image" Target="../media/image669.png"/><Relationship Id="rId172" Type="http://schemas.openxmlformats.org/officeDocument/2006/relationships/customXml" Target="../ink/ink700.xml"/><Relationship Id="rId193" Type="http://schemas.openxmlformats.org/officeDocument/2006/relationships/image" Target="../media/image690.png"/><Relationship Id="rId207" Type="http://schemas.openxmlformats.org/officeDocument/2006/relationships/image" Target="../media/image697.png"/><Relationship Id="rId13" Type="http://schemas.openxmlformats.org/officeDocument/2006/relationships/image" Target="../media/image150.png"/><Relationship Id="rId109" Type="http://schemas.openxmlformats.org/officeDocument/2006/relationships/image" Target="../media/image593.png"/><Relationship Id="rId34" Type="http://schemas.openxmlformats.org/officeDocument/2006/relationships/customXml" Target="../ink/ink631.xml"/><Relationship Id="rId55" Type="http://schemas.openxmlformats.org/officeDocument/2006/relationships/image" Target="../media/image171.png"/><Relationship Id="rId76" Type="http://schemas.openxmlformats.org/officeDocument/2006/relationships/customXml" Target="../ink/ink652.xml"/><Relationship Id="rId97" Type="http://schemas.openxmlformats.org/officeDocument/2006/relationships/image" Target="../media/image192.png"/><Relationship Id="rId120" Type="http://schemas.openxmlformats.org/officeDocument/2006/relationships/customXml" Target="../ink/ink674.xml"/><Relationship Id="rId141" Type="http://schemas.openxmlformats.org/officeDocument/2006/relationships/image" Target="../media/image664.png"/><Relationship Id="rId7" Type="http://schemas.openxmlformats.org/officeDocument/2006/relationships/image" Target="../media/image147.png"/><Relationship Id="rId162" Type="http://schemas.openxmlformats.org/officeDocument/2006/relationships/customXml" Target="../ink/ink695.xml"/><Relationship Id="rId183" Type="http://schemas.openxmlformats.org/officeDocument/2006/relationships/image" Target="../media/image685.png"/><Relationship Id="rId24" Type="http://schemas.openxmlformats.org/officeDocument/2006/relationships/customXml" Target="../ink/ink626.xml"/><Relationship Id="rId40" Type="http://schemas.openxmlformats.org/officeDocument/2006/relationships/customXml" Target="../ink/ink634.xml"/><Relationship Id="rId45" Type="http://schemas.openxmlformats.org/officeDocument/2006/relationships/image" Target="../media/image166.png"/><Relationship Id="rId66" Type="http://schemas.openxmlformats.org/officeDocument/2006/relationships/customXml" Target="../ink/ink647.xml"/><Relationship Id="rId87" Type="http://schemas.openxmlformats.org/officeDocument/2006/relationships/image" Target="../media/image187.png"/><Relationship Id="rId110" Type="http://schemas.openxmlformats.org/officeDocument/2006/relationships/customXml" Target="../ink/ink669.xml"/><Relationship Id="rId115" Type="http://schemas.openxmlformats.org/officeDocument/2006/relationships/image" Target="../media/image80.png"/><Relationship Id="rId131" Type="http://schemas.openxmlformats.org/officeDocument/2006/relationships/image" Target="../media/image659.png"/><Relationship Id="rId136" Type="http://schemas.openxmlformats.org/officeDocument/2006/relationships/customXml" Target="../ink/ink682.xml"/><Relationship Id="rId157" Type="http://schemas.openxmlformats.org/officeDocument/2006/relationships/image" Target="../media/image672.png"/><Relationship Id="rId178" Type="http://schemas.openxmlformats.org/officeDocument/2006/relationships/customXml" Target="../ink/ink703.xml"/><Relationship Id="rId61" Type="http://schemas.openxmlformats.org/officeDocument/2006/relationships/image" Target="../media/image174.png"/><Relationship Id="rId82" Type="http://schemas.openxmlformats.org/officeDocument/2006/relationships/customXml" Target="../ink/ink655.xml"/><Relationship Id="rId152" Type="http://schemas.openxmlformats.org/officeDocument/2006/relationships/customXml" Target="../ink/ink690.xml"/><Relationship Id="rId173" Type="http://schemas.openxmlformats.org/officeDocument/2006/relationships/image" Target="../media/image680.png"/><Relationship Id="rId194" Type="http://schemas.openxmlformats.org/officeDocument/2006/relationships/customXml" Target="../ink/ink711.xml"/><Relationship Id="rId199" Type="http://schemas.openxmlformats.org/officeDocument/2006/relationships/image" Target="../media/image693.png"/><Relationship Id="rId203" Type="http://schemas.openxmlformats.org/officeDocument/2006/relationships/image" Target="../media/image695.png"/><Relationship Id="rId19" Type="http://schemas.openxmlformats.org/officeDocument/2006/relationships/image" Target="../media/image153.png"/><Relationship Id="rId14" Type="http://schemas.openxmlformats.org/officeDocument/2006/relationships/customXml" Target="../ink/ink621.xml"/><Relationship Id="rId30" Type="http://schemas.openxmlformats.org/officeDocument/2006/relationships/customXml" Target="../ink/ink629.xml"/><Relationship Id="rId35" Type="http://schemas.openxmlformats.org/officeDocument/2006/relationships/image" Target="../media/image161.png"/><Relationship Id="rId56" Type="http://schemas.openxmlformats.org/officeDocument/2006/relationships/customXml" Target="../ink/ink642.xml"/><Relationship Id="rId77" Type="http://schemas.openxmlformats.org/officeDocument/2006/relationships/image" Target="../media/image182.png"/><Relationship Id="rId100" Type="http://schemas.openxmlformats.org/officeDocument/2006/relationships/customXml" Target="../ink/ink664.xml"/><Relationship Id="rId105" Type="http://schemas.openxmlformats.org/officeDocument/2006/relationships/image" Target="../media/image401.png"/><Relationship Id="rId126" Type="http://schemas.openxmlformats.org/officeDocument/2006/relationships/customXml" Target="../ink/ink677.xml"/><Relationship Id="rId147" Type="http://schemas.openxmlformats.org/officeDocument/2006/relationships/image" Target="../media/image667.png"/><Relationship Id="rId168" Type="http://schemas.openxmlformats.org/officeDocument/2006/relationships/customXml" Target="../ink/ink698.xml"/><Relationship Id="rId8" Type="http://schemas.openxmlformats.org/officeDocument/2006/relationships/customXml" Target="../ink/ink618.xml"/><Relationship Id="rId51" Type="http://schemas.openxmlformats.org/officeDocument/2006/relationships/image" Target="../media/image169.png"/><Relationship Id="rId72" Type="http://schemas.openxmlformats.org/officeDocument/2006/relationships/customXml" Target="../ink/ink650.xml"/><Relationship Id="rId93" Type="http://schemas.openxmlformats.org/officeDocument/2006/relationships/image" Target="../media/image190.png"/><Relationship Id="rId98" Type="http://schemas.openxmlformats.org/officeDocument/2006/relationships/customXml" Target="../ink/ink663.xml"/><Relationship Id="rId121" Type="http://schemas.openxmlformats.org/officeDocument/2006/relationships/image" Target="../media/image654.png"/><Relationship Id="rId142" Type="http://schemas.openxmlformats.org/officeDocument/2006/relationships/customXml" Target="../ink/ink685.xml"/><Relationship Id="rId163" Type="http://schemas.openxmlformats.org/officeDocument/2006/relationships/image" Target="../media/image675.png"/><Relationship Id="rId184" Type="http://schemas.openxmlformats.org/officeDocument/2006/relationships/customXml" Target="../ink/ink706.xml"/><Relationship Id="rId189" Type="http://schemas.openxmlformats.org/officeDocument/2006/relationships/image" Target="../media/image688.png"/><Relationship Id="rId3" Type="http://schemas.openxmlformats.org/officeDocument/2006/relationships/image" Target="../media/image145.png"/><Relationship Id="rId25" Type="http://schemas.openxmlformats.org/officeDocument/2006/relationships/image" Target="../media/image156.png"/><Relationship Id="rId46" Type="http://schemas.openxmlformats.org/officeDocument/2006/relationships/customXml" Target="../ink/ink637.xml"/><Relationship Id="rId67" Type="http://schemas.openxmlformats.org/officeDocument/2006/relationships/image" Target="../media/image177.png"/><Relationship Id="rId116" Type="http://schemas.openxmlformats.org/officeDocument/2006/relationships/customXml" Target="../ink/ink672.xml"/><Relationship Id="rId137" Type="http://schemas.openxmlformats.org/officeDocument/2006/relationships/image" Target="../media/image662.png"/><Relationship Id="rId158" Type="http://schemas.openxmlformats.org/officeDocument/2006/relationships/customXml" Target="../ink/ink693.xml"/><Relationship Id="rId20" Type="http://schemas.openxmlformats.org/officeDocument/2006/relationships/customXml" Target="../ink/ink624.xml"/><Relationship Id="rId41" Type="http://schemas.openxmlformats.org/officeDocument/2006/relationships/image" Target="../media/image164.png"/><Relationship Id="rId62" Type="http://schemas.openxmlformats.org/officeDocument/2006/relationships/customXml" Target="../ink/ink645.xml"/><Relationship Id="rId83" Type="http://schemas.openxmlformats.org/officeDocument/2006/relationships/image" Target="../media/image185.png"/><Relationship Id="rId88" Type="http://schemas.openxmlformats.org/officeDocument/2006/relationships/customXml" Target="../ink/ink658.xml"/><Relationship Id="rId111" Type="http://schemas.openxmlformats.org/officeDocument/2006/relationships/image" Target="../media/image619.png"/><Relationship Id="rId132" Type="http://schemas.openxmlformats.org/officeDocument/2006/relationships/customXml" Target="../ink/ink680.xml"/><Relationship Id="rId153" Type="http://schemas.openxmlformats.org/officeDocument/2006/relationships/image" Target="../media/image670.png"/><Relationship Id="rId174" Type="http://schemas.openxmlformats.org/officeDocument/2006/relationships/customXml" Target="../ink/ink701.xml"/><Relationship Id="rId179" Type="http://schemas.openxmlformats.org/officeDocument/2006/relationships/image" Target="../media/image683.png"/><Relationship Id="rId195" Type="http://schemas.openxmlformats.org/officeDocument/2006/relationships/image" Target="../media/image691.png"/><Relationship Id="rId190" Type="http://schemas.openxmlformats.org/officeDocument/2006/relationships/customXml" Target="../ink/ink709.xml"/><Relationship Id="rId204" Type="http://schemas.openxmlformats.org/officeDocument/2006/relationships/customXml" Target="../ink/ink716.xml"/><Relationship Id="rId15" Type="http://schemas.openxmlformats.org/officeDocument/2006/relationships/image" Target="../media/image151.png"/><Relationship Id="rId36" Type="http://schemas.openxmlformats.org/officeDocument/2006/relationships/customXml" Target="../ink/ink632.xml"/><Relationship Id="rId57" Type="http://schemas.openxmlformats.org/officeDocument/2006/relationships/image" Target="../media/image172.png"/><Relationship Id="rId106" Type="http://schemas.openxmlformats.org/officeDocument/2006/relationships/customXml" Target="../ink/ink667.xml"/><Relationship Id="rId127" Type="http://schemas.openxmlformats.org/officeDocument/2006/relationships/image" Target="../media/image657.png"/><Relationship Id="rId10" Type="http://schemas.openxmlformats.org/officeDocument/2006/relationships/customXml" Target="../ink/ink619.xml"/><Relationship Id="rId31" Type="http://schemas.openxmlformats.org/officeDocument/2006/relationships/image" Target="../media/image159.png"/><Relationship Id="rId52" Type="http://schemas.openxmlformats.org/officeDocument/2006/relationships/customXml" Target="../ink/ink640.xml"/><Relationship Id="rId73" Type="http://schemas.openxmlformats.org/officeDocument/2006/relationships/image" Target="../media/image180.png"/><Relationship Id="rId78" Type="http://schemas.openxmlformats.org/officeDocument/2006/relationships/customXml" Target="../ink/ink653.xml"/><Relationship Id="rId94" Type="http://schemas.openxmlformats.org/officeDocument/2006/relationships/customXml" Target="../ink/ink661.xml"/><Relationship Id="rId99" Type="http://schemas.openxmlformats.org/officeDocument/2006/relationships/image" Target="../media/image193.png"/><Relationship Id="rId101" Type="http://schemas.openxmlformats.org/officeDocument/2006/relationships/image" Target="../media/image194.png"/><Relationship Id="rId122" Type="http://schemas.openxmlformats.org/officeDocument/2006/relationships/customXml" Target="../ink/ink675.xml"/><Relationship Id="rId143" Type="http://schemas.openxmlformats.org/officeDocument/2006/relationships/image" Target="../media/image665.png"/><Relationship Id="rId148" Type="http://schemas.openxmlformats.org/officeDocument/2006/relationships/customXml" Target="../ink/ink688.xml"/><Relationship Id="rId164" Type="http://schemas.openxmlformats.org/officeDocument/2006/relationships/customXml" Target="../ink/ink696.xml"/><Relationship Id="rId169" Type="http://schemas.openxmlformats.org/officeDocument/2006/relationships/image" Target="../media/image678.png"/><Relationship Id="rId185" Type="http://schemas.openxmlformats.org/officeDocument/2006/relationships/image" Target="../media/image686.png"/><Relationship Id="rId4" Type="http://schemas.openxmlformats.org/officeDocument/2006/relationships/customXml" Target="../ink/ink616.xml"/><Relationship Id="rId9" Type="http://schemas.openxmlformats.org/officeDocument/2006/relationships/image" Target="../media/image148.png"/><Relationship Id="rId180" Type="http://schemas.openxmlformats.org/officeDocument/2006/relationships/customXml" Target="../ink/ink704.xml"/><Relationship Id="rId26" Type="http://schemas.openxmlformats.org/officeDocument/2006/relationships/customXml" Target="../ink/ink627.xml"/><Relationship Id="rId47" Type="http://schemas.openxmlformats.org/officeDocument/2006/relationships/image" Target="../media/image167.png"/><Relationship Id="rId68" Type="http://schemas.openxmlformats.org/officeDocument/2006/relationships/customXml" Target="../ink/ink648.xml"/><Relationship Id="rId89" Type="http://schemas.openxmlformats.org/officeDocument/2006/relationships/image" Target="../media/image188.png"/><Relationship Id="rId112" Type="http://schemas.openxmlformats.org/officeDocument/2006/relationships/customXml" Target="../ink/ink670.xml"/><Relationship Id="rId133" Type="http://schemas.openxmlformats.org/officeDocument/2006/relationships/image" Target="../media/image660.png"/><Relationship Id="rId154" Type="http://schemas.openxmlformats.org/officeDocument/2006/relationships/customXml" Target="../ink/ink691.xml"/><Relationship Id="rId175" Type="http://schemas.openxmlformats.org/officeDocument/2006/relationships/image" Target="../media/image681.png"/><Relationship Id="rId196" Type="http://schemas.openxmlformats.org/officeDocument/2006/relationships/customXml" Target="../ink/ink712.xml"/><Relationship Id="rId200" Type="http://schemas.openxmlformats.org/officeDocument/2006/relationships/customXml" Target="../ink/ink714.xml"/><Relationship Id="rId16" Type="http://schemas.openxmlformats.org/officeDocument/2006/relationships/customXml" Target="../ink/ink622.xml"/><Relationship Id="rId37" Type="http://schemas.openxmlformats.org/officeDocument/2006/relationships/image" Target="../media/image162.png"/><Relationship Id="rId58" Type="http://schemas.openxmlformats.org/officeDocument/2006/relationships/customXml" Target="../ink/ink643.xml"/><Relationship Id="rId79" Type="http://schemas.openxmlformats.org/officeDocument/2006/relationships/image" Target="../media/image183.png"/><Relationship Id="rId102" Type="http://schemas.openxmlformats.org/officeDocument/2006/relationships/customXml" Target="../ink/ink665.xml"/><Relationship Id="rId123" Type="http://schemas.openxmlformats.org/officeDocument/2006/relationships/image" Target="../media/image655.png"/><Relationship Id="rId144" Type="http://schemas.openxmlformats.org/officeDocument/2006/relationships/customXml" Target="../ink/ink686.xml"/><Relationship Id="rId90" Type="http://schemas.openxmlformats.org/officeDocument/2006/relationships/customXml" Target="../ink/ink659.xml"/><Relationship Id="rId165" Type="http://schemas.openxmlformats.org/officeDocument/2006/relationships/image" Target="../media/image676.png"/><Relationship Id="rId186" Type="http://schemas.openxmlformats.org/officeDocument/2006/relationships/customXml" Target="../ink/ink707.xml"/><Relationship Id="rId27" Type="http://schemas.openxmlformats.org/officeDocument/2006/relationships/image" Target="../media/image157.png"/><Relationship Id="rId48" Type="http://schemas.openxmlformats.org/officeDocument/2006/relationships/customXml" Target="../ink/ink638.xml"/><Relationship Id="rId69" Type="http://schemas.openxmlformats.org/officeDocument/2006/relationships/image" Target="../media/image178.png"/><Relationship Id="rId113" Type="http://schemas.openxmlformats.org/officeDocument/2006/relationships/image" Target="../media/image651.png"/><Relationship Id="rId134" Type="http://schemas.openxmlformats.org/officeDocument/2006/relationships/customXml" Target="../ink/ink681.xml"/><Relationship Id="rId80" Type="http://schemas.openxmlformats.org/officeDocument/2006/relationships/customXml" Target="../ink/ink654.xml"/><Relationship Id="rId155" Type="http://schemas.openxmlformats.org/officeDocument/2006/relationships/image" Target="../media/image671.png"/><Relationship Id="rId176" Type="http://schemas.openxmlformats.org/officeDocument/2006/relationships/customXml" Target="../ink/ink702.xml"/><Relationship Id="rId197" Type="http://schemas.openxmlformats.org/officeDocument/2006/relationships/image" Target="../media/image692.png"/><Relationship Id="rId201" Type="http://schemas.openxmlformats.org/officeDocument/2006/relationships/image" Target="../media/image694.png"/><Relationship Id="rId17" Type="http://schemas.openxmlformats.org/officeDocument/2006/relationships/image" Target="../media/image152.png"/><Relationship Id="rId38" Type="http://schemas.openxmlformats.org/officeDocument/2006/relationships/customXml" Target="../ink/ink633.xml"/><Relationship Id="rId59" Type="http://schemas.openxmlformats.org/officeDocument/2006/relationships/image" Target="../media/image173.png"/><Relationship Id="rId103" Type="http://schemas.openxmlformats.org/officeDocument/2006/relationships/image" Target="../media/image195.png"/><Relationship Id="rId124" Type="http://schemas.openxmlformats.org/officeDocument/2006/relationships/customXml" Target="../ink/ink676.xml"/><Relationship Id="rId70" Type="http://schemas.openxmlformats.org/officeDocument/2006/relationships/customXml" Target="../ink/ink649.xml"/><Relationship Id="rId91" Type="http://schemas.openxmlformats.org/officeDocument/2006/relationships/image" Target="../media/image189.png"/><Relationship Id="rId145" Type="http://schemas.openxmlformats.org/officeDocument/2006/relationships/image" Target="../media/image666.png"/><Relationship Id="rId166" Type="http://schemas.openxmlformats.org/officeDocument/2006/relationships/customXml" Target="../ink/ink697.xml"/><Relationship Id="rId187" Type="http://schemas.openxmlformats.org/officeDocument/2006/relationships/image" Target="../media/image687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628.xml"/><Relationship Id="rId49" Type="http://schemas.openxmlformats.org/officeDocument/2006/relationships/image" Target="../media/image168.png"/><Relationship Id="rId114" Type="http://schemas.openxmlformats.org/officeDocument/2006/relationships/customXml" Target="../ink/ink671.xml"/><Relationship Id="rId60" Type="http://schemas.openxmlformats.org/officeDocument/2006/relationships/customXml" Target="../ink/ink644.xml"/><Relationship Id="rId81" Type="http://schemas.openxmlformats.org/officeDocument/2006/relationships/image" Target="../media/image184.png"/><Relationship Id="rId135" Type="http://schemas.openxmlformats.org/officeDocument/2006/relationships/image" Target="../media/image661.png"/><Relationship Id="rId156" Type="http://schemas.openxmlformats.org/officeDocument/2006/relationships/customXml" Target="../ink/ink692.xml"/><Relationship Id="rId177" Type="http://schemas.openxmlformats.org/officeDocument/2006/relationships/image" Target="../media/image682.png"/><Relationship Id="rId198" Type="http://schemas.openxmlformats.org/officeDocument/2006/relationships/customXml" Target="../ink/ink713.xml"/><Relationship Id="rId202" Type="http://schemas.openxmlformats.org/officeDocument/2006/relationships/customXml" Target="../ink/ink715.xml"/><Relationship Id="rId18" Type="http://schemas.openxmlformats.org/officeDocument/2006/relationships/customXml" Target="../ink/ink623.xml"/><Relationship Id="rId39" Type="http://schemas.openxmlformats.org/officeDocument/2006/relationships/image" Target="../media/image163.png"/><Relationship Id="rId50" Type="http://schemas.openxmlformats.org/officeDocument/2006/relationships/customXml" Target="../ink/ink639.xml"/><Relationship Id="rId104" Type="http://schemas.openxmlformats.org/officeDocument/2006/relationships/customXml" Target="../ink/ink666.xml"/><Relationship Id="rId125" Type="http://schemas.openxmlformats.org/officeDocument/2006/relationships/image" Target="../media/image656.png"/><Relationship Id="rId146" Type="http://schemas.openxmlformats.org/officeDocument/2006/relationships/customXml" Target="../ink/ink687.xml"/><Relationship Id="rId167" Type="http://schemas.openxmlformats.org/officeDocument/2006/relationships/image" Target="../media/image677.png"/><Relationship Id="rId188" Type="http://schemas.openxmlformats.org/officeDocument/2006/relationships/customXml" Target="../ink/ink708.xml"/><Relationship Id="rId71" Type="http://schemas.openxmlformats.org/officeDocument/2006/relationships/image" Target="../media/image179.png"/><Relationship Id="rId92" Type="http://schemas.openxmlformats.org/officeDocument/2006/relationships/customXml" Target="../ink/ink660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5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9.xml"/><Relationship Id="rId21" Type="http://schemas.openxmlformats.org/officeDocument/2006/relationships/image" Target="../media/image707.png"/><Relationship Id="rId42" Type="http://schemas.openxmlformats.org/officeDocument/2006/relationships/customXml" Target="../ink/ink737.xml"/><Relationship Id="rId47" Type="http://schemas.openxmlformats.org/officeDocument/2006/relationships/image" Target="../media/image720.png"/><Relationship Id="rId63" Type="http://schemas.openxmlformats.org/officeDocument/2006/relationships/image" Target="../media/image728.png"/><Relationship Id="rId68" Type="http://schemas.openxmlformats.org/officeDocument/2006/relationships/customXml" Target="../ink/ink750.xml"/><Relationship Id="rId84" Type="http://schemas.openxmlformats.org/officeDocument/2006/relationships/customXml" Target="../ink/ink758.xml"/><Relationship Id="rId89" Type="http://schemas.openxmlformats.org/officeDocument/2006/relationships/image" Target="../media/image741.png"/><Relationship Id="rId112" Type="http://schemas.openxmlformats.org/officeDocument/2006/relationships/customXml" Target="../ink/ink772.xml"/><Relationship Id="rId16" Type="http://schemas.openxmlformats.org/officeDocument/2006/relationships/customXml" Target="../ink/ink724.xml"/><Relationship Id="rId107" Type="http://schemas.openxmlformats.org/officeDocument/2006/relationships/image" Target="../media/image750.png"/><Relationship Id="rId11" Type="http://schemas.openxmlformats.org/officeDocument/2006/relationships/image" Target="../media/image702.png"/><Relationship Id="rId32" Type="http://schemas.openxmlformats.org/officeDocument/2006/relationships/customXml" Target="../ink/ink732.xml"/><Relationship Id="rId37" Type="http://schemas.openxmlformats.org/officeDocument/2006/relationships/image" Target="../media/image715.png"/><Relationship Id="rId53" Type="http://schemas.openxmlformats.org/officeDocument/2006/relationships/image" Target="../media/image723.png"/><Relationship Id="rId58" Type="http://schemas.openxmlformats.org/officeDocument/2006/relationships/customXml" Target="../ink/ink745.xml"/><Relationship Id="rId74" Type="http://schemas.openxmlformats.org/officeDocument/2006/relationships/customXml" Target="../ink/ink753.xml"/><Relationship Id="rId79" Type="http://schemas.openxmlformats.org/officeDocument/2006/relationships/image" Target="../media/image736.png"/><Relationship Id="rId102" Type="http://schemas.openxmlformats.org/officeDocument/2006/relationships/customXml" Target="../ink/ink767.xml"/><Relationship Id="rId5" Type="http://schemas.openxmlformats.org/officeDocument/2006/relationships/image" Target="../media/image699.png"/><Relationship Id="rId90" Type="http://schemas.openxmlformats.org/officeDocument/2006/relationships/customXml" Target="../ink/ink761.xml"/><Relationship Id="rId95" Type="http://schemas.openxmlformats.org/officeDocument/2006/relationships/image" Target="../media/image744.png"/><Relationship Id="rId22" Type="http://schemas.openxmlformats.org/officeDocument/2006/relationships/customXml" Target="../ink/ink727.xml"/><Relationship Id="rId27" Type="http://schemas.openxmlformats.org/officeDocument/2006/relationships/image" Target="../media/image710.png"/><Relationship Id="rId43" Type="http://schemas.openxmlformats.org/officeDocument/2006/relationships/image" Target="../media/image718.png"/><Relationship Id="rId48" Type="http://schemas.openxmlformats.org/officeDocument/2006/relationships/customXml" Target="../ink/ink740.xml"/><Relationship Id="rId64" Type="http://schemas.openxmlformats.org/officeDocument/2006/relationships/customXml" Target="../ink/ink748.xml"/><Relationship Id="rId69" Type="http://schemas.openxmlformats.org/officeDocument/2006/relationships/image" Target="../media/image731.png"/><Relationship Id="rId113" Type="http://schemas.openxmlformats.org/officeDocument/2006/relationships/image" Target="../media/image753.png"/><Relationship Id="rId80" Type="http://schemas.openxmlformats.org/officeDocument/2006/relationships/customXml" Target="../ink/ink756.xml"/><Relationship Id="rId85" Type="http://schemas.openxmlformats.org/officeDocument/2006/relationships/image" Target="../media/image739.png"/><Relationship Id="rId12" Type="http://schemas.openxmlformats.org/officeDocument/2006/relationships/customXml" Target="../ink/ink722.xml"/><Relationship Id="rId17" Type="http://schemas.openxmlformats.org/officeDocument/2006/relationships/image" Target="../media/image705.png"/><Relationship Id="rId33" Type="http://schemas.openxmlformats.org/officeDocument/2006/relationships/image" Target="../media/image713.png"/><Relationship Id="rId38" Type="http://schemas.openxmlformats.org/officeDocument/2006/relationships/customXml" Target="../ink/ink735.xml"/><Relationship Id="rId59" Type="http://schemas.openxmlformats.org/officeDocument/2006/relationships/image" Target="../media/image726.png"/><Relationship Id="rId103" Type="http://schemas.openxmlformats.org/officeDocument/2006/relationships/image" Target="../media/image748.png"/><Relationship Id="rId108" Type="http://schemas.openxmlformats.org/officeDocument/2006/relationships/customXml" Target="../ink/ink770.xml"/><Relationship Id="rId54" Type="http://schemas.openxmlformats.org/officeDocument/2006/relationships/customXml" Target="../ink/ink743.xml"/><Relationship Id="rId70" Type="http://schemas.openxmlformats.org/officeDocument/2006/relationships/customXml" Target="../ink/ink751.xml"/><Relationship Id="rId75" Type="http://schemas.openxmlformats.org/officeDocument/2006/relationships/image" Target="../media/image734.png"/><Relationship Id="rId91" Type="http://schemas.openxmlformats.org/officeDocument/2006/relationships/image" Target="../media/image742.png"/><Relationship Id="rId96" Type="http://schemas.openxmlformats.org/officeDocument/2006/relationships/customXml" Target="../ink/ink7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9.xml"/><Relationship Id="rId15" Type="http://schemas.openxmlformats.org/officeDocument/2006/relationships/image" Target="../media/image704.png"/><Relationship Id="rId23" Type="http://schemas.openxmlformats.org/officeDocument/2006/relationships/image" Target="../media/image708.png"/><Relationship Id="rId28" Type="http://schemas.openxmlformats.org/officeDocument/2006/relationships/customXml" Target="../ink/ink730.xml"/><Relationship Id="rId36" Type="http://schemas.openxmlformats.org/officeDocument/2006/relationships/customXml" Target="../ink/ink734.xml"/><Relationship Id="rId49" Type="http://schemas.openxmlformats.org/officeDocument/2006/relationships/image" Target="../media/image721.png"/><Relationship Id="rId57" Type="http://schemas.openxmlformats.org/officeDocument/2006/relationships/image" Target="../media/image725.png"/><Relationship Id="rId106" Type="http://schemas.openxmlformats.org/officeDocument/2006/relationships/customXml" Target="../ink/ink769.xml"/><Relationship Id="rId10" Type="http://schemas.openxmlformats.org/officeDocument/2006/relationships/customXml" Target="../ink/ink721.xml"/><Relationship Id="rId31" Type="http://schemas.openxmlformats.org/officeDocument/2006/relationships/image" Target="../media/image712.png"/><Relationship Id="rId44" Type="http://schemas.openxmlformats.org/officeDocument/2006/relationships/customXml" Target="../ink/ink738.xml"/><Relationship Id="rId52" Type="http://schemas.openxmlformats.org/officeDocument/2006/relationships/customXml" Target="../ink/ink742.xml"/><Relationship Id="rId60" Type="http://schemas.openxmlformats.org/officeDocument/2006/relationships/customXml" Target="../ink/ink746.xml"/><Relationship Id="rId65" Type="http://schemas.openxmlformats.org/officeDocument/2006/relationships/image" Target="../media/image729.png"/><Relationship Id="rId73" Type="http://schemas.openxmlformats.org/officeDocument/2006/relationships/image" Target="../media/image733.png"/><Relationship Id="rId78" Type="http://schemas.openxmlformats.org/officeDocument/2006/relationships/customXml" Target="../ink/ink755.xml"/><Relationship Id="rId81" Type="http://schemas.openxmlformats.org/officeDocument/2006/relationships/image" Target="../media/image737.png"/><Relationship Id="rId86" Type="http://schemas.openxmlformats.org/officeDocument/2006/relationships/customXml" Target="../ink/ink759.xml"/><Relationship Id="rId94" Type="http://schemas.openxmlformats.org/officeDocument/2006/relationships/customXml" Target="../ink/ink763.xml"/><Relationship Id="rId99" Type="http://schemas.openxmlformats.org/officeDocument/2006/relationships/image" Target="../media/image746.png"/><Relationship Id="rId101" Type="http://schemas.openxmlformats.org/officeDocument/2006/relationships/image" Target="../media/image747.png"/><Relationship Id="rId4" Type="http://schemas.openxmlformats.org/officeDocument/2006/relationships/customXml" Target="../ink/ink718.xml"/><Relationship Id="rId9" Type="http://schemas.openxmlformats.org/officeDocument/2006/relationships/image" Target="../media/image701.png"/><Relationship Id="rId13" Type="http://schemas.openxmlformats.org/officeDocument/2006/relationships/image" Target="../media/image703.png"/><Relationship Id="rId18" Type="http://schemas.openxmlformats.org/officeDocument/2006/relationships/customXml" Target="../ink/ink725.xml"/><Relationship Id="rId39" Type="http://schemas.openxmlformats.org/officeDocument/2006/relationships/image" Target="../media/image716.png"/><Relationship Id="rId109" Type="http://schemas.openxmlformats.org/officeDocument/2006/relationships/image" Target="../media/image751.png"/><Relationship Id="rId34" Type="http://schemas.openxmlformats.org/officeDocument/2006/relationships/customXml" Target="../ink/ink733.xml"/><Relationship Id="rId50" Type="http://schemas.openxmlformats.org/officeDocument/2006/relationships/customXml" Target="../ink/ink741.xml"/><Relationship Id="rId55" Type="http://schemas.openxmlformats.org/officeDocument/2006/relationships/image" Target="../media/image724.png"/><Relationship Id="rId76" Type="http://schemas.openxmlformats.org/officeDocument/2006/relationships/customXml" Target="../ink/ink754.xml"/><Relationship Id="rId97" Type="http://schemas.openxmlformats.org/officeDocument/2006/relationships/image" Target="../media/image745.png"/><Relationship Id="rId104" Type="http://schemas.openxmlformats.org/officeDocument/2006/relationships/customXml" Target="../ink/ink768.xml"/><Relationship Id="rId7" Type="http://schemas.openxmlformats.org/officeDocument/2006/relationships/image" Target="../media/image700.png"/><Relationship Id="rId71" Type="http://schemas.openxmlformats.org/officeDocument/2006/relationships/image" Target="../media/image732.png"/><Relationship Id="rId92" Type="http://schemas.openxmlformats.org/officeDocument/2006/relationships/customXml" Target="../ink/ink762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711.png"/><Relationship Id="rId24" Type="http://schemas.openxmlformats.org/officeDocument/2006/relationships/customXml" Target="../ink/ink728.xml"/><Relationship Id="rId40" Type="http://schemas.openxmlformats.org/officeDocument/2006/relationships/customXml" Target="../ink/ink736.xml"/><Relationship Id="rId45" Type="http://schemas.openxmlformats.org/officeDocument/2006/relationships/image" Target="../media/image719.png"/><Relationship Id="rId66" Type="http://schemas.openxmlformats.org/officeDocument/2006/relationships/customXml" Target="../ink/ink749.xml"/><Relationship Id="rId87" Type="http://schemas.openxmlformats.org/officeDocument/2006/relationships/image" Target="../media/image740.png"/><Relationship Id="rId110" Type="http://schemas.openxmlformats.org/officeDocument/2006/relationships/customXml" Target="../ink/ink771.xml"/><Relationship Id="rId61" Type="http://schemas.openxmlformats.org/officeDocument/2006/relationships/image" Target="../media/image727.png"/><Relationship Id="rId82" Type="http://schemas.openxmlformats.org/officeDocument/2006/relationships/customXml" Target="../ink/ink757.xml"/><Relationship Id="rId19" Type="http://schemas.openxmlformats.org/officeDocument/2006/relationships/image" Target="../media/image706.png"/><Relationship Id="rId14" Type="http://schemas.openxmlformats.org/officeDocument/2006/relationships/customXml" Target="../ink/ink723.xml"/><Relationship Id="rId30" Type="http://schemas.openxmlformats.org/officeDocument/2006/relationships/customXml" Target="../ink/ink731.xml"/><Relationship Id="rId35" Type="http://schemas.openxmlformats.org/officeDocument/2006/relationships/image" Target="../media/image714.png"/><Relationship Id="rId56" Type="http://schemas.openxmlformats.org/officeDocument/2006/relationships/customXml" Target="../ink/ink744.xml"/><Relationship Id="rId77" Type="http://schemas.openxmlformats.org/officeDocument/2006/relationships/image" Target="../media/image735.png"/><Relationship Id="rId100" Type="http://schemas.openxmlformats.org/officeDocument/2006/relationships/customXml" Target="../ink/ink766.xml"/><Relationship Id="rId105" Type="http://schemas.openxmlformats.org/officeDocument/2006/relationships/image" Target="../media/image749.png"/><Relationship Id="rId8" Type="http://schemas.openxmlformats.org/officeDocument/2006/relationships/customXml" Target="../ink/ink720.xml"/><Relationship Id="rId51" Type="http://schemas.openxmlformats.org/officeDocument/2006/relationships/image" Target="../media/image722.png"/><Relationship Id="rId72" Type="http://schemas.openxmlformats.org/officeDocument/2006/relationships/customXml" Target="../ink/ink752.xml"/><Relationship Id="rId93" Type="http://schemas.openxmlformats.org/officeDocument/2006/relationships/image" Target="../media/image743.png"/><Relationship Id="rId98" Type="http://schemas.openxmlformats.org/officeDocument/2006/relationships/customXml" Target="../ink/ink765.xml"/><Relationship Id="rId3" Type="http://schemas.openxmlformats.org/officeDocument/2006/relationships/image" Target="../media/image698.emf"/><Relationship Id="rId25" Type="http://schemas.openxmlformats.org/officeDocument/2006/relationships/image" Target="../media/image709.png"/><Relationship Id="rId46" Type="http://schemas.openxmlformats.org/officeDocument/2006/relationships/customXml" Target="../ink/ink739.xml"/><Relationship Id="rId67" Type="http://schemas.openxmlformats.org/officeDocument/2006/relationships/image" Target="../media/image730.png"/><Relationship Id="rId20" Type="http://schemas.openxmlformats.org/officeDocument/2006/relationships/customXml" Target="../ink/ink726.xml"/><Relationship Id="rId41" Type="http://schemas.openxmlformats.org/officeDocument/2006/relationships/image" Target="../media/image717.png"/><Relationship Id="rId62" Type="http://schemas.openxmlformats.org/officeDocument/2006/relationships/customXml" Target="../ink/ink747.xml"/><Relationship Id="rId83" Type="http://schemas.openxmlformats.org/officeDocument/2006/relationships/image" Target="../media/image738.png"/><Relationship Id="rId88" Type="http://schemas.openxmlformats.org/officeDocument/2006/relationships/customXml" Target="../ink/ink760.xml"/><Relationship Id="rId111" Type="http://schemas.openxmlformats.org/officeDocument/2006/relationships/image" Target="../media/image75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0.png"/><Relationship Id="rId21" Type="http://schemas.openxmlformats.org/officeDocument/2006/relationships/image" Target="../media/image762.png"/><Relationship Id="rId42" Type="http://schemas.openxmlformats.org/officeDocument/2006/relationships/customXml" Target="../ink/ink792.xml"/><Relationship Id="rId63" Type="http://schemas.openxmlformats.org/officeDocument/2006/relationships/image" Target="../media/image783.png"/><Relationship Id="rId84" Type="http://schemas.openxmlformats.org/officeDocument/2006/relationships/customXml" Target="../ink/ink813.xml"/><Relationship Id="rId138" Type="http://schemas.openxmlformats.org/officeDocument/2006/relationships/customXml" Target="../ink/ink840.xml"/><Relationship Id="rId159" Type="http://schemas.openxmlformats.org/officeDocument/2006/relationships/image" Target="../media/image831.png"/><Relationship Id="rId170" Type="http://schemas.openxmlformats.org/officeDocument/2006/relationships/customXml" Target="../ink/ink856.xml"/><Relationship Id="rId191" Type="http://schemas.openxmlformats.org/officeDocument/2006/relationships/image" Target="../media/image847.png"/><Relationship Id="rId205" Type="http://schemas.openxmlformats.org/officeDocument/2006/relationships/image" Target="../media/image854.png"/><Relationship Id="rId226" Type="http://schemas.openxmlformats.org/officeDocument/2006/relationships/customXml" Target="../ink/ink884.xml"/><Relationship Id="rId247" Type="http://schemas.openxmlformats.org/officeDocument/2006/relationships/image" Target="../media/image875.png"/><Relationship Id="rId107" Type="http://schemas.openxmlformats.org/officeDocument/2006/relationships/image" Target="../media/image805.png"/><Relationship Id="rId11" Type="http://schemas.openxmlformats.org/officeDocument/2006/relationships/image" Target="../media/image758.png"/><Relationship Id="rId32" Type="http://schemas.openxmlformats.org/officeDocument/2006/relationships/customXml" Target="../ink/ink787.xml"/><Relationship Id="rId53" Type="http://schemas.openxmlformats.org/officeDocument/2006/relationships/image" Target="../media/image778.png"/><Relationship Id="rId74" Type="http://schemas.openxmlformats.org/officeDocument/2006/relationships/customXml" Target="../ink/ink808.xml"/><Relationship Id="rId128" Type="http://schemas.openxmlformats.org/officeDocument/2006/relationships/customXml" Target="../ink/ink835.xml"/><Relationship Id="rId149" Type="http://schemas.openxmlformats.org/officeDocument/2006/relationships/image" Target="../media/image826.png"/><Relationship Id="rId5" Type="http://schemas.openxmlformats.org/officeDocument/2006/relationships/image" Target="../media/image755.png"/><Relationship Id="rId95" Type="http://schemas.openxmlformats.org/officeDocument/2006/relationships/image" Target="../media/image799.png"/><Relationship Id="rId160" Type="http://schemas.openxmlformats.org/officeDocument/2006/relationships/customXml" Target="../ink/ink851.xml"/><Relationship Id="rId181" Type="http://schemas.openxmlformats.org/officeDocument/2006/relationships/image" Target="../media/image842.png"/><Relationship Id="rId216" Type="http://schemas.openxmlformats.org/officeDocument/2006/relationships/customXml" Target="../ink/ink879.xml"/><Relationship Id="rId237" Type="http://schemas.openxmlformats.org/officeDocument/2006/relationships/image" Target="../media/image870.png"/><Relationship Id="rId22" Type="http://schemas.openxmlformats.org/officeDocument/2006/relationships/customXml" Target="../ink/ink782.xml"/><Relationship Id="rId43" Type="http://schemas.openxmlformats.org/officeDocument/2006/relationships/image" Target="../media/image773.png"/><Relationship Id="rId64" Type="http://schemas.openxmlformats.org/officeDocument/2006/relationships/customXml" Target="../ink/ink803.xml"/><Relationship Id="rId118" Type="http://schemas.openxmlformats.org/officeDocument/2006/relationships/customXml" Target="../ink/ink830.xml"/><Relationship Id="rId139" Type="http://schemas.openxmlformats.org/officeDocument/2006/relationships/image" Target="../media/image821.png"/><Relationship Id="rId85" Type="http://schemas.openxmlformats.org/officeDocument/2006/relationships/image" Target="../media/image794.png"/><Relationship Id="rId150" Type="http://schemas.openxmlformats.org/officeDocument/2006/relationships/customXml" Target="../ink/ink846.xml"/><Relationship Id="rId171" Type="http://schemas.openxmlformats.org/officeDocument/2006/relationships/image" Target="../media/image837.png"/><Relationship Id="rId192" Type="http://schemas.openxmlformats.org/officeDocument/2006/relationships/customXml" Target="../ink/ink867.xml"/><Relationship Id="rId206" Type="http://schemas.openxmlformats.org/officeDocument/2006/relationships/customXml" Target="../ink/ink874.xml"/><Relationship Id="rId227" Type="http://schemas.openxmlformats.org/officeDocument/2006/relationships/image" Target="../media/image865.png"/><Relationship Id="rId248" Type="http://schemas.openxmlformats.org/officeDocument/2006/relationships/customXml" Target="../ink/ink895.xml"/><Relationship Id="rId12" Type="http://schemas.openxmlformats.org/officeDocument/2006/relationships/customXml" Target="../ink/ink777.xml"/><Relationship Id="rId33" Type="http://schemas.openxmlformats.org/officeDocument/2006/relationships/image" Target="../media/image768.png"/><Relationship Id="rId108" Type="http://schemas.openxmlformats.org/officeDocument/2006/relationships/customXml" Target="../ink/ink825.xml"/><Relationship Id="rId129" Type="http://schemas.openxmlformats.org/officeDocument/2006/relationships/image" Target="../media/image816.png"/><Relationship Id="rId54" Type="http://schemas.openxmlformats.org/officeDocument/2006/relationships/customXml" Target="../ink/ink798.xml"/><Relationship Id="rId75" Type="http://schemas.openxmlformats.org/officeDocument/2006/relationships/image" Target="../media/image789.png"/><Relationship Id="rId96" Type="http://schemas.openxmlformats.org/officeDocument/2006/relationships/customXml" Target="../ink/ink819.xml"/><Relationship Id="rId140" Type="http://schemas.openxmlformats.org/officeDocument/2006/relationships/customXml" Target="../ink/ink841.xml"/><Relationship Id="rId161" Type="http://schemas.openxmlformats.org/officeDocument/2006/relationships/image" Target="../media/image832.png"/><Relationship Id="rId182" Type="http://schemas.openxmlformats.org/officeDocument/2006/relationships/customXml" Target="../ink/ink862.xml"/><Relationship Id="rId217" Type="http://schemas.openxmlformats.org/officeDocument/2006/relationships/image" Target="../media/image860.png"/><Relationship Id="rId6" Type="http://schemas.openxmlformats.org/officeDocument/2006/relationships/customXml" Target="../ink/ink774.xml"/><Relationship Id="rId238" Type="http://schemas.openxmlformats.org/officeDocument/2006/relationships/customXml" Target="../ink/ink890.xml"/><Relationship Id="rId23" Type="http://schemas.openxmlformats.org/officeDocument/2006/relationships/image" Target="../media/image763.png"/><Relationship Id="rId119" Type="http://schemas.openxmlformats.org/officeDocument/2006/relationships/image" Target="../media/image811.png"/><Relationship Id="rId44" Type="http://schemas.openxmlformats.org/officeDocument/2006/relationships/customXml" Target="../ink/ink793.xml"/><Relationship Id="rId65" Type="http://schemas.openxmlformats.org/officeDocument/2006/relationships/image" Target="../media/image784.png"/><Relationship Id="rId86" Type="http://schemas.openxmlformats.org/officeDocument/2006/relationships/customXml" Target="../ink/ink814.xml"/><Relationship Id="rId130" Type="http://schemas.openxmlformats.org/officeDocument/2006/relationships/customXml" Target="../ink/ink836.xml"/><Relationship Id="rId151" Type="http://schemas.openxmlformats.org/officeDocument/2006/relationships/image" Target="../media/image827.png"/><Relationship Id="rId172" Type="http://schemas.openxmlformats.org/officeDocument/2006/relationships/customXml" Target="../ink/ink857.xml"/><Relationship Id="rId193" Type="http://schemas.openxmlformats.org/officeDocument/2006/relationships/image" Target="../media/image848.png"/><Relationship Id="rId207" Type="http://schemas.openxmlformats.org/officeDocument/2006/relationships/image" Target="../media/image855.png"/><Relationship Id="rId228" Type="http://schemas.openxmlformats.org/officeDocument/2006/relationships/customXml" Target="../ink/ink885.xml"/><Relationship Id="rId249" Type="http://schemas.openxmlformats.org/officeDocument/2006/relationships/image" Target="../media/image876.png"/><Relationship Id="rId13" Type="http://schemas.openxmlformats.org/officeDocument/2006/relationships/image" Target="../media/image759.png"/><Relationship Id="rId109" Type="http://schemas.openxmlformats.org/officeDocument/2006/relationships/image" Target="../media/image806.png"/><Relationship Id="rId34" Type="http://schemas.openxmlformats.org/officeDocument/2006/relationships/customXml" Target="../ink/ink788.xml"/><Relationship Id="rId55" Type="http://schemas.openxmlformats.org/officeDocument/2006/relationships/image" Target="../media/image779.png"/><Relationship Id="rId76" Type="http://schemas.openxmlformats.org/officeDocument/2006/relationships/customXml" Target="../ink/ink809.xml"/><Relationship Id="rId97" Type="http://schemas.openxmlformats.org/officeDocument/2006/relationships/image" Target="../media/image800.png"/><Relationship Id="rId120" Type="http://schemas.openxmlformats.org/officeDocument/2006/relationships/customXml" Target="../ink/ink831.xml"/><Relationship Id="rId141" Type="http://schemas.openxmlformats.org/officeDocument/2006/relationships/image" Target="../media/image822.png"/><Relationship Id="rId7" Type="http://schemas.openxmlformats.org/officeDocument/2006/relationships/image" Target="../media/image756.png"/><Relationship Id="rId162" Type="http://schemas.openxmlformats.org/officeDocument/2006/relationships/customXml" Target="../ink/ink852.xml"/><Relationship Id="rId183" Type="http://schemas.openxmlformats.org/officeDocument/2006/relationships/image" Target="../media/image843.png"/><Relationship Id="rId218" Type="http://schemas.openxmlformats.org/officeDocument/2006/relationships/customXml" Target="../ink/ink880.xml"/><Relationship Id="rId239" Type="http://schemas.openxmlformats.org/officeDocument/2006/relationships/image" Target="../media/image871.png"/><Relationship Id="rId250" Type="http://schemas.openxmlformats.org/officeDocument/2006/relationships/customXml" Target="../ink/ink896.xml"/><Relationship Id="rId24" Type="http://schemas.openxmlformats.org/officeDocument/2006/relationships/customXml" Target="../ink/ink783.xml"/><Relationship Id="rId45" Type="http://schemas.openxmlformats.org/officeDocument/2006/relationships/image" Target="../media/image774.png"/><Relationship Id="rId66" Type="http://schemas.openxmlformats.org/officeDocument/2006/relationships/customXml" Target="../ink/ink804.xml"/><Relationship Id="rId87" Type="http://schemas.openxmlformats.org/officeDocument/2006/relationships/image" Target="../media/image795.png"/><Relationship Id="rId110" Type="http://schemas.openxmlformats.org/officeDocument/2006/relationships/customXml" Target="../ink/ink826.xml"/><Relationship Id="rId131" Type="http://schemas.openxmlformats.org/officeDocument/2006/relationships/image" Target="../media/image817.png"/><Relationship Id="rId152" Type="http://schemas.openxmlformats.org/officeDocument/2006/relationships/customXml" Target="../ink/ink847.xml"/><Relationship Id="rId173" Type="http://schemas.openxmlformats.org/officeDocument/2006/relationships/image" Target="../media/image838.png"/><Relationship Id="rId194" Type="http://schemas.openxmlformats.org/officeDocument/2006/relationships/customXml" Target="../ink/ink868.xml"/><Relationship Id="rId208" Type="http://schemas.openxmlformats.org/officeDocument/2006/relationships/customXml" Target="../ink/ink875.xml"/><Relationship Id="rId229" Type="http://schemas.openxmlformats.org/officeDocument/2006/relationships/image" Target="../media/image866.png"/><Relationship Id="rId240" Type="http://schemas.openxmlformats.org/officeDocument/2006/relationships/customXml" Target="../ink/ink891.xml"/><Relationship Id="rId14" Type="http://schemas.openxmlformats.org/officeDocument/2006/relationships/customXml" Target="../ink/ink778.xml"/><Relationship Id="rId35" Type="http://schemas.openxmlformats.org/officeDocument/2006/relationships/image" Target="../media/image769.png"/><Relationship Id="rId56" Type="http://schemas.openxmlformats.org/officeDocument/2006/relationships/customXml" Target="../ink/ink799.xml"/><Relationship Id="rId77" Type="http://schemas.openxmlformats.org/officeDocument/2006/relationships/image" Target="../media/image790.png"/><Relationship Id="rId100" Type="http://schemas.openxmlformats.org/officeDocument/2006/relationships/customXml" Target="../ink/ink821.xml"/><Relationship Id="rId8" Type="http://schemas.openxmlformats.org/officeDocument/2006/relationships/customXml" Target="../ink/ink775.xml"/><Relationship Id="rId98" Type="http://schemas.openxmlformats.org/officeDocument/2006/relationships/customXml" Target="../ink/ink820.xml"/><Relationship Id="rId121" Type="http://schemas.openxmlformats.org/officeDocument/2006/relationships/image" Target="../media/image812.png"/><Relationship Id="rId142" Type="http://schemas.openxmlformats.org/officeDocument/2006/relationships/customXml" Target="../ink/ink842.xml"/><Relationship Id="rId163" Type="http://schemas.openxmlformats.org/officeDocument/2006/relationships/image" Target="../media/image833.png"/><Relationship Id="rId184" Type="http://schemas.openxmlformats.org/officeDocument/2006/relationships/customXml" Target="../ink/ink863.xml"/><Relationship Id="rId219" Type="http://schemas.openxmlformats.org/officeDocument/2006/relationships/image" Target="../media/image861.png"/><Relationship Id="rId230" Type="http://schemas.openxmlformats.org/officeDocument/2006/relationships/customXml" Target="../ink/ink886.xml"/><Relationship Id="rId251" Type="http://schemas.openxmlformats.org/officeDocument/2006/relationships/image" Target="../media/image877.png"/><Relationship Id="rId25" Type="http://schemas.openxmlformats.org/officeDocument/2006/relationships/image" Target="../media/image764.png"/><Relationship Id="rId46" Type="http://schemas.openxmlformats.org/officeDocument/2006/relationships/customXml" Target="../ink/ink794.xml"/><Relationship Id="rId67" Type="http://schemas.openxmlformats.org/officeDocument/2006/relationships/image" Target="../media/image785.png"/><Relationship Id="rId88" Type="http://schemas.openxmlformats.org/officeDocument/2006/relationships/customXml" Target="../ink/ink815.xml"/><Relationship Id="rId111" Type="http://schemas.openxmlformats.org/officeDocument/2006/relationships/image" Target="../media/image807.png"/><Relationship Id="rId132" Type="http://schemas.openxmlformats.org/officeDocument/2006/relationships/customXml" Target="../ink/ink837.xml"/><Relationship Id="rId153" Type="http://schemas.openxmlformats.org/officeDocument/2006/relationships/image" Target="../media/image828.png"/><Relationship Id="rId174" Type="http://schemas.openxmlformats.org/officeDocument/2006/relationships/customXml" Target="../ink/ink858.xml"/><Relationship Id="rId195" Type="http://schemas.openxmlformats.org/officeDocument/2006/relationships/image" Target="../media/image849.png"/><Relationship Id="rId209" Type="http://schemas.openxmlformats.org/officeDocument/2006/relationships/image" Target="../media/image856.png"/><Relationship Id="rId220" Type="http://schemas.openxmlformats.org/officeDocument/2006/relationships/customXml" Target="../ink/ink881.xml"/><Relationship Id="rId241" Type="http://schemas.openxmlformats.org/officeDocument/2006/relationships/image" Target="../media/image872.png"/><Relationship Id="rId15" Type="http://schemas.openxmlformats.org/officeDocument/2006/relationships/image" Target="../media/image760.png"/><Relationship Id="rId36" Type="http://schemas.openxmlformats.org/officeDocument/2006/relationships/customXml" Target="../ink/ink789.xml"/><Relationship Id="rId57" Type="http://schemas.openxmlformats.org/officeDocument/2006/relationships/image" Target="../media/image780.png"/><Relationship Id="rId78" Type="http://schemas.openxmlformats.org/officeDocument/2006/relationships/customXml" Target="../ink/ink810.xml"/><Relationship Id="rId99" Type="http://schemas.openxmlformats.org/officeDocument/2006/relationships/image" Target="../media/image801.png"/><Relationship Id="rId101" Type="http://schemas.openxmlformats.org/officeDocument/2006/relationships/image" Target="../media/image802.png"/><Relationship Id="rId122" Type="http://schemas.openxmlformats.org/officeDocument/2006/relationships/customXml" Target="../ink/ink832.xml"/><Relationship Id="rId143" Type="http://schemas.openxmlformats.org/officeDocument/2006/relationships/image" Target="../media/image823.png"/><Relationship Id="rId164" Type="http://schemas.openxmlformats.org/officeDocument/2006/relationships/customXml" Target="../ink/ink853.xml"/><Relationship Id="rId185" Type="http://schemas.openxmlformats.org/officeDocument/2006/relationships/image" Target="../media/image844.png"/><Relationship Id="rId9" Type="http://schemas.openxmlformats.org/officeDocument/2006/relationships/image" Target="../media/image757.png"/><Relationship Id="rId210" Type="http://schemas.openxmlformats.org/officeDocument/2006/relationships/customXml" Target="../ink/ink876.xml"/><Relationship Id="rId26" Type="http://schemas.openxmlformats.org/officeDocument/2006/relationships/customXml" Target="../ink/ink784.xml"/><Relationship Id="rId231" Type="http://schemas.openxmlformats.org/officeDocument/2006/relationships/image" Target="../media/image867.png"/><Relationship Id="rId252" Type="http://schemas.openxmlformats.org/officeDocument/2006/relationships/customXml" Target="../ink/ink897.xml"/><Relationship Id="rId47" Type="http://schemas.openxmlformats.org/officeDocument/2006/relationships/image" Target="../media/image775.png"/><Relationship Id="rId68" Type="http://schemas.openxmlformats.org/officeDocument/2006/relationships/customXml" Target="../ink/ink805.xml"/><Relationship Id="rId89" Type="http://schemas.openxmlformats.org/officeDocument/2006/relationships/image" Target="../media/image796.png"/><Relationship Id="rId112" Type="http://schemas.openxmlformats.org/officeDocument/2006/relationships/customXml" Target="../ink/ink827.xml"/><Relationship Id="rId133" Type="http://schemas.openxmlformats.org/officeDocument/2006/relationships/image" Target="../media/image818.png"/><Relationship Id="rId154" Type="http://schemas.openxmlformats.org/officeDocument/2006/relationships/customXml" Target="../ink/ink848.xml"/><Relationship Id="rId175" Type="http://schemas.openxmlformats.org/officeDocument/2006/relationships/image" Target="../media/image839.png"/><Relationship Id="rId196" Type="http://schemas.openxmlformats.org/officeDocument/2006/relationships/customXml" Target="../ink/ink869.xml"/><Relationship Id="rId200" Type="http://schemas.openxmlformats.org/officeDocument/2006/relationships/customXml" Target="../ink/ink871.xml"/><Relationship Id="rId16" Type="http://schemas.openxmlformats.org/officeDocument/2006/relationships/customXml" Target="../ink/ink779.xml"/><Relationship Id="rId221" Type="http://schemas.openxmlformats.org/officeDocument/2006/relationships/image" Target="../media/image862.png"/><Relationship Id="rId242" Type="http://schemas.openxmlformats.org/officeDocument/2006/relationships/customXml" Target="../ink/ink892.xml"/><Relationship Id="rId37" Type="http://schemas.openxmlformats.org/officeDocument/2006/relationships/image" Target="../media/image770.png"/><Relationship Id="rId58" Type="http://schemas.openxmlformats.org/officeDocument/2006/relationships/customXml" Target="../ink/ink800.xml"/><Relationship Id="rId79" Type="http://schemas.openxmlformats.org/officeDocument/2006/relationships/image" Target="../media/image791.png"/><Relationship Id="rId102" Type="http://schemas.openxmlformats.org/officeDocument/2006/relationships/customXml" Target="../ink/ink822.xml"/><Relationship Id="rId123" Type="http://schemas.openxmlformats.org/officeDocument/2006/relationships/image" Target="../media/image813.png"/><Relationship Id="rId144" Type="http://schemas.openxmlformats.org/officeDocument/2006/relationships/customXml" Target="../ink/ink843.xml"/><Relationship Id="rId90" Type="http://schemas.openxmlformats.org/officeDocument/2006/relationships/customXml" Target="../ink/ink816.xml"/><Relationship Id="rId165" Type="http://schemas.openxmlformats.org/officeDocument/2006/relationships/image" Target="../media/image834.png"/><Relationship Id="rId186" Type="http://schemas.openxmlformats.org/officeDocument/2006/relationships/customXml" Target="../ink/ink864.xml"/><Relationship Id="rId211" Type="http://schemas.openxmlformats.org/officeDocument/2006/relationships/image" Target="../media/image857.png"/><Relationship Id="rId232" Type="http://schemas.openxmlformats.org/officeDocument/2006/relationships/customXml" Target="../ink/ink887.xml"/><Relationship Id="rId253" Type="http://schemas.openxmlformats.org/officeDocument/2006/relationships/image" Target="../media/image878.png"/><Relationship Id="rId27" Type="http://schemas.openxmlformats.org/officeDocument/2006/relationships/image" Target="../media/image765.png"/><Relationship Id="rId48" Type="http://schemas.openxmlformats.org/officeDocument/2006/relationships/customXml" Target="../ink/ink795.xml"/><Relationship Id="rId69" Type="http://schemas.openxmlformats.org/officeDocument/2006/relationships/image" Target="../media/image786.png"/><Relationship Id="rId113" Type="http://schemas.openxmlformats.org/officeDocument/2006/relationships/image" Target="../media/image808.png"/><Relationship Id="rId134" Type="http://schemas.openxmlformats.org/officeDocument/2006/relationships/customXml" Target="../ink/ink838.xml"/><Relationship Id="rId80" Type="http://schemas.openxmlformats.org/officeDocument/2006/relationships/customXml" Target="../ink/ink811.xml"/><Relationship Id="rId155" Type="http://schemas.openxmlformats.org/officeDocument/2006/relationships/image" Target="../media/image829.png"/><Relationship Id="rId176" Type="http://schemas.openxmlformats.org/officeDocument/2006/relationships/customXml" Target="../ink/ink859.xml"/><Relationship Id="rId197" Type="http://schemas.openxmlformats.org/officeDocument/2006/relationships/image" Target="../media/image850.png"/><Relationship Id="rId201" Type="http://schemas.openxmlformats.org/officeDocument/2006/relationships/image" Target="../media/image852.png"/><Relationship Id="rId222" Type="http://schemas.openxmlformats.org/officeDocument/2006/relationships/customXml" Target="../ink/ink882.xml"/><Relationship Id="rId243" Type="http://schemas.openxmlformats.org/officeDocument/2006/relationships/image" Target="../media/image873.png"/><Relationship Id="rId17" Type="http://schemas.openxmlformats.org/officeDocument/2006/relationships/image" Target="../media/image761.png"/><Relationship Id="rId38" Type="http://schemas.openxmlformats.org/officeDocument/2006/relationships/customXml" Target="../ink/ink790.xml"/><Relationship Id="rId59" Type="http://schemas.openxmlformats.org/officeDocument/2006/relationships/image" Target="../media/image781.png"/><Relationship Id="rId103" Type="http://schemas.openxmlformats.org/officeDocument/2006/relationships/image" Target="../media/image803.png"/><Relationship Id="rId124" Type="http://schemas.openxmlformats.org/officeDocument/2006/relationships/customXml" Target="../ink/ink833.xml"/><Relationship Id="rId70" Type="http://schemas.openxmlformats.org/officeDocument/2006/relationships/customXml" Target="../ink/ink806.xml"/><Relationship Id="rId91" Type="http://schemas.openxmlformats.org/officeDocument/2006/relationships/image" Target="../media/image797.png"/><Relationship Id="rId145" Type="http://schemas.openxmlformats.org/officeDocument/2006/relationships/image" Target="../media/image824.png"/><Relationship Id="rId166" Type="http://schemas.openxmlformats.org/officeDocument/2006/relationships/customXml" Target="../ink/ink854.xml"/><Relationship Id="rId187" Type="http://schemas.openxmlformats.org/officeDocument/2006/relationships/image" Target="../media/image84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77.xml"/><Relationship Id="rId233" Type="http://schemas.openxmlformats.org/officeDocument/2006/relationships/image" Target="../media/image868.png"/><Relationship Id="rId254" Type="http://schemas.openxmlformats.org/officeDocument/2006/relationships/customXml" Target="../ink/ink898.xml"/><Relationship Id="rId28" Type="http://schemas.openxmlformats.org/officeDocument/2006/relationships/customXml" Target="../ink/ink785.xml"/><Relationship Id="rId49" Type="http://schemas.openxmlformats.org/officeDocument/2006/relationships/image" Target="../media/image776.png"/><Relationship Id="rId114" Type="http://schemas.openxmlformats.org/officeDocument/2006/relationships/customXml" Target="../ink/ink828.xml"/><Relationship Id="rId60" Type="http://schemas.openxmlformats.org/officeDocument/2006/relationships/customXml" Target="../ink/ink801.xml"/><Relationship Id="rId81" Type="http://schemas.openxmlformats.org/officeDocument/2006/relationships/image" Target="../media/image792.png"/><Relationship Id="rId135" Type="http://schemas.openxmlformats.org/officeDocument/2006/relationships/image" Target="../media/image819.png"/><Relationship Id="rId156" Type="http://schemas.openxmlformats.org/officeDocument/2006/relationships/customXml" Target="../ink/ink849.xml"/><Relationship Id="rId177" Type="http://schemas.openxmlformats.org/officeDocument/2006/relationships/image" Target="../media/image840.png"/><Relationship Id="rId198" Type="http://schemas.openxmlformats.org/officeDocument/2006/relationships/customXml" Target="../ink/ink870.xml"/><Relationship Id="rId202" Type="http://schemas.openxmlformats.org/officeDocument/2006/relationships/customXml" Target="../ink/ink872.xml"/><Relationship Id="rId223" Type="http://schemas.openxmlformats.org/officeDocument/2006/relationships/image" Target="../media/image863.png"/><Relationship Id="rId244" Type="http://schemas.openxmlformats.org/officeDocument/2006/relationships/customXml" Target="../ink/ink893.xml"/><Relationship Id="rId18" Type="http://schemas.openxmlformats.org/officeDocument/2006/relationships/customXml" Target="../ink/ink780.xml"/><Relationship Id="rId39" Type="http://schemas.openxmlformats.org/officeDocument/2006/relationships/image" Target="../media/image771.png"/><Relationship Id="rId50" Type="http://schemas.openxmlformats.org/officeDocument/2006/relationships/customXml" Target="../ink/ink796.xml"/><Relationship Id="rId104" Type="http://schemas.openxmlformats.org/officeDocument/2006/relationships/customXml" Target="../ink/ink823.xml"/><Relationship Id="rId125" Type="http://schemas.openxmlformats.org/officeDocument/2006/relationships/image" Target="../media/image814.png"/><Relationship Id="rId146" Type="http://schemas.openxmlformats.org/officeDocument/2006/relationships/customXml" Target="../ink/ink844.xml"/><Relationship Id="rId167" Type="http://schemas.openxmlformats.org/officeDocument/2006/relationships/image" Target="../media/image835.png"/><Relationship Id="rId188" Type="http://schemas.openxmlformats.org/officeDocument/2006/relationships/customXml" Target="../ink/ink865.xml"/><Relationship Id="rId71" Type="http://schemas.openxmlformats.org/officeDocument/2006/relationships/image" Target="../media/image787.png"/><Relationship Id="rId92" Type="http://schemas.openxmlformats.org/officeDocument/2006/relationships/customXml" Target="../ink/ink817.xml"/><Relationship Id="rId213" Type="http://schemas.openxmlformats.org/officeDocument/2006/relationships/image" Target="../media/image858.png"/><Relationship Id="rId234" Type="http://schemas.openxmlformats.org/officeDocument/2006/relationships/customXml" Target="../ink/ink888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766.png"/><Relationship Id="rId255" Type="http://schemas.openxmlformats.org/officeDocument/2006/relationships/image" Target="../media/image879.png"/><Relationship Id="rId40" Type="http://schemas.openxmlformats.org/officeDocument/2006/relationships/customXml" Target="../ink/ink791.xml"/><Relationship Id="rId115" Type="http://schemas.openxmlformats.org/officeDocument/2006/relationships/image" Target="../media/image809.png"/><Relationship Id="rId136" Type="http://schemas.openxmlformats.org/officeDocument/2006/relationships/customXml" Target="../ink/ink839.xml"/><Relationship Id="rId157" Type="http://schemas.openxmlformats.org/officeDocument/2006/relationships/image" Target="../media/image830.png"/><Relationship Id="rId178" Type="http://schemas.openxmlformats.org/officeDocument/2006/relationships/customXml" Target="../ink/ink860.xml"/><Relationship Id="rId61" Type="http://schemas.openxmlformats.org/officeDocument/2006/relationships/image" Target="../media/image782.png"/><Relationship Id="rId82" Type="http://schemas.openxmlformats.org/officeDocument/2006/relationships/customXml" Target="../ink/ink812.xml"/><Relationship Id="rId199" Type="http://schemas.openxmlformats.org/officeDocument/2006/relationships/image" Target="../media/image851.png"/><Relationship Id="rId203" Type="http://schemas.openxmlformats.org/officeDocument/2006/relationships/image" Target="../media/image853.png"/><Relationship Id="rId19" Type="http://schemas.openxmlformats.org/officeDocument/2006/relationships/image" Target="../media/image660.png"/><Relationship Id="rId224" Type="http://schemas.openxmlformats.org/officeDocument/2006/relationships/customXml" Target="../ink/ink883.xml"/><Relationship Id="rId245" Type="http://schemas.openxmlformats.org/officeDocument/2006/relationships/image" Target="../media/image874.png"/><Relationship Id="rId30" Type="http://schemas.openxmlformats.org/officeDocument/2006/relationships/customXml" Target="../ink/ink786.xml"/><Relationship Id="rId105" Type="http://schemas.openxmlformats.org/officeDocument/2006/relationships/image" Target="../media/image804.png"/><Relationship Id="rId126" Type="http://schemas.openxmlformats.org/officeDocument/2006/relationships/customXml" Target="../ink/ink834.xml"/><Relationship Id="rId147" Type="http://schemas.openxmlformats.org/officeDocument/2006/relationships/image" Target="../media/image825.png"/><Relationship Id="rId168" Type="http://schemas.openxmlformats.org/officeDocument/2006/relationships/customXml" Target="../ink/ink855.xml"/><Relationship Id="rId51" Type="http://schemas.openxmlformats.org/officeDocument/2006/relationships/image" Target="../media/image777.png"/><Relationship Id="rId72" Type="http://schemas.openxmlformats.org/officeDocument/2006/relationships/customXml" Target="../ink/ink807.xml"/><Relationship Id="rId93" Type="http://schemas.openxmlformats.org/officeDocument/2006/relationships/image" Target="../media/image798.png"/><Relationship Id="rId189" Type="http://schemas.openxmlformats.org/officeDocument/2006/relationships/image" Target="../media/image846.png"/><Relationship Id="rId3" Type="http://schemas.openxmlformats.org/officeDocument/2006/relationships/image" Target="../media/image754.png"/><Relationship Id="rId214" Type="http://schemas.openxmlformats.org/officeDocument/2006/relationships/customXml" Target="../ink/ink878.xml"/><Relationship Id="rId235" Type="http://schemas.openxmlformats.org/officeDocument/2006/relationships/image" Target="../media/image869.png"/><Relationship Id="rId256" Type="http://schemas.openxmlformats.org/officeDocument/2006/relationships/customXml" Target="../ink/ink899.xml"/><Relationship Id="rId116" Type="http://schemas.openxmlformats.org/officeDocument/2006/relationships/customXml" Target="../ink/ink829.xml"/><Relationship Id="rId137" Type="http://schemas.openxmlformats.org/officeDocument/2006/relationships/image" Target="../media/image820.png"/><Relationship Id="rId158" Type="http://schemas.openxmlformats.org/officeDocument/2006/relationships/customXml" Target="../ink/ink850.xml"/><Relationship Id="rId20" Type="http://schemas.openxmlformats.org/officeDocument/2006/relationships/customXml" Target="../ink/ink781.xml"/><Relationship Id="rId41" Type="http://schemas.openxmlformats.org/officeDocument/2006/relationships/image" Target="../media/image772.png"/><Relationship Id="rId62" Type="http://schemas.openxmlformats.org/officeDocument/2006/relationships/customXml" Target="../ink/ink802.xml"/><Relationship Id="rId83" Type="http://schemas.openxmlformats.org/officeDocument/2006/relationships/image" Target="../media/image793.png"/><Relationship Id="rId179" Type="http://schemas.openxmlformats.org/officeDocument/2006/relationships/image" Target="../media/image841.png"/><Relationship Id="rId190" Type="http://schemas.openxmlformats.org/officeDocument/2006/relationships/customXml" Target="../ink/ink866.xml"/><Relationship Id="rId204" Type="http://schemas.openxmlformats.org/officeDocument/2006/relationships/customXml" Target="../ink/ink873.xml"/><Relationship Id="rId225" Type="http://schemas.openxmlformats.org/officeDocument/2006/relationships/image" Target="../media/image864.png"/><Relationship Id="rId246" Type="http://schemas.openxmlformats.org/officeDocument/2006/relationships/customXml" Target="../ink/ink894.xml"/><Relationship Id="rId106" Type="http://schemas.openxmlformats.org/officeDocument/2006/relationships/customXml" Target="../ink/ink824.xml"/><Relationship Id="rId127" Type="http://schemas.openxmlformats.org/officeDocument/2006/relationships/image" Target="../media/image815.png"/><Relationship Id="rId10" Type="http://schemas.openxmlformats.org/officeDocument/2006/relationships/customXml" Target="../ink/ink776.xml"/><Relationship Id="rId31" Type="http://schemas.openxmlformats.org/officeDocument/2006/relationships/image" Target="../media/image767.png"/><Relationship Id="rId52" Type="http://schemas.openxmlformats.org/officeDocument/2006/relationships/customXml" Target="../ink/ink797.xml"/><Relationship Id="rId73" Type="http://schemas.openxmlformats.org/officeDocument/2006/relationships/image" Target="../media/image788.png"/><Relationship Id="rId94" Type="http://schemas.openxmlformats.org/officeDocument/2006/relationships/customXml" Target="../ink/ink818.xml"/><Relationship Id="rId148" Type="http://schemas.openxmlformats.org/officeDocument/2006/relationships/customXml" Target="../ink/ink845.xml"/><Relationship Id="rId169" Type="http://schemas.openxmlformats.org/officeDocument/2006/relationships/image" Target="../media/image836.png"/><Relationship Id="rId4" Type="http://schemas.openxmlformats.org/officeDocument/2006/relationships/customXml" Target="../ink/ink773.xml"/><Relationship Id="rId180" Type="http://schemas.openxmlformats.org/officeDocument/2006/relationships/customXml" Target="../ink/ink861.xml"/><Relationship Id="rId215" Type="http://schemas.openxmlformats.org/officeDocument/2006/relationships/image" Target="../media/image859.png"/><Relationship Id="rId236" Type="http://schemas.openxmlformats.org/officeDocument/2006/relationships/customXml" Target="../ink/ink889.xml"/><Relationship Id="rId257" Type="http://schemas.openxmlformats.org/officeDocument/2006/relationships/image" Target="../media/image8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3.png"/><Relationship Id="rId13" Type="http://schemas.openxmlformats.org/officeDocument/2006/relationships/customXml" Target="../ink/ink905.xml"/><Relationship Id="rId18" Type="http://schemas.openxmlformats.org/officeDocument/2006/relationships/image" Target="../media/image888.png"/><Relationship Id="rId3" Type="http://schemas.openxmlformats.org/officeDocument/2006/relationships/customXml" Target="../ink/ink900.xml"/><Relationship Id="rId7" Type="http://schemas.openxmlformats.org/officeDocument/2006/relationships/customXml" Target="../ink/ink902.xml"/><Relationship Id="rId12" Type="http://schemas.openxmlformats.org/officeDocument/2006/relationships/image" Target="../media/image885.png"/><Relationship Id="rId17" Type="http://schemas.openxmlformats.org/officeDocument/2006/relationships/customXml" Target="../ink/ink90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87.png"/><Relationship Id="rId20" Type="http://schemas.openxmlformats.org/officeDocument/2006/relationships/image" Target="../media/image8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2.png"/><Relationship Id="rId11" Type="http://schemas.openxmlformats.org/officeDocument/2006/relationships/customXml" Target="../ink/ink904.xml"/><Relationship Id="rId5" Type="http://schemas.openxmlformats.org/officeDocument/2006/relationships/customXml" Target="../ink/ink901.xml"/><Relationship Id="rId15" Type="http://schemas.openxmlformats.org/officeDocument/2006/relationships/customXml" Target="../ink/ink906.xml"/><Relationship Id="rId10" Type="http://schemas.openxmlformats.org/officeDocument/2006/relationships/image" Target="../media/image884.png"/><Relationship Id="rId19" Type="http://schemas.openxmlformats.org/officeDocument/2006/relationships/customXml" Target="../ink/ink908.xml"/><Relationship Id="rId4" Type="http://schemas.openxmlformats.org/officeDocument/2006/relationships/image" Target="../media/image881.png"/><Relationship Id="rId9" Type="http://schemas.openxmlformats.org/officeDocument/2006/relationships/customXml" Target="../ink/ink903.xml"/><Relationship Id="rId14" Type="http://schemas.openxmlformats.org/officeDocument/2006/relationships/image" Target="../media/image8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1.xml"/><Relationship Id="rId13" Type="http://schemas.openxmlformats.org/officeDocument/2006/relationships/image" Target="../media/image895.png"/><Relationship Id="rId18" Type="http://schemas.openxmlformats.org/officeDocument/2006/relationships/customXml" Target="../ink/ink916.xml"/><Relationship Id="rId26" Type="http://schemas.openxmlformats.org/officeDocument/2006/relationships/customXml" Target="../ink/ink920.xml"/><Relationship Id="rId3" Type="http://schemas.openxmlformats.org/officeDocument/2006/relationships/image" Target="../media/image890.png"/><Relationship Id="rId21" Type="http://schemas.openxmlformats.org/officeDocument/2006/relationships/image" Target="../media/image899.png"/><Relationship Id="rId7" Type="http://schemas.openxmlformats.org/officeDocument/2006/relationships/image" Target="../media/image892.png"/><Relationship Id="rId12" Type="http://schemas.openxmlformats.org/officeDocument/2006/relationships/customXml" Target="../ink/ink913.xml"/><Relationship Id="rId17" Type="http://schemas.openxmlformats.org/officeDocument/2006/relationships/image" Target="../media/image897.png"/><Relationship Id="rId25" Type="http://schemas.openxmlformats.org/officeDocument/2006/relationships/image" Target="../media/image901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915.xml"/><Relationship Id="rId20" Type="http://schemas.openxmlformats.org/officeDocument/2006/relationships/customXml" Target="../ink/ink917.xml"/><Relationship Id="rId29" Type="http://schemas.openxmlformats.org/officeDocument/2006/relationships/image" Target="../media/image9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0.xml"/><Relationship Id="rId11" Type="http://schemas.openxmlformats.org/officeDocument/2006/relationships/image" Target="../media/image894.png"/><Relationship Id="rId24" Type="http://schemas.openxmlformats.org/officeDocument/2006/relationships/customXml" Target="../ink/ink919.xml"/><Relationship Id="rId5" Type="http://schemas.openxmlformats.org/officeDocument/2006/relationships/image" Target="../media/image891.png"/><Relationship Id="rId15" Type="http://schemas.openxmlformats.org/officeDocument/2006/relationships/image" Target="../media/image896.png"/><Relationship Id="rId23" Type="http://schemas.openxmlformats.org/officeDocument/2006/relationships/image" Target="../media/image900.png"/><Relationship Id="rId28" Type="http://schemas.openxmlformats.org/officeDocument/2006/relationships/customXml" Target="../ink/ink921.xml"/><Relationship Id="rId10" Type="http://schemas.openxmlformats.org/officeDocument/2006/relationships/customXml" Target="../ink/ink912.xml"/><Relationship Id="rId19" Type="http://schemas.openxmlformats.org/officeDocument/2006/relationships/image" Target="../media/image898.png"/><Relationship Id="rId4" Type="http://schemas.openxmlformats.org/officeDocument/2006/relationships/customXml" Target="../ink/ink909.xml"/><Relationship Id="rId9" Type="http://schemas.openxmlformats.org/officeDocument/2006/relationships/image" Target="../media/image893.png"/><Relationship Id="rId14" Type="http://schemas.openxmlformats.org/officeDocument/2006/relationships/customXml" Target="../ink/ink914.xml"/><Relationship Id="rId22" Type="http://schemas.openxmlformats.org/officeDocument/2006/relationships/customXml" Target="../ink/ink918.xml"/><Relationship Id="rId27" Type="http://schemas.openxmlformats.org/officeDocument/2006/relationships/image" Target="../media/image902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5.png"/><Relationship Id="rId21" Type="http://schemas.openxmlformats.org/officeDocument/2006/relationships/customXml" Target="../ink/ink931.xml"/><Relationship Id="rId34" Type="http://schemas.openxmlformats.org/officeDocument/2006/relationships/image" Target="../media/image919.png"/><Relationship Id="rId42" Type="http://schemas.openxmlformats.org/officeDocument/2006/relationships/image" Target="../media/image923.png"/><Relationship Id="rId47" Type="http://schemas.openxmlformats.org/officeDocument/2006/relationships/customXml" Target="../ink/ink944.xml"/><Relationship Id="rId50" Type="http://schemas.openxmlformats.org/officeDocument/2006/relationships/image" Target="../media/image927.png"/><Relationship Id="rId55" Type="http://schemas.openxmlformats.org/officeDocument/2006/relationships/customXml" Target="../ink/ink948.xml"/><Relationship Id="rId63" Type="http://schemas.openxmlformats.org/officeDocument/2006/relationships/customXml" Target="../ink/ink952.xml"/><Relationship Id="rId68" Type="http://schemas.openxmlformats.org/officeDocument/2006/relationships/image" Target="../media/image936.png"/><Relationship Id="rId7" Type="http://schemas.openxmlformats.org/officeDocument/2006/relationships/customXml" Target="../ink/ink92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10.png"/><Relationship Id="rId29" Type="http://schemas.openxmlformats.org/officeDocument/2006/relationships/customXml" Target="../ink/ink935.xml"/><Relationship Id="rId11" Type="http://schemas.openxmlformats.org/officeDocument/2006/relationships/customXml" Target="../ink/ink926.xml"/><Relationship Id="rId24" Type="http://schemas.openxmlformats.org/officeDocument/2006/relationships/image" Target="../media/image914.png"/><Relationship Id="rId32" Type="http://schemas.openxmlformats.org/officeDocument/2006/relationships/image" Target="../media/image918.png"/><Relationship Id="rId37" Type="http://schemas.openxmlformats.org/officeDocument/2006/relationships/customXml" Target="../ink/ink939.xml"/><Relationship Id="rId40" Type="http://schemas.openxmlformats.org/officeDocument/2006/relationships/image" Target="../media/image922.png"/><Relationship Id="rId45" Type="http://schemas.openxmlformats.org/officeDocument/2006/relationships/customXml" Target="../ink/ink943.xml"/><Relationship Id="rId53" Type="http://schemas.openxmlformats.org/officeDocument/2006/relationships/customXml" Target="../ink/ink947.xml"/><Relationship Id="rId58" Type="http://schemas.openxmlformats.org/officeDocument/2006/relationships/image" Target="../media/image931.png"/><Relationship Id="rId66" Type="http://schemas.openxmlformats.org/officeDocument/2006/relationships/image" Target="../media/image935.png"/><Relationship Id="rId5" Type="http://schemas.openxmlformats.org/officeDocument/2006/relationships/customXml" Target="../ink/ink923.xml"/><Relationship Id="rId61" Type="http://schemas.openxmlformats.org/officeDocument/2006/relationships/customXml" Target="../ink/ink951.xml"/><Relationship Id="rId19" Type="http://schemas.openxmlformats.org/officeDocument/2006/relationships/customXml" Target="../ink/ink930.xml"/><Relationship Id="rId14" Type="http://schemas.openxmlformats.org/officeDocument/2006/relationships/image" Target="../media/image909.png"/><Relationship Id="rId22" Type="http://schemas.openxmlformats.org/officeDocument/2006/relationships/image" Target="../media/image913.png"/><Relationship Id="rId27" Type="http://schemas.openxmlformats.org/officeDocument/2006/relationships/customXml" Target="../ink/ink934.xml"/><Relationship Id="rId30" Type="http://schemas.openxmlformats.org/officeDocument/2006/relationships/image" Target="../media/image917.png"/><Relationship Id="rId35" Type="http://schemas.openxmlformats.org/officeDocument/2006/relationships/customXml" Target="../ink/ink938.xml"/><Relationship Id="rId43" Type="http://schemas.openxmlformats.org/officeDocument/2006/relationships/customXml" Target="../ink/ink942.xml"/><Relationship Id="rId48" Type="http://schemas.openxmlformats.org/officeDocument/2006/relationships/image" Target="../media/image926.png"/><Relationship Id="rId56" Type="http://schemas.openxmlformats.org/officeDocument/2006/relationships/image" Target="../media/image930.png"/><Relationship Id="rId64" Type="http://schemas.openxmlformats.org/officeDocument/2006/relationships/image" Target="../media/image934.png"/><Relationship Id="rId8" Type="http://schemas.openxmlformats.org/officeDocument/2006/relationships/image" Target="../media/image906.png"/><Relationship Id="rId51" Type="http://schemas.openxmlformats.org/officeDocument/2006/relationships/customXml" Target="../ink/ink946.xml"/><Relationship Id="rId3" Type="http://schemas.openxmlformats.org/officeDocument/2006/relationships/customXml" Target="../ink/ink922.xml"/><Relationship Id="rId12" Type="http://schemas.openxmlformats.org/officeDocument/2006/relationships/image" Target="../media/image908.png"/><Relationship Id="rId17" Type="http://schemas.openxmlformats.org/officeDocument/2006/relationships/customXml" Target="../ink/ink929.xml"/><Relationship Id="rId25" Type="http://schemas.openxmlformats.org/officeDocument/2006/relationships/customXml" Target="../ink/ink933.xml"/><Relationship Id="rId33" Type="http://schemas.openxmlformats.org/officeDocument/2006/relationships/customXml" Target="../ink/ink937.xml"/><Relationship Id="rId38" Type="http://schemas.openxmlformats.org/officeDocument/2006/relationships/image" Target="../media/image921.png"/><Relationship Id="rId46" Type="http://schemas.openxmlformats.org/officeDocument/2006/relationships/image" Target="../media/image925.png"/><Relationship Id="rId59" Type="http://schemas.openxmlformats.org/officeDocument/2006/relationships/customXml" Target="../ink/ink950.xml"/><Relationship Id="rId67" Type="http://schemas.openxmlformats.org/officeDocument/2006/relationships/customXml" Target="../ink/ink954.xml"/><Relationship Id="rId20" Type="http://schemas.openxmlformats.org/officeDocument/2006/relationships/image" Target="../media/image912.png"/><Relationship Id="rId41" Type="http://schemas.openxmlformats.org/officeDocument/2006/relationships/customXml" Target="../ink/ink941.xml"/><Relationship Id="rId54" Type="http://schemas.openxmlformats.org/officeDocument/2006/relationships/image" Target="../media/image929.png"/><Relationship Id="rId62" Type="http://schemas.openxmlformats.org/officeDocument/2006/relationships/image" Target="../media/image9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5.png"/><Relationship Id="rId15" Type="http://schemas.openxmlformats.org/officeDocument/2006/relationships/customXml" Target="../ink/ink928.xml"/><Relationship Id="rId23" Type="http://schemas.openxmlformats.org/officeDocument/2006/relationships/customXml" Target="../ink/ink932.xml"/><Relationship Id="rId28" Type="http://schemas.openxmlformats.org/officeDocument/2006/relationships/image" Target="../media/image916.png"/><Relationship Id="rId36" Type="http://schemas.openxmlformats.org/officeDocument/2006/relationships/image" Target="../media/image920.png"/><Relationship Id="rId49" Type="http://schemas.openxmlformats.org/officeDocument/2006/relationships/customXml" Target="../ink/ink945.xml"/><Relationship Id="rId57" Type="http://schemas.openxmlformats.org/officeDocument/2006/relationships/customXml" Target="../ink/ink949.xml"/><Relationship Id="rId10" Type="http://schemas.openxmlformats.org/officeDocument/2006/relationships/image" Target="../media/image907.png"/><Relationship Id="rId31" Type="http://schemas.openxmlformats.org/officeDocument/2006/relationships/customXml" Target="../ink/ink936.xml"/><Relationship Id="rId44" Type="http://schemas.openxmlformats.org/officeDocument/2006/relationships/image" Target="../media/image924.png"/><Relationship Id="rId52" Type="http://schemas.openxmlformats.org/officeDocument/2006/relationships/image" Target="../media/image928.png"/><Relationship Id="rId60" Type="http://schemas.openxmlformats.org/officeDocument/2006/relationships/image" Target="../media/image932.png"/><Relationship Id="rId65" Type="http://schemas.openxmlformats.org/officeDocument/2006/relationships/customXml" Target="../ink/ink953.xml"/><Relationship Id="rId4" Type="http://schemas.openxmlformats.org/officeDocument/2006/relationships/image" Target="../media/image904.png"/><Relationship Id="rId9" Type="http://schemas.openxmlformats.org/officeDocument/2006/relationships/customXml" Target="../ink/ink925.xml"/><Relationship Id="rId13" Type="http://schemas.openxmlformats.org/officeDocument/2006/relationships/customXml" Target="../ink/ink927.xml"/><Relationship Id="rId18" Type="http://schemas.openxmlformats.org/officeDocument/2006/relationships/image" Target="../media/image911.png"/><Relationship Id="rId39" Type="http://schemas.openxmlformats.org/officeDocument/2006/relationships/customXml" Target="../ink/ink9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9.png"/><Relationship Id="rId13" Type="http://schemas.openxmlformats.org/officeDocument/2006/relationships/customXml" Target="../ink/ink960.xml"/><Relationship Id="rId18" Type="http://schemas.openxmlformats.org/officeDocument/2006/relationships/image" Target="../media/image944.png"/><Relationship Id="rId3" Type="http://schemas.openxmlformats.org/officeDocument/2006/relationships/customXml" Target="../ink/ink955.xml"/><Relationship Id="rId21" Type="http://schemas.openxmlformats.org/officeDocument/2006/relationships/customXml" Target="../ink/ink964.xml"/><Relationship Id="rId7" Type="http://schemas.openxmlformats.org/officeDocument/2006/relationships/customXml" Target="../ink/ink957.xml"/><Relationship Id="rId12" Type="http://schemas.openxmlformats.org/officeDocument/2006/relationships/image" Target="../media/image941.png"/><Relationship Id="rId17" Type="http://schemas.openxmlformats.org/officeDocument/2006/relationships/customXml" Target="../ink/ink96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43.png"/><Relationship Id="rId20" Type="http://schemas.openxmlformats.org/officeDocument/2006/relationships/image" Target="../media/image9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8.png"/><Relationship Id="rId11" Type="http://schemas.openxmlformats.org/officeDocument/2006/relationships/customXml" Target="../ink/ink959.xml"/><Relationship Id="rId5" Type="http://schemas.openxmlformats.org/officeDocument/2006/relationships/customXml" Target="../ink/ink956.xml"/><Relationship Id="rId15" Type="http://schemas.openxmlformats.org/officeDocument/2006/relationships/customXml" Target="../ink/ink961.xml"/><Relationship Id="rId10" Type="http://schemas.openxmlformats.org/officeDocument/2006/relationships/image" Target="../media/image940.png"/><Relationship Id="rId19" Type="http://schemas.openxmlformats.org/officeDocument/2006/relationships/customXml" Target="../ink/ink963.xml"/><Relationship Id="rId4" Type="http://schemas.openxmlformats.org/officeDocument/2006/relationships/image" Target="../media/image937.png"/><Relationship Id="rId9" Type="http://schemas.openxmlformats.org/officeDocument/2006/relationships/customXml" Target="../ink/ink958.xml"/><Relationship Id="rId14" Type="http://schemas.openxmlformats.org/officeDocument/2006/relationships/image" Target="../media/image942.png"/><Relationship Id="rId22" Type="http://schemas.openxmlformats.org/officeDocument/2006/relationships/image" Target="../media/image9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7.xml"/><Relationship Id="rId13" Type="http://schemas.openxmlformats.org/officeDocument/2006/relationships/image" Target="../media/image952.png"/><Relationship Id="rId18" Type="http://schemas.openxmlformats.org/officeDocument/2006/relationships/customXml" Target="../ink/ink972.xml"/><Relationship Id="rId26" Type="http://schemas.openxmlformats.org/officeDocument/2006/relationships/customXml" Target="../ink/ink976.xml"/><Relationship Id="rId3" Type="http://schemas.openxmlformats.org/officeDocument/2006/relationships/image" Target="../media/image947.png"/><Relationship Id="rId21" Type="http://schemas.openxmlformats.org/officeDocument/2006/relationships/image" Target="../media/image956.png"/><Relationship Id="rId7" Type="http://schemas.openxmlformats.org/officeDocument/2006/relationships/image" Target="../media/image949.png"/><Relationship Id="rId12" Type="http://schemas.openxmlformats.org/officeDocument/2006/relationships/customXml" Target="../ink/ink969.xml"/><Relationship Id="rId17" Type="http://schemas.openxmlformats.org/officeDocument/2006/relationships/image" Target="../media/image954.png"/><Relationship Id="rId25" Type="http://schemas.openxmlformats.org/officeDocument/2006/relationships/image" Target="../media/image958.pn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971.xml"/><Relationship Id="rId20" Type="http://schemas.openxmlformats.org/officeDocument/2006/relationships/customXml" Target="../ink/ink9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6.xml"/><Relationship Id="rId11" Type="http://schemas.openxmlformats.org/officeDocument/2006/relationships/image" Target="../media/image951.png"/><Relationship Id="rId24" Type="http://schemas.openxmlformats.org/officeDocument/2006/relationships/customXml" Target="../ink/ink975.xml"/><Relationship Id="rId5" Type="http://schemas.openxmlformats.org/officeDocument/2006/relationships/image" Target="../media/image948.png"/><Relationship Id="rId15" Type="http://schemas.openxmlformats.org/officeDocument/2006/relationships/image" Target="../media/image953.png"/><Relationship Id="rId23" Type="http://schemas.openxmlformats.org/officeDocument/2006/relationships/image" Target="../media/image957.png"/><Relationship Id="rId10" Type="http://schemas.openxmlformats.org/officeDocument/2006/relationships/customXml" Target="../ink/ink968.xml"/><Relationship Id="rId19" Type="http://schemas.openxmlformats.org/officeDocument/2006/relationships/image" Target="../media/image955.png"/><Relationship Id="rId4" Type="http://schemas.openxmlformats.org/officeDocument/2006/relationships/customXml" Target="../ink/ink965.xml"/><Relationship Id="rId9" Type="http://schemas.openxmlformats.org/officeDocument/2006/relationships/image" Target="../media/image950.png"/><Relationship Id="rId14" Type="http://schemas.openxmlformats.org/officeDocument/2006/relationships/customXml" Target="../ink/ink970.xml"/><Relationship Id="rId22" Type="http://schemas.openxmlformats.org/officeDocument/2006/relationships/customXml" Target="../ink/ink974.xml"/><Relationship Id="rId27" Type="http://schemas.openxmlformats.org/officeDocument/2006/relationships/image" Target="../media/image95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82.xml"/><Relationship Id="rId18" Type="http://schemas.openxmlformats.org/officeDocument/2006/relationships/image" Target="../media/image967.png"/><Relationship Id="rId26" Type="http://schemas.openxmlformats.org/officeDocument/2006/relationships/image" Target="../media/image971.png"/><Relationship Id="rId39" Type="http://schemas.openxmlformats.org/officeDocument/2006/relationships/customXml" Target="../ink/ink995.xml"/><Relationship Id="rId21" Type="http://schemas.openxmlformats.org/officeDocument/2006/relationships/customXml" Target="../ink/ink986.xml"/><Relationship Id="rId34" Type="http://schemas.openxmlformats.org/officeDocument/2006/relationships/image" Target="../media/image975.png"/><Relationship Id="rId7" Type="http://schemas.openxmlformats.org/officeDocument/2006/relationships/customXml" Target="../ink/ink979.xml"/><Relationship Id="rId12" Type="http://schemas.openxmlformats.org/officeDocument/2006/relationships/image" Target="../media/image964.png"/><Relationship Id="rId17" Type="http://schemas.openxmlformats.org/officeDocument/2006/relationships/customXml" Target="../ink/ink984.xml"/><Relationship Id="rId25" Type="http://schemas.openxmlformats.org/officeDocument/2006/relationships/customXml" Target="../ink/ink988.xml"/><Relationship Id="rId33" Type="http://schemas.openxmlformats.org/officeDocument/2006/relationships/customXml" Target="../ink/ink992.xml"/><Relationship Id="rId38" Type="http://schemas.openxmlformats.org/officeDocument/2006/relationships/image" Target="../media/image97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66.png"/><Relationship Id="rId20" Type="http://schemas.openxmlformats.org/officeDocument/2006/relationships/image" Target="../media/image968.png"/><Relationship Id="rId29" Type="http://schemas.openxmlformats.org/officeDocument/2006/relationships/customXml" Target="../ink/ink9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1.png"/><Relationship Id="rId11" Type="http://schemas.openxmlformats.org/officeDocument/2006/relationships/customXml" Target="../ink/ink981.xml"/><Relationship Id="rId24" Type="http://schemas.openxmlformats.org/officeDocument/2006/relationships/image" Target="../media/image970.png"/><Relationship Id="rId32" Type="http://schemas.openxmlformats.org/officeDocument/2006/relationships/image" Target="../media/image974.png"/><Relationship Id="rId37" Type="http://schemas.openxmlformats.org/officeDocument/2006/relationships/customXml" Target="../ink/ink994.xml"/><Relationship Id="rId40" Type="http://schemas.openxmlformats.org/officeDocument/2006/relationships/image" Target="../media/image978.png"/><Relationship Id="rId5" Type="http://schemas.openxmlformats.org/officeDocument/2006/relationships/customXml" Target="../ink/ink978.xml"/><Relationship Id="rId15" Type="http://schemas.openxmlformats.org/officeDocument/2006/relationships/customXml" Target="../ink/ink983.xml"/><Relationship Id="rId23" Type="http://schemas.openxmlformats.org/officeDocument/2006/relationships/customXml" Target="../ink/ink987.xml"/><Relationship Id="rId28" Type="http://schemas.openxmlformats.org/officeDocument/2006/relationships/image" Target="../media/image972.png"/><Relationship Id="rId36" Type="http://schemas.openxmlformats.org/officeDocument/2006/relationships/image" Target="../media/image976.png"/><Relationship Id="rId10" Type="http://schemas.openxmlformats.org/officeDocument/2006/relationships/image" Target="../media/image963.png"/><Relationship Id="rId19" Type="http://schemas.openxmlformats.org/officeDocument/2006/relationships/customXml" Target="../ink/ink985.xml"/><Relationship Id="rId31" Type="http://schemas.openxmlformats.org/officeDocument/2006/relationships/customXml" Target="../ink/ink991.xml"/><Relationship Id="rId4" Type="http://schemas.openxmlformats.org/officeDocument/2006/relationships/image" Target="../media/image960.png"/><Relationship Id="rId9" Type="http://schemas.openxmlformats.org/officeDocument/2006/relationships/customXml" Target="../ink/ink980.xml"/><Relationship Id="rId14" Type="http://schemas.openxmlformats.org/officeDocument/2006/relationships/image" Target="../media/image965.png"/><Relationship Id="rId22" Type="http://schemas.openxmlformats.org/officeDocument/2006/relationships/image" Target="../media/image969.png"/><Relationship Id="rId27" Type="http://schemas.openxmlformats.org/officeDocument/2006/relationships/customXml" Target="../ink/ink989.xml"/><Relationship Id="rId30" Type="http://schemas.openxmlformats.org/officeDocument/2006/relationships/image" Target="../media/image973.png"/><Relationship Id="rId35" Type="http://schemas.openxmlformats.org/officeDocument/2006/relationships/customXml" Target="../ink/ink993.xml"/><Relationship Id="rId8" Type="http://schemas.openxmlformats.org/officeDocument/2006/relationships/image" Target="../media/image962.png"/><Relationship Id="rId3" Type="http://schemas.openxmlformats.org/officeDocument/2006/relationships/customXml" Target="../ink/ink97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0.png"/><Relationship Id="rId21" Type="http://schemas.openxmlformats.org/officeDocument/2006/relationships/customXml" Target="../ink/ink1005.xml"/><Relationship Id="rId42" Type="http://schemas.openxmlformats.org/officeDocument/2006/relationships/image" Target="../media/image998.png"/><Relationship Id="rId47" Type="http://schemas.openxmlformats.org/officeDocument/2006/relationships/customXml" Target="../ink/ink1018.xml"/><Relationship Id="rId63" Type="http://schemas.openxmlformats.org/officeDocument/2006/relationships/customXml" Target="../ink/ink1026.xml"/><Relationship Id="rId68" Type="http://schemas.openxmlformats.org/officeDocument/2006/relationships/image" Target="../media/image1011.png"/><Relationship Id="rId84" Type="http://schemas.openxmlformats.org/officeDocument/2006/relationships/image" Target="../media/image1019.png"/><Relationship Id="rId89" Type="http://schemas.openxmlformats.org/officeDocument/2006/relationships/customXml" Target="../ink/ink1039.xml"/><Relationship Id="rId16" Type="http://schemas.openxmlformats.org/officeDocument/2006/relationships/image" Target="../media/image985.png"/><Relationship Id="rId11" Type="http://schemas.openxmlformats.org/officeDocument/2006/relationships/customXml" Target="../ink/ink1000.xml"/><Relationship Id="rId32" Type="http://schemas.openxmlformats.org/officeDocument/2006/relationships/image" Target="../media/image993.png"/><Relationship Id="rId37" Type="http://schemas.openxmlformats.org/officeDocument/2006/relationships/customXml" Target="../ink/ink1013.xml"/><Relationship Id="rId53" Type="http://schemas.openxmlformats.org/officeDocument/2006/relationships/customXml" Target="../ink/ink1021.xml"/><Relationship Id="rId58" Type="http://schemas.openxmlformats.org/officeDocument/2006/relationships/image" Target="../media/image1006.png"/><Relationship Id="rId74" Type="http://schemas.openxmlformats.org/officeDocument/2006/relationships/image" Target="../media/image1014.png"/><Relationship Id="rId79" Type="http://schemas.openxmlformats.org/officeDocument/2006/relationships/customXml" Target="../ink/ink1034.xml"/><Relationship Id="rId102" Type="http://schemas.openxmlformats.org/officeDocument/2006/relationships/image" Target="../media/image1028.png"/><Relationship Id="rId5" Type="http://schemas.openxmlformats.org/officeDocument/2006/relationships/customXml" Target="../ink/ink997.xml"/><Relationship Id="rId90" Type="http://schemas.openxmlformats.org/officeDocument/2006/relationships/image" Target="../media/image1022.png"/><Relationship Id="rId95" Type="http://schemas.openxmlformats.org/officeDocument/2006/relationships/customXml" Target="../ink/ink1042.xml"/><Relationship Id="rId22" Type="http://schemas.openxmlformats.org/officeDocument/2006/relationships/image" Target="../media/image988.png"/><Relationship Id="rId27" Type="http://schemas.openxmlformats.org/officeDocument/2006/relationships/customXml" Target="../ink/ink1008.xml"/><Relationship Id="rId43" Type="http://schemas.openxmlformats.org/officeDocument/2006/relationships/customXml" Target="../ink/ink1016.xml"/><Relationship Id="rId48" Type="http://schemas.openxmlformats.org/officeDocument/2006/relationships/image" Target="../media/image1001.png"/><Relationship Id="rId64" Type="http://schemas.openxmlformats.org/officeDocument/2006/relationships/image" Target="../media/image1009.png"/><Relationship Id="rId69" Type="http://schemas.openxmlformats.org/officeDocument/2006/relationships/customXml" Target="../ink/ink1029.xml"/><Relationship Id="rId80" Type="http://schemas.openxmlformats.org/officeDocument/2006/relationships/image" Target="../media/image1017.png"/><Relationship Id="rId85" Type="http://schemas.openxmlformats.org/officeDocument/2006/relationships/customXml" Target="../ink/ink1037.xml"/><Relationship Id="rId12" Type="http://schemas.openxmlformats.org/officeDocument/2006/relationships/image" Target="../media/image983.png"/><Relationship Id="rId17" Type="http://schemas.openxmlformats.org/officeDocument/2006/relationships/customXml" Target="../ink/ink1003.xml"/><Relationship Id="rId33" Type="http://schemas.openxmlformats.org/officeDocument/2006/relationships/customXml" Target="../ink/ink1011.xml"/><Relationship Id="rId38" Type="http://schemas.openxmlformats.org/officeDocument/2006/relationships/image" Target="../media/image996.png"/><Relationship Id="rId59" Type="http://schemas.openxmlformats.org/officeDocument/2006/relationships/customXml" Target="../ink/ink1024.xml"/><Relationship Id="rId103" Type="http://schemas.openxmlformats.org/officeDocument/2006/relationships/customXml" Target="../ink/ink1046.xml"/><Relationship Id="rId20" Type="http://schemas.openxmlformats.org/officeDocument/2006/relationships/image" Target="../media/image987.png"/><Relationship Id="rId41" Type="http://schemas.openxmlformats.org/officeDocument/2006/relationships/customXml" Target="../ink/ink1015.xml"/><Relationship Id="rId54" Type="http://schemas.openxmlformats.org/officeDocument/2006/relationships/image" Target="../media/image1004.png"/><Relationship Id="rId62" Type="http://schemas.openxmlformats.org/officeDocument/2006/relationships/image" Target="../media/image1008.png"/><Relationship Id="rId70" Type="http://schemas.openxmlformats.org/officeDocument/2006/relationships/image" Target="../media/image1012.png"/><Relationship Id="rId75" Type="http://schemas.openxmlformats.org/officeDocument/2006/relationships/customXml" Target="../ink/ink1032.xml"/><Relationship Id="rId83" Type="http://schemas.openxmlformats.org/officeDocument/2006/relationships/customXml" Target="../ink/ink1036.xml"/><Relationship Id="rId88" Type="http://schemas.openxmlformats.org/officeDocument/2006/relationships/image" Target="../media/image1021.png"/><Relationship Id="rId91" Type="http://schemas.openxmlformats.org/officeDocument/2006/relationships/customXml" Target="../ink/ink1040.xml"/><Relationship Id="rId96" Type="http://schemas.openxmlformats.org/officeDocument/2006/relationships/image" Target="../media/image10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5" Type="http://schemas.openxmlformats.org/officeDocument/2006/relationships/customXml" Target="../ink/ink1002.xml"/><Relationship Id="rId23" Type="http://schemas.openxmlformats.org/officeDocument/2006/relationships/customXml" Target="../ink/ink1006.xml"/><Relationship Id="rId28" Type="http://schemas.openxmlformats.org/officeDocument/2006/relationships/image" Target="../media/image991.png"/><Relationship Id="rId36" Type="http://schemas.openxmlformats.org/officeDocument/2006/relationships/image" Target="../media/image995.png"/><Relationship Id="rId49" Type="http://schemas.openxmlformats.org/officeDocument/2006/relationships/customXml" Target="../ink/ink1019.xml"/><Relationship Id="rId57" Type="http://schemas.openxmlformats.org/officeDocument/2006/relationships/customXml" Target="../ink/ink1023.xml"/><Relationship Id="rId106" Type="http://schemas.openxmlformats.org/officeDocument/2006/relationships/image" Target="../media/image1030.png"/><Relationship Id="rId10" Type="http://schemas.openxmlformats.org/officeDocument/2006/relationships/image" Target="../media/image982.png"/><Relationship Id="rId31" Type="http://schemas.openxmlformats.org/officeDocument/2006/relationships/customXml" Target="../ink/ink1010.xml"/><Relationship Id="rId44" Type="http://schemas.openxmlformats.org/officeDocument/2006/relationships/image" Target="../media/image999.png"/><Relationship Id="rId52" Type="http://schemas.openxmlformats.org/officeDocument/2006/relationships/image" Target="../media/image1003.png"/><Relationship Id="rId60" Type="http://schemas.openxmlformats.org/officeDocument/2006/relationships/image" Target="../media/image1007.png"/><Relationship Id="rId65" Type="http://schemas.openxmlformats.org/officeDocument/2006/relationships/customXml" Target="../ink/ink1027.xml"/><Relationship Id="rId73" Type="http://schemas.openxmlformats.org/officeDocument/2006/relationships/customXml" Target="../ink/ink1031.xml"/><Relationship Id="rId78" Type="http://schemas.openxmlformats.org/officeDocument/2006/relationships/image" Target="../media/image1016.png"/><Relationship Id="rId81" Type="http://schemas.openxmlformats.org/officeDocument/2006/relationships/customXml" Target="../ink/ink1035.xml"/><Relationship Id="rId86" Type="http://schemas.openxmlformats.org/officeDocument/2006/relationships/image" Target="../media/image1020.png"/><Relationship Id="rId94" Type="http://schemas.openxmlformats.org/officeDocument/2006/relationships/image" Target="../media/image1024.png"/><Relationship Id="rId99" Type="http://schemas.openxmlformats.org/officeDocument/2006/relationships/customXml" Target="../ink/ink1044.xml"/><Relationship Id="rId101" Type="http://schemas.openxmlformats.org/officeDocument/2006/relationships/customXml" Target="../ink/ink1045.xml"/><Relationship Id="rId4" Type="http://schemas.openxmlformats.org/officeDocument/2006/relationships/image" Target="../media/image979.png"/><Relationship Id="rId9" Type="http://schemas.openxmlformats.org/officeDocument/2006/relationships/customXml" Target="../ink/ink999.xml"/><Relationship Id="rId13" Type="http://schemas.openxmlformats.org/officeDocument/2006/relationships/customXml" Target="../ink/ink1001.xml"/><Relationship Id="rId18" Type="http://schemas.openxmlformats.org/officeDocument/2006/relationships/image" Target="../media/image986.png"/><Relationship Id="rId39" Type="http://schemas.openxmlformats.org/officeDocument/2006/relationships/customXml" Target="../ink/ink1014.xml"/><Relationship Id="rId34" Type="http://schemas.openxmlformats.org/officeDocument/2006/relationships/image" Target="../media/image994.png"/><Relationship Id="rId50" Type="http://schemas.openxmlformats.org/officeDocument/2006/relationships/image" Target="../media/image1002.png"/><Relationship Id="rId55" Type="http://schemas.openxmlformats.org/officeDocument/2006/relationships/customXml" Target="../ink/ink1022.xml"/><Relationship Id="rId76" Type="http://schemas.openxmlformats.org/officeDocument/2006/relationships/image" Target="../media/image1015.png"/><Relationship Id="rId97" Type="http://schemas.openxmlformats.org/officeDocument/2006/relationships/customXml" Target="../ink/ink1043.xml"/><Relationship Id="rId104" Type="http://schemas.openxmlformats.org/officeDocument/2006/relationships/image" Target="../media/image1029.png"/><Relationship Id="rId7" Type="http://schemas.openxmlformats.org/officeDocument/2006/relationships/customXml" Target="../ink/ink998.xml"/><Relationship Id="rId71" Type="http://schemas.openxmlformats.org/officeDocument/2006/relationships/customXml" Target="../ink/ink1030.xml"/><Relationship Id="rId92" Type="http://schemas.openxmlformats.org/officeDocument/2006/relationships/image" Target="../media/image1023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1009.xml"/><Relationship Id="rId24" Type="http://schemas.openxmlformats.org/officeDocument/2006/relationships/image" Target="../media/image989.png"/><Relationship Id="rId40" Type="http://schemas.openxmlformats.org/officeDocument/2006/relationships/image" Target="../media/image997.png"/><Relationship Id="rId45" Type="http://schemas.openxmlformats.org/officeDocument/2006/relationships/customXml" Target="../ink/ink1017.xml"/><Relationship Id="rId66" Type="http://schemas.openxmlformats.org/officeDocument/2006/relationships/image" Target="../media/image1010.png"/><Relationship Id="rId87" Type="http://schemas.openxmlformats.org/officeDocument/2006/relationships/customXml" Target="../ink/ink1038.xml"/><Relationship Id="rId61" Type="http://schemas.openxmlformats.org/officeDocument/2006/relationships/customXml" Target="../ink/ink1025.xml"/><Relationship Id="rId82" Type="http://schemas.openxmlformats.org/officeDocument/2006/relationships/image" Target="../media/image1018.png"/><Relationship Id="rId19" Type="http://schemas.openxmlformats.org/officeDocument/2006/relationships/customXml" Target="../ink/ink1004.xml"/><Relationship Id="rId14" Type="http://schemas.openxmlformats.org/officeDocument/2006/relationships/image" Target="../media/image984.png"/><Relationship Id="rId30" Type="http://schemas.openxmlformats.org/officeDocument/2006/relationships/image" Target="../media/image992.png"/><Relationship Id="rId35" Type="http://schemas.openxmlformats.org/officeDocument/2006/relationships/customXml" Target="../ink/ink1012.xml"/><Relationship Id="rId56" Type="http://schemas.openxmlformats.org/officeDocument/2006/relationships/image" Target="../media/image1005.png"/><Relationship Id="rId77" Type="http://schemas.openxmlformats.org/officeDocument/2006/relationships/customXml" Target="../ink/ink1033.xml"/><Relationship Id="rId100" Type="http://schemas.openxmlformats.org/officeDocument/2006/relationships/image" Target="../media/image1027.png"/><Relationship Id="rId105" Type="http://schemas.openxmlformats.org/officeDocument/2006/relationships/customXml" Target="../ink/ink1047.xml"/><Relationship Id="rId8" Type="http://schemas.openxmlformats.org/officeDocument/2006/relationships/image" Target="../media/image981.png"/><Relationship Id="rId51" Type="http://schemas.openxmlformats.org/officeDocument/2006/relationships/customXml" Target="../ink/ink1020.xml"/><Relationship Id="rId72" Type="http://schemas.openxmlformats.org/officeDocument/2006/relationships/image" Target="../media/image1013.png"/><Relationship Id="rId93" Type="http://schemas.openxmlformats.org/officeDocument/2006/relationships/customXml" Target="../ink/ink1041.xml"/><Relationship Id="rId98" Type="http://schemas.openxmlformats.org/officeDocument/2006/relationships/image" Target="../media/image1026.png"/><Relationship Id="rId3" Type="http://schemas.openxmlformats.org/officeDocument/2006/relationships/customXml" Target="../ink/ink996.xml"/><Relationship Id="rId25" Type="http://schemas.openxmlformats.org/officeDocument/2006/relationships/customXml" Target="../ink/ink1007.xml"/><Relationship Id="rId46" Type="http://schemas.openxmlformats.org/officeDocument/2006/relationships/image" Target="../media/image1000.png"/><Relationship Id="rId67" Type="http://schemas.openxmlformats.org/officeDocument/2006/relationships/customXml" Target="../ink/ink102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png"/><Relationship Id="rId21" Type="http://schemas.openxmlformats.org/officeDocument/2006/relationships/customXml" Target="../ink/ink16.xml"/><Relationship Id="rId42" Type="http://schemas.openxmlformats.org/officeDocument/2006/relationships/image" Target="../media/image215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228.png"/><Relationship Id="rId84" Type="http://schemas.openxmlformats.org/officeDocument/2006/relationships/image" Target="../media/image236.png"/><Relationship Id="rId89" Type="http://schemas.openxmlformats.org/officeDocument/2006/relationships/customXml" Target="../ink/ink50.xml"/><Relationship Id="rId16" Type="http://schemas.openxmlformats.org/officeDocument/2006/relationships/image" Target="../media/image202.png"/><Relationship Id="rId107" Type="http://schemas.openxmlformats.org/officeDocument/2006/relationships/customXml" Target="../ink/ink59.xml"/><Relationship Id="rId11" Type="http://schemas.openxmlformats.org/officeDocument/2006/relationships/customXml" Target="../ink/ink11.xml"/><Relationship Id="rId32" Type="http://schemas.openxmlformats.org/officeDocument/2006/relationships/image" Target="../media/image210.png"/><Relationship Id="rId37" Type="http://schemas.openxmlformats.org/officeDocument/2006/relationships/customXml" Target="../ink/ink24.xml"/><Relationship Id="rId53" Type="http://schemas.openxmlformats.org/officeDocument/2006/relationships/customXml" Target="../ink/ink32.xml"/><Relationship Id="rId58" Type="http://schemas.openxmlformats.org/officeDocument/2006/relationships/image" Target="../media/image223.png"/><Relationship Id="rId74" Type="http://schemas.openxmlformats.org/officeDocument/2006/relationships/image" Target="../media/image231.png"/><Relationship Id="rId79" Type="http://schemas.openxmlformats.org/officeDocument/2006/relationships/customXml" Target="../ink/ink45.xml"/><Relationship Id="rId102" Type="http://schemas.openxmlformats.org/officeDocument/2006/relationships/image" Target="../media/image9.png"/><Relationship Id="rId5" Type="http://schemas.openxmlformats.org/officeDocument/2006/relationships/customXml" Target="../ink/ink8.xml"/><Relationship Id="rId90" Type="http://schemas.openxmlformats.org/officeDocument/2006/relationships/image" Target="../media/image239.png"/><Relationship Id="rId95" Type="http://schemas.openxmlformats.org/officeDocument/2006/relationships/customXml" Target="../ink/ink53.xml"/><Relationship Id="rId22" Type="http://schemas.openxmlformats.org/officeDocument/2006/relationships/image" Target="../media/image205.png"/><Relationship Id="rId27" Type="http://schemas.openxmlformats.org/officeDocument/2006/relationships/customXml" Target="../ink/ink19.xml"/><Relationship Id="rId43" Type="http://schemas.openxmlformats.org/officeDocument/2006/relationships/customXml" Target="../ink/ink27.xml"/><Relationship Id="rId48" Type="http://schemas.openxmlformats.org/officeDocument/2006/relationships/image" Target="../media/image218.png"/><Relationship Id="rId64" Type="http://schemas.openxmlformats.org/officeDocument/2006/relationships/image" Target="../media/image226.png"/><Relationship Id="rId69" Type="http://schemas.openxmlformats.org/officeDocument/2006/relationships/customXml" Target="../ink/ink40.xml"/><Relationship Id="rId80" Type="http://schemas.openxmlformats.org/officeDocument/2006/relationships/image" Target="../media/image234.png"/><Relationship Id="rId85" Type="http://schemas.openxmlformats.org/officeDocument/2006/relationships/customXml" Target="../ink/ink48.xml"/><Relationship Id="rId12" Type="http://schemas.openxmlformats.org/officeDocument/2006/relationships/image" Target="../media/image200.png"/><Relationship Id="rId17" Type="http://schemas.openxmlformats.org/officeDocument/2006/relationships/customXml" Target="../ink/ink14.xml"/><Relationship Id="rId33" Type="http://schemas.openxmlformats.org/officeDocument/2006/relationships/customXml" Target="../ink/ink22.xml"/><Relationship Id="rId38" Type="http://schemas.openxmlformats.org/officeDocument/2006/relationships/image" Target="../media/image213.png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108" Type="http://schemas.openxmlformats.org/officeDocument/2006/relationships/image" Target="../media/image12.png"/><Relationship Id="rId20" Type="http://schemas.openxmlformats.org/officeDocument/2006/relationships/image" Target="../media/image204.png"/><Relationship Id="rId41" Type="http://schemas.openxmlformats.org/officeDocument/2006/relationships/customXml" Target="../ink/ink26.xml"/><Relationship Id="rId54" Type="http://schemas.openxmlformats.org/officeDocument/2006/relationships/image" Target="../media/image221.png"/><Relationship Id="rId62" Type="http://schemas.openxmlformats.org/officeDocument/2006/relationships/image" Target="../media/image225.png"/><Relationship Id="rId70" Type="http://schemas.openxmlformats.org/officeDocument/2006/relationships/image" Target="../media/image229.png"/><Relationship Id="rId75" Type="http://schemas.openxmlformats.org/officeDocument/2006/relationships/customXml" Target="../ink/ink43.xml"/><Relationship Id="rId83" Type="http://schemas.openxmlformats.org/officeDocument/2006/relationships/customXml" Target="../ink/ink47.xml"/><Relationship Id="rId88" Type="http://schemas.openxmlformats.org/officeDocument/2006/relationships/image" Target="../media/image238.png"/><Relationship Id="rId91" Type="http://schemas.openxmlformats.org/officeDocument/2006/relationships/customXml" Target="../ink/ink51.xml"/><Relationship Id="rId96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08.png"/><Relationship Id="rId36" Type="http://schemas.openxmlformats.org/officeDocument/2006/relationships/image" Target="../media/image212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6" Type="http://schemas.openxmlformats.org/officeDocument/2006/relationships/image" Target="../media/image11.png"/><Relationship Id="rId10" Type="http://schemas.openxmlformats.org/officeDocument/2006/relationships/image" Target="../media/image199.png"/><Relationship Id="rId31" Type="http://schemas.openxmlformats.org/officeDocument/2006/relationships/customXml" Target="../ink/ink21.xml"/><Relationship Id="rId44" Type="http://schemas.openxmlformats.org/officeDocument/2006/relationships/image" Target="../media/image216.png"/><Relationship Id="rId52" Type="http://schemas.openxmlformats.org/officeDocument/2006/relationships/image" Target="../media/image220.png"/><Relationship Id="rId60" Type="http://schemas.openxmlformats.org/officeDocument/2006/relationships/image" Target="../media/image224.png"/><Relationship Id="rId65" Type="http://schemas.openxmlformats.org/officeDocument/2006/relationships/customXml" Target="../ink/ink38.xml"/><Relationship Id="rId73" Type="http://schemas.openxmlformats.org/officeDocument/2006/relationships/customXml" Target="../ink/ink42.xml"/><Relationship Id="rId78" Type="http://schemas.openxmlformats.org/officeDocument/2006/relationships/image" Target="../media/image233.png"/><Relationship Id="rId81" Type="http://schemas.openxmlformats.org/officeDocument/2006/relationships/customXml" Target="../ink/ink46.xml"/><Relationship Id="rId86" Type="http://schemas.openxmlformats.org/officeDocument/2006/relationships/image" Target="../media/image237.png"/><Relationship Id="rId94" Type="http://schemas.openxmlformats.org/officeDocument/2006/relationships/image" Target="../media/image241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4" Type="http://schemas.openxmlformats.org/officeDocument/2006/relationships/image" Target="../media/image196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203.png"/><Relationship Id="rId39" Type="http://schemas.openxmlformats.org/officeDocument/2006/relationships/customXml" Target="../ink/ink25.xml"/><Relationship Id="rId34" Type="http://schemas.openxmlformats.org/officeDocument/2006/relationships/image" Target="../media/image211.png"/><Relationship Id="rId50" Type="http://schemas.openxmlformats.org/officeDocument/2006/relationships/image" Target="../media/image219.png"/><Relationship Id="rId55" Type="http://schemas.openxmlformats.org/officeDocument/2006/relationships/customXml" Target="../ink/ink33.xml"/><Relationship Id="rId76" Type="http://schemas.openxmlformats.org/officeDocument/2006/relationships/image" Target="../media/image232.png"/><Relationship Id="rId97" Type="http://schemas.openxmlformats.org/officeDocument/2006/relationships/customXml" Target="../ink/ink54.xml"/><Relationship Id="rId104" Type="http://schemas.openxmlformats.org/officeDocument/2006/relationships/image" Target="../media/image10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92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0.xml"/><Relationship Id="rId24" Type="http://schemas.openxmlformats.org/officeDocument/2006/relationships/image" Target="../media/image206.png"/><Relationship Id="rId40" Type="http://schemas.openxmlformats.org/officeDocument/2006/relationships/image" Target="../media/image214.png"/><Relationship Id="rId45" Type="http://schemas.openxmlformats.org/officeDocument/2006/relationships/customXml" Target="../ink/ink28.xml"/><Relationship Id="rId66" Type="http://schemas.openxmlformats.org/officeDocument/2006/relationships/image" Target="../media/image227.png"/><Relationship Id="rId87" Type="http://schemas.openxmlformats.org/officeDocument/2006/relationships/customXml" Target="../ink/ink49.xml"/><Relationship Id="rId61" Type="http://schemas.openxmlformats.org/officeDocument/2006/relationships/customXml" Target="../ink/ink36.xml"/><Relationship Id="rId82" Type="http://schemas.openxmlformats.org/officeDocument/2006/relationships/image" Target="../media/image235.png"/><Relationship Id="rId19" Type="http://schemas.openxmlformats.org/officeDocument/2006/relationships/customXml" Target="../ink/ink15.xml"/><Relationship Id="rId14" Type="http://schemas.openxmlformats.org/officeDocument/2006/relationships/image" Target="../media/image201.png"/><Relationship Id="rId30" Type="http://schemas.openxmlformats.org/officeDocument/2006/relationships/image" Target="../media/image209.png"/><Relationship Id="rId35" Type="http://schemas.openxmlformats.org/officeDocument/2006/relationships/customXml" Target="../ink/ink23.xml"/><Relationship Id="rId56" Type="http://schemas.openxmlformats.org/officeDocument/2006/relationships/image" Target="../media/image222.png"/><Relationship Id="rId77" Type="http://schemas.openxmlformats.org/officeDocument/2006/relationships/customXml" Target="../ink/ink44.xml"/><Relationship Id="rId100" Type="http://schemas.openxmlformats.org/officeDocument/2006/relationships/image" Target="../media/image8.png"/><Relationship Id="rId105" Type="http://schemas.openxmlformats.org/officeDocument/2006/relationships/customXml" Target="../ink/ink58.xml"/><Relationship Id="rId8" Type="http://schemas.openxmlformats.org/officeDocument/2006/relationships/image" Target="../media/image198.png"/><Relationship Id="rId51" Type="http://schemas.openxmlformats.org/officeDocument/2006/relationships/customXml" Target="../ink/ink31.xml"/><Relationship Id="rId72" Type="http://schemas.openxmlformats.org/officeDocument/2006/relationships/image" Target="../media/image230.png"/><Relationship Id="rId93" Type="http://schemas.openxmlformats.org/officeDocument/2006/relationships/customXml" Target="../ink/ink52.xml"/><Relationship Id="rId98" Type="http://schemas.openxmlformats.org/officeDocument/2006/relationships/image" Target="../media/image243.png"/><Relationship Id="rId3" Type="http://schemas.openxmlformats.org/officeDocument/2006/relationships/customXml" Target="../ink/ink7.xml"/><Relationship Id="rId25" Type="http://schemas.openxmlformats.org/officeDocument/2006/relationships/customXml" Target="../ink/ink18.xml"/><Relationship Id="rId46" Type="http://schemas.openxmlformats.org/officeDocument/2006/relationships/image" Target="../media/image217.png"/><Relationship Id="rId67" Type="http://schemas.openxmlformats.org/officeDocument/2006/relationships/customXml" Target="../ink/ink39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2.png"/><Relationship Id="rId21" Type="http://schemas.openxmlformats.org/officeDocument/2006/relationships/customXml" Target="../ink/ink1057.xml"/><Relationship Id="rId42" Type="http://schemas.openxmlformats.org/officeDocument/2006/relationships/image" Target="../media/image1050.png"/><Relationship Id="rId47" Type="http://schemas.openxmlformats.org/officeDocument/2006/relationships/customXml" Target="../ink/ink1070.xml"/><Relationship Id="rId63" Type="http://schemas.openxmlformats.org/officeDocument/2006/relationships/customXml" Target="../ink/ink1078.xml"/><Relationship Id="rId68" Type="http://schemas.openxmlformats.org/officeDocument/2006/relationships/image" Target="../media/image1063.png"/><Relationship Id="rId84" Type="http://schemas.openxmlformats.org/officeDocument/2006/relationships/image" Target="../media/image1071.png"/><Relationship Id="rId89" Type="http://schemas.openxmlformats.org/officeDocument/2006/relationships/customXml" Target="../ink/ink1091.xml"/><Relationship Id="rId16" Type="http://schemas.openxmlformats.org/officeDocument/2006/relationships/image" Target="../media/image1037.png"/><Relationship Id="rId11" Type="http://schemas.openxmlformats.org/officeDocument/2006/relationships/customXml" Target="../ink/ink1052.xml"/><Relationship Id="rId32" Type="http://schemas.openxmlformats.org/officeDocument/2006/relationships/image" Target="../media/image1045.png"/><Relationship Id="rId37" Type="http://schemas.openxmlformats.org/officeDocument/2006/relationships/customXml" Target="../ink/ink1065.xml"/><Relationship Id="rId53" Type="http://schemas.openxmlformats.org/officeDocument/2006/relationships/customXml" Target="../ink/ink1073.xml"/><Relationship Id="rId58" Type="http://schemas.openxmlformats.org/officeDocument/2006/relationships/image" Target="../media/image1058.png"/><Relationship Id="rId74" Type="http://schemas.openxmlformats.org/officeDocument/2006/relationships/image" Target="../media/image1066.png"/><Relationship Id="rId79" Type="http://schemas.openxmlformats.org/officeDocument/2006/relationships/customXml" Target="../ink/ink1086.xml"/><Relationship Id="rId102" Type="http://schemas.openxmlformats.org/officeDocument/2006/relationships/image" Target="../media/image1103.png"/><Relationship Id="rId5" Type="http://schemas.openxmlformats.org/officeDocument/2006/relationships/customXml" Target="../ink/ink1049.xml"/><Relationship Id="rId90" Type="http://schemas.openxmlformats.org/officeDocument/2006/relationships/image" Target="../media/image1074.png"/><Relationship Id="rId95" Type="http://schemas.openxmlformats.org/officeDocument/2006/relationships/customXml" Target="../ink/ink1094.xml"/><Relationship Id="rId22" Type="http://schemas.openxmlformats.org/officeDocument/2006/relationships/image" Target="../media/image1040.png"/><Relationship Id="rId27" Type="http://schemas.openxmlformats.org/officeDocument/2006/relationships/customXml" Target="../ink/ink1060.xml"/><Relationship Id="rId43" Type="http://schemas.openxmlformats.org/officeDocument/2006/relationships/customXml" Target="../ink/ink1068.xml"/><Relationship Id="rId48" Type="http://schemas.openxmlformats.org/officeDocument/2006/relationships/image" Target="../media/image1053.png"/><Relationship Id="rId64" Type="http://schemas.openxmlformats.org/officeDocument/2006/relationships/image" Target="../media/image1061.png"/><Relationship Id="rId69" Type="http://schemas.openxmlformats.org/officeDocument/2006/relationships/customXml" Target="../ink/ink1081.xml"/><Relationship Id="rId80" Type="http://schemas.openxmlformats.org/officeDocument/2006/relationships/image" Target="../media/image1069.png"/><Relationship Id="rId85" Type="http://schemas.openxmlformats.org/officeDocument/2006/relationships/customXml" Target="../ink/ink1089.xml"/><Relationship Id="rId12" Type="http://schemas.openxmlformats.org/officeDocument/2006/relationships/image" Target="../media/image1035.png"/><Relationship Id="rId17" Type="http://schemas.openxmlformats.org/officeDocument/2006/relationships/customXml" Target="../ink/ink1055.xml"/><Relationship Id="rId33" Type="http://schemas.openxmlformats.org/officeDocument/2006/relationships/customXml" Target="../ink/ink1063.xml"/><Relationship Id="rId38" Type="http://schemas.openxmlformats.org/officeDocument/2006/relationships/image" Target="../media/image1048.png"/><Relationship Id="rId59" Type="http://schemas.openxmlformats.org/officeDocument/2006/relationships/customXml" Target="../ink/ink1076.xml"/><Relationship Id="rId103" Type="http://schemas.openxmlformats.org/officeDocument/2006/relationships/customXml" Target="../ink/ink1098.xml"/><Relationship Id="rId20" Type="http://schemas.openxmlformats.org/officeDocument/2006/relationships/image" Target="../media/image1039.png"/><Relationship Id="rId41" Type="http://schemas.openxmlformats.org/officeDocument/2006/relationships/customXml" Target="../ink/ink1067.xml"/><Relationship Id="rId54" Type="http://schemas.openxmlformats.org/officeDocument/2006/relationships/image" Target="../media/image1056.png"/><Relationship Id="rId62" Type="http://schemas.openxmlformats.org/officeDocument/2006/relationships/image" Target="../media/image1060.png"/><Relationship Id="rId70" Type="http://schemas.openxmlformats.org/officeDocument/2006/relationships/image" Target="../media/image1064.png"/><Relationship Id="rId75" Type="http://schemas.openxmlformats.org/officeDocument/2006/relationships/customXml" Target="../ink/ink1084.xml"/><Relationship Id="rId83" Type="http://schemas.openxmlformats.org/officeDocument/2006/relationships/customXml" Target="../ink/ink1088.xml"/><Relationship Id="rId88" Type="http://schemas.openxmlformats.org/officeDocument/2006/relationships/image" Target="../media/image1073.png"/><Relationship Id="rId91" Type="http://schemas.openxmlformats.org/officeDocument/2006/relationships/customXml" Target="../ink/ink1092.xml"/><Relationship Id="rId96" Type="http://schemas.openxmlformats.org/officeDocument/2006/relationships/image" Target="../media/image10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2.png"/><Relationship Id="rId15" Type="http://schemas.openxmlformats.org/officeDocument/2006/relationships/customXml" Target="../ink/ink1054.xml"/><Relationship Id="rId23" Type="http://schemas.openxmlformats.org/officeDocument/2006/relationships/customXml" Target="../ink/ink1058.xml"/><Relationship Id="rId28" Type="http://schemas.openxmlformats.org/officeDocument/2006/relationships/image" Target="../media/image1043.png"/><Relationship Id="rId36" Type="http://schemas.openxmlformats.org/officeDocument/2006/relationships/image" Target="../media/image1047.png"/><Relationship Id="rId49" Type="http://schemas.openxmlformats.org/officeDocument/2006/relationships/customXml" Target="../ink/ink1071.xml"/><Relationship Id="rId57" Type="http://schemas.openxmlformats.org/officeDocument/2006/relationships/customXml" Target="../ink/ink1075.xml"/><Relationship Id="rId106" Type="http://schemas.openxmlformats.org/officeDocument/2006/relationships/image" Target="../media/image1105.png"/><Relationship Id="rId10" Type="http://schemas.openxmlformats.org/officeDocument/2006/relationships/image" Target="../media/image1034.png"/><Relationship Id="rId31" Type="http://schemas.openxmlformats.org/officeDocument/2006/relationships/customXml" Target="../ink/ink1062.xml"/><Relationship Id="rId44" Type="http://schemas.openxmlformats.org/officeDocument/2006/relationships/image" Target="../media/image1051.png"/><Relationship Id="rId52" Type="http://schemas.openxmlformats.org/officeDocument/2006/relationships/image" Target="../media/image1055.png"/><Relationship Id="rId60" Type="http://schemas.openxmlformats.org/officeDocument/2006/relationships/image" Target="../media/image1059.png"/><Relationship Id="rId65" Type="http://schemas.openxmlformats.org/officeDocument/2006/relationships/customXml" Target="../ink/ink1079.xml"/><Relationship Id="rId73" Type="http://schemas.openxmlformats.org/officeDocument/2006/relationships/customXml" Target="../ink/ink1083.xml"/><Relationship Id="rId78" Type="http://schemas.openxmlformats.org/officeDocument/2006/relationships/image" Target="../media/image1068.png"/><Relationship Id="rId81" Type="http://schemas.openxmlformats.org/officeDocument/2006/relationships/customXml" Target="../ink/ink1087.xml"/><Relationship Id="rId86" Type="http://schemas.openxmlformats.org/officeDocument/2006/relationships/image" Target="../media/image1072.png"/><Relationship Id="rId94" Type="http://schemas.openxmlformats.org/officeDocument/2006/relationships/image" Target="../media/image1076.png"/><Relationship Id="rId99" Type="http://schemas.openxmlformats.org/officeDocument/2006/relationships/customXml" Target="../ink/ink1096.xml"/><Relationship Id="rId101" Type="http://schemas.openxmlformats.org/officeDocument/2006/relationships/customXml" Target="../ink/ink1097.xml"/><Relationship Id="rId4" Type="http://schemas.openxmlformats.org/officeDocument/2006/relationships/image" Target="../media/image1031.png"/><Relationship Id="rId9" Type="http://schemas.openxmlformats.org/officeDocument/2006/relationships/customXml" Target="../ink/ink1051.xml"/><Relationship Id="rId13" Type="http://schemas.openxmlformats.org/officeDocument/2006/relationships/customXml" Target="../ink/ink1053.xml"/><Relationship Id="rId18" Type="http://schemas.openxmlformats.org/officeDocument/2006/relationships/image" Target="../media/image1038.png"/><Relationship Id="rId39" Type="http://schemas.openxmlformats.org/officeDocument/2006/relationships/customXml" Target="../ink/ink1066.xml"/><Relationship Id="rId34" Type="http://schemas.openxmlformats.org/officeDocument/2006/relationships/image" Target="../media/image1046.png"/><Relationship Id="rId50" Type="http://schemas.openxmlformats.org/officeDocument/2006/relationships/image" Target="../media/image1054.png"/><Relationship Id="rId55" Type="http://schemas.openxmlformats.org/officeDocument/2006/relationships/customXml" Target="../ink/ink1074.xml"/><Relationship Id="rId76" Type="http://schemas.openxmlformats.org/officeDocument/2006/relationships/image" Target="../media/image1067.png"/><Relationship Id="rId97" Type="http://schemas.openxmlformats.org/officeDocument/2006/relationships/customXml" Target="../ink/ink1095.xml"/><Relationship Id="rId104" Type="http://schemas.openxmlformats.org/officeDocument/2006/relationships/image" Target="../media/image1104.png"/><Relationship Id="rId7" Type="http://schemas.openxmlformats.org/officeDocument/2006/relationships/customXml" Target="../ink/ink1050.xml"/><Relationship Id="rId71" Type="http://schemas.openxmlformats.org/officeDocument/2006/relationships/customXml" Target="../ink/ink1082.xml"/><Relationship Id="rId92" Type="http://schemas.openxmlformats.org/officeDocument/2006/relationships/image" Target="../media/image1075.png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1061.xml"/><Relationship Id="rId24" Type="http://schemas.openxmlformats.org/officeDocument/2006/relationships/image" Target="../media/image1041.png"/><Relationship Id="rId40" Type="http://schemas.openxmlformats.org/officeDocument/2006/relationships/image" Target="../media/image1049.png"/><Relationship Id="rId45" Type="http://schemas.openxmlformats.org/officeDocument/2006/relationships/customXml" Target="../ink/ink1069.xml"/><Relationship Id="rId66" Type="http://schemas.openxmlformats.org/officeDocument/2006/relationships/image" Target="../media/image1062.png"/><Relationship Id="rId87" Type="http://schemas.openxmlformats.org/officeDocument/2006/relationships/customXml" Target="../ink/ink1090.xml"/><Relationship Id="rId61" Type="http://schemas.openxmlformats.org/officeDocument/2006/relationships/customXml" Target="../ink/ink1077.xml"/><Relationship Id="rId82" Type="http://schemas.openxmlformats.org/officeDocument/2006/relationships/image" Target="../media/image1070.png"/><Relationship Id="rId19" Type="http://schemas.openxmlformats.org/officeDocument/2006/relationships/customXml" Target="../ink/ink1056.xml"/><Relationship Id="rId14" Type="http://schemas.openxmlformats.org/officeDocument/2006/relationships/image" Target="../media/image1036.png"/><Relationship Id="rId30" Type="http://schemas.openxmlformats.org/officeDocument/2006/relationships/image" Target="../media/image1044.png"/><Relationship Id="rId35" Type="http://schemas.openxmlformats.org/officeDocument/2006/relationships/customXml" Target="../ink/ink1064.xml"/><Relationship Id="rId56" Type="http://schemas.openxmlformats.org/officeDocument/2006/relationships/image" Target="../media/image1057.png"/><Relationship Id="rId77" Type="http://schemas.openxmlformats.org/officeDocument/2006/relationships/customXml" Target="../ink/ink1085.xml"/><Relationship Id="rId100" Type="http://schemas.openxmlformats.org/officeDocument/2006/relationships/image" Target="../media/image1079.png"/><Relationship Id="rId105" Type="http://schemas.openxmlformats.org/officeDocument/2006/relationships/customXml" Target="../ink/ink1099.xml"/><Relationship Id="rId8" Type="http://schemas.openxmlformats.org/officeDocument/2006/relationships/image" Target="../media/image1033.png"/><Relationship Id="rId51" Type="http://schemas.openxmlformats.org/officeDocument/2006/relationships/customXml" Target="../ink/ink1072.xml"/><Relationship Id="rId72" Type="http://schemas.openxmlformats.org/officeDocument/2006/relationships/image" Target="../media/image1065.png"/><Relationship Id="rId93" Type="http://schemas.openxmlformats.org/officeDocument/2006/relationships/customXml" Target="../ink/ink1093.xml"/><Relationship Id="rId98" Type="http://schemas.openxmlformats.org/officeDocument/2006/relationships/image" Target="../media/image1078.png"/><Relationship Id="rId3" Type="http://schemas.openxmlformats.org/officeDocument/2006/relationships/customXml" Target="../ink/ink1048.xml"/><Relationship Id="rId25" Type="http://schemas.openxmlformats.org/officeDocument/2006/relationships/customXml" Target="../ink/ink1059.xml"/><Relationship Id="rId46" Type="http://schemas.openxmlformats.org/officeDocument/2006/relationships/image" Target="../media/image1052.png"/><Relationship Id="rId67" Type="http://schemas.openxmlformats.org/officeDocument/2006/relationships/customXml" Target="../ink/ink108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6.xml"/><Relationship Id="rId299" Type="http://schemas.openxmlformats.org/officeDocument/2006/relationships/customXml" Target="../ink/ink1247.xml"/><Relationship Id="rId21" Type="http://schemas.openxmlformats.org/officeDocument/2006/relationships/customXml" Target="../ink/ink1108.xml"/><Relationship Id="rId63" Type="http://schemas.openxmlformats.org/officeDocument/2006/relationships/customXml" Target="../ink/ink1129.xml"/><Relationship Id="rId159" Type="http://schemas.openxmlformats.org/officeDocument/2006/relationships/customXml" Target="../ink/ink1177.xml"/><Relationship Id="rId324" Type="http://schemas.openxmlformats.org/officeDocument/2006/relationships/image" Target="../media/image1266.png"/><Relationship Id="rId170" Type="http://schemas.openxmlformats.org/officeDocument/2006/relationships/image" Target="../media/image1189.png"/><Relationship Id="rId226" Type="http://schemas.openxmlformats.org/officeDocument/2006/relationships/image" Target="../media/image1217.png"/><Relationship Id="rId268" Type="http://schemas.openxmlformats.org/officeDocument/2006/relationships/image" Target="../media/image1238.png"/><Relationship Id="rId32" Type="http://schemas.openxmlformats.org/officeDocument/2006/relationships/image" Target="../media/image1120.png"/><Relationship Id="rId74" Type="http://schemas.openxmlformats.org/officeDocument/2006/relationships/image" Target="../media/image1141.png"/><Relationship Id="rId128" Type="http://schemas.openxmlformats.org/officeDocument/2006/relationships/image" Target="../media/image1168.png"/><Relationship Id="rId335" Type="http://schemas.openxmlformats.org/officeDocument/2006/relationships/customXml" Target="../ink/ink1265.xml"/><Relationship Id="rId5" Type="http://schemas.openxmlformats.org/officeDocument/2006/relationships/customXml" Target="../ink/ink1100.xml"/><Relationship Id="rId181" Type="http://schemas.openxmlformats.org/officeDocument/2006/relationships/customXml" Target="../ink/ink1188.xml"/><Relationship Id="rId237" Type="http://schemas.openxmlformats.org/officeDocument/2006/relationships/customXml" Target="../ink/ink1216.xml"/><Relationship Id="rId279" Type="http://schemas.openxmlformats.org/officeDocument/2006/relationships/customXml" Target="../ink/ink1237.xml"/><Relationship Id="rId43" Type="http://schemas.openxmlformats.org/officeDocument/2006/relationships/customXml" Target="../ink/ink1119.xml"/><Relationship Id="rId139" Type="http://schemas.openxmlformats.org/officeDocument/2006/relationships/customXml" Target="../ink/ink1167.xml"/><Relationship Id="rId290" Type="http://schemas.openxmlformats.org/officeDocument/2006/relationships/image" Target="../media/image1249.png"/><Relationship Id="rId304" Type="http://schemas.openxmlformats.org/officeDocument/2006/relationships/image" Target="../media/image1256.png"/><Relationship Id="rId346" Type="http://schemas.openxmlformats.org/officeDocument/2006/relationships/image" Target="../media/image1277.png"/><Relationship Id="rId85" Type="http://schemas.openxmlformats.org/officeDocument/2006/relationships/customXml" Target="../ink/ink1140.xml"/><Relationship Id="rId150" Type="http://schemas.openxmlformats.org/officeDocument/2006/relationships/image" Target="../media/image1179.png"/><Relationship Id="rId192" Type="http://schemas.openxmlformats.org/officeDocument/2006/relationships/image" Target="../media/image1200.png"/><Relationship Id="rId206" Type="http://schemas.openxmlformats.org/officeDocument/2006/relationships/image" Target="../media/image1207.png"/><Relationship Id="rId248" Type="http://schemas.openxmlformats.org/officeDocument/2006/relationships/image" Target="../media/image1228.png"/><Relationship Id="rId12" Type="http://schemas.openxmlformats.org/officeDocument/2006/relationships/image" Target="../media/image1110.png"/><Relationship Id="rId108" Type="http://schemas.openxmlformats.org/officeDocument/2006/relationships/image" Target="../media/image1158.png"/><Relationship Id="rId315" Type="http://schemas.openxmlformats.org/officeDocument/2006/relationships/customXml" Target="../ink/ink1255.xml"/><Relationship Id="rId357" Type="http://schemas.openxmlformats.org/officeDocument/2006/relationships/customXml" Target="../ink/ink1276.xml"/><Relationship Id="rId54" Type="http://schemas.openxmlformats.org/officeDocument/2006/relationships/image" Target="../media/image1131.png"/><Relationship Id="rId96" Type="http://schemas.openxmlformats.org/officeDocument/2006/relationships/image" Target="../media/image1152.png"/><Relationship Id="rId161" Type="http://schemas.openxmlformats.org/officeDocument/2006/relationships/customXml" Target="../ink/ink1178.xml"/><Relationship Id="rId217" Type="http://schemas.openxmlformats.org/officeDocument/2006/relationships/customXml" Target="../ink/ink1206.xml"/><Relationship Id="rId259" Type="http://schemas.openxmlformats.org/officeDocument/2006/relationships/customXml" Target="../ink/ink1227.xml"/><Relationship Id="rId23" Type="http://schemas.openxmlformats.org/officeDocument/2006/relationships/customXml" Target="../ink/ink1109.xml"/><Relationship Id="rId119" Type="http://schemas.openxmlformats.org/officeDocument/2006/relationships/customXml" Target="../ink/ink1157.xml"/><Relationship Id="rId270" Type="http://schemas.openxmlformats.org/officeDocument/2006/relationships/image" Target="../media/image1239.png"/><Relationship Id="rId326" Type="http://schemas.openxmlformats.org/officeDocument/2006/relationships/image" Target="../media/image1267.png"/><Relationship Id="rId65" Type="http://schemas.openxmlformats.org/officeDocument/2006/relationships/customXml" Target="../ink/ink1130.xml"/><Relationship Id="rId130" Type="http://schemas.openxmlformats.org/officeDocument/2006/relationships/image" Target="../media/image1169.png"/><Relationship Id="rId172" Type="http://schemas.openxmlformats.org/officeDocument/2006/relationships/image" Target="../media/image1190.png"/><Relationship Id="rId228" Type="http://schemas.openxmlformats.org/officeDocument/2006/relationships/image" Target="../media/image1218.png"/><Relationship Id="rId281" Type="http://schemas.openxmlformats.org/officeDocument/2006/relationships/customXml" Target="../ink/ink1238.xml"/><Relationship Id="rId337" Type="http://schemas.openxmlformats.org/officeDocument/2006/relationships/customXml" Target="../ink/ink1266.xml"/><Relationship Id="rId34" Type="http://schemas.openxmlformats.org/officeDocument/2006/relationships/image" Target="../media/image1121.png"/><Relationship Id="rId76" Type="http://schemas.openxmlformats.org/officeDocument/2006/relationships/image" Target="../media/image1142.png"/><Relationship Id="rId141" Type="http://schemas.openxmlformats.org/officeDocument/2006/relationships/customXml" Target="../ink/ink1168.xml"/><Relationship Id="rId7" Type="http://schemas.openxmlformats.org/officeDocument/2006/relationships/customXml" Target="../ink/ink1101.xml"/><Relationship Id="rId183" Type="http://schemas.openxmlformats.org/officeDocument/2006/relationships/customXml" Target="../ink/ink1189.xml"/><Relationship Id="rId239" Type="http://schemas.openxmlformats.org/officeDocument/2006/relationships/customXml" Target="../ink/ink1217.xml"/><Relationship Id="rId250" Type="http://schemas.openxmlformats.org/officeDocument/2006/relationships/image" Target="../media/image1229.png"/><Relationship Id="rId292" Type="http://schemas.openxmlformats.org/officeDocument/2006/relationships/image" Target="../media/image1250.png"/><Relationship Id="rId306" Type="http://schemas.openxmlformats.org/officeDocument/2006/relationships/image" Target="../media/image1257.png"/><Relationship Id="rId45" Type="http://schemas.openxmlformats.org/officeDocument/2006/relationships/customXml" Target="../ink/ink1120.xml"/><Relationship Id="rId87" Type="http://schemas.openxmlformats.org/officeDocument/2006/relationships/customXml" Target="../ink/ink1141.xml"/><Relationship Id="rId110" Type="http://schemas.openxmlformats.org/officeDocument/2006/relationships/image" Target="../media/image1159.png"/><Relationship Id="rId348" Type="http://schemas.openxmlformats.org/officeDocument/2006/relationships/image" Target="../media/image1278.png"/><Relationship Id="rId152" Type="http://schemas.openxmlformats.org/officeDocument/2006/relationships/image" Target="../media/image1180.png"/><Relationship Id="rId194" Type="http://schemas.openxmlformats.org/officeDocument/2006/relationships/image" Target="../media/image1201.png"/><Relationship Id="rId208" Type="http://schemas.openxmlformats.org/officeDocument/2006/relationships/image" Target="../media/image1208.png"/><Relationship Id="rId261" Type="http://schemas.openxmlformats.org/officeDocument/2006/relationships/customXml" Target="../ink/ink1228.xml"/><Relationship Id="rId14" Type="http://schemas.openxmlformats.org/officeDocument/2006/relationships/image" Target="../media/image1111.png"/><Relationship Id="rId56" Type="http://schemas.openxmlformats.org/officeDocument/2006/relationships/image" Target="../media/image1132.png"/><Relationship Id="rId317" Type="http://schemas.openxmlformats.org/officeDocument/2006/relationships/customXml" Target="../ink/ink1256.xml"/><Relationship Id="rId359" Type="http://schemas.openxmlformats.org/officeDocument/2006/relationships/customXml" Target="../ink/ink1277.xml"/><Relationship Id="rId98" Type="http://schemas.openxmlformats.org/officeDocument/2006/relationships/image" Target="../media/image1153.png"/><Relationship Id="rId121" Type="http://schemas.openxmlformats.org/officeDocument/2006/relationships/customXml" Target="../ink/ink1158.xml"/><Relationship Id="rId163" Type="http://schemas.openxmlformats.org/officeDocument/2006/relationships/customXml" Target="../ink/ink1179.xml"/><Relationship Id="rId219" Type="http://schemas.openxmlformats.org/officeDocument/2006/relationships/customXml" Target="../ink/ink1207.xml"/><Relationship Id="rId230" Type="http://schemas.openxmlformats.org/officeDocument/2006/relationships/image" Target="../media/image1219.png"/><Relationship Id="rId25" Type="http://schemas.openxmlformats.org/officeDocument/2006/relationships/customXml" Target="../ink/ink1110.xml"/><Relationship Id="rId46" Type="http://schemas.openxmlformats.org/officeDocument/2006/relationships/image" Target="../media/image1127.png"/><Relationship Id="rId67" Type="http://schemas.openxmlformats.org/officeDocument/2006/relationships/customXml" Target="../ink/ink1131.xml"/><Relationship Id="rId272" Type="http://schemas.openxmlformats.org/officeDocument/2006/relationships/image" Target="../media/image1240.png"/><Relationship Id="rId293" Type="http://schemas.openxmlformats.org/officeDocument/2006/relationships/customXml" Target="../ink/ink1244.xml"/><Relationship Id="rId307" Type="http://schemas.openxmlformats.org/officeDocument/2006/relationships/customXml" Target="../ink/ink1251.xml"/><Relationship Id="rId328" Type="http://schemas.openxmlformats.org/officeDocument/2006/relationships/image" Target="../media/image1268.png"/><Relationship Id="rId349" Type="http://schemas.openxmlformats.org/officeDocument/2006/relationships/customXml" Target="../ink/ink1272.xml"/><Relationship Id="rId88" Type="http://schemas.openxmlformats.org/officeDocument/2006/relationships/image" Target="../media/image1148.png"/><Relationship Id="rId111" Type="http://schemas.openxmlformats.org/officeDocument/2006/relationships/customXml" Target="../ink/ink1153.xml"/><Relationship Id="rId132" Type="http://schemas.openxmlformats.org/officeDocument/2006/relationships/image" Target="../media/image1170.png"/><Relationship Id="rId153" Type="http://schemas.openxmlformats.org/officeDocument/2006/relationships/customXml" Target="../ink/ink1174.xml"/><Relationship Id="rId174" Type="http://schemas.openxmlformats.org/officeDocument/2006/relationships/image" Target="../media/image1191.png"/><Relationship Id="rId195" Type="http://schemas.openxmlformats.org/officeDocument/2006/relationships/customXml" Target="../ink/ink1195.xml"/><Relationship Id="rId209" Type="http://schemas.openxmlformats.org/officeDocument/2006/relationships/customXml" Target="../ink/ink1202.xml"/><Relationship Id="rId360" Type="http://schemas.openxmlformats.org/officeDocument/2006/relationships/image" Target="../media/image1284.png"/><Relationship Id="rId220" Type="http://schemas.openxmlformats.org/officeDocument/2006/relationships/image" Target="../media/image1214.png"/><Relationship Id="rId241" Type="http://schemas.openxmlformats.org/officeDocument/2006/relationships/customXml" Target="../ink/ink1218.xml"/><Relationship Id="rId15" Type="http://schemas.openxmlformats.org/officeDocument/2006/relationships/customXml" Target="../ink/ink1105.xml"/><Relationship Id="rId36" Type="http://schemas.openxmlformats.org/officeDocument/2006/relationships/image" Target="../media/image1122.png"/><Relationship Id="rId57" Type="http://schemas.openxmlformats.org/officeDocument/2006/relationships/customXml" Target="../ink/ink1126.xml"/><Relationship Id="rId262" Type="http://schemas.openxmlformats.org/officeDocument/2006/relationships/image" Target="../media/image1235.png"/><Relationship Id="rId283" Type="http://schemas.openxmlformats.org/officeDocument/2006/relationships/customXml" Target="../ink/ink1239.xml"/><Relationship Id="rId318" Type="http://schemas.openxmlformats.org/officeDocument/2006/relationships/image" Target="../media/image1263.png"/><Relationship Id="rId339" Type="http://schemas.openxmlformats.org/officeDocument/2006/relationships/customXml" Target="../ink/ink1267.xml"/><Relationship Id="rId78" Type="http://schemas.openxmlformats.org/officeDocument/2006/relationships/image" Target="../media/image1143.png"/><Relationship Id="rId99" Type="http://schemas.openxmlformats.org/officeDocument/2006/relationships/customXml" Target="../ink/ink1147.xml"/><Relationship Id="rId101" Type="http://schemas.openxmlformats.org/officeDocument/2006/relationships/customXml" Target="../ink/ink1148.xml"/><Relationship Id="rId122" Type="http://schemas.openxmlformats.org/officeDocument/2006/relationships/image" Target="../media/image1165.png"/><Relationship Id="rId143" Type="http://schemas.openxmlformats.org/officeDocument/2006/relationships/customXml" Target="../ink/ink1169.xml"/><Relationship Id="rId164" Type="http://schemas.openxmlformats.org/officeDocument/2006/relationships/image" Target="../media/image1186.png"/><Relationship Id="rId185" Type="http://schemas.openxmlformats.org/officeDocument/2006/relationships/customXml" Target="../ink/ink1190.xml"/><Relationship Id="rId350" Type="http://schemas.openxmlformats.org/officeDocument/2006/relationships/image" Target="../media/image1279.png"/><Relationship Id="rId9" Type="http://schemas.openxmlformats.org/officeDocument/2006/relationships/customXml" Target="../ink/ink1102.xml"/><Relationship Id="rId210" Type="http://schemas.openxmlformats.org/officeDocument/2006/relationships/image" Target="../media/image1209.png"/><Relationship Id="rId26" Type="http://schemas.openxmlformats.org/officeDocument/2006/relationships/image" Target="../media/image1117.png"/><Relationship Id="rId231" Type="http://schemas.openxmlformats.org/officeDocument/2006/relationships/customXml" Target="../ink/ink1213.xml"/><Relationship Id="rId252" Type="http://schemas.openxmlformats.org/officeDocument/2006/relationships/image" Target="../media/image1230.png"/><Relationship Id="rId273" Type="http://schemas.openxmlformats.org/officeDocument/2006/relationships/customXml" Target="../ink/ink1234.xml"/><Relationship Id="rId294" Type="http://schemas.openxmlformats.org/officeDocument/2006/relationships/image" Target="../media/image1251.png"/><Relationship Id="rId308" Type="http://schemas.openxmlformats.org/officeDocument/2006/relationships/image" Target="../media/image1258.png"/><Relationship Id="rId329" Type="http://schemas.openxmlformats.org/officeDocument/2006/relationships/customXml" Target="../ink/ink1262.xml"/><Relationship Id="rId47" Type="http://schemas.openxmlformats.org/officeDocument/2006/relationships/customXml" Target="../ink/ink1121.xml"/><Relationship Id="rId68" Type="http://schemas.openxmlformats.org/officeDocument/2006/relationships/image" Target="../media/image1138.png"/><Relationship Id="rId89" Type="http://schemas.openxmlformats.org/officeDocument/2006/relationships/customXml" Target="../ink/ink1142.xml"/><Relationship Id="rId112" Type="http://schemas.openxmlformats.org/officeDocument/2006/relationships/image" Target="../media/image1160.png"/><Relationship Id="rId133" Type="http://schemas.openxmlformats.org/officeDocument/2006/relationships/customXml" Target="../ink/ink1164.xml"/><Relationship Id="rId154" Type="http://schemas.openxmlformats.org/officeDocument/2006/relationships/image" Target="../media/image1181.png"/><Relationship Id="rId175" Type="http://schemas.openxmlformats.org/officeDocument/2006/relationships/customXml" Target="../ink/ink1185.xml"/><Relationship Id="rId340" Type="http://schemas.openxmlformats.org/officeDocument/2006/relationships/image" Target="../media/image1274.png"/><Relationship Id="rId196" Type="http://schemas.openxmlformats.org/officeDocument/2006/relationships/image" Target="../media/image1202.png"/><Relationship Id="rId200" Type="http://schemas.openxmlformats.org/officeDocument/2006/relationships/image" Target="../media/image1204.png"/><Relationship Id="rId16" Type="http://schemas.openxmlformats.org/officeDocument/2006/relationships/image" Target="../media/image1112.png"/><Relationship Id="rId221" Type="http://schemas.openxmlformats.org/officeDocument/2006/relationships/customXml" Target="../ink/ink1208.xml"/><Relationship Id="rId242" Type="http://schemas.openxmlformats.org/officeDocument/2006/relationships/image" Target="../media/image1225.png"/><Relationship Id="rId263" Type="http://schemas.openxmlformats.org/officeDocument/2006/relationships/customXml" Target="../ink/ink1229.xml"/><Relationship Id="rId284" Type="http://schemas.openxmlformats.org/officeDocument/2006/relationships/image" Target="../media/image1246.png"/><Relationship Id="rId319" Type="http://schemas.openxmlformats.org/officeDocument/2006/relationships/customXml" Target="../ink/ink1257.xml"/><Relationship Id="rId37" Type="http://schemas.openxmlformats.org/officeDocument/2006/relationships/customXml" Target="../ink/ink1116.xml"/><Relationship Id="rId58" Type="http://schemas.openxmlformats.org/officeDocument/2006/relationships/image" Target="../media/image1133.png"/><Relationship Id="rId79" Type="http://schemas.openxmlformats.org/officeDocument/2006/relationships/customXml" Target="../ink/ink1137.xml"/><Relationship Id="rId102" Type="http://schemas.openxmlformats.org/officeDocument/2006/relationships/image" Target="../media/image1155.png"/><Relationship Id="rId123" Type="http://schemas.openxmlformats.org/officeDocument/2006/relationships/customXml" Target="../ink/ink1159.xml"/><Relationship Id="rId144" Type="http://schemas.openxmlformats.org/officeDocument/2006/relationships/image" Target="../media/image1176.png"/><Relationship Id="rId330" Type="http://schemas.openxmlformats.org/officeDocument/2006/relationships/image" Target="../media/image1269.png"/><Relationship Id="rId90" Type="http://schemas.openxmlformats.org/officeDocument/2006/relationships/image" Target="../media/image1149.png"/><Relationship Id="rId165" Type="http://schemas.openxmlformats.org/officeDocument/2006/relationships/customXml" Target="../ink/ink1180.xml"/><Relationship Id="rId186" Type="http://schemas.openxmlformats.org/officeDocument/2006/relationships/image" Target="../media/image1197.png"/><Relationship Id="rId351" Type="http://schemas.openxmlformats.org/officeDocument/2006/relationships/customXml" Target="../ink/ink1273.xml"/><Relationship Id="rId211" Type="http://schemas.openxmlformats.org/officeDocument/2006/relationships/customXml" Target="../ink/ink1203.xml"/><Relationship Id="rId232" Type="http://schemas.openxmlformats.org/officeDocument/2006/relationships/image" Target="../media/image1220.png"/><Relationship Id="rId253" Type="http://schemas.openxmlformats.org/officeDocument/2006/relationships/customXml" Target="../ink/ink1224.xml"/><Relationship Id="rId274" Type="http://schemas.openxmlformats.org/officeDocument/2006/relationships/image" Target="../media/image1241.png"/><Relationship Id="rId295" Type="http://schemas.openxmlformats.org/officeDocument/2006/relationships/customXml" Target="../ink/ink1245.xml"/><Relationship Id="rId309" Type="http://schemas.openxmlformats.org/officeDocument/2006/relationships/customXml" Target="../ink/ink1252.xml"/><Relationship Id="rId27" Type="http://schemas.openxmlformats.org/officeDocument/2006/relationships/customXml" Target="../ink/ink1111.xml"/><Relationship Id="rId48" Type="http://schemas.openxmlformats.org/officeDocument/2006/relationships/image" Target="../media/image1128.png"/><Relationship Id="rId69" Type="http://schemas.openxmlformats.org/officeDocument/2006/relationships/customXml" Target="../ink/ink1132.xml"/><Relationship Id="rId113" Type="http://schemas.openxmlformats.org/officeDocument/2006/relationships/customXml" Target="../ink/ink1154.xml"/><Relationship Id="rId134" Type="http://schemas.openxmlformats.org/officeDocument/2006/relationships/image" Target="../media/image1171.png"/><Relationship Id="rId320" Type="http://schemas.openxmlformats.org/officeDocument/2006/relationships/image" Target="../media/image1264.png"/><Relationship Id="rId80" Type="http://schemas.openxmlformats.org/officeDocument/2006/relationships/image" Target="../media/image1144.png"/><Relationship Id="rId155" Type="http://schemas.openxmlformats.org/officeDocument/2006/relationships/customXml" Target="../ink/ink1175.xml"/><Relationship Id="rId176" Type="http://schemas.openxmlformats.org/officeDocument/2006/relationships/image" Target="../media/image1192.png"/><Relationship Id="rId197" Type="http://schemas.openxmlformats.org/officeDocument/2006/relationships/customXml" Target="../ink/ink1196.xml"/><Relationship Id="rId341" Type="http://schemas.openxmlformats.org/officeDocument/2006/relationships/customXml" Target="../ink/ink1268.xml"/><Relationship Id="rId201" Type="http://schemas.openxmlformats.org/officeDocument/2006/relationships/customXml" Target="../ink/ink1198.xml"/><Relationship Id="rId222" Type="http://schemas.openxmlformats.org/officeDocument/2006/relationships/image" Target="../media/image1215.png"/><Relationship Id="rId243" Type="http://schemas.openxmlformats.org/officeDocument/2006/relationships/customXml" Target="../ink/ink1219.xml"/><Relationship Id="rId264" Type="http://schemas.openxmlformats.org/officeDocument/2006/relationships/image" Target="../media/image1236.png"/><Relationship Id="rId285" Type="http://schemas.openxmlformats.org/officeDocument/2006/relationships/customXml" Target="../ink/ink1240.xml"/><Relationship Id="rId17" Type="http://schemas.openxmlformats.org/officeDocument/2006/relationships/customXml" Target="../ink/ink1106.xml"/><Relationship Id="rId38" Type="http://schemas.openxmlformats.org/officeDocument/2006/relationships/image" Target="../media/image1123.png"/><Relationship Id="rId59" Type="http://schemas.openxmlformats.org/officeDocument/2006/relationships/customXml" Target="../ink/ink1127.xml"/><Relationship Id="rId103" Type="http://schemas.openxmlformats.org/officeDocument/2006/relationships/customXml" Target="../ink/ink1149.xml"/><Relationship Id="rId124" Type="http://schemas.openxmlformats.org/officeDocument/2006/relationships/image" Target="../media/image1166.png"/><Relationship Id="rId310" Type="http://schemas.openxmlformats.org/officeDocument/2006/relationships/image" Target="../media/image1259.png"/><Relationship Id="rId70" Type="http://schemas.openxmlformats.org/officeDocument/2006/relationships/image" Target="../media/image1139.png"/><Relationship Id="rId91" Type="http://schemas.openxmlformats.org/officeDocument/2006/relationships/customXml" Target="../ink/ink1143.xml"/><Relationship Id="rId145" Type="http://schemas.openxmlformats.org/officeDocument/2006/relationships/customXml" Target="../ink/ink1170.xml"/><Relationship Id="rId166" Type="http://schemas.openxmlformats.org/officeDocument/2006/relationships/image" Target="../media/image1187.png"/><Relationship Id="rId187" Type="http://schemas.openxmlformats.org/officeDocument/2006/relationships/customXml" Target="../ink/ink1191.xml"/><Relationship Id="rId331" Type="http://schemas.openxmlformats.org/officeDocument/2006/relationships/customXml" Target="../ink/ink1263.xml"/><Relationship Id="rId35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10.png"/><Relationship Id="rId233" Type="http://schemas.openxmlformats.org/officeDocument/2006/relationships/customXml" Target="../ink/ink1214.xml"/><Relationship Id="rId254" Type="http://schemas.openxmlformats.org/officeDocument/2006/relationships/image" Target="../media/image1231.png"/><Relationship Id="rId28" Type="http://schemas.openxmlformats.org/officeDocument/2006/relationships/image" Target="../media/image1118.png"/><Relationship Id="rId49" Type="http://schemas.openxmlformats.org/officeDocument/2006/relationships/customXml" Target="../ink/ink1122.xml"/><Relationship Id="rId114" Type="http://schemas.openxmlformats.org/officeDocument/2006/relationships/image" Target="../media/image1161.png"/><Relationship Id="rId275" Type="http://schemas.openxmlformats.org/officeDocument/2006/relationships/customXml" Target="../ink/ink1235.xml"/><Relationship Id="rId296" Type="http://schemas.openxmlformats.org/officeDocument/2006/relationships/image" Target="../media/image1252.png"/><Relationship Id="rId300" Type="http://schemas.openxmlformats.org/officeDocument/2006/relationships/image" Target="../media/image1254.png"/><Relationship Id="rId60" Type="http://schemas.openxmlformats.org/officeDocument/2006/relationships/image" Target="../media/image1134.png"/><Relationship Id="rId81" Type="http://schemas.openxmlformats.org/officeDocument/2006/relationships/customXml" Target="../ink/ink1138.xml"/><Relationship Id="rId135" Type="http://schemas.openxmlformats.org/officeDocument/2006/relationships/customXml" Target="../ink/ink1165.xml"/><Relationship Id="rId156" Type="http://schemas.openxmlformats.org/officeDocument/2006/relationships/image" Target="../media/image1182.png"/><Relationship Id="rId177" Type="http://schemas.openxmlformats.org/officeDocument/2006/relationships/customXml" Target="../ink/ink1186.xml"/><Relationship Id="rId198" Type="http://schemas.openxmlformats.org/officeDocument/2006/relationships/image" Target="../media/image1203.png"/><Relationship Id="rId321" Type="http://schemas.openxmlformats.org/officeDocument/2006/relationships/customXml" Target="../ink/ink1258.xml"/><Relationship Id="rId342" Type="http://schemas.openxmlformats.org/officeDocument/2006/relationships/image" Target="../media/image1275.png"/><Relationship Id="rId202" Type="http://schemas.openxmlformats.org/officeDocument/2006/relationships/image" Target="../media/image1205.png"/><Relationship Id="rId223" Type="http://schemas.openxmlformats.org/officeDocument/2006/relationships/customXml" Target="../ink/ink1209.xml"/><Relationship Id="rId244" Type="http://schemas.openxmlformats.org/officeDocument/2006/relationships/image" Target="../media/image1226.png"/><Relationship Id="rId18" Type="http://schemas.openxmlformats.org/officeDocument/2006/relationships/image" Target="../media/image1113.png"/><Relationship Id="rId39" Type="http://schemas.openxmlformats.org/officeDocument/2006/relationships/customXml" Target="../ink/ink1117.xml"/><Relationship Id="rId265" Type="http://schemas.openxmlformats.org/officeDocument/2006/relationships/customXml" Target="../ink/ink1230.xml"/><Relationship Id="rId286" Type="http://schemas.openxmlformats.org/officeDocument/2006/relationships/image" Target="../media/image1247.png"/><Relationship Id="rId50" Type="http://schemas.openxmlformats.org/officeDocument/2006/relationships/image" Target="../media/image1129.png"/><Relationship Id="rId104" Type="http://schemas.openxmlformats.org/officeDocument/2006/relationships/image" Target="../media/image1156.png"/><Relationship Id="rId125" Type="http://schemas.openxmlformats.org/officeDocument/2006/relationships/customXml" Target="../ink/ink1160.xml"/><Relationship Id="rId146" Type="http://schemas.openxmlformats.org/officeDocument/2006/relationships/image" Target="../media/image1177.png"/><Relationship Id="rId167" Type="http://schemas.openxmlformats.org/officeDocument/2006/relationships/customXml" Target="../ink/ink1181.xml"/><Relationship Id="rId188" Type="http://schemas.openxmlformats.org/officeDocument/2006/relationships/image" Target="../media/image1198.png"/><Relationship Id="rId311" Type="http://schemas.openxmlformats.org/officeDocument/2006/relationships/customXml" Target="../ink/ink1253.xml"/><Relationship Id="rId332" Type="http://schemas.openxmlformats.org/officeDocument/2006/relationships/image" Target="../media/image1270.png"/><Relationship Id="rId353" Type="http://schemas.openxmlformats.org/officeDocument/2006/relationships/customXml" Target="../ink/ink1274.xml"/><Relationship Id="rId71" Type="http://schemas.openxmlformats.org/officeDocument/2006/relationships/customXml" Target="../ink/ink1133.xml"/><Relationship Id="rId92" Type="http://schemas.openxmlformats.org/officeDocument/2006/relationships/image" Target="../media/image1150.png"/><Relationship Id="rId213" Type="http://schemas.openxmlformats.org/officeDocument/2006/relationships/customXml" Target="../ink/ink1204.xml"/><Relationship Id="rId234" Type="http://schemas.openxmlformats.org/officeDocument/2006/relationships/image" Target="../media/image1221.png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1112.xml"/><Relationship Id="rId255" Type="http://schemas.openxmlformats.org/officeDocument/2006/relationships/customXml" Target="../ink/ink1225.xml"/><Relationship Id="rId276" Type="http://schemas.openxmlformats.org/officeDocument/2006/relationships/image" Target="../media/image1242.png"/><Relationship Id="rId297" Type="http://schemas.openxmlformats.org/officeDocument/2006/relationships/customXml" Target="../ink/ink1246.xml"/><Relationship Id="rId40" Type="http://schemas.openxmlformats.org/officeDocument/2006/relationships/image" Target="../media/image1124.png"/><Relationship Id="rId115" Type="http://schemas.openxmlformats.org/officeDocument/2006/relationships/customXml" Target="../ink/ink1155.xml"/><Relationship Id="rId136" Type="http://schemas.openxmlformats.org/officeDocument/2006/relationships/image" Target="../media/image1172.png"/><Relationship Id="rId157" Type="http://schemas.openxmlformats.org/officeDocument/2006/relationships/customXml" Target="../ink/ink1176.xml"/><Relationship Id="rId178" Type="http://schemas.openxmlformats.org/officeDocument/2006/relationships/image" Target="../media/image1193.png"/><Relationship Id="rId301" Type="http://schemas.openxmlformats.org/officeDocument/2006/relationships/customXml" Target="../ink/ink1248.xml"/><Relationship Id="rId322" Type="http://schemas.openxmlformats.org/officeDocument/2006/relationships/image" Target="../media/image1265.png"/><Relationship Id="rId343" Type="http://schemas.openxmlformats.org/officeDocument/2006/relationships/customXml" Target="../ink/ink1269.xml"/><Relationship Id="rId61" Type="http://schemas.openxmlformats.org/officeDocument/2006/relationships/customXml" Target="../ink/ink1128.xml"/><Relationship Id="rId82" Type="http://schemas.openxmlformats.org/officeDocument/2006/relationships/image" Target="../media/image1145.png"/><Relationship Id="rId199" Type="http://schemas.openxmlformats.org/officeDocument/2006/relationships/customXml" Target="../ink/ink1197.xml"/><Relationship Id="rId203" Type="http://schemas.openxmlformats.org/officeDocument/2006/relationships/customXml" Target="../ink/ink1199.xml"/><Relationship Id="rId19" Type="http://schemas.openxmlformats.org/officeDocument/2006/relationships/customXml" Target="../ink/ink1107.xml"/><Relationship Id="rId224" Type="http://schemas.openxmlformats.org/officeDocument/2006/relationships/image" Target="../media/image1216.png"/><Relationship Id="rId245" Type="http://schemas.openxmlformats.org/officeDocument/2006/relationships/customXml" Target="../ink/ink1220.xml"/><Relationship Id="rId266" Type="http://schemas.openxmlformats.org/officeDocument/2006/relationships/image" Target="../media/image1237.png"/><Relationship Id="rId287" Type="http://schemas.openxmlformats.org/officeDocument/2006/relationships/customXml" Target="../ink/ink1241.xml"/><Relationship Id="rId30" Type="http://schemas.openxmlformats.org/officeDocument/2006/relationships/image" Target="../media/image1119.png"/><Relationship Id="rId105" Type="http://schemas.openxmlformats.org/officeDocument/2006/relationships/customXml" Target="../ink/ink1150.xml"/><Relationship Id="rId126" Type="http://schemas.openxmlformats.org/officeDocument/2006/relationships/image" Target="../media/image1167.png"/><Relationship Id="rId147" Type="http://schemas.openxmlformats.org/officeDocument/2006/relationships/customXml" Target="../ink/ink1171.xml"/><Relationship Id="rId168" Type="http://schemas.openxmlformats.org/officeDocument/2006/relationships/image" Target="../media/image1188.png"/><Relationship Id="rId312" Type="http://schemas.openxmlformats.org/officeDocument/2006/relationships/image" Target="../media/image1260.png"/><Relationship Id="rId333" Type="http://schemas.openxmlformats.org/officeDocument/2006/relationships/customXml" Target="../ink/ink1264.xml"/><Relationship Id="rId354" Type="http://schemas.openxmlformats.org/officeDocument/2006/relationships/image" Target="../media/image1281.png"/><Relationship Id="rId51" Type="http://schemas.openxmlformats.org/officeDocument/2006/relationships/customXml" Target="../ink/ink1123.xml"/><Relationship Id="rId72" Type="http://schemas.openxmlformats.org/officeDocument/2006/relationships/image" Target="../media/image1140.png"/><Relationship Id="rId93" Type="http://schemas.openxmlformats.org/officeDocument/2006/relationships/customXml" Target="../ink/ink1144.xml"/><Relationship Id="rId189" Type="http://schemas.openxmlformats.org/officeDocument/2006/relationships/customXml" Target="../ink/ink1192.xml"/><Relationship Id="rId3" Type="http://schemas.openxmlformats.org/officeDocument/2006/relationships/package" Target="../embeddings/Microsoft_Excel_Worksheet.xlsx"/><Relationship Id="rId214" Type="http://schemas.openxmlformats.org/officeDocument/2006/relationships/image" Target="../media/image1211.png"/><Relationship Id="rId235" Type="http://schemas.openxmlformats.org/officeDocument/2006/relationships/customXml" Target="../ink/ink1215.xml"/><Relationship Id="rId256" Type="http://schemas.openxmlformats.org/officeDocument/2006/relationships/image" Target="../media/image1232.png"/><Relationship Id="rId277" Type="http://schemas.openxmlformats.org/officeDocument/2006/relationships/customXml" Target="../ink/ink1236.xml"/><Relationship Id="rId298" Type="http://schemas.openxmlformats.org/officeDocument/2006/relationships/image" Target="../media/image1253.png"/><Relationship Id="rId116" Type="http://schemas.openxmlformats.org/officeDocument/2006/relationships/image" Target="../media/image1162.png"/><Relationship Id="rId137" Type="http://schemas.openxmlformats.org/officeDocument/2006/relationships/customXml" Target="../ink/ink1166.xml"/><Relationship Id="rId158" Type="http://schemas.openxmlformats.org/officeDocument/2006/relationships/image" Target="../media/image1183.png"/><Relationship Id="rId302" Type="http://schemas.openxmlformats.org/officeDocument/2006/relationships/image" Target="../media/image1255.png"/><Relationship Id="rId323" Type="http://schemas.openxmlformats.org/officeDocument/2006/relationships/customXml" Target="../ink/ink1259.xml"/><Relationship Id="rId344" Type="http://schemas.openxmlformats.org/officeDocument/2006/relationships/image" Target="../media/image1276.png"/><Relationship Id="rId20" Type="http://schemas.openxmlformats.org/officeDocument/2006/relationships/image" Target="../media/image1114.png"/><Relationship Id="rId41" Type="http://schemas.openxmlformats.org/officeDocument/2006/relationships/customXml" Target="../ink/ink1118.xml"/><Relationship Id="rId62" Type="http://schemas.openxmlformats.org/officeDocument/2006/relationships/image" Target="../media/image1135.png"/><Relationship Id="rId83" Type="http://schemas.openxmlformats.org/officeDocument/2006/relationships/customXml" Target="../ink/ink1139.xml"/><Relationship Id="rId179" Type="http://schemas.openxmlformats.org/officeDocument/2006/relationships/customXml" Target="../ink/ink1187.xml"/><Relationship Id="rId190" Type="http://schemas.openxmlformats.org/officeDocument/2006/relationships/image" Target="../media/image1199.png"/><Relationship Id="rId204" Type="http://schemas.openxmlformats.org/officeDocument/2006/relationships/image" Target="../media/image1206.png"/><Relationship Id="rId225" Type="http://schemas.openxmlformats.org/officeDocument/2006/relationships/customXml" Target="../ink/ink1210.xml"/><Relationship Id="rId246" Type="http://schemas.openxmlformats.org/officeDocument/2006/relationships/image" Target="../media/image1227.png"/><Relationship Id="rId267" Type="http://schemas.openxmlformats.org/officeDocument/2006/relationships/customXml" Target="../ink/ink1231.xml"/><Relationship Id="rId288" Type="http://schemas.openxmlformats.org/officeDocument/2006/relationships/image" Target="../media/image1248.png"/><Relationship Id="rId106" Type="http://schemas.openxmlformats.org/officeDocument/2006/relationships/image" Target="../media/image1157.png"/><Relationship Id="rId127" Type="http://schemas.openxmlformats.org/officeDocument/2006/relationships/customXml" Target="../ink/ink1161.xml"/><Relationship Id="rId313" Type="http://schemas.openxmlformats.org/officeDocument/2006/relationships/customXml" Target="../ink/ink1254.xml"/><Relationship Id="rId10" Type="http://schemas.openxmlformats.org/officeDocument/2006/relationships/image" Target="../media/image1109.png"/><Relationship Id="rId31" Type="http://schemas.openxmlformats.org/officeDocument/2006/relationships/customXml" Target="../ink/ink1113.xml"/><Relationship Id="rId52" Type="http://schemas.openxmlformats.org/officeDocument/2006/relationships/image" Target="../media/image1130.png"/><Relationship Id="rId73" Type="http://schemas.openxmlformats.org/officeDocument/2006/relationships/customXml" Target="../ink/ink1134.xml"/><Relationship Id="rId94" Type="http://schemas.openxmlformats.org/officeDocument/2006/relationships/image" Target="../media/image1151.png"/><Relationship Id="rId148" Type="http://schemas.openxmlformats.org/officeDocument/2006/relationships/image" Target="../media/image1178.png"/><Relationship Id="rId169" Type="http://schemas.openxmlformats.org/officeDocument/2006/relationships/customXml" Target="../ink/ink1182.xml"/><Relationship Id="rId334" Type="http://schemas.openxmlformats.org/officeDocument/2006/relationships/image" Target="../media/image1271.png"/><Relationship Id="rId355" Type="http://schemas.openxmlformats.org/officeDocument/2006/relationships/customXml" Target="../ink/ink1275.xml"/><Relationship Id="rId4" Type="http://schemas.openxmlformats.org/officeDocument/2006/relationships/image" Target="../media/image1106.emf"/><Relationship Id="rId180" Type="http://schemas.openxmlformats.org/officeDocument/2006/relationships/image" Target="../media/image1194.png"/><Relationship Id="rId215" Type="http://schemas.openxmlformats.org/officeDocument/2006/relationships/customXml" Target="../ink/ink1205.xml"/><Relationship Id="rId236" Type="http://schemas.openxmlformats.org/officeDocument/2006/relationships/image" Target="../media/image1222.png"/><Relationship Id="rId257" Type="http://schemas.openxmlformats.org/officeDocument/2006/relationships/customXml" Target="../ink/ink1226.xml"/><Relationship Id="rId278" Type="http://schemas.openxmlformats.org/officeDocument/2006/relationships/image" Target="../media/image1243.png"/><Relationship Id="rId303" Type="http://schemas.openxmlformats.org/officeDocument/2006/relationships/customXml" Target="../ink/ink1249.xml"/><Relationship Id="rId42" Type="http://schemas.openxmlformats.org/officeDocument/2006/relationships/image" Target="../media/image1125.png"/><Relationship Id="rId84" Type="http://schemas.openxmlformats.org/officeDocument/2006/relationships/image" Target="../media/image1146.png"/><Relationship Id="rId138" Type="http://schemas.openxmlformats.org/officeDocument/2006/relationships/image" Target="../media/image1173.png"/><Relationship Id="rId345" Type="http://schemas.openxmlformats.org/officeDocument/2006/relationships/customXml" Target="../ink/ink1270.xml"/><Relationship Id="rId191" Type="http://schemas.openxmlformats.org/officeDocument/2006/relationships/customXml" Target="../ink/ink1193.xml"/><Relationship Id="rId205" Type="http://schemas.openxmlformats.org/officeDocument/2006/relationships/customXml" Target="../ink/ink1200.xml"/><Relationship Id="rId247" Type="http://schemas.openxmlformats.org/officeDocument/2006/relationships/customXml" Target="../ink/ink1221.xml"/><Relationship Id="rId107" Type="http://schemas.openxmlformats.org/officeDocument/2006/relationships/customXml" Target="../ink/ink1151.xml"/><Relationship Id="rId289" Type="http://schemas.openxmlformats.org/officeDocument/2006/relationships/customXml" Target="../ink/ink1242.xml"/><Relationship Id="rId11" Type="http://schemas.openxmlformats.org/officeDocument/2006/relationships/customXml" Target="../ink/ink1103.xml"/><Relationship Id="rId53" Type="http://schemas.openxmlformats.org/officeDocument/2006/relationships/customXml" Target="../ink/ink1124.xml"/><Relationship Id="rId149" Type="http://schemas.openxmlformats.org/officeDocument/2006/relationships/customXml" Target="../ink/ink1172.xml"/><Relationship Id="rId314" Type="http://schemas.openxmlformats.org/officeDocument/2006/relationships/image" Target="../media/image1261.png"/><Relationship Id="rId356" Type="http://schemas.openxmlformats.org/officeDocument/2006/relationships/image" Target="../media/image1282.png"/><Relationship Id="rId95" Type="http://schemas.openxmlformats.org/officeDocument/2006/relationships/customXml" Target="../ink/ink1145.xml"/><Relationship Id="rId160" Type="http://schemas.openxmlformats.org/officeDocument/2006/relationships/image" Target="../media/image1184.png"/><Relationship Id="rId216" Type="http://schemas.openxmlformats.org/officeDocument/2006/relationships/image" Target="../media/image1212.png"/><Relationship Id="rId258" Type="http://schemas.openxmlformats.org/officeDocument/2006/relationships/image" Target="../media/image1233.png"/><Relationship Id="rId22" Type="http://schemas.openxmlformats.org/officeDocument/2006/relationships/image" Target="../media/image1115.png"/><Relationship Id="rId64" Type="http://schemas.openxmlformats.org/officeDocument/2006/relationships/image" Target="../media/image1136.png"/><Relationship Id="rId118" Type="http://schemas.openxmlformats.org/officeDocument/2006/relationships/image" Target="../media/image1163.png"/><Relationship Id="rId325" Type="http://schemas.openxmlformats.org/officeDocument/2006/relationships/customXml" Target="../ink/ink1260.xml"/><Relationship Id="rId171" Type="http://schemas.openxmlformats.org/officeDocument/2006/relationships/customXml" Target="../ink/ink1183.xml"/><Relationship Id="rId227" Type="http://schemas.openxmlformats.org/officeDocument/2006/relationships/customXml" Target="../ink/ink1211.xml"/><Relationship Id="rId269" Type="http://schemas.openxmlformats.org/officeDocument/2006/relationships/customXml" Target="../ink/ink1232.xml"/><Relationship Id="rId33" Type="http://schemas.openxmlformats.org/officeDocument/2006/relationships/customXml" Target="../ink/ink1114.xml"/><Relationship Id="rId129" Type="http://schemas.openxmlformats.org/officeDocument/2006/relationships/customXml" Target="../ink/ink1162.xml"/><Relationship Id="rId280" Type="http://schemas.openxmlformats.org/officeDocument/2006/relationships/image" Target="../media/image1244.png"/><Relationship Id="rId336" Type="http://schemas.openxmlformats.org/officeDocument/2006/relationships/image" Target="../media/image1272.png"/><Relationship Id="rId75" Type="http://schemas.openxmlformats.org/officeDocument/2006/relationships/customXml" Target="../ink/ink1135.xml"/><Relationship Id="rId140" Type="http://schemas.openxmlformats.org/officeDocument/2006/relationships/image" Target="../media/image1174.png"/><Relationship Id="rId182" Type="http://schemas.openxmlformats.org/officeDocument/2006/relationships/image" Target="../media/image1195.png"/><Relationship Id="rId6" Type="http://schemas.openxmlformats.org/officeDocument/2006/relationships/image" Target="../media/image1107.png"/><Relationship Id="rId238" Type="http://schemas.openxmlformats.org/officeDocument/2006/relationships/image" Target="../media/image1223.png"/><Relationship Id="rId291" Type="http://schemas.openxmlformats.org/officeDocument/2006/relationships/customXml" Target="../ink/ink1243.xml"/><Relationship Id="rId305" Type="http://schemas.openxmlformats.org/officeDocument/2006/relationships/customXml" Target="../ink/ink1250.xml"/><Relationship Id="rId347" Type="http://schemas.openxmlformats.org/officeDocument/2006/relationships/customXml" Target="../ink/ink1271.xml"/><Relationship Id="rId44" Type="http://schemas.openxmlformats.org/officeDocument/2006/relationships/image" Target="../media/image1126.png"/><Relationship Id="rId86" Type="http://schemas.openxmlformats.org/officeDocument/2006/relationships/image" Target="../media/image1147.png"/><Relationship Id="rId151" Type="http://schemas.openxmlformats.org/officeDocument/2006/relationships/customXml" Target="../ink/ink1173.xml"/><Relationship Id="rId193" Type="http://schemas.openxmlformats.org/officeDocument/2006/relationships/customXml" Target="../ink/ink1194.xml"/><Relationship Id="rId207" Type="http://schemas.openxmlformats.org/officeDocument/2006/relationships/customXml" Target="../ink/ink1201.xml"/><Relationship Id="rId249" Type="http://schemas.openxmlformats.org/officeDocument/2006/relationships/customXml" Target="../ink/ink1222.xml"/><Relationship Id="rId13" Type="http://schemas.openxmlformats.org/officeDocument/2006/relationships/customXml" Target="../ink/ink1104.xml"/><Relationship Id="rId109" Type="http://schemas.openxmlformats.org/officeDocument/2006/relationships/customXml" Target="../ink/ink1152.xml"/><Relationship Id="rId260" Type="http://schemas.openxmlformats.org/officeDocument/2006/relationships/image" Target="../media/image1234.png"/><Relationship Id="rId316" Type="http://schemas.openxmlformats.org/officeDocument/2006/relationships/image" Target="../media/image1262.png"/><Relationship Id="rId55" Type="http://schemas.openxmlformats.org/officeDocument/2006/relationships/customXml" Target="../ink/ink1125.xml"/><Relationship Id="rId97" Type="http://schemas.openxmlformats.org/officeDocument/2006/relationships/customXml" Target="../ink/ink1146.xml"/><Relationship Id="rId120" Type="http://schemas.openxmlformats.org/officeDocument/2006/relationships/image" Target="../media/image1164.png"/><Relationship Id="rId358" Type="http://schemas.openxmlformats.org/officeDocument/2006/relationships/image" Target="../media/image1283.png"/><Relationship Id="rId162" Type="http://schemas.openxmlformats.org/officeDocument/2006/relationships/image" Target="../media/image1185.png"/><Relationship Id="rId218" Type="http://schemas.openxmlformats.org/officeDocument/2006/relationships/image" Target="../media/image1213.png"/><Relationship Id="rId271" Type="http://schemas.openxmlformats.org/officeDocument/2006/relationships/customXml" Target="../ink/ink1233.xml"/><Relationship Id="rId24" Type="http://schemas.openxmlformats.org/officeDocument/2006/relationships/image" Target="../media/image1116.png"/><Relationship Id="rId66" Type="http://schemas.openxmlformats.org/officeDocument/2006/relationships/image" Target="../media/image1137.png"/><Relationship Id="rId131" Type="http://schemas.openxmlformats.org/officeDocument/2006/relationships/customXml" Target="../ink/ink1163.xml"/><Relationship Id="rId327" Type="http://schemas.openxmlformats.org/officeDocument/2006/relationships/customXml" Target="../ink/ink1261.xml"/><Relationship Id="rId173" Type="http://schemas.openxmlformats.org/officeDocument/2006/relationships/customXml" Target="../ink/ink1184.xml"/><Relationship Id="rId229" Type="http://schemas.openxmlformats.org/officeDocument/2006/relationships/customXml" Target="../ink/ink1212.xml"/><Relationship Id="rId240" Type="http://schemas.openxmlformats.org/officeDocument/2006/relationships/image" Target="../media/image1224.png"/><Relationship Id="rId35" Type="http://schemas.openxmlformats.org/officeDocument/2006/relationships/customXml" Target="../ink/ink1115.xml"/><Relationship Id="rId77" Type="http://schemas.openxmlformats.org/officeDocument/2006/relationships/customXml" Target="../ink/ink1136.xml"/><Relationship Id="rId100" Type="http://schemas.openxmlformats.org/officeDocument/2006/relationships/image" Target="../media/image1154.png"/><Relationship Id="rId282" Type="http://schemas.openxmlformats.org/officeDocument/2006/relationships/image" Target="../media/image1245.png"/><Relationship Id="rId338" Type="http://schemas.openxmlformats.org/officeDocument/2006/relationships/image" Target="../media/image1273.png"/><Relationship Id="rId8" Type="http://schemas.openxmlformats.org/officeDocument/2006/relationships/image" Target="../media/image1108.png"/><Relationship Id="rId142" Type="http://schemas.openxmlformats.org/officeDocument/2006/relationships/image" Target="../media/image1175.png"/><Relationship Id="rId184" Type="http://schemas.openxmlformats.org/officeDocument/2006/relationships/image" Target="../media/image1196.png"/><Relationship Id="rId251" Type="http://schemas.openxmlformats.org/officeDocument/2006/relationships/customXml" Target="../ink/ink12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7.xml"/><Relationship Id="rId299" Type="http://schemas.openxmlformats.org/officeDocument/2006/relationships/customXml" Target="../ink/ink208.xml"/><Relationship Id="rId21" Type="http://schemas.openxmlformats.org/officeDocument/2006/relationships/customXml" Target="../ink/ink69.xml"/><Relationship Id="rId63" Type="http://schemas.openxmlformats.org/officeDocument/2006/relationships/customXml" Target="../ink/ink90.xml"/><Relationship Id="rId159" Type="http://schemas.openxmlformats.org/officeDocument/2006/relationships/customXml" Target="../ink/ink138.xml"/><Relationship Id="rId324" Type="http://schemas.openxmlformats.org/officeDocument/2006/relationships/image" Target="../media/image405.png"/><Relationship Id="rId366" Type="http://schemas.openxmlformats.org/officeDocument/2006/relationships/customXml" Target="../ink/ink242.xml"/><Relationship Id="rId170" Type="http://schemas.openxmlformats.org/officeDocument/2006/relationships/image" Target="../media/image327.png"/><Relationship Id="rId226" Type="http://schemas.openxmlformats.org/officeDocument/2006/relationships/image" Target="../media/image355.png"/><Relationship Id="rId433" Type="http://schemas.openxmlformats.org/officeDocument/2006/relationships/image" Target="../media/image47.png"/><Relationship Id="rId268" Type="http://schemas.openxmlformats.org/officeDocument/2006/relationships/image" Target="../media/image376.png"/><Relationship Id="rId475" Type="http://schemas.openxmlformats.org/officeDocument/2006/relationships/image" Target="../media/image478.png"/><Relationship Id="rId32" Type="http://schemas.openxmlformats.org/officeDocument/2006/relationships/image" Target="../media/image258.png"/><Relationship Id="rId74" Type="http://schemas.openxmlformats.org/officeDocument/2006/relationships/image" Target="../media/image279.png"/><Relationship Id="rId128" Type="http://schemas.openxmlformats.org/officeDocument/2006/relationships/image" Target="../media/image306.png"/><Relationship Id="rId335" Type="http://schemas.openxmlformats.org/officeDocument/2006/relationships/customXml" Target="../ink/ink226.xml"/><Relationship Id="rId377" Type="http://schemas.openxmlformats.org/officeDocument/2006/relationships/image" Target="../media/image431.png"/><Relationship Id="rId5" Type="http://schemas.openxmlformats.org/officeDocument/2006/relationships/customXml" Target="../ink/ink61.xml"/><Relationship Id="rId181" Type="http://schemas.openxmlformats.org/officeDocument/2006/relationships/customXml" Target="../ink/ink149.xml"/><Relationship Id="rId237" Type="http://schemas.openxmlformats.org/officeDocument/2006/relationships/customXml" Target="../ink/ink177.xml"/><Relationship Id="rId402" Type="http://schemas.openxmlformats.org/officeDocument/2006/relationships/customXml" Target="../ink/ink260.xml"/><Relationship Id="rId279" Type="http://schemas.openxmlformats.org/officeDocument/2006/relationships/customXml" Target="../ink/ink198.xml"/><Relationship Id="rId444" Type="http://schemas.openxmlformats.org/officeDocument/2006/relationships/customXml" Target="../ink/ink281.xml"/><Relationship Id="rId43" Type="http://schemas.openxmlformats.org/officeDocument/2006/relationships/customXml" Target="../ink/ink80.xml"/><Relationship Id="rId139" Type="http://schemas.openxmlformats.org/officeDocument/2006/relationships/customXml" Target="../ink/ink128.xml"/><Relationship Id="rId290" Type="http://schemas.openxmlformats.org/officeDocument/2006/relationships/image" Target="../media/image387.png"/><Relationship Id="rId304" Type="http://schemas.openxmlformats.org/officeDocument/2006/relationships/image" Target="../media/image394.png"/><Relationship Id="rId346" Type="http://schemas.openxmlformats.org/officeDocument/2006/relationships/image" Target="../media/image416.png"/><Relationship Id="rId388" Type="http://schemas.openxmlformats.org/officeDocument/2006/relationships/customXml" Target="../ink/ink253.xml"/><Relationship Id="rId85" Type="http://schemas.openxmlformats.org/officeDocument/2006/relationships/customXml" Target="../ink/ink101.xml"/><Relationship Id="rId150" Type="http://schemas.openxmlformats.org/officeDocument/2006/relationships/image" Target="../media/image317.png"/><Relationship Id="rId192" Type="http://schemas.openxmlformats.org/officeDocument/2006/relationships/image" Target="../media/image338.png"/><Relationship Id="rId206" Type="http://schemas.openxmlformats.org/officeDocument/2006/relationships/image" Target="../media/image345.png"/><Relationship Id="rId413" Type="http://schemas.openxmlformats.org/officeDocument/2006/relationships/image" Target="../media/image448.png"/><Relationship Id="rId248" Type="http://schemas.openxmlformats.org/officeDocument/2006/relationships/image" Target="../media/image366.png"/><Relationship Id="rId455" Type="http://schemas.openxmlformats.org/officeDocument/2006/relationships/image" Target="../media/image468.png"/><Relationship Id="rId12" Type="http://schemas.openxmlformats.org/officeDocument/2006/relationships/image" Target="../media/image248.png"/><Relationship Id="rId108" Type="http://schemas.openxmlformats.org/officeDocument/2006/relationships/image" Target="../media/image296.png"/><Relationship Id="rId315" Type="http://schemas.openxmlformats.org/officeDocument/2006/relationships/customXml" Target="../ink/ink216.xml"/><Relationship Id="rId357" Type="http://schemas.openxmlformats.org/officeDocument/2006/relationships/customXml" Target="../ink/ink237.xml"/><Relationship Id="rId54" Type="http://schemas.openxmlformats.org/officeDocument/2006/relationships/image" Target="../media/image269.png"/><Relationship Id="rId96" Type="http://schemas.openxmlformats.org/officeDocument/2006/relationships/image" Target="../media/image290.png"/><Relationship Id="rId161" Type="http://schemas.openxmlformats.org/officeDocument/2006/relationships/customXml" Target="../ink/ink139.xml"/><Relationship Id="rId217" Type="http://schemas.openxmlformats.org/officeDocument/2006/relationships/customXml" Target="../ink/ink167.xml"/><Relationship Id="rId399" Type="http://schemas.openxmlformats.org/officeDocument/2006/relationships/image" Target="../media/image442.png"/><Relationship Id="rId259" Type="http://schemas.openxmlformats.org/officeDocument/2006/relationships/customXml" Target="../ink/ink188.xml"/><Relationship Id="rId424" Type="http://schemas.openxmlformats.org/officeDocument/2006/relationships/customXml" Target="../ink/ink271.xml"/><Relationship Id="rId466" Type="http://schemas.openxmlformats.org/officeDocument/2006/relationships/customXml" Target="../ink/ink292.xml"/><Relationship Id="rId23" Type="http://schemas.openxmlformats.org/officeDocument/2006/relationships/customXml" Target="../ink/ink70.xml"/><Relationship Id="rId119" Type="http://schemas.openxmlformats.org/officeDocument/2006/relationships/customXml" Target="../ink/ink118.xml"/><Relationship Id="rId270" Type="http://schemas.openxmlformats.org/officeDocument/2006/relationships/image" Target="../media/image377.png"/><Relationship Id="rId326" Type="http://schemas.openxmlformats.org/officeDocument/2006/relationships/image" Target="../media/image406.png"/><Relationship Id="rId65" Type="http://schemas.openxmlformats.org/officeDocument/2006/relationships/customXml" Target="../ink/ink91.xml"/><Relationship Id="rId130" Type="http://schemas.openxmlformats.org/officeDocument/2006/relationships/image" Target="../media/image307.png"/><Relationship Id="rId368" Type="http://schemas.openxmlformats.org/officeDocument/2006/relationships/customXml" Target="../ink/ink243.xml"/><Relationship Id="rId172" Type="http://schemas.openxmlformats.org/officeDocument/2006/relationships/image" Target="../media/image328.png"/><Relationship Id="rId228" Type="http://schemas.openxmlformats.org/officeDocument/2006/relationships/image" Target="../media/image356.png"/><Relationship Id="rId435" Type="http://schemas.openxmlformats.org/officeDocument/2006/relationships/image" Target="../media/image458.png"/><Relationship Id="rId281" Type="http://schemas.openxmlformats.org/officeDocument/2006/relationships/customXml" Target="../ink/ink199.xml"/><Relationship Id="rId337" Type="http://schemas.openxmlformats.org/officeDocument/2006/relationships/customXml" Target="../ink/ink227.xml"/><Relationship Id="rId34" Type="http://schemas.openxmlformats.org/officeDocument/2006/relationships/image" Target="../media/image259.png"/><Relationship Id="rId76" Type="http://schemas.openxmlformats.org/officeDocument/2006/relationships/image" Target="../media/image280.png"/><Relationship Id="rId141" Type="http://schemas.openxmlformats.org/officeDocument/2006/relationships/customXml" Target="../ink/ink129.xml"/><Relationship Id="rId379" Type="http://schemas.openxmlformats.org/officeDocument/2006/relationships/image" Target="../media/image432.png"/><Relationship Id="rId7" Type="http://schemas.openxmlformats.org/officeDocument/2006/relationships/customXml" Target="../ink/ink62.xml"/><Relationship Id="rId183" Type="http://schemas.openxmlformats.org/officeDocument/2006/relationships/customXml" Target="../ink/ink150.xml"/><Relationship Id="rId239" Type="http://schemas.openxmlformats.org/officeDocument/2006/relationships/customXml" Target="../ink/ink178.xml"/><Relationship Id="rId390" Type="http://schemas.openxmlformats.org/officeDocument/2006/relationships/customXml" Target="../ink/ink254.xml"/><Relationship Id="rId404" Type="http://schemas.openxmlformats.org/officeDocument/2006/relationships/customXml" Target="../ink/ink261.xml"/><Relationship Id="rId446" Type="http://schemas.openxmlformats.org/officeDocument/2006/relationships/customXml" Target="../ink/ink282.xml"/><Relationship Id="rId250" Type="http://schemas.openxmlformats.org/officeDocument/2006/relationships/image" Target="../media/image367.png"/><Relationship Id="rId292" Type="http://schemas.openxmlformats.org/officeDocument/2006/relationships/image" Target="../media/image388.png"/><Relationship Id="rId306" Type="http://schemas.openxmlformats.org/officeDocument/2006/relationships/image" Target="../media/image395.png"/><Relationship Id="rId45" Type="http://schemas.openxmlformats.org/officeDocument/2006/relationships/customXml" Target="../ink/ink81.xml"/><Relationship Id="rId87" Type="http://schemas.openxmlformats.org/officeDocument/2006/relationships/customXml" Target="../ink/ink102.xml"/><Relationship Id="rId110" Type="http://schemas.openxmlformats.org/officeDocument/2006/relationships/image" Target="../media/image297.png"/><Relationship Id="rId348" Type="http://schemas.openxmlformats.org/officeDocument/2006/relationships/image" Target="../media/image417.png"/><Relationship Id="rId152" Type="http://schemas.openxmlformats.org/officeDocument/2006/relationships/image" Target="../media/image318.png"/><Relationship Id="rId194" Type="http://schemas.openxmlformats.org/officeDocument/2006/relationships/image" Target="../media/image339.png"/><Relationship Id="rId208" Type="http://schemas.openxmlformats.org/officeDocument/2006/relationships/image" Target="../media/image346.png"/><Relationship Id="rId415" Type="http://schemas.openxmlformats.org/officeDocument/2006/relationships/image" Target="../media/image449.png"/><Relationship Id="rId457" Type="http://schemas.openxmlformats.org/officeDocument/2006/relationships/image" Target="../media/image469.png"/><Relationship Id="rId261" Type="http://schemas.openxmlformats.org/officeDocument/2006/relationships/customXml" Target="../ink/ink189.xml"/><Relationship Id="rId14" Type="http://schemas.openxmlformats.org/officeDocument/2006/relationships/image" Target="../media/image249.png"/><Relationship Id="rId56" Type="http://schemas.openxmlformats.org/officeDocument/2006/relationships/image" Target="../media/image270.png"/><Relationship Id="rId317" Type="http://schemas.openxmlformats.org/officeDocument/2006/relationships/customXml" Target="../ink/ink217.xml"/><Relationship Id="rId359" Type="http://schemas.openxmlformats.org/officeDocument/2006/relationships/customXml" Target="../ink/ink238.xml"/><Relationship Id="rId98" Type="http://schemas.openxmlformats.org/officeDocument/2006/relationships/image" Target="../media/image291.png"/><Relationship Id="rId121" Type="http://schemas.openxmlformats.org/officeDocument/2006/relationships/customXml" Target="../ink/ink119.xml"/><Relationship Id="rId163" Type="http://schemas.openxmlformats.org/officeDocument/2006/relationships/customXml" Target="../ink/ink140.xml"/><Relationship Id="rId219" Type="http://schemas.openxmlformats.org/officeDocument/2006/relationships/customXml" Target="../ink/ink168.xml"/><Relationship Id="rId370" Type="http://schemas.openxmlformats.org/officeDocument/2006/relationships/customXml" Target="../ink/ink244.xml"/><Relationship Id="rId426" Type="http://schemas.openxmlformats.org/officeDocument/2006/relationships/customXml" Target="../ink/ink272.xml"/><Relationship Id="rId230" Type="http://schemas.openxmlformats.org/officeDocument/2006/relationships/image" Target="../media/image357.png"/><Relationship Id="rId468" Type="http://schemas.openxmlformats.org/officeDocument/2006/relationships/customXml" Target="../ink/ink293.xml"/><Relationship Id="rId25" Type="http://schemas.openxmlformats.org/officeDocument/2006/relationships/customXml" Target="../ink/ink71.xml"/><Relationship Id="rId67" Type="http://schemas.openxmlformats.org/officeDocument/2006/relationships/customXml" Target="../ink/ink92.xml"/><Relationship Id="rId272" Type="http://schemas.openxmlformats.org/officeDocument/2006/relationships/image" Target="../media/image378.png"/><Relationship Id="rId328" Type="http://schemas.openxmlformats.org/officeDocument/2006/relationships/image" Target="../media/image407.png"/><Relationship Id="rId132" Type="http://schemas.openxmlformats.org/officeDocument/2006/relationships/image" Target="../media/image308.png"/><Relationship Id="rId174" Type="http://schemas.openxmlformats.org/officeDocument/2006/relationships/image" Target="../media/image329.png"/><Relationship Id="rId381" Type="http://schemas.openxmlformats.org/officeDocument/2006/relationships/image" Target="../media/image433.png"/><Relationship Id="rId241" Type="http://schemas.openxmlformats.org/officeDocument/2006/relationships/customXml" Target="../ink/ink179.xml"/><Relationship Id="rId437" Type="http://schemas.openxmlformats.org/officeDocument/2006/relationships/image" Target="../media/image459.png"/><Relationship Id="rId36" Type="http://schemas.openxmlformats.org/officeDocument/2006/relationships/image" Target="../media/image260.png"/><Relationship Id="rId283" Type="http://schemas.openxmlformats.org/officeDocument/2006/relationships/customXml" Target="../ink/ink200.xml"/><Relationship Id="rId339" Type="http://schemas.openxmlformats.org/officeDocument/2006/relationships/customXml" Target="../ink/ink228.xml"/><Relationship Id="rId78" Type="http://schemas.openxmlformats.org/officeDocument/2006/relationships/image" Target="../media/image281.png"/><Relationship Id="rId101" Type="http://schemas.openxmlformats.org/officeDocument/2006/relationships/customXml" Target="../ink/ink109.xml"/><Relationship Id="rId143" Type="http://schemas.openxmlformats.org/officeDocument/2006/relationships/customXml" Target="../ink/ink130.xml"/><Relationship Id="rId185" Type="http://schemas.openxmlformats.org/officeDocument/2006/relationships/customXml" Target="../ink/ink151.xml"/><Relationship Id="rId350" Type="http://schemas.openxmlformats.org/officeDocument/2006/relationships/image" Target="../media/image418.png"/><Relationship Id="rId406" Type="http://schemas.openxmlformats.org/officeDocument/2006/relationships/customXml" Target="../ink/ink262.xml"/><Relationship Id="rId9" Type="http://schemas.openxmlformats.org/officeDocument/2006/relationships/customXml" Target="../ink/ink63.xml"/><Relationship Id="rId210" Type="http://schemas.openxmlformats.org/officeDocument/2006/relationships/image" Target="../media/image347.png"/><Relationship Id="rId392" Type="http://schemas.openxmlformats.org/officeDocument/2006/relationships/customXml" Target="../ink/ink255.xml"/><Relationship Id="rId448" Type="http://schemas.openxmlformats.org/officeDocument/2006/relationships/customXml" Target="../ink/ink283.xml"/><Relationship Id="rId252" Type="http://schemas.openxmlformats.org/officeDocument/2006/relationships/image" Target="../media/image368.png"/><Relationship Id="rId294" Type="http://schemas.openxmlformats.org/officeDocument/2006/relationships/image" Target="../media/image389.png"/><Relationship Id="rId308" Type="http://schemas.openxmlformats.org/officeDocument/2006/relationships/image" Target="../media/image396.png"/><Relationship Id="rId47" Type="http://schemas.openxmlformats.org/officeDocument/2006/relationships/customXml" Target="../ink/ink82.xml"/><Relationship Id="rId89" Type="http://schemas.openxmlformats.org/officeDocument/2006/relationships/customXml" Target="../ink/ink103.xml"/><Relationship Id="rId112" Type="http://schemas.openxmlformats.org/officeDocument/2006/relationships/image" Target="../media/image298.png"/><Relationship Id="rId154" Type="http://schemas.openxmlformats.org/officeDocument/2006/relationships/image" Target="../media/image319.png"/><Relationship Id="rId361" Type="http://schemas.openxmlformats.org/officeDocument/2006/relationships/customXml" Target="../ink/ink239.xml"/><Relationship Id="rId196" Type="http://schemas.openxmlformats.org/officeDocument/2006/relationships/image" Target="../media/image340.png"/><Relationship Id="rId417" Type="http://schemas.openxmlformats.org/officeDocument/2006/relationships/image" Target="../media/image450.png"/><Relationship Id="rId459" Type="http://schemas.openxmlformats.org/officeDocument/2006/relationships/image" Target="../media/image470.png"/><Relationship Id="rId16" Type="http://schemas.openxmlformats.org/officeDocument/2006/relationships/image" Target="../media/image250.png"/><Relationship Id="rId221" Type="http://schemas.openxmlformats.org/officeDocument/2006/relationships/customXml" Target="../ink/ink169.xml"/><Relationship Id="rId263" Type="http://schemas.openxmlformats.org/officeDocument/2006/relationships/customXml" Target="../ink/ink190.xml"/><Relationship Id="rId319" Type="http://schemas.openxmlformats.org/officeDocument/2006/relationships/customXml" Target="../ink/ink218.xml"/><Relationship Id="rId470" Type="http://schemas.openxmlformats.org/officeDocument/2006/relationships/customXml" Target="../ink/ink294.xml"/><Relationship Id="rId58" Type="http://schemas.openxmlformats.org/officeDocument/2006/relationships/image" Target="../media/image271.png"/><Relationship Id="rId123" Type="http://schemas.openxmlformats.org/officeDocument/2006/relationships/customXml" Target="../ink/ink120.xml"/><Relationship Id="rId330" Type="http://schemas.openxmlformats.org/officeDocument/2006/relationships/image" Target="../media/image408.png"/><Relationship Id="rId165" Type="http://schemas.openxmlformats.org/officeDocument/2006/relationships/customXml" Target="../ink/ink141.xml"/><Relationship Id="rId372" Type="http://schemas.openxmlformats.org/officeDocument/2006/relationships/customXml" Target="../ink/ink245.xml"/><Relationship Id="rId428" Type="http://schemas.openxmlformats.org/officeDocument/2006/relationships/customXml" Target="../ink/ink273.xml"/><Relationship Id="rId232" Type="http://schemas.openxmlformats.org/officeDocument/2006/relationships/image" Target="../media/image358.png"/><Relationship Id="rId274" Type="http://schemas.openxmlformats.org/officeDocument/2006/relationships/image" Target="../media/image379.png"/><Relationship Id="rId27" Type="http://schemas.openxmlformats.org/officeDocument/2006/relationships/customXml" Target="../ink/ink72.xml"/><Relationship Id="rId69" Type="http://schemas.openxmlformats.org/officeDocument/2006/relationships/customXml" Target="../ink/ink93.xml"/><Relationship Id="rId134" Type="http://schemas.openxmlformats.org/officeDocument/2006/relationships/image" Target="../media/image309.png"/><Relationship Id="rId80" Type="http://schemas.openxmlformats.org/officeDocument/2006/relationships/image" Target="../media/image282.png"/><Relationship Id="rId176" Type="http://schemas.openxmlformats.org/officeDocument/2006/relationships/image" Target="../media/image330.png"/><Relationship Id="rId341" Type="http://schemas.openxmlformats.org/officeDocument/2006/relationships/customXml" Target="../ink/ink229.xml"/><Relationship Id="rId383" Type="http://schemas.openxmlformats.org/officeDocument/2006/relationships/image" Target="../media/image434.png"/><Relationship Id="rId439" Type="http://schemas.openxmlformats.org/officeDocument/2006/relationships/image" Target="../media/image460.png"/><Relationship Id="rId201" Type="http://schemas.openxmlformats.org/officeDocument/2006/relationships/customXml" Target="../ink/ink159.xml"/><Relationship Id="rId243" Type="http://schemas.openxmlformats.org/officeDocument/2006/relationships/customXml" Target="../ink/ink180.xml"/><Relationship Id="rId285" Type="http://schemas.openxmlformats.org/officeDocument/2006/relationships/customXml" Target="../ink/ink201.xml"/><Relationship Id="rId450" Type="http://schemas.openxmlformats.org/officeDocument/2006/relationships/customXml" Target="../ink/ink284.xml"/><Relationship Id="rId38" Type="http://schemas.openxmlformats.org/officeDocument/2006/relationships/image" Target="../media/image261.png"/><Relationship Id="rId103" Type="http://schemas.openxmlformats.org/officeDocument/2006/relationships/customXml" Target="../ink/ink110.xml"/><Relationship Id="rId310" Type="http://schemas.openxmlformats.org/officeDocument/2006/relationships/image" Target="../media/image397.png"/><Relationship Id="rId91" Type="http://schemas.openxmlformats.org/officeDocument/2006/relationships/customXml" Target="../ink/ink104.xml"/><Relationship Id="rId145" Type="http://schemas.openxmlformats.org/officeDocument/2006/relationships/customXml" Target="../ink/ink131.xml"/><Relationship Id="rId187" Type="http://schemas.openxmlformats.org/officeDocument/2006/relationships/customXml" Target="../ink/ink152.xml"/><Relationship Id="rId352" Type="http://schemas.openxmlformats.org/officeDocument/2006/relationships/image" Target="../media/image419.png"/><Relationship Id="rId394" Type="http://schemas.openxmlformats.org/officeDocument/2006/relationships/customXml" Target="../ink/ink256.xml"/><Relationship Id="rId408" Type="http://schemas.openxmlformats.org/officeDocument/2006/relationships/customXml" Target="../ink/ink263.xml"/><Relationship Id="rId212" Type="http://schemas.openxmlformats.org/officeDocument/2006/relationships/image" Target="../media/image348.png"/><Relationship Id="rId254" Type="http://schemas.openxmlformats.org/officeDocument/2006/relationships/image" Target="../media/image369.png"/><Relationship Id="rId49" Type="http://schemas.openxmlformats.org/officeDocument/2006/relationships/customXml" Target="../ink/ink83.xml"/><Relationship Id="rId114" Type="http://schemas.openxmlformats.org/officeDocument/2006/relationships/image" Target="../media/image299.png"/><Relationship Id="rId296" Type="http://schemas.openxmlformats.org/officeDocument/2006/relationships/image" Target="../media/image390.png"/><Relationship Id="rId461" Type="http://schemas.openxmlformats.org/officeDocument/2006/relationships/image" Target="../media/image471.png"/><Relationship Id="rId60" Type="http://schemas.openxmlformats.org/officeDocument/2006/relationships/image" Target="../media/image272.png"/><Relationship Id="rId156" Type="http://schemas.openxmlformats.org/officeDocument/2006/relationships/image" Target="../media/image320.png"/><Relationship Id="rId198" Type="http://schemas.openxmlformats.org/officeDocument/2006/relationships/image" Target="../media/image341.png"/><Relationship Id="rId321" Type="http://schemas.openxmlformats.org/officeDocument/2006/relationships/customXml" Target="../ink/ink219.xml"/><Relationship Id="rId363" Type="http://schemas.openxmlformats.org/officeDocument/2006/relationships/customXml" Target="../ink/ink240.xml"/><Relationship Id="rId419" Type="http://schemas.openxmlformats.org/officeDocument/2006/relationships/image" Target="../media/image451.png"/><Relationship Id="rId223" Type="http://schemas.openxmlformats.org/officeDocument/2006/relationships/customXml" Target="../ink/ink170.xml"/><Relationship Id="rId430" Type="http://schemas.openxmlformats.org/officeDocument/2006/relationships/customXml" Target="../ink/ink274.xml"/><Relationship Id="rId18" Type="http://schemas.openxmlformats.org/officeDocument/2006/relationships/image" Target="../media/image251.png"/><Relationship Id="rId265" Type="http://schemas.openxmlformats.org/officeDocument/2006/relationships/customXml" Target="../ink/ink191.xml"/><Relationship Id="rId472" Type="http://schemas.openxmlformats.org/officeDocument/2006/relationships/customXml" Target="../ink/ink295.xml"/><Relationship Id="rId125" Type="http://schemas.openxmlformats.org/officeDocument/2006/relationships/customXml" Target="../ink/ink121.xml"/><Relationship Id="rId167" Type="http://schemas.openxmlformats.org/officeDocument/2006/relationships/customXml" Target="../ink/ink142.xml"/><Relationship Id="rId332" Type="http://schemas.openxmlformats.org/officeDocument/2006/relationships/image" Target="../media/image409.png"/><Relationship Id="rId374" Type="http://schemas.openxmlformats.org/officeDocument/2006/relationships/customXml" Target="../ink/ink246.xml"/><Relationship Id="rId71" Type="http://schemas.openxmlformats.org/officeDocument/2006/relationships/customXml" Target="../ink/ink94.xml"/><Relationship Id="rId234" Type="http://schemas.openxmlformats.org/officeDocument/2006/relationships/image" Target="../media/image359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3.xml"/><Relationship Id="rId276" Type="http://schemas.openxmlformats.org/officeDocument/2006/relationships/image" Target="../media/image380.png"/><Relationship Id="rId441" Type="http://schemas.openxmlformats.org/officeDocument/2006/relationships/image" Target="../media/image461.png"/><Relationship Id="rId40" Type="http://schemas.openxmlformats.org/officeDocument/2006/relationships/image" Target="../media/image262.png"/><Relationship Id="rId136" Type="http://schemas.openxmlformats.org/officeDocument/2006/relationships/image" Target="../media/image310.png"/><Relationship Id="rId178" Type="http://schemas.openxmlformats.org/officeDocument/2006/relationships/image" Target="../media/image331.png"/><Relationship Id="rId301" Type="http://schemas.openxmlformats.org/officeDocument/2006/relationships/customXml" Target="../ink/ink209.xml"/><Relationship Id="rId343" Type="http://schemas.openxmlformats.org/officeDocument/2006/relationships/customXml" Target="../ink/ink230.xml"/><Relationship Id="rId82" Type="http://schemas.openxmlformats.org/officeDocument/2006/relationships/image" Target="../media/image283.png"/><Relationship Id="rId203" Type="http://schemas.openxmlformats.org/officeDocument/2006/relationships/customXml" Target="../ink/ink160.xml"/><Relationship Id="rId385" Type="http://schemas.openxmlformats.org/officeDocument/2006/relationships/image" Target="../media/image435.png"/><Relationship Id="rId245" Type="http://schemas.openxmlformats.org/officeDocument/2006/relationships/customXml" Target="../ink/ink181.xml"/><Relationship Id="rId287" Type="http://schemas.openxmlformats.org/officeDocument/2006/relationships/customXml" Target="../ink/ink202.xml"/><Relationship Id="rId410" Type="http://schemas.openxmlformats.org/officeDocument/2006/relationships/customXml" Target="../ink/ink264.xml"/><Relationship Id="rId452" Type="http://schemas.openxmlformats.org/officeDocument/2006/relationships/customXml" Target="../ink/ink285.xml"/><Relationship Id="rId30" Type="http://schemas.openxmlformats.org/officeDocument/2006/relationships/image" Target="../media/image257.png"/><Relationship Id="rId105" Type="http://schemas.openxmlformats.org/officeDocument/2006/relationships/customXml" Target="../ink/ink111.xml"/><Relationship Id="rId126" Type="http://schemas.openxmlformats.org/officeDocument/2006/relationships/image" Target="../media/image305.png"/><Relationship Id="rId147" Type="http://schemas.openxmlformats.org/officeDocument/2006/relationships/customXml" Target="../ink/ink132.xml"/><Relationship Id="rId168" Type="http://schemas.openxmlformats.org/officeDocument/2006/relationships/image" Target="../media/image326.png"/><Relationship Id="rId312" Type="http://schemas.openxmlformats.org/officeDocument/2006/relationships/image" Target="../media/image398.png"/><Relationship Id="rId333" Type="http://schemas.openxmlformats.org/officeDocument/2006/relationships/customXml" Target="../ink/ink225.xml"/><Relationship Id="rId354" Type="http://schemas.openxmlformats.org/officeDocument/2006/relationships/image" Target="../media/image420.png"/><Relationship Id="rId51" Type="http://schemas.openxmlformats.org/officeDocument/2006/relationships/customXml" Target="../ink/ink84.xml"/><Relationship Id="rId72" Type="http://schemas.openxmlformats.org/officeDocument/2006/relationships/image" Target="../media/image278.png"/><Relationship Id="rId93" Type="http://schemas.openxmlformats.org/officeDocument/2006/relationships/customXml" Target="../ink/ink105.xml"/><Relationship Id="rId189" Type="http://schemas.openxmlformats.org/officeDocument/2006/relationships/customXml" Target="../ink/ink153.xml"/><Relationship Id="rId375" Type="http://schemas.openxmlformats.org/officeDocument/2006/relationships/image" Target="../media/image430.png"/><Relationship Id="rId396" Type="http://schemas.openxmlformats.org/officeDocument/2006/relationships/customXml" Target="../ink/ink257.xml"/><Relationship Id="rId3" Type="http://schemas.openxmlformats.org/officeDocument/2006/relationships/customXml" Target="../ink/ink60.xml"/><Relationship Id="rId214" Type="http://schemas.openxmlformats.org/officeDocument/2006/relationships/image" Target="../media/image349.png"/><Relationship Id="rId235" Type="http://schemas.openxmlformats.org/officeDocument/2006/relationships/customXml" Target="../ink/ink176.xml"/><Relationship Id="rId256" Type="http://schemas.openxmlformats.org/officeDocument/2006/relationships/image" Target="../media/image370.png"/><Relationship Id="rId277" Type="http://schemas.openxmlformats.org/officeDocument/2006/relationships/customXml" Target="../ink/ink197.xml"/><Relationship Id="rId298" Type="http://schemas.openxmlformats.org/officeDocument/2006/relationships/image" Target="../media/image391.png"/><Relationship Id="rId400" Type="http://schemas.openxmlformats.org/officeDocument/2006/relationships/customXml" Target="../ink/ink259.xml"/><Relationship Id="rId421" Type="http://schemas.openxmlformats.org/officeDocument/2006/relationships/image" Target="../media/image452.png"/><Relationship Id="rId442" Type="http://schemas.openxmlformats.org/officeDocument/2006/relationships/customXml" Target="../ink/ink280.xml"/><Relationship Id="rId463" Type="http://schemas.openxmlformats.org/officeDocument/2006/relationships/image" Target="../media/image472.png"/><Relationship Id="rId116" Type="http://schemas.openxmlformats.org/officeDocument/2006/relationships/image" Target="../media/image300.png"/><Relationship Id="rId137" Type="http://schemas.openxmlformats.org/officeDocument/2006/relationships/customXml" Target="../ink/ink127.xml"/><Relationship Id="rId158" Type="http://schemas.openxmlformats.org/officeDocument/2006/relationships/image" Target="../media/image321.png"/><Relationship Id="rId302" Type="http://schemas.openxmlformats.org/officeDocument/2006/relationships/image" Target="../media/image393.png"/><Relationship Id="rId323" Type="http://schemas.openxmlformats.org/officeDocument/2006/relationships/customXml" Target="../ink/ink220.xml"/><Relationship Id="rId344" Type="http://schemas.openxmlformats.org/officeDocument/2006/relationships/image" Target="../media/image415.png"/><Relationship Id="rId20" Type="http://schemas.openxmlformats.org/officeDocument/2006/relationships/image" Target="../media/image252.png"/><Relationship Id="rId41" Type="http://schemas.openxmlformats.org/officeDocument/2006/relationships/customXml" Target="../ink/ink79.xml"/><Relationship Id="rId62" Type="http://schemas.openxmlformats.org/officeDocument/2006/relationships/image" Target="../media/image273.png"/><Relationship Id="rId83" Type="http://schemas.openxmlformats.org/officeDocument/2006/relationships/customXml" Target="../ink/ink100.xml"/><Relationship Id="rId179" Type="http://schemas.openxmlformats.org/officeDocument/2006/relationships/customXml" Target="../ink/ink148.xml"/><Relationship Id="rId365" Type="http://schemas.openxmlformats.org/officeDocument/2006/relationships/customXml" Target="../ink/ink241.xml"/><Relationship Id="rId386" Type="http://schemas.openxmlformats.org/officeDocument/2006/relationships/customXml" Target="../ink/ink252.xml"/><Relationship Id="rId190" Type="http://schemas.openxmlformats.org/officeDocument/2006/relationships/image" Target="../media/image337.png"/><Relationship Id="rId204" Type="http://schemas.openxmlformats.org/officeDocument/2006/relationships/image" Target="../media/image344.png"/><Relationship Id="rId225" Type="http://schemas.openxmlformats.org/officeDocument/2006/relationships/customXml" Target="../ink/ink171.xml"/><Relationship Id="rId246" Type="http://schemas.openxmlformats.org/officeDocument/2006/relationships/image" Target="../media/image365.png"/><Relationship Id="rId267" Type="http://schemas.openxmlformats.org/officeDocument/2006/relationships/customXml" Target="../ink/ink192.xml"/><Relationship Id="rId288" Type="http://schemas.openxmlformats.org/officeDocument/2006/relationships/image" Target="../media/image386.png"/><Relationship Id="rId411" Type="http://schemas.openxmlformats.org/officeDocument/2006/relationships/image" Target="../media/image447.png"/><Relationship Id="rId432" Type="http://schemas.openxmlformats.org/officeDocument/2006/relationships/customXml" Target="../ink/ink275.xml"/><Relationship Id="rId453" Type="http://schemas.openxmlformats.org/officeDocument/2006/relationships/image" Target="../media/image467.png"/><Relationship Id="rId474" Type="http://schemas.openxmlformats.org/officeDocument/2006/relationships/customXml" Target="../ink/ink296.xml"/><Relationship Id="rId106" Type="http://schemas.openxmlformats.org/officeDocument/2006/relationships/image" Target="../media/image295.png"/><Relationship Id="rId127" Type="http://schemas.openxmlformats.org/officeDocument/2006/relationships/customXml" Target="../ink/ink122.xml"/><Relationship Id="rId313" Type="http://schemas.openxmlformats.org/officeDocument/2006/relationships/customXml" Target="../ink/ink215.xml"/><Relationship Id="rId10" Type="http://schemas.openxmlformats.org/officeDocument/2006/relationships/image" Target="../media/image247.png"/><Relationship Id="rId31" Type="http://schemas.openxmlformats.org/officeDocument/2006/relationships/customXml" Target="../ink/ink74.xml"/><Relationship Id="rId52" Type="http://schemas.openxmlformats.org/officeDocument/2006/relationships/image" Target="../media/image268.png"/><Relationship Id="rId73" Type="http://schemas.openxmlformats.org/officeDocument/2006/relationships/customXml" Target="../ink/ink95.xml"/><Relationship Id="rId94" Type="http://schemas.openxmlformats.org/officeDocument/2006/relationships/image" Target="../media/image289.png"/><Relationship Id="rId148" Type="http://schemas.openxmlformats.org/officeDocument/2006/relationships/image" Target="../media/image316.png"/><Relationship Id="rId169" Type="http://schemas.openxmlformats.org/officeDocument/2006/relationships/customXml" Target="../ink/ink143.xml"/><Relationship Id="rId334" Type="http://schemas.openxmlformats.org/officeDocument/2006/relationships/image" Target="../media/image410.png"/><Relationship Id="rId355" Type="http://schemas.openxmlformats.org/officeDocument/2006/relationships/customXml" Target="../ink/ink236.xml"/><Relationship Id="rId376" Type="http://schemas.openxmlformats.org/officeDocument/2006/relationships/customXml" Target="../ink/ink247.xml"/><Relationship Id="rId397" Type="http://schemas.openxmlformats.org/officeDocument/2006/relationships/image" Target="../media/image441.png"/><Relationship Id="rId4" Type="http://schemas.openxmlformats.org/officeDocument/2006/relationships/image" Target="../media/image244.png"/><Relationship Id="rId180" Type="http://schemas.openxmlformats.org/officeDocument/2006/relationships/image" Target="../media/image332.png"/><Relationship Id="rId215" Type="http://schemas.openxmlformats.org/officeDocument/2006/relationships/customXml" Target="../ink/ink166.xml"/><Relationship Id="rId236" Type="http://schemas.openxmlformats.org/officeDocument/2006/relationships/image" Target="../media/image360.png"/><Relationship Id="rId257" Type="http://schemas.openxmlformats.org/officeDocument/2006/relationships/customXml" Target="../ink/ink187.xml"/><Relationship Id="rId278" Type="http://schemas.openxmlformats.org/officeDocument/2006/relationships/image" Target="../media/image381.png"/><Relationship Id="rId401" Type="http://schemas.openxmlformats.org/officeDocument/2006/relationships/image" Target="../media/image443.png"/><Relationship Id="rId422" Type="http://schemas.openxmlformats.org/officeDocument/2006/relationships/customXml" Target="../ink/ink270.xml"/><Relationship Id="rId443" Type="http://schemas.openxmlformats.org/officeDocument/2006/relationships/image" Target="../media/image462.png"/><Relationship Id="rId464" Type="http://schemas.openxmlformats.org/officeDocument/2006/relationships/customXml" Target="../ink/ink291.xml"/><Relationship Id="rId303" Type="http://schemas.openxmlformats.org/officeDocument/2006/relationships/customXml" Target="../ink/ink210.xml"/><Relationship Id="rId42" Type="http://schemas.openxmlformats.org/officeDocument/2006/relationships/image" Target="../media/image263.png"/><Relationship Id="rId84" Type="http://schemas.openxmlformats.org/officeDocument/2006/relationships/image" Target="../media/image284.png"/><Relationship Id="rId138" Type="http://schemas.openxmlformats.org/officeDocument/2006/relationships/image" Target="../media/image311.png"/><Relationship Id="rId345" Type="http://schemas.openxmlformats.org/officeDocument/2006/relationships/customXml" Target="../ink/ink231.xml"/><Relationship Id="rId387" Type="http://schemas.openxmlformats.org/officeDocument/2006/relationships/image" Target="../media/image436.png"/><Relationship Id="rId191" Type="http://schemas.openxmlformats.org/officeDocument/2006/relationships/customXml" Target="../ink/ink154.xml"/><Relationship Id="rId205" Type="http://schemas.openxmlformats.org/officeDocument/2006/relationships/customXml" Target="../ink/ink161.xml"/><Relationship Id="rId247" Type="http://schemas.openxmlformats.org/officeDocument/2006/relationships/customXml" Target="../ink/ink182.xml"/><Relationship Id="rId412" Type="http://schemas.openxmlformats.org/officeDocument/2006/relationships/customXml" Target="../ink/ink265.xml"/><Relationship Id="rId107" Type="http://schemas.openxmlformats.org/officeDocument/2006/relationships/customXml" Target="../ink/ink112.xml"/><Relationship Id="rId289" Type="http://schemas.openxmlformats.org/officeDocument/2006/relationships/customXml" Target="../ink/ink203.xml"/><Relationship Id="rId454" Type="http://schemas.openxmlformats.org/officeDocument/2006/relationships/customXml" Target="../ink/ink286.xml"/><Relationship Id="rId11" Type="http://schemas.openxmlformats.org/officeDocument/2006/relationships/customXml" Target="../ink/ink64.xml"/><Relationship Id="rId53" Type="http://schemas.openxmlformats.org/officeDocument/2006/relationships/customXml" Target="../ink/ink85.xml"/><Relationship Id="rId149" Type="http://schemas.openxmlformats.org/officeDocument/2006/relationships/customXml" Target="../ink/ink133.xml"/><Relationship Id="rId314" Type="http://schemas.openxmlformats.org/officeDocument/2006/relationships/image" Target="../media/image399.png"/><Relationship Id="rId356" Type="http://schemas.openxmlformats.org/officeDocument/2006/relationships/image" Target="../media/image421.png"/><Relationship Id="rId398" Type="http://schemas.openxmlformats.org/officeDocument/2006/relationships/customXml" Target="../ink/ink258.xml"/><Relationship Id="rId95" Type="http://schemas.openxmlformats.org/officeDocument/2006/relationships/customXml" Target="../ink/ink106.xml"/><Relationship Id="rId160" Type="http://schemas.openxmlformats.org/officeDocument/2006/relationships/image" Target="../media/image322.png"/><Relationship Id="rId216" Type="http://schemas.openxmlformats.org/officeDocument/2006/relationships/image" Target="../media/image350.png"/><Relationship Id="rId423" Type="http://schemas.openxmlformats.org/officeDocument/2006/relationships/image" Target="../media/image453.png"/><Relationship Id="rId258" Type="http://schemas.openxmlformats.org/officeDocument/2006/relationships/image" Target="../media/image371.png"/><Relationship Id="rId465" Type="http://schemas.openxmlformats.org/officeDocument/2006/relationships/image" Target="../media/image473.png"/><Relationship Id="rId22" Type="http://schemas.openxmlformats.org/officeDocument/2006/relationships/image" Target="../media/image253.png"/><Relationship Id="rId64" Type="http://schemas.openxmlformats.org/officeDocument/2006/relationships/image" Target="../media/image274.png"/><Relationship Id="rId118" Type="http://schemas.openxmlformats.org/officeDocument/2006/relationships/image" Target="../media/image301.png"/><Relationship Id="rId325" Type="http://schemas.openxmlformats.org/officeDocument/2006/relationships/customXml" Target="../ink/ink221.xml"/><Relationship Id="rId367" Type="http://schemas.openxmlformats.org/officeDocument/2006/relationships/image" Target="../media/image426.png"/><Relationship Id="rId171" Type="http://schemas.openxmlformats.org/officeDocument/2006/relationships/customXml" Target="../ink/ink144.xml"/><Relationship Id="rId227" Type="http://schemas.openxmlformats.org/officeDocument/2006/relationships/customXml" Target="../ink/ink172.xml"/><Relationship Id="rId269" Type="http://schemas.openxmlformats.org/officeDocument/2006/relationships/customXml" Target="../ink/ink193.xml"/><Relationship Id="rId434" Type="http://schemas.openxmlformats.org/officeDocument/2006/relationships/customXml" Target="../ink/ink276.xml"/><Relationship Id="rId33" Type="http://schemas.openxmlformats.org/officeDocument/2006/relationships/customXml" Target="../ink/ink75.xml"/><Relationship Id="rId129" Type="http://schemas.openxmlformats.org/officeDocument/2006/relationships/customXml" Target="../ink/ink123.xml"/><Relationship Id="rId280" Type="http://schemas.openxmlformats.org/officeDocument/2006/relationships/image" Target="../media/image382.png"/><Relationship Id="rId336" Type="http://schemas.openxmlformats.org/officeDocument/2006/relationships/image" Target="../media/image411.png"/><Relationship Id="rId75" Type="http://schemas.openxmlformats.org/officeDocument/2006/relationships/customXml" Target="../ink/ink96.xml"/><Relationship Id="rId140" Type="http://schemas.openxmlformats.org/officeDocument/2006/relationships/image" Target="../media/image312.png"/><Relationship Id="rId182" Type="http://schemas.openxmlformats.org/officeDocument/2006/relationships/image" Target="../media/image333.png"/><Relationship Id="rId378" Type="http://schemas.openxmlformats.org/officeDocument/2006/relationships/customXml" Target="../ink/ink248.xml"/><Relationship Id="rId403" Type="http://schemas.openxmlformats.org/officeDocument/2006/relationships/image" Target="../media/image23.png"/><Relationship Id="rId6" Type="http://schemas.openxmlformats.org/officeDocument/2006/relationships/image" Target="../media/image245.png"/><Relationship Id="rId238" Type="http://schemas.openxmlformats.org/officeDocument/2006/relationships/image" Target="../media/image361.png"/><Relationship Id="rId445" Type="http://schemas.openxmlformats.org/officeDocument/2006/relationships/image" Target="../media/image463.png"/><Relationship Id="rId291" Type="http://schemas.openxmlformats.org/officeDocument/2006/relationships/customXml" Target="../ink/ink204.xml"/><Relationship Id="rId305" Type="http://schemas.openxmlformats.org/officeDocument/2006/relationships/customXml" Target="../ink/ink211.xml"/><Relationship Id="rId347" Type="http://schemas.openxmlformats.org/officeDocument/2006/relationships/customXml" Target="../ink/ink232.xml"/><Relationship Id="rId44" Type="http://schemas.openxmlformats.org/officeDocument/2006/relationships/image" Target="../media/image264.png"/><Relationship Id="rId86" Type="http://schemas.openxmlformats.org/officeDocument/2006/relationships/image" Target="../media/image285.png"/><Relationship Id="rId151" Type="http://schemas.openxmlformats.org/officeDocument/2006/relationships/customXml" Target="../ink/ink134.xml"/><Relationship Id="rId389" Type="http://schemas.openxmlformats.org/officeDocument/2006/relationships/image" Target="../media/image437.png"/><Relationship Id="rId193" Type="http://schemas.openxmlformats.org/officeDocument/2006/relationships/customXml" Target="../ink/ink155.xml"/><Relationship Id="rId207" Type="http://schemas.openxmlformats.org/officeDocument/2006/relationships/customXml" Target="../ink/ink162.xml"/><Relationship Id="rId249" Type="http://schemas.openxmlformats.org/officeDocument/2006/relationships/customXml" Target="../ink/ink183.xml"/><Relationship Id="rId414" Type="http://schemas.openxmlformats.org/officeDocument/2006/relationships/customXml" Target="../ink/ink266.xml"/><Relationship Id="rId456" Type="http://schemas.openxmlformats.org/officeDocument/2006/relationships/customXml" Target="../ink/ink287.xml"/><Relationship Id="rId13" Type="http://schemas.openxmlformats.org/officeDocument/2006/relationships/customXml" Target="../ink/ink65.xml"/><Relationship Id="rId109" Type="http://schemas.openxmlformats.org/officeDocument/2006/relationships/customXml" Target="../ink/ink113.xml"/><Relationship Id="rId260" Type="http://schemas.openxmlformats.org/officeDocument/2006/relationships/image" Target="../media/image372.png"/><Relationship Id="rId316" Type="http://schemas.openxmlformats.org/officeDocument/2006/relationships/image" Target="../media/image400.png"/><Relationship Id="rId55" Type="http://schemas.openxmlformats.org/officeDocument/2006/relationships/customXml" Target="../ink/ink86.xml"/><Relationship Id="rId97" Type="http://schemas.openxmlformats.org/officeDocument/2006/relationships/customXml" Target="../ink/ink107.xml"/><Relationship Id="rId120" Type="http://schemas.openxmlformats.org/officeDocument/2006/relationships/image" Target="../media/image302.png"/><Relationship Id="rId358" Type="http://schemas.openxmlformats.org/officeDocument/2006/relationships/image" Target="../media/image422.png"/><Relationship Id="rId162" Type="http://schemas.openxmlformats.org/officeDocument/2006/relationships/image" Target="../media/image323.png"/><Relationship Id="rId218" Type="http://schemas.openxmlformats.org/officeDocument/2006/relationships/image" Target="../media/image351.png"/><Relationship Id="rId425" Type="http://schemas.openxmlformats.org/officeDocument/2006/relationships/image" Target="../media/image454.png"/><Relationship Id="rId467" Type="http://schemas.openxmlformats.org/officeDocument/2006/relationships/image" Target="../media/image474.png"/><Relationship Id="rId271" Type="http://schemas.openxmlformats.org/officeDocument/2006/relationships/customXml" Target="../ink/ink194.xml"/><Relationship Id="rId24" Type="http://schemas.openxmlformats.org/officeDocument/2006/relationships/image" Target="../media/image254.png"/><Relationship Id="rId66" Type="http://schemas.openxmlformats.org/officeDocument/2006/relationships/image" Target="../media/image275.png"/><Relationship Id="rId131" Type="http://schemas.openxmlformats.org/officeDocument/2006/relationships/customXml" Target="../ink/ink124.xml"/><Relationship Id="rId327" Type="http://schemas.openxmlformats.org/officeDocument/2006/relationships/customXml" Target="../ink/ink222.xml"/><Relationship Id="rId369" Type="http://schemas.openxmlformats.org/officeDocument/2006/relationships/image" Target="../media/image427.png"/><Relationship Id="rId173" Type="http://schemas.openxmlformats.org/officeDocument/2006/relationships/customXml" Target="../ink/ink145.xml"/><Relationship Id="rId229" Type="http://schemas.openxmlformats.org/officeDocument/2006/relationships/customXml" Target="../ink/ink173.xml"/><Relationship Id="rId380" Type="http://schemas.openxmlformats.org/officeDocument/2006/relationships/customXml" Target="../ink/ink249.xml"/><Relationship Id="rId436" Type="http://schemas.openxmlformats.org/officeDocument/2006/relationships/customXml" Target="../ink/ink277.xml"/><Relationship Id="rId240" Type="http://schemas.openxmlformats.org/officeDocument/2006/relationships/image" Target="../media/image362.png"/><Relationship Id="rId35" Type="http://schemas.openxmlformats.org/officeDocument/2006/relationships/customXml" Target="../ink/ink76.xml"/><Relationship Id="rId77" Type="http://schemas.openxmlformats.org/officeDocument/2006/relationships/customXml" Target="../ink/ink97.xml"/><Relationship Id="rId100" Type="http://schemas.openxmlformats.org/officeDocument/2006/relationships/image" Target="../media/image292.png"/><Relationship Id="rId282" Type="http://schemas.openxmlformats.org/officeDocument/2006/relationships/image" Target="../media/image383.png"/><Relationship Id="rId338" Type="http://schemas.openxmlformats.org/officeDocument/2006/relationships/image" Target="../media/image412.png"/><Relationship Id="rId8" Type="http://schemas.openxmlformats.org/officeDocument/2006/relationships/image" Target="../media/image246.png"/><Relationship Id="rId142" Type="http://schemas.openxmlformats.org/officeDocument/2006/relationships/image" Target="../media/image313.png"/><Relationship Id="rId184" Type="http://schemas.openxmlformats.org/officeDocument/2006/relationships/image" Target="../media/image334.png"/><Relationship Id="rId391" Type="http://schemas.openxmlformats.org/officeDocument/2006/relationships/image" Target="../media/image438.png"/><Relationship Id="rId405" Type="http://schemas.openxmlformats.org/officeDocument/2006/relationships/image" Target="../media/image444.png"/><Relationship Id="rId447" Type="http://schemas.openxmlformats.org/officeDocument/2006/relationships/image" Target="../media/image464.png"/><Relationship Id="rId251" Type="http://schemas.openxmlformats.org/officeDocument/2006/relationships/customXml" Target="../ink/ink184.xml"/><Relationship Id="rId46" Type="http://schemas.openxmlformats.org/officeDocument/2006/relationships/image" Target="../media/image265.png"/><Relationship Id="rId293" Type="http://schemas.openxmlformats.org/officeDocument/2006/relationships/customXml" Target="../ink/ink205.xml"/><Relationship Id="rId307" Type="http://schemas.openxmlformats.org/officeDocument/2006/relationships/customXml" Target="../ink/ink212.xml"/><Relationship Id="rId349" Type="http://schemas.openxmlformats.org/officeDocument/2006/relationships/customXml" Target="../ink/ink233.xml"/><Relationship Id="rId88" Type="http://schemas.openxmlformats.org/officeDocument/2006/relationships/image" Target="../media/image286.png"/><Relationship Id="rId111" Type="http://schemas.openxmlformats.org/officeDocument/2006/relationships/customXml" Target="../ink/ink114.xml"/><Relationship Id="rId153" Type="http://schemas.openxmlformats.org/officeDocument/2006/relationships/customXml" Target="../ink/ink135.xml"/><Relationship Id="rId195" Type="http://schemas.openxmlformats.org/officeDocument/2006/relationships/customXml" Target="../ink/ink156.xml"/><Relationship Id="rId209" Type="http://schemas.openxmlformats.org/officeDocument/2006/relationships/customXml" Target="../ink/ink163.xml"/><Relationship Id="rId360" Type="http://schemas.openxmlformats.org/officeDocument/2006/relationships/image" Target="../media/image423.png"/><Relationship Id="rId416" Type="http://schemas.openxmlformats.org/officeDocument/2006/relationships/customXml" Target="../ink/ink267.xml"/><Relationship Id="rId220" Type="http://schemas.openxmlformats.org/officeDocument/2006/relationships/image" Target="../media/image352.png"/><Relationship Id="rId458" Type="http://schemas.openxmlformats.org/officeDocument/2006/relationships/customXml" Target="../ink/ink288.xml"/><Relationship Id="rId15" Type="http://schemas.openxmlformats.org/officeDocument/2006/relationships/customXml" Target="../ink/ink66.xml"/><Relationship Id="rId57" Type="http://schemas.openxmlformats.org/officeDocument/2006/relationships/customXml" Target="../ink/ink87.xml"/><Relationship Id="rId262" Type="http://schemas.openxmlformats.org/officeDocument/2006/relationships/image" Target="../media/image373.png"/><Relationship Id="rId318" Type="http://schemas.openxmlformats.org/officeDocument/2006/relationships/image" Target="../media/image402.png"/><Relationship Id="rId99" Type="http://schemas.openxmlformats.org/officeDocument/2006/relationships/customXml" Target="../ink/ink108.xml"/><Relationship Id="rId122" Type="http://schemas.openxmlformats.org/officeDocument/2006/relationships/image" Target="../media/image303.png"/><Relationship Id="rId164" Type="http://schemas.openxmlformats.org/officeDocument/2006/relationships/image" Target="../media/image324.png"/><Relationship Id="rId371" Type="http://schemas.openxmlformats.org/officeDocument/2006/relationships/image" Target="../media/image428.png"/><Relationship Id="rId427" Type="http://schemas.openxmlformats.org/officeDocument/2006/relationships/image" Target="../media/image455.png"/><Relationship Id="rId469" Type="http://schemas.openxmlformats.org/officeDocument/2006/relationships/image" Target="../media/image475.png"/><Relationship Id="rId26" Type="http://schemas.openxmlformats.org/officeDocument/2006/relationships/image" Target="../media/image255.png"/><Relationship Id="rId231" Type="http://schemas.openxmlformats.org/officeDocument/2006/relationships/customXml" Target="../ink/ink174.xml"/><Relationship Id="rId273" Type="http://schemas.openxmlformats.org/officeDocument/2006/relationships/customXml" Target="../ink/ink195.xml"/><Relationship Id="rId329" Type="http://schemas.openxmlformats.org/officeDocument/2006/relationships/customXml" Target="../ink/ink223.xml"/><Relationship Id="rId68" Type="http://schemas.openxmlformats.org/officeDocument/2006/relationships/image" Target="../media/image276.png"/><Relationship Id="rId133" Type="http://schemas.openxmlformats.org/officeDocument/2006/relationships/customXml" Target="../ink/ink125.xml"/><Relationship Id="rId175" Type="http://schemas.openxmlformats.org/officeDocument/2006/relationships/customXml" Target="../ink/ink146.xml"/><Relationship Id="rId340" Type="http://schemas.openxmlformats.org/officeDocument/2006/relationships/image" Target="../media/image413.png"/><Relationship Id="rId200" Type="http://schemas.openxmlformats.org/officeDocument/2006/relationships/image" Target="../media/image342.png"/><Relationship Id="rId382" Type="http://schemas.openxmlformats.org/officeDocument/2006/relationships/customXml" Target="../ink/ink250.xml"/><Relationship Id="rId438" Type="http://schemas.openxmlformats.org/officeDocument/2006/relationships/customXml" Target="../ink/ink278.xml"/><Relationship Id="rId242" Type="http://schemas.openxmlformats.org/officeDocument/2006/relationships/image" Target="../media/image363.png"/><Relationship Id="rId284" Type="http://schemas.openxmlformats.org/officeDocument/2006/relationships/image" Target="../media/image384.png"/><Relationship Id="rId37" Type="http://schemas.openxmlformats.org/officeDocument/2006/relationships/customXml" Target="../ink/ink77.xml"/><Relationship Id="rId79" Type="http://schemas.openxmlformats.org/officeDocument/2006/relationships/customXml" Target="../ink/ink98.xml"/><Relationship Id="rId102" Type="http://schemas.openxmlformats.org/officeDocument/2006/relationships/image" Target="../media/image293.png"/><Relationship Id="rId144" Type="http://schemas.openxmlformats.org/officeDocument/2006/relationships/image" Target="../media/image314.png"/><Relationship Id="rId90" Type="http://schemas.openxmlformats.org/officeDocument/2006/relationships/image" Target="../media/image287.png"/><Relationship Id="rId186" Type="http://schemas.openxmlformats.org/officeDocument/2006/relationships/image" Target="../media/image335.png"/><Relationship Id="rId351" Type="http://schemas.openxmlformats.org/officeDocument/2006/relationships/customXml" Target="../ink/ink234.xml"/><Relationship Id="rId393" Type="http://schemas.openxmlformats.org/officeDocument/2006/relationships/image" Target="../media/image439.png"/><Relationship Id="rId407" Type="http://schemas.openxmlformats.org/officeDocument/2006/relationships/image" Target="../media/image445.png"/><Relationship Id="rId449" Type="http://schemas.openxmlformats.org/officeDocument/2006/relationships/image" Target="../media/image465.png"/><Relationship Id="rId211" Type="http://schemas.openxmlformats.org/officeDocument/2006/relationships/customXml" Target="../ink/ink164.xml"/><Relationship Id="rId253" Type="http://schemas.openxmlformats.org/officeDocument/2006/relationships/customXml" Target="../ink/ink185.xml"/><Relationship Id="rId295" Type="http://schemas.openxmlformats.org/officeDocument/2006/relationships/customXml" Target="../ink/ink206.xml"/><Relationship Id="rId309" Type="http://schemas.openxmlformats.org/officeDocument/2006/relationships/customXml" Target="../ink/ink213.xml"/><Relationship Id="rId460" Type="http://schemas.openxmlformats.org/officeDocument/2006/relationships/customXml" Target="../ink/ink289.xml"/><Relationship Id="rId48" Type="http://schemas.openxmlformats.org/officeDocument/2006/relationships/image" Target="../media/image266.png"/><Relationship Id="rId113" Type="http://schemas.openxmlformats.org/officeDocument/2006/relationships/customXml" Target="../ink/ink115.xml"/><Relationship Id="rId320" Type="http://schemas.openxmlformats.org/officeDocument/2006/relationships/image" Target="../media/image403.png"/><Relationship Id="rId155" Type="http://schemas.openxmlformats.org/officeDocument/2006/relationships/customXml" Target="../ink/ink136.xml"/><Relationship Id="rId197" Type="http://schemas.openxmlformats.org/officeDocument/2006/relationships/customXml" Target="../ink/ink157.xml"/><Relationship Id="rId362" Type="http://schemas.openxmlformats.org/officeDocument/2006/relationships/image" Target="../media/image424.png"/><Relationship Id="rId418" Type="http://schemas.openxmlformats.org/officeDocument/2006/relationships/customXml" Target="../ink/ink268.xml"/><Relationship Id="rId222" Type="http://schemas.openxmlformats.org/officeDocument/2006/relationships/image" Target="../media/image353.png"/><Relationship Id="rId264" Type="http://schemas.openxmlformats.org/officeDocument/2006/relationships/image" Target="../media/image374.png"/><Relationship Id="rId471" Type="http://schemas.openxmlformats.org/officeDocument/2006/relationships/image" Target="../media/image476.png"/><Relationship Id="rId17" Type="http://schemas.openxmlformats.org/officeDocument/2006/relationships/customXml" Target="../ink/ink67.xml"/><Relationship Id="rId59" Type="http://schemas.openxmlformats.org/officeDocument/2006/relationships/customXml" Target="../ink/ink88.xml"/><Relationship Id="rId124" Type="http://schemas.openxmlformats.org/officeDocument/2006/relationships/image" Target="../media/image304.png"/><Relationship Id="rId70" Type="http://schemas.openxmlformats.org/officeDocument/2006/relationships/image" Target="../media/image277.png"/><Relationship Id="rId166" Type="http://schemas.openxmlformats.org/officeDocument/2006/relationships/image" Target="../media/image325.png"/><Relationship Id="rId331" Type="http://schemas.openxmlformats.org/officeDocument/2006/relationships/customXml" Target="../ink/ink224.xml"/><Relationship Id="rId373" Type="http://schemas.openxmlformats.org/officeDocument/2006/relationships/image" Target="../media/image429.png"/><Relationship Id="rId429" Type="http://schemas.openxmlformats.org/officeDocument/2006/relationships/image" Target="../media/image45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5.xml"/><Relationship Id="rId440" Type="http://schemas.openxmlformats.org/officeDocument/2006/relationships/customXml" Target="../ink/ink279.xml"/><Relationship Id="rId28" Type="http://schemas.openxmlformats.org/officeDocument/2006/relationships/image" Target="../media/image256.png"/><Relationship Id="rId275" Type="http://schemas.openxmlformats.org/officeDocument/2006/relationships/customXml" Target="../ink/ink196.xml"/><Relationship Id="rId300" Type="http://schemas.openxmlformats.org/officeDocument/2006/relationships/image" Target="../media/image392.png"/><Relationship Id="rId81" Type="http://schemas.openxmlformats.org/officeDocument/2006/relationships/customXml" Target="../ink/ink99.xml"/><Relationship Id="rId135" Type="http://schemas.openxmlformats.org/officeDocument/2006/relationships/customXml" Target="../ink/ink126.xml"/><Relationship Id="rId177" Type="http://schemas.openxmlformats.org/officeDocument/2006/relationships/customXml" Target="../ink/ink147.xml"/><Relationship Id="rId342" Type="http://schemas.openxmlformats.org/officeDocument/2006/relationships/image" Target="../media/image414.png"/><Relationship Id="rId384" Type="http://schemas.openxmlformats.org/officeDocument/2006/relationships/customXml" Target="../ink/ink251.xml"/><Relationship Id="rId202" Type="http://schemas.openxmlformats.org/officeDocument/2006/relationships/image" Target="../media/image343.png"/><Relationship Id="rId244" Type="http://schemas.openxmlformats.org/officeDocument/2006/relationships/image" Target="../media/image364.png"/><Relationship Id="rId39" Type="http://schemas.openxmlformats.org/officeDocument/2006/relationships/customXml" Target="../ink/ink78.xml"/><Relationship Id="rId286" Type="http://schemas.openxmlformats.org/officeDocument/2006/relationships/image" Target="../media/image385.png"/><Relationship Id="rId451" Type="http://schemas.openxmlformats.org/officeDocument/2006/relationships/image" Target="../media/image466.png"/><Relationship Id="rId50" Type="http://schemas.openxmlformats.org/officeDocument/2006/relationships/image" Target="../media/image267.png"/><Relationship Id="rId104" Type="http://schemas.openxmlformats.org/officeDocument/2006/relationships/image" Target="../media/image294.png"/><Relationship Id="rId146" Type="http://schemas.openxmlformats.org/officeDocument/2006/relationships/image" Target="../media/image315.png"/><Relationship Id="rId188" Type="http://schemas.openxmlformats.org/officeDocument/2006/relationships/image" Target="../media/image336.png"/><Relationship Id="rId311" Type="http://schemas.openxmlformats.org/officeDocument/2006/relationships/customXml" Target="../ink/ink214.xml"/><Relationship Id="rId353" Type="http://schemas.openxmlformats.org/officeDocument/2006/relationships/customXml" Target="../ink/ink235.xml"/><Relationship Id="rId395" Type="http://schemas.openxmlformats.org/officeDocument/2006/relationships/image" Target="../media/image440.png"/><Relationship Id="rId409" Type="http://schemas.openxmlformats.org/officeDocument/2006/relationships/image" Target="../media/image446.png"/><Relationship Id="rId92" Type="http://schemas.openxmlformats.org/officeDocument/2006/relationships/image" Target="../media/image288.png"/><Relationship Id="rId213" Type="http://schemas.openxmlformats.org/officeDocument/2006/relationships/customXml" Target="../ink/ink165.xml"/><Relationship Id="rId420" Type="http://schemas.openxmlformats.org/officeDocument/2006/relationships/customXml" Target="../ink/ink269.xml"/><Relationship Id="rId255" Type="http://schemas.openxmlformats.org/officeDocument/2006/relationships/customXml" Target="../ink/ink186.xml"/><Relationship Id="rId297" Type="http://schemas.openxmlformats.org/officeDocument/2006/relationships/customXml" Target="../ink/ink207.xml"/><Relationship Id="rId462" Type="http://schemas.openxmlformats.org/officeDocument/2006/relationships/customXml" Target="../ink/ink290.xml"/><Relationship Id="rId115" Type="http://schemas.openxmlformats.org/officeDocument/2006/relationships/customXml" Target="../ink/ink116.xml"/><Relationship Id="rId157" Type="http://schemas.openxmlformats.org/officeDocument/2006/relationships/customXml" Target="../ink/ink137.xml"/><Relationship Id="rId322" Type="http://schemas.openxmlformats.org/officeDocument/2006/relationships/image" Target="../media/image404.png"/><Relationship Id="rId364" Type="http://schemas.openxmlformats.org/officeDocument/2006/relationships/image" Target="../media/image425.png"/><Relationship Id="rId61" Type="http://schemas.openxmlformats.org/officeDocument/2006/relationships/customXml" Target="../ink/ink89.xml"/><Relationship Id="rId199" Type="http://schemas.openxmlformats.org/officeDocument/2006/relationships/customXml" Target="../ink/ink158.xml"/><Relationship Id="rId19" Type="http://schemas.openxmlformats.org/officeDocument/2006/relationships/customXml" Target="../ink/ink68.xml"/><Relationship Id="rId224" Type="http://schemas.openxmlformats.org/officeDocument/2006/relationships/image" Target="../media/image354.png"/><Relationship Id="rId266" Type="http://schemas.openxmlformats.org/officeDocument/2006/relationships/image" Target="../media/image375.png"/><Relationship Id="rId431" Type="http://schemas.openxmlformats.org/officeDocument/2006/relationships/image" Target="../media/image457.png"/><Relationship Id="rId473" Type="http://schemas.openxmlformats.org/officeDocument/2006/relationships/image" Target="../media/image47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4.xml"/><Relationship Id="rId21" Type="http://schemas.openxmlformats.org/officeDocument/2006/relationships/customXml" Target="../ink/ink306.xml"/><Relationship Id="rId42" Type="http://schemas.openxmlformats.org/officeDocument/2006/relationships/image" Target="../media/image498.png"/><Relationship Id="rId63" Type="http://schemas.openxmlformats.org/officeDocument/2006/relationships/customXml" Target="../ink/ink327.xml"/><Relationship Id="rId84" Type="http://schemas.openxmlformats.org/officeDocument/2006/relationships/image" Target="../media/image520.png"/><Relationship Id="rId138" Type="http://schemas.openxmlformats.org/officeDocument/2006/relationships/image" Target="../media/image547.png"/><Relationship Id="rId107" Type="http://schemas.openxmlformats.org/officeDocument/2006/relationships/customXml" Target="../ink/ink349.xml"/><Relationship Id="rId11" Type="http://schemas.openxmlformats.org/officeDocument/2006/relationships/customXml" Target="../ink/ink301.xml"/><Relationship Id="rId32" Type="http://schemas.openxmlformats.org/officeDocument/2006/relationships/image" Target="../media/image493.png"/><Relationship Id="rId53" Type="http://schemas.openxmlformats.org/officeDocument/2006/relationships/customXml" Target="../ink/ink322.xml"/><Relationship Id="rId74" Type="http://schemas.openxmlformats.org/officeDocument/2006/relationships/image" Target="../media/image515.png"/><Relationship Id="rId128" Type="http://schemas.openxmlformats.org/officeDocument/2006/relationships/image" Target="../media/image542.png"/><Relationship Id="rId149" Type="http://schemas.openxmlformats.org/officeDocument/2006/relationships/customXml" Target="../ink/ink370.xml"/><Relationship Id="rId5" Type="http://schemas.openxmlformats.org/officeDocument/2006/relationships/customXml" Target="../ink/ink298.xml"/><Relationship Id="rId95" Type="http://schemas.openxmlformats.org/officeDocument/2006/relationships/customXml" Target="../ink/ink343.xml"/><Relationship Id="rId22" Type="http://schemas.openxmlformats.org/officeDocument/2006/relationships/image" Target="../media/image488.png"/><Relationship Id="rId27" Type="http://schemas.openxmlformats.org/officeDocument/2006/relationships/customXml" Target="../ink/ink309.xml"/><Relationship Id="rId43" Type="http://schemas.openxmlformats.org/officeDocument/2006/relationships/customXml" Target="../ink/ink317.xml"/><Relationship Id="rId48" Type="http://schemas.openxmlformats.org/officeDocument/2006/relationships/image" Target="../media/image501.png"/><Relationship Id="rId64" Type="http://schemas.openxmlformats.org/officeDocument/2006/relationships/image" Target="../media/image510.png"/><Relationship Id="rId69" Type="http://schemas.openxmlformats.org/officeDocument/2006/relationships/customXml" Target="../ink/ink330.xml"/><Relationship Id="rId113" Type="http://schemas.openxmlformats.org/officeDocument/2006/relationships/customXml" Target="../ink/ink352.xml"/><Relationship Id="rId118" Type="http://schemas.openxmlformats.org/officeDocument/2006/relationships/image" Target="../media/image537.png"/><Relationship Id="rId134" Type="http://schemas.openxmlformats.org/officeDocument/2006/relationships/image" Target="../media/image545.png"/><Relationship Id="rId139" Type="http://schemas.openxmlformats.org/officeDocument/2006/relationships/customXml" Target="../ink/ink365.xml"/><Relationship Id="rId80" Type="http://schemas.openxmlformats.org/officeDocument/2006/relationships/image" Target="../media/image518.png"/><Relationship Id="rId85" Type="http://schemas.openxmlformats.org/officeDocument/2006/relationships/customXml" Target="../ink/ink338.xml"/><Relationship Id="rId150" Type="http://schemas.openxmlformats.org/officeDocument/2006/relationships/image" Target="../media/image553.png"/><Relationship Id="rId12" Type="http://schemas.openxmlformats.org/officeDocument/2006/relationships/image" Target="../media/image483.png"/><Relationship Id="rId17" Type="http://schemas.openxmlformats.org/officeDocument/2006/relationships/customXml" Target="../ink/ink304.xml"/><Relationship Id="rId33" Type="http://schemas.openxmlformats.org/officeDocument/2006/relationships/customXml" Target="../ink/ink312.xml"/><Relationship Id="rId38" Type="http://schemas.openxmlformats.org/officeDocument/2006/relationships/image" Target="../media/image496.png"/><Relationship Id="rId59" Type="http://schemas.openxmlformats.org/officeDocument/2006/relationships/customXml" Target="../ink/ink325.xml"/><Relationship Id="rId103" Type="http://schemas.openxmlformats.org/officeDocument/2006/relationships/customXml" Target="../ink/ink347.xml"/><Relationship Id="rId108" Type="http://schemas.openxmlformats.org/officeDocument/2006/relationships/image" Target="../media/image532.png"/><Relationship Id="rId124" Type="http://schemas.openxmlformats.org/officeDocument/2006/relationships/image" Target="../media/image540.png"/><Relationship Id="rId129" Type="http://schemas.openxmlformats.org/officeDocument/2006/relationships/customXml" Target="../ink/ink360.xml"/><Relationship Id="rId54" Type="http://schemas.openxmlformats.org/officeDocument/2006/relationships/image" Target="../media/image504.png"/><Relationship Id="rId70" Type="http://schemas.openxmlformats.org/officeDocument/2006/relationships/image" Target="../media/image513.png"/><Relationship Id="rId75" Type="http://schemas.openxmlformats.org/officeDocument/2006/relationships/customXml" Target="../ink/ink333.xml"/><Relationship Id="rId91" Type="http://schemas.openxmlformats.org/officeDocument/2006/relationships/customXml" Target="../ink/ink341.xml"/><Relationship Id="rId96" Type="http://schemas.openxmlformats.org/officeDocument/2006/relationships/image" Target="../media/image526.png"/><Relationship Id="rId140" Type="http://schemas.openxmlformats.org/officeDocument/2006/relationships/image" Target="../media/image548.png"/><Relationship Id="rId145" Type="http://schemas.openxmlformats.org/officeDocument/2006/relationships/customXml" Target="../ink/ink3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23" Type="http://schemas.openxmlformats.org/officeDocument/2006/relationships/customXml" Target="../ink/ink307.xml"/><Relationship Id="rId28" Type="http://schemas.openxmlformats.org/officeDocument/2006/relationships/image" Target="../media/image491.png"/><Relationship Id="rId49" Type="http://schemas.openxmlformats.org/officeDocument/2006/relationships/customXml" Target="../ink/ink320.xml"/><Relationship Id="rId114" Type="http://schemas.openxmlformats.org/officeDocument/2006/relationships/image" Target="../media/image535.png"/><Relationship Id="rId119" Type="http://schemas.openxmlformats.org/officeDocument/2006/relationships/customXml" Target="../ink/ink355.xml"/><Relationship Id="rId44" Type="http://schemas.openxmlformats.org/officeDocument/2006/relationships/image" Target="../media/image499.png"/><Relationship Id="rId60" Type="http://schemas.openxmlformats.org/officeDocument/2006/relationships/image" Target="../media/image508.png"/><Relationship Id="rId65" Type="http://schemas.openxmlformats.org/officeDocument/2006/relationships/customXml" Target="../ink/ink328.xml"/><Relationship Id="rId81" Type="http://schemas.openxmlformats.org/officeDocument/2006/relationships/customXml" Target="../ink/ink336.xml"/><Relationship Id="rId86" Type="http://schemas.openxmlformats.org/officeDocument/2006/relationships/image" Target="../media/image521.png"/><Relationship Id="rId130" Type="http://schemas.openxmlformats.org/officeDocument/2006/relationships/image" Target="../media/image543.png"/><Relationship Id="rId135" Type="http://schemas.openxmlformats.org/officeDocument/2006/relationships/customXml" Target="../ink/ink363.xml"/><Relationship Id="rId151" Type="http://schemas.openxmlformats.org/officeDocument/2006/relationships/customXml" Target="../ink/ink371.xml"/><Relationship Id="rId13" Type="http://schemas.openxmlformats.org/officeDocument/2006/relationships/customXml" Target="../ink/ink302.xml"/><Relationship Id="rId18" Type="http://schemas.openxmlformats.org/officeDocument/2006/relationships/image" Target="../media/image486.png"/><Relationship Id="rId39" Type="http://schemas.openxmlformats.org/officeDocument/2006/relationships/customXml" Target="../ink/ink315.xml"/><Relationship Id="rId109" Type="http://schemas.openxmlformats.org/officeDocument/2006/relationships/customXml" Target="../ink/ink350.xml"/><Relationship Id="rId34" Type="http://schemas.openxmlformats.org/officeDocument/2006/relationships/image" Target="../media/image494.png"/><Relationship Id="rId50" Type="http://schemas.openxmlformats.org/officeDocument/2006/relationships/image" Target="../media/image502.png"/><Relationship Id="rId55" Type="http://schemas.openxmlformats.org/officeDocument/2006/relationships/customXml" Target="../ink/ink323.xml"/><Relationship Id="rId76" Type="http://schemas.openxmlformats.org/officeDocument/2006/relationships/image" Target="../media/image516.png"/><Relationship Id="rId97" Type="http://schemas.openxmlformats.org/officeDocument/2006/relationships/customXml" Target="../ink/ink344.xml"/><Relationship Id="rId104" Type="http://schemas.openxmlformats.org/officeDocument/2006/relationships/image" Target="../media/image530.png"/><Relationship Id="rId120" Type="http://schemas.openxmlformats.org/officeDocument/2006/relationships/image" Target="../media/image538.png"/><Relationship Id="rId125" Type="http://schemas.openxmlformats.org/officeDocument/2006/relationships/customXml" Target="../ink/ink358.xml"/><Relationship Id="rId141" Type="http://schemas.openxmlformats.org/officeDocument/2006/relationships/customXml" Target="../ink/ink366.xml"/><Relationship Id="rId146" Type="http://schemas.openxmlformats.org/officeDocument/2006/relationships/image" Target="../media/image551.png"/><Relationship Id="rId7" Type="http://schemas.openxmlformats.org/officeDocument/2006/relationships/customXml" Target="../ink/ink299.xml"/><Relationship Id="rId71" Type="http://schemas.openxmlformats.org/officeDocument/2006/relationships/customXml" Target="../ink/ink331.xml"/><Relationship Id="rId92" Type="http://schemas.openxmlformats.org/officeDocument/2006/relationships/image" Target="../media/image524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310.xml"/><Relationship Id="rId24" Type="http://schemas.openxmlformats.org/officeDocument/2006/relationships/image" Target="../media/image489.png"/><Relationship Id="rId40" Type="http://schemas.openxmlformats.org/officeDocument/2006/relationships/image" Target="../media/image497.png"/><Relationship Id="rId45" Type="http://schemas.openxmlformats.org/officeDocument/2006/relationships/customXml" Target="../ink/ink318.xml"/><Relationship Id="rId66" Type="http://schemas.openxmlformats.org/officeDocument/2006/relationships/image" Target="../media/image511.png"/><Relationship Id="rId87" Type="http://schemas.openxmlformats.org/officeDocument/2006/relationships/customXml" Target="../ink/ink339.xml"/><Relationship Id="rId110" Type="http://schemas.openxmlformats.org/officeDocument/2006/relationships/image" Target="../media/image533.png"/><Relationship Id="rId115" Type="http://schemas.openxmlformats.org/officeDocument/2006/relationships/customXml" Target="../ink/ink353.xml"/><Relationship Id="rId131" Type="http://schemas.openxmlformats.org/officeDocument/2006/relationships/customXml" Target="../ink/ink361.xml"/><Relationship Id="rId136" Type="http://schemas.openxmlformats.org/officeDocument/2006/relationships/image" Target="../media/image546.png"/><Relationship Id="rId61" Type="http://schemas.openxmlformats.org/officeDocument/2006/relationships/customXml" Target="../ink/ink326.xml"/><Relationship Id="rId82" Type="http://schemas.openxmlformats.org/officeDocument/2006/relationships/image" Target="../media/image519.png"/><Relationship Id="rId152" Type="http://schemas.openxmlformats.org/officeDocument/2006/relationships/image" Target="../media/image554.png"/><Relationship Id="rId19" Type="http://schemas.openxmlformats.org/officeDocument/2006/relationships/customXml" Target="../ink/ink305.xml"/><Relationship Id="rId14" Type="http://schemas.openxmlformats.org/officeDocument/2006/relationships/image" Target="../media/image484.png"/><Relationship Id="rId30" Type="http://schemas.openxmlformats.org/officeDocument/2006/relationships/image" Target="../media/image492.png"/><Relationship Id="rId35" Type="http://schemas.openxmlformats.org/officeDocument/2006/relationships/customXml" Target="../ink/ink313.xml"/><Relationship Id="rId56" Type="http://schemas.openxmlformats.org/officeDocument/2006/relationships/image" Target="../media/image506.png"/><Relationship Id="rId77" Type="http://schemas.openxmlformats.org/officeDocument/2006/relationships/customXml" Target="../ink/ink334.xml"/><Relationship Id="rId100" Type="http://schemas.openxmlformats.org/officeDocument/2006/relationships/image" Target="../media/image528.png"/><Relationship Id="rId105" Type="http://schemas.openxmlformats.org/officeDocument/2006/relationships/customXml" Target="../ink/ink348.xml"/><Relationship Id="rId126" Type="http://schemas.openxmlformats.org/officeDocument/2006/relationships/image" Target="../media/image541.png"/><Relationship Id="rId147" Type="http://schemas.openxmlformats.org/officeDocument/2006/relationships/customXml" Target="../ink/ink369.xml"/><Relationship Id="rId8" Type="http://schemas.openxmlformats.org/officeDocument/2006/relationships/image" Target="../media/image481.png"/><Relationship Id="rId51" Type="http://schemas.openxmlformats.org/officeDocument/2006/relationships/customXml" Target="../ink/ink321.xml"/><Relationship Id="rId72" Type="http://schemas.openxmlformats.org/officeDocument/2006/relationships/image" Target="../media/image514.png"/><Relationship Id="rId93" Type="http://schemas.openxmlformats.org/officeDocument/2006/relationships/customXml" Target="../ink/ink342.xml"/><Relationship Id="rId98" Type="http://schemas.openxmlformats.org/officeDocument/2006/relationships/image" Target="../media/image527.png"/><Relationship Id="rId121" Type="http://schemas.openxmlformats.org/officeDocument/2006/relationships/customXml" Target="../ink/ink356.xml"/><Relationship Id="rId142" Type="http://schemas.openxmlformats.org/officeDocument/2006/relationships/image" Target="../media/image549.png"/><Relationship Id="rId3" Type="http://schemas.openxmlformats.org/officeDocument/2006/relationships/customXml" Target="../ink/ink297.xml"/><Relationship Id="rId25" Type="http://schemas.openxmlformats.org/officeDocument/2006/relationships/customXml" Target="../ink/ink308.xml"/><Relationship Id="rId46" Type="http://schemas.openxmlformats.org/officeDocument/2006/relationships/image" Target="../media/image500.png"/><Relationship Id="rId67" Type="http://schemas.openxmlformats.org/officeDocument/2006/relationships/customXml" Target="../ink/ink329.xml"/><Relationship Id="rId116" Type="http://schemas.openxmlformats.org/officeDocument/2006/relationships/image" Target="../media/image536.png"/><Relationship Id="rId137" Type="http://schemas.openxmlformats.org/officeDocument/2006/relationships/customXml" Target="../ink/ink364.xml"/><Relationship Id="rId20" Type="http://schemas.openxmlformats.org/officeDocument/2006/relationships/image" Target="../media/image487.png"/><Relationship Id="rId41" Type="http://schemas.openxmlformats.org/officeDocument/2006/relationships/customXml" Target="../ink/ink316.xml"/><Relationship Id="rId62" Type="http://schemas.openxmlformats.org/officeDocument/2006/relationships/image" Target="../media/image509.png"/><Relationship Id="rId83" Type="http://schemas.openxmlformats.org/officeDocument/2006/relationships/customXml" Target="../ink/ink337.xml"/><Relationship Id="rId88" Type="http://schemas.openxmlformats.org/officeDocument/2006/relationships/image" Target="../media/image522.png"/><Relationship Id="rId111" Type="http://schemas.openxmlformats.org/officeDocument/2006/relationships/customXml" Target="../ink/ink351.xml"/><Relationship Id="rId132" Type="http://schemas.openxmlformats.org/officeDocument/2006/relationships/image" Target="../media/image544.png"/><Relationship Id="rId15" Type="http://schemas.openxmlformats.org/officeDocument/2006/relationships/customXml" Target="../ink/ink303.xml"/><Relationship Id="rId36" Type="http://schemas.openxmlformats.org/officeDocument/2006/relationships/image" Target="../media/image495.png"/><Relationship Id="rId57" Type="http://schemas.openxmlformats.org/officeDocument/2006/relationships/customXml" Target="../ink/ink324.xml"/><Relationship Id="rId106" Type="http://schemas.openxmlformats.org/officeDocument/2006/relationships/image" Target="../media/image531.png"/><Relationship Id="rId127" Type="http://schemas.openxmlformats.org/officeDocument/2006/relationships/customXml" Target="../ink/ink359.xml"/><Relationship Id="rId10" Type="http://schemas.openxmlformats.org/officeDocument/2006/relationships/image" Target="../media/image482.png"/><Relationship Id="rId31" Type="http://schemas.openxmlformats.org/officeDocument/2006/relationships/customXml" Target="../ink/ink311.xml"/><Relationship Id="rId52" Type="http://schemas.openxmlformats.org/officeDocument/2006/relationships/image" Target="../media/image503.png"/><Relationship Id="rId73" Type="http://schemas.openxmlformats.org/officeDocument/2006/relationships/customXml" Target="../ink/ink332.xml"/><Relationship Id="rId78" Type="http://schemas.openxmlformats.org/officeDocument/2006/relationships/image" Target="../media/image517.png"/><Relationship Id="rId94" Type="http://schemas.openxmlformats.org/officeDocument/2006/relationships/image" Target="../media/image525.png"/><Relationship Id="rId99" Type="http://schemas.openxmlformats.org/officeDocument/2006/relationships/customXml" Target="../ink/ink345.xml"/><Relationship Id="rId101" Type="http://schemas.openxmlformats.org/officeDocument/2006/relationships/customXml" Target="../ink/ink346.xml"/><Relationship Id="rId122" Type="http://schemas.openxmlformats.org/officeDocument/2006/relationships/image" Target="../media/image539.png"/><Relationship Id="rId143" Type="http://schemas.openxmlformats.org/officeDocument/2006/relationships/customXml" Target="../ink/ink367.xml"/><Relationship Id="rId148" Type="http://schemas.openxmlformats.org/officeDocument/2006/relationships/image" Target="../media/image552.png"/><Relationship Id="rId4" Type="http://schemas.openxmlformats.org/officeDocument/2006/relationships/image" Target="../media/image479.png"/><Relationship Id="rId9" Type="http://schemas.openxmlformats.org/officeDocument/2006/relationships/customXml" Target="../ink/ink300.xml"/><Relationship Id="rId26" Type="http://schemas.openxmlformats.org/officeDocument/2006/relationships/image" Target="../media/image490.png"/><Relationship Id="rId47" Type="http://schemas.openxmlformats.org/officeDocument/2006/relationships/customXml" Target="../ink/ink319.xml"/><Relationship Id="rId68" Type="http://schemas.openxmlformats.org/officeDocument/2006/relationships/image" Target="../media/image512.png"/><Relationship Id="rId89" Type="http://schemas.openxmlformats.org/officeDocument/2006/relationships/customXml" Target="../ink/ink340.xml"/><Relationship Id="rId112" Type="http://schemas.openxmlformats.org/officeDocument/2006/relationships/image" Target="../media/image534.png"/><Relationship Id="rId133" Type="http://schemas.openxmlformats.org/officeDocument/2006/relationships/customXml" Target="../ink/ink362.xml"/><Relationship Id="rId16" Type="http://schemas.openxmlformats.org/officeDocument/2006/relationships/image" Target="../media/image485.png"/><Relationship Id="rId37" Type="http://schemas.openxmlformats.org/officeDocument/2006/relationships/customXml" Target="../ink/ink314.xml"/><Relationship Id="rId58" Type="http://schemas.openxmlformats.org/officeDocument/2006/relationships/image" Target="../media/image507.png"/><Relationship Id="rId79" Type="http://schemas.openxmlformats.org/officeDocument/2006/relationships/customXml" Target="../ink/ink335.xml"/><Relationship Id="rId102" Type="http://schemas.openxmlformats.org/officeDocument/2006/relationships/image" Target="../media/image529.png"/><Relationship Id="rId123" Type="http://schemas.openxmlformats.org/officeDocument/2006/relationships/customXml" Target="../ink/ink357.xml"/><Relationship Id="rId144" Type="http://schemas.openxmlformats.org/officeDocument/2006/relationships/image" Target="../media/image550.png"/><Relationship Id="rId90" Type="http://schemas.openxmlformats.org/officeDocument/2006/relationships/image" Target="../media/image52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6.png"/><Relationship Id="rId21" Type="http://schemas.openxmlformats.org/officeDocument/2006/relationships/customXml" Target="../ink/ink381.xml"/><Relationship Id="rId42" Type="http://schemas.openxmlformats.org/officeDocument/2006/relationships/image" Target="../media/image574.png"/><Relationship Id="rId47" Type="http://schemas.openxmlformats.org/officeDocument/2006/relationships/customXml" Target="../ink/ink394.xml"/><Relationship Id="rId63" Type="http://schemas.openxmlformats.org/officeDocument/2006/relationships/customXml" Target="../ink/ink402.xml"/><Relationship Id="rId68" Type="http://schemas.openxmlformats.org/officeDocument/2006/relationships/image" Target="../media/image587.png"/><Relationship Id="rId84" Type="http://schemas.openxmlformats.org/officeDocument/2006/relationships/image" Target="../media/image596.png"/><Relationship Id="rId16" Type="http://schemas.openxmlformats.org/officeDocument/2006/relationships/image" Target="../media/image561.png"/><Relationship Id="rId11" Type="http://schemas.openxmlformats.org/officeDocument/2006/relationships/customXml" Target="../ink/ink376.xml"/><Relationship Id="rId32" Type="http://schemas.openxmlformats.org/officeDocument/2006/relationships/image" Target="../media/image569.png"/><Relationship Id="rId37" Type="http://schemas.openxmlformats.org/officeDocument/2006/relationships/customXml" Target="../ink/ink389.xml"/><Relationship Id="rId53" Type="http://schemas.openxmlformats.org/officeDocument/2006/relationships/customXml" Target="../ink/ink397.xml"/><Relationship Id="rId58" Type="http://schemas.openxmlformats.org/officeDocument/2006/relationships/image" Target="../media/image582.png"/><Relationship Id="rId74" Type="http://schemas.openxmlformats.org/officeDocument/2006/relationships/image" Target="../media/image590.png"/><Relationship Id="rId79" Type="http://schemas.openxmlformats.org/officeDocument/2006/relationships/customXml" Target="../ink/ink410.xml"/><Relationship Id="rId5" Type="http://schemas.openxmlformats.org/officeDocument/2006/relationships/customXml" Target="../ink/ink373.xml"/><Relationship Id="rId19" Type="http://schemas.openxmlformats.org/officeDocument/2006/relationships/customXml" Target="../ink/ink380.xml"/><Relationship Id="rId14" Type="http://schemas.openxmlformats.org/officeDocument/2006/relationships/image" Target="../media/image560.png"/><Relationship Id="rId22" Type="http://schemas.openxmlformats.org/officeDocument/2006/relationships/image" Target="../media/image564.png"/><Relationship Id="rId27" Type="http://schemas.openxmlformats.org/officeDocument/2006/relationships/customXml" Target="../ink/ink384.xml"/><Relationship Id="rId30" Type="http://schemas.openxmlformats.org/officeDocument/2006/relationships/image" Target="../media/image568.png"/><Relationship Id="rId35" Type="http://schemas.openxmlformats.org/officeDocument/2006/relationships/customXml" Target="../ink/ink388.xml"/><Relationship Id="rId43" Type="http://schemas.openxmlformats.org/officeDocument/2006/relationships/customXml" Target="../ink/ink392.xml"/><Relationship Id="rId48" Type="http://schemas.openxmlformats.org/officeDocument/2006/relationships/image" Target="../media/image577.png"/><Relationship Id="rId56" Type="http://schemas.openxmlformats.org/officeDocument/2006/relationships/image" Target="../media/image581.png"/><Relationship Id="rId64" Type="http://schemas.openxmlformats.org/officeDocument/2006/relationships/image" Target="../media/image585.png"/><Relationship Id="rId69" Type="http://schemas.openxmlformats.org/officeDocument/2006/relationships/customXml" Target="../ink/ink405.xml"/><Relationship Id="rId77" Type="http://schemas.openxmlformats.org/officeDocument/2006/relationships/customXml" Target="../ink/ink409.xml"/><Relationship Id="rId8" Type="http://schemas.openxmlformats.org/officeDocument/2006/relationships/image" Target="../media/image557.png"/><Relationship Id="rId51" Type="http://schemas.openxmlformats.org/officeDocument/2006/relationships/customXml" Target="../ink/ink396.xml"/><Relationship Id="rId72" Type="http://schemas.openxmlformats.org/officeDocument/2006/relationships/image" Target="../media/image589.png"/><Relationship Id="rId80" Type="http://schemas.openxmlformats.org/officeDocument/2006/relationships/image" Target="../media/image594.png"/><Relationship Id="rId85" Type="http://schemas.openxmlformats.org/officeDocument/2006/relationships/customXml" Target="../ink/ink413.xml"/><Relationship Id="rId3" Type="http://schemas.openxmlformats.org/officeDocument/2006/relationships/customXml" Target="../ink/ink372.xml"/><Relationship Id="rId12" Type="http://schemas.openxmlformats.org/officeDocument/2006/relationships/image" Target="../media/image559.png"/><Relationship Id="rId17" Type="http://schemas.openxmlformats.org/officeDocument/2006/relationships/customXml" Target="../ink/ink379.xml"/><Relationship Id="rId25" Type="http://schemas.openxmlformats.org/officeDocument/2006/relationships/customXml" Target="../ink/ink383.xml"/><Relationship Id="rId33" Type="http://schemas.openxmlformats.org/officeDocument/2006/relationships/customXml" Target="../ink/ink387.xml"/><Relationship Id="rId38" Type="http://schemas.openxmlformats.org/officeDocument/2006/relationships/image" Target="../media/image572.png"/><Relationship Id="rId46" Type="http://schemas.openxmlformats.org/officeDocument/2006/relationships/image" Target="../media/image576.png"/><Relationship Id="rId59" Type="http://schemas.openxmlformats.org/officeDocument/2006/relationships/customXml" Target="../ink/ink400.xml"/><Relationship Id="rId67" Type="http://schemas.openxmlformats.org/officeDocument/2006/relationships/customXml" Target="../ink/ink404.xml"/><Relationship Id="rId20" Type="http://schemas.openxmlformats.org/officeDocument/2006/relationships/image" Target="../media/image563.png"/><Relationship Id="rId41" Type="http://schemas.openxmlformats.org/officeDocument/2006/relationships/customXml" Target="../ink/ink391.xml"/><Relationship Id="rId54" Type="http://schemas.openxmlformats.org/officeDocument/2006/relationships/image" Target="../media/image580.png"/><Relationship Id="rId62" Type="http://schemas.openxmlformats.org/officeDocument/2006/relationships/image" Target="../media/image584.png"/><Relationship Id="rId70" Type="http://schemas.openxmlformats.org/officeDocument/2006/relationships/image" Target="../media/image588.png"/><Relationship Id="rId75" Type="http://schemas.openxmlformats.org/officeDocument/2006/relationships/customXml" Target="../ink/ink408.xml"/><Relationship Id="rId83" Type="http://schemas.openxmlformats.org/officeDocument/2006/relationships/customXml" Target="../ink/ink4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6.png"/><Relationship Id="rId15" Type="http://schemas.openxmlformats.org/officeDocument/2006/relationships/customXml" Target="../ink/ink378.xml"/><Relationship Id="rId23" Type="http://schemas.openxmlformats.org/officeDocument/2006/relationships/customXml" Target="../ink/ink382.xml"/><Relationship Id="rId28" Type="http://schemas.openxmlformats.org/officeDocument/2006/relationships/image" Target="../media/image567.png"/><Relationship Id="rId36" Type="http://schemas.openxmlformats.org/officeDocument/2006/relationships/image" Target="../media/image571.png"/><Relationship Id="rId49" Type="http://schemas.openxmlformats.org/officeDocument/2006/relationships/customXml" Target="../ink/ink395.xml"/><Relationship Id="rId57" Type="http://schemas.openxmlformats.org/officeDocument/2006/relationships/customXml" Target="../ink/ink399.xml"/><Relationship Id="rId10" Type="http://schemas.openxmlformats.org/officeDocument/2006/relationships/image" Target="../media/image558.png"/><Relationship Id="rId31" Type="http://schemas.openxmlformats.org/officeDocument/2006/relationships/customXml" Target="../ink/ink386.xml"/><Relationship Id="rId44" Type="http://schemas.openxmlformats.org/officeDocument/2006/relationships/image" Target="../media/image575.png"/><Relationship Id="rId52" Type="http://schemas.openxmlformats.org/officeDocument/2006/relationships/image" Target="../media/image579.png"/><Relationship Id="rId60" Type="http://schemas.openxmlformats.org/officeDocument/2006/relationships/image" Target="../media/image583.png"/><Relationship Id="rId65" Type="http://schemas.openxmlformats.org/officeDocument/2006/relationships/customXml" Target="../ink/ink403.xml"/><Relationship Id="rId73" Type="http://schemas.openxmlformats.org/officeDocument/2006/relationships/customXml" Target="../ink/ink407.xml"/><Relationship Id="rId78" Type="http://schemas.openxmlformats.org/officeDocument/2006/relationships/image" Target="../media/image592.png"/><Relationship Id="rId81" Type="http://schemas.openxmlformats.org/officeDocument/2006/relationships/customXml" Target="../ink/ink411.xml"/><Relationship Id="rId86" Type="http://schemas.openxmlformats.org/officeDocument/2006/relationships/image" Target="../media/image597.png"/><Relationship Id="rId4" Type="http://schemas.openxmlformats.org/officeDocument/2006/relationships/image" Target="../media/image555.png"/><Relationship Id="rId9" Type="http://schemas.openxmlformats.org/officeDocument/2006/relationships/customXml" Target="../ink/ink375.xml"/><Relationship Id="rId13" Type="http://schemas.openxmlformats.org/officeDocument/2006/relationships/customXml" Target="../ink/ink377.xml"/><Relationship Id="rId18" Type="http://schemas.openxmlformats.org/officeDocument/2006/relationships/image" Target="../media/image562.png"/><Relationship Id="rId39" Type="http://schemas.openxmlformats.org/officeDocument/2006/relationships/customXml" Target="../ink/ink390.xml"/><Relationship Id="rId34" Type="http://schemas.openxmlformats.org/officeDocument/2006/relationships/image" Target="../media/image570.png"/><Relationship Id="rId50" Type="http://schemas.openxmlformats.org/officeDocument/2006/relationships/image" Target="../media/image578.png"/><Relationship Id="rId55" Type="http://schemas.openxmlformats.org/officeDocument/2006/relationships/customXml" Target="../ink/ink398.xml"/><Relationship Id="rId76" Type="http://schemas.openxmlformats.org/officeDocument/2006/relationships/image" Target="../media/image591.png"/><Relationship Id="rId7" Type="http://schemas.openxmlformats.org/officeDocument/2006/relationships/customXml" Target="../ink/ink374.xml"/><Relationship Id="rId71" Type="http://schemas.openxmlformats.org/officeDocument/2006/relationships/customXml" Target="../ink/ink406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85.xml"/><Relationship Id="rId24" Type="http://schemas.openxmlformats.org/officeDocument/2006/relationships/image" Target="../media/image565.png"/><Relationship Id="rId40" Type="http://schemas.openxmlformats.org/officeDocument/2006/relationships/image" Target="../media/image573.png"/><Relationship Id="rId45" Type="http://schemas.openxmlformats.org/officeDocument/2006/relationships/customXml" Target="../ink/ink393.xml"/><Relationship Id="rId66" Type="http://schemas.openxmlformats.org/officeDocument/2006/relationships/image" Target="../media/image586.png"/><Relationship Id="rId61" Type="http://schemas.openxmlformats.org/officeDocument/2006/relationships/customXml" Target="../ink/ink401.xml"/><Relationship Id="rId82" Type="http://schemas.openxmlformats.org/officeDocument/2006/relationships/image" Target="../media/image59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1.xml"/><Relationship Id="rId21" Type="http://schemas.openxmlformats.org/officeDocument/2006/relationships/customXml" Target="../ink/ink423.xml"/><Relationship Id="rId42" Type="http://schemas.openxmlformats.org/officeDocument/2006/relationships/image" Target="../media/image617.png"/><Relationship Id="rId63" Type="http://schemas.openxmlformats.org/officeDocument/2006/relationships/customXml" Target="../ink/ink444.xml"/><Relationship Id="rId84" Type="http://schemas.openxmlformats.org/officeDocument/2006/relationships/image" Target="../media/image639.png"/><Relationship Id="rId138" Type="http://schemas.openxmlformats.org/officeDocument/2006/relationships/image" Target="../media/image1095.png"/><Relationship Id="rId159" Type="http://schemas.openxmlformats.org/officeDocument/2006/relationships/customXml" Target="../ink/ink492.xml"/><Relationship Id="rId107" Type="http://schemas.openxmlformats.org/officeDocument/2006/relationships/customXml" Target="../ink/ink466.xml"/><Relationship Id="rId11" Type="http://schemas.openxmlformats.org/officeDocument/2006/relationships/customXml" Target="../ink/ink418.xml"/><Relationship Id="rId32" Type="http://schemas.openxmlformats.org/officeDocument/2006/relationships/image" Target="../media/image612.png"/><Relationship Id="rId53" Type="http://schemas.openxmlformats.org/officeDocument/2006/relationships/customXml" Target="../ink/ink439.xml"/><Relationship Id="rId74" Type="http://schemas.openxmlformats.org/officeDocument/2006/relationships/image" Target="../media/image634.png"/><Relationship Id="rId128" Type="http://schemas.openxmlformats.org/officeDocument/2006/relationships/image" Target="../media/image1090.png"/><Relationship Id="rId149" Type="http://schemas.openxmlformats.org/officeDocument/2006/relationships/customXml" Target="../ink/ink487.xml"/><Relationship Id="rId5" Type="http://schemas.openxmlformats.org/officeDocument/2006/relationships/customXml" Target="../ink/ink415.xml"/><Relationship Id="rId95" Type="http://schemas.openxmlformats.org/officeDocument/2006/relationships/customXml" Target="../ink/ink460.xml"/><Relationship Id="rId160" Type="http://schemas.openxmlformats.org/officeDocument/2006/relationships/image" Target="../media/image16.png"/><Relationship Id="rId22" Type="http://schemas.openxmlformats.org/officeDocument/2006/relationships/image" Target="../media/image607.png"/><Relationship Id="rId43" Type="http://schemas.openxmlformats.org/officeDocument/2006/relationships/customXml" Target="../ink/ink434.xml"/><Relationship Id="rId64" Type="http://schemas.openxmlformats.org/officeDocument/2006/relationships/image" Target="../media/image629.png"/><Relationship Id="rId118" Type="http://schemas.openxmlformats.org/officeDocument/2006/relationships/image" Target="../media/image1085.png"/><Relationship Id="rId139" Type="http://schemas.openxmlformats.org/officeDocument/2006/relationships/customXml" Target="../ink/ink482.xml"/><Relationship Id="rId85" Type="http://schemas.openxmlformats.org/officeDocument/2006/relationships/customXml" Target="../ink/ink455.xml"/><Relationship Id="rId150" Type="http://schemas.openxmlformats.org/officeDocument/2006/relationships/image" Target="../media/image1101.png"/><Relationship Id="rId12" Type="http://schemas.openxmlformats.org/officeDocument/2006/relationships/image" Target="../media/image602.png"/><Relationship Id="rId17" Type="http://schemas.openxmlformats.org/officeDocument/2006/relationships/customXml" Target="../ink/ink421.xml"/><Relationship Id="rId33" Type="http://schemas.openxmlformats.org/officeDocument/2006/relationships/customXml" Target="../ink/ink429.xml"/><Relationship Id="rId38" Type="http://schemas.openxmlformats.org/officeDocument/2006/relationships/image" Target="../media/image615.png"/><Relationship Id="rId59" Type="http://schemas.openxmlformats.org/officeDocument/2006/relationships/customXml" Target="../ink/ink442.xml"/><Relationship Id="rId103" Type="http://schemas.openxmlformats.org/officeDocument/2006/relationships/customXml" Target="../ink/ink464.xml"/><Relationship Id="rId108" Type="http://schemas.openxmlformats.org/officeDocument/2006/relationships/image" Target="../media/image1080.png"/><Relationship Id="rId124" Type="http://schemas.openxmlformats.org/officeDocument/2006/relationships/image" Target="../media/image1088.png"/><Relationship Id="rId129" Type="http://schemas.openxmlformats.org/officeDocument/2006/relationships/customXml" Target="../ink/ink477.xml"/><Relationship Id="rId54" Type="http://schemas.openxmlformats.org/officeDocument/2006/relationships/image" Target="../media/image624.png"/><Relationship Id="rId70" Type="http://schemas.openxmlformats.org/officeDocument/2006/relationships/image" Target="../media/image632.png"/><Relationship Id="rId75" Type="http://schemas.openxmlformats.org/officeDocument/2006/relationships/customXml" Target="../ink/ink450.xml"/><Relationship Id="rId91" Type="http://schemas.openxmlformats.org/officeDocument/2006/relationships/customXml" Target="../ink/ink458.xml"/><Relationship Id="rId96" Type="http://schemas.openxmlformats.org/officeDocument/2006/relationships/image" Target="../media/image645.png"/><Relationship Id="rId140" Type="http://schemas.openxmlformats.org/officeDocument/2006/relationships/image" Target="../media/image1096.png"/><Relationship Id="rId145" Type="http://schemas.openxmlformats.org/officeDocument/2006/relationships/customXml" Target="../ink/ink485.xml"/><Relationship Id="rId161" Type="http://schemas.openxmlformats.org/officeDocument/2006/relationships/customXml" Target="../ink/ink493.xml"/><Relationship Id="rId16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9.png"/><Relationship Id="rId23" Type="http://schemas.openxmlformats.org/officeDocument/2006/relationships/customXml" Target="../ink/ink424.xml"/><Relationship Id="rId28" Type="http://schemas.openxmlformats.org/officeDocument/2006/relationships/image" Target="../media/image610.png"/><Relationship Id="rId49" Type="http://schemas.openxmlformats.org/officeDocument/2006/relationships/customXml" Target="../ink/ink437.xml"/><Relationship Id="rId114" Type="http://schemas.openxmlformats.org/officeDocument/2006/relationships/image" Target="../media/image1083.png"/><Relationship Id="rId119" Type="http://schemas.openxmlformats.org/officeDocument/2006/relationships/customXml" Target="../ink/ink472.xml"/><Relationship Id="rId44" Type="http://schemas.openxmlformats.org/officeDocument/2006/relationships/image" Target="../media/image618.png"/><Relationship Id="rId60" Type="http://schemas.openxmlformats.org/officeDocument/2006/relationships/image" Target="../media/image627.png"/><Relationship Id="rId65" Type="http://schemas.openxmlformats.org/officeDocument/2006/relationships/customXml" Target="../ink/ink445.xml"/><Relationship Id="rId81" Type="http://schemas.openxmlformats.org/officeDocument/2006/relationships/customXml" Target="../ink/ink453.xml"/><Relationship Id="rId86" Type="http://schemas.openxmlformats.org/officeDocument/2006/relationships/image" Target="../media/image640.png"/><Relationship Id="rId130" Type="http://schemas.openxmlformats.org/officeDocument/2006/relationships/image" Target="../media/image1091.png"/><Relationship Id="rId135" Type="http://schemas.openxmlformats.org/officeDocument/2006/relationships/customXml" Target="../ink/ink480.xml"/><Relationship Id="rId151" Type="http://schemas.openxmlformats.org/officeDocument/2006/relationships/customXml" Target="../ink/ink488.xml"/><Relationship Id="rId156" Type="http://schemas.openxmlformats.org/officeDocument/2006/relationships/image" Target="../media/image14.png"/><Relationship Id="rId13" Type="http://schemas.openxmlformats.org/officeDocument/2006/relationships/customXml" Target="../ink/ink419.xml"/><Relationship Id="rId18" Type="http://schemas.openxmlformats.org/officeDocument/2006/relationships/image" Target="../media/image605.png"/><Relationship Id="rId39" Type="http://schemas.openxmlformats.org/officeDocument/2006/relationships/customXml" Target="../ink/ink432.xml"/><Relationship Id="rId109" Type="http://schemas.openxmlformats.org/officeDocument/2006/relationships/customXml" Target="../ink/ink467.xml"/><Relationship Id="rId34" Type="http://schemas.openxmlformats.org/officeDocument/2006/relationships/image" Target="../media/image613.png"/><Relationship Id="rId50" Type="http://schemas.openxmlformats.org/officeDocument/2006/relationships/image" Target="../media/image622.png"/><Relationship Id="rId55" Type="http://schemas.openxmlformats.org/officeDocument/2006/relationships/customXml" Target="../ink/ink440.xml"/><Relationship Id="rId76" Type="http://schemas.openxmlformats.org/officeDocument/2006/relationships/image" Target="../media/image635.png"/><Relationship Id="rId97" Type="http://schemas.openxmlformats.org/officeDocument/2006/relationships/customXml" Target="../ink/ink461.xml"/><Relationship Id="rId104" Type="http://schemas.openxmlformats.org/officeDocument/2006/relationships/image" Target="../media/image649.png"/><Relationship Id="rId120" Type="http://schemas.openxmlformats.org/officeDocument/2006/relationships/image" Target="../media/image1086.png"/><Relationship Id="rId125" Type="http://schemas.openxmlformats.org/officeDocument/2006/relationships/customXml" Target="../ink/ink475.xml"/><Relationship Id="rId141" Type="http://schemas.openxmlformats.org/officeDocument/2006/relationships/customXml" Target="../ink/ink483.xml"/><Relationship Id="rId146" Type="http://schemas.openxmlformats.org/officeDocument/2006/relationships/image" Target="../media/image1099.png"/><Relationship Id="rId7" Type="http://schemas.openxmlformats.org/officeDocument/2006/relationships/customXml" Target="../ink/ink416.xml"/><Relationship Id="rId71" Type="http://schemas.openxmlformats.org/officeDocument/2006/relationships/customXml" Target="../ink/ink448.xml"/><Relationship Id="rId92" Type="http://schemas.openxmlformats.org/officeDocument/2006/relationships/image" Target="../media/image643.png"/><Relationship Id="rId16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427.xml"/><Relationship Id="rId24" Type="http://schemas.openxmlformats.org/officeDocument/2006/relationships/image" Target="../media/image608.png"/><Relationship Id="rId40" Type="http://schemas.openxmlformats.org/officeDocument/2006/relationships/image" Target="../media/image616.png"/><Relationship Id="rId45" Type="http://schemas.openxmlformats.org/officeDocument/2006/relationships/customXml" Target="../ink/ink435.xml"/><Relationship Id="rId66" Type="http://schemas.openxmlformats.org/officeDocument/2006/relationships/image" Target="../media/image630.png"/><Relationship Id="rId87" Type="http://schemas.openxmlformats.org/officeDocument/2006/relationships/customXml" Target="../ink/ink456.xml"/><Relationship Id="rId110" Type="http://schemas.openxmlformats.org/officeDocument/2006/relationships/image" Target="../media/image1081.png"/><Relationship Id="rId115" Type="http://schemas.openxmlformats.org/officeDocument/2006/relationships/customXml" Target="../ink/ink470.xml"/><Relationship Id="rId131" Type="http://schemas.openxmlformats.org/officeDocument/2006/relationships/customXml" Target="../ink/ink478.xml"/><Relationship Id="rId136" Type="http://schemas.openxmlformats.org/officeDocument/2006/relationships/image" Target="../media/image1094.png"/><Relationship Id="rId157" Type="http://schemas.openxmlformats.org/officeDocument/2006/relationships/customXml" Target="../ink/ink491.xml"/><Relationship Id="rId61" Type="http://schemas.openxmlformats.org/officeDocument/2006/relationships/customXml" Target="../ink/ink443.xml"/><Relationship Id="rId82" Type="http://schemas.openxmlformats.org/officeDocument/2006/relationships/image" Target="../media/image638.png"/><Relationship Id="rId152" Type="http://schemas.openxmlformats.org/officeDocument/2006/relationships/image" Target="../media/image1102.png"/><Relationship Id="rId19" Type="http://schemas.openxmlformats.org/officeDocument/2006/relationships/customXml" Target="../ink/ink422.xml"/><Relationship Id="rId14" Type="http://schemas.openxmlformats.org/officeDocument/2006/relationships/image" Target="../media/image603.png"/><Relationship Id="rId30" Type="http://schemas.openxmlformats.org/officeDocument/2006/relationships/image" Target="../media/image611.png"/><Relationship Id="rId35" Type="http://schemas.openxmlformats.org/officeDocument/2006/relationships/customXml" Target="../ink/ink430.xml"/><Relationship Id="rId56" Type="http://schemas.openxmlformats.org/officeDocument/2006/relationships/image" Target="../media/image625.png"/><Relationship Id="rId77" Type="http://schemas.openxmlformats.org/officeDocument/2006/relationships/customXml" Target="../ink/ink451.xml"/><Relationship Id="rId100" Type="http://schemas.openxmlformats.org/officeDocument/2006/relationships/image" Target="../media/image647.png"/><Relationship Id="rId105" Type="http://schemas.openxmlformats.org/officeDocument/2006/relationships/customXml" Target="../ink/ink465.xml"/><Relationship Id="rId126" Type="http://schemas.openxmlformats.org/officeDocument/2006/relationships/image" Target="../media/image1089.png"/><Relationship Id="rId147" Type="http://schemas.openxmlformats.org/officeDocument/2006/relationships/customXml" Target="../ink/ink486.xml"/><Relationship Id="rId8" Type="http://schemas.openxmlformats.org/officeDocument/2006/relationships/image" Target="../media/image600.png"/><Relationship Id="rId51" Type="http://schemas.openxmlformats.org/officeDocument/2006/relationships/customXml" Target="../ink/ink438.xml"/><Relationship Id="rId72" Type="http://schemas.openxmlformats.org/officeDocument/2006/relationships/image" Target="../media/image633.png"/><Relationship Id="rId93" Type="http://schemas.openxmlformats.org/officeDocument/2006/relationships/customXml" Target="../ink/ink459.xml"/><Relationship Id="rId98" Type="http://schemas.openxmlformats.org/officeDocument/2006/relationships/image" Target="../media/image646.png"/><Relationship Id="rId121" Type="http://schemas.openxmlformats.org/officeDocument/2006/relationships/customXml" Target="../ink/ink473.xml"/><Relationship Id="rId142" Type="http://schemas.openxmlformats.org/officeDocument/2006/relationships/image" Target="../media/image1097.png"/><Relationship Id="rId163" Type="http://schemas.openxmlformats.org/officeDocument/2006/relationships/customXml" Target="../ink/ink494.xml"/><Relationship Id="rId3" Type="http://schemas.openxmlformats.org/officeDocument/2006/relationships/customXml" Target="../ink/ink414.xml"/><Relationship Id="rId25" Type="http://schemas.openxmlformats.org/officeDocument/2006/relationships/customXml" Target="../ink/ink425.xml"/><Relationship Id="rId46" Type="http://schemas.openxmlformats.org/officeDocument/2006/relationships/image" Target="../media/image620.png"/><Relationship Id="rId67" Type="http://schemas.openxmlformats.org/officeDocument/2006/relationships/customXml" Target="../ink/ink446.xml"/><Relationship Id="rId116" Type="http://schemas.openxmlformats.org/officeDocument/2006/relationships/image" Target="../media/image1084.png"/><Relationship Id="rId137" Type="http://schemas.openxmlformats.org/officeDocument/2006/relationships/customXml" Target="../ink/ink481.xml"/><Relationship Id="rId158" Type="http://schemas.openxmlformats.org/officeDocument/2006/relationships/image" Target="../media/image15.png"/><Relationship Id="rId20" Type="http://schemas.openxmlformats.org/officeDocument/2006/relationships/image" Target="../media/image606.png"/><Relationship Id="rId41" Type="http://schemas.openxmlformats.org/officeDocument/2006/relationships/customXml" Target="../ink/ink433.xml"/><Relationship Id="rId62" Type="http://schemas.openxmlformats.org/officeDocument/2006/relationships/image" Target="../media/image628.png"/><Relationship Id="rId83" Type="http://schemas.openxmlformats.org/officeDocument/2006/relationships/customXml" Target="../ink/ink454.xml"/><Relationship Id="rId88" Type="http://schemas.openxmlformats.org/officeDocument/2006/relationships/image" Target="../media/image641.png"/><Relationship Id="rId111" Type="http://schemas.openxmlformats.org/officeDocument/2006/relationships/customXml" Target="../ink/ink468.xml"/><Relationship Id="rId132" Type="http://schemas.openxmlformats.org/officeDocument/2006/relationships/image" Target="../media/image1092.png"/><Relationship Id="rId153" Type="http://schemas.openxmlformats.org/officeDocument/2006/relationships/customXml" Target="../ink/ink489.xml"/><Relationship Id="rId15" Type="http://schemas.openxmlformats.org/officeDocument/2006/relationships/customXml" Target="../ink/ink420.xml"/><Relationship Id="rId36" Type="http://schemas.openxmlformats.org/officeDocument/2006/relationships/image" Target="../media/image614.png"/><Relationship Id="rId57" Type="http://schemas.openxmlformats.org/officeDocument/2006/relationships/customXml" Target="../ink/ink441.xml"/><Relationship Id="rId106" Type="http://schemas.openxmlformats.org/officeDocument/2006/relationships/image" Target="../media/image650.png"/><Relationship Id="rId127" Type="http://schemas.openxmlformats.org/officeDocument/2006/relationships/customXml" Target="../ink/ink476.xml"/><Relationship Id="rId10" Type="http://schemas.openxmlformats.org/officeDocument/2006/relationships/image" Target="../media/image601.png"/><Relationship Id="rId31" Type="http://schemas.openxmlformats.org/officeDocument/2006/relationships/customXml" Target="../ink/ink428.xml"/><Relationship Id="rId52" Type="http://schemas.openxmlformats.org/officeDocument/2006/relationships/image" Target="../media/image623.png"/><Relationship Id="rId73" Type="http://schemas.openxmlformats.org/officeDocument/2006/relationships/customXml" Target="../ink/ink449.xml"/><Relationship Id="rId78" Type="http://schemas.openxmlformats.org/officeDocument/2006/relationships/image" Target="../media/image636.png"/><Relationship Id="rId94" Type="http://schemas.openxmlformats.org/officeDocument/2006/relationships/image" Target="../media/image644.png"/><Relationship Id="rId99" Type="http://schemas.openxmlformats.org/officeDocument/2006/relationships/customXml" Target="../ink/ink462.xml"/><Relationship Id="rId101" Type="http://schemas.openxmlformats.org/officeDocument/2006/relationships/customXml" Target="../ink/ink463.xml"/><Relationship Id="rId122" Type="http://schemas.openxmlformats.org/officeDocument/2006/relationships/image" Target="../media/image1087.png"/><Relationship Id="rId143" Type="http://schemas.openxmlformats.org/officeDocument/2006/relationships/customXml" Target="../ink/ink484.xml"/><Relationship Id="rId148" Type="http://schemas.openxmlformats.org/officeDocument/2006/relationships/image" Target="../media/image1100.png"/><Relationship Id="rId164" Type="http://schemas.openxmlformats.org/officeDocument/2006/relationships/image" Target="../media/image18.png"/><Relationship Id="rId4" Type="http://schemas.openxmlformats.org/officeDocument/2006/relationships/image" Target="../media/image598.png"/><Relationship Id="rId9" Type="http://schemas.openxmlformats.org/officeDocument/2006/relationships/customXml" Target="../ink/ink417.xml"/><Relationship Id="rId26" Type="http://schemas.openxmlformats.org/officeDocument/2006/relationships/image" Target="../media/image609.png"/><Relationship Id="rId47" Type="http://schemas.openxmlformats.org/officeDocument/2006/relationships/customXml" Target="../ink/ink436.xml"/><Relationship Id="rId68" Type="http://schemas.openxmlformats.org/officeDocument/2006/relationships/image" Target="../media/image631.png"/><Relationship Id="rId89" Type="http://schemas.openxmlformats.org/officeDocument/2006/relationships/customXml" Target="../ink/ink457.xml"/><Relationship Id="rId112" Type="http://schemas.openxmlformats.org/officeDocument/2006/relationships/image" Target="../media/image1082.png"/><Relationship Id="rId133" Type="http://schemas.openxmlformats.org/officeDocument/2006/relationships/customXml" Target="../ink/ink479.xml"/><Relationship Id="rId154" Type="http://schemas.openxmlformats.org/officeDocument/2006/relationships/image" Target="../media/image13.png"/><Relationship Id="rId16" Type="http://schemas.openxmlformats.org/officeDocument/2006/relationships/image" Target="../media/image604.png"/><Relationship Id="rId37" Type="http://schemas.openxmlformats.org/officeDocument/2006/relationships/customXml" Target="../ink/ink431.xml"/><Relationship Id="rId58" Type="http://schemas.openxmlformats.org/officeDocument/2006/relationships/image" Target="../media/image626.png"/><Relationship Id="rId79" Type="http://schemas.openxmlformats.org/officeDocument/2006/relationships/customXml" Target="../ink/ink452.xml"/><Relationship Id="rId102" Type="http://schemas.openxmlformats.org/officeDocument/2006/relationships/image" Target="../media/image648.png"/><Relationship Id="rId123" Type="http://schemas.openxmlformats.org/officeDocument/2006/relationships/customXml" Target="../ink/ink474.xml"/><Relationship Id="rId144" Type="http://schemas.openxmlformats.org/officeDocument/2006/relationships/image" Target="../media/image1098.png"/><Relationship Id="rId90" Type="http://schemas.openxmlformats.org/officeDocument/2006/relationships/image" Target="../media/image642.png"/><Relationship Id="rId165" Type="http://schemas.openxmlformats.org/officeDocument/2006/relationships/customXml" Target="../ink/ink495.xml"/><Relationship Id="rId27" Type="http://schemas.openxmlformats.org/officeDocument/2006/relationships/customXml" Target="../ink/ink426.xml"/><Relationship Id="rId48" Type="http://schemas.openxmlformats.org/officeDocument/2006/relationships/image" Target="../media/image621.png"/><Relationship Id="rId69" Type="http://schemas.openxmlformats.org/officeDocument/2006/relationships/customXml" Target="../ink/ink447.xml"/><Relationship Id="rId113" Type="http://schemas.openxmlformats.org/officeDocument/2006/relationships/customXml" Target="../ink/ink469.xml"/><Relationship Id="rId134" Type="http://schemas.openxmlformats.org/officeDocument/2006/relationships/image" Target="../media/image1093.png"/><Relationship Id="rId80" Type="http://schemas.openxmlformats.org/officeDocument/2006/relationships/image" Target="../media/image637.png"/><Relationship Id="rId155" Type="http://schemas.openxmlformats.org/officeDocument/2006/relationships/customXml" Target="../ink/ink49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.png"/><Relationship Id="rId21" Type="http://schemas.openxmlformats.org/officeDocument/2006/relationships/image" Target="../media/image30.png"/><Relationship Id="rId42" Type="http://schemas.openxmlformats.org/officeDocument/2006/relationships/customXml" Target="../ink/ink515.xml"/><Relationship Id="rId63" Type="http://schemas.openxmlformats.org/officeDocument/2006/relationships/image" Target="../media/image52.png"/><Relationship Id="rId84" Type="http://schemas.openxmlformats.org/officeDocument/2006/relationships/customXml" Target="../ink/ink536.xml"/><Relationship Id="rId138" Type="http://schemas.openxmlformats.org/officeDocument/2006/relationships/customXml" Target="../ink/ink563.xml"/><Relationship Id="rId159" Type="http://schemas.openxmlformats.org/officeDocument/2006/relationships/image" Target="../media/image100.png"/><Relationship Id="rId170" Type="http://schemas.openxmlformats.org/officeDocument/2006/relationships/customXml" Target="../ink/ink579.xml"/><Relationship Id="rId107" Type="http://schemas.openxmlformats.org/officeDocument/2006/relationships/image" Target="../media/image74.png"/><Relationship Id="rId11" Type="http://schemas.openxmlformats.org/officeDocument/2006/relationships/image" Target="../media/image25.png"/><Relationship Id="rId32" Type="http://schemas.openxmlformats.org/officeDocument/2006/relationships/customXml" Target="../ink/ink510.xml"/><Relationship Id="rId53" Type="http://schemas.openxmlformats.org/officeDocument/2006/relationships/image" Target="../media/image46.png"/><Relationship Id="rId74" Type="http://schemas.openxmlformats.org/officeDocument/2006/relationships/customXml" Target="../ink/ink531.xml"/><Relationship Id="rId128" Type="http://schemas.openxmlformats.org/officeDocument/2006/relationships/customXml" Target="../ink/ink558.xml"/><Relationship Id="rId149" Type="http://schemas.openxmlformats.org/officeDocument/2006/relationships/image" Target="../media/image95.png"/><Relationship Id="rId5" Type="http://schemas.openxmlformats.org/officeDocument/2006/relationships/image" Target="../media/image21.png"/><Relationship Id="rId95" Type="http://schemas.openxmlformats.org/officeDocument/2006/relationships/image" Target="../media/image68.png"/><Relationship Id="rId160" Type="http://schemas.openxmlformats.org/officeDocument/2006/relationships/customXml" Target="../ink/ink574.xml"/><Relationship Id="rId181" Type="http://schemas.openxmlformats.org/officeDocument/2006/relationships/image" Target="../media/image111.png"/><Relationship Id="rId22" Type="http://schemas.openxmlformats.org/officeDocument/2006/relationships/customXml" Target="../ink/ink505.xml"/><Relationship Id="rId43" Type="http://schemas.openxmlformats.org/officeDocument/2006/relationships/image" Target="../media/image41.png"/><Relationship Id="rId64" Type="http://schemas.openxmlformats.org/officeDocument/2006/relationships/customXml" Target="../ink/ink526.xml"/><Relationship Id="rId118" Type="http://schemas.openxmlformats.org/officeDocument/2006/relationships/customXml" Target="../ink/ink553.xml"/><Relationship Id="rId139" Type="http://schemas.openxmlformats.org/officeDocument/2006/relationships/image" Target="../media/image90.png"/><Relationship Id="rId85" Type="http://schemas.openxmlformats.org/officeDocument/2006/relationships/image" Target="../media/image63.png"/><Relationship Id="rId150" Type="http://schemas.openxmlformats.org/officeDocument/2006/relationships/customXml" Target="../ink/ink569.xml"/><Relationship Id="rId171" Type="http://schemas.openxmlformats.org/officeDocument/2006/relationships/image" Target="../media/image106.png"/><Relationship Id="rId12" Type="http://schemas.openxmlformats.org/officeDocument/2006/relationships/customXml" Target="../ink/ink500.xml"/><Relationship Id="rId33" Type="http://schemas.openxmlformats.org/officeDocument/2006/relationships/image" Target="../media/image36.png"/><Relationship Id="rId108" Type="http://schemas.openxmlformats.org/officeDocument/2006/relationships/customXml" Target="../ink/ink548.xml"/><Relationship Id="rId129" Type="http://schemas.openxmlformats.org/officeDocument/2006/relationships/image" Target="../media/image85.png"/><Relationship Id="rId54" Type="http://schemas.openxmlformats.org/officeDocument/2006/relationships/customXml" Target="../ink/ink521.xml"/><Relationship Id="rId75" Type="http://schemas.openxmlformats.org/officeDocument/2006/relationships/image" Target="../media/image58.png"/><Relationship Id="rId96" Type="http://schemas.openxmlformats.org/officeDocument/2006/relationships/customXml" Target="../ink/ink542.xml"/><Relationship Id="rId140" Type="http://schemas.openxmlformats.org/officeDocument/2006/relationships/customXml" Target="../ink/ink564.xml"/><Relationship Id="rId161" Type="http://schemas.openxmlformats.org/officeDocument/2006/relationships/image" Target="../media/image101.png"/><Relationship Id="rId182" Type="http://schemas.openxmlformats.org/officeDocument/2006/relationships/customXml" Target="../ink/ink585.xml"/><Relationship Id="rId6" Type="http://schemas.openxmlformats.org/officeDocument/2006/relationships/customXml" Target="../ink/ink497.xml"/><Relationship Id="rId23" Type="http://schemas.openxmlformats.org/officeDocument/2006/relationships/image" Target="../media/image31.png"/><Relationship Id="rId119" Type="http://schemas.openxmlformats.org/officeDocument/2006/relationships/image" Target="../media/image80.png"/><Relationship Id="rId44" Type="http://schemas.openxmlformats.org/officeDocument/2006/relationships/customXml" Target="../ink/ink516.xml"/><Relationship Id="rId65" Type="http://schemas.openxmlformats.org/officeDocument/2006/relationships/image" Target="../media/image53.png"/><Relationship Id="rId86" Type="http://schemas.openxmlformats.org/officeDocument/2006/relationships/customXml" Target="../ink/ink537.xml"/><Relationship Id="rId130" Type="http://schemas.openxmlformats.org/officeDocument/2006/relationships/customXml" Target="../ink/ink559.xml"/><Relationship Id="rId151" Type="http://schemas.openxmlformats.org/officeDocument/2006/relationships/image" Target="../media/image96.png"/><Relationship Id="rId172" Type="http://schemas.openxmlformats.org/officeDocument/2006/relationships/customXml" Target="../ink/ink580.xml"/><Relationship Id="rId13" Type="http://schemas.openxmlformats.org/officeDocument/2006/relationships/image" Target="../media/image26.png"/><Relationship Id="rId18" Type="http://schemas.openxmlformats.org/officeDocument/2006/relationships/customXml" Target="../ink/ink503.xml"/><Relationship Id="rId39" Type="http://schemas.openxmlformats.org/officeDocument/2006/relationships/image" Target="../media/image39.png"/><Relationship Id="rId109" Type="http://schemas.openxmlformats.org/officeDocument/2006/relationships/image" Target="../media/image75.png"/><Relationship Id="rId34" Type="http://schemas.openxmlformats.org/officeDocument/2006/relationships/customXml" Target="../ink/ink511.xml"/><Relationship Id="rId50" Type="http://schemas.openxmlformats.org/officeDocument/2006/relationships/customXml" Target="../ink/ink519.xml"/><Relationship Id="rId55" Type="http://schemas.openxmlformats.org/officeDocument/2006/relationships/image" Target="../media/image48.png"/><Relationship Id="rId76" Type="http://schemas.openxmlformats.org/officeDocument/2006/relationships/customXml" Target="../ink/ink532.xml"/><Relationship Id="rId97" Type="http://schemas.openxmlformats.org/officeDocument/2006/relationships/image" Target="../media/image69.png"/><Relationship Id="rId104" Type="http://schemas.openxmlformats.org/officeDocument/2006/relationships/customXml" Target="../ink/ink546.xml"/><Relationship Id="rId120" Type="http://schemas.openxmlformats.org/officeDocument/2006/relationships/customXml" Target="../ink/ink554.xml"/><Relationship Id="rId125" Type="http://schemas.openxmlformats.org/officeDocument/2006/relationships/image" Target="../media/image83.png"/><Relationship Id="rId141" Type="http://schemas.openxmlformats.org/officeDocument/2006/relationships/image" Target="../media/image91.png"/><Relationship Id="rId146" Type="http://schemas.openxmlformats.org/officeDocument/2006/relationships/customXml" Target="../ink/ink567.xml"/><Relationship Id="rId167" Type="http://schemas.openxmlformats.org/officeDocument/2006/relationships/image" Target="../media/image104.png"/><Relationship Id="rId188" Type="http://schemas.openxmlformats.org/officeDocument/2006/relationships/customXml" Target="../ink/ink588.xml"/><Relationship Id="rId7" Type="http://schemas.openxmlformats.org/officeDocument/2006/relationships/image" Target="../media/image22.png"/><Relationship Id="rId71" Type="http://schemas.openxmlformats.org/officeDocument/2006/relationships/image" Target="../media/image56.png"/><Relationship Id="rId92" Type="http://schemas.openxmlformats.org/officeDocument/2006/relationships/customXml" Target="../ink/ink540.xml"/><Relationship Id="rId162" Type="http://schemas.openxmlformats.org/officeDocument/2006/relationships/customXml" Target="../ink/ink575.xml"/><Relationship Id="rId183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4.png"/><Relationship Id="rId24" Type="http://schemas.openxmlformats.org/officeDocument/2006/relationships/customXml" Target="../ink/ink506.xml"/><Relationship Id="rId40" Type="http://schemas.openxmlformats.org/officeDocument/2006/relationships/customXml" Target="../ink/ink514.xml"/><Relationship Id="rId45" Type="http://schemas.openxmlformats.org/officeDocument/2006/relationships/image" Target="../media/image42.png"/><Relationship Id="rId66" Type="http://schemas.openxmlformats.org/officeDocument/2006/relationships/customXml" Target="../ink/ink527.xml"/><Relationship Id="rId87" Type="http://schemas.openxmlformats.org/officeDocument/2006/relationships/image" Target="../media/image64.png"/><Relationship Id="rId110" Type="http://schemas.openxmlformats.org/officeDocument/2006/relationships/customXml" Target="../ink/ink549.xml"/><Relationship Id="rId115" Type="http://schemas.openxmlformats.org/officeDocument/2006/relationships/image" Target="../media/image78.png"/><Relationship Id="rId131" Type="http://schemas.openxmlformats.org/officeDocument/2006/relationships/image" Target="../media/image86.png"/><Relationship Id="rId136" Type="http://schemas.openxmlformats.org/officeDocument/2006/relationships/customXml" Target="../ink/ink562.xml"/><Relationship Id="rId157" Type="http://schemas.openxmlformats.org/officeDocument/2006/relationships/image" Target="../media/image99.png"/><Relationship Id="rId178" Type="http://schemas.openxmlformats.org/officeDocument/2006/relationships/customXml" Target="../ink/ink583.xml"/><Relationship Id="rId61" Type="http://schemas.openxmlformats.org/officeDocument/2006/relationships/image" Target="../media/image51.png"/><Relationship Id="rId82" Type="http://schemas.openxmlformats.org/officeDocument/2006/relationships/customXml" Target="../ink/ink535.xml"/><Relationship Id="rId152" Type="http://schemas.openxmlformats.org/officeDocument/2006/relationships/customXml" Target="../ink/ink570.xml"/><Relationship Id="rId173" Type="http://schemas.openxmlformats.org/officeDocument/2006/relationships/image" Target="../media/image107.png"/><Relationship Id="rId19" Type="http://schemas.openxmlformats.org/officeDocument/2006/relationships/image" Target="../media/image29.png"/><Relationship Id="rId14" Type="http://schemas.openxmlformats.org/officeDocument/2006/relationships/customXml" Target="../ink/ink501.xml"/><Relationship Id="rId30" Type="http://schemas.openxmlformats.org/officeDocument/2006/relationships/customXml" Target="../ink/ink509.xml"/><Relationship Id="rId35" Type="http://schemas.openxmlformats.org/officeDocument/2006/relationships/image" Target="../media/image37.png"/><Relationship Id="rId56" Type="http://schemas.openxmlformats.org/officeDocument/2006/relationships/customXml" Target="../ink/ink522.xml"/><Relationship Id="rId77" Type="http://schemas.openxmlformats.org/officeDocument/2006/relationships/image" Target="../media/image59.png"/><Relationship Id="rId100" Type="http://schemas.openxmlformats.org/officeDocument/2006/relationships/customXml" Target="../ink/ink544.xml"/><Relationship Id="rId105" Type="http://schemas.openxmlformats.org/officeDocument/2006/relationships/image" Target="../media/image73.png"/><Relationship Id="rId126" Type="http://schemas.openxmlformats.org/officeDocument/2006/relationships/customXml" Target="../ink/ink557.xml"/><Relationship Id="rId147" Type="http://schemas.openxmlformats.org/officeDocument/2006/relationships/image" Target="../media/image94.png"/><Relationship Id="rId168" Type="http://schemas.openxmlformats.org/officeDocument/2006/relationships/customXml" Target="../ink/ink578.xml"/><Relationship Id="rId8" Type="http://schemas.openxmlformats.org/officeDocument/2006/relationships/customXml" Target="../ink/ink498.xml"/><Relationship Id="rId51" Type="http://schemas.openxmlformats.org/officeDocument/2006/relationships/image" Target="../media/image45.png"/><Relationship Id="rId72" Type="http://schemas.openxmlformats.org/officeDocument/2006/relationships/customXml" Target="../ink/ink530.xml"/><Relationship Id="rId93" Type="http://schemas.openxmlformats.org/officeDocument/2006/relationships/image" Target="../media/image67.png"/><Relationship Id="rId98" Type="http://schemas.openxmlformats.org/officeDocument/2006/relationships/customXml" Target="../ink/ink543.xml"/><Relationship Id="rId121" Type="http://schemas.openxmlformats.org/officeDocument/2006/relationships/image" Target="../media/image81.png"/><Relationship Id="rId142" Type="http://schemas.openxmlformats.org/officeDocument/2006/relationships/customXml" Target="../ink/ink565.xml"/><Relationship Id="rId163" Type="http://schemas.openxmlformats.org/officeDocument/2006/relationships/image" Target="../media/image102.png"/><Relationship Id="rId184" Type="http://schemas.openxmlformats.org/officeDocument/2006/relationships/customXml" Target="../ink/ink586.xml"/><Relationship Id="rId189" Type="http://schemas.openxmlformats.org/officeDocument/2006/relationships/image" Target="../media/image115.png"/><Relationship Id="rId3" Type="http://schemas.openxmlformats.org/officeDocument/2006/relationships/image" Target="../media/image20.emf"/><Relationship Id="rId25" Type="http://schemas.openxmlformats.org/officeDocument/2006/relationships/image" Target="../media/image32.png"/><Relationship Id="rId46" Type="http://schemas.openxmlformats.org/officeDocument/2006/relationships/customXml" Target="../ink/ink517.xml"/><Relationship Id="rId67" Type="http://schemas.openxmlformats.org/officeDocument/2006/relationships/image" Target="../media/image54.png"/><Relationship Id="rId116" Type="http://schemas.openxmlformats.org/officeDocument/2006/relationships/customXml" Target="../ink/ink552.xml"/><Relationship Id="rId137" Type="http://schemas.openxmlformats.org/officeDocument/2006/relationships/image" Target="../media/image89.png"/><Relationship Id="rId158" Type="http://schemas.openxmlformats.org/officeDocument/2006/relationships/customXml" Target="../ink/ink573.xml"/><Relationship Id="rId20" Type="http://schemas.openxmlformats.org/officeDocument/2006/relationships/customXml" Target="../ink/ink504.xml"/><Relationship Id="rId41" Type="http://schemas.openxmlformats.org/officeDocument/2006/relationships/image" Target="../media/image40.png"/><Relationship Id="rId62" Type="http://schemas.openxmlformats.org/officeDocument/2006/relationships/customXml" Target="../ink/ink525.xml"/><Relationship Id="rId83" Type="http://schemas.openxmlformats.org/officeDocument/2006/relationships/image" Target="../media/image62.png"/><Relationship Id="rId88" Type="http://schemas.openxmlformats.org/officeDocument/2006/relationships/customXml" Target="../ink/ink538.xml"/><Relationship Id="rId111" Type="http://schemas.openxmlformats.org/officeDocument/2006/relationships/image" Target="../media/image76.png"/><Relationship Id="rId132" Type="http://schemas.openxmlformats.org/officeDocument/2006/relationships/customXml" Target="../ink/ink560.xml"/><Relationship Id="rId153" Type="http://schemas.openxmlformats.org/officeDocument/2006/relationships/image" Target="../media/image97.png"/><Relationship Id="rId174" Type="http://schemas.openxmlformats.org/officeDocument/2006/relationships/customXml" Target="../ink/ink581.xml"/><Relationship Id="rId179" Type="http://schemas.openxmlformats.org/officeDocument/2006/relationships/image" Target="../media/image110.png"/><Relationship Id="rId15" Type="http://schemas.openxmlformats.org/officeDocument/2006/relationships/image" Target="../media/image27.png"/><Relationship Id="rId36" Type="http://schemas.openxmlformats.org/officeDocument/2006/relationships/customXml" Target="../ink/ink512.xml"/><Relationship Id="rId57" Type="http://schemas.openxmlformats.org/officeDocument/2006/relationships/image" Target="../media/image49.png"/><Relationship Id="rId106" Type="http://schemas.openxmlformats.org/officeDocument/2006/relationships/customXml" Target="../ink/ink547.xml"/><Relationship Id="rId127" Type="http://schemas.openxmlformats.org/officeDocument/2006/relationships/image" Target="../media/image84.png"/><Relationship Id="rId10" Type="http://schemas.openxmlformats.org/officeDocument/2006/relationships/customXml" Target="../ink/ink499.xml"/><Relationship Id="rId31" Type="http://schemas.openxmlformats.org/officeDocument/2006/relationships/image" Target="../media/image35.png"/><Relationship Id="rId52" Type="http://schemas.openxmlformats.org/officeDocument/2006/relationships/customXml" Target="../ink/ink520.xml"/><Relationship Id="rId73" Type="http://schemas.openxmlformats.org/officeDocument/2006/relationships/image" Target="../media/image57.png"/><Relationship Id="rId78" Type="http://schemas.openxmlformats.org/officeDocument/2006/relationships/customXml" Target="../ink/ink533.xml"/><Relationship Id="rId94" Type="http://schemas.openxmlformats.org/officeDocument/2006/relationships/customXml" Target="../ink/ink541.xml"/><Relationship Id="rId99" Type="http://schemas.openxmlformats.org/officeDocument/2006/relationships/image" Target="../media/image70.png"/><Relationship Id="rId101" Type="http://schemas.openxmlformats.org/officeDocument/2006/relationships/image" Target="../media/image71.png"/><Relationship Id="rId122" Type="http://schemas.openxmlformats.org/officeDocument/2006/relationships/customXml" Target="../ink/ink555.xml"/><Relationship Id="rId143" Type="http://schemas.openxmlformats.org/officeDocument/2006/relationships/image" Target="../media/image92.png"/><Relationship Id="rId148" Type="http://schemas.openxmlformats.org/officeDocument/2006/relationships/customXml" Target="../ink/ink568.xml"/><Relationship Id="rId164" Type="http://schemas.openxmlformats.org/officeDocument/2006/relationships/customXml" Target="../ink/ink576.xml"/><Relationship Id="rId169" Type="http://schemas.openxmlformats.org/officeDocument/2006/relationships/image" Target="../media/image105.png"/><Relationship Id="rId185" Type="http://schemas.openxmlformats.org/officeDocument/2006/relationships/image" Target="../media/image113.png"/><Relationship Id="rId4" Type="http://schemas.openxmlformats.org/officeDocument/2006/relationships/customXml" Target="../ink/ink496.xml"/><Relationship Id="rId9" Type="http://schemas.openxmlformats.org/officeDocument/2006/relationships/image" Target="../media/image24.png"/><Relationship Id="rId180" Type="http://schemas.openxmlformats.org/officeDocument/2006/relationships/customXml" Target="../ink/ink584.xml"/><Relationship Id="rId26" Type="http://schemas.openxmlformats.org/officeDocument/2006/relationships/customXml" Target="../ink/ink507.xml"/><Relationship Id="rId47" Type="http://schemas.openxmlformats.org/officeDocument/2006/relationships/image" Target="../media/image43.png"/><Relationship Id="rId68" Type="http://schemas.openxmlformats.org/officeDocument/2006/relationships/customXml" Target="../ink/ink528.xml"/><Relationship Id="rId89" Type="http://schemas.openxmlformats.org/officeDocument/2006/relationships/image" Target="../media/image65.png"/><Relationship Id="rId112" Type="http://schemas.openxmlformats.org/officeDocument/2006/relationships/customXml" Target="../ink/ink550.xml"/><Relationship Id="rId133" Type="http://schemas.openxmlformats.org/officeDocument/2006/relationships/image" Target="../media/image87.png"/><Relationship Id="rId154" Type="http://schemas.openxmlformats.org/officeDocument/2006/relationships/customXml" Target="../ink/ink571.xml"/><Relationship Id="rId175" Type="http://schemas.openxmlformats.org/officeDocument/2006/relationships/image" Target="../media/image108.png"/><Relationship Id="rId16" Type="http://schemas.openxmlformats.org/officeDocument/2006/relationships/customXml" Target="../ink/ink502.xml"/><Relationship Id="rId37" Type="http://schemas.openxmlformats.org/officeDocument/2006/relationships/image" Target="../media/image38.png"/><Relationship Id="rId58" Type="http://schemas.openxmlformats.org/officeDocument/2006/relationships/customXml" Target="../ink/ink523.xml"/><Relationship Id="rId79" Type="http://schemas.openxmlformats.org/officeDocument/2006/relationships/image" Target="../media/image60.png"/><Relationship Id="rId102" Type="http://schemas.openxmlformats.org/officeDocument/2006/relationships/customXml" Target="../ink/ink545.xml"/><Relationship Id="rId123" Type="http://schemas.openxmlformats.org/officeDocument/2006/relationships/image" Target="../media/image82.png"/><Relationship Id="rId144" Type="http://schemas.openxmlformats.org/officeDocument/2006/relationships/customXml" Target="../ink/ink566.xml"/><Relationship Id="rId90" Type="http://schemas.openxmlformats.org/officeDocument/2006/relationships/customXml" Target="../ink/ink539.xml"/><Relationship Id="rId165" Type="http://schemas.openxmlformats.org/officeDocument/2006/relationships/image" Target="../media/image103.png"/><Relationship Id="rId186" Type="http://schemas.openxmlformats.org/officeDocument/2006/relationships/customXml" Target="../ink/ink587.xml"/><Relationship Id="rId27" Type="http://schemas.openxmlformats.org/officeDocument/2006/relationships/image" Target="../media/image33.png"/><Relationship Id="rId48" Type="http://schemas.openxmlformats.org/officeDocument/2006/relationships/customXml" Target="../ink/ink518.xml"/><Relationship Id="rId69" Type="http://schemas.openxmlformats.org/officeDocument/2006/relationships/image" Target="../media/image55.png"/><Relationship Id="rId113" Type="http://schemas.openxmlformats.org/officeDocument/2006/relationships/image" Target="../media/image77.png"/><Relationship Id="rId134" Type="http://schemas.openxmlformats.org/officeDocument/2006/relationships/customXml" Target="../ink/ink561.xml"/><Relationship Id="rId80" Type="http://schemas.openxmlformats.org/officeDocument/2006/relationships/customXml" Target="../ink/ink534.xml"/><Relationship Id="rId155" Type="http://schemas.openxmlformats.org/officeDocument/2006/relationships/image" Target="../media/image98.png"/><Relationship Id="rId176" Type="http://schemas.openxmlformats.org/officeDocument/2006/relationships/customXml" Target="../ink/ink582.xml"/><Relationship Id="rId17" Type="http://schemas.openxmlformats.org/officeDocument/2006/relationships/image" Target="../media/image28.png"/><Relationship Id="rId38" Type="http://schemas.openxmlformats.org/officeDocument/2006/relationships/customXml" Target="../ink/ink513.xml"/><Relationship Id="rId59" Type="http://schemas.openxmlformats.org/officeDocument/2006/relationships/image" Target="../media/image50.png"/><Relationship Id="rId103" Type="http://schemas.openxmlformats.org/officeDocument/2006/relationships/image" Target="../media/image72.png"/><Relationship Id="rId124" Type="http://schemas.openxmlformats.org/officeDocument/2006/relationships/customXml" Target="../ink/ink556.xml"/><Relationship Id="rId70" Type="http://schemas.openxmlformats.org/officeDocument/2006/relationships/customXml" Target="../ink/ink529.xml"/><Relationship Id="rId91" Type="http://schemas.openxmlformats.org/officeDocument/2006/relationships/image" Target="../media/image66.png"/><Relationship Id="rId145" Type="http://schemas.openxmlformats.org/officeDocument/2006/relationships/image" Target="../media/image93.png"/><Relationship Id="rId166" Type="http://schemas.openxmlformats.org/officeDocument/2006/relationships/customXml" Target="../ink/ink577.xml"/><Relationship Id="rId187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08.xml"/><Relationship Id="rId49" Type="http://schemas.openxmlformats.org/officeDocument/2006/relationships/image" Target="../media/image44.png"/><Relationship Id="rId114" Type="http://schemas.openxmlformats.org/officeDocument/2006/relationships/customXml" Target="../ink/ink551.xml"/><Relationship Id="rId60" Type="http://schemas.openxmlformats.org/officeDocument/2006/relationships/customXml" Target="../ink/ink524.xml"/><Relationship Id="rId81" Type="http://schemas.openxmlformats.org/officeDocument/2006/relationships/image" Target="../media/image61.png"/><Relationship Id="rId135" Type="http://schemas.openxmlformats.org/officeDocument/2006/relationships/image" Target="../media/image88.png"/><Relationship Id="rId156" Type="http://schemas.openxmlformats.org/officeDocument/2006/relationships/customXml" Target="../ink/ink572.xml"/><Relationship Id="rId177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customXml" Target="../ink/ink596.xml"/><Relationship Id="rId26" Type="http://schemas.openxmlformats.org/officeDocument/2006/relationships/customXml" Target="../ink/ink600.xml"/><Relationship Id="rId39" Type="http://schemas.openxmlformats.org/officeDocument/2006/relationships/image" Target="../media/image134.png"/><Relationship Id="rId21" Type="http://schemas.openxmlformats.org/officeDocument/2006/relationships/image" Target="../media/image125.png"/><Relationship Id="rId34" Type="http://schemas.openxmlformats.org/officeDocument/2006/relationships/customXml" Target="../ink/ink604.xml"/><Relationship Id="rId42" Type="http://schemas.openxmlformats.org/officeDocument/2006/relationships/customXml" Target="../ink/ink608.xml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595.xml"/><Relationship Id="rId20" Type="http://schemas.openxmlformats.org/officeDocument/2006/relationships/customXml" Target="../ink/ink597.xml"/><Relationship Id="rId29" Type="http://schemas.openxmlformats.org/officeDocument/2006/relationships/image" Target="../media/image129.png"/><Relationship Id="rId41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0.xml"/><Relationship Id="rId11" Type="http://schemas.openxmlformats.org/officeDocument/2006/relationships/image" Target="../media/image120.png"/><Relationship Id="rId24" Type="http://schemas.openxmlformats.org/officeDocument/2006/relationships/customXml" Target="../ink/ink599.xml"/><Relationship Id="rId32" Type="http://schemas.openxmlformats.org/officeDocument/2006/relationships/customXml" Target="../ink/ink603.xml"/><Relationship Id="rId37" Type="http://schemas.openxmlformats.org/officeDocument/2006/relationships/image" Target="../media/image133.png"/><Relationship Id="rId40" Type="http://schemas.openxmlformats.org/officeDocument/2006/relationships/customXml" Target="../ink/ink607.xml"/><Relationship Id="rId5" Type="http://schemas.openxmlformats.org/officeDocument/2006/relationships/image" Target="../media/image117.png"/><Relationship Id="rId15" Type="http://schemas.openxmlformats.org/officeDocument/2006/relationships/image" Target="../media/image122.png"/><Relationship Id="rId23" Type="http://schemas.openxmlformats.org/officeDocument/2006/relationships/image" Target="../media/image126.png"/><Relationship Id="rId28" Type="http://schemas.openxmlformats.org/officeDocument/2006/relationships/customXml" Target="../ink/ink601.xml"/><Relationship Id="rId36" Type="http://schemas.openxmlformats.org/officeDocument/2006/relationships/customXml" Target="../ink/ink605.xml"/><Relationship Id="rId10" Type="http://schemas.openxmlformats.org/officeDocument/2006/relationships/customXml" Target="../ink/ink592.xml"/><Relationship Id="rId19" Type="http://schemas.openxmlformats.org/officeDocument/2006/relationships/image" Target="../media/image124.png"/><Relationship Id="rId31" Type="http://schemas.openxmlformats.org/officeDocument/2006/relationships/image" Target="../media/image130.png"/><Relationship Id="rId4" Type="http://schemas.openxmlformats.org/officeDocument/2006/relationships/customXml" Target="../ink/ink589.xml"/><Relationship Id="rId9" Type="http://schemas.openxmlformats.org/officeDocument/2006/relationships/image" Target="../media/image119.png"/><Relationship Id="rId14" Type="http://schemas.openxmlformats.org/officeDocument/2006/relationships/customXml" Target="../ink/ink594.xml"/><Relationship Id="rId22" Type="http://schemas.openxmlformats.org/officeDocument/2006/relationships/customXml" Target="../ink/ink598.xml"/><Relationship Id="rId27" Type="http://schemas.openxmlformats.org/officeDocument/2006/relationships/image" Target="../media/image128.png"/><Relationship Id="rId30" Type="http://schemas.openxmlformats.org/officeDocument/2006/relationships/customXml" Target="../ink/ink602.xml"/><Relationship Id="rId35" Type="http://schemas.openxmlformats.org/officeDocument/2006/relationships/image" Target="../media/image132.png"/><Relationship Id="rId43" Type="http://schemas.openxmlformats.org/officeDocument/2006/relationships/image" Target="../media/image136.png"/><Relationship Id="rId8" Type="http://schemas.openxmlformats.org/officeDocument/2006/relationships/customXml" Target="../ink/ink591.xml"/><Relationship Id="rId3" Type="http://schemas.openxmlformats.org/officeDocument/2006/relationships/image" Target="../media/image116.emf"/><Relationship Id="rId12" Type="http://schemas.openxmlformats.org/officeDocument/2006/relationships/customXml" Target="../ink/ink593.xml"/><Relationship Id="rId17" Type="http://schemas.openxmlformats.org/officeDocument/2006/relationships/image" Target="../media/image123.png"/><Relationship Id="rId25" Type="http://schemas.openxmlformats.org/officeDocument/2006/relationships/image" Target="../media/image127.png"/><Relationship Id="rId33" Type="http://schemas.openxmlformats.org/officeDocument/2006/relationships/image" Target="../media/image131.png"/><Relationship Id="rId38" Type="http://schemas.openxmlformats.org/officeDocument/2006/relationships/customXml" Target="../ink/ink60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1.xml"/><Relationship Id="rId13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12" Type="http://schemas.openxmlformats.org/officeDocument/2006/relationships/customXml" Target="../ink/ink613.xml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0.xml"/><Relationship Id="rId11" Type="http://schemas.openxmlformats.org/officeDocument/2006/relationships/image" Target="../media/image141.png"/><Relationship Id="rId5" Type="http://schemas.openxmlformats.org/officeDocument/2006/relationships/image" Target="../media/image138.png"/><Relationship Id="rId15" Type="http://schemas.openxmlformats.org/officeDocument/2006/relationships/image" Target="../media/image143.png"/><Relationship Id="rId10" Type="http://schemas.openxmlformats.org/officeDocument/2006/relationships/customXml" Target="../ink/ink612.xml"/><Relationship Id="rId4" Type="http://schemas.openxmlformats.org/officeDocument/2006/relationships/customXml" Target="../ink/ink609.xml"/><Relationship Id="rId9" Type="http://schemas.openxmlformats.org/officeDocument/2006/relationships/image" Target="../media/image140.png"/><Relationship Id="rId14" Type="http://schemas.openxmlformats.org/officeDocument/2006/relationships/customXml" Target="../ink/ink6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B7C1C00-B9A9-4F13-AF60-3012967D9C27}"/>
              </a:ext>
            </a:extLst>
          </p:cNvPr>
          <p:cNvGrpSpPr/>
          <p:nvPr/>
        </p:nvGrpSpPr>
        <p:grpSpPr>
          <a:xfrm>
            <a:off x="10990437" y="524403"/>
            <a:ext cx="152640" cy="191160"/>
            <a:chOff x="10990437" y="524403"/>
            <a:chExt cx="1526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370002A-1CDF-4226-86B9-AEBC31E18204}"/>
                    </a:ext>
                  </a:extLst>
                </p14:cNvPr>
                <p14:cNvContentPartPr/>
                <p14:nvPr/>
              </p14:nvContentPartPr>
              <p14:xfrm>
                <a:off x="10990437" y="524403"/>
                <a:ext cx="129600" cy="191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370002A-1CDF-4226-86B9-AEBC31E182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81437" y="515763"/>
                  <a:ext cx="147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75C1725-6ECB-4A11-8F37-B71B1451BC86}"/>
                    </a:ext>
                  </a:extLst>
                </p14:cNvPr>
                <p14:cNvContentPartPr/>
                <p14:nvPr/>
              </p14:nvContentPartPr>
              <p14:xfrm>
                <a:off x="11001597" y="602523"/>
                <a:ext cx="141480" cy="97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75C1725-6ECB-4A11-8F37-B71B1451BC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92597" y="593883"/>
                  <a:ext cx="1591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B6E236-68E2-8EAE-15FF-50BE4E6922D2}"/>
              </a:ext>
            </a:extLst>
          </p:cNvPr>
          <p:cNvGrpSpPr/>
          <p:nvPr/>
        </p:nvGrpSpPr>
        <p:grpSpPr>
          <a:xfrm>
            <a:off x="10478258" y="1218142"/>
            <a:ext cx="198000" cy="185400"/>
            <a:chOff x="10478258" y="1218142"/>
            <a:chExt cx="19800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A95B02-3599-0D33-9F27-E593046319B1}"/>
                    </a:ext>
                  </a:extLst>
                </p14:cNvPr>
                <p14:cNvContentPartPr/>
                <p14:nvPr/>
              </p14:nvContentPartPr>
              <p14:xfrm>
                <a:off x="10554218" y="1244422"/>
                <a:ext cx="78840" cy="159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A95B02-3599-0D33-9F27-E593046319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45578" y="1235782"/>
                  <a:ext cx="96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AC8FFE-AFA4-DC94-297A-0C4A7D9782E5}"/>
                    </a:ext>
                  </a:extLst>
                </p14:cNvPr>
                <p14:cNvContentPartPr/>
                <p14:nvPr/>
              </p14:nvContentPartPr>
              <p14:xfrm>
                <a:off x="10478258" y="1218142"/>
                <a:ext cx="198000" cy="137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AC8FFE-AFA4-DC94-297A-0C4A7D9782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69618" y="1209502"/>
                  <a:ext cx="215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5CBBDC0-419A-3428-DE73-49D3174060A8}"/>
              </a:ext>
            </a:extLst>
          </p:cNvPr>
          <p:cNvGrpSpPr/>
          <p:nvPr/>
        </p:nvGrpSpPr>
        <p:grpSpPr>
          <a:xfrm>
            <a:off x="9534338" y="611902"/>
            <a:ext cx="270720" cy="188280"/>
            <a:chOff x="9534338" y="611902"/>
            <a:chExt cx="27072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D929D3-8152-F651-9CA0-83C321A6C22C}"/>
                    </a:ext>
                  </a:extLst>
                </p14:cNvPr>
                <p14:cNvContentPartPr/>
                <p14:nvPr/>
              </p14:nvContentPartPr>
              <p14:xfrm>
                <a:off x="9572858" y="611902"/>
                <a:ext cx="140040" cy="167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D929D3-8152-F651-9CA0-83C321A6C2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63858" y="603262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ADD43A-97E2-24C6-B1AD-E001979730BB}"/>
                    </a:ext>
                  </a:extLst>
                </p14:cNvPr>
                <p14:cNvContentPartPr/>
                <p14:nvPr/>
              </p14:nvContentPartPr>
              <p14:xfrm>
                <a:off x="9534338" y="665542"/>
                <a:ext cx="270720" cy="134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ADD43A-97E2-24C6-B1AD-E001979730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5338" y="656902"/>
                  <a:ext cx="28836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0"/>
            <a:ext cx="6901329" cy="86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Entwicklung der nominalen Anteile an der Bruttowertschöpfung (Deutschland)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550630" y="5987449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88C580-9DD5-6066-93A0-302B545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3" y="974765"/>
            <a:ext cx="7929677" cy="4563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30E728B-020C-962F-C9AF-CEC5F08C800B}"/>
                  </a:ext>
                </a:extLst>
              </p14:cNvPr>
              <p14:cNvContentPartPr/>
              <p14:nvPr/>
            </p14:nvContentPartPr>
            <p14:xfrm>
              <a:off x="798578" y="2316502"/>
              <a:ext cx="312120" cy="298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30E728B-020C-962F-C9AF-CEC5F08C80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938" y="2307862"/>
                <a:ext cx="3297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053FD1B-0EFC-81B0-E71E-D114AE31264D}"/>
                  </a:ext>
                </a:extLst>
              </p14:cNvPr>
              <p14:cNvContentPartPr/>
              <p14:nvPr/>
            </p14:nvContentPartPr>
            <p14:xfrm>
              <a:off x="829538" y="2983942"/>
              <a:ext cx="165960" cy="335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053FD1B-0EFC-81B0-E71E-D114AE312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898" y="2975302"/>
                <a:ext cx="1836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5E4C13C-8AF6-5CA9-17D5-656911845CDA}"/>
                  </a:ext>
                </a:extLst>
              </p14:cNvPr>
              <p14:cNvContentPartPr/>
              <p14:nvPr/>
            </p14:nvContentPartPr>
            <p14:xfrm>
              <a:off x="1057058" y="3864502"/>
              <a:ext cx="4007520" cy="1090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5E4C13C-8AF6-5CA9-17D5-656911845C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058" y="3855862"/>
                <a:ext cx="4025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44EAEC8-7745-90D9-9014-F7037F624C1D}"/>
                  </a:ext>
                </a:extLst>
              </p14:cNvPr>
              <p14:cNvContentPartPr/>
              <p14:nvPr/>
            </p14:nvContentPartPr>
            <p14:xfrm>
              <a:off x="982178" y="4545622"/>
              <a:ext cx="3938400" cy="78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44EAEC8-7745-90D9-9014-F7037F624C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3538" y="4536622"/>
                <a:ext cx="39560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DE3AAA1-5A2A-6708-3501-A09B13A1A511}"/>
                  </a:ext>
                </a:extLst>
              </p14:cNvPr>
              <p14:cNvContentPartPr/>
              <p14:nvPr/>
            </p14:nvContentPartPr>
            <p14:xfrm>
              <a:off x="8047178" y="1824382"/>
              <a:ext cx="272520" cy="271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DE3AAA1-5A2A-6708-3501-A09B13A1A5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38178" y="1815742"/>
                <a:ext cx="2901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E0449FD-C4D0-67D6-9A6D-C3FD4DCE3B0C}"/>
                  </a:ext>
                </a:extLst>
              </p14:cNvPr>
              <p14:cNvContentPartPr/>
              <p14:nvPr/>
            </p14:nvContentPartPr>
            <p14:xfrm>
              <a:off x="8349578" y="1799182"/>
              <a:ext cx="531720" cy="2570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E0449FD-C4D0-67D6-9A6D-C3FD4DCE3B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40938" y="1790542"/>
                <a:ext cx="549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9FFB59B-C20B-6910-2BDC-706C0DC96FC2}"/>
                  </a:ext>
                </a:extLst>
              </p14:cNvPr>
              <p14:cNvContentPartPr/>
              <p14:nvPr/>
            </p14:nvContentPartPr>
            <p14:xfrm>
              <a:off x="8715698" y="1758502"/>
              <a:ext cx="31680" cy="208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9FFB59B-C20B-6910-2BDC-706C0DC96F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7058" y="1749502"/>
                <a:ext cx="49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39E23D2-7B2C-0048-1417-4F37F8F4573A}"/>
                  </a:ext>
                </a:extLst>
              </p14:cNvPr>
              <p14:cNvContentPartPr/>
              <p14:nvPr/>
            </p14:nvContentPartPr>
            <p14:xfrm>
              <a:off x="9200978" y="1871542"/>
              <a:ext cx="415080" cy="1623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39E23D2-7B2C-0048-1417-4F37F8F457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91978" y="1862902"/>
                <a:ext cx="432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A8C0F0B-4520-7725-0DE2-356B16716D0B}"/>
                  </a:ext>
                </a:extLst>
              </p14:cNvPr>
              <p14:cNvContentPartPr/>
              <p14:nvPr/>
            </p14:nvContentPartPr>
            <p14:xfrm>
              <a:off x="8952578" y="2334142"/>
              <a:ext cx="16200" cy="1933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A8C0F0B-4520-7725-0DE2-356B16716D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43938" y="2325502"/>
                <a:ext cx="33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E6E0213-122C-81C4-1522-D87B144F180F}"/>
                  </a:ext>
                </a:extLst>
              </p14:cNvPr>
              <p14:cNvContentPartPr/>
              <p14:nvPr/>
            </p14:nvContentPartPr>
            <p14:xfrm>
              <a:off x="8867618" y="2279422"/>
              <a:ext cx="183960" cy="2599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E6E0213-122C-81C4-1522-D87B144F18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58618" y="2270782"/>
                <a:ext cx="201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6BAE1D4-F163-08CB-06B7-5EEC752C528D}"/>
                  </a:ext>
                </a:extLst>
              </p14:cNvPr>
              <p14:cNvContentPartPr/>
              <p14:nvPr/>
            </p14:nvContentPartPr>
            <p14:xfrm>
              <a:off x="9112778" y="2338822"/>
              <a:ext cx="211320" cy="410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6BAE1D4-F163-08CB-06B7-5EEC752C528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03778" y="2330182"/>
                <a:ext cx="228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4273" name="Freihand 54272">
                <a:extLst>
                  <a:ext uri="{FF2B5EF4-FFF2-40B4-BE49-F238E27FC236}">
                    <a16:creationId xmlns:a16="http://schemas.microsoft.com/office/drawing/2014/main" id="{AD1124E0-C8FD-FCB4-8671-C48384C18FA1}"/>
                  </a:ext>
                </a:extLst>
              </p14:cNvPr>
              <p14:cNvContentPartPr/>
              <p14:nvPr/>
            </p14:nvContentPartPr>
            <p14:xfrm>
              <a:off x="9159938" y="2347462"/>
              <a:ext cx="95760" cy="182880"/>
            </p14:xfrm>
          </p:contentPart>
        </mc:Choice>
        <mc:Fallback>
          <p:pic>
            <p:nvPicPr>
              <p:cNvPr id="54273" name="Freihand 54272">
                <a:extLst>
                  <a:ext uri="{FF2B5EF4-FFF2-40B4-BE49-F238E27FC236}">
                    <a16:creationId xmlns:a16="http://schemas.microsoft.com/office/drawing/2014/main" id="{AD1124E0-C8FD-FCB4-8671-C48384C18F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51298" y="2338462"/>
                <a:ext cx="113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4274" name="Freihand 54273">
                <a:extLst>
                  <a:ext uri="{FF2B5EF4-FFF2-40B4-BE49-F238E27FC236}">
                    <a16:creationId xmlns:a16="http://schemas.microsoft.com/office/drawing/2014/main" id="{84165510-1EEB-99A8-211F-4CE8CDF71AE4}"/>
                  </a:ext>
                </a:extLst>
              </p14:cNvPr>
              <p14:cNvContentPartPr/>
              <p14:nvPr/>
            </p14:nvContentPartPr>
            <p14:xfrm>
              <a:off x="9353978" y="2202022"/>
              <a:ext cx="588960" cy="299160"/>
            </p14:xfrm>
          </p:contentPart>
        </mc:Choice>
        <mc:Fallback>
          <p:pic>
            <p:nvPicPr>
              <p:cNvPr id="54274" name="Freihand 54273">
                <a:extLst>
                  <a:ext uri="{FF2B5EF4-FFF2-40B4-BE49-F238E27FC236}">
                    <a16:creationId xmlns:a16="http://schemas.microsoft.com/office/drawing/2014/main" id="{84165510-1EEB-99A8-211F-4CE8CDF71A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44978" y="2193382"/>
                <a:ext cx="606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277" name="Freihand 54276">
                <a:extLst>
                  <a:ext uri="{FF2B5EF4-FFF2-40B4-BE49-F238E27FC236}">
                    <a16:creationId xmlns:a16="http://schemas.microsoft.com/office/drawing/2014/main" id="{355F5B52-E5A5-D9F3-9B03-7B99AB5C7153}"/>
                  </a:ext>
                </a:extLst>
              </p14:cNvPr>
              <p14:cNvContentPartPr/>
              <p14:nvPr/>
            </p14:nvContentPartPr>
            <p14:xfrm>
              <a:off x="9989378" y="2324062"/>
              <a:ext cx="207360" cy="104040"/>
            </p14:xfrm>
          </p:contentPart>
        </mc:Choice>
        <mc:Fallback>
          <p:pic>
            <p:nvPicPr>
              <p:cNvPr id="54277" name="Freihand 54276">
                <a:extLst>
                  <a:ext uri="{FF2B5EF4-FFF2-40B4-BE49-F238E27FC236}">
                    <a16:creationId xmlns:a16="http://schemas.microsoft.com/office/drawing/2014/main" id="{355F5B52-E5A5-D9F3-9B03-7B99AB5C71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80378" y="2315062"/>
                <a:ext cx="225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278" name="Freihand 54277">
                <a:extLst>
                  <a:ext uri="{FF2B5EF4-FFF2-40B4-BE49-F238E27FC236}">
                    <a16:creationId xmlns:a16="http://schemas.microsoft.com/office/drawing/2014/main" id="{1214C17F-DE76-FE3A-FDA6-C7F3E3B50C23}"/>
                  </a:ext>
                </a:extLst>
              </p14:cNvPr>
              <p14:cNvContentPartPr/>
              <p14:nvPr/>
            </p14:nvContentPartPr>
            <p14:xfrm>
              <a:off x="10247858" y="2152702"/>
              <a:ext cx="289800" cy="229320"/>
            </p14:xfrm>
          </p:contentPart>
        </mc:Choice>
        <mc:Fallback>
          <p:pic>
            <p:nvPicPr>
              <p:cNvPr id="54278" name="Freihand 54277">
                <a:extLst>
                  <a:ext uri="{FF2B5EF4-FFF2-40B4-BE49-F238E27FC236}">
                    <a16:creationId xmlns:a16="http://schemas.microsoft.com/office/drawing/2014/main" id="{1214C17F-DE76-FE3A-FDA6-C7F3E3B50C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39218" y="2143702"/>
                <a:ext cx="307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4279" name="Freihand 54278">
                <a:extLst>
                  <a:ext uri="{FF2B5EF4-FFF2-40B4-BE49-F238E27FC236}">
                    <a16:creationId xmlns:a16="http://schemas.microsoft.com/office/drawing/2014/main" id="{3662AA09-C76E-C4AC-AA9B-25839F00E2C9}"/>
                  </a:ext>
                </a:extLst>
              </p14:cNvPr>
              <p14:cNvContentPartPr/>
              <p14:nvPr/>
            </p14:nvContentPartPr>
            <p14:xfrm>
              <a:off x="10503458" y="2268262"/>
              <a:ext cx="107640" cy="108360"/>
            </p14:xfrm>
          </p:contentPart>
        </mc:Choice>
        <mc:Fallback>
          <p:pic>
            <p:nvPicPr>
              <p:cNvPr id="54279" name="Freihand 54278">
                <a:extLst>
                  <a:ext uri="{FF2B5EF4-FFF2-40B4-BE49-F238E27FC236}">
                    <a16:creationId xmlns:a16="http://schemas.microsoft.com/office/drawing/2014/main" id="{3662AA09-C76E-C4AC-AA9B-25839F00E2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94818" y="2259262"/>
                <a:ext cx="125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4280" name="Freihand 54279">
                <a:extLst>
                  <a:ext uri="{FF2B5EF4-FFF2-40B4-BE49-F238E27FC236}">
                    <a16:creationId xmlns:a16="http://schemas.microsoft.com/office/drawing/2014/main" id="{01A4F6FF-B9B5-97FF-B167-3D1847F236B4}"/>
                  </a:ext>
                </a:extLst>
              </p14:cNvPr>
              <p14:cNvContentPartPr/>
              <p14:nvPr/>
            </p14:nvContentPartPr>
            <p14:xfrm>
              <a:off x="10653218" y="2114542"/>
              <a:ext cx="165960" cy="254160"/>
            </p14:xfrm>
          </p:contentPart>
        </mc:Choice>
        <mc:Fallback>
          <p:pic>
            <p:nvPicPr>
              <p:cNvPr id="54280" name="Freihand 54279">
                <a:extLst>
                  <a:ext uri="{FF2B5EF4-FFF2-40B4-BE49-F238E27FC236}">
                    <a16:creationId xmlns:a16="http://schemas.microsoft.com/office/drawing/2014/main" id="{01A4F6FF-B9B5-97FF-B167-3D1847F236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44578" y="2105902"/>
                <a:ext cx="1836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4281" name="Freihand 54280">
                <a:extLst>
                  <a:ext uri="{FF2B5EF4-FFF2-40B4-BE49-F238E27FC236}">
                    <a16:creationId xmlns:a16="http://schemas.microsoft.com/office/drawing/2014/main" id="{D53BD68B-37A0-A02F-DB54-7F295857C679}"/>
                  </a:ext>
                </a:extLst>
              </p14:cNvPr>
              <p14:cNvContentPartPr/>
              <p14:nvPr/>
            </p14:nvContentPartPr>
            <p14:xfrm>
              <a:off x="10868498" y="2092942"/>
              <a:ext cx="266040" cy="246960"/>
            </p14:xfrm>
          </p:contentPart>
        </mc:Choice>
        <mc:Fallback>
          <p:pic>
            <p:nvPicPr>
              <p:cNvPr id="54281" name="Freihand 54280">
                <a:extLst>
                  <a:ext uri="{FF2B5EF4-FFF2-40B4-BE49-F238E27FC236}">
                    <a16:creationId xmlns:a16="http://schemas.microsoft.com/office/drawing/2014/main" id="{D53BD68B-37A0-A02F-DB54-7F295857C67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59858" y="2083942"/>
                <a:ext cx="283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4282" name="Freihand 54281">
                <a:extLst>
                  <a:ext uri="{FF2B5EF4-FFF2-40B4-BE49-F238E27FC236}">
                    <a16:creationId xmlns:a16="http://schemas.microsoft.com/office/drawing/2014/main" id="{EE47919B-12F0-7F83-F0D2-9CF821CD511F}"/>
                  </a:ext>
                </a:extLst>
              </p14:cNvPr>
              <p14:cNvContentPartPr/>
              <p14:nvPr/>
            </p14:nvContentPartPr>
            <p14:xfrm>
              <a:off x="11040938" y="2152702"/>
              <a:ext cx="148680" cy="207000"/>
            </p14:xfrm>
          </p:contentPart>
        </mc:Choice>
        <mc:Fallback>
          <p:pic>
            <p:nvPicPr>
              <p:cNvPr id="54282" name="Freihand 54281">
                <a:extLst>
                  <a:ext uri="{FF2B5EF4-FFF2-40B4-BE49-F238E27FC236}">
                    <a16:creationId xmlns:a16="http://schemas.microsoft.com/office/drawing/2014/main" id="{EE47919B-12F0-7F83-F0D2-9CF821CD511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32298" y="2143702"/>
                <a:ext cx="166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283" name="Freihand 54282">
                <a:extLst>
                  <a:ext uri="{FF2B5EF4-FFF2-40B4-BE49-F238E27FC236}">
                    <a16:creationId xmlns:a16="http://schemas.microsoft.com/office/drawing/2014/main" id="{BA94E7FF-40A8-5604-F7FA-005661391C04}"/>
                  </a:ext>
                </a:extLst>
              </p14:cNvPr>
              <p14:cNvContentPartPr/>
              <p14:nvPr/>
            </p14:nvContentPartPr>
            <p14:xfrm>
              <a:off x="11238938" y="2043622"/>
              <a:ext cx="431280" cy="296280"/>
            </p14:xfrm>
          </p:contentPart>
        </mc:Choice>
        <mc:Fallback>
          <p:pic>
            <p:nvPicPr>
              <p:cNvPr id="54283" name="Freihand 54282">
                <a:extLst>
                  <a:ext uri="{FF2B5EF4-FFF2-40B4-BE49-F238E27FC236}">
                    <a16:creationId xmlns:a16="http://schemas.microsoft.com/office/drawing/2014/main" id="{BA94E7FF-40A8-5604-F7FA-005661391C0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229938" y="2034622"/>
                <a:ext cx="448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284" name="Freihand 54283">
                <a:extLst>
                  <a:ext uri="{FF2B5EF4-FFF2-40B4-BE49-F238E27FC236}">
                    <a16:creationId xmlns:a16="http://schemas.microsoft.com/office/drawing/2014/main" id="{36ED232D-1F6E-A0A7-99AC-12F7448ACA17}"/>
                  </a:ext>
                </a:extLst>
              </p14:cNvPr>
              <p14:cNvContentPartPr/>
              <p14:nvPr/>
            </p14:nvContentPartPr>
            <p14:xfrm>
              <a:off x="10900538" y="1911862"/>
              <a:ext cx="172080" cy="58680"/>
            </p14:xfrm>
          </p:contentPart>
        </mc:Choice>
        <mc:Fallback>
          <p:pic>
            <p:nvPicPr>
              <p:cNvPr id="54284" name="Freihand 54283">
                <a:extLst>
                  <a:ext uri="{FF2B5EF4-FFF2-40B4-BE49-F238E27FC236}">
                    <a16:creationId xmlns:a16="http://schemas.microsoft.com/office/drawing/2014/main" id="{36ED232D-1F6E-A0A7-99AC-12F7448ACA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91538" y="1902862"/>
                <a:ext cx="189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285" name="Freihand 54284">
                <a:extLst>
                  <a:ext uri="{FF2B5EF4-FFF2-40B4-BE49-F238E27FC236}">
                    <a16:creationId xmlns:a16="http://schemas.microsoft.com/office/drawing/2014/main" id="{5704B0DD-6574-7014-0288-3203E7710609}"/>
                  </a:ext>
                </a:extLst>
              </p14:cNvPr>
              <p14:cNvContentPartPr/>
              <p14:nvPr/>
            </p14:nvContentPartPr>
            <p14:xfrm>
              <a:off x="8816138" y="2385262"/>
              <a:ext cx="3177720" cy="219960"/>
            </p14:xfrm>
          </p:contentPart>
        </mc:Choice>
        <mc:Fallback>
          <p:pic>
            <p:nvPicPr>
              <p:cNvPr id="54285" name="Freihand 54284">
                <a:extLst>
                  <a:ext uri="{FF2B5EF4-FFF2-40B4-BE49-F238E27FC236}">
                    <a16:creationId xmlns:a16="http://schemas.microsoft.com/office/drawing/2014/main" id="{5704B0DD-6574-7014-0288-3203E771060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07138" y="2376622"/>
                <a:ext cx="3195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64BBE34-AF38-9DFC-3149-F1E876E6A45B}"/>
                  </a:ext>
                </a:extLst>
              </p14:cNvPr>
              <p14:cNvContentPartPr/>
              <p14:nvPr/>
            </p14:nvContentPartPr>
            <p14:xfrm>
              <a:off x="993698" y="1781182"/>
              <a:ext cx="2023560" cy="1412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64BBE34-AF38-9DFC-3149-F1E876E6A45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4698" y="1772182"/>
                <a:ext cx="2041200" cy="14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B7EDD14-14C1-4B17-40A2-F0454856BD3F}"/>
                  </a:ext>
                </a:extLst>
              </p14:cNvPr>
              <p14:cNvContentPartPr/>
              <p14:nvPr/>
            </p14:nvContentPartPr>
            <p14:xfrm>
              <a:off x="2850578" y="1672102"/>
              <a:ext cx="318960" cy="219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B7EDD14-14C1-4B17-40A2-F0454856BD3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41578" y="1663462"/>
                <a:ext cx="336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64E6121-9F9A-848A-2063-160D1A26A267}"/>
                  </a:ext>
                </a:extLst>
              </p14:cNvPr>
              <p14:cNvContentPartPr/>
              <p14:nvPr/>
            </p14:nvContentPartPr>
            <p14:xfrm>
              <a:off x="1115378" y="2547982"/>
              <a:ext cx="2372400" cy="1001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64E6121-9F9A-848A-2063-160D1A26A26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06378" y="2538982"/>
                <a:ext cx="2390040" cy="10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E32FBCD-2BEA-B147-06A9-4EBB1CD9FFE9}"/>
                  </a:ext>
                </a:extLst>
              </p14:cNvPr>
              <p14:cNvContentPartPr/>
              <p14:nvPr/>
            </p14:nvContentPartPr>
            <p14:xfrm>
              <a:off x="3427658" y="3300022"/>
              <a:ext cx="239040" cy="302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E32FBCD-2BEA-B147-06A9-4EBB1CD9FFE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8658" y="3291382"/>
                <a:ext cx="2566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EC9165D-FB8F-554D-A221-2454E70ED057}"/>
                  </a:ext>
                </a:extLst>
              </p14:cNvPr>
              <p14:cNvContentPartPr/>
              <p14:nvPr/>
            </p14:nvContentPartPr>
            <p14:xfrm>
              <a:off x="1436858" y="1637182"/>
              <a:ext cx="274680" cy="249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EC9165D-FB8F-554D-A221-2454E70ED0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28218" y="1628542"/>
                <a:ext cx="2923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E38E454-293F-4435-5AC0-D3ED5632C220}"/>
                  </a:ext>
                </a:extLst>
              </p14:cNvPr>
              <p14:cNvContentPartPr/>
              <p14:nvPr/>
            </p14:nvContentPartPr>
            <p14:xfrm>
              <a:off x="1779218" y="1655542"/>
              <a:ext cx="117000" cy="108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E38E454-293F-4435-5AC0-D3ED5632C2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70578" y="1646902"/>
                <a:ext cx="134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5F36CF0-B555-B853-02CD-7D873FFA68FA}"/>
                  </a:ext>
                </a:extLst>
              </p14:cNvPr>
              <p14:cNvContentPartPr/>
              <p14:nvPr/>
            </p14:nvContentPartPr>
            <p14:xfrm>
              <a:off x="1918898" y="1642222"/>
              <a:ext cx="128520" cy="33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5F36CF0-B555-B853-02CD-7D873FFA68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10258" y="1633582"/>
                <a:ext cx="1461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FB8B28B-0457-B54E-C634-622F0436EC55}"/>
                  </a:ext>
                </a:extLst>
              </p14:cNvPr>
              <p14:cNvContentPartPr/>
              <p14:nvPr/>
            </p14:nvContentPartPr>
            <p14:xfrm>
              <a:off x="2094578" y="1392742"/>
              <a:ext cx="385920" cy="254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FB8B28B-0457-B54E-C634-622F0436EC5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85938" y="1383742"/>
                <a:ext cx="403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7F5B49F-D7B5-D65C-6BCA-EA44702B9F77}"/>
                  </a:ext>
                </a:extLst>
              </p14:cNvPr>
              <p14:cNvContentPartPr/>
              <p14:nvPr/>
            </p14:nvContentPartPr>
            <p14:xfrm>
              <a:off x="2499218" y="1212022"/>
              <a:ext cx="430560" cy="242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7F5B49F-D7B5-D65C-6BCA-EA44702B9F7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90578" y="1203382"/>
                <a:ext cx="4482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D5CCB43-76E0-2A0C-ED8D-602CCA3E2365}"/>
                  </a:ext>
                </a:extLst>
              </p14:cNvPr>
              <p14:cNvContentPartPr/>
              <p14:nvPr/>
            </p14:nvContentPartPr>
            <p14:xfrm>
              <a:off x="1793258" y="1933822"/>
              <a:ext cx="50760" cy="127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D5CCB43-76E0-2A0C-ED8D-602CCA3E23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84618" y="1925182"/>
                <a:ext cx="68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17EAF8A-8506-1E2F-31DE-1E6046C08F7D}"/>
                  </a:ext>
                </a:extLst>
              </p14:cNvPr>
              <p14:cNvContentPartPr/>
              <p14:nvPr/>
            </p14:nvContentPartPr>
            <p14:xfrm>
              <a:off x="1694618" y="1857142"/>
              <a:ext cx="307080" cy="192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17EAF8A-8506-1E2F-31DE-1E6046C08F7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85618" y="1848502"/>
                <a:ext cx="3247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5AC5942-7A04-4A23-2CAC-AAD66C65F874}"/>
                  </a:ext>
                </a:extLst>
              </p14:cNvPr>
              <p14:cNvContentPartPr/>
              <p14:nvPr/>
            </p14:nvContentPartPr>
            <p14:xfrm>
              <a:off x="2003858" y="1778662"/>
              <a:ext cx="191520" cy="99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5AC5942-7A04-4A23-2CAC-AAD66C65F8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95218" y="1769662"/>
                <a:ext cx="209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53A9174-6779-6AB9-D5B3-50BB60E4569B}"/>
                  </a:ext>
                </a:extLst>
              </p14:cNvPr>
              <p14:cNvContentPartPr/>
              <p14:nvPr/>
            </p14:nvContentPartPr>
            <p14:xfrm>
              <a:off x="2196818" y="1706302"/>
              <a:ext cx="99000" cy="114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53A9174-6779-6AB9-D5B3-50BB60E456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88178" y="1697302"/>
                <a:ext cx="116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57574C2-65EB-735A-9816-F0800785D408}"/>
                  </a:ext>
                </a:extLst>
              </p14:cNvPr>
              <p14:cNvContentPartPr/>
              <p14:nvPr/>
            </p14:nvContentPartPr>
            <p14:xfrm>
              <a:off x="2309858" y="1606942"/>
              <a:ext cx="245520" cy="1843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57574C2-65EB-735A-9816-F0800785D40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00858" y="1598302"/>
                <a:ext cx="263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08E9071-1B2D-1952-1713-0B8386E1211C}"/>
                  </a:ext>
                </a:extLst>
              </p14:cNvPr>
              <p14:cNvContentPartPr/>
              <p14:nvPr/>
            </p14:nvContentPartPr>
            <p14:xfrm>
              <a:off x="2519738" y="1570582"/>
              <a:ext cx="114480" cy="957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08E9071-1B2D-1952-1713-0B8386E1211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11098" y="1561582"/>
                <a:ext cx="132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A3B7DE7-1154-08F5-73AA-4AF1D78A1BA7}"/>
                  </a:ext>
                </a:extLst>
              </p14:cNvPr>
              <p14:cNvContentPartPr/>
              <p14:nvPr/>
            </p14:nvContentPartPr>
            <p14:xfrm>
              <a:off x="2668778" y="1463662"/>
              <a:ext cx="224280" cy="178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A3B7DE7-1154-08F5-73AA-4AF1D78A1B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59778" y="1455022"/>
                <a:ext cx="241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52A066C-345C-A2EA-C08C-B85153CB713B}"/>
                  </a:ext>
                </a:extLst>
              </p14:cNvPr>
              <p14:cNvContentPartPr/>
              <p14:nvPr/>
            </p14:nvContentPartPr>
            <p14:xfrm>
              <a:off x="2939858" y="1427662"/>
              <a:ext cx="42840" cy="81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52A066C-345C-A2EA-C08C-B85153CB713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31218" y="1418662"/>
                <a:ext cx="60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45D0BDA-6028-1134-1EE0-DA19F58B042D}"/>
                  </a:ext>
                </a:extLst>
              </p14:cNvPr>
              <p14:cNvContentPartPr/>
              <p14:nvPr/>
            </p14:nvContentPartPr>
            <p14:xfrm>
              <a:off x="3016178" y="1294102"/>
              <a:ext cx="152640" cy="212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45D0BDA-6028-1134-1EE0-DA19F58B042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07178" y="1285462"/>
                <a:ext cx="170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F5567BE-4CCE-1A9E-F70E-4192C97427EA}"/>
                  </a:ext>
                </a:extLst>
              </p14:cNvPr>
              <p14:cNvContentPartPr/>
              <p14:nvPr/>
            </p14:nvContentPartPr>
            <p14:xfrm>
              <a:off x="3178898" y="1243342"/>
              <a:ext cx="84960" cy="1011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F5567BE-4CCE-1A9E-F70E-4192C97427E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69898" y="1234702"/>
                <a:ext cx="102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AE35847-D12B-7230-0F72-BDA1EB02828C}"/>
                  </a:ext>
                </a:extLst>
              </p14:cNvPr>
              <p14:cNvContentPartPr/>
              <p14:nvPr/>
            </p14:nvContentPartPr>
            <p14:xfrm>
              <a:off x="3303458" y="1175302"/>
              <a:ext cx="102600" cy="1184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AE35847-D12B-7230-0F72-BDA1EB02828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94458" y="1166662"/>
                <a:ext cx="12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3231BF7-E3C0-081E-D7F6-3CD4D069CE1C}"/>
                  </a:ext>
                </a:extLst>
              </p14:cNvPr>
              <p14:cNvContentPartPr/>
              <p14:nvPr/>
            </p14:nvContentPartPr>
            <p14:xfrm>
              <a:off x="3397418" y="1072342"/>
              <a:ext cx="114120" cy="139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3231BF7-E3C0-081E-D7F6-3CD4D069CE1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88778" y="1063342"/>
                <a:ext cx="131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DA9A8F1-BFF7-0638-86CB-752B917D6A4C}"/>
                  </a:ext>
                </a:extLst>
              </p14:cNvPr>
              <p14:cNvContentPartPr/>
              <p14:nvPr/>
            </p14:nvContentPartPr>
            <p14:xfrm>
              <a:off x="3535298" y="1080622"/>
              <a:ext cx="105840" cy="676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DA9A8F1-BFF7-0638-86CB-752B917D6A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26658" y="1071622"/>
                <a:ext cx="123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E261474-A153-E184-9414-DB2424A115A2}"/>
                  </a:ext>
                </a:extLst>
              </p14:cNvPr>
              <p14:cNvContentPartPr/>
              <p14:nvPr/>
            </p14:nvContentPartPr>
            <p14:xfrm>
              <a:off x="3661298" y="923662"/>
              <a:ext cx="169560" cy="184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E261474-A153-E184-9414-DB2424A115A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52658" y="914662"/>
                <a:ext cx="1872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B9B2403-7C94-31F7-F1D5-1DEE15DAA31D}"/>
                  </a:ext>
                </a:extLst>
              </p14:cNvPr>
              <p14:cNvContentPartPr/>
              <p14:nvPr/>
            </p14:nvContentPartPr>
            <p14:xfrm>
              <a:off x="3856418" y="795142"/>
              <a:ext cx="318240" cy="237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B9B2403-7C94-31F7-F1D5-1DEE15DAA31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47418" y="786142"/>
                <a:ext cx="335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697D4DB-7E23-B8A2-717D-59851DBBE477}"/>
                  </a:ext>
                </a:extLst>
              </p14:cNvPr>
              <p14:cNvContentPartPr/>
              <p14:nvPr/>
            </p14:nvContentPartPr>
            <p14:xfrm>
              <a:off x="5093018" y="1555822"/>
              <a:ext cx="170640" cy="83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697D4DB-7E23-B8A2-717D-59851DBBE4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84378" y="1546822"/>
                <a:ext cx="188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0D7901B-E72D-CF06-8DD1-0815A906FFCF}"/>
                  </a:ext>
                </a:extLst>
              </p14:cNvPr>
              <p14:cNvContentPartPr/>
              <p14:nvPr/>
            </p14:nvContentPartPr>
            <p14:xfrm>
              <a:off x="5336738" y="1417222"/>
              <a:ext cx="160200" cy="2066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0D7901B-E72D-CF06-8DD1-0815A906FFC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27738" y="1408582"/>
                <a:ext cx="177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67D8706-5E46-2E93-07A3-120F63DBB707}"/>
                  </a:ext>
                </a:extLst>
              </p14:cNvPr>
              <p14:cNvContentPartPr/>
              <p14:nvPr/>
            </p14:nvContentPartPr>
            <p14:xfrm>
              <a:off x="5517098" y="1394542"/>
              <a:ext cx="210240" cy="195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67D8706-5E46-2E93-07A3-120F63DBB70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08458" y="1385902"/>
                <a:ext cx="227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BF629D9-2940-E660-EF8C-76622559A539}"/>
                  </a:ext>
                </a:extLst>
              </p14:cNvPr>
              <p14:cNvContentPartPr/>
              <p14:nvPr/>
            </p14:nvContentPartPr>
            <p14:xfrm>
              <a:off x="5696018" y="1349182"/>
              <a:ext cx="162720" cy="207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BF629D9-2940-E660-EF8C-76622559A53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87018" y="1340542"/>
                <a:ext cx="1803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FC100BB-B371-859D-53A4-388FB41E668C}"/>
                  </a:ext>
                </a:extLst>
              </p14:cNvPr>
              <p14:cNvContentPartPr/>
              <p14:nvPr/>
            </p14:nvContentPartPr>
            <p14:xfrm>
              <a:off x="5827418" y="1451422"/>
              <a:ext cx="78480" cy="1029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FC100BB-B371-859D-53A4-388FB41E668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18778" y="1442782"/>
                <a:ext cx="961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4287" name="Freihand 54286">
                <a:extLst>
                  <a:ext uri="{FF2B5EF4-FFF2-40B4-BE49-F238E27FC236}">
                    <a16:creationId xmlns:a16="http://schemas.microsoft.com/office/drawing/2014/main" id="{D5E8871B-610F-4847-EAAC-827F5E2B301B}"/>
                  </a:ext>
                </a:extLst>
              </p14:cNvPr>
              <p14:cNvContentPartPr/>
              <p14:nvPr/>
            </p14:nvContentPartPr>
            <p14:xfrm>
              <a:off x="3984578" y="3430702"/>
              <a:ext cx="1032480" cy="50760"/>
            </p14:xfrm>
          </p:contentPart>
        </mc:Choice>
        <mc:Fallback>
          <p:pic>
            <p:nvPicPr>
              <p:cNvPr id="54287" name="Freihand 54286">
                <a:extLst>
                  <a:ext uri="{FF2B5EF4-FFF2-40B4-BE49-F238E27FC236}">
                    <a16:creationId xmlns:a16="http://schemas.microsoft.com/office/drawing/2014/main" id="{D5E8871B-610F-4847-EAAC-827F5E2B301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75938" y="3421702"/>
                <a:ext cx="1050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4289" name="Freihand 54288">
                <a:extLst>
                  <a:ext uri="{FF2B5EF4-FFF2-40B4-BE49-F238E27FC236}">
                    <a16:creationId xmlns:a16="http://schemas.microsoft.com/office/drawing/2014/main" id="{1BAA2C29-E027-9FEE-1B94-3DFBEEFF5E62}"/>
                  </a:ext>
                </a:extLst>
              </p14:cNvPr>
              <p14:cNvContentPartPr/>
              <p14:nvPr/>
            </p14:nvContentPartPr>
            <p14:xfrm>
              <a:off x="3504338" y="1652662"/>
              <a:ext cx="1442160" cy="20520"/>
            </p14:xfrm>
          </p:contentPart>
        </mc:Choice>
        <mc:Fallback>
          <p:pic>
            <p:nvPicPr>
              <p:cNvPr id="54289" name="Freihand 54288">
                <a:extLst>
                  <a:ext uri="{FF2B5EF4-FFF2-40B4-BE49-F238E27FC236}">
                    <a16:creationId xmlns:a16="http://schemas.microsoft.com/office/drawing/2014/main" id="{1BAA2C29-E027-9FEE-1B94-3DFBEEFF5E6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95698" y="1644022"/>
                <a:ext cx="1459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D6DCED3-5CBB-FAF4-7852-E344DF48DC3B}"/>
                  </a:ext>
                </a:extLst>
              </p14:cNvPr>
              <p14:cNvContentPartPr/>
              <p14:nvPr/>
            </p14:nvContentPartPr>
            <p14:xfrm>
              <a:off x="5206778" y="3931102"/>
              <a:ext cx="68400" cy="113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D6DCED3-5CBB-FAF4-7852-E344DF48DC3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97778" y="3922462"/>
                <a:ext cx="860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664A950-A3A2-B7FA-D321-79AAC0F883CF}"/>
                  </a:ext>
                </a:extLst>
              </p14:cNvPr>
              <p14:cNvContentPartPr/>
              <p14:nvPr/>
            </p14:nvContentPartPr>
            <p14:xfrm>
              <a:off x="5317298" y="3908062"/>
              <a:ext cx="168120" cy="1785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664A950-A3A2-B7FA-D321-79AAC0F883C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08298" y="3899062"/>
                <a:ext cx="185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554DEA6-6573-8F90-4C6B-C3E003D0CDD1}"/>
                  </a:ext>
                </a:extLst>
              </p14:cNvPr>
              <p14:cNvContentPartPr/>
              <p14:nvPr/>
            </p14:nvContentPartPr>
            <p14:xfrm>
              <a:off x="5590898" y="4014622"/>
              <a:ext cx="1800" cy="36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554DEA6-6573-8F90-4C6B-C3E003D0CDD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82258" y="4005982"/>
                <a:ext cx="19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2C96A86-E1CE-0ED9-90A1-8869F45567EC}"/>
                  </a:ext>
                </a:extLst>
              </p14:cNvPr>
              <p14:cNvContentPartPr/>
              <p14:nvPr/>
            </p14:nvContentPartPr>
            <p14:xfrm>
              <a:off x="5489018" y="3853342"/>
              <a:ext cx="289080" cy="234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2C96A86-E1CE-0ED9-90A1-8869F45567E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80378" y="3844702"/>
                <a:ext cx="306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4301" name="Freihand 54300">
                <a:extLst>
                  <a:ext uri="{FF2B5EF4-FFF2-40B4-BE49-F238E27FC236}">
                    <a16:creationId xmlns:a16="http://schemas.microsoft.com/office/drawing/2014/main" id="{E6B22480-CC7E-706F-C39D-62017DAC1ECA}"/>
                  </a:ext>
                </a:extLst>
              </p14:cNvPr>
              <p14:cNvContentPartPr/>
              <p14:nvPr/>
            </p14:nvContentPartPr>
            <p14:xfrm>
              <a:off x="7840178" y="3079702"/>
              <a:ext cx="30960" cy="9000"/>
            </p14:xfrm>
          </p:contentPart>
        </mc:Choice>
        <mc:Fallback>
          <p:pic>
            <p:nvPicPr>
              <p:cNvPr id="54301" name="Freihand 54300">
                <a:extLst>
                  <a:ext uri="{FF2B5EF4-FFF2-40B4-BE49-F238E27FC236}">
                    <a16:creationId xmlns:a16="http://schemas.microsoft.com/office/drawing/2014/main" id="{E6B22480-CC7E-706F-C39D-62017DAC1EC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831538" y="3071062"/>
                <a:ext cx="48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4291" name="Freihand 54290">
                <a:extLst>
                  <a:ext uri="{FF2B5EF4-FFF2-40B4-BE49-F238E27FC236}">
                    <a16:creationId xmlns:a16="http://schemas.microsoft.com/office/drawing/2014/main" id="{33DC28F5-93AB-50D4-0774-DDE550B25748}"/>
                  </a:ext>
                </a:extLst>
              </p14:cNvPr>
              <p14:cNvContentPartPr/>
              <p14:nvPr/>
            </p14:nvContentPartPr>
            <p14:xfrm>
              <a:off x="6128018" y="3386422"/>
              <a:ext cx="289080" cy="43560"/>
            </p14:xfrm>
          </p:contentPart>
        </mc:Choice>
        <mc:Fallback>
          <p:pic>
            <p:nvPicPr>
              <p:cNvPr id="54291" name="Freihand 54290">
                <a:extLst>
                  <a:ext uri="{FF2B5EF4-FFF2-40B4-BE49-F238E27FC236}">
                    <a16:creationId xmlns:a16="http://schemas.microsoft.com/office/drawing/2014/main" id="{33DC28F5-93AB-50D4-0774-DDE550B2574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19018" y="3377422"/>
                <a:ext cx="306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4292" name="Freihand 54291">
                <a:extLst>
                  <a:ext uri="{FF2B5EF4-FFF2-40B4-BE49-F238E27FC236}">
                    <a16:creationId xmlns:a16="http://schemas.microsoft.com/office/drawing/2014/main" id="{6B928B86-8D27-9B5E-E453-B71EAC90B914}"/>
                  </a:ext>
                </a:extLst>
              </p14:cNvPr>
              <p14:cNvContentPartPr/>
              <p14:nvPr/>
            </p14:nvContentPartPr>
            <p14:xfrm>
              <a:off x="5988338" y="3312982"/>
              <a:ext cx="259560" cy="192600"/>
            </p14:xfrm>
          </p:contentPart>
        </mc:Choice>
        <mc:Fallback>
          <p:pic>
            <p:nvPicPr>
              <p:cNvPr id="54292" name="Freihand 54291">
                <a:extLst>
                  <a:ext uri="{FF2B5EF4-FFF2-40B4-BE49-F238E27FC236}">
                    <a16:creationId xmlns:a16="http://schemas.microsoft.com/office/drawing/2014/main" id="{6B928B86-8D27-9B5E-E453-B71EAC90B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79338" y="3304342"/>
                <a:ext cx="2772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4294" name="Freihand 54293">
                <a:extLst>
                  <a:ext uri="{FF2B5EF4-FFF2-40B4-BE49-F238E27FC236}">
                    <a16:creationId xmlns:a16="http://schemas.microsoft.com/office/drawing/2014/main" id="{82905A75-07E6-4384-43F2-EECDDEF131FA}"/>
                  </a:ext>
                </a:extLst>
              </p14:cNvPr>
              <p14:cNvContentPartPr/>
              <p14:nvPr/>
            </p14:nvContentPartPr>
            <p14:xfrm>
              <a:off x="6686018" y="3370222"/>
              <a:ext cx="9000" cy="104760"/>
            </p14:xfrm>
          </p:contentPart>
        </mc:Choice>
        <mc:Fallback>
          <p:pic>
            <p:nvPicPr>
              <p:cNvPr id="54294" name="Freihand 54293">
                <a:extLst>
                  <a:ext uri="{FF2B5EF4-FFF2-40B4-BE49-F238E27FC236}">
                    <a16:creationId xmlns:a16="http://schemas.microsoft.com/office/drawing/2014/main" id="{82905A75-07E6-4384-43F2-EECDDEF131F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677018" y="3361582"/>
                <a:ext cx="26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4295" name="Freihand 54294">
                <a:extLst>
                  <a:ext uri="{FF2B5EF4-FFF2-40B4-BE49-F238E27FC236}">
                    <a16:creationId xmlns:a16="http://schemas.microsoft.com/office/drawing/2014/main" id="{0B01CC49-0895-64AB-977F-A01DC856B15B}"/>
                  </a:ext>
                </a:extLst>
              </p14:cNvPr>
              <p14:cNvContentPartPr/>
              <p14:nvPr/>
            </p14:nvContentPartPr>
            <p14:xfrm>
              <a:off x="6663338" y="3311182"/>
              <a:ext cx="180360" cy="172800"/>
            </p14:xfrm>
          </p:contentPart>
        </mc:Choice>
        <mc:Fallback>
          <p:pic>
            <p:nvPicPr>
              <p:cNvPr id="54295" name="Freihand 54294">
                <a:extLst>
                  <a:ext uri="{FF2B5EF4-FFF2-40B4-BE49-F238E27FC236}">
                    <a16:creationId xmlns:a16="http://schemas.microsoft.com/office/drawing/2014/main" id="{0B01CC49-0895-64AB-977F-A01DC856B15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654338" y="3302182"/>
                <a:ext cx="198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4296" name="Freihand 54295">
                <a:extLst>
                  <a:ext uri="{FF2B5EF4-FFF2-40B4-BE49-F238E27FC236}">
                    <a16:creationId xmlns:a16="http://schemas.microsoft.com/office/drawing/2014/main" id="{5F299B12-06A7-9E1A-97EF-0178AFD46934}"/>
                  </a:ext>
                </a:extLst>
              </p14:cNvPr>
              <p14:cNvContentPartPr/>
              <p14:nvPr/>
            </p14:nvContentPartPr>
            <p14:xfrm>
              <a:off x="6866018" y="3254302"/>
              <a:ext cx="104400" cy="198720"/>
            </p14:xfrm>
          </p:contentPart>
        </mc:Choice>
        <mc:Fallback>
          <p:pic>
            <p:nvPicPr>
              <p:cNvPr id="54296" name="Freihand 54295">
                <a:extLst>
                  <a:ext uri="{FF2B5EF4-FFF2-40B4-BE49-F238E27FC236}">
                    <a16:creationId xmlns:a16="http://schemas.microsoft.com/office/drawing/2014/main" id="{5F299B12-06A7-9E1A-97EF-0178AFD4693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57018" y="3245302"/>
                <a:ext cx="1220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4297" name="Freihand 54296">
                <a:extLst>
                  <a:ext uri="{FF2B5EF4-FFF2-40B4-BE49-F238E27FC236}">
                    <a16:creationId xmlns:a16="http://schemas.microsoft.com/office/drawing/2014/main" id="{F83D058E-5E2E-684A-C38D-3931B3E05BA4}"/>
                  </a:ext>
                </a:extLst>
              </p14:cNvPr>
              <p14:cNvContentPartPr/>
              <p14:nvPr/>
            </p14:nvContentPartPr>
            <p14:xfrm>
              <a:off x="7172018" y="3367702"/>
              <a:ext cx="295560" cy="65880"/>
            </p14:xfrm>
          </p:contentPart>
        </mc:Choice>
        <mc:Fallback>
          <p:pic>
            <p:nvPicPr>
              <p:cNvPr id="54297" name="Freihand 54296">
                <a:extLst>
                  <a:ext uri="{FF2B5EF4-FFF2-40B4-BE49-F238E27FC236}">
                    <a16:creationId xmlns:a16="http://schemas.microsoft.com/office/drawing/2014/main" id="{F83D058E-5E2E-684A-C38D-3931B3E05B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163018" y="3359062"/>
                <a:ext cx="313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4298" name="Freihand 54297">
                <a:extLst>
                  <a:ext uri="{FF2B5EF4-FFF2-40B4-BE49-F238E27FC236}">
                    <a16:creationId xmlns:a16="http://schemas.microsoft.com/office/drawing/2014/main" id="{0706091C-7AA2-532A-B1C8-079040D2003B}"/>
                  </a:ext>
                </a:extLst>
              </p14:cNvPr>
              <p14:cNvContentPartPr/>
              <p14:nvPr/>
            </p14:nvContentPartPr>
            <p14:xfrm>
              <a:off x="7447058" y="3262582"/>
              <a:ext cx="12240" cy="3960"/>
            </p14:xfrm>
          </p:contentPart>
        </mc:Choice>
        <mc:Fallback>
          <p:pic>
            <p:nvPicPr>
              <p:cNvPr id="54298" name="Freihand 54297">
                <a:extLst>
                  <a:ext uri="{FF2B5EF4-FFF2-40B4-BE49-F238E27FC236}">
                    <a16:creationId xmlns:a16="http://schemas.microsoft.com/office/drawing/2014/main" id="{0706091C-7AA2-532A-B1C8-079040D2003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438058" y="3253582"/>
                <a:ext cx="29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4299" name="Freihand 54298">
                <a:extLst>
                  <a:ext uri="{FF2B5EF4-FFF2-40B4-BE49-F238E27FC236}">
                    <a16:creationId xmlns:a16="http://schemas.microsoft.com/office/drawing/2014/main" id="{5C33FACE-84C2-484E-CB79-C056ED3B6FAF}"/>
                  </a:ext>
                </a:extLst>
              </p14:cNvPr>
              <p14:cNvContentPartPr/>
              <p14:nvPr/>
            </p14:nvContentPartPr>
            <p14:xfrm>
              <a:off x="7644338" y="3318382"/>
              <a:ext cx="245160" cy="93240"/>
            </p14:xfrm>
          </p:contentPart>
        </mc:Choice>
        <mc:Fallback>
          <p:pic>
            <p:nvPicPr>
              <p:cNvPr id="54299" name="Freihand 54298">
                <a:extLst>
                  <a:ext uri="{FF2B5EF4-FFF2-40B4-BE49-F238E27FC236}">
                    <a16:creationId xmlns:a16="http://schemas.microsoft.com/office/drawing/2014/main" id="{5C33FACE-84C2-484E-CB79-C056ED3B6FA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635698" y="3309382"/>
                <a:ext cx="2628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4300" name="Freihand 54299">
                <a:extLst>
                  <a:ext uri="{FF2B5EF4-FFF2-40B4-BE49-F238E27FC236}">
                    <a16:creationId xmlns:a16="http://schemas.microsoft.com/office/drawing/2014/main" id="{66950B50-8126-D32D-43E5-14E53B9E378C}"/>
                  </a:ext>
                </a:extLst>
              </p14:cNvPr>
              <p14:cNvContentPartPr/>
              <p14:nvPr/>
            </p14:nvContentPartPr>
            <p14:xfrm>
              <a:off x="7925138" y="3227662"/>
              <a:ext cx="223920" cy="180000"/>
            </p14:xfrm>
          </p:contentPart>
        </mc:Choice>
        <mc:Fallback>
          <p:pic>
            <p:nvPicPr>
              <p:cNvPr id="54300" name="Freihand 54299">
                <a:extLst>
                  <a:ext uri="{FF2B5EF4-FFF2-40B4-BE49-F238E27FC236}">
                    <a16:creationId xmlns:a16="http://schemas.microsoft.com/office/drawing/2014/main" id="{66950B50-8126-D32D-43E5-14E53B9E378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16498" y="3218662"/>
                <a:ext cx="241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4302" name="Freihand 54301">
                <a:extLst>
                  <a:ext uri="{FF2B5EF4-FFF2-40B4-BE49-F238E27FC236}">
                    <a16:creationId xmlns:a16="http://schemas.microsoft.com/office/drawing/2014/main" id="{A900EBDA-0634-82DE-1C10-ADAA272DBAE8}"/>
                  </a:ext>
                </a:extLst>
              </p14:cNvPr>
              <p14:cNvContentPartPr/>
              <p14:nvPr/>
            </p14:nvContentPartPr>
            <p14:xfrm>
              <a:off x="8207738" y="3307222"/>
              <a:ext cx="159840" cy="95760"/>
            </p14:xfrm>
          </p:contentPart>
        </mc:Choice>
        <mc:Fallback>
          <p:pic>
            <p:nvPicPr>
              <p:cNvPr id="54302" name="Freihand 54301">
                <a:extLst>
                  <a:ext uri="{FF2B5EF4-FFF2-40B4-BE49-F238E27FC236}">
                    <a16:creationId xmlns:a16="http://schemas.microsoft.com/office/drawing/2014/main" id="{A900EBDA-0634-82DE-1C10-ADAA272DBAE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98738" y="3298582"/>
                <a:ext cx="177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4305" name="Freihand 54304">
                <a:extLst>
                  <a:ext uri="{FF2B5EF4-FFF2-40B4-BE49-F238E27FC236}">
                    <a16:creationId xmlns:a16="http://schemas.microsoft.com/office/drawing/2014/main" id="{E3925ED1-8FEE-F572-3867-5CA1EC80705A}"/>
                  </a:ext>
                </a:extLst>
              </p14:cNvPr>
              <p14:cNvContentPartPr/>
              <p14:nvPr/>
            </p14:nvContentPartPr>
            <p14:xfrm>
              <a:off x="8397098" y="3222622"/>
              <a:ext cx="296280" cy="158040"/>
            </p14:xfrm>
          </p:contentPart>
        </mc:Choice>
        <mc:Fallback>
          <p:pic>
            <p:nvPicPr>
              <p:cNvPr id="54305" name="Freihand 54304">
                <a:extLst>
                  <a:ext uri="{FF2B5EF4-FFF2-40B4-BE49-F238E27FC236}">
                    <a16:creationId xmlns:a16="http://schemas.microsoft.com/office/drawing/2014/main" id="{E3925ED1-8FEE-F572-3867-5CA1EC80705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88458" y="3213622"/>
                <a:ext cx="313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4306" name="Freihand 54305">
                <a:extLst>
                  <a:ext uri="{FF2B5EF4-FFF2-40B4-BE49-F238E27FC236}">
                    <a16:creationId xmlns:a16="http://schemas.microsoft.com/office/drawing/2014/main" id="{C50757BD-C5A7-32F5-2206-AB75A670BEA7}"/>
                  </a:ext>
                </a:extLst>
              </p14:cNvPr>
              <p14:cNvContentPartPr/>
              <p14:nvPr/>
            </p14:nvContentPartPr>
            <p14:xfrm>
              <a:off x="8745578" y="3209302"/>
              <a:ext cx="5400" cy="26640"/>
            </p14:xfrm>
          </p:contentPart>
        </mc:Choice>
        <mc:Fallback>
          <p:pic>
            <p:nvPicPr>
              <p:cNvPr id="54306" name="Freihand 54305">
                <a:extLst>
                  <a:ext uri="{FF2B5EF4-FFF2-40B4-BE49-F238E27FC236}">
                    <a16:creationId xmlns:a16="http://schemas.microsoft.com/office/drawing/2014/main" id="{C50757BD-C5A7-32F5-2206-AB75A670BE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736938" y="3200662"/>
                <a:ext cx="23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4307" name="Freihand 54306">
                <a:extLst>
                  <a:ext uri="{FF2B5EF4-FFF2-40B4-BE49-F238E27FC236}">
                    <a16:creationId xmlns:a16="http://schemas.microsoft.com/office/drawing/2014/main" id="{F1BF7536-75FB-3FD6-C79C-26274F81E119}"/>
                  </a:ext>
                </a:extLst>
              </p14:cNvPr>
              <p14:cNvContentPartPr/>
              <p14:nvPr/>
            </p14:nvContentPartPr>
            <p14:xfrm>
              <a:off x="8720738" y="3270142"/>
              <a:ext cx="223920" cy="68400"/>
            </p14:xfrm>
          </p:contentPart>
        </mc:Choice>
        <mc:Fallback>
          <p:pic>
            <p:nvPicPr>
              <p:cNvPr id="54307" name="Freihand 54306">
                <a:extLst>
                  <a:ext uri="{FF2B5EF4-FFF2-40B4-BE49-F238E27FC236}">
                    <a16:creationId xmlns:a16="http://schemas.microsoft.com/office/drawing/2014/main" id="{F1BF7536-75FB-3FD6-C79C-26274F81E11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11738" y="3261502"/>
                <a:ext cx="241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4309" name="Freihand 54308">
                <a:extLst>
                  <a:ext uri="{FF2B5EF4-FFF2-40B4-BE49-F238E27FC236}">
                    <a16:creationId xmlns:a16="http://schemas.microsoft.com/office/drawing/2014/main" id="{119C3B43-A0AE-81C8-690F-9309458771FB}"/>
                  </a:ext>
                </a:extLst>
              </p14:cNvPr>
              <p14:cNvContentPartPr/>
              <p14:nvPr/>
            </p14:nvContentPartPr>
            <p14:xfrm>
              <a:off x="9024218" y="3178342"/>
              <a:ext cx="396720" cy="160200"/>
            </p14:xfrm>
          </p:contentPart>
        </mc:Choice>
        <mc:Fallback>
          <p:pic>
            <p:nvPicPr>
              <p:cNvPr id="54309" name="Freihand 54308">
                <a:extLst>
                  <a:ext uri="{FF2B5EF4-FFF2-40B4-BE49-F238E27FC236}">
                    <a16:creationId xmlns:a16="http://schemas.microsoft.com/office/drawing/2014/main" id="{119C3B43-A0AE-81C8-690F-9309458771F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015218" y="3169342"/>
                <a:ext cx="4143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4310" name="Freihand 54309">
                <a:extLst>
                  <a:ext uri="{FF2B5EF4-FFF2-40B4-BE49-F238E27FC236}">
                    <a16:creationId xmlns:a16="http://schemas.microsoft.com/office/drawing/2014/main" id="{DFB7D94B-AC9D-E8D8-8D31-C12120ABDFDD}"/>
                  </a:ext>
                </a:extLst>
              </p14:cNvPr>
              <p14:cNvContentPartPr/>
              <p14:nvPr/>
            </p14:nvContentPartPr>
            <p14:xfrm>
              <a:off x="9702818" y="3100942"/>
              <a:ext cx="206280" cy="175680"/>
            </p14:xfrm>
          </p:contentPart>
        </mc:Choice>
        <mc:Fallback>
          <p:pic>
            <p:nvPicPr>
              <p:cNvPr id="54310" name="Freihand 54309">
                <a:extLst>
                  <a:ext uri="{FF2B5EF4-FFF2-40B4-BE49-F238E27FC236}">
                    <a16:creationId xmlns:a16="http://schemas.microsoft.com/office/drawing/2014/main" id="{DFB7D94B-AC9D-E8D8-8D31-C12120ABDFD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694178" y="3092302"/>
                <a:ext cx="223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4311" name="Freihand 54310">
                <a:extLst>
                  <a:ext uri="{FF2B5EF4-FFF2-40B4-BE49-F238E27FC236}">
                    <a16:creationId xmlns:a16="http://schemas.microsoft.com/office/drawing/2014/main" id="{864AE917-9C12-8FFD-DA77-720C9362B8F6}"/>
                  </a:ext>
                </a:extLst>
              </p14:cNvPr>
              <p14:cNvContentPartPr/>
              <p14:nvPr/>
            </p14:nvContentPartPr>
            <p14:xfrm>
              <a:off x="9850058" y="3233422"/>
              <a:ext cx="178200" cy="57600"/>
            </p14:xfrm>
          </p:contentPart>
        </mc:Choice>
        <mc:Fallback>
          <p:pic>
            <p:nvPicPr>
              <p:cNvPr id="54311" name="Freihand 54310">
                <a:extLst>
                  <a:ext uri="{FF2B5EF4-FFF2-40B4-BE49-F238E27FC236}">
                    <a16:creationId xmlns:a16="http://schemas.microsoft.com/office/drawing/2014/main" id="{864AE917-9C12-8FFD-DA77-720C9362B8F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841058" y="3224782"/>
                <a:ext cx="195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4312" name="Freihand 54311">
                <a:extLst>
                  <a:ext uri="{FF2B5EF4-FFF2-40B4-BE49-F238E27FC236}">
                    <a16:creationId xmlns:a16="http://schemas.microsoft.com/office/drawing/2014/main" id="{BD80B9B5-72B8-5FCC-123F-47AC4605332E}"/>
                  </a:ext>
                </a:extLst>
              </p14:cNvPr>
              <p14:cNvContentPartPr/>
              <p14:nvPr/>
            </p14:nvContentPartPr>
            <p14:xfrm>
              <a:off x="10076138" y="3144862"/>
              <a:ext cx="345600" cy="319680"/>
            </p14:xfrm>
          </p:contentPart>
        </mc:Choice>
        <mc:Fallback>
          <p:pic>
            <p:nvPicPr>
              <p:cNvPr id="54312" name="Freihand 54311">
                <a:extLst>
                  <a:ext uri="{FF2B5EF4-FFF2-40B4-BE49-F238E27FC236}">
                    <a16:creationId xmlns:a16="http://schemas.microsoft.com/office/drawing/2014/main" id="{BD80B9B5-72B8-5FCC-123F-47AC460533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067138" y="3135862"/>
                <a:ext cx="3632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4313" name="Freihand 54312">
                <a:extLst>
                  <a:ext uri="{FF2B5EF4-FFF2-40B4-BE49-F238E27FC236}">
                    <a16:creationId xmlns:a16="http://schemas.microsoft.com/office/drawing/2014/main" id="{51350A87-04B0-ADA0-CE28-2F7992C6087E}"/>
                  </a:ext>
                </a:extLst>
              </p14:cNvPr>
              <p14:cNvContentPartPr/>
              <p14:nvPr/>
            </p14:nvContentPartPr>
            <p14:xfrm>
              <a:off x="10443698" y="3116062"/>
              <a:ext cx="11160" cy="24120"/>
            </p14:xfrm>
          </p:contentPart>
        </mc:Choice>
        <mc:Fallback>
          <p:pic>
            <p:nvPicPr>
              <p:cNvPr id="54313" name="Freihand 54312">
                <a:extLst>
                  <a:ext uri="{FF2B5EF4-FFF2-40B4-BE49-F238E27FC236}">
                    <a16:creationId xmlns:a16="http://schemas.microsoft.com/office/drawing/2014/main" id="{51350A87-04B0-ADA0-CE28-2F7992C608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435058" y="3107062"/>
                <a:ext cx="28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4314" name="Freihand 54313">
                <a:extLst>
                  <a:ext uri="{FF2B5EF4-FFF2-40B4-BE49-F238E27FC236}">
                    <a16:creationId xmlns:a16="http://schemas.microsoft.com/office/drawing/2014/main" id="{20218DB3-880A-FBE1-7D52-4730F7645BC9}"/>
                  </a:ext>
                </a:extLst>
              </p14:cNvPr>
              <p14:cNvContentPartPr/>
              <p14:nvPr/>
            </p14:nvContentPartPr>
            <p14:xfrm>
              <a:off x="10494458" y="3059902"/>
              <a:ext cx="141480" cy="195480"/>
            </p14:xfrm>
          </p:contentPart>
        </mc:Choice>
        <mc:Fallback>
          <p:pic>
            <p:nvPicPr>
              <p:cNvPr id="54314" name="Freihand 54313">
                <a:extLst>
                  <a:ext uri="{FF2B5EF4-FFF2-40B4-BE49-F238E27FC236}">
                    <a16:creationId xmlns:a16="http://schemas.microsoft.com/office/drawing/2014/main" id="{20218DB3-880A-FBE1-7D52-4730F7645BC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485818" y="3051262"/>
                <a:ext cx="1591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4315" name="Freihand 54314">
                <a:extLst>
                  <a:ext uri="{FF2B5EF4-FFF2-40B4-BE49-F238E27FC236}">
                    <a16:creationId xmlns:a16="http://schemas.microsoft.com/office/drawing/2014/main" id="{5DEB7793-AAF3-CD35-D427-D8B2EF22025A}"/>
                  </a:ext>
                </a:extLst>
              </p14:cNvPr>
              <p14:cNvContentPartPr/>
              <p14:nvPr/>
            </p14:nvContentPartPr>
            <p14:xfrm>
              <a:off x="10813778" y="3139102"/>
              <a:ext cx="364320" cy="116640"/>
            </p14:xfrm>
          </p:contentPart>
        </mc:Choice>
        <mc:Fallback>
          <p:pic>
            <p:nvPicPr>
              <p:cNvPr id="54315" name="Freihand 54314">
                <a:extLst>
                  <a:ext uri="{FF2B5EF4-FFF2-40B4-BE49-F238E27FC236}">
                    <a16:creationId xmlns:a16="http://schemas.microsoft.com/office/drawing/2014/main" id="{5DEB7793-AAF3-CD35-D427-D8B2EF22025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05138" y="3130102"/>
                <a:ext cx="381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4316" name="Freihand 54315">
                <a:extLst>
                  <a:ext uri="{FF2B5EF4-FFF2-40B4-BE49-F238E27FC236}">
                    <a16:creationId xmlns:a16="http://schemas.microsoft.com/office/drawing/2014/main" id="{1D507B0E-9EED-E8FF-41BD-190F25412C12}"/>
                  </a:ext>
                </a:extLst>
              </p14:cNvPr>
              <p14:cNvContentPartPr/>
              <p14:nvPr/>
            </p14:nvContentPartPr>
            <p14:xfrm>
              <a:off x="11153258" y="3076822"/>
              <a:ext cx="6480" cy="7560"/>
            </p14:xfrm>
          </p:contentPart>
        </mc:Choice>
        <mc:Fallback>
          <p:pic>
            <p:nvPicPr>
              <p:cNvPr id="54316" name="Freihand 54315">
                <a:extLst>
                  <a:ext uri="{FF2B5EF4-FFF2-40B4-BE49-F238E27FC236}">
                    <a16:creationId xmlns:a16="http://schemas.microsoft.com/office/drawing/2014/main" id="{1D507B0E-9EED-E8FF-41BD-190F25412C1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144618" y="3067822"/>
                <a:ext cx="24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4317" name="Freihand 54316">
                <a:extLst>
                  <a:ext uri="{FF2B5EF4-FFF2-40B4-BE49-F238E27FC236}">
                    <a16:creationId xmlns:a16="http://schemas.microsoft.com/office/drawing/2014/main" id="{785AAFF8-AC76-057A-D5C4-EFE19682150D}"/>
                  </a:ext>
                </a:extLst>
              </p14:cNvPr>
              <p14:cNvContentPartPr/>
              <p14:nvPr/>
            </p14:nvContentPartPr>
            <p14:xfrm>
              <a:off x="8153378" y="3655702"/>
              <a:ext cx="114120" cy="126720"/>
            </p14:xfrm>
          </p:contentPart>
        </mc:Choice>
        <mc:Fallback>
          <p:pic>
            <p:nvPicPr>
              <p:cNvPr id="54317" name="Freihand 54316">
                <a:extLst>
                  <a:ext uri="{FF2B5EF4-FFF2-40B4-BE49-F238E27FC236}">
                    <a16:creationId xmlns:a16="http://schemas.microsoft.com/office/drawing/2014/main" id="{785AAFF8-AC76-057A-D5C4-EFE19682150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44378" y="3646702"/>
                <a:ext cx="1317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4318" name="Freihand 54317">
                <a:extLst>
                  <a:ext uri="{FF2B5EF4-FFF2-40B4-BE49-F238E27FC236}">
                    <a16:creationId xmlns:a16="http://schemas.microsoft.com/office/drawing/2014/main" id="{64E65C46-B43A-360C-8669-B861113A87FA}"/>
                  </a:ext>
                </a:extLst>
              </p14:cNvPr>
              <p14:cNvContentPartPr/>
              <p14:nvPr/>
            </p14:nvContentPartPr>
            <p14:xfrm>
              <a:off x="8340578" y="3674062"/>
              <a:ext cx="96840" cy="65880"/>
            </p14:xfrm>
          </p:contentPart>
        </mc:Choice>
        <mc:Fallback>
          <p:pic>
            <p:nvPicPr>
              <p:cNvPr id="54318" name="Freihand 54317">
                <a:extLst>
                  <a:ext uri="{FF2B5EF4-FFF2-40B4-BE49-F238E27FC236}">
                    <a16:creationId xmlns:a16="http://schemas.microsoft.com/office/drawing/2014/main" id="{64E65C46-B43A-360C-8669-B861113A87F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31938" y="3665422"/>
                <a:ext cx="114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4319" name="Freihand 54318">
                <a:extLst>
                  <a:ext uri="{FF2B5EF4-FFF2-40B4-BE49-F238E27FC236}">
                    <a16:creationId xmlns:a16="http://schemas.microsoft.com/office/drawing/2014/main" id="{D43077EE-69ED-D1C1-5096-073E09AC5590}"/>
                  </a:ext>
                </a:extLst>
              </p14:cNvPr>
              <p14:cNvContentPartPr/>
              <p14:nvPr/>
            </p14:nvContentPartPr>
            <p14:xfrm>
              <a:off x="8433818" y="3531862"/>
              <a:ext cx="199440" cy="197280"/>
            </p14:xfrm>
          </p:contentPart>
        </mc:Choice>
        <mc:Fallback>
          <p:pic>
            <p:nvPicPr>
              <p:cNvPr id="54319" name="Freihand 54318">
                <a:extLst>
                  <a:ext uri="{FF2B5EF4-FFF2-40B4-BE49-F238E27FC236}">
                    <a16:creationId xmlns:a16="http://schemas.microsoft.com/office/drawing/2014/main" id="{D43077EE-69ED-D1C1-5096-073E09AC559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424818" y="3522862"/>
                <a:ext cx="217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4320" name="Freihand 54319">
                <a:extLst>
                  <a:ext uri="{FF2B5EF4-FFF2-40B4-BE49-F238E27FC236}">
                    <a16:creationId xmlns:a16="http://schemas.microsoft.com/office/drawing/2014/main" id="{A25E3CB4-E3E3-0CD2-9E20-FF6ED69CEB9C}"/>
                  </a:ext>
                </a:extLst>
              </p14:cNvPr>
              <p14:cNvContentPartPr/>
              <p14:nvPr/>
            </p14:nvContentPartPr>
            <p14:xfrm>
              <a:off x="8909738" y="3550942"/>
              <a:ext cx="127440" cy="168120"/>
            </p14:xfrm>
          </p:contentPart>
        </mc:Choice>
        <mc:Fallback>
          <p:pic>
            <p:nvPicPr>
              <p:cNvPr id="54320" name="Freihand 54319">
                <a:extLst>
                  <a:ext uri="{FF2B5EF4-FFF2-40B4-BE49-F238E27FC236}">
                    <a16:creationId xmlns:a16="http://schemas.microsoft.com/office/drawing/2014/main" id="{A25E3CB4-E3E3-0CD2-9E20-FF6ED69CEB9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901098" y="3541942"/>
                <a:ext cx="145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4321" name="Freihand 54320">
                <a:extLst>
                  <a:ext uri="{FF2B5EF4-FFF2-40B4-BE49-F238E27FC236}">
                    <a16:creationId xmlns:a16="http://schemas.microsoft.com/office/drawing/2014/main" id="{ECC3DA47-097E-3897-ABE7-C38B7B384583}"/>
                  </a:ext>
                </a:extLst>
              </p14:cNvPr>
              <p14:cNvContentPartPr/>
              <p14:nvPr/>
            </p14:nvContentPartPr>
            <p14:xfrm>
              <a:off x="9062738" y="3657862"/>
              <a:ext cx="65520" cy="72720"/>
            </p14:xfrm>
          </p:contentPart>
        </mc:Choice>
        <mc:Fallback>
          <p:pic>
            <p:nvPicPr>
              <p:cNvPr id="54321" name="Freihand 54320">
                <a:extLst>
                  <a:ext uri="{FF2B5EF4-FFF2-40B4-BE49-F238E27FC236}">
                    <a16:creationId xmlns:a16="http://schemas.microsoft.com/office/drawing/2014/main" id="{ECC3DA47-097E-3897-ABE7-C38B7B38458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054098" y="3648862"/>
                <a:ext cx="83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4322" name="Freihand 54321">
                <a:extLst>
                  <a:ext uri="{FF2B5EF4-FFF2-40B4-BE49-F238E27FC236}">
                    <a16:creationId xmlns:a16="http://schemas.microsoft.com/office/drawing/2014/main" id="{78BC667C-03A9-3729-609B-CE43E7C500CF}"/>
                  </a:ext>
                </a:extLst>
              </p14:cNvPr>
              <p14:cNvContentPartPr/>
              <p14:nvPr/>
            </p14:nvContentPartPr>
            <p14:xfrm>
              <a:off x="9179018" y="3526822"/>
              <a:ext cx="307080" cy="182160"/>
            </p14:xfrm>
          </p:contentPart>
        </mc:Choice>
        <mc:Fallback>
          <p:pic>
            <p:nvPicPr>
              <p:cNvPr id="54322" name="Freihand 54321">
                <a:extLst>
                  <a:ext uri="{FF2B5EF4-FFF2-40B4-BE49-F238E27FC236}">
                    <a16:creationId xmlns:a16="http://schemas.microsoft.com/office/drawing/2014/main" id="{78BC667C-03A9-3729-609B-CE43E7C500C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170378" y="3517822"/>
                <a:ext cx="324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4325" name="Freihand 54324">
                <a:extLst>
                  <a:ext uri="{FF2B5EF4-FFF2-40B4-BE49-F238E27FC236}">
                    <a16:creationId xmlns:a16="http://schemas.microsoft.com/office/drawing/2014/main" id="{51051788-409C-F0CE-90DD-1DFCC0FE6AD6}"/>
                  </a:ext>
                </a:extLst>
              </p14:cNvPr>
              <p14:cNvContentPartPr/>
              <p14:nvPr/>
            </p14:nvContentPartPr>
            <p14:xfrm>
              <a:off x="9014138" y="3501262"/>
              <a:ext cx="100440" cy="21960"/>
            </p14:xfrm>
          </p:contentPart>
        </mc:Choice>
        <mc:Fallback>
          <p:pic>
            <p:nvPicPr>
              <p:cNvPr id="54325" name="Freihand 54324">
                <a:extLst>
                  <a:ext uri="{FF2B5EF4-FFF2-40B4-BE49-F238E27FC236}">
                    <a16:creationId xmlns:a16="http://schemas.microsoft.com/office/drawing/2014/main" id="{51051788-409C-F0CE-90DD-1DFCC0FE6AD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005138" y="3492622"/>
                <a:ext cx="118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4327" name="Freihand 54326">
                <a:extLst>
                  <a:ext uri="{FF2B5EF4-FFF2-40B4-BE49-F238E27FC236}">
                    <a16:creationId xmlns:a16="http://schemas.microsoft.com/office/drawing/2014/main" id="{1EEA839D-A151-6B85-8D5E-9B70EB47958A}"/>
                  </a:ext>
                </a:extLst>
              </p14:cNvPr>
              <p14:cNvContentPartPr/>
              <p14:nvPr/>
            </p14:nvContentPartPr>
            <p14:xfrm>
              <a:off x="9766898" y="3505942"/>
              <a:ext cx="296640" cy="171000"/>
            </p14:xfrm>
          </p:contentPart>
        </mc:Choice>
        <mc:Fallback>
          <p:pic>
            <p:nvPicPr>
              <p:cNvPr id="54327" name="Freihand 54326">
                <a:extLst>
                  <a:ext uri="{FF2B5EF4-FFF2-40B4-BE49-F238E27FC236}">
                    <a16:creationId xmlns:a16="http://schemas.microsoft.com/office/drawing/2014/main" id="{1EEA839D-A151-6B85-8D5E-9B70EB47958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757898" y="3496942"/>
                <a:ext cx="314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4328" name="Freihand 54327">
                <a:extLst>
                  <a:ext uri="{FF2B5EF4-FFF2-40B4-BE49-F238E27FC236}">
                    <a16:creationId xmlns:a16="http://schemas.microsoft.com/office/drawing/2014/main" id="{E25D8FB9-9041-D9F6-D348-2FE05E4C0B65}"/>
                  </a:ext>
                </a:extLst>
              </p14:cNvPr>
              <p14:cNvContentPartPr/>
              <p14:nvPr/>
            </p14:nvContentPartPr>
            <p14:xfrm>
              <a:off x="10142378" y="3584782"/>
              <a:ext cx="102960" cy="101520"/>
            </p14:xfrm>
          </p:contentPart>
        </mc:Choice>
        <mc:Fallback>
          <p:pic>
            <p:nvPicPr>
              <p:cNvPr id="54328" name="Freihand 54327">
                <a:extLst>
                  <a:ext uri="{FF2B5EF4-FFF2-40B4-BE49-F238E27FC236}">
                    <a16:creationId xmlns:a16="http://schemas.microsoft.com/office/drawing/2014/main" id="{E25D8FB9-9041-D9F6-D348-2FE05E4C0B6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133738" y="3575782"/>
                <a:ext cx="120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4329" name="Freihand 54328">
                <a:extLst>
                  <a:ext uri="{FF2B5EF4-FFF2-40B4-BE49-F238E27FC236}">
                    <a16:creationId xmlns:a16="http://schemas.microsoft.com/office/drawing/2014/main" id="{C6DD2B27-C237-2D0E-B387-6ADE8A1DDC8A}"/>
                  </a:ext>
                </a:extLst>
              </p14:cNvPr>
              <p14:cNvContentPartPr/>
              <p14:nvPr/>
            </p14:nvContentPartPr>
            <p14:xfrm>
              <a:off x="10166498" y="3553822"/>
              <a:ext cx="290520" cy="151200"/>
            </p14:xfrm>
          </p:contentPart>
        </mc:Choice>
        <mc:Fallback>
          <p:pic>
            <p:nvPicPr>
              <p:cNvPr id="54329" name="Freihand 54328">
                <a:extLst>
                  <a:ext uri="{FF2B5EF4-FFF2-40B4-BE49-F238E27FC236}">
                    <a16:creationId xmlns:a16="http://schemas.microsoft.com/office/drawing/2014/main" id="{C6DD2B27-C237-2D0E-B387-6ADE8A1DDC8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157498" y="3545182"/>
                <a:ext cx="308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4330" name="Freihand 54329">
                <a:extLst>
                  <a:ext uri="{FF2B5EF4-FFF2-40B4-BE49-F238E27FC236}">
                    <a16:creationId xmlns:a16="http://schemas.microsoft.com/office/drawing/2014/main" id="{D7BC6660-597C-6294-156C-78B3AA51383F}"/>
                  </a:ext>
                </a:extLst>
              </p14:cNvPr>
              <p14:cNvContentPartPr/>
              <p14:nvPr/>
            </p14:nvContentPartPr>
            <p14:xfrm>
              <a:off x="10412738" y="3477862"/>
              <a:ext cx="113040" cy="218880"/>
            </p14:xfrm>
          </p:contentPart>
        </mc:Choice>
        <mc:Fallback>
          <p:pic>
            <p:nvPicPr>
              <p:cNvPr id="54330" name="Freihand 54329">
                <a:extLst>
                  <a:ext uri="{FF2B5EF4-FFF2-40B4-BE49-F238E27FC236}">
                    <a16:creationId xmlns:a16="http://schemas.microsoft.com/office/drawing/2014/main" id="{D7BC6660-597C-6294-156C-78B3AA51383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404098" y="3469222"/>
                <a:ext cx="1306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4331" name="Freihand 54330">
                <a:extLst>
                  <a:ext uri="{FF2B5EF4-FFF2-40B4-BE49-F238E27FC236}">
                    <a16:creationId xmlns:a16="http://schemas.microsoft.com/office/drawing/2014/main" id="{96122877-2B3A-AE13-CD49-5ADE9C196358}"/>
                  </a:ext>
                </a:extLst>
              </p14:cNvPr>
              <p14:cNvContentPartPr/>
              <p14:nvPr/>
            </p14:nvContentPartPr>
            <p14:xfrm>
              <a:off x="8759978" y="3752542"/>
              <a:ext cx="850680" cy="136800"/>
            </p14:xfrm>
          </p:contentPart>
        </mc:Choice>
        <mc:Fallback>
          <p:pic>
            <p:nvPicPr>
              <p:cNvPr id="54331" name="Freihand 54330">
                <a:extLst>
                  <a:ext uri="{FF2B5EF4-FFF2-40B4-BE49-F238E27FC236}">
                    <a16:creationId xmlns:a16="http://schemas.microsoft.com/office/drawing/2014/main" id="{96122877-2B3A-AE13-CD49-5ADE9C19635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751338" y="3743902"/>
                <a:ext cx="868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4333" name="Freihand 54332">
                <a:extLst>
                  <a:ext uri="{FF2B5EF4-FFF2-40B4-BE49-F238E27FC236}">
                    <a16:creationId xmlns:a16="http://schemas.microsoft.com/office/drawing/2014/main" id="{202858C1-C78A-1CEC-D6D0-A67A28E4DCF4}"/>
                  </a:ext>
                </a:extLst>
              </p14:cNvPr>
              <p14:cNvContentPartPr/>
              <p14:nvPr/>
            </p14:nvContentPartPr>
            <p14:xfrm>
              <a:off x="3499298" y="3148462"/>
              <a:ext cx="483480" cy="546840"/>
            </p14:xfrm>
          </p:contentPart>
        </mc:Choice>
        <mc:Fallback>
          <p:pic>
            <p:nvPicPr>
              <p:cNvPr id="54333" name="Freihand 54332">
                <a:extLst>
                  <a:ext uri="{FF2B5EF4-FFF2-40B4-BE49-F238E27FC236}">
                    <a16:creationId xmlns:a16="http://schemas.microsoft.com/office/drawing/2014/main" id="{202858C1-C78A-1CEC-D6D0-A67A28E4DCF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490298" y="3139462"/>
                <a:ext cx="501120" cy="56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336" name="Gruppieren 54335">
            <a:extLst>
              <a:ext uri="{FF2B5EF4-FFF2-40B4-BE49-F238E27FC236}">
                <a16:creationId xmlns:a16="http://schemas.microsoft.com/office/drawing/2014/main" id="{F3C83D73-F4E2-4C05-AEFA-F881B5B89D97}"/>
              </a:ext>
            </a:extLst>
          </p:cNvPr>
          <p:cNvGrpSpPr/>
          <p:nvPr/>
        </p:nvGrpSpPr>
        <p:grpSpPr>
          <a:xfrm>
            <a:off x="4855778" y="3093382"/>
            <a:ext cx="959040" cy="582840"/>
            <a:chOff x="4855778" y="3093382"/>
            <a:chExt cx="95904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7EB0EE9-4743-3138-3FA3-CC2534AD8797}"/>
                    </a:ext>
                  </a:extLst>
                </p14:cNvPr>
                <p14:cNvContentPartPr/>
                <p14:nvPr/>
              </p14:nvContentPartPr>
              <p14:xfrm>
                <a:off x="5141978" y="3379582"/>
                <a:ext cx="111960" cy="150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7EB0EE9-4743-3138-3FA3-CC2534AD87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32978" y="3370582"/>
                  <a:ext cx="129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66288AE-1F06-BF50-27F1-40C4269B5335}"/>
                    </a:ext>
                  </a:extLst>
                </p14:cNvPr>
                <p14:cNvContentPartPr/>
                <p14:nvPr/>
              </p14:nvContentPartPr>
              <p14:xfrm>
                <a:off x="5329898" y="3402262"/>
                <a:ext cx="110160" cy="109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66288AE-1F06-BF50-27F1-40C4269B53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20898" y="3393622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9272A86-B041-5A4E-2C44-E322480EF861}"/>
                    </a:ext>
                  </a:extLst>
                </p14:cNvPr>
                <p14:cNvContentPartPr/>
                <p14:nvPr/>
              </p14:nvContentPartPr>
              <p14:xfrm>
                <a:off x="5368778" y="3327382"/>
                <a:ext cx="352440" cy="153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9272A86-B041-5A4E-2C44-E322480EF8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59778" y="3318742"/>
                  <a:ext cx="370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67FE155-A6BC-7AA5-24A4-463A749D99A7}"/>
                    </a:ext>
                  </a:extLst>
                </p14:cNvPr>
                <p14:cNvContentPartPr/>
                <p14:nvPr/>
              </p14:nvContentPartPr>
              <p14:xfrm>
                <a:off x="5612858" y="3315502"/>
                <a:ext cx="201960" cy="19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67FE155-A6BC-7AA5-24A4-463A749D99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03858" y="3306502"/>
                  <a:ext cx="219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4335" name="Freihand 54334">
                  <a:extLst>
                    <a:ext uri="{FF2B5EF4-FFF2-40B4-BE49-F238E27FC236}">
                      <a16:creationId xmlns:a16="http://schemas.microsoft.com/office/drawing/2014/main" id="{3EF447F4-8A9E-485E-C6FB-DB8BBFF6D632}"/>
                    </a:ext>
                  </a:extLst>
                </p14:cNvPr>
                <p14:cNvContentPartPr/>
                <p14:nvPr/>
              </p14:nvContentPartPr>
              <p14:xfrm>
                <a:off x="4855778" y="3093382"/>
                <a:ext cx="821520" cy="582840"/>
              </p14:xfrm>
            </p:contentPart>
          </mc:Choice>
          <mc:Fallback>
            <p:pic>
              <p:nvPicPr>
                <p:cNvPr id="54335" name="Freihand 54334">
                  <a:extLst>
                    <a:ext uri="{FF2B5EF4-FFF2-40B4-BE49-F238E27FC236}">
                      <a16:creationId xmlns:a16="http://schemas.microsoft.com/office/drawing/2014/main" id="{3EF447F4-8A9E-485E-C6FB-DB8BBFF6D6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46778" y="3084382"/>
                  <a:ext cx="839160" cy="60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338" name="Gruppieren 54337">
            <a:extLst>
              <a:ext uri="{FF2B5EF4-FFF2-40B4-BE49-F238E27FC236}">
                <a16:creationId xmlns:a16="http://schemas.microsoft.com/office/drawing/2014/main" id="{291685BC-5602-2A27-C8C5-66D52AED8EFE}"/>
              </a:ext>
            </a:extLst>
          </p:cNvPr>
          <p:cNvGrpSpPr/>
          <p:nvPr/>
        </p:nvGrpSpPr>
        <p:grpSpPr>
          <a:xfrm>
            <a:off x="5018498" y="4293262"/>
            <a:ext cx="731880" cy="703080"/>
            <a:chOff x="5018498" y="4293262"/>
            <a:chExt cx="731880" cy="70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101BE4E-E4EF-B3B1-37F9-672A7C2A6540}"/>
                    </a:ext>
                  </a:extLst>
                </p14:cNvPr>
                <p14:cNvContentPartPr/>
                <p14:nvPr/>
              </p14:nvContentPartPr>
              <p14:xfrm>
                <a:off x="5115338" y="4581622"/>
                <a:ext cx="97560" cy="134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101BE4E-E4EF-B3B1-37F9-672A7C2A65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6338" y="4572982"/>
                  <a:ext cx="115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BC584ED-DBF1-5D63-3BB0-78D66DC71373}"/>
                    </a:ext>
                  </a:extLst>
                </p14:cNvPr>
                <p14:cNvContentPartPr/>
                <p14:nvPr/>
              </p14:nvContentPartPr>
              <p14:xfrm>
                <a:off x="5163218" y="4550662"/>
                <a:ext cx="289800" cy="153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BC584ED-DBF1-5D63-3BB0-78D66DC713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54578" y="4542022"/>
                  <a:ext cx="307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4B7E5E-4A91-9644-67C8-B5BC3B6F4A46}"/>
                    </a:ext>
                  </a:extLst>
                </p14:cNvPr>
                <p14:cNvContentPartPr/>
                <p14:nvPr/>
              </p14:nvContentPartPr>
              <p14:xfrm>
                <a:off x="5319458" y="4489822"/>
                <a:ext cx="77400" cy="83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4B7E5E-4A91-9644-67C8-B5BC3B6F4A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0818" y="4480822"/>
                  <a:ext cx="95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D1A614F-202F-D2FE-1A12-011CA6985B8F}"/>
                    </a:ext>
                  </a:extLst>
                </p14:cNvPr>
                <p14:cNvContentPartPr/>
                <p14:nvPr/>
              </p14:nvContentPartPr>
              <p14:xfrm>
                <a:off x="5464898" y="4650022"/>
                <a:ext cx="90000" cy="68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D1A614F-202F-D2FE-1A12-011CA6985B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56258" y="4641022"/>
                  <a:ext cx="10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4337" name="Freihand 54336">
                  <a:extLst>
                    <a:ext uri="{FF2B5EF4-FFF2-40B4-BE49-F238E27FC236}">
                      <a16:creationId xmlns:a16="http://schemas.microsoft.com/office/drawing/2014/main" id="{F73848AC-57CB-CC60-F020-EE83FC1BCBAE}"/>
                    </a:ext>
                  </a:extLst>
                </p14:cNvPr>
                <p14:cNvContentPartPr/>
                <p14:nvPr/>
              </p14:nvContentPartPr>
              <p14:xfrm>
                <a:off x="5018498" y="4293262"/>
                <a:ext cx="731880" cy="703080"/>
              </p14:xfrm>
            </p:contentPart>
          </mc:Choice>
          <mc:Fallback>
            <p:pic>
              <p:nvPicPr>
                <p:cNvPr id="54337" name="Freihand 54336">
                  <a:extLst>
                    <a:ext uri="{FF2B5EF4-FFF2-40B4-BE49-F238E27FC236}">
                      <a16:creationId xmlns:a16="http://schemas.microsoft.com/office/drawing/2014/main" id="{F73848AC-57CB-CC60-F020-EE83FC1BCB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09858" y="4284622"/>
                  <a:ext cx="749520" cy="720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Verwendungsrechnung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497657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371737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121546" y="3872438"/>
            <a:ext cx="1883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Außenbeitrag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5542107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121546" y="2554867"/>
            <a:ext cx="18979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Bruttoanlage-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investitionen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124720" y="1402341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Konsum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590421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 , jeweilige Preise, 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C40902-84C6-5ADC-0DAB-0836DD96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" y="1067484"/>
            <a:ext cx="5517794" cy="396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2F69C3-07FA-A493-A679-A193A4AFDB22}"/>
                  </a:ext>
                </a:extLst>
              </p14:cNvPr>
              <p14:cNvContentPartPr/>
              <p14:nvPr/>
            </p14:nvContentPartPr>
            <p14:xfrm>
              <a:off x="4183658" y="1534942"/>
              <a:ext cx="1209600" cy="376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2F69C3-07FA-A493-A679-A193A4AFDB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5018" y="1526302"/>
                <a:ext cx="122724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4376FDD-3802-CCFF-0F07-B4D74D210103}"/>
                  </a:ext>
                </a:extLst>
              </p14:cNvPr>
              <p14:cNvContentPartPr/>
              <p14:nvPr/>
            </p14:nvContentPartPr>
            <p14:xfrm>
              <a:off x="4009058" y="991342"/>
              <a:ext cx="1474920" cy="5810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4376FDD-3802-CCFF-0F07-B4D74D2101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0418" y="982702"/>
                <a:ext cx="149256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2B29FF3-7970-07DE-2914-BD6DD0A4FDBB}"/>
                  </a:ext>
                </a:extLst>
              </p14:cNvPr>
              <p14:cNvContentPartPr/>
              <p14:nvPr/>
            </p14:nvContentPartPr>
            <p14:xfrm>
              <a:off x="3997538" y="3216862"/>
              <a:ext cx="1375200" cy="5781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2B29FF3-7970-07DE-2914-BD6DD0A4FD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8898" y="3208222"/>
                <a:ext cx="13928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392077C-2E27-0D33-7E04-07CE8B0A3C01}"/>
                  </a:ext>
                </a:extLst>
              </p14:cNvPr>
              <p14:cNvContentPartPr/>
              <p14:nvPr/>
            </p14:nvContentPartPr>
            <p14:xfrm>
              <a:off x="4215338" y="3648142"/>
              <a:ext cx="1045440" cy="30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392077C-2E27-0D33-7E04-07CE8B0A3C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6338" y="3639142"/>
                <a:ext cx="1063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5311" name="Freihand 55310">
                <a:extLst>
                  <a:ext uri="{FF2B5EF4-FFF2-40B4-BE49-F238E27FC236}">
                    <a16:creationId xmlns:a16="http://schemas.microsoft.com/office/drawing/2014/main" id="{87050504-C289-ADAA-75A7-A3A8B5EFEE17}"/>
                  </a:ext>
                </a:extLst>
              </p14:cNvPr>
              <p14:cNvContentPartPr/>
              <p14:nvPr/>
            </p14:nvContentPartPr>
            <p14:xfrm>
              <a:off x="3883058" y="3220822"/>
              <a:ext cx="1625760" cy="608040"/>
            </p14:xfrm>
          </p:contentPart>
        </mc:Choice>
        <mc:Fallback>
          <p:pic>
            <p:nvPicPr>
              <p:cNvPr id="55311" name="Freihand 55310">
                <a:extLst>
                  <a:ext uri="{FF2B5EF4-FFF2-40B4-BE49-F238E27FC236}">
                    <a16:creationId xmlns:a16="http://schemas.microsoft.com/office/drawing/2014/main" id="{87050504-C289-ADAA-75A7-A3A8B5EFEE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4058" y="3211822"/>
                <a:ext cx="164340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313" name="Freihand 55312">
                <a:extLst>
                  <a:ext uri="{FF2B5EF4-FFF2-40B4-BE49-F238E27FC236}">
                    <a16:creationId xmlns:a16="http://schemas.microsoft.com/office/drawing/2014/main" id="{D015F948-0DC1-E8BF-B7DA-4036A35E0EE2}"/>
                  </a:ext>
                </a:extLst>
              </p14:cNvPr>
              <p14:cNvContentPartPr/>
              <p14:nvPr/>
            </p14:nvContentPartPr>
            <p14:xfrm>
              <a:off x="4045058" y="3198862"/>
              <a:ext cx="1460160" cy="532440"/>
            </p14:xfrm>
          </p:contentPart>
        </mc:Choice>
        <mc:Fallback>
          <p:pic>
            <p:nvPicPr>
              <p:cNvPr id="55313" name="Freihand 55312">
                <a:extLst>
                  <a:ext uri="{FF2B5EF4-FFF2-40B4-BE49-F238E27FC236}">
                    <a16:creationId xmlns:a16="http://schemas.microsoft.com/office/drawing/2014/main" id="{D015F948-0DC1-E8BF-B7DA-4036A35E0E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6058" y="3190222"/>
                <a:ext cx="1477800" cy="55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16" name="Gruppieren 55315">
            <a:extLst>
              <a:ext uri="{FF2B5EF4-FFF2-40B4-BE49-F238E27FC236}">
                <a16:creationId xmlns:a16="http://schemas.microsoft.com/office/drawing/2014/main" id="{4F3C58E8-EE00-FE26-53BA-00FD8DDF5C79}"/>
              </a:ext>
            </a:extLst>
          </p:cNvPr>
          <p:cNvGrpSpPr/>
          <p:nvPr/>
        </p:nvGrpSpPr>
        <p:grpSpPr>
          <a:xfrm>
            <a:off x="3960098" y="683542"/>
            <a:ext cx="7716960" cy="3462120"/>
            <a:chOff x="3960098" y="683542"/>
            <a:chExt cx="7716960" cy="346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B3F3E2A-5EF8-5086-82E0-B9401CBA83F2}"/>
                    </a:ext>
                  </a:extLst>
                </p14:cNvPr>
                <p14:cNvContentPartPr/>
                <p14:nvPr/>
              </p14:nvContentPartPr>
              <p14:xfrm>
                <a:off x="4204898" y="1386262"/>
                <a:ext cx="1080720" cy="100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B3F3E2A-5EF8-5086-82E0-B9401CBA83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6258" y="1377622"/>
                  <a:ext cx="1098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43911D-3740-3EC3-C824-D7A3B38F04BC}"/>
                    </a:ext>
                  </a:extLst>
                </p14:cNvPr>
                <p14:cNvContentPartPr/>
                <p14:nvPr/>
              </p14:nvContentPartPr>
              <p14:xfrm>
                <a:off x="8431658" y="1294462"/>
                <a:ext cx="171000" cy="267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43911D-3740-3EC3-C824-D7A3B38F04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23018" y="1285822"/>
                  <a:ext cx="188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D37B09D-7449-420B-3ED2-25CD28BFD40F}"/>
                    </a:ext>
                  </a:extLst>
                </p14:cNvPr>
                <p14:cNvContentPartPr/>
                <p14:nvPr/>
              </p14:nvContentPartPr>
              <p14:xfrm>
                <a:off x="8580698" y="1404262"/>
                <a:ext cx="98280" cy="55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D37B09D-7449-420B-3ED2-25CD28BFD4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71698" y="1395622"/>
                  <a:ext cx="115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FA6261-8D0C-36C0-F6BD-58578E338BD9}"/>
                    </a:ext>
                  </a:extLst>
                </p14:cNvPr>
                <p14:cNvContentPartPr/>
                <p14:nvPr/>
              </p14:nvContentPartPr>
              <p14:xfrm>
                <a:off x="8718578" y="1252342"/>
                <a:ext cx="272520" cy="306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FA6261-8D0C-36C0-F6BD-58578E338B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09938" y="1243342"/>
                  <a:ext cx="290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C750D8-EF42-F281-DFBD-4360FA4F63E7}"/>
                    </a:ext>
                  </a:extLst>
                </p14:cNvPr>
                <p14:cNvContentPartPr/>
                <p14:nvPr/>
              </p14:nvContentPartPr>
              <p14:xfrm>
                <a:off x="9075338" y="1168822"/>
                <a:ext cx="289440" cy="159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C750D8-EF42-F281-DFBD-4360FA4F63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66698" y="1159822"/>
                  <a:ext cx="307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336D508-E1AB-4AA7-D6C7-07EB703AB974}"/>
                    </a:ext>
                  </a:extLst>
                </p14:cNvPr>
                <p14:cNvContentPartPr/>
                <p14:nvPr/>
              </p14:nvContentPartPr>
              <p14:xfrm>
                <a:off x="9392858" y="1147222"/>
                <a:ext cx="233640" cy="47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336D508-E1AB-4AA7-D6C7-07EB703AB9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83858" y="1138582"/>
                  <a:ext cx="251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C8D187-7DEB-30A6-9A67-16AE3A6430A2}"/>
                    </a:ext>
                  </a:extLst>
                </p14:cNvPr>
                <p14:cNvContentPartPr/>
                <p14:nvPr/>
              </p14:nvContentPartPr>
              <p14:xfrm>
                <a:off x="9648458" y="993862"/>
                <a:ext cx="363960" cy="229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C8D187-7DEB-30A6-9A67-16AE3A6430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39458" y="984862"/>
                  <a:ext cx="381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2407B2-3B79-5ECA-1631-BB28353B5F0C}"/>
                    </a:ext>
                  </a:extLst>
                </p14:cNvPr>
                <p14:cNvContentPartPr/>
                <p14:nvPr/>
              </p14:nvContentPartPr>
              <p14:xfrm>
                <a:off x="9324818" y="958582"/>
                <a:ext cx="170640" cy="26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2407B2-3B79-5ECA-1631-BB28353B5F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15818" y="949942"/>
                  <a:ext cx="18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8AD9EFC-6C53-8464-6A78-762FF4799A0E}"/>
                    </a:ext>
                  </a:extLst>
                </p14:cNvPr>
                <p14:cNvContentPartPr/>
                <p14:nvPr/>
              </p14:nvContentPartPr>
              <p14:xfrm>
                <a:off x="10221938" y="683542"/>
                <a:ext cx="37440" cy="38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8AD9EFC-6C53-8464-6A78-762FF4799A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13298" y="674902"/>
                  <a:ext cx="550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5721D8-4BF4-7CFB-18FB-7DFC90AF827A}"/>
                    </a:ext>
                  </a:extLst>
                </p14:cNvPr>
                <p14:cNvContentPartPr/>
                <p14:nvPr/>
              </p14:nvContentPartPr>
              <p14:xfrm>
                <a:off x="8390618" y="1221382"/>
                <a:ext cx="1790640" cy="637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5721D8-4BF4-7CFB-18FB-7DFC90AF82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81618" y="1212382"/>
                  <a:ext cx="180828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6A377A-192C-FEEA-9126-7BC5BB312622}"/>
                    </a:ext>
                  </a:extLst>
                </p14:cNvPr>
                <p14:cNvContentPartPr/>
                <p14:nvPr/>
              </p14:nvContentPartPr>
              <p14:xfrm>
                <a:off x="8065178" y="3926782"/>
                <a:ext cx="123120" cy="218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6A377A-192C-FEEA-9126-7BC5BB3126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56178" y="3917782"/>
                  <a:ext cx="140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D2A97F1-3DCE-3FA4-F363-A7DF029AB770}"/>
                    </a:ext>
                  </a:extLst>
                </p14:cNvPr>
                <p14:cNvContentPartPr/>
                <p14:nvPr/>
              </p14:nvContentPartPr>
              <p14:xfrm>
                <a:off x="8251658" y="3892222"/>
                <a:ext cx="106560" cy="177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D2A97F1-3DCE-3FA4-F363-A7DF029AB7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43018" y="3883222"/>
                  <a:ext cx="124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A40F8AF-2F2D-8130-3AE0-6727693FAE42}"/>
                    </a:ext>
                  </a:extLst>
                </p14:cNvPr>
                <p14:cNvContentPartPr/>
                <p14:nvPr/>
              </p14:nvContentPartPr>
              <p14:xfrm>
                <a:off x="8436698" y="3868822"/>
                <a:ext cx="114120" cy="176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A40F8AF-2F2D-8130-3AE0-6727693FAE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28058" y="3859822"/>
                  <a:ext cx="131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297668-9F30-5C61-B876-338E2188A420}"/>
                    </a:ext>
                  </a:extLst>
                </p14:cNvPr>
                <p14:cNvContentPartPr/>
                <p14:nvPr/>
              </p14:nvContentPartPr>
              <p14:xfrm>
                <a:off x="7838378" y="3985462"/>
                <a:ext cx="160560" cy="71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297668-9F30-5C61-B876-338E2188A4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29738" y="3976462"/>
                  <a:ext cx="178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DBFF035-B143-5F87-1C69-C841290CB235}"/>
                    </a:ext>
                  </a:extLst>
                </p14:cNvPr>
                <p14:cNvContentPartPr/>
                <p14:nvPr/>
              </p14:nvContentPartPr>
              <p14:xfrm>
                <a:off x="8730818" y="3767302"/>
                <a:ext cx="174240" cy="173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DBFF035-B143-5F87-1C69-C841290CB2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21818" y="3758662"/>
                  <a:ext cx="191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C284B8E-75AB-8B2B-ED9D-70DE76C789A8}"/>
                    </a:ext>
                  </a:extLst>
                </p14:cNvPr>
                <p14:cNvContentPartPr/>
                <p14:nvPr/>
              </p14:nvContentPartPr>
              <p14:xfrm>
                <a:off x="8947178" y="3699982"/>
                <a:ext cx="153360" cy="197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C284B8E-75AB-8B2B-ED9D-70DE76C789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38178" y="3691342"/>
                  <a:ext cx="171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17BC7EE-0647-394A-B9D1-47E39F98B51A}"/>
                    </a:ext>
                  </a:extLst>
                </p14:cNvPr>
                <p14:cNvContentPartPr/>
                <p14:nvPr/>
              </p14:nvContentPartPr>
              <p14:xfrm>
                <a:off x="4241258" y="1861462"/>
                <a:ext cx="907560" cy="31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17BC7EE-0647-394A-B9D1-47E39F98B5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2258" y="1852822"/>
                  <a:ext cx="925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622F3D8-54FC-B749-2768-69FCF7C03CAE}"/>
                    </a:ext>
                  </a:extLst>
                </p14:cNvPr>
                <p14:cNvContentPartPr/>
                <p14:nvPr/>
              </p14:nvContentPartPr>
              <p14:xfrm>
                <a:off x="7894538" y="2939662"/>
                <a:ext cx="178560" cy="84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622F3D8-54FC-B749-2768-69FCF7C03C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85538" y="2930662"/>
                  <a:ext cx="19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F8F47EB-C86D-D102-74D2-A5D98A396952}"/>
                    </a:ext>
                  </a:extLst>
                </p14:cNvPr>
                <p14:cNvContentPartPr/>
                <p14:nvPr/>
              </p14:nvContentPartPr>
              <p14:xfrm>
                <a:off x="8195498" y="2835262"/>
                <a:ext cx="149040" cy="251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F8F47EB-C86D-D102-74D2-A5D98A3969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86858" y="2826622"/>
                  <a:ext cx="166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AF2A0F4-FBDA-7169-C395-1FF2208433F8}"/>
                    </a:ext>
                  </a:extLst>
                </p14:cNvPr>
                <p14:cNvContentPartPr/>
                <p14:nvPr/>
              </p14:nvContentPartPr>
              <p14:xfrm>
                <a:off x="8379458" y="2853982"/>
                <a:ext cx="116640" cy="163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AF2A0F4-FBDA-7169-C395-1FF2208433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70818" y="2844982"/>
                  <a:ext cx="134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EC215A5-52A2-4AA5-2814-0A47C4A24D26}"/>
                    </a:ext>
                  </a:extLst>
                </p14:cNvPr>
                <p14:cNvContentPartPr/>
                <p14:nvPr/>
              </p14:nvContentPartPr>
              <p14:xfrm>
                <a:off x="8506538" y="2861542"/>
                <a:ext cx="123840" cy="146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EC215A5-52A2-4AA5-2814-0A47C4A24D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97538" y="2852902"/>
                  <a:ext cx="141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C0538C-CDD7-4EBD-FECB-72D427854066}"/>
                    </a:ext>
                  </a:extLst>
                </p14:cNvPr>
                <p14:cNvContentPartPr/>
                <p14:nvPr/>
              </p14:nvContentPartPr>
              <p14:xfrm>
                <a:off x="8687258" y="2853982"/>
                <a:ext cx="233280" cy="150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C0538C-CDD7-4EBD-FECB-72D4278540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78618" y="2845342"/>
                  <a:ext cx="250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09022C4-88E9-61A3-D882-DDEA75219B32}"/>
                    </a:ext>
                  </a:extLst>
                </p14:cNvPr>
                <p14:cNvContentPartPr/>
                <p14:nvPr/>
              </p14:nvContentPartPr>
              <p14:xfrm>
                <a:off x="8930978" y="2860822"/>
                <a:ext cx="118440" cy="127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09022C4-88E9-61A3-D882-DDEA75219B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21978" y="2852182"/>
                  <a:ext cx="136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9C395FA-AC5D-9600-52F8-F5A4C7D017CE}"/>
                    </a:ext>
                  </a:extLst>
                </p14:cNvPr>
                <p14:cNvContentPartPr/>
                <p14:nvPr/>
              </p14:nvContentPartPr>
              <p14:xfrm>
                <a:off x="5479658" y="1756342"/>
                <a:ext cx="2761920" cy="1781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9C395FA-AC5D-9600-52F8-F5A4C7D017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70658" y="1747702"/>
                  <a:ext cx="2779560" cy="17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7E0CB80-5E2B-32CF-83CF-F951CC2917B6}"/>
                    </a:ext>
                  </a:extLst>
                </p14:cNvPr>
                <p14:cNvContentPartPr/>
                <p14:nvPr/>
              </p14:nvContentPartPr>
              <p14:xfrm>
                <a:off x="5413058" y="3253582"/>
                <a:ext cx="289080" cy="328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7E0CB80-5E2B-32CF-83CF-F951CC2917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04418" y="3244582"/>
                  <a:ext cx="306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63F69FE-803C-2B00-64B1-55A31514B0B2}"/>
                    </a:ext>
                  </a:extLst>
                </p14:cNvPr>
                <p14:cNvContentPartPr/>
                <p14:nvPr/>
              </p14:nvContentPartPr>
              <p14:xfrm>
                <a:off x="9893618" y="1783342"/>
                <a:ext cx="166680" cy="126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63F69FE-803C-2B00-64B1-55A31514B0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4618" y="1774702"/>
                  <a:ext cx="184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693D390-8A67-16BC-9139-0CD69CC3AE72}"/>
                    </a:ext>
                  </a:extLst>
                </p14:cNvPr>
                <p14:cNvContentPartPr/>
                <p14:nvPr/>
              </p14:nvContentPartPr>
              <p14:xfrm>
                <a:off x="10145258" y="1737982"/>
                <a:ext cx="333000" cy="132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693D390-8A67-16BC-9139-0CD69CC3AE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36258" y="1728982"/>
                  <a:ext cx="350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E1935F-7C81-2ECA-D9AC-D8EB61C0A462}"/>
                    </a:ext>
                  </a:extLst>
                </p14:cNvPr>
                <p14:cNvContentPartPr/>
                <p14:nvPr/>
              </p14:nvContentPartPr>
              <p14:xfrm>
                <a:off x="9657098" y="1889902"/>
                <a:ext cx="1216440" cy="155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E1935F-7C81-2ECA-D9AC-D8EB61C0A4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48098" y="1881262"/>
                  <a:ext cx="123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3711152-D975-CA92-98C7-C439EE3F508F}"/>
                    </a:ext>
                  </a:extLst>
                </p14:cNvPr>
                <p14:cNvContentPartPr/>
                <p14:nvPr/>
              </p14:nvContentPartPr>
              <p14:xfrm>
                <a:off x="9742418" y="2081782"/>
                <a:ext cx="115200" cy="183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3711152-D975-CA92-98C7-C439EE3F50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33418" y="2073142"/>
                  <a:ext cx="132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4C42BE-51E4-3758-F149-1AFD0EA7A034}"/>
                    </a:ext>
                  </a:extLst>
                </p14:cNvPr>
                <p14:cNvContentPartPr/>
                <p14:nvPr/>
              </p14:nvContentPartPr>
              <p14:xfrm>
                <a:off x="9956258" y="2105182"/>
                <a:ext cx="87840" cy="122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4C42BE-51E4-3758-F149-1AFD0EA7A0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47258" y="2096182"/>
                  <a:ext cx="105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58A7D1-6575-59DD-3FD4-9D6FDD777896}"/>
                    </a:ext>
                  </a:extLst>
                </p14:cNvPr>
                <p14:cNvContentPartPr/>
                <p14:nvPr/>
              </p14:nvContentPartPr>
              <p14:xfrm>
                <a:off x="10089098" y="2014102"/>
                <a:ext cx="405360" cy="169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58A7D1-6575-59DD-3FD4-9D6FDD7778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80458" y="2005462"/>
                  <a:ext cx="423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C8C530D-E0EA-69E0-8C61-5727568BD8A2}"/>
                    </a:ext>
                  </a:extLst>
                </p14:cNvPr>
                <p14:cNvContentPartPr/>
                <p14:nvPr/>
              </p14:nvContentPartPr>
              <p14:xfrm>
                <a:off x="10321658" y="2092942"/>
                <a:ext cx="127440" cy="88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C8C530D-E0EA-69E0-8C61-5727568BD8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12658" y="2083942"/>
                  <a:ext cx="1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322AEB-E301-F34B-A598-C363D0519511}"/>
                    </a:ext>
                  </a:extLst>
                </p14:cNvPr>
                <p14:cNvContentPartPr/>
                <p14:nvPr/>
              </p14:nvContentPartPr>
              <p14:xfrm>
                <a:off x="10327778" y="1720342"/>
                <a:ext cx="146880" cy="168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322AEB-E301-F34B-A598-C363D05195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18778" y="1711342"/>
                  <a:ext cx="164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CFD249-9114-7591-5237-E872163EF377}"/>
                    </a:ext>
                  </a:extLst>
                </p14:cNvPr>
                <p14:cNvContentPartPr/>
                <p14:nvPr/>
              </p14:nvContentPartPr>
              <p14:xfrm>
                <a:off x="10132298" y="2092222"/>
                <a:ext cx="73800" cy="127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CFD249-9114-7591-5237-E872163EF3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23298" y="2083582"/>
                  <a:ext cx="91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A527495-3EA4-61F9-4F98-CAB9E58593DE}"/>
                    </a:ext>
                  </a:extLst>
                </p14:cNvPr>
                <p14:cNvContentPartPr/>
                <p14:nvPr/>
              </p14:nvContentPartPr>
              <p14:xfrm>
                <a:off x="10202498" y="1755982"/>
                <a:ext cx="54360" cy="144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A527495-3EA4-61F9-4F98-CAB9E58593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93498" y="1746982"/>
                  <a:ext cx="7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9CC4D2B-7A9F-14A3-86AC-5E049BAD7895}"/>
                    </a:ext>
                  </a:extLst>
                </p14:cNvPr>
                <p14:cNvContentPartPr/>
                <p14:nvPr/>
              </p14:nvContentPartPr>
              <p14:xfrm>
                <a:off x="10055978" y="2523862"/>
                <a:ext cx="96480" cy="137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9CC4D2B-7A9F-14A3-86AC-5E049BAD78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46978" y="2514862"/>
                  <a:ext cx="114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00498C-400A-BB37-82F0-CFFECD0F6EA8}"/>
                    </a:ext>
                  </a:extLst>
                </p14:cNvPr>
                <p14:cNvContentPartPr/>
                <p14:nvPr/>
              </p14:nvContentPartPr>
              <p14:xfrm>
                <a:off x="10134098" y="2498302"/>
                <a:ext cx="91080" cy="20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00498C-400A-BB37-82F0-CFFECD0F6E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25458" y="2489662"/>
                  <a:ext cx="108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7C5BAF-FBFA-85CF-7081-D45E1DC42A1F}"/>
                    </a:ext>
                  </a:extLst>
                </p14:cNvPr>
                <p14:cNvContentPartPr/>
                <p14:nvPr/>
              </p14:nvContentPartPr>
              <p14:xfrm>
                <a:off x="9907658" y="2740942"/>
                <a:ext cx="366840" cy="56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7C5BAF-FBFA-85CF-7081-D45E1DC42A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99018" y="2731942"/>
                  <a:ext cx="38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CC3019-BC56-7239-1643-56CF4EE0625E}"/>
                    </a:ext>
                  </a:extLst>
                </p14:cNvPr>
                <p14:cNvContentPartPr/>
                <p14:nvPr/>
              </p14:nvContentPartPr>
              <p14:xfrm>
                <a:off x="9796058" y="2929582"/>
                <a:ext cx="97920" cy="87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CC3019-BC56-7239-1643-56CF4EE062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87418" y="2920942"/>
                  <a:ext cx="115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61B761A-B1F8-B814-A9A9-60C85A7376DE}"/>
                    </a:ext>
                  </a:extLst>
                </p14:cNvPr>
                <p14:cNvContentPartPr/>
                <p14:nvPr/>
              </p14:nvContentPartPr>
              <p14:xfrm>
                <a:off x="9963818" y="2918422"/>
                <a:ext cx="54000" cy="88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61B761A-B1F8-B814-A9A9-60C85A7376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55178" y="2909422"/>
                  <a:ext cx="71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49C759-F52E-A4B8-3713-E88B45F1D6F8}"/>
                    </a:ext>
                  </a:extLst>
                </p14:cNvPr>
                <p14:cNvContentPartPr/>
                <p14:nvPr/>
              </p14:nvContentPartPr>
              <p14:xfrm>
                <a:off x="10080098" y="2883862"/>
                <a:ext cx="127080" cy="100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49C759-F52E-A4B8-3713-E88B45F1D6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71458" y="2874862"/>
                  <a:ext cx="14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3719DA0-916D-EEA3-89AC-17A1202A702D}"/>
                    </a:ext>
                  </a:extLst>
                </p14:cNvPr>
                <p14:cNvContentPartPr/>
                <p14:nvPr/>
              </p14:nvContentPartPr>
              <p14:xfrm>
                <a:off x="10507778" y="2661742"/>
                <a:ext cx="187560" cy="46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3719DA0-916D-EEA3-89AC-17A1202A70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99138" y="2653102"/>
                  <a:ext cx="205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CA8F55-FB18-9DE3-DB08-43B8E60B0A52}"/>
                    </a:ext>
                  </a:extLst>
                </p14:cNvPr>
                <p14:cNvContentPartPr/>
                <p14:nvPr/>
              </p14:nvContentPartPr>
              <p14:xfrm>
                <a:off x="10502018" y="2735182"/>
                <a:ext cx="186120" cy="35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CA8F55-FB18-9DE3-DB08-43B8E60B0A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93378" y="2726182"/>
                  <a:ext cx="203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296" name="Freihand 55295">
                  <a:extLst>
                    <a:ext uri="{FF2B5EF4-FFF2-40B4-BE49-F238E27FC236}">
                      <a16:creationId xmlns:a16="http://schemas.microsoft.com/office/drawing/2014/main" id="{BD852319-439A-EA92-A7FB-663A7FC0C05C}"/>
                    </a:ext>
                  </a:extLst>
                </p14:cNvPr>
                <p14:cNvContentPartPr/>
                <p14:nvPr/>
              </p14:nvContentPartPr>
              <p14:xfrm>
                <a:off x="10900178" y="2526022"/>
                <a:ext cx="144720" cy="126720"/>
              </p14:xfrm>
            </p:contentPart>
          </mc:Choice>
          <mc:Fallback>
            <p:pic>
              <p:nvPicPr>
                <p:cNvPr id="55296" name="Freihand 55295">
                  <a:extLst>
                    <a:ext uri="{FF2B5EF4-FFF2-40B4-BE49-F238E27FC236}">
                      <a16:creationId xmlns:a16="http://schemas.microsoft.com/office/drawing/2014/main" id="{BD852319-439A-EA92-A7FB-663A7FC0C05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91178" y="2517382"/>
                  <a:ext cx="16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5297" name="Freihand 55296">
                  <a:extLst>
                    <a:ext uri="{FF2B5EF4-FFF2-40B4-BE49-F238E27FC236}">
                      <a16:creationId xmlns:a16="http://schemas.microsoft.com/office/drawing/2014/main" id="{07DF32C1-CAF5-A0EE-AE12-FD62C6B83292}"/>
                    </a:ext>
                  </a:extLst>
                </p14:cNvPr>
                <p14:cNvContentPartPr/>
                <p14:nvPr/>
              </p14:nvContentPartPr>
              <p14:xfrm>
                <a:off x="11051738" y="2532862"/>
                <a:ext cx="206640" cy="135720"/>
              </p14:xfrm>
            </p:contentPart>
          </mc:Choice>
          <mc:Fallback>
            <p:pic>
              <p:nvPicPr>
                <p:cNvPr id="55297" name="Freihand 55296">
                  <a:extLst>
                    <a:ext uri="{FF2B5EF4-FFF2-40B4-BE49-F238E27FC236}">
                      <a16:creationId xmlns:a16="http://schemas.microsoft.com/office/drawing/2014/main" id="{07DF32C1-CAF5-A0EE-AE12-FD62C6B832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42738" y="2523862"/>
                  <a:ext cx="22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307" name="Freihand 55306">
                  <a:extLst>
                    <a:ext uri="{FF2B5EF4-FFF2-40B4-BE49-F238E27FC236}">
                      <a16:creationId xmlns:a16="http://schemas.microsoft.com/office/drawing/2014/main" id="{E1E149D9-36D5-9837-BF8B-D382219B2010}"/>
                    </a:ext>
                  </a:extLst>
                </p14:cNvPr>
                <p14:cNvContentPartPr/>
                <p14:nvPr/>
              </p14:nvContentPartPr>
              <p14:xfrm>
                <a:off x="11215898" y="2439982"/>
                <a:ext cx="363960" cy="129960"/>
              </p14:xfrm>
            </p:contentPart>
          </mc:Choice>
          <mc:Fallback>
            <p:pic>
              <p:nvPicPr>
                <p:cNvPr id="55307" name="Freihand 55306">
                  <a:extLst>
                    <a:ext uri="{FF2B5EF4-FFF2-40B4-BE49-F238E27FC236}">
                      <a16:creationId xmlns:a16="http://schemas.microsoft.com/office/drawing/2014/main" id="{E1E149D9-36D5-9837-BF8B-D382219B20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06898" y="2431342"/>
                  <a:ext cx="381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308" name="Freihand 55307">
                  <a:extLst>
                    <a:ext uri="{FF2B5EF4-FFF2-40B4-BE49-F238E27FC236}">
                      <a16:creationId xmlns:a16="http://schemas.microsoft.com/office/drawing/2014/main" id="{2E334170-B15C-9376-4265-9C0AA5B012CA}"/>
                    </a:ext>
                  </a:extLst>
                </p14:cNvPr>
                <p14:cNvContentPartPr/>
                <p14:nvPr/>
              </p14:nvContentPartPr>
              <p14:xfrm>
                <a:off x="11391578" y="2376982"/>
                <a:ext cx="285480" cy="213120"/>
              </p14:xfrm>
            </p:contentPart>
          </mc:Choice>
          <mc:Fallback>
            <p:pic>
              <p:nvPicPr>
                <p:cNvPr id="55308" name="Freihand 55307">
                  <a:extLst>
                    <a:ext uri="{FF2B5EF4-FFF2-40B4-BE49-F238E27FC236}">
                      <a16:creationId xmlns:a16="http://schemas.microsoft.com/office/drawing/2014/main" id="{2E334170-B15C-9376-4265-9C0AA5B012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82938" y="2367982"/>
                  <a:ext cx="303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309" name="Freihand 55308">
                  <a:extLst>
                    <a:ext uri="{FF2B5EF4-FFF2-40B4-BE49-F238E27FC236}">
                      <a16:creationId xmlns:a16="http://schemas.microsoft.com/office/drawing/2014/main" id="{ACE58F2B-0D20-790B-9B2C-EF1AE804816B}"/>
                    </a:ext>
                  </a:extLst>
                </p14:cNvPr>
                <p14:cNvContentPartPr/>
                <p14:nvPr/>
              </p14:nvContentPartPr>
              <p14:xfrm>
                <a:off x="11026538" y="2649862"/>
                <a:ext cx="644400" cy="157320"/>
              </p14:xfrm>
            </p:contentPart>
          </mc:Choice>
          <mc:Fallback>
            <p:pic>
              <p:nvPicPr>
                <p:cNvPr id="55309" name="Freihand 55308">
                  <a:extLst>
                    <a:ext uri="{FF2B5EF4-FFF2-40B4-BE49-F238E27FC236}">
                      <a16:creationId xmlns:a16="http://schemas.microsoft.com/office/drawing/2014/main" id="{ACE58F2B-0D20-790B-9B2C-EF1AE80481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17538" y="2641222"/>
                  <a:ext cx="662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5315" name="Freihand 55314">
                  <a:extLst>
                    <a:ext uri="{FF2B5EF4-FFF2-40B4-BE49-F238E27FC236}">
                      <a16:creationId xmlns:a16="http://schemas.microsoft.com/office/drawing/2014/main" id="{FE93A723-46C2-37C1-B0DA-5A8B767FA61E}"/>
                    </a:ext>
                  </a:extLst>
                </p14:cNvPr>
                <p14:cNvContentPartPr/>
                <p14:nvPr/>
              </p14:nvContentPartPr>
              <p14:xfrm>
                <a:off x="3960098" y="3231622"/>
                <a:ext cx="1747800" cy="562320"/>
              </p14:xfrm>
            </p:contentPart>
          </mc:Choice>
          <mc:Fallback>
            <p:pic>
              <p:nvPicPr>
                <p:cNvPr id="55315" name="Freihand 55314">
                  <a:extLst>
                    <a:ext uri="{FF2B5EF4-FFF2-40B4-BE49-F238E27FC236}">
                      <a16:creationId xmlns:a16="http://schemas.microsoft.com/office/drawing/2014/main" id="{FE93A723-46C2-37C1-B0DA-5A8B767FA61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51098" y="3222622"/>
                  <a:ext cx="1765440" cy="579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Anteile der Verwendungskomponenten am Bruttoinlandsprodukt (Deutschland)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5354320"/>
            <a:ext cx="2552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455FCE-8571-AE88-0873-15D0C91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1" y="912194"/>
            <a:ext cx="7712023" cy="4442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C71BE4C-42EA-422C-B4DE-C7903672B313}"/>
                  </a:ext>
                </a:extLst>
              </p14:cNvPr>
              <p14:cNvContentPartPr/>
              <p14:nvPr/>
            </p14:nvContentPartPr>
            <p14:xfrm>
              <a:off x="960218" y="1662382"/>
              <a:ext cx="6280560" cy="103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C71BE4C-42EA-422C-B4DE-C7903672B3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218" y="1653742"/>
                <a:ext cx="6298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838B02-845E-D543-11EC-57172DD023EE}"/>
                  </a:ext>
                </a:extLst>
              </p14:cNvPr>
              <p14:cNvContentPartPr/>
              <p14:nvPr/>
            </p14:nvContentPartPr>
            <p14:xfrm>
              <a:off x="1151018" y="2905822"/>
              <a:ext cx="5791320" cy="106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838B02-845E-D543-11EC-57172DD023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2018" y="2897182"/>
                <a:ext cx="58089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3E70A79-C1F7-C407-6C96-0C1BEC284754}"/>
                  </a:ext>
                </a:extLst>
              </p14:cNvPr>
              <p14:cNvContentPartPr/>
              <p14:nvPr/>
            </p14:nvContentPartPr>
            <p14:xfrm>
              <a:off x="1485458" y="3015262"/>
              <a:ext cx="6010560" cy="61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3E70A79-C1F7-C407-6C96-0C1BEC2847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6458" y="3006622"/>
                <a:ext cx="6028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8F5BD16-6226-6679-FEC5-E7CE9BC0DAFD}"/>
                  </a:ext>
                </a:extLst>
              </p14:cNvPr>
              <p14:cNvContentPartPr/>
              <p14:nvPr/>
            </p14:nvContentPartPr>
            <p14:xfrm>
              <a:off x="7728218" y="396622"/>
              <a:ext cx="300600" cy="1746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8F5BD16-6226-6679-FEC5-E7CE9BC0DA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9578" y="387622"/>
                <a:ext cx="318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E8A5A14-C49A-C359-75BF-90A3C3314E27}"/>
                  </a:ext>
                </a:extLst>
              </p14:cNvPr>
              <p14:cNvContentPartPr/>
              <p14:nvPr/>
            </p14:nvContentPartPr>
            <p14:xfrm>
              <a:off x="8187218" y="301582"/>
              <a:ext cx="325800" cy="2372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E8A5A14-C49A-C359-75BF-90A3C3314E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8218" y="292582"/>
                <a:ext cx="3434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2E30D1B-6976-3A06-7DE3-5170B3B4F5FA}"/>
                  </a:ext>
                </a:extLst>
              </p14:cNvPr>
              <p14:cNvContentPartPr/>
              <p14:nvPr/>
            </p14:nvContentPartPr>
            <p14:xfrm>
              <a:off x="8391698" y="322462"/>
              <a:ext cx="142920" cy="2084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2E30D1B-6976-3A06-7DE3-5170B3B4F5F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82698" y="313822"/>
                <a:ext cx="1605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3A52B69-9D33-CB96-6A42-802DFBA3F60C}"/>
                  </a:ext>
                </a:extLst>
              </p14:cNvPr>
              <p14:cNvContentPartPr/>
              <p14:nvPr/>
            </p14:nvContentPartPr>
            <p14:xfrm>
              <a:off x="8576738" y="228862"/>
              <a:ext cx="471600" cy="2854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3A52B69-9D33-CB96-6A42-802DFBA3F6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68098" y="220222"/>
                <a:ext cx="4892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A9137E1-ED94-2AE6-8EE7-42F5C152B5BC}"/>
                  </a:ext>
                </a:extLst>
              </p14:cNvPr>
              <p14:cNvContentPartPr/>
              <p14:nvPr/>
            </p14:nvContentPartPr>
            <p14:xfrm>
              <a:off x="8869058" y="221302"/>
              <a:ext cx="14400" cy="3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A9137E1-ED94-2AE6-8EE7-42F5C152B5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60058" y="212662"/>
                <a:ext cx="320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9F98DE1-2E95-3F57-233F-5AE18B83D804}"/>
                  </a:ext>
                </a:extLst>
              </p14:cNvPr>
              <p14:cNvContentPartPr/>
              <p14:nvPr/>
            </p14:nvContentPartPr>
            <p14:xfrm>
              <a:off x="9308618" y="236422"/>
              <a:ext cx="309600" cy="2628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9F98DE1-2E95-3F57-233F-5AE18B83D8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99978" y="227422"/>
                <a:ext cx="3272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B7B3174-4490-381A-59C7-E35981875A27}"/>
                  </a:ext>
                </a:extLst>
              </p14:cNvPr>
              <p14:cNvContentPartPr/>
              <p14:nvPr/>
            </p14:nvContentPartPr>
            <p14:xfrm>
              <a:off x="9620738" y="336502"/>
              <a:ext cx="166680" cy="124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B7B3174-4490-381A-59C7-E35981875A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12098" y="327502"/>
                <a:ext cx="184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46D7D6C-F60B-CA72-6958-97D1697A5BC6}"/>
                  </a:ext>
                </a:extLst>
              </p14:cNvPr>
              <p14:cNvContentPartPr/>
              <p14:nvPr/>
            </p14:nvContentPartPr>
            <p14:xfrm>
              <a:off x="9791738" y="186742"/>
              <a:ext cx="382680" cy="276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46D7D6C-F60B-CA72-6958-97D1697A5B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82738" y="178102"/>
                <a:ext cx="4003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67984E7-115B-A999-98FB-6C2B0C404201}"/>
                  </a:ext>
                </a:extLst>
              </p14:cNvPr>
              <p14:cNvContentPartPr/>
              <p14:nvPr/>
            </p14:nvContentPartPr>
            <p14:xfrm>
              <a:off x="9985778" y="115462"/>
              <a:ext cx="26640" cy="26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67984E7-115B-A999-98FB-6C2B0C4042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76778" y="106822"/>
                <a:ext cx="44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388D0A6-521A-D394-6E1B-87F3C46C29EC}"/>
                  </a:ext>
                </a:extLst>
              </p14:cNvPr>
              <p14:cNvContentPartPr/>
              <p14:nvPr/>
            </p14:nvContentPartPr>
            <p14:xfrm>
              <a:off x="10408418" y="129502"/>
              <a:ext cx="166680" cy="270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388D0A6-521A-D394-6E1B-87F3C46C29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99418" y="120862"/>
                <a:ext cx="184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F2D2458-D37A-5478-3DEC-6A390BF3BE05}"/>
                  </a:ext>
                </a:extLst>
              </p14:cNvPr>
              <p14:cNvContentPartPr/>
              <p14:nvPr/>
            </p14:nvContentPartPr>
            <p14:xfrm>
              <a:off x="10485458" y="282142"/>
              <a:ext cx="60840" cy="84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F2D2458-D37A-5478-3DEC-6A390BF3BE0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476818" y="273502"/>
                <a:ext cx="784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6320" name="Freihand 56319">
                <a:extLst>
                  <a:ext uri="{FF2B5EF4-FFF2-40B4-BE49-F238E27FC236}">
                    <a16:creationId xmlns:a16="http://schemas.microsoft.com/office/drawing/2014/main" id="{488D3E41-4174-356A-55B7-075EE6E58EDB}"/>
                  </a:ext>
                </a:extLst>
              </p14:cNvPr>
              <p14:cNvContentPartPr/>
              <p14:nvPr/>
            </p14:nvContentPartPr>
            <p14:xfrm>
              <a:off x="10615778" y="280702"/>
              <a:ext cx="280440" cy="98640"/>
            </p14:xfrm>
          </p:contentPart>
        </mc:Choice>
        <mc:Fallback>
          <p:pic>
            <p:nvPicPr>
              <p:cNvPr id="56320" name="Freihand 56319">
                <a:extLst>
                  <a:ext uri="{FF2B5EF4-FFF2-40B4-BE49-F238E27FC236}">
                    <a16:creationId xmlns:a16="http://schemas.microsoft.com/office/drawing/2014/main" id="{488D3E41-4174-356A-55B7-075EE6E58E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06778" y="271702"/>
                <a:ext cx="298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6321" name="Freihand 56320">
                <a:extLst>
                  <a:ext uri="{FF2B5EF4-FFF2-40B4-BE49-F238E27FC236}">
                    <a16:creationId xmlns:a16="http://schemas.microsoft.com/office/drawing/2014/main" id="{076568A0-E3B0-530D-C327-34261AF65E27}"/>
                  </a:ext>
                </a:extLst>
              </p14:cNvPr>
              <p14:cNvContentPartPr/>
              <p14:nvPr/>
            </p14:nvContentPartPr>
            <p14:xfrm>
              <a:off x="10920338" y="285022"/>
              <a:ext cx="136800" cy="134280"/>
            </p14:xfrm>
          </p:contentPart>
        </mc:Choice>
        <mc:Fallback>
          <p:pic>
            <p:nvPicPr>
              <p:cNvPr id="56321" name="Freihand 56320">
                <a:extLst>
                  <a:ext uri="{FF2B5EF4-FFF2-40B4-BE49-F238E27FC236}">
                    <a16:creationId xmlns:a16="http://schemas.microsoft.com/office/drawing/2014/main" id="{076568A0-E3B0-530D-C327-34261AF65E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11698" y="276022"/>
                <a:ext cx="154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322" name="Freihand 56321">
                <a:extLst>
                  <a:ext uri="{FF2B5EF4-FFF2-40B4-BE49-F238E27FC236}">
                    <a16:creationId xmlns:a16="http://schemas.microsoft.com/office/drawing/2014/main" id="{73692D66-92BC-5FC2-476E-211BE1342642}"/>
                  </a:ext>
                </a:extLst>
              </p14:cNvPr>
              <p14:cNvContentPartPr/>
              <p14:nvPr/>
            </p14:nvContentPartPr>
            <p14:xfrm>
              <a:off x="11049578" y="160102"/>
              <a:ext cx="400320" cy="219960"/>
            </p14:xfrm>
          </p:contentPart>
        </mc:Choice>
        <mc:Fallback>
          <p:pic>
            <p:nvPicPr>
              <p:cNvPr id="56322" name="Freihand 56321">
                <a:extLst>
                  <a:ext uri="{FF2B5EF4-FFF2-40B4-BE49-F238E27FC236}">
                    <a16:creationId xmlns:a16="http://schemas.microsoft.com/office/drawing/2014/main" id="{73692D66-92BC-5FC2-476E-211BE134264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40578" y="151102"/>
                <a:ext cx="417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6325" name="Freihand 56324">
                <a:extLst>
                  <a:ext uri="{FF2B5EF4-FFF2-40B4-BE49-F238E27FC236}">
                    <a16:creationId xmlns:a16="http://schemas.microsoft.com/office/drawing/2014/main" id="{432783CA-7925-D6B9-D495-1CC24C9F63D0}"/>
                  </a:ext>
                </a:extLst>
              </p14:cNvPr>
              <p14:cNvContentPartPr/>
              <p14:nvPr/>
            </p14:nvContentPartPr>
            <p14:xfrm>
              <a:off x="11431538" y="142462"/>
              <a:ext cx="206280" cy="259200"/>
            </p14:xfrm>
          </p:contentPart>
        </mc:Choice>
        <mc:Fallback>
          <p:pic>
            <p:nvPicPr>
              <p:cNvPr id="56325" name="Freihand 56324">
                <a:extLst>
                  <a:ext uri="{FF2B5EF4-FFF2-40B4-BE49-F238E27FC236}">
                    <a16:creationId xmlns:a16="http://schemas.microsoft.com/office/drawing/2014/main" id="{432783CA-7925-D6B9-D495-1CC24C9F63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422538" y="133462"/>
                <a:ext cx="2239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6329" name="Freihand 56328">
                <a:extLst>
                  <a:ext uri="{FF2B5EF4-FFF2-40B4-BE49-F238E27FC236}">
                    <a16:creationId xmlns:a16="http://schemas.microsoft.com/office/drawing/2014/main" id="{7D4DA2A5-8527-32D3-98E1-4260220BBD86}"/>
                  </a:ext>
                </a:extLst>
              </p14:cNvPr>
              <p14:cNvContentPartPr/>
              <p14:nvPr/>
            </p14:nvContentPartPr>
            <p14:xfrm>
              <a:off x="6786818" y="1705942"/>
              <a:ext cx="704160" cy="239400"/>
            </p14:xfrm>
          </p:contentPart>
        </mc:Choice>
        <mc:Fallback>
          <p:pic>
            <p:nvPicPr>
              <p:cNvPr id="56329" name="Freihand 56328">
                <a:extLst>
                  <a:ext uri="{FF2B5EF4-FFF2-40B4-BE49-F238E27FC236}">
                    <a16:creationId xmlns:a16="http://schemas.microsoft.com/office/drawing/2014/main" id="{7D4DA2A5-8527-32D3-98E1-4260220BBD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78178" y="1696942"/>
                <a:ext cx="721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6330" name="Freihand 56329">
                <a:extLst>
                  <a:ext uri="{FF2B5EF4-FFF2-40B4-BE49-F238E27FC236}">
                    <a16:creationId xmlns:a16="http://schemas.microsoft.com/office/drawing/2014/main" id="{6689AA1D-0826-5514-362E-A67F761E1328}"/>
                  </a:ext>
                </a:extLst>
              </p14:cNvPr>
              <p14:cNvContentPartPr/>
              <p14:nvPr/>
            </p14:nvContentPartPr>
            <p14:xfrm>
              <a:off x="7346258" y="1833382"/>
              <a:ext cx="131040" cy="170640"/>
            </p14:xfrm>
          </p:contentPart>
        </mc:Choice>
        <mc:Fallback>
          <p:pic>
            <p:nvPicPr>
              <p:cNvPr id="56330" name="Freihand 56329">
                <a:extLst>
                  <a:ext uri="{FF2B5EF4-FFF2-40B4-BE49-F238E27FC236}">
                    <a16:creationId xmlns:a16="http://schemas.microsoft.com/office/drawing/2014/main" id="{6689AA1D-0826-5514-362E-A67F761E132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37618" y="1824382"/>
                <a:ext cx="148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6332" name="Freihand 56331">
                <a:extLst>
                  <a:ext uri="{FF2B5EF4-FFF2-40B4-BE49-F238E27FC236}">
                    <a16:creationId xmlns:a16="http://schemas.microsoft.com/office/drawing/2014/main" id="{107555BA-00B7-CD4F-7BF7-19CAEBFD3944}"/>
                  </a:ext>
                </a:extLst>
              </p14:cNvPr>
              <p14:cNvContentPartPr/>
              <p14:nvPr/>
            </p14:nvContentPartPr>
            <p14:xfrm>
              <a:off x="7301618" y="2860462"/>
              <a:ext cx="264960" cy="169560"/>
            </p14:xfrm>
          </p:contentPart>
        </mc:Choice>
        <mc:Fallback>
          <p:pic>
            <p:nvPicPr>
              <p:cNvPr id="56332" name="Freihand 56331">
                <a:extLst>
                  <a:ext uri="{FF2B5EF4-FFF2-40B4-BE49-F238E27FC236}">
                    <a16:creationId xmlns:a16="http://schemas.microsoft.com/office/drawing/2014/main" id="{107555BA-00B7-CD4F-7BF7-19CAEBFD39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92618" y="2851822"/>
                <a:ext cx="282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6333" name="Freihand 56332">
                <a:extLst>
                  <a:ext uri="{FF2B5EF4-FFF2-40B4-BE49-F238E27FC236}">
                    <a16:creationId xmlns:a16="http://schemas.microsoft.com/office/drawing/2014/main" id="{6B058F65-BC23-DC99-36B7-821B54BD5F11}"/>
                  </a:ext>
                </a:extLst>
              </p14:cNvPr>
              <p14:cNvContentPartPr/>
              <p14:nvPr/>
            </p14:nvContentPartPr>
            <p14:xfrm>
              <a:off x="7475858" y="2808622"/>
              <a:ext cx="133560" cy="117720"/>
            </p14:xfrm>
          </p:contentPart>
        </mc:Choice>
        <mc:Fallback>
          <p:pic>
            <p:nvPicPr>
              <p:cNvPr id="56333" name="Freihand 56332">
                <a:extLst>
                  <a:ext uri="{FF2B5EF4-FFF2-40B4-BE49-F238E27FC236}">
                    <a16:creationId xmlns:a16="http://schemas.microsoft.com/office/drawing/2014/main" id="{6B058F65-BC23-DC99-36B7-821B54BD5F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67218" y="2799982"/>
                <a:ext cx="151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359" name="Freihand 56358">
                <a:extLst>
                  <a:ext uri="{FF2B5EF4-FFF2-40B4-BE49-F238E27FC236}">
                    <a16:creationId xmlns:a16="http://schemas.microsoft.com/office/drawing/2014/main" id="{819726E5-3BD8-0289-09E8-30F571AC61B5}"/>
                  </a:ext>
                </a:extLst>
              </p14:cNvPr>
              <p14:cNvContentPartPr/>
              <p14:nvPr/>
            </p14:nvContentPartPr>
            <p14:xfrm>
              <a:off x="160298" y="740062"/>
              <a:ext cx="698400" cy="3365280"/>
            </p14:xfrm>
          </p:contentPart>
        </mc:Choice>
        <mc:Fallback>
          <p:pic>
            <p:nvPicPr>
              <p:cNvPr id="56359" name="Freihand 56358">
                <a:extLst>
                  <a:ext uri="{FF2B5EF4-FFF2-40B4-BE49-F238E27FC236}">
                    <a16:creationId xmlns:a16="http://schemas.microsoft.com/office/drawing/2014/main" id="{819726E5-3BD8-0289-09E8-30F571AC61B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1658" y="731422"/>
                <a:ext cx="716040" cy="33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361" name="Freihand 56360">
                <a:extLst>
                  <a:ext uri="{FF2B5EF4-FFF2-40B4-BE49-F238E27FC236}">
                    <a16:creationId xmlns:a16="http://schemas.microsoft.com/office/drawing/2014/main" id="{DA4B2284-3429-69E0-1A0D-CA995E2D1339}"/>
                  </a:ext>
                </a:extLst>
              </p14:cNvPr>
              <p14:cNvContentPartPr/>
              <p14:nvPr/>
            </p14:nvContentPartPr>
            <p14:xfrm>
              <a:off x="3419738" y="3495502"/>
              <a:ext cx="1641960" cy="618840"/>
            </p14:xfrm>
          </p:contentPart>
        </mc:Choice>
        <mc:Fallback>
          <p:pic>
            <p:nvPicPr>
              <p:cNvPr id="56361" name="Freihand 56360">
                <a:extLst>
                  <a:ext uri="{FF2B5EF4-FFF2-40B4-BE49-F238E27FC236}">
                    <a16:creationId xmlns:a16="http://schemas.microsoft.com/office/drawing/2014/main" id="{DA4B2284-3429-69E0-1A0D-CA995E2D13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10738" y="3486502"/>
                <a:ext cx="16596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6362" name="Freihand 56361">
                <a:extLst>
                  <a:ext uri="{FF2B5EF4-FFF2-40B4-BE49-F238E27FC236}">
                    <a16:creationId xmlns:a16="http://schemas.microsoft.com/office/drawing/2014/main" id="{02977EDF-DFFE-4D8B-79E2-4CF2812BB262}"/>
                  </a:ext>
                </a:extLst>
              </p14:cNvPr>
              <p14:cNvContentPartPr/>
              <p14:nvPr/>
            </p14:nvContentPartPr>
            <p14:xfrm>
              <a:off x="4731218" y="3725542"/>
              <a:ext cx="68760" cy="110520"/>
            </p14:xfrm>
          </p:contentPart>
        </mc:Choice>
        <mc:Fallback>
          <p:pic>
            <p:nvPicPr>
              <p:cNvPr id="56362" name="Freihand 56361">
                <a:extLst>
                  <a:ext uri="{FF2B5EF4-FFF2-40B4-BE49-F238E27FC236}">
                    <a16:creationId xmlns:a16="http://schemas.microsoft.com/office/drawing/2014/main" id="{02977EDF-DFFE-4D8B-79E2-4CF2812BB26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22218" y="3716542"/>
                <a:ext cx="86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6363" name="Freihand 56362">
                <a:extLst>
                  <a:ext uri="{FF2B5EF4-FFF2-40B4-BE49-F238E27FC236}">
                    <a16:creationId xmlns:a16="http://schemas.microsoft.com/office/drawing/2014/main" id="{2DDDFB7A-5B46-E7CB-A548-CEDB2DF99F72}"/>
                  </a:ext>
                </a:extLst>
              </p14:cNvPr>
              <p14:cNvContentPartPr/>
              <p14:nvPr/>
            </p14:nvContentPartPr>
            <p14:xfrm>
              <a:off x="4765778" y="3613942"/>
              <a:ext cx="20880" cy="281160"/>
            </p14:xfrm>
          </p:contentPart>
        </mc:Choice>
        <mc:Fallback>
          <p:pic>
            <p:nvPicPr>
              <p:cNvPr id="56363" name="Freihand 56362">
                <a:extLst>
                  <a:ext uri="{FF2B5EF4-FFF2-40B4-BE49-F238E27FC236}">
                    <a16:creationId xmlns:a16="http://schemas.microsoft.com/office/drawing/2014/main" id="{2DDDFB7A-5B46-E7CB-A548-CEDB2DF99F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56778" y="3604942"/>
                <a:ext cx="38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6364" name="Freihand 56363">
                <a:extLst>
                  <a:ext uri="{FF2B5EF4-FFF2-40B4-BE49-F238E27FC236}">
                    <a16:creationId xmlns:a16="http://schemas.microsoft.com/office/drawing/2014/main" id="{58C6ED20-779F-D3EC-3E13-4CF78C9B0A8B}"/>
                  </a:ext>
                </a:extLst>
              </p14:cNvPr>
              <p14:cNvContentPartPr/>
              <p14:nvPr/>
            </p14:nvContentPartPr>
            <p14:xfrm>
              <a:off x="4614218" y="3530422"/>
              <a:ext cx="338760" cy="457920"/>
            </p14:xfrm>
          </p:contentPart>
        </mc:Choice>
        <mc:Fallback>
          <p:pic>
            <p:nvPicPr>
              <p:cNvPr id="56364" name="Freihand 56363">
                <a:extLst>
                  <a:ext uri="{FF2B5EF4-FFF2-40B4-BE49-F238E27FC236}">
                    <a16:creationId xmlns:a16="http://schemas.microsoft.com/office/drawing/2014/main" id="{58C6ED20-779F-D3EC-3E13-4CF78C9B0A8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05218" y="3521782"/>
                <a:ext cx="3564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6367" name="Freihand 56366">
                <a:extLst>
                  <a:ext uri="{FF2B5EF4-FFF2-40B4-BE49-F238E27FC236}">
                    <a16:creationId xmlns:a16="http://schemas.microsoft.com/office/drawing/2014/main" id="{2CC26399-78F3-1FDE-88D7-5F6216CEC182}"/>
                  </a:ext>
                </a:extLst>
              </p14:cNvPr>
              <p14:cNvContentPartPr/>
              <p14:nvPr/>
            </p14:nvContentPartPr>
            <p14:xfrm>
              <a:off x="3493898" y="3457342"/>
              <a:ext cx="1514520" cy="645840"/>
            </p14:xfrm>
          </p:contentPart>
        </mc:Choice>
        <mc:Fallback>
          <p:pic>
            <p:nvPicPr>
              <p:cNvPr id="56367" name="Freihand 56366">
                <a:extLst>
                  <a:ext uri="{FF2B5EF4-FFF2-40B4-BE49-F238E27FC236}">
                    <a16:creationId xmlns:a16="http://schemas.microsoft.com/office/drawing/2014/main" id="{2CC26399-78F3-1FDE-88D7-5F6216CEC18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84898" y="3448702"/>
                <a:ext cx="15321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6365" name="Freihand 56364">
                <a:extLst>
                  <a:ext uri="{FF2B5EF4-FFF2-40B4-BE49-F238E27FC236}">
                    <a16:creationId xmlns:a16="http://schemas.microsoft.com/office/drawing/2014/main" id="{34459EBF-4443-2882-38BC-1A8099A2DA85}"/>
                  </a:ext>
                </a:extLst>
              </p14:cNvPr>
              <p14:cNvContentPartPr/>
              <p14:nvPr/>
            </p14:nvContentPartPr>
            <p14:xfrm>
              <a:off x="1405178" y="3678022"/>
              <a:ext cx="1775520" cy="34200"/>
            </p14:xfrm>
          </p:contentPart>
        </mc:Choice>
        <mc:Fallback>
          <p:pic>
            <p:nvPicPr>
              <p:cNvPr id="56365" name="Freihand 56364">
                <a:extLst>
                  <a:ext uri="{FF2B5EF4-FFF2-40B4-BE49-F238E27FC236}">
                    <a16:creationId xmlns:a16="http://schemas.microsoft.com/office/drawing/2014/main" id="{34459EBF-4443-2882-38BC-1A8099A2DA8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96538" y="3669382"/>
                <a:ext cx="1793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6366" name="Freihand 56365">
                <a:extLst>
                  <a:ext uri="{FF2B5EF4-FFF2-40B4-BE49-F238E27FC236}">
                    <a16:creationId xmlns:a16="http://schemas.microsoft.com/office/drawing/2014/main" id="{5403F554-26C7-4F7F-45CB-AC03FA7515E7}"/>
                  </a:ext>
                </a:extLst>
              </p14:cNvPr>
              <p14:cNvContentPartPr/>
              <p14:nvPr/>
            </p14:nvContentPartPr>
            <p14:xfrm>
              <a:off x="5228378" y="3609622"/>
              <a:ext cx="2082240" cy="97200"/>
            </p14:xfrm>
          </p:contentPart>
        </mc:Choice>
        <mc:Fallback>
          <p:pic>
            <p:nvPicPr>
              <p:cNvPr id="56366" name="Freihand 56365">
                <a:extLst>
                  <a:ext uri="{FF2B5EF4-FFF2-40B4-BE49-F238E27FC236}">
                    <a16:creationId xmlns:a16="http://schemas.microsoft.com/office/drawing/2014/main" id="{5403F554-26C7-4F7F-45CB-AC03FA7515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19378" y="3600982"/>
                <a:ext cx="209988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03" name="Gruppieren 56402">
            <a:extLst>
              <a:ext uri="{FF2B5EF4-FFF2-40B4-BE49-F238E27FC236}">
                <a16:creationId xmlns:a16="http://schemas.microsoft.com/office/drawing/2014/main" id="{D1B69A5D-4E24-D2D7-FC2C-A421C149C5E0}"/>
              </a:ext>
            </a:extLst>
          </p:cNvPr>
          <p:cNvGrpSpPr/>
          <p:nvPr/>
        </p:nvGrpSpPr>
        <p:grpSpPr>
          <a:xfrm>
            <a:off x="3428378" y="3555622"/>
            <a:ext cx="4823280" cy="2566080"/>
            <a:chOff x="3428378" y="3555622"/>
            <a:chExt cx="4823280" cy="256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31D92537-F313-1ABC-EB90-DAD4C3688FC1}"/>
                    </a:ext>
                  </a:extLst>
                </p14:cNvPr>
                <p14:cNvContentPartPr/>
                <p14:nvPr/>
              </p14:nvContentPartPr>
              <p14:xfrm>
                <a:off x="3428378" y="3555622"/>
                <a:ext cx="1783800" cy="540720"/>
              </p14:xfrm>
            </p:contentPart>
          </mc:Choice>
          <mc:Fallback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31D92537-F313-1ABC-EB90-DAD4C3688F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19378" y="3546622"/>
                  <a:ext cx="18014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370" name="Freihand 56369">
                  <a:extLst>
                    <a:ext uri="{FF2B5EF4-FFF2-40B4-BE49-F238E27FC236}">
                      <a16:creationId xmlns:a16="http://schemas.microsoft.com/office/drawing/2014/main" id="{D2912BB0-9B2A-B9E7-632B-B497B3EA3C3F}"/>
                    </a:ext>
                  </a:extLst>
                </p14:cNvPr>
                <p14:cNvContentPartPr/>
                <p14:nvPr/>
              </p14:nvContentPartPr>
              <p14:xfrm>
                <a:off x="4309298" y="4084462"/>
                <a:ext cx="168840" cy="1551240"/>
              </p14:xfrm>
            </p:contentPart>
          </mc:Choice>
          <mc:Fallback>
            <p:pic>
              <p:nvPicPr>
                <p:cNvPr id="56370" name="Freihand 56369">
                  <a:extLst>
                    <a:ext uri="{FF2B5EF4-FFF2-40B4-BE49-F238E27FC236}">
                      <a16:creationId xmlns:a16="http://schemas.microsoft.com/office/drawing/2014/main" id="{D2912BB0-9B2A-B9E7-632B-B497B3EA3C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00298" y="4075462"/>
                  <a:ext cx="186480" cy="15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F8E22FC7-9C6F-9155-7E9F-94F4EE3F31E8}"/>
                    </a:ext>
                  </a:extLst>
                </p14:cNvPr>
                <p14:cNvContentPartPr/>
                <p14:nvPr/>
              </p14:nvContentPartPr>
              <p14:xfrm>
                <a:off x="4058018" y="4034062"/>
                <a:ext cx="327960" cy="236520"/>
              </p14:xfrm>
            </p:contentPart>
          </mc:Choice>
          <mc:Fallback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F8E22FC7-9C6F-9155-7E9F-94F4EE3F31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9378" y="4025062"/>
                  <a:ext cx="345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373" name="Freihand 56372">
                  <a:extLst>
                    <a:ext uri="{FF2B5EF4-FFF2-40B4-BE49-F238E27FC236}">
                      <a16:creationId xmlns:a16="http://schemas.microsoft.com/office/drawing/2014/main" id="{880CF502-513A-B91C-A4B4-2BC8D53930E2}"/>
                    </a:ext>
                  </a:extLst>
                </p14:cNvPr>
                <p14:cNvContentPartPr/>
                <p14:nvPr/>
              </p14:nvContentPartPr>
              <p14:xfrm>
                <a:off x="4492898" y="5655502"/>
                <a:ext cx="101520" cy="136440"/>
              </p14:xfrm>
            </p:contentPart>
          </mc:Choice>
          <mc:Fallback>
            <p:pic>
              <p:nvPicPr>
                <p:cNvPr id="56373" name="Freihand 56372">
                  <a:extLst>
                    <a:ext uri="{FF2B5EF4-FFF2-40B4-BE49-F238E27FC236}">
                      <a16:creationId xmlns:a16="http://schemas.microsoft.com/office/drawing/2014/main" id="{880CF502-513A-B91C-A4B4-2BC8D53930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4258" y="5646502"/>
                  <a:ext cx="11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640A39D4-E78B-7966-477A-658B0534E2B8}"/>
                    </a:ext>
                  </a:extLst>
                </p14:cNvPr>
                <p14:cNvContentPartPr/>
                <p14:nvPr/>
              </p14:nvContentPartPr>
              <p14:xfrm>
                <a:off x="4609538" y="5627062"/>
                <a:ext cx="136440" cy="147960"/>
              </p14:xfrm>
            </p:contentPart>
          </mc:Choice>
          <mc:Fallback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640A39D4-E78B-7966-477A-658B0534E2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0898" y="5618422"/>
                  <a:ext cx="154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375" name="Freihand 56374">
                  <a:extLst>
                    <a:ext uri="{FF2B5EF4-FFF2-40B4-BE49-F238E27FC236}">
                      <a16:creationId xmlns:a16="http://schemas.microsoft.com/office/drawing/2014/main" id="{A6E6C0C9-7FAC-9A4D-AEB0-AD8A1A574777}"/>
                    </a:ext>
                  </a:extLst>
                </p14:cNvPr>
                <p14:cNvContentPartPr/>
                <p14:nvPr/>
              </p14:nvContentPartPr>
              <p14:xfrm>
                <a:off x="4766498" y="5482342"/>
                <a:ext cx="474120" cy="203400"/>
              </p14:xfrm>
            </p:contentPart>
          </mc:Choice>
          <mc:Fallback>
            <p:pic>
              <p:nvPicPr>
                <p:cNvPr id="56375" name="Freihand 56374">
                  <a:extLst>
                    <a:ext uri="{FF2B5EF4-FFF2-40B4-BE49-F238E27FC236}">
                      <a16:creationId xmlns:a16="http://schemas.microsoft.com/office/drawing/2014/main" id="{A6E6C0C9-7FAC-9A4D-AEB0-AD8A1A5747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57498" y="5473702"/>
                  <a:ext cx="49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87AAF1EE-7B44-096F-126D-8B64623ED561}"/>
                    </a:ext>
                  </a:extLst>
                </p14:cNvPr>
                <p14:cNvContentPartPr/>
                <p14:nvPr/>
              </p14:nvContentPartPr>
              <p14:xfrm>
                <a:off x="4731218" y="5494942"/>
                <a:ext cx="121680" cy="63360"/>
              </p14:xfrm>
            </p:contentPart>
          </mc:Choice>
          <mc:Fallback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87AAF1EE-7B44-096F-126D-8B64623ED5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2578" y="5486302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94B1E14D-044A-8F68-F375-789AC2B78CA2}"/>
                    </a:ext>
                  </a:extLst>
                </p14:cNvPr>
                <p14:cNvContentPartPr/>
                <p14:nvPr/>
              </p14:nvContentPartPr>
              <p14:xfrm>
                <a:off x="5402618" y="5310982"/>
                <a:ext cx="213480" cy="164880"/>
              </p14:xfrm>
            </p:contentPart>
          </mc:Choice>
          <mc:Fallback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94B1E14D-044A-8F68-F375-789AC2B78C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3978" y="5301982"/>
                  <a:ext cx="231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378" name="Freihand 56377">
                  <a:extLst>
                    <a:ext uri="{FF2B5EF4-FFF2-40B4-BE49-F238E27FC236}">
                      <a16:creationId xmlns:a16="http://schemas.microsoft.com/office/drawing/2014/main" id="{FD5CD9BA-6F8A-5CDB-BA13-DF3CE3931EBE}"/>
                    </a:ext>
                  </a:extLst>
                </p14:cNvPr>
                <p14:cNvContentPartPr/>
                <p14:nvPr/>
              </p14:nvContentPartPr>
              <p14:xfrm>
                <a:off x="5654258" y="5339422"/>
                <a:ext cx="67320" cy="104400"/>
              </p14:xfrm>
            </p:contentPart>
          </mc:Choice>
          <mc:Fallback>
            <p:pic>
              <p:nvPicPr>
                <p:cNvPr id="56378" name="Freihand 56377">
                  <a:extLst>
                    <a:ext uri="{FF2B5EF4-FFF2-40B4-BE49-F238E27FC236}">
                      <a16:creationId xmlns:a16="http://schemas.microsoft.com/office/drawing/2014/main" id="{FD5CD9BA-6F8A-5CDB-BA13-DF3CE3931E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45258" y="5330422"/>
                  <a:ext cx="8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226ED3A3-CC99-391B-BB9C-E982401CB1BA}"/>
                    </a:ext>
                  </a:extLst>
                </p14:cNvPr>
                <p14:cNvContentPartPr/>
                <p14:nvPr/>
              </p14:nvContentPartPr>
              <p14:xfrm>
                <a:off x="5722658" y="5219902"/>
                <a:ext cx="257400" cy="128880"/>
              </p14:xfrm>
            </p:contentPart>
          </mc:Choice>
          <mc:Fallback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226ED3A3-CC99-391B-BB9C-E982401CB1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13658" y="5211262"/>
                  <a:ext cx="275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380" name="Freihand 56379">
                  <a:extLst>
                    <a:ext uri="{FF2B5EF4-FFF2-40B4-BE49-F238E27FC236}">
                      <a16:creationId xmlns:a16="http://schemas.microsoft.com/office/drawing/2014/main" id="{0775AC5C-4488-1461-641E-04C47AD50A1A}"/>
                    </a:ext>
                  </a:extLst>
                </p14:cNvPr>
                <p14:cNvContentPartPr/>
                <p14:nvPr/>
              </p14:nvContentPartPr>
              <p14:xfrm>
                <a:off x="5208218" y="5699422"/>
                <a:ext cx="109440" cy="177840"/>
              </p14:xfrm>
            </p:contentPart>
          </mc:Choice>
          <mc:Fallback>
            <p:pic>
              <p:nvPicPr>
                <p:cNvPr id="56380" name="Freihand 56379">
                  <a:extLst>
                    <a:ext uri="{FF2B5EF4-FFF2-40B4-BE49-F238E27FC236}">
                      <a16:creationId xmlns:a16="http://schemas.microsoft.com/office/drawing/2014/main" id="{0775AC5C-4488-1461-641E-04C47AD50A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9218" y="5690422"/>
                  <a:ext cx="12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64955BBD-44E6-9EA6-21DA-7CF7F8A0153B}"/>
                    </a:ext>
                  </a:extLst>
                </p14:cNvPr>
                <p14:cNvContentPartPr/>
                <p14:nvPr/>
              </p14:nvContentPartPr>
              <p14:xfrm>
                <a:off x="5300018" y="5709502"/>
                <a:ext cx="173880" cy="106560"/>
              </p14:xfrm>
            </p:contentPart>
          </mc:Choice>
          <mc:Fallback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64955BBD-44E6-9EA6-21DA-7CF7F8A015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91018" y="5700502"/>
                  <a:ext cx="191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382" name="Freihand 56381">
                  <a:extLst>
                    <a:ext uri="{FF2B5EF4-FFF2-40B4-BE49-F238E27FC236}">
                      <a16:creationId xmlns:a16="http://schemas.microsoft.com/office/drawing/2014/main" id="{461F1A82-7688-713D-A46A-054E03E2095D}"/>
                    </a:ext>
                  </a:extLst>
                </p14:cNvPr>
                <p14:cNvContentPartPr/>
                <p14:nvPr/>
              </p14:nvContentPartPr>
              <p14:xfrm>
                <a:off x="5504858" y="5660542"/>
                <a:ext cx="77040" cy="184680"/>
              </p14:xfrm>
            </p:contentPart>
          </mc:Choice>
          <mc:Fallback>
            <p:pic>
              <p:nvPicPr>
                <p:cNvPr id="56382" name="Freihand 56381">
                  <a:extLst>
                    <a:ext uri="{FF2B5EF4-FFF2-40B4-BE49-F238E27FC236}">
                      <a16:creationId xmlns:a16="http://schemas.microsoft.com/office/drawing/2014/main" id="{461F1A82-7688-713D-A46A-054E03E209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95858" y="5651902"/>
                  <a:ext cx="9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13A53ED1-9D31-2DBF-8476-C615DF7F50ED}"/>
                    </a:ext>
                  </a:extLst>
                </p14:cNvPr>
                <p14:cNvContentPartPr/>
                <p14:nvPr/>
              </p14:nvContentPartPr>
              <p14:xfrm>
                <a:off x="5648138" y="5507542"/>
                <a:ext cx="105840" cy="192960"/>
              </p14:xfrm>
            </p:contentPart>
          </mc:Choice>
          <mc:Fallback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13A53ED1-9D31-2DBF-8476-C615DF7F50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39498" y="5498542"/>
                  <a:ext cx="123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384" name="Freihand 56383">
                  <a:extLst>
                    <a:ext uri="{FF2B5EF4-FFF2-40B4-BE49-F238E27FC236}">
                      <a16:creationId xmlns:a16="http://schemas.microsoft.com/office/drawing/2014/main" id="{5CFE45F7-A3B3-20AF-87D7-F0E9853F37C3}"/>
                    </a:ext>
                  </a:extLst>
                </p14:cNvPr>
                <p14:cNvContentPartPr/>
                <p14:nvPr/>
              </p14:nvContentPartPr>
              <p14:xfrm>
                <a:off x="5632298" y="5542102"/>
                <a:ext cx="23040" cy="23400"/>
              </p14:xfrm>
            </p:contentPart>
          </mc:Choice>
          <mc:Fallback>
            <p:pic>
              <p:nvPicPr>
                <p:cNvPr id="56384" name="Freihand 56383">
                  <a:extLst>
                    <a:ext uri="{FF2B5EF4-FFF2-40B4-BE49-F238E27FC236}">
                      <a16:creationId xmlns:a16="http://schemas.microsoft.com/office/drawing/2014/main" id="{5CFE45F7-A3B3-20AF-87D7-F0E9853F37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23298" y="5533102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385" name="Freihand 56384">
                  <a:extLst>
                    <a:ext uri="{FF2B5EF4-FFF2-40B4-BE49-F238E27FC236}">
                      <a16:creationId xmlns:a16="http://schemas.microsoft.com/office/drawing/2014/main" id="{17E11D9E-447C-9B9D-5E04-7143CCA7B9FE}"/>
                    </a:ext>
                  </a:extLst>
                </p14:cNvPr>
                <p14:cNvContentPartPr/>
                <p14:nvPr/>
              </p14:nvContentPartPr>
              <p14:xfrm>
                <a:off x="5830658" y="5411782"/>
                <a:ext cx="118080" cy="173520"/>
              </p14:xfrm>
            </p:contentPart>
          </mc:Choice>
          <mc:Fallback>
            <p:pic>
              <p:nvPicPr>
                <p:cNvPr id="56385" name="Freihand 56384">
                  <a:extLst>
                    <a:ext uri="{FF2B5EF4-FFF2-40B4-BE49-F238E27FC236}">
                      <a16:creationId xmlns:a16="http://schemas.microsoft.com/office/drawing/2014/main" id="{17E11D9E-447C-9B9D-5E04-7143CCA7B9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22018" y="5402782"/>
                  <a:ext cx="135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386" name="Freihand 56385">
                  <a:extLst>
                    <a:ext uri="{FF2B5EF4-FFF2-40B4-BE49-F238E27FC236}">
                      <a16:creationId xmlns:a16="http://schemas.microsoft.com/office/drawing/2014/main" id="{A1DD13D1-03E6-D44D-31A4-A28DC2AFEAAA}"/>
                    </a:ext>
                  </a:extLst>
                </p14:cNvPr>
                <p14:cNvContentPartPr/>
                <p14:nvPr/>
              </p14:nvContentPartPr>
              <p14:xfrm>
                <a:off x="6014618" y="5364622"/>
                <a:ext cx="95760" cy="167400"/>
              </p14:xfrm>
            </p:contentPart>
          </mc:Choice>
          <mc:Fallback>
            <p:pic>
              <p:nvPicPr>
                <p:cNvPr id="56386" name="Freihand 56385">
                  <a:extLst>
                    <a:ext uri="{FF2B5EF4-FFF2-40B4-BE49-F238E27FC236}">
                      <a16:creationId xmlns:a16="http://schemas.microsoft.com/office/drawing/2014/main" id="{A1DD13D1-03E6-D44D-31A4-A28DC2AFEA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05618" y="5355982"/>
                  <a:ext cx="113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FAA655BB-55FB-3155-49FA-BD244BFD3232}"/>
                    </a:ext>
                  </a:extLst>
                </p14:cNvPr>
                <p14:cNvContentPartPr/>
                <p14:nvPr/>
              </p14:nvContentPartPr>
              <p14:xfrm>
                <a:off x="6129098" y="5387662"/>
                <a:ext cx="61200" cy="106200"/>
              </p14:xfrm>
            </p:contentPart>
          </mc:Choice>
          <mc:Fallback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FAA655BB-55FB-3155-49FA-BD244BFD32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20458" y="5379022"/>
                  <a:ext cx="78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388" name="Freihand 56387">
                  <a:extLst>
                    <a:ext uri="{FF2B5EF4-FFF2-40B4-BE49-F238E27FC236}">
                      <a16:creationId xmlns:a16="http://schemas.microsoft.com/office/drawing/2014/main" id="{C8C682AA-140B-0E9A-8096-2239C4D52154}"/>
                    </a:ext>
                  </a:extLst>
                </p14:cNvPr>
                <p14:cNvContentPartPr/>
                <p14:nvPr/>
              </p14:nvContentPartPr>
              <p14:xfrm>
                <a:off x="6205058" y="5262022"/>
                <a:ext cx="223560" cy="155160"/>
              </p14:xfrm>
            </p:contentPart>
          </mc:Choice>
          <mc:Fallback>
            <p:pic>
              <p:nvPicPr>
                <p:cNvPr id="56388" name="Freihand 56387">
                  <a:extLst>
                    <a:ext uri="{FF2B5EF4-FFF2-40B4-BE49-F238E27FC236}">
                      <a16:creationId xmlns:a16="http://schemas.microsoft.com/office/drawing/2014/main" id="{C8C682AA-140B-0E9A-8096-2239C4D521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96418" y="5253022"/>
                  <a:ext cx="241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391" name="Freihand 56390">
                  <a:extLst>
                    <a:ext uri="{FF2B5EF4-FFF2-40B4-BE49-F238E27FC236}">
                      <a16:creationId xmlns:a16="http://schemas.microsoft.com/office/drawing/2014/main" id="{D237DF62-546A-71E6-8B95-7ECB92D217D6}"/>
                    </a:ext>
                  </a:extLst>
                </p14:cNvPr>
                <p14:cNvContentPartPr/>
                <p14:nvPr/>
              </p14:nvContentPartPr>
              <p14:xfrm>
                <a:off x="6488018" y="5191822"/>
                <a:ext cx="75960" cy="69840"/>
              </p14:xfrm>
            </p:contentPart>
          </mc:Choice>
          <mc:Fallback>
            <p:pic>
              <p:nvPicPr>
                <p:cNvPr id="56391" name="Freihand 56390">
                  <a:extLst>
                    <a:ext uri="{FF2B5EF4-FFF2-40B4-BE49-F238E27FC236}">
                      <a16:creationId xmlns:a16="http://schemas.microsoft.com/office/drawing/2014/main" id="{D237DF62-546A-71E6-8B95-7ECB92D217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9018" y="5183182"/>
                  <a:ext cx="93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ACD8EB42-1291-0474-1B98-D3C82A527F78}"/>
                    </a:ext>
                  </a:extLst>
                </p14:cNvPr>
                <p14:cNvContentPartPr/>
                <p14:nvPr/>
              </p14:nvContentPartPr>
              <p14:xfrm>
                <a:off x="6404138" y="4979062"/>
                <a:ext cx="375840" cy="343080"/>
              </p14:xfrm>
            </p:contentPart>
          </mc:Choice>
          <mc:Fallback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ACD8EB42-1291-0474-1B98-D3C82A527F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95138" y="4970422"/>
                  <a:ext cx="3934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393" name="Freihand 56392">
                  <a:extLst>
                    <a:ext uri="{FF2B5EF4-FFF2-40B4-BE49-F238E27FC236}">
                      <a16:creationId xmlns:a16="http://schemas.microsoft.com/office/drawing/2014/main" id="{3BBEE015-6DC5-C485-9447-AEAA9C125FF6}"/>
                    </a:ext>
                  </a:extLst>
                </p14:cNvPr>
                <p14:cNvContentPartPr/>
                <p14:nvPr/>
              </p14:nvContentPartPr>
              <p14:xfrm>
                <a:off x="5767658" y="5794822"/>
                <a:ext cx="316440" cy="326880"/>
              </p14:xfrm>
            </p:contentPart>
          </mc:Choice>
          <mc:Fallback>
            <p:pic>
              <p:nvPicPr>
                <p:cNvPr id="56393" name="Freihand 56392">
                  <a:extLst>
                    <a:ext uri="{FF2B5EF4-FFF2-40B4-BE49-F238E27FC236}">
                      <a16:creationId xmlns:a16="http://schemas.microsoft.com/office/drawing/2014/main" id="{3BBEE015-6DC5-C485-9447-AEAA9C125F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59018" y="5786182"/>
                  <a:ext cx="334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394" name="Freihand 56393">
                  <a:extLst>
                    <a:ext uri="{FF2B5EF4-FFF2-40B4-BE49-F238E27FC236}">
                      <a16:creationId xmlns:a16="http://schemas.microsoft.com/office/drawing/2014/main" id="{A2066F67-AA71-56A5-6024-67A2BBC9705E}"/>
                    </a:ext>
                  </a:extLst>
                </p14:cNvPr>
                <p14:cNvContentPartPr/>
                <p14:nvPr/>
              </p14:nvContentPartPr>
              <p14:xfrm>
                <a:off x="5864138" y="5716342"/>
                <a:ext cx="81720" cy="25560"/>
              </p14:xfrm>
            </p:contentPart>
          </mc:Choice>
          <mc:Fallback>
            <p:pic>
              <p:nvPicPr>
                <p:cNvPr id="56394" name="Freihand 56393">
                  <a:extLst>
                    <a:ext uri="{FF2B5EF4-FFF2-40B4-BE49-F238E27FC236}">
                      <a16:creationId xmlns:a16="http://schemas.microsoft.com/office/drawing/2014/main" id="{A2066F67-AA71-56A5-6024-67A2BBC9705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55138" y="5707702"/>
                  <a:ext cx="99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395" name="Freihand 56394">
                  <a:extLst>
                    <a:ext uri="{FF2B5EF4-FFF2-40B4-BE49-F238E27FC236}">
                      <a16:creationId xmlns:a16="http://schemas.microsoft.com/office/drawing/2014/main" id="{FFA80118-8040-0918-AC92-705B5F3640E1}"/>
                    </a:ext>
                  </a:extLst>
                </p14:cNvPr>
                <p14:cNvContentPartPr/>
                <p14:nvPr/>
              </p14:nvContentPartPr>
              <p14:xfrm>
                <a:off x="6296498" y="5532742"/>
                <a:ext cx="132840" cy="233280"/>
              </p14:xfrm>
            </p:contentPart>
          </mc:Choice>
          <mc:Fallback>
            <p:pic>
              <p:nvPicPr>
                <p:cNvPr id="56395" name="Freihand 56394">
                  <a:extLst>
                    <a:ext uri="{FF2B5EF4-FFF2-40B4-BE49-F238E27FC236}">
                      <a16:creationId xmlns:a16="http://schemas.microsoft.com/office/drawing/2014/main" id="{FFA80118-8040-0918-AC92-705B5F3640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87858" y="5524102"/>
                  <a:ext cx="150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396" name="Freihand 56395">
                  <a:extLst>
                    <a:ext uri="{FF2B5EF4-FFF2-40B4-BE49-F238E27FC236}">
                      <a16:creationId xmlns:a16="http://schemas.microsoft.com/office/drawing/2014/main" id="{10B0F1E5-EC2B-EAB6-0B10-6B7503C76000}"/>
                    </a:ext>
                  </a:extLst>
                </p14:cNvPr>
                <p14:cNvContentPartPr/>
                <p14:nvPr/>
              </p14:nvContentPartPr>
              <p14:xfrm>
                <a:off x="6451658" y="5530942"/>
                <a:ext cx="252000" cy="118800"/>
              </p14:xfrm>
            </p:contentPart>
          </mc:Choice>
          <mc:Fallback>
            <p:pic>
              <p:nvPicPr>
                <p:cNvPr id="56396" name="Freihand 56395">
                  <a:extLst>
                    <a:ext uri="{FF2B5EF4-FFF2-40B4-BE49-F238E27FC236}">
                      <a16:creationId xmlns:a16="http://schemas.microsoft.com/office/drawing/2014/main" id="{10B0F1E5-EC2B-EAB6-0B10-6B7503C760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43018" y="5522302"/>
                  <a:ext cx="26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6397" name="Freihand 56396">
                  <a:extLst>
                    <a:ext uri="{FF2B5EF4-FFF2-40B4-BE49-F238E27FC236}">
                      <a16:creationId xmlns:a16="http://schemas.microsoft.com/office/drawing/2014/main" id="{4CFD4E4F-8B13-8680-9227-B90872FB13EB}"/>
                    </a:ext>
                  </a:extLst>
                </p14:cNvPr>
                <p14:cNvContentPartPr/>
                <p14:nvPr/>
              </p14:nvContentPartPr>
              <p14:xfrm>
                <a:off x="6871778" y="5138542"/>
                <a:ext cx="286560" cy="351360"/>
              </p14:xfrm>
            </p:contentPart>
          </mc:Choice>
          <mc:Fallback>
            <p:pic>
              <p:nvPicPr>
                <p:cNvPr id="56397" name="Freihand 56396">
                  <a:extLst>
                    <a:ext uri="{FF2B5EF4-FFF2-40B4-BE49-F238E27FC236}">
                      <a16:creationId xmlns:a16="http://schemas.microsoft.com/office/drawing/2014/main" id="{4CFD4E4F-8B13-8680-9227-B90872FB13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63138" y="5129542"/>
                  <a:ext cx="3042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398" name="Freihand 56397">
                  <a:extLst>
                    <a:ext uri="{FF2B5EF4-FFF2-40B4-BE49-F238E27FC236}">
                      <a16:creationId xmlns:a16="http://schemas.microsoft.com/office/drawing/2014/main" id="{E1328660-78CD-81BC-3449-D561A9CA4216}"/>
                    </a:ext>
                  </a:extLst>
                </p14:cNvPr>
                <p14:cNvContentPartPr/>
                <p14:nvPr/>
              </p14:nvContentPartPr>
              <p14:xfrm>
                <a:off x="7185698" y="5111542"/>
                <a:ext cx="97560" cy="184680"/>
              </p14:xfrm>
            </p:contentPart>
          </mc:Choice>
          <mc:Fallback>
            <p:pic>
              <p:nvPicPr>
                <p:cNvPr id="56398" name="Freihand 56397">
                  <a:extLst>
                    <a:ext uri="{FF2B5EF4-FFF2-40B4-BE49-F238E27FC236}">
                      <a16:creationId xmlns:a16="http://schemas.microsoft.com/office/drawing/2014/main" id="{E1328660-78CD-81BC-3449-D561A9CA42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76698" y="5102902"/>
                  <a:ext cx="115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399" name="Freihand 56398">
                  <a:extLst>
                    <a:ext uri="{FF2B5EF4-FFF2-40B4-BE49-F238E27FC236}">
                      <a16:creationId xmlns:a16="http://schemas.microsoft.com/office/drawing/2014/main" id="{6808495A-28A5-707B-1066-01D43F41C549}"/>
                    </a:ext>
                  </a:extLst>
                </p14:cNvPr>
                <p14:cNvContentPartPr/>
                <p14:nvPr/>
              </p14:nvContentPartPr>
              <p14:xfrm>
                <a:off x="7295498" y="5066542"/>
                <a:ext cx="244080" cy="184680"/>
              </p14:xfrm>
            </p:contentPart>
          </mc:Choice>
          <mc:Fallback>
            <p:pic>
              <p:nvPicPr>
                <p:cNvPr id="56399" name="Freihand 56398">
                  <a:extLst>
                    <a:ext uri="{FF2B5EF4-FFF2-40B4-BE49-F238E27FC236}">
                      <a16:creationId xmlns:a16="http://schemas.microsoft.com/office/drawing/2014/main" id="{6808495A-28A5-707B-1066-01D43F41C5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86498" y="5057902"/>
                  <a:ext cx="261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401" name="Freihand 56400">
                  <a:extLst>
                    <a:ext uri="{FF2B5EF4-FFF2-40B4-BE49-F238E27FC236}">
                      <a16:creationId xmlns:a16="http://schemas.microsoft.com/office/drawing/2014/main" id="{56A1FA8D-421B-A6C9-6C1B-8B8BDD22A5A4}"/>
                    </a:ext>
                  </a:extLst>
                </p14:cNvPr>
                <p14:cNvContentPartPr/>
                <p14:nvPr/>
              </p14:nvContentPartPr>
              <p14:xfrm>
                <a:off x="7733618" y="4843342"/>
                <a:ext cx="320760" cy="200880"/>
              </p14:xfrm>
            </p:contentPart>
          </mc:Choice>
          <mc:Fallback>
            <p:pic>
              <p:nvPicPr>
                <p:cNvPr id="56401" name="Freihand 56400">
                  <a:extLst>
                    <a:ext uri="{FF2B5EF4-FFF2-40B4-BE49-F238E27FC236}">
                      <a16:creationId xmlns:a16="http://schemas.microsoft.com/office/drawing/2014/main" id="{56A1FA8D-421B-A6C9-6C1B-8B8BDD22A5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24978" y="4834702"/>
                  <a:ext cx="338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402" name="Freihand 56401">
                  <a:extLst>
                    <a:ext uri="{FF2B5EF4-FFF2-40B4-BE49-F238E27FC236}">
                      <a16:creationId xmlns:a16="http://schemas.microsoft.com/office/drawing/2014/main" id="{6066E4BA-4630-ECEB-1D02-945219AD42DB}"/>
                    </a:ext>
                  </a:extLst>
                </p14:cNvPr>
                <p14:cNvContentPartPr/>
                <p14:nvPr/>
              </p14:nvContentPartPr>
              <p14:xfrm>
                <a:off x="7989578" y="4687102"/>
                <a:ext cx="262080" cy="227520"/>
              </p14:xfrm>
            </p:contentPart>
          </mc:Choice>
          <mc:Fallback>
            <p:pic>
              <p:nvPicPr>
                <p:cNvPr id="56402" name="Freihand 56401">
                  <a:extLst>
                    <a:ext uri="{FF2B5EF4-FFF2-40B4-BE49-F238E27FC236}">
                      <a16:creationId xmlns:a16="http://schemas.microsoft.com/office/drawing/2014/main" id="{6066E4BA-4630-ECEB-1D02-945219AD42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80938" y="4678102"/>
                  <a:ext cx="2797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06" name="Gruppieren 56405">
            <a:extLst>
              <a:ext uri="{FF2B5EF4-FFF2-40B4-BE49-F238E27FC236}">
                <a16:creationId xmlns:a16="http://schemas.microsoft.com/office/drawing/2014/main" id="{5619BD80-1719-95EF-87C0-61F0B8CD234F}"/>
              </a:ext>
            </a:extLst>
          </p:cNvPr>
          <p:cNvGrpSpPr/>
          <p:nvPr/>
        </p:nvGrpSpPr>
        <p:grpSpPr>
          <a:xfrm>
            <a:off x="4847138" y="3467782"/>
            <a:ext cx="598680" cy="371160"/>
            <a:chOff x="4847138" y="3467782"/>
            <a:chExt cx="5986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404" name="Freihand 56403">
                  <a:extLst>
                    <a:ext uri="{FF2B5EF4-FFF2-40B4-BE49-F238E27FC236}">
                      <a16:creationId xmlns:a16="http://schemas.microsoft.com/office/drawing/2014/main" id="{0E7FB19E-0F6A-05D4-B9B4-A88146661A8A}"/>
                    </a:ext>
                  </a:extLst>
                </p14:cNvPr>
                <p14:cNvContentPartPr/>
                <p14:nvPr/>
              </p14:nvContentPartPr>
              <p14:xfrm>
                <a:off x="4847138" y="3562102"/>
                <a:ext cx="401400" cy="276840"/>
              </p14:xfrm>
            </p:contentPart>
          </mc:Choice>
          <mc:Fallback>
            <p:pic>
              <p:nvPicPr>
                <p:cNvPr id="56404" name="Freihand 56403">
                  <a:extLst>
                    <a:ext uri="{FF2B5EF4-FFF2-40B4-BE49-F238E27FC236}">
                      <a16:creationId xmlns:a16="http://schemas.microsoft.com/office/drawing/2014/main" id="{0E7FB19E-0F6A-05D4-B9B4-A88146661A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38498" y="3553462"/>
                  <a:ext cx="419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405" name="Freihand 56404">
                  <a:extLst>
                    <a:ext uri="{FF2B5EF4-FFF2-40B4-BE49-F238E27FC236}">
                      <a16:creationId xmlns:a16="http://schemas.microsoft.com/office/drawing/2014/main" id="{D0E4B8AE-B81F-9F3D-232A-D4979012CDE0}"/>
                    </a:ext>
                  </a:extLst>
                </p14:cNvPr>
                <p14:cNvContentPartPr/>
                <p14:nvPr/>
              </p14:nvContentPartPr>
              <p14:xfrm>
                <a:off x="5028218" y="3467782"/>
                <a:ext cx="417600" cy="159480"/>
              </p14:xfrm>
            </p:contentPart>
          </mc:Choice>
          <mc:Fallback>
            <p:pic>
              <p:nvPicPr>
                <p:cNvPr id="56405" name="Freihand 56404">
                  <a:extLst>
                    <a:ext uri="{FF2B5EF4-FFF2-40B4-BE49-F238E27FC236}">
                      <a16:creationId xmlns:a16="http://schemas.microsoft.com/office/drawing/2014/main" id="{D0E4B8AE-B81F-9F3D-232A-D4979012CD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19578" y="3458782"/>
                  <a:ext cx="435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77AD2C4-8595-852F-E877-A7933441BB22}"/>
                  </a:ext>
                </a:extLst>
              </p14:cNvPr>
              <p14:cNvContentPartPr/>
              <p14:nvPr/>
            </p14:nvContentPartPr>
            <p14:xfrm>
              <a:off x="10219418" y="1003582"/>
              <a:ext cx="206280" cy="1530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77AD2C4-8595-852F-E877-A7933441BB2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10418" y="994582"/>
                <a:ext cx="2239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E481A05-E1F9-AB3F-0051-CC3B686EC361}"/>
                  </a:ext>
                </a:extLst>
              </p14:cNvPr>
              <p14:cNvContentPartPr/>
              <p14:nvPr/>
            </p14:nvContentPartPr>
            <p14:xfrm>
              <a:off x="10196738" y="1412902"/>
              <a:ext cx="190080" cy="288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E481A05-E1F9-AB3F-0051-CC3B686EC3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187738" y="1403902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DA2B142-242B-2C29-8A32-0EFE1FD50AC6}"/>
                  </a:ext>
                </a:extLst>
              </p14:cNvPr>
              <p14:cNvContentPartPr/>
              <p14:nvPr/>
            </p14:nvContentPartPr>
            <p14:xfrm>
              <a:off x="9611738" y="966862"/>
              <a:ext cx="219240" cy="200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DA2B142-242B-2C29-8A32-0EFE1FD50AC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602738" y="958222"/>
                <a:ext cx="2368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05AC745-6B42-DD4B-5E43-8E797E45412F}"/>
                  </a:ext>
                </a:extLst>
              </p14:cNvPr>
              <p14:cNvContentPartPr/>
              <p14:nvPr/>
            </p14:nvContentPartPr>
            <p14:xfrm>
              <a:off x="9711098" y="1095382"/>
              <a:ext cx="69480" cy="810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05AC745-6B42-DD4B-5E43-8E797E45412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702458" y="1086742"/>
                <a:ext cx="87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3D3A18D-C2D4-BF0B-1D58-909A6EE2AC96}"/>
                  </a:ext>
                </a:extLst>
              </p14:cNvPr>
              <p14:cNvContentPartPr/>
              <p14:nvPr/>
            </p14:nvContentPartPr>
            <p14:xfrm>
              <a:off x="8396378" y="1158022"/>
              <a:ext cx="15840" cy="207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3D3A18D-C2D4-BF0B-1D58-909A6EE2AC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87738" y="1149022"/>
                <a:ext cx="33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53EBAFC-ED28-8051-221E-0480ED0C34E7}"/>
                  </a:ext>
                </a:extLst>
              </p14:cNvPr>
              <p14:cNvContentPartPr/>
              <p14:nvPr/>
            </p14:nvContentPartPr>
            <p14:xfrm>
              <a:off x="8302058" y="1058662"/>
              <a:ext cx="186480" cy="140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53EBAFC-ED28-8051-221E-0480ED0C34E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93058" y="1049662"/>
                <a:ext cx="204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CC44D72-AFAE-A0F3-3F79-88FF6AE4146C}"/>
                  </a:ext>
                </a:extLst>
              </p14:cNvPr>
              <p14:cNvContentPartPr/>
              <p14:nvPr/>
            </p14:nvContentPartPr>
            <p14:xfrm>
              <a:off x="8505098" y="1131382"/>
              <a:ext cx="170280" cy="146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CC44D72-AFAE-A0F3-3F79-88FF6AE4146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96098" y="1122742"/>
                <a:ext cx="187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FBF3C17-BB0D-1F88-E3DC-CEA48E3106F5}"/>
                  </a:ext>
                </a:extLst>
              </p14:cNvPr>
              <p14:cNvContentPartPr/>
              <p14:nvPr/>
            </p14:nvContentPartPr>
            <p14:xfrm>
              <a:off x="8753498" y="1154422"/>
              <a:ext cx="153720" cy="878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FBF3C17-BB0D-1F88-E3DC-CEA48E3106F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744498" y="1145422"/>
                <a:ext cx="171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9FF9266-3752-09C4-B398-D359CD55048E}"/>
                  </a:ext>
                </a:extLst>
              </p14:cNvPr>
              <p14:cNvContentPartPr/>
              <p14:nvPr/>
            </p14:nvContentPartPr>
            <p14:xfrm>
              <a:off x="8929898" y="1156222"/>
              <a:ext cx="97560" cy="53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9FF9266-3752-09C4-B398-D359CD55048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920898" y="1147582"/>
                <a:ext cx="115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6D49269-C9EC-4CBE-AC45-74E2DEAD77AB}"/>
                  </a:ext>
                </a:extLst>
              </p14:cNvPr>
              <p14:cNvContentPartPr/>
              <p14:nvPr/>
            </p14:nvContentPartPr>
            <p14:xfrm>
              <a:off x="9109898" y="1044622"/>
              <a:ext cx="236160" cy="158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6D49269-C9EC-4CBE-AC45-74E2DEAD77A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101258" y="1035622"/>
                <a:ext cx="253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05A0424-AE24-102E-343A-A5E0A6A5D7F6}"/>
                  </a:ext>
                </a:extLst>
              </p14:cNvPr>
              <p14:cNvContentPartPr/>
              <p14:nvPr/>
            </p14:nvContentPartPr>
            <p14:xfrm>
              <a:off x="8387018" y="1475182"/>
              <a:ext cx="94680" cy="209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05A0424-AE24-102E-343A-A5E0A6A5D7F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78018" y="1466542"/>
                <a:ext cx="1123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329F9CD-C379-A4B6-CBE6-23CF01D410C8}"/>
                  </a:ext>
                </a:extLst>
              </p14:cNvPr>
              <p14:cNvContentPartPr/>
              <p14:nvPr/>
            </p14:nvContentPartPr>
            <p14:xfrm>
              <a:off x="8509418" y="1485622"/>
              <a:ext cx="94680" cy="1836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329F9CD-C379-A4B6-CBE6-23CF01D410C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500418" y="1476622"/>
                <a:ext cx="112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9068F65-FB6E-9340-68D6-01D8A176B8AB}"/>
                  </a:ext>
                </a:extLst>
              </p14:cNvPr>
              <p14:cNvContentPartPr/>
              <p14:nvPr/>
            </p14:nvContentPartPr>
            <p14:xfrm>
              <a:off x="8623898" y="1578142"/>
              <a:ext cx="146520" cy="626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9068F65-FB6E-9340-68D6-01D8A176B8A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14898" y="1569502"/>
                <a:ext cx="164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3DC8297-A4E4-E8FF-AFFA-F52493F62C22}"/>
                  </a:ext>
                </a:extLst>
              </p14:cNvPr>
              <p14:cNvContentPartPr/>
              <p14:nvPr/>
            </p14:nvContentPartPr>
            <p14:xfrm>
              <a:off x="8802098" y="1415062"/>
              <a:ext cx="217800" cy="217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3DC8297-A4E4-E8FF-AFFA-F52493F62C2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93098" y="1406422"/>
                <a:ext cx="235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1222075-D3EC-EC6B-F20E-B88280A37418}"/>
                  </a:ext>
                </a:extLst>
              </p14:cNvPr>
              <p14:cNvContentPartPr/>
              <p14:nvPr/>
            </p14:nvContentPartPr>
            <p14:xfrm>
              <a:off x="8752058" y="1521622"/>
              <a:ext cx="128160" cy="117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1222075-D3EC-EC6B-F20E-B88280A374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743418" y="1512982"/>
                <a:ext cx="145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794C8C1-C874-633D-C945-E29EC1D107DD}"/>
                  </a:ext>
                </a:extLst>
              </p14:cNvPr>
              <p14:cNvContentPartPr/>
              <p14:nvPr/>
            </p14:nvContentPartPr>
            <p14:xfrm>
              <a:off x="8980298" y="1385182"/>
              <a:ext cx="279000" cy="2210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794C8C1-C874-633D-C945-E29EC1D107D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971658" y="1376542"/>
                <a:ext cx="296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1B381DE-5258-1CDF-4446-EA2D8517B1F1}"/>
                  </a:ext>
                </a:extLst>
              </p14:cNvPr>
              <p14:cNvContentPartPr/>
              <p14:nvPr/>
            </p14:nvContentPartPr>
            <p14:xfrm>
              <a:off x="9669698" y="1312822"/>
              <a:ext cx="194040" cy="167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1B381DE-5258-1CDF-4446-EA2D8517B1F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660698" y="1303822"/>
                <a:ext cx="2116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7AE0BD0-07E4-56A8-CABA-8710BD8C469D}"/>
                  </a:ext>
                </a:extLst>
              </p14:cNvPr>
              <p14:cNvContentPartPr/>
              <p14:nvPr/>
            </p14:nvContentPartPr>
            <p14:xfrm>
              <a:off x="9781658" y="1418302"/>
              <a:ext cx="45360" cy="81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7AE0BD0-07E4-56A8-CABA-8710BD8C469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773018" y="1409662"/>
                <a:ext cx="63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B1FF8F1-B0E4-039B-378A-8ED6B4EE228D}"/>
                  </a:ext>
                </a:extLst>
              </p14:cNvPr>
              <p14:cNvContentPartPr/>
              <p14:nvPr/>
            </p14:nvContentPartPr>
            <p14:xfrm>
              <a:off x="8544338" y="1834462"/>
              <a:ext cx="20880" cy="2394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B1FF8F1-B0E4-039B-378A-8ED6B4EE228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35698" y="1825462"/>
                <a:ext cx="385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8E453D7-78BC-390A-5CAC-327E64DE24BD}"/>
                  </a:ext>
                </a:extLst>
              </p14:cNvPr>
              <p14:cNvContentPartPr/>
              <p14:nvPr/>
            </p14:nvContentPartPr>
            <p14:xfrm>
              <a:off x="8446058" y="1846342"/>
              <a:ext cx="183600" cy="188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8E453D7-78BC-390A-5CAC-327E64DE24B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437058" y="1837342"/>
                <a:ext cx="201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C92882A-7319-8928-CFA7-A0E94F4956CC}"/>
                  </a:ext>
                </a:extLst>
              </p14:cNvPr>
              <p14:cNvContentPartPr/>
              <p14:nvPr/>
            </p14:nvContentPartPr>
            <p14:xfrm>
              <a:off x="8636498" y="1923022"/>
              <a:ext cx="114840" cy="1094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C92882A-7319-8928-CFA7-A0E94F4956C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627858" y="1914382"/>
                <a:ext cx="132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144AAB9-96F1-46E5-E62E-3716E2CA305D}"/>
                  </a:ext>
                </a:extLst>
              </p14:cNvPr>
              <p14:cNvContentPartPr/>
              <p14:nvPr/>
            </p14:nvContentPartPr>
            <p14:xfrm>
              <a:off x="8846018" y="1887382"/>
              <a:ext cx="190440" cy="1144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144AAB9-96F1-46E5-E62E-3716E2CA305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837378" y="1878382"/>
                <a:ext cx="2080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D24A710-2339-38C9-3C12-757AA6FB1AA9}"/>
                  </a:ext>
                </a:extLst>
              </p14:cNvPr>
              <p14:cNvContentPartPr/>
              <p14:nvPr/>
            </p14:nvContentPartPr>
            <p14:xfrm>
              <a:off x="9076778" y="1887022"/>
              <a:ext cx="71280" cy="117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D24A710-2339-38C9-3C12-757AA6FB1AA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067778" y="1878382"/>
                <a:ext cx="889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5CFAF24-F211-27EC-6947-AA35562DEDF3}"/>
                  </a:ext>
                </a:extLst>
              </p14:cNvPr>
              <p14:cNvContentPartPr/>
              <p14:nvPr/>
            </p14:nvContentPartPr>
            <p14:xfrm>
              <a:off x="9150218" y="1778302"/>
              <a:ext cx="173880" cy="222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5CFAF24-F211-27EC-6947-AA35562DEDF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141578" y="1769662"/>
                <a:ext cx="1915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9485494-4592-B89D-2055-6A04267993E5}"/>
                  </a:ext>
                </a:extLst>
              </p14:cNvPr>
              <p14:cNvContentPartPr/>
              <p14:nvPr/>
            </p14:nvContentPartPr>
            <p14:xfrm>
              <a:off x="8071658" y="1021942"/>
              <a:ext cx="275040" cy="16531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9485494-4592-B89D-2055-6A04267993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63018" y="1013302"/>
                <a:ext cx="292680" cy="16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235AC067-D07D-FA71-DC32-716DD164380F}"/>
                  </a:ext>
                </a:extLst>
              </p14:cNvPr>
              <p14:cNvContentPartPr/>
              <p14:nvPr/>
            </p14:nvContentPartPr>
            <p14:xfrm>
              <a:off x="7895618" y="866062"/>
              <a:ext cx="89640" cy="10227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235AC067-D07D-FA71-DC32-716DD164380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86618" y="857422"/>
                <a:ext cx="10728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942E7DA-DB3F-BA63-7F85-2729C95F2B85}"/>
                  </a:ext>
                </a:extLst>
              </p14:cNvPr>
              <p14:cNvContentPartPr/>
              <p14:nvPr/>
            </p14:nvContentPartPr>
            <p14:xfrm>
              <a:off x="7940618" y="1727542"/>
              <a:ext cx="151560" cy="2052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942E7DA-DB3F-BA63-7F85-2729C95F2B8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931978" y="1718542"/>
                <a:ext cx="1692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6335" name="Freihand 56334">
                <a:extLst>
                  <a:ext uri="{FF2B5EF4-FFF2-40B4-BE49-F238E27FC236}">
                    <a16:creationId xmlns:a16="http://schemas.microsoft.com/office/drawing/2014/main" id="{A137C20C-66E9-6A0A-70DF-162132ADC343}"/>
                  </a:ext>
                </a:extLst>
              </p14:cNvPr>
              <p14:cNvContentPartPr/>
              <p14:nvPr/>
            </p14:nvContentPartPr>
            <p14:xfrm>
              <a:off x="10609658" y="888022"/>
              <a:ext cx="121320" cy="190800"/>
            </p14:xfrm>
          </p:contentPart>
        </mc:Choice>
        <mc:Fallback>
          <p:pic>
            <p:nvPicPr>
              <p:cNvPr id="56335" name="Freihand 56334">
                <a:extLst>
                  <a:ext uri="{FF2B5EF4-FFF2-40B4-BE49-F238E27FC236}">
                    <a16:creationId xmlns:a16="http://schemas.microsoft.com/office/drawing/2014/main" id="{A137C20C-66E9-6A0A-70DF-162132ADC34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601018" y="879382"/>
                <a:ext cx="1389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6336" name="Freihand 56335">
                <a:extLst>
                  <a:ext uri="{FF2B5EF4-FFF2-40B4-BE49-F238E27FC236}">
                    <a16:creationId xmlns:a16="http://schemas.microsoft.com/office/drawing/2014/main" id="{74B848C8-E4D7-458E-6BDB-6C5D1EF8750B}"/>
                  </a:ext>
                </a:extLst>
              </p14:cNvPr>
              <p14:cNvContentPartPr/>
              <p14:nvPr/>
            </p14:nvContentPartPr>
            <p14:xfrm>
              <a:off x="10659698" y="854902"/>
              <a:ext cx="120240" cy="25200"/>
            </p14:xfrm>
          </p:contentPart>
        </mc:Choice>
        <mc:Fallback>
          <p:pic>
            <p:nvPicPr>
              <p:cNvPr id="56336" name="Freihand 56335">
                <a:extLst>
                  <a:ext uri="{FF2B5EF4-FFF2-40B4-BE49-F238E27FC236}">
                    <a16:creationId xmlns:a16="http://schemas.microsoft.com/office/drawing/2014/main" id="{74B848C8-E4D7-458E-6BDB-6C5D1EF8750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650698" y="846262"/>
                <a:ext cx="137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6337" name="Freihand 56336">
                <a:extLst>
                  <a:ext uri="{FF2B5EF4-FFF2-40B4-BE49-F238E27FC236}">
                    <a16:creationId xmlns:a16="http://schemas.microsoft.com/office/drawing/2014/main" id="{E6D7C9B9-336D-0B35-2B63-B868A960E874}"/>
                  </a:ext>
                </a:extLst>
              </p14:cNvPr>
              <p14:cNvContentPartPr/>
              <p14:nvPr/>
            </p14:nvContentPartPr>
            <p14:xfrm>
              <a:off x="10834658" y="843742"/>
              <a:ext cx="394920" cy="215640"/>
            </p14:xfrm>
          </p:contentPart>
        </mc:Choice>
        <mc:Fallback>
          <p:pic>
            <p:nvPicPr>
              <p:cNvPr id="56337" name="Freihand 56336">
                <a:extLst>
                  <a:ext uri="{FF2B5EF4-FFF2-40B4-BE49-F238E27FC236}">
                    <a16:creationId xmlns:a16="http://schemas.microsoft.com/office/drawing/2014/main" id="{E6D7C9B9-336D-0B35-2B63-B868A960E87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825658" y="834742"/>
                <a:ext cx="412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6338" name="Freihand 56337">
                <a:extLst>
                  <a:ext uri="{FF2B5EF4-FFF2-40B4-BE49-F238E27FC236}">
                    <a16:creationId xmlns:a16="http://schemas.microsoft.com/office/drawing/2014/main" id="{922CAE7B-AE4A-48A8-0CFD-8A9D037435DE}"/>
                  </a:ext>
                </a:extLst>
              </p14:cNvPr>
              <p14:cNvContentPartPr/>
              <p14:nvPr/>
            </p14:nvContentPartPr>
            <p14:xfrm>
              <a:off x="11073698" y="796582"/>
              <a:ext cx="72360" cy="92880"/>
            </p14:xfrm>
          </p:contentPart>
        </mc:Choice>
        <mc:Fallback>
          <p:pic>
            <p:nvPicPr>
              <p:cNvPr id="56338" name="Freihand 56337">
                <a:extLst>
                  <a:ext uri="{FF2B5EF4-FFF2-40B4-BE49-F238E27FC236}">
                    <a16:creationId xmlns:a16="http://schemas.microsoft.com/office/drawing/2014/main" id="{922CAE7B-AE4A-48A8-0CFD-8A9D037435D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065058" y="787942"/>
                <a:ext cx="90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6339" name="Freihand 56338">
                <a:extLst>
                  <a:ext uri="{FF2B5EF4-FFF2-40B4-BE49-F238E27FC236}">
                    <a16:creationId xmlns:a16="http://schemas.microsoft.com/office/drawing/2014/main" id="{80120445-82FE-3F60-7A88-D1CC632DF259}"/>
                  </a:ext>
                </a:extLst>
              </p14:cNvPr>
              <p14:cNvContentPartPr/>
              <p14:nvPr/>
            </p14:nvContentPartPr>
            <p14:xfrm>
              <a:off x="11158298" y="972982"/>
              <a:ext cx="100440" cy="85680"/>
            </p14:xfrm>
          </p:contentPart>
        </mc:Choice>
        <mc:Fallback>
          <p:pic>
            <p:nvPicPr>
              <p:cNvPr id="56339" name="Freihand 56338">
                <a:extLst>
                  <a:ext uri="{FF2B5EF4-FFF2-40B4-BE49-F238E27FC236}">
                    <a16:creationId xmlns:a16="http://schemas.microsoft.com/office/drawing/2014/main" id="{80120445-82FE-3F60-7A88-D1CC632DF25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149298" y="964342"/>
                <a:ext cx="118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6341" name="Freihand 56340">
                <a:extLst>
                  <a:ext uri="{FF2B5EF4-FFF2-40B4-BE49-F238E27FC236}">
                    <a16:creationId xmlns:a16="http://schemas.microsoft.com/office/drawing/2014/main" id="{33F80C31-60BB-67A4-B754-EC62657E9E8A}"/>
                  </a:ext>
                </a:extLst>
              </p14:cNvPr>
              <p14:cNvContentPartPr/>
              <p14:nvPr/>
            </p14:nvContentPartPr>
            <p14:xfrm>
              <a:off x="10601738" y="1303462"/>
              <a:ext cx="113040" cy="137520"/>
            </p14:xfrm>
          </p:contentPart>
        </mc:Choice>
        <mc:Fallback>
          <p:pic>
            <p:nvPicPr>
              <p:cNvPr id="56341" name="Freihand 56340">
                <a:extLst>
                  <a:ext uri="{FF2B5EF4-FFF2-40B4-BE49-F238E27FC236}">
                    <a16:creationId xmlns:a16="http://schemas.microsoft.com/office/drawing/2014/main" id="{33F80C31-60BB-67A4-B754-EC62657E9E8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592738" y="1294822"/>
                <a:ext cx="130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6342" name="Freihand 56341">
                <a:extLst>
                  <a:ext uri="{FF2B5EF4-FFF2-40B4-BE49-F238E27FC236}">
                    <a16:creationId xmlns:a16="http://schemas.microsoft.com/office/drawing/2014/main" id="{D8353B8D-4289-F9E0-8DC8-2AF3CAB8F59B}"/>
                  </a:ext>
                </a:extLst>
              </p14:cNvPr>
              <p14:cNvContentPartPr/>
              <p14:nvPr/>
            </p14:nvContentPartPr>
            <p14:xfrm>
              <a:off x="10756538" y="1293022"/>
              <a:ext cx="113400" cy="137880"/>
            </p14:xfrm>
          </p:contentPart>
        </mc:Choice>
        <mc:Fallback>
          <p:pic>
            <p:nvPicPr>
              <p:cNvPr id="56342" name="Freihand 56341">
                <a:extLst>
                  <a:ext uri="{FF2B5EF4-FFF2-40B4-BE49-F238E27FC236}">
                    <a16:creationId xmlns:a16="http://schemas.microsoft.com/office/drawing/2014/main" id="{D8353B8D-4289-F9E0-8DC8-2AF3CAB8F59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747898" y="1284022"/>
                <a:ext cx="131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6343" name="Freihand 56342">
                <a:extLst>
                  <a:ext uri="{FF2B5EF4-FFF2-40B4-BE49-F238E27FC236}">
                    <a16:creationId xmlns:a16="http://schemas.microsoft.com/office/drawing/2014/main" id="{06523757-173D-AF6D-EC84-4EAD510AE070}"/>
                  </a:ext>
                </a:extLst>
              </p14:cNvPr>
              <p14:cNvContentPartPr/>
              <p14:nvPr/>
            </p14:nvContentPartPr>
            <p14:xfrm>
              <a:off x="11027258" y="1308142"/>
              <a:ext cx="85320" cy="106560"/>
            </p14:xfrm>
          </p:contentPart>
        </mc:Choice>
        <mc:Fallback>
          <p:pic>
            <p:nvPicPr>
              <p:cNvPr id="56343" name="Freihand 56342">
                <a:extLst>
                  <a:ext uri="{FF2B5EF4-FFF2-40B4-BE49-F238E27FC236}">
                    <a16:creationId xmlns:a16="http://schemas.microsoft.com/office/drawing/2014/main" id="{06523757-173D-AF6D-EC84-4EAD510AE07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018258" y="1299142"/>
                <a:ext cx="1029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56344" name="Freihand 56343">
                <a:extLst>
                  <a:ext uri="{FF2B5EF4-FFF2-40B4-BE49-F238E27FC236}">
                    <a16:creationId xmlns:a16="http://schemas.microsoft.com/office/drawing/2014/main" id="{2A6AB656-1648-CFE0-346B-E1DC99546214}"/>
                  </a:ext>
                </a:extLst>
              </p14:cNvPr>
              <p14:cNvContentPartPr/>
              <p14:nvPr/>
            </p14:nvContentPartPr>
            <p14:xfrm>
              <a:off x="10950938" y="1206982"/>
              <a:ext cx="235440" cy="211680"/>
            </p14:xfrm>
          </p:contentPart>
        </mc:Choice>
        <mc:Fallback>
          <p:pic>
            <p:nvPicPr>
              <p:cNvPr id="56344" name="Freihand 56343">
                <a:extLst>
                  <a:ext uri="{FF2B5EF4-FFF2-40B4-BE49-F238E27FC236}">
                    <a16:creationId xmlns:a16="http://schemas.microsoft.com/office/drawing/2014/main" id="{2A6AB656-1648-CFE0-346B-E1DC9954621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941938" y="1198342"/>
                <a:ext cx="253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56346" name="Freihand 56345">
                <a:extLst>
                  <a:ext uri="{FF2B5EF4-FFF2-40B4-BE49-F238E27FC236}">
                    <a16:creationId xmlns:a16="http://schemas.microsoft.com/office/drawing/2014/main" id="{F01098F0-FF87-C24A-445A-9D6669F82F21}"/>
                  </a:ext>
                </a:extLst>
              </p14:cNvPr>
              <p14:cNvContentPartPr/>
              <p14:nvPr/>
            </p14:nvContentPartPr>
            <p14:xfrm>
              <a:off x="10531538" y="1701262"/>
              <a:ext cx="117360" cy="164520"/>
            </p14:xfrm>
          </p:contentPart>
        </mc:Choice>
        <mc:Fallback>
          <p:pic>
            <p:nvPicPr>
              <p:cNvPr id="56346" name="Freihand 56345">
                <a:extLst>
                  <a:ext uri="{FF2B5EF4-FFF2-40B4-BE49-F238E27FC236}">
                    <a16:creationId xmlns:a16="http://schemas.microsoft.com/office/drawing/2014/main" id="{F01098F0-FF87-C24A-445A-9D6669F82F2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22538" y="1692262"/>
                <a:ext cx="135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56347" name="Freihand 56346">
                <a:extLst>
                  <a:ext uri="{FF2B5EF4-FFF2-40B4-BE49-F238E27FC236}">
                    <a16:creationId xmlns:a16="http://schemas.microsoft.com/office/drawing/2014/main" id="{6F8AC258-8BA1-8115-BCDF-42C927055E1C}"/>
                  </a:ext>
                </a:extLst>
              </p14:cNvPr>
              <p14:cNvContentPartPr/>
              <p14:nvPr/>
            </p14:nvContentPartPr>
            <p14:xfrm>
              <a:off x="10734938" y="1701622"/>
              <a:ext cx="122760" cy="138960"/>
            </p14:xfrm>
          </p:contentPart>
        </mc:Choice>
        <mc:Fallback>
          <p:pic>
            <p:nvPicPr>
              <p:cNvPr id="56347" name="Freihand 56346">
                <a:extLst>
                  <a:ext uri="{FF2B5EF4-FFF2-40B4-BE49-F238E27FC236}">
                    <a16:creationId xmlns:a16="http://schemas.microsoft.com/office/drawing/2014/main" id="{6F8AC258-8BA1-8115-BCDF-42C927055E1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726298" y="1692982"/>
                <a:ext cx="140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56348" name="Freihand 56347">
                <a:extLst>
                  <a:ext uri="{FF2B5EF4-FFF2-40B4-BE49-F238E27FC236}">
                    <a16:creationId xmlns:a16="http://schemas.microsoft.com/office/drawing/2014/main" id="{61E6B6EF-CC59-6600-B137-459A210CA5E8}"/>
                  </a:ext>
                </a:extLst>
              </p14:cNvPr>
              <p14:cNvContentPartPr/>
              <p14:nvPr/>
            </p14:nvContentPartPr>
            <p14:xfrm>
              <a:off x="11089178" y="1671742"/>
              <a:ext cx="94320" cy="162360"/>
            </p14:xfrm>
          </p:contentPart>
        </mc:Choice>
        <mc:Fallback>
          <p:pic>
            <p:nvPicPr>
              <p:cNvPr id="56348" name="Freihand 56347">
                <a:extLst>
                  <a:ext uri="{FF2B5EF4-FFF2-40B4-BE49-F238E27FC236}">
                    <a16:creationId xmlns:a16="http://schemas.microsoft.com/office/drawing/2014/main" id="{61E6B6EF-CC59-6600-B137-459A210CA5E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080538" y="1663102"/>
                <a:ext cx="111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56349" name="Freihand 56348">
                <a:extLst>
                  <a:ext uri="{FF2B5EF4-FFF2-40B4-BE49-F238E27FC236}">
                    <a16:creationId xmlns:a16="http://schemas.microsoft.com/office/drawing/2014/main" id="{F3BA3DAA-F78C-CDE8-EEBA-01CF230F4A79}"/>
                  </a:ext>
                </a:extLst>
              </p14:cNvPr>
              <p14:cNvContentPartPr/>
              <p14:nvPr/>
            </p14:nvContentPartPr>
            <p14:xfrm>
              <a:off x="11024018" y="1611622"/>
              <a:ext cx="68040" cy="56520"/>
            </p14:xfrm>
          </p:contentPart>
        </mc:Choice>
        <mc:Fallback>
          <p:pic>
            <p:nvPicPr>
              <p:cNvPr id="56349" name="Freihand 56348">
                <a:extLst>
                  <a:ext uri="{FF2B5EF4-FFF2-40B4-BE49-F238E27FC236}">
                    <a16:creationId xmlns:a16="http://schemas.microsoft.com/office/drawing/2014/main" id="{F3BA3DAA-F78C-CDE8-EEBA-01CF230F4A7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015018" y="1602622"/>
                <a:ext cx="856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56350" name="Freihand 56349">
                <a:extLst>
                  <a:ext uri="{FF2B5EF4-FFF2-40B4-BE49-F238E27FC236}">
                    <a16:creationId xmlns:a16="http://schemas.microsoft.com/office/drawing/2014/main" id="{46CB8A05-CAF8-2CCB-3B29-154A09CAC470}"/>
                  </a:ext>
                </a:extLst>
              </p14:cNvPr>
              <p14:cNvContentPartPr/>
              <p14:nvPr/>
            </p14:nvContentPartPr>
            <p14:xfrm>
              <a:off x="11235698" y="1807462"/>
              <a:ext cx="115920" cy="52920"/>
            </p14:xfrm>
          </p:contentPart>
        </mc:Choice>
        <mc:Fallback>
          <p:pic>
            <p:nvPicPr>
              <p:cNvPr id="56350" name="Freihand 56349">
                <a:extLst>
                  <a:ext uri="{FF2B5EF4-FFF2-40B4-BE49-F238E27FC236}">
                    <a16:creationId xmlns:a16="http://schemas.microsoft.com/office/drawing/2014/main" id="{46CB8A05-CAF8-2CCB-3B29-154A09CAC47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226698" y="1798822"/>
                <a:ext cx="133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56352" name="Freihand 56351">
                <a:extLst>
                  <a:ext uri="{FF2B5EF4-FFF2-40B4-BE49-F238E27FC236}">
                    <a16:creationId xmlns:a16="http://schemas.microsoft.com/office/drawing/2014/main" id="{2E74803A-56AA-7F84-EBA5-DB026077F383}"/>
                  </a:ext>
                </a:extLst>
              </p14:cNvPr>
              <p14:cNvContentPartPr/>
              <p14:nvPr/>
            </p14:nvContentPartPr>
            <p14:xfrm>
              <a:off x="10250738" y="2199142"/>
              <a:ext cx="186840" cy="55440"/>
            </p14:xfrm>
          </p:contentPart>
        </mc:Choice>
        <mc:Fallback>
          <p:pic>
            <p:nvPicPr>
              <p:cNvPr id="56352" name="Freihand 56351">
                <a:extLst>
                  <a:ext uri="{FF2B5EF4-FFF2-40B4-BE49-F238E27FC236}">
                    <a16:creationId xmlns:a16="http://schemas.microsoft.com/office/drawing/2014/main" id="{2E74803A-56AA-7F84-EBA5-DB026077F38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242098" y="2190142"/>
                <a:ext cx="204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56353" name="Freihand 56352">
                <a:extLst>
                  <a:ext uri="{FF2B5EF4-FFF2-40B4-BE49-F238E27FC236}">
                    <a16:creationId xmlns:a16="http://schemas.microsoft.com/office/drawing/2014/main" id="{644F3C43-0680-E41E-F2F0-CE05800067EA}"/>
                  </a:ext>
                </a:extLst>
              </p14:cNvPr>
              <p14:cNvContentPartPr/>
              <p14:nvPr/>
            </p14:nvContentPartPr>
            <p14:xfrm>
              <a:off x="10692458" y="2145502"/>
              <a:ext cx="133920" cy="172080"/>
            </p14:xfrm>
          </p:contentPart>
        </mc:Choice>
        <mc:Fallback>
          <p:pic>
            <p:nvPicPr>
              <p:cNvPr id="56353" name="Freihand 56352">
                <a:extLst>
                  <a:ext uri="{FF2B5EF4-FFF2-40B4-BE49-F238E27FC236}">
                    <a16:creationId xmlns:a16="http://schemas.microsoft.com/office/drawing/2014/main" id="{644F3C43-0680-E41E-F2F0-CE05800067E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683818" y="2136502"/>
                <a:ext cx="151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56354" name="Freihand 56353">
                <a:extLst>
                  <a:ext uri="{FF2B5EF4-FFF2-40B4-BE49-F238E27FC236}">
                    <a16:creationId xmlns:a16="http://schemas.microsoft.com/office/drawing/2014/main" id="{9B3F3DE7-C056-9988-E711-DF3F91DEC058}"/>
                  </a:ext>
                </a:extLst>
              </p14:cNvPr>
              <p14:cNvContentPartPr/>
              <p14:nvPr/>
            </p14:nvContentPartPr>
            <p14:xfrm>
              <a:off x="10756538" y="2117062"/>
              <a:ext cx="524520" cy="158760"/>
            </p14:xfrm>
          </p:contentPart>
        </mc:Choice>
        <mc:Fallback>
          <p:pic>
            <p:nvPicPr>
              <p:cNvPr id="56354" name="Freihand 56353">
                <a:extLst>
                  <a:ext uri="{FF2B5EF4-FFF2-40B4-BE49-F238E27FC236}">
                    <a16:creationId xmlns:a16="http://schemas.microsoft.com/office/drawing/2014/main" id="{9B3F3DE7-C056-9988-E711-DF3F91DEC05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747538" y="2108062"/>
                <a:ext cx="5421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56355" name="Freihand 56354">
                <a:extLst>
                  <a:ext uri="{FF2B5EF4-FFF2-40B4-BE49-F238E27FC236}">
                    <a16:creationId xmlns:a16="http://schemas.microsoft.com/office/drawing/2014/main" id="{2575F8C4-B373-E245-7D3F-2749A758A27B}"/>
                  </a:ext>
                </a:extLst>
              </p14:cNvPr>
              <p14:cNvContentPartPr/>
              <p14:nvPr/>
            </p14:nvContentPartPr>
            <p14:xfrm>
              <a:off x="11074058" y="2044342"/>
              <a:ext cx="75600" cy="71280"/>
            </p14:xfrm>
          </p:contentPart>
        </mc:Choice>
        <mc:Fallback>
          <p:pic>
            <p:nvPicPr>
              <p:cNvPr id="56355" name="Freihand 56354">
                <a:extLst>
                  <a:ext uri="{FF2B5EF4-FFF2-40B4-BE49-F238E27FC236}">
                    <a16:creationId xmlns:a16="http://schemas.microsoft.com/office/drawing/2014/main" id="{2575F8C4-B373-E245-7D3F-2749A758A27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065058" y="2035702"/>
                <a:ext cx="93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56356" name="Freihand 56355">
                <a:extLst>
                  <a:ext uri="{FF2B5EF4-FFF2-40B4-BE49-F238E27FC236}">
                    <a16:creationId xmlns:a16="http://schemas.microsoft.com/office/drawing/2014/main" id="{9454F345-3E30-EEA4-4182-D12D18555AA7}"/>
                  </a:ext>
                </a:extLst>
              </p14:cNvPr>
              <p14:cNvContentPartPr/>
              <p14:nvPr/>
            </p14:nvContentPartPr>
            <p14:xfrm>
              <a:off x="11254058" y="2222182"/>
              <a:ext cx="130320" cy="79560"/>
            </p14:xfrm>
          </p:contentPart>
        </mc:Choice>
        <mc:Fallback>
          <p:pic>
            <p:nvPicPr>
              <p:cNvPr id="56356" name="Freihand 56355">
                <a:extLst>
                  <a:ext uri="{FF2B5EF4-FFF2-40B4-BE49-F238E27FC236}">
                    <a16:creationId xmlns:a16="http://schemas.microsoft.com/office/drawing/2014/main" id="{9454F345-3E30-EEA4-4182-D12D18555AA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245058" y="2213542"/>
                <a:ext cx="147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56357" name="Freihand 56356">
                <a:extLst>
                  <a:ext uri="{FF2B5EF4-FFF2-40B4-BE49-F238E27FC236}">
                    <a16:creationId xmlns:a16="http://schemas.microsoft.com/office/drawing/2014/main" id="{D34E1D86-EBEC-76D2-7C00-0451E64BF9A8}"/>
                  </a:ext>
                </a:extLst>
              </p14:cNvPr>
              <p14:cNvContentPartPr/>
              <p14:nvPr/>
            </p14:nvContentPartPr>
            <p14:xfrm>
              <a:off x="10087298" y="1735102"/>
              <a:ext cx="231480" cy="94680"/>
            </p14:xfrm>
          </p:contentPart>
        </mc:Choice>
        <mc:Fallback>
          <p:pic>
            <p:nvPicPr>
              <p:cNvPr id="56357" name="Freihand 56356">
                <a:extLst>
                  <a:ext uri="{FF2B5EF4-FFF2-40B4-BE49-F238E27FC236}">
                    <a16:creationId xmlns:a16="http://schemas.microsoft.com/office/drawing/2014/main" id="{D34E1D86-EBEC-76D2-7C00-0451E64BF9A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078658" y="1726462"/>
                <a:ext cx="249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F0FA2C7-6BA1-FEA3-B7A4-6128927CF58F}"/>
                  </a:ext>
                </a:extLst>
              </p14:cNvPr>
              <p14:cNvContentPartPr/>
              <p14:nvPr/>
            </p14:nvContentPartPr>
            <p14:xfrm>
              <a:off x="8572418" y="2292022"/>
              <a:ext cx="110520" cy="176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F0FA2C7-6BA1-FEA3-B7A4-6128927CF58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563418" y="2283022"/>
                <a:ext cx="128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BE68631-C33C-D443-B786-ACF72B4D093E}"/>
                  </a:ext>
                </a:extLst>
              </p14:cNvPr>
              <p14:cNvContentPartPr/>
              <p14:nvPr/>
            </p14:nvContentPartPr>
            <p14:xfrm>
              <a:off x="8628578" y="2272222"/>
              <a:ext cx="244440" cy="198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BE68631-C33C-D443-B786-ACF72B4D093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19938" y="2263582"/>
                <a:ext cx="2620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BD6F7D6-D49C-DCF5-A271-2B3409453B5E}"/>
                  </a:ext>
                </a:extLst>
              </p14:cNvPr>
              <p14:cNvContentPartPr/>
              <p14:nvPr/>
            </p14:nvContentPartPr>
            <p14:xfrm>
              <a:off x="8891738" y="2172142"/>
              <a:ext cx="153720" cy="3556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BD6F7D6-D49C-DCF5-A271-2B3409453B5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883098" y="2163502"/>
                <a:ext cx="1713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FD95420-5217-037A-AEDC-A55D556CF0F8}"/>
                  </a:ext>
                </a:extLst>
              </p14:cNvPr>
              <p14:cNvContentPartPr/>
              <p14:nvPr/>
            </p14:nvContentPartPr>
            <p14:xfrm>
              <a:off x="9068138" y="2246662"/>
              <a:ext cx="204840" cy="106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FD95420-5217-037A-AEDC-A55D556CF0F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059498" y="2238022"/>
                <a:ext cx="22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4BC2485-0873-5302-11C7-82B4F1F52924}"/>
                  </a:ext>
                </a:extLst>
              </p14:cNvPr>
              <p14:cNvContentPartPr/>
              <p14:nvPr/>
            </p14:nvContentPartPr>
            <p14:xfrm>
              <a:off x="9285218" y="2198422"/>
              <a:ext cx="66600" cy="180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4BC2485-0873-5302-11C7-82B4F1F5292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276578" y="2189782"/>
                <a:ext cx="84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6A001E6-5BDF-C078-463F-B1A6FC911944}"/>
                  </a:ext>
                </a:extLst>
              </p14:cNvPr>
              <p14:cNvContentPartPr/>
              <p14:nvPr/>
            </p14:nvContentPartPr>
            <p14:xfrm>
              <a:off x="9355778" y="2260702"/>
              <a:ext cx="142200" cy="1062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6A001E6-5BDF-C078-463F-B1A6FC91194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346778" y="2252062"/>
                <a:ext cx="159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A1FF98B-55AC-5059-45D4-027CD4A3B11C}"/>
                  </a:ext>
                </a:extLst>
              </p14:cNvPr>
              <p14:cNvContentPartPr/>
              <p14:nvPr/>
            </p14:nvContentPartPr>
            <p14:xfrm>
              <a:off x="9440738" y="2139382"/>
              <a:ext cx="221400" cy="190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A1FF98B-55AC-5059-45D4-027CD4A3B11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432098" y="2130382"/>
                <a:ext cx="239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2104B19-BCA5-29ED-E732-A1481CDE0CCA}"/>
                  </a:ext>
                </a:extLst>
              </p14:cNvPr>
              <p14:cNvContentPartPr/>
              <p14:nvPr/>
            </p14:nvContentPartPr>
            <p14:xfrm>
              <a:off x="9650258" y="2215702"/>
              <a:ext cx="84960" cy="269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2104B19-BCA5-29ED-E732-A1481CDE0CC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641258" y="2206702"/>
                <a:ext cx="102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56407" name="Freihand 56406">
                <a:extLst>
                  <a:ext uri="{FF2B5EF4-FFF2-40B4-BE49-F238E27FC236}">
                    <a16:creationId xmlns:a16="http://schemas.microsoft.com/office/drawing/2014/main" id="{F1566B71-805E-5E56-A8E5-4876B5CA0DF4}"/>
                  </a:ext>
                </a:extLst>
              </p14:cNvPr>
              <p14:cNvContentPartPr/>
              <p14:nvPr/>
            </p14:nvContentPartPr>
            <p14:xfrm>
              <a:off x="9243458" y="2598382"/>
              <a:ext cx="253440" cy="372600"/>
            </p14:xfrm>
          </p:contentPart>
        </mc:Choice>
        <mc:Fallback>
          <p:pic>
            <p:nvPicPr>
              <p:cNvPr id="56407" name="Freihand 56406">
                <a:extLst>
                  <a:ext uri="{FF2B5EF4-FFF2-40B4-BE49-F238E27FC236}">
                    <a16:creationId xmlns:a16="http://schemas.microsoft.com/office/drawing/2014/main" id="{F1566B71-805E-5E56-A8E5-4876B5CA0DF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234458" y="2589382"/>
                <a:ext cx="271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6408" name="Freihand 56407">
                <a:extLst>
                  <a:ext uri="{FF2B5EF4-FFF2-40B4-BE49-F238E27FC236}">
                    <a16:creationId xmlns:a16="http://schemas.microsoft.com/office/drawing/2014/main" id="{F149E4C6-F7E8-DF67-2DB8-8CA1BF451AE2}"/>
                  </a:ext>
                </a:extLst>
              </p14:cNvPr>
              <p14:cNvContentPartPr/>
              <p14:nvPr/>
            </p14:nvContentPartPr>
            <p14:xfrm>
              <a:off x="9584018" y="2735182"/>
              <a:ext cx="183960" cy="96840"/>
            </p14:xfrm>
          </p:contentPart>
        </mc:Choice>
        <mc:Fallback>
          <p:pic>
            <p:nvPicPr>
              <p:cNvPr id="56408" name="Freihand 56407">
                <a:extLst>
                  <a:ext uri="{FF2B5EF4-FFF2-40B4-BE49-F238E27FC236}">
                    <a16:creationId xmlns:a16="http://schemas.microsoft.com/office/drawing/2014/main" id="{F149E4C6-F7E8-DF67-2DB8-8CA1BF451AE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575378" y="2726182"/>
                <a:ext cx="20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56409" name="Freihand 56408">
                <a:extLst>
                  <a:ext uri="{FF2B5EF4-FFF2-40B4-BE49-F238E27FC236}">
                    <a16:creationId xmlns:a16="http://schemas.microsoft.com/office/drawing/2014/main" id="{D826A449-E2FD-E94E-8822-5C3B70AA306F}"/>
                  </a:ext>
                </a:extLst>
              </p14:cNvPr>
              <p14:cNvContentPartPr/>
              <p14:nvPr/>
            </p14:nvContentPartPr>
            <p14:xfrm>
              <a:off x="9789218" y="2580742"/>
              <a:ext cx="397440" cy="257400"/>
            </p14:xfrm>
          </p:contentPart>
        </mc:Choice>
        <mc:Fallback>
          <p:pic>
            <p:nvPicPr>
              <p:cNvPr id="56409" name="Freihand 56408">
                <a:extLst>
                  <a:ext uri="{FF2B5EF4-FFF2-40B4-BE49-F238E27FC236}">
                    <a16:creationId xmlns:a16="http://schemas.microsoft.com/office/drawing/2014/main" id="{D826A449-E2FD-E94E-8822-5C3B70AA306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780578" y="2571742"/>
                <a:ext cx="4150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56411" name="Freihand 56410">
                <a:extLst>
                  <a:ext uri="{FF2B5EF4-FFF2-40B4-BE49-F238E27FC236}">
                    <a16:creationId xmlns:a16="http://schemas.microsoft.com/office/drawing/2014/main" id="{2FAF0F70-08AB-D34A-1AC3-F8B17D144E25}"/>
                  </a:ext>
                </a:extLst>
              </p14:cNvPr>
              <p14:cNvContentPartPr/>
              <p14:nvPr/>
            </p14:nvContentPartPr>
            <p14:xfrm>
              <a:off x="10031498" y="2561302"/>
              <a:ext cx="25200" cy="11160"/>
            </p14:xfrm>
          </p:contentPart>
        </mc:Choice>
        <mc:Fallback>
          <p:pic>
            <p:nvPicPr>
              <p:cNvPr id="56411" name="Freihand 56410">
                <a:extLst>
                  <a:ext uri="{FF2B5EF4-FFF2-40B4-BE49-F238E27FC236}">
                    <a16:creationId xmlns:a16="http://schemas.microsoft.com/office/drawing/2014/main" id="{2FAF0F70-08AB-D34A-1AC3-F8B17D144E2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022858" y="2552302"/>
                <a:ext cx="42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56412" name="Freihand 56411">
                <a:extLst>
                  <a:ext uri="{FF2B5EF4-FFF2-40B4-BE49-F238E27FC236}">
                    <a16:creationId xmlns:a16="http://schemas.microsoft.com/office/drawing/2014/main" id="{A26B62F0-1927-3D9E-3DEB-BA76E7AD8541}"/>
                  </a:ext>
                </a:extLst>
              </p14:cNvPr>
              <p14:cNvContentPartPr/>
              <p14:nvPr/>
            </p14:nvContentPartPr>
            <p14:xfrm>
              <a:off x="10449458" y="2630422"/>
              <a:ext cx="686520" cy="135000"/>
            </p14:xfrm>
          </p:contentPart>
        </mc:Choice>
        <mc:Fallback>
          <p:pic>
            <p:nvPicPr>
              <p:cNvPr id="56412" name="Freihand 56411">
                <a:extLst>
                  <a:ext uri="{FF2B5EF4-FFF2-40B4-BE49-F238E27FC236}">
                    <a16:creationId xmlns:a16="http://schemas.microsoft.com/office/drawing/2014/main" id="{A26B62F0-1927-3D9E-3DEB-BA76E7AD854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440818" y="2621782"/>
                <a:ext cx="70416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20" name="Gruppieren 56419">
            <a:extLst>
              <a:ext uri="{FF2B5EF4-FFF2-40B4-BE49-F238E27FC236}">
                <a16:creationId xmlns:a16="http://schemas.microsoft.com/office/drawing/2014/main" id="{2203C03D-9D19-266C-73B3-FF026163E330}"/>
              </a:ext>
            </a:extLst>
          </p:cNvPr>
          <p:cNvGrpSpPr/>
          <p:nvPr/>
        </p:nvGrpSpPr>
        <p:grpSpPr>
          <a:xfrm>
            <a:off x="9816938" y="3025702"/>
            <a:ext cx="1288440" cy="458640"/>
            <a:chOff x="9816938" y="3025702"/>
            <a:chExt cx="128844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6413" name="Freihand 56412">
                  <a:extLst>
                    <a:ext uri="{FF2B5EF4-FFF2-40B4-BE49-F238E27FC236}">
                      <a16:creationId xmlns:a16="http://schemas.microsoft.com/office/drawing/2014/main" id="{FC4BC401-3B5F-76B2-C4E8-CC8E5A6ED342}"/>
                    </a:ext>
                  </a:extLst>
                </p14:cNvPr>
                <p14:cNvContentPartPr/>
                <p14:nvPr/>
              </p14:nvContentPartPr>
              <p14:xfrm>
                <a:off x="10072178" y="3163582"/>
                <a:ext cx="19440" cy="197280"/>
              </p14:xfrm>
            </p:contentPart>
          </mc:Choice>
          <mc:Fallback>
            <p:pic>
              <p:nvPicPr>
                <p:cNvPr id="56413" name="Freihand 56412">
                  <a:extLst>
                    <a:ext uri="{FF2B5EF4-FFF2-40B4-BE49-F238E27FC236}">
                      <a16:creationId xmlns:a16="http://schemas.microsoft.com/office/drawing/2014/main" id="{FC4BC401-3B5F-76B2-C4E8-CC8E5A6ED34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63538" y="3154582"/>
                  <a:ext cx="37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6414" name="Freihand 56413">
                  <a:extLst>
                    <a:ext uri="{FF2B5EF4-FFF2-40B4-BE49-F238E27FC236}">
                      <a16:creationId xmlns:a16="http://schemas.microsoft.com/office/drawing/2014/main" id="{4B49F240-D250-5F4E-BB62-049136322DF4}"/>
                    </a:ext>
                  </a:extLst>
                </p14:cNvPr>
                <p14:cNvContentPartPr/>
                <p14:nvPr/>
              </p14:nvContentPartPr>
              <p14:xfrm>
                <a:off x="9965618" y="3065662"/>
                <a:ext cx="267480" cy="343080"/>
              </p14:xfrm>
            </p:contentPart>
          </mc:Choice>
          <mc:Fallback>
            <p:pic>
              <p:nvPicPr>
                <p:cNvPr id="56414" name="Freihand 56413">
                  <a:extLst>
                    <a:ext uri="{FF2B5EF4-FFF2-40B4-BE49-F238E27FC236}">
                      <a16:creationId xmlns:a16="http://schemas.microsoft.com/office/drawing/2014/main" id="{4B49F240-D250-5F4E-BB62-049136322DF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56978" y="3056662"/>
                  <a:ext cx="285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6415" name="Freihand 56414">
                  <a:extLst>
                    <a:ext uri="{FF2B5EF4-FFF2-40B4-BE49-F238E27FC236}">
                      <a16:creationId xmlns:a16="http://schemas.microsoft.com/office/drawing/2014/main" id="{DA45F5AC-53F9-B29F-4331-40A2EA3DB521}"/>
                    </a:ext>
                  </a:extLst>
                </p14:cNvPr>
                <p14:cNvContentPartPr/>
                <p14:nvPr/>
              </p14:nvContentPartPr>
              <p14:xfrm>
                <a:off x="10305098" y="3098422"/>
                <a:ext cx="190080" cy="237240"/>
              </p14:xfrm>
            </p:contentPart>
          </mc:Choice>
          <mc:Fallback>
            <p:pic>
              <p:nvPicPr>
                <p:cNvPr id="56415" name="Freihand 56414">
                  <a:extLst>
                    <a:ext uri="{FF2B5EF4-FFF2-40B4-BE49-F238E27FC236}">
                      <a16:creationId xmlns:a16="http://schemas.microsoft.com/office/drawing/2014/main" id="{DA45F5AC-53F9-B29F-4331-40A2EA3DB5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96098" y="3089422"/>
                  <a:ext cx="207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6416" name="Freihand 56415">
                  <a:extLst>
                    <a:ext uri="{FF2B5EF4-FFF2-40B4-BE49-F238E27FC236}">
                      <a16:creationId xmlns:a16="http://schemas.microsoft.com/office/drawing/2014/main" id="{BEF01AD3-B885-BADE-210D-0FB873824A42}"/>
                    </a:ext>
                  </a:extLst>
                </p14:cNvPr>
                <p14:cNvContentPartPr/>
                <p14:nvPr/>
              </p14:nvContentPartPr>
              <p14:xfrm>
                <a:off x="10412018" y="3025702"/>
                <a:ext cx="230400" cy="162720"/>
              </p14:xfrm>
            </p:contentPart>
          </mc:Choice>
          <mc:Fallback>
            <p:pic>
              <p:nvPicPr>
                <p:cNvPr id="56416" name="Freihand 56415">
                  <a:extLst>
                    <a:ext uri="{FF2B5EF4-FFF2-40B4-BE49-F238E27FC236}">
                      <a16:creationId xmlns:a16="http://schemas.microsoft.com/office/drawing/2014/main" id="{BEF01AD3-B885-BADE-210D-0FB873824A4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03018" y="3017062"/>
                  <a:ext cx="248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6419" name="Freihand 56418">
                  <a:extLst>
                    <a:ext uri="{FF2B5EF4-FFF2-40B4-BE49-F238E27FC236}">
                      <a16:creationId xmlns:a16="http://schemas.microsoft.com/office/drawing/2014/main" id="{643A9E19-75BA-9702-756B-FFFE2C5F5CA2}"/>
                    </a:ext>
                  </a:extLst>
                </p14:cNvPr>
                <p14:cNvContentPartPr/>
                <p14:nvPr/>
              </p14:nvContentPartPr>
              <p14:xfrm>
                <a:off x="9816938" y="3296422"/>
                <a:ext cx="1288440" cy="187920"/>
              </p14:xfrm>
            </p:contentPart>
          </mc:Choice>
          <mc:Fallback>
            <p:pic>
              <p:nvPicPr>
                <p:cNvPr id="56419" name="Freihand 56418">
                  <a:extLst>
                    <a:ext uri="{FF2B5EF4-FFF2-40B4-BE49-F238E27FC236}">
                      <a16:creationId xmlns:a16="http://schemas.microsoft.com/office/drawing/2014/main" id="{643A9E19-75BA-9702-756B-FFFE2C5F5C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08298" y="3287782"/>
                  <a:ext cx="1306080" cy="205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367214" y="215752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Verteilungsrechnung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Verteilungsrechnung fragt nach den verschiedenen Einkommensarten,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aus denen sich das Volkseinkommen zusammensetzt.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Grundsätzlich wird dabei zwischen </a:t>
            </a:r>
            <a:r>
              <a:rPr lang="de-DE" altLang="de-DE" sz="2300" b="1" dirty="0"/>
              <a:t>Lohneinkommen und </a:t>
            </a:r>
            <a:r>
              <a:rPr lang="de-DE" altLang="de-DE" sz="2300" b="1" dirty="0" err="1"/>
              <a:t>Gewinnein</a:t>
            </a:r>
            <a:r>
              <a:rPr lang="de-DE" altLang="de-DE" sz="2300" b="1" dirty="0"/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 dirty="0"/>
              <a:t>kommen</a:t>
            </a:r>
            <a:r>
              <a:rPr lang="de-DE" altLang="de-DE" sz="2300" dirty="0"/>
              <a:t> unterschieden. Als Maß für die Einkommensaufteilung wird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</a:t>
            </a:r>
            <a:r>
              <a:rPr lang="de-DE" altLang="de-DE" sz="2300" b="1" dirty="0"/>
              <a:t>Lohnquote</a:t>
            </a:r>
            <a:r>
              <a:rPr lang="de-DE" altLang="de-DE" sz="2300" dirty="0"/>
              <a:t> verwendet.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Arbeitnehmerentgelt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Lohnquote =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   Volkseinkommen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Lohnquote berücksichtigt aber keine strukturellen Schwankungen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am Arbeitsmarkt, falls beispielsweise der Anteil der Selbstständigen an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allen Erwerbstätigen sinkt. Dies berücksichtigt die </a:t>
            </a:r>
            <a:r>
              <a:rPr lang="de-DE" altLang="de-DE" sz="2300" b="1" dirty="0"/>
              <a:t>bereinigte Lohnquote.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Sie wird berechnet, indem von einem konstanten Verhältnis von Arbeitnehmern zu Selbständigen ausgegangen wird.</a:t>
            </a:r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579026" y="3713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724CA56-9C85-3850-E7DC-A870F58D706C}"/>
                  </a:ext>
                </a:extLst>
              </p14:cNvPr>
              <p14:cNvContentPartPr/>
              <p14:nvPr/>
            </p14:nvContentPartPr>
            <p14:xfrm>
              <a:off x="4905818" y="3495502"/>
              <a:ext cx="2644920" cy="137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724CA56-9C85-3850-E7DC-A870F58D70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6818" y="3486502"/>
                <a:ext cx="2662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6C2D896-745B-11F2-4A76-9CF177F094C7}"/>
                  </a:ext>
                </a:extLst>
              </p14:cNvPr>
              <p14:cNvContentPartPr/>
              <p14:nvPr/>
            </p14:nvContentPartPr>
            <p14:xfrm>
              <a:off x="5020658" y="4191382"/>
              <a:ext cx="2168280" cy="126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6C2D896-745B-11F2-4A76-9CF177F094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1658" y="4182382"/>
                <a:ext cx="218592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0178BD-3107-691A-736F-460CA26FD18B}"/>
              </a:ext>
            </a:extLst>
          </p:cNvPr>
          <p:cNvGrpSpPr/>
          <p:nvPr/>
        </p:nvGrpSpPr>
        <p:grpSpPr>
          <a:xfrm>
            <a:off x="8107658" y="3346822"/>
            <a:ext cx="932760" cy="588600"/>
            <a:chOff x="8107658" y="3346822"/>
            <a:chExt cx="93276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178DAB3-BE01-051A-2659-6BF56871B7F9}"/>
                    </a:ext>
                  </a:extLst>
                </p14:cNvPr>
                <p14:cNvContentPartPr/>
                <p14:nvPr/>
              </p14:nvContentPartPr>
              <p14:xfrm>
                <a:off x="8107658" y="3628342"/>
                <a:ext cx="295920" cy="105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178DAB3-BE01-051A-2659-6BF56871B7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98658" y="3619342"/>
                  <a:ext cx="313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160562B-0763-41BC-AB41-2CC4C94DFB76}"/>
                    </a:ext>
                  </a:extLst>
                </p14:cNvPr>
                <p14:cNvContentPartPr/>
                <p14:nvPr/>
              </p14:nvContentPartPr>
              <p14:xfrm>
                <a:off x="8658818" y="3346822"/>
                <a:ext cx="263880" cy="184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160562B-0763-41BC-AB41-2CC4C94DFB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50178" y="3338182"/>
                  <a:ext cx="281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C274683-3F55-B5CF-DE05-6D9A82E62D15}"/>
                    </a:ext>
                  </a:extLst>
                </p14:cNvPr>
                <p14:cNvContentPartPr/>
                <p14:nvPr/>
              </p14:nvContentPartPr>
              <p14:xfrm>
                <a:off x="8668898" y="3540502"/>
                <a:ext cx="371520" cy="117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C274683-3F55-B5CF-DE05-6D9A82E62D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59898" y="3531862"/>
                  <a:ext cx="38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5E48E44-60A5-BC11-20C0-3233D806BD82}"/>
                    </a:ext>
                  </a:extLst>
                </p14:cNvPr>
                <p14:cNvContentPartPr/>
                <p14:nvPr/>
              </p14:nvContentPartPr>
              <p14:xfrm>
                <a:off x="8785898" y="3702502"/>
                <a:ext cx="204840" cy="232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5E48E44-60A5-BC11-20C0-3233D806BD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7258" y="3693862"/>
                  <a:ext cx="22248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146722F-60B8-8A7F-2DED-58058DBB51A6}"/>
                  </a:ext>
                </a:extLst>
              </p14:cNvPr>
              <p14:cNvContentPartPr/>
              <p14:nvPr/>
            </p14:nvContentPartPr>
            <p14:xfrm>
              <a:off x="5345018" y="5214142"/>
              <a:ext cx="3103920" cy="121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146722F-60B8-8A7F-2DED-58058DBB51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6378" y="5205502"/>
                <a:ext cx="3121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213916F-1485-8712-CFC3-BBDF0DD3A264}"/>
                  </a:ext>
                </a:extLst>
              </p14:cNvPr>
              <p14:cNvContentPartPr/>
              <p14:nvPr/>
            </p14:nvContentPartPr>
            <p14:xfrm>
              <a:off x="502298" y="5561542"/>
              <a:ext cx="2253600" cy="51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213916F-1485-8712-CFC3-BBDF0DD3A2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3658" y="5552902"/>
                <a:ext cx="2271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7D0AC9B-F542-81D3-C22F-5D5B788B75F5}"/>
                  </a:ext>
                </a:extLst>
              </p14:cNvPr>
              <p14:cNvContentPartPr/>
              <p14:nvPr/>
            </p14:nvContentPartPr>
            <p14:xfrm>
              <a:off x="6200738" y="5563702"/>
              <a:ext cx="2447280" cy="68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7D0AC9B-F542-81D3-C22F-5D5B788B75F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2098" y="5554702"/>
                <a:ext cx="2464920" cy="8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Verteilungsrechnung: Entwicklung der Lohnquote (Deutschland)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38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9BE5F9-32E9-970A-861C-E8F0BF00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914"/>
            <a:ext cx="8391304" cy="45392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7FD24A2-ED96-8C02-920F-50C5A92B8E9A}"/>
                  </a:ext>
                </a:extLst>
              </p14:cNvPr>
              <p14:cNvContentPartPr/>
              <p14:nvPr/>
            </p14:nvContentPartPr>
            <p14:xfrm>
              <a:off x="810818" y="2328742"/>
              <a:ext cx="7299360" cy="216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7FD24A2-ED96-8C02-920F-50C5A92B8E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178" y="2319742"/>
                <a:ext cx="731700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B04F0FF-B9F6-C498-1643-E7EB130ED203}"/>
              </a:ext>
            </a:extLst>
          </p:cNvPr>
          <p:cNvGrpSpPr/>
          <p:nvPr/>
        </p:nvGrpSpPr>
        <p:grpSpPr>
          <a:xfrm>
            <a:off x="8614178" y="2108422"/>
            <a:ext cx="2912040" cy="622080"/>
            <a:chOff x="8614178" y="2108422"/>
            <a:chExt cx="291204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1D5016A-A6AD-4F81-8E47-D82F4C68A39E}"/>
                    </a:ext>
                  </a:extLst>
                </p14:cNvPr>
                <p14:cNvContentPartPr/>
                <p14:nvPr/>
              </p14:nvContentPartPr>
              <p14:xfrm>
                <a:off x="8614178" y="2171422"/>
                <a:ext cx="218520" cy="176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1D5016A-A6AD-4F81-8E47-D82F4C68A3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05538" y="2162422"/>
                  <a:ext cx="236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3B973ED-718F-B5E3-2256-5D3A2991A974}"/>
                    </a:ext>
                  </a:extLst>
                </p14:cNvPr>
                <p14:cNvContentPartPr/>
                <p14:nvPr/>
              </p14:nvContentPartPr>
              <p14:xfrm>
                <a:off x="8647298" y="2398582"/>
                <a:ext cx="208800" cy="24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3B973ED-718F-B5E3-2256-5D3A2991A9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38298" y="2389942"/>
                  <a:ext cx="22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FB9C9FA-C1AB-DC3B-B94F-A70B4A60610A}"/>
                    </a:ext>
                  </a:extLst>
                </p14:cNvPr>
                <p14:cNvContentPartPr/>
                <p14:nvPr/>
              </p14:nvContentPartPr>
              <p14:xfrm>
                <a:off x="8694818" y="2267542"/>
                <a:ext cx="594360" cy="462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FB9C9FA-C1AB-DC3B-B94F-A70B4A6061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86178" y="2258902"/>
                  <a:ext cx="6120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3EE3775-DAE1-51A1-43D2-D518C7F390F8}"/>
                    </a:ext>
                  </a:extLst>
                </p14:cNvPr>
                <p14:cNvContentPartPr/>
                <p14:nvPr/>
              </p14:nvContentPartPr>
              <p14:xfrm>
                <a:off x="9151298" y="2329102"/>
                <a:ext cx="209880" cy="217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3EE3775-DAE1-51A1-43D2-D518C7F390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42298" y="2320462"/>
                  <a:ext cx="227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EF3B07C-358F-8933-BEF9-AF0FA93950FA}"/>
                    </a:ext>
                  </a:extLst>
                </p14:cNvPr>
                <p14:cNvContentPartPr/>
                <p14:nvPr/>
              </p14:nvContentPartPr>
              <p14:xfrm>
                <a:off x="9589058" y="2266822"/>
                <a:ext cx="153000" cy="214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EF3B07C-358F-8933-BEF9-AF0FA93950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80418" y="2258182"/>
                  <a:ext cx="170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165420-FF4B-8DEE-0624-50BBAE504B37}"/>
                    </a:ext>
                  </a:extLst>
                </p14:cNvPr>
                <p14:cNvContentPartPr/>
                <p14:nvPr/>
              </p14:nvContentPartPr>
              <p14:xfrm>
                <a:off x="9739898" y="2244502"/>
                <a:ext cx="430560" cy="165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165420-FF4B-8DEE-0624-50BBAE504B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31258" y="2235502"/>
                  <a:ext cx="448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618F80F-2FC5-E65C-6E06-228B46DD8563}"/>
                    </a:ext>
                  </a:extLst>
                </p14:cNvPr>
                <p14:cNvContentPartPr/>
                <p14:nvPr/>
              </p14:nvContentPartPr>
              <p14:xfrm>
                <a:off x="9965618" y="2136142"/>
                <a:ext cx="238320" cy="354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618F80F-2FC5-E65C-6E06-228B46DD85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56618" y="2127142"/>
                  <a:ext cx="255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805E0F5-4223-3B1D-E815-7AC77DD36839}"/>
                    </a:ext>
                  </a:extLst>
                </p14:cNvPr>
                <p14:cNvContentPartPr/>
                <p14:nvPr/>
              </p14:nvContentPartPr>
              <p14:xfrm>
                <a:off x="10301858" y="2189422"/>
                <a:ext cx="334080" cy="235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805E0F5-4223-3B1D-E815-7AC77DD368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93218" y="2180422"/>
                  <a:ext cx="351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815378-C153-77CA-D807-DF42E828D777}"/>
                    </a:ext>
                  </a:extLst>
                </p14:cNvPr>
                <p14:cNvContentPartPr/>
                <p14:nvPr/>
              </p14:nvContentPartPr>
              <p14:xfrm>
                <a:off x="10518578" y="2114182"/>
                <a:ext cx="468720" cy="242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815378-C153-77CA-D807-DF42E828D7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09938" y="2105542"/>
                  <a:ext cx="486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56F7C9-B80B-C29F-C55B-3A64B1BF8028}"/>
                    </a:ext>
                  </a:extLst>
                </p14:cNvPr>
                <p14:cNvContentPartPr/>
                <p14:nvPr/>
              </p14:nvContentPartPr>
              <p14:xfrm>
                <a:off x="11061458" y="2108422"/>
                <a:ext cx="464760" cy="256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56F7C9-B80B-C29F-C55B-3A64B1BF80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52458" y="2099782"/>
                  <a:ext cx="482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C2AC84-2C28-E3B5-0BAB-42D9C3F96EAB}"/>
                    </a:ext>
                  </a:extLst>
                </p14:cNvPr>
                <p14:cNvContentPartPr/>
                <p14:nvPr/>
              </p14:nvContentPartPr>
              <p14:xfrm>
                <a:off x="10508858" y="2531782"/>
                <a:ext cx="871200" cy="1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C2AC84-2C28-E3B5-0BAB-42D9C3F96E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99858" y="2523142"/>
                  <a:ext cx="8888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C3F90DD-F279-50AD-A735-881AD330247E}"/>
                  </a:ext>
                </a:extLst>
              </p14:cNvPr>
              <p14:cNvContentPartPr/>
              <p14:nvPr/>
            </p14:nvContentPartPr>
            <p14:xfrm>
              <a:off x="8531738" y="2911582"/>
              <a:ext cx="3283200" cy="81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C3F90DD-F279-50AD-A735-881AD33024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22738" y="2902942"/>
                <a:ext cx="3300840" cy="9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Magisches Viereck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6728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Preisniveaustabilität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7112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Hoher Beschäftigungsgrad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00945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Angemessenes stetiges</a:t>
            </a:r>
          </a:p>
          <a:p>
            <a:pPr>
              <a:buClrTx/>
              <a:buFontTx/>
              <a:buNone/>
            </a:pPr>
            <a:r>
              <a:rPr lang="de-DE" dirty="0"/>
              <a:t>Wirtschaftswachstum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94854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Außenwirtschaftliches</a:t>
            </a:r>
          </a:p>
          <a:p>
            <a:pPr>
              <a:buClrTx/>
              <a:buFontTx/>
              <a:buNone/>
            </a:pPr>
            <a:r>
              <a:rPr lang="de-DE" dirty="0"/>
              <a:t>Gleichgewicht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F5850B4-F365-85FE-201A-60E5EDDC671B}"/>
                  </a:ext>
                </a:extLst>
              </p14:cNvPr>
              <p14:cNvContentPartPr/>
              <p14:nvPr/>
            </p14:nvContentPartPr>
            <p14:xfrm>
              <a:off x="2434058" y="691102"/>
              <a:ext cx="3119760" cy="178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F5850B4-F365-85FE-201A-60E5EDDC6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5058" y="682102"/>
                <a:ext cx="31374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D5870AB-4F91-1CE8-E2E9-7AC2507325F5}"/>
                  </a:ext>
                </a:extLst>
              </p14:cNvPr>
              <p14:cNvContentPartPr/>
              <p14:nvPr/>
            </p14:nvContentPartPr>
            <p14:xfrm>
              <a:off x="236978" y="2130382"/>
              <a:ext cx="2344320" cy="92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D5870AB-4F91-1CE8-E2E9-7AC2507325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338" y="2121742"/>
                <a:ext cx="236196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D8C0460-79BE-92CD-CC39-1EB730A933B8}"/>
              </a:ext>
            </a:extLst>
          </p:cNvPr>
          <p:cNvGrpSpPr/>
          <p:nvPr/>
        </p:nvGrpSpPr>
        <p:grpSpPr>
          <a:xfrm>
            <a:off x="908378" y="5735422"/>
            <a:ext cx="7499160" cy="151920"/>
            <a:chOff x="908378" y="5735422"/>
            <a:chExt cx="749916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4B47226-9B9B-CD66-BE72-64BD7D798B49}"/>
                    </a:ext>
                  </a:extLst>
                </p14:cNvPr>
                <p14:cNvContentPartPr/>
                <p14:nvPr/>
              </p14:nvContentPartPr>
              <p14:xfrm>
                <a:off x="908378" y="5751622"/>
                <a:ext cx="1940040" cy="135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4B47226-9B9B-CD66-BE72-64BD7D798B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9738" y="5742622"/>
                  <a:ext cx="1957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4750D85-6205-94E7-9472-FC46BF9233F8}"/>
                    </a:ext>
                  </a:extLst>
                </p14:cNvPr>
                <p14:cNvContentPartPr/>
                <p14:nvPr/>
              </p14:nvContentPartPr>
              <p14:xfrm>
                <a:off x="5038298" y="5735422"/>
                <a:ext cx="3369240" cy="78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4750D85-6205-94E7-9472-FC46BF9233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29658" y="5726782"/>
                  <a:ext cx="33868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22466F6-826D-D366-5740-15E3592FB300}"/>
                  </a:ext>
                </a:extLst>
              </p14:cNvPr>
              <p14:cNvContentPartPr/>
              <p14:nvPr/>
            </p14:nvContentPartPr>
            <p14:xfrm>
              <a:off x="5116418" y="2094022"/>
              <a:ext cx="3159720" cy="46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22466F6-826D-D366-5740-15E3592FB3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7418" y="2085022"/>
                <a:ext cx="31773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71F107D-7998-580B-8D3D-9178B4178C11}"/>
              </a:ext>
            </a:extLst>
          </p:cNvPr>
          <p:cNvGrpSpPr/>
          <p:nvPr/>
        </p:nvGrpSpPr>
        <p:grpSpPr>
          <a:xfrm>
            <a:off x="8442098" y="2358982"/>
            <a:ext cx="3091680" cy="1092960"/>
            <a:chOff x="8442098" y="2358982"/>
            <a:chExt cx="3091680" cy="10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62EF5EB-A1A8-DC21-073B-63BE22B53835}"/>
                    </a:ext>
                  </a:extLst>
                </p14:cNvPr>
                <p14:cNvContentPartPr/>
                <p14:nvPr/>
              </p14:nvContentPartPr>
              <p14:xfrm>
                <a:off x="8442098" y="2502262"/>
                <a:ext cx="231120" cy="338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62EF5EB-A1A8-DC21-073B-63BE22B538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33458" y="2493622"/>
                  <a:ext cx="248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2C91BE2-AC6F-0D2D-C4C0-54FBD450B545}"/>
                    </a:ext>
                  </a:extLst>
                </p14:cNvPr>
                <p14:cNvContentPartPr/>
                <p14:nvPr/>
              </p14:nvContentPartPr>
              <p14:xfrm>
                <a:off x="8484578" y="2627902"/>
                <a:ext cx="344520" cy="122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2C91BE2-AC6F-0D2D-C4C0-54FBD450B5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75938" y="2618902"/>
                  <a:ext cx="362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A78B94-EA43-A90B-4B0D-72EBBEC2D10E}"/>
                    </a:ext>
                  </a:extLst>
                </p14:cNvPr>
                <p14:cNvContentPartPr/>
                <p14:nvPr/>
              </p14:nvContentPartPr>
              <p14:xfrm>
                <a:off x="8869418" y="2445382"/>
                <a:ext cx="372240" cy="281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A78B94-EA43-A90B-4B0D-72EBBEC2D1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60778" y="2436742"/>
                  <a:ext cx="389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CE2CD9-FA43-B188-22FE-9BCB097B03FD}"/>
                    </a:ext>
                  </a:extLst>
                </p14:cNvPr>
                <p14:cNvContentPartPr/>
                <p14:nvPr/>
              </p14:nvContentPartPr>
              <p14:xfrm>
                <a:off x="8965898" y="2378062"/>
                <a:ext cx="55440" cy="10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CE2CD9-FA43-B188-22FE-9BCB097B03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57258" y="2369422"/>
                  <a:ext cx="73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95C358A-3EDB-4AEE-D2AF-3EF51A634C94}"/>
                    </a:ext>
                  </a:extLst>
                </p14:cNvPr>
                <p14:cNvContentPartPr/>
                <p14:nvPr/>
              </p14:nvContentPartPr>
              <p14:xfrm>
                <a:off x="9297458" y="2542942"/>
                <a:ext cx="109440" cy="152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95C358A-3EDB-4AEE-D2AF-3EF51A634C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88818" y="2533942"/>
                  <a:ext cx="12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F6DB966-9AEB-69A3-3CB2-7DE4B56D4B54}"/>
                    </a:ext>
                  </a:extLst>
                </p14:cNvPr>
                <p14:cNvContentPartPr/>
                <p14:nvPr/>
              </p14:nvContentPartPr>
              <p14:xfrm>
                <a:off x="9496538" y="2552662"/>
                <a:ext cx="115560" cy="291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F6DB966-9AEB-69A3-3CB2-7DE4B56D4B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87898" y="2543662"/>
                  <a:ext cx="133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ADA4676-A4F7-07D5-CBE9-35A1C33EB4AA}"/>
                    </a:ext>
                  </a:extLst>
                </p14:cNvPr>
                <p14:cNvContentPartPr/>
                <p14:nvPr/>
              </p14:nvContentPartPr>
              <p14:xfrm>
                <a:off x="9693818" y="2545102"/>
                <a:ext cx="70920" cy="141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ADA4676-A4F7-07D5-CBE9-35A1C33EB4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85178" y="2536462"/>
                  <a:ext cx="88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B947B1-5CF8-C370-A191-DDBC47622375}"/>
                    </a:ext>
                  </a:extLst>
                </p14:cNvPr>
                <p14:cNvContentPartPr/>
                <p14:nvPr/>
              </p14:nvContentPartPr>
              <p14:xfrm>
                <a:off x="9823778" y="2358982"/>
                <a:ext cx="586080" cy="245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B947B1-5CF8-C370-A191-DDBC476223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14778" y="2350342"/>
                  <a:ext cx="603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4E943D-34F2-7643-289C-2329F5007167}"/>
                    </a:ext>
                  </a:extLst>
                </p14:cNvPr>
                <p14:cNvContentPartPr/>
                <p14:nvPr/>
              </p14:nvContentPartPr>
              <p14:xfrm>
                <a:off x="8806778" y="2984302"/>
                <a:ext cx="333720" cy="126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4E943D-34F2-7643-289C-2329F50071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97778" y="2975662"/>
                  <a:ext cx="351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3043BFC-FA75-436D-E2CD-D9DBD4AA0F5F}"/>
                    </a:ext>
                  </a:extLst>
                </p14:cNvPr>
                <p14:cNvContentPartPr/>
                <p14:nvPr/>
              </p14:nvContentPartPr>
              <p14:xfrm>
                <a:off x="9148418" y="2906902"/>
                <a:ext cx="104400" cy="168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3043BFC-FA75-436D-E2CD-D9DBD4AA0F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39778" y="2898262"/>
                  <a:ext cx="122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C5237B-FCE0-4C5D-3992-D92528348A66}"/>
                    </a:ext>
                  </a:extLst>
                </p14:cNvPr>
                <p14:cNvContentPartPr/>
                <p14:nvPr/>
              </p14:nvContentPartPr>
              <p14:xfrm>
                <a:off x="9097658" y="2866582"/>
                <a:ext cx="23040" cy="14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C5237B-FCE0-4C5D-3992-D92528348A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88658" y="2857942"/>
                  <a:ext cx="4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CD315F7-6395-B3DF-F0B8-1804358A4803}"/>
                    </a:ext>
                  </a:extLst>
                </p14:cNvPr>
                <p14:cNvContentPartPr/>
                <p14:nvPr/>
              </p14:nvContentPartPr>
              <p14:xfrm>
                <a:off x="9520298" y="2940382"/>
                <a:ext cx="288720" cy="108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CD315F7-6395-B3DF-F0B8-1804358A48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11658" y="2931742"/>
                  <a:ext cx="30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3874969-3F45-52EB-A603-ABDCE4DEF9A1}"/>
                    </a:ext>
                  </a:extLst>
                </p14:cNvPr>
                <p14:cNvContentPartPr/>
                <p14:nvPr/>
              </p14:nvContentPartPr>
              <p14:xfrm>
                <a:off x="9871298" y="2853262"/>
                <a:ext cx="162000" cy="160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3874969-3F45-52EB-A603-ABDCE4DEF9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62658" y="2844622"/>
                  <a:ext cx="179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BE7CFD5-893C-657E-1DF0-66A816C3B60D}"/>
                    </a:ext>
                  </a:extLst>
                </p14:cNvPr>
                <p14:cNvContentPartPr/>
                <p14:nvPr/>
              </p14:nvContentPartPr>
              <p14:xfrm>
                <a:off x="10026458" y="2892502"/>
                <a:ext cx="187560" cy="116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BE7CFD5-893C-657E-1DF0-66A816C3B6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17818" y="2883862"/>
                  <a:ext cx="20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2C0443-9C4E-E730-5771-24CAAF53F329}"/>
                    </a:ext>
                  </a:extLst>
                </p14:cNvPr>
                <p14:cNvContentPartPr/>
                <p14:nvPr/>
              </p14:nvContentPartPr>
              <p14:xfrm>
                <a:off x="9996938" y="2773342"/>
                <a:ext cx="124200" cy="23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2C0443-9C4E-E730-5771-24CAAF53F3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88298" y="2764702"/>
                  <a:ext cx="141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139916-EAA8-E480-94C3-207EE5BC4630}"/>
                    </a:ext>
                  </a:extLst>
                </p14:cNvPr>
                <p14:cNvContentPartPr/>
                <p14:nvPr/>
              </p14:nvContentPartPr>
              <p14:xfrm>
                <a:off x="10229498" y="2889262"/>
                <a:ext cx="102600" cy="137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139916-EAA8-E480-94C3-207EE5BC463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20498" y="2880262"/>
                  <a:ext cx="120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308F3BD-B51A-251E-89F8-7D432E0FDF54}"/>
                    </a:ext>
                  </a:extLst>
                </p14:cNvPr>
                <p14:cNvContentPartPr/>
                <p14:nvPr/>
              </p14:nvContentPartPr>
              <p14:xfrm>
                <a:off x="10329218" y="2798182"/>
                <a:ext cx="289440" cy="199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308F3BD-B51A-251E-89F8-7D432E0FDF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20578" y="2789182"/>
                  <a:ext cx="307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3F43DF-3DBA-2F5A-FD18-094C7A2DEE1F}"/>
                    </a:ext>
                  </a:extLst>
                </p14:cNvPr>
                <p14:cNvContentPartPr/>
                <p14:nvPr/>
              </p14:nvContentPartPr>
              <p14:xfrm>
                <a:off x="10655738" y="2760742"/>
                <a:ext cx="280800" cy="233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3F43DF-3DBA-2F5A-FD18-094C7A2DEE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47098" y="2752102"/>
                  <a:ext cx="298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591AD43-F0FA-5C26-B544-60CB93E4A7F5}"/>
                    </a:ext>
                  </a:extLst>
                </p14:cNvPr>
                <p14:cNvContentPartPr/>
                <p14:nvPr/>
              </p14:nvContentPartPr>
              <p14:xfrm>
                <a:off x="10675178" y="2712502"/>
                <a:ext cx="28800" cy="15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591AD43-F0FA-5C26-B544-60CB93E4A7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66178" y="2703502"/>
                  <a:ext cx="46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AAF6F49-0303-C6FE-1653-874786E2F9DB}"/>
                    </a:ext>
                  </a:extLst>
                </p14:cNvPr>
                <p14:cNvContentPartPr/>
                <p14:nvPr/>
              </p14:nvContentPartPr>
              <p14:xfrm>
                <a:off x="11022938" y="2756062"/>
                <a:ext cx="149400" cy="177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AAF6F49-0303-C6FE-1653-874786E2F9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13938" y="2747422"/>
                  <a:ext cx="167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C0358F-190D-9EEC-0AE6-975AA337ADCC}"/>
                    </a:ext>
                  </a:extLst>
                </p14:cNvPr>
                <p14:cNvContentPartPr/>
                <p14:nvPr/>
              </p14:nvContentPartPr>
              <p14:xfrm>
                <a:off x="11222738" y="2848582"/>
                <a:ext cx="311040" cy="129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C0358F-190D-9EEC-0AE6-975AA337AD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13738" y="2839582"/>
                  <a:ext cx="328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6AFB4F-E203-C70D-4739-4D5350A14DE4}"/>
                    </a:ext>
                  </a:extLst>
                </p14:cNvPr>
                <p14:cNvContentPartPr/>
                <p14:nvPr/>
              </p14:nvContentPartPr>
              <p14:xfrm>
                <a:off x="9960218" y="3222622"/>
                <a:ext cx="238320" cy="229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6AFB4F-E203-C70D-4739-4D5350A14D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51578" y="3213982"/>
                  <a:ext cx="255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BCD1CB1-C25E-59FF-4917-A55380BB1B40}"/>
                    </a:ext>
                  </a:extLst>
                </p14:cNvPr>
                <p14:cNvContentPartPr/>
                <p14:nvPr/>
              </p14:nvContentPartPr>
              <p14:xfrm>
                <a:off x="10233818" y="3294982"/>
                <a:ext cx="21960" cy="137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BCD1CB1-C25E-59FF-4917-A55380BB1B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25178" y="3286342"/>
                  <a:ext cx="39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25D3C71-A154-80C1-8CC3-5FBEDE34C787}"/>
                    </a:ext>
                  </a:extLst>
                </p14:cNvPr>
                <p14:cNvContentPartPr/>
                <p14:nvPr/>
              </p14:nvContentPartPr>
              <p14:xfrm>
                <a:off x="10323818" y="3180142"/>
                <a:ext cx="560520" cy="219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25D3C71-A154-80C1-8CC3-5FBEDE34C7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15178" y="3171142"/>
                  <a:ext cx="578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710E21-BB9B-3EC3-01C3-F97986E49BD7}"/>
                    </a:ext>
                  </a:extLst>
                </p14:cNvPr>
                <p14:cNvContentPartPr/>
                <p14:nvPr/>
              </p14:nvContentPartPr>
              <p14:xfrm>
                <a:off x="10277018" y="3093742"/>
                <a:ext cx="25560" cy="23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710E21-BB9B-3EC3-01C3-F97986E49B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68378" y="3085102"/>
                  <a:ext cx="432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FBA3A84-04B5-F5A6-9D7C-C5CC753FEF36}"/>
                  </a:ext>
                </a:extLst>
              </p14:cNvPr>
              <p14:cNvContentPartPr/>
              <p14:nvPr/>
            </p14:nvContentPartPr>
            <p14:xfrm>
              <a:off x="306818" y="5757022"/>
              <a:ext cx="2315520" cy="89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FBA3A84-04B5-F5A6-9D7C-C5CC753FEF3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7818" y="5748022"/>
                <a:ext cx="233316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269C4F4-233C-1E60-1F1B-0A85A7AAFBD3}"/>
              </a:ext>
            </a:extLst>
          </p:cNvPr>
          <p:cNvGrpSpPr/>
          <p:nvPr/>
        </p:nvGrpSpPr>
        <p:grpSpPr>
          <a:xfrm>
            <a:off x="4904378" y="5693662"/>
            <a:ext cx="3576600" cy="92520"/>
            <a:chOff x="4904378" y="5693662"/>
            <a:chExt cx="357660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3255584-8428-4868-0F27-9FC3D5DF7FE6}"/>
                    </a:ext>
                  </a:extLst>
                </p14:cNvPr>
                <p14:cNvContentPartPr/>
                <p14:nvPr/>
              </p14:nvContentPartPr>
              <p14:xfrm>
                <a:off x="4904378" y="5693662"/>
                <a:ext cx="226800" cy="43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3255584-8428-4868-0F27-9FC3D5DF7F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95378" y="5685022"/>
                  <a:ext cx="244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0FC108-FE36-57E6-0482-3D7B627F27F1}"/>
                    </a:ext>
                  </a:extLst>
                </p14:cNvPr>
                <p14:cNvContentPartPr/>
                <p14:nvPr/>
              </p14:nvContentPartPr>
              <p14:xfrm>
                <a:off x="5382098" y="5730742"/>
                <a:ext cx="3098880" cy="55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0FC108-FE36-57E6-0482-3D7B627F27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73098" y="5722102"/>
                  <a:ext cx="3116520" cy="7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231D700-F615-4737-B55A-810A2DF75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941" y="135524"/>
            <a:ext cx="679000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 dirty="0"/>
              <a:t>Gesetz zur Förderung der Stabilität und des Wachstums der Wirtschaft (</a:t>
            </a:r>
            <a:r>
              <a:rPr lang="de-DE" sz="2800" b="1" dirty="0" err="1"/>
              <a:t>StabG</a:t>
            </a:r>
            <a:r>
              <a:rPr lang="de-DE" sz="2800" b="1" dirty="0"/>
              <a:t> 1967)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292832-50DD-4BEA-8F7D-66EE46CD7C38}"/>
              </a:ext>
            </a:extLst>
          </p:cNvPr>
          <p:cNvSpPr txBox="1"/>
          <p:nvPr/>
        </p:nvSpPr>
        <p:spPr>
          <a:xfrm>
            <a:off x="460167" y="1498619"/>
            <a:ext cx="10195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§ 1</a:t>
            </a:r>
          </a:p>
          <a:p>
            <a:endParaRPr lang="de-DE" sz="2400" dirty="0"/>
          </a:p>
          <a:p>
            <a:r>
              <a:rPr lang="de-DE" sz="2400" dirty="0"/>
              <a:t>Bund und Länder haben bei ihren wirtschafts- und finanzpolitischen Maßnahmen die Erfordernisse des </a:t>
            </a:r>
            <a:r>
              <a:rPr lang="de-DE" sz="2400" b="1" dirty="0"/>
              <a:t>gesamtwirtschaftlichen Gleichgewichts</a:t>
            </a:r>
            <a:r>
              <a:rPr lang="de-DE" sz="2400" dirty="0"/>
              <a:t> zu beachten. Die Maßnahmen sind so zu treffen, dass sie im Rahmen der  marktwirtschaftlichen Ordnung gleichzeitig zur </a:t>
            </a:r>
            <a:r>
              <a:rPr lang="de-DE" sz="2400" b="1" dirty="0"/>
              <a:t>Stabilität des Preisniveaus</a:t>
            </a:r>
            <a:r>
              <a:rPr lang="de-DE" sz="2400" dirty="0"/>
              <a:t>, zu  einem </a:t>
            </a:r>
            <a:r>
              <a:rPr lang="de-DE" sz="2400" b="1" dirty="0"/>
              <a:t>hohen Beschäftigungsstand </a:t>
            </a:r>
            <a:r>
              <a:rPr lang="de-DE" sz="2400" dirty="0"/>
              <a:t>und </a:t>
            </a:r>
            <a:r>
              <a:rPr lang="de-DE" sz="2400" b="1" dirty="0"/>
              <a:t>außenwirtschaftlichem Gleichgewicht  </a:t>
            </a:r>
            <a:r>
              <a:rPr lang="de-DE" sz="2400" dirty="0"/>
              <a:t>bei </a:t>
            </a:r>
            <a:r>
              <a:rPr lang="de-DE" sz="2400" b="1" dirty="0"/>
              <a:t>stetigem und angemessenem Wirtschaftswachstum</a:t>
            </a:r>
            <a:r>
              <a:rPr lang="de-DE" sz="2400" dirty="0"/>
              <a:t>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4F415C7-2C5E-417C-8871-0D86DF18AB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237CAD5-F7F4-B399-5AB6-3D16F7CDBF6C}"/>
                  </a:ext>
                </a:extLst>
              </p14:cNvPr>
              <p14:cNvContentPartPr/>
              <p14:nvPr/>
            </p14:nvContentPartPr>
            <p14:xfrm>
              <a:off x="6731378" y="1020502"/>
              <a:ext cx="1990080" cy="113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237CAD5-F7F4-B399-5AB6-3D16F7CDB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2378" y="1011862"/>
                <a:ext cx="2007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FC23AE3-0135-DF47-5FD3-1D73E6D30D2E}"/>
                  </a:ext>
                </a:extLst>
              </p14:cNvPr>
              <p14:cNvContentPartPr/>
              <p14:nvPr/>
            </p14:nvContentPartPr>
            <p14:xfrm>
              <a:off x="4555898" y="2905822"/>
              <a:ext cx="4862520" cy="185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FC23AE3-0135-DF47-5FD3-1D73E6D30D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7258" y="2897182"/>
                <a:ext cx="48801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E2B1E1C-DFC5-AC2E-A391-655B9743C78E}"/>
              </a:ext>
            </a:extLst>
          </p:cNvPr>
          <p:cNvGrpSpPr/>
          <p:nvPr/>
        </p:nvGrpSpPr>
        <p:grpSpPr>
          <a:xfrm>
            <a:off x="630818" y="3270142"/>
            <a:ext cx="9703800" cy="1375560"/>
            <a:chOff x="630818" y="3270142"/>
            <a:chExt cx="9703800" cy="13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FC9311B-4B20-AF4C-B893-5491D720D067}"/>
                    </a:ext>
                  </a:extLst>
                </p14:cNvPr>
                <p14:cNvContentPartPr/>
                <p14:nvPr/>
              </p14:nvContentPartPr>
              <p14:xfrm>
                <a:off x="630818" y="3705742"/>
                <a:ext cx="4056480" cy="92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FC9311B-4B20-AF4C-B893-5491D720D0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178" y="3697102"/>
                  <a:ext cx="407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AAAE6B5-3ED8-07AA-A557-E93A81D3EBD9}"/>
                    </a:ext>
                  </a:extLst>
                </p14:cNvPr>
                <p14:cNvContentPartPr/>
                <p14:nvPr/>
              </p14:nvContentPartPr>
              <p14:xfrm>
                <a:off x="9588698" y="3370222"/>
                <a:ext cx="69120" cy="17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AAAE6B5-3ED8-07AA-A557-E93A81D3EB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80058" y="3361582"/>
                  <a:ext cx="86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9D217C-E124-4D57-A24A-E4717698FB3C}"/>
                    </a:ext>
                  </a:extLst>
                </p14:cNvPr>
                <p14:cNvContentPartPr/>
                <p14:nvPr/>
              </p14:nvContentPartPr>
              <p14:xfrm>
                <a:off x="6293618" y="3270142"/>
                <a:ext cx="3867840" cy="488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9D217C-E124-4D57-A24A-E4717698FB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84978" y="3261502"/>
                  <a:ext cx="38854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9CD942A-73AE-AD87-5D04-AE8F6E98C233}"/>
                    </a:ext>
                  </a:extLst>
                </p14:cNvPr>
                <p14:cNvContentPartPr/>
                <p14:nvPr/>
              </p14:nvContentPartPr>
              <p14:xfrm>
                <a:off x="1275218" y="3708982"/>
                <a:ext cx="1947240" cy="303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9CD942A-73AE-AD87-5D04-AE8F6E98C2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6578" y="3699982"/>
                  <a:ext cx="1964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DD639B6-A818-D3B1-032F-B3D7F181CF0D}"/>
                    </a:ext>
                  </a:extLst>
                </p14:cNvPr>
                <p14:cNvContentPartPr/>
                <p14:nvPr/>
              </p14:nvContentPartPr>
              <p14:xfrm>
                <a:off x="2313098" y="3765502"/>
                <a:ext cx="2724480" cy="447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DD639B6-A818-D3B1-032F-B3D7F181CF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04098" y="3756862"/>
                  <a:ext cx="27421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D5CC06-55B8-4877-1818-C8B15B103CF2}"/>
                    </a:ext>
                  </a:extLst>
                </p14:cNvPr>
                <p14:cNvContentPartPr/>
                <p14:nvPr/>
              </p14:nvContentPartPr>
              <p14:xfrm>
                <a:off x="5389658" y="3665422"/>
                <a:ext cx="4944960" cy="387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D5CC06-55B8-4877-1818-C8B15B103C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81018" y="3656422"/>
                  <a:ext cx="4962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A8AF97-8FA6-42E4-EF03-5EB6359EF7BE}"/>
                    </a:ext>
                  </a:extLst>
                </p14:cNvPr>
                <p14:cNvContentPartPr/>
                <p14:nvPr/>
              </p14:nvContentPartPr>
              <p14:xfrm>
                <a:off x="750698" y="4075462"/>
                <a:ext cx="6970320" cy="570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A8AF97-8FA6-42E4-EF03-5EB6359EF7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698" y="4066822"/>
                  <a:ext cx="69879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684BFF3-D1AC-EF58-A697-A74FF9B80F04}"/>
                    </a:ext>
                  </a:extLst>
                </p14:cNvPr>
                <p14:cNvContentPartPr/>
                <p14:nvPr/>
              </p14:nvContentPartPr>
              <p14:xfrm>
                <a:off x="1649978" y="4001302"/>
                <a:ext cx="5525640" cy="100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684BFF3-D1AC-EF58-A697-A74FF9B80F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40978" y="3992662"/>
                  <a:ext cx="5543280" cy="11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423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/>
              <a:t>Angemessenes stetiges Wirtschaftswachstum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0160608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 dirty="0">
                <a:solidFill>
                  <a:schemeClr val="tx1"/>
                </a:solidFill>
              </a:rPr>
              <a:t>Indikatoren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Zunahme des </a:t>
            </a:r>
            <a:r>
              <a:rPr lang="de-DE" sz="2000" b="1" dirty="0">
                <a:solidFill>
                  <a:schemeClr val="tx1"/>
                </a:solidFill>
              </a:rPr>
              <a:t>realen</a:t>
            </a:r>
            <a:r>
              <a:rPr lang="de-DE" sz="2000" dirty="0">
                <a:solidFill>
                  <a:schemeClr val="tx1"/>
                </a:solidFill>
              </a:rPr>
              <a:t> Bruttoinlandsprodukts</a:t>
            </a: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	d.h. eine Veränderung der gesamtwirtschaftlichen Leistung bereinigt um die </a:t>
            </a:r>
            <a:r>
              <a:rPr lang="de-DE" sz="2000">
                <a:solidFill>
                  <a:schemeClr val="tx1"/>
                </a:solidFill>
              </a:rPr>
              <a:t>reine Preisentwicklung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Zunahme des </a:t>
            </a:r>
            <a:r>
              <a:rPr lang="de-DE" sz="2000" b="1" dirty="0">
                <a:solidFill>
                  <a:schemeClr val="tx1"/>
                </a:solidFill>
              </a:rPr>
              <a:t>realen</a:t>
            </a:r>
            <a:r>
              <a:rPr lang="de-DE" sz="2000" dirty="0">
                <a:solidFill>
                  <a:schemeClr val="tx1"/>
                </a:solidFill>
              </a:rPr>
              <a:t> Pro-Kopf-Einkommens</a:t>
            </a: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	d.h. eine Bereinigung um das Bevölkerungswachstum in der betrachteten Periode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 dirty="0">
                <a:solidFill>
                  <a:schemeClr val="tx1"/>
                </a:solidFill>
              </a:rPr>
              <a:t>In entwickelten Volkswirtschaften kann man eine 1%-3% Zunahme dieser Indikatoren als angemessen bezeichnen. Zudem ist von allzu großen konjunkturellen Schwankungen im Zeitverlauf abzusehen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Quelle: 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775FCC-1464-365A-FA13-6AF05A52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59" y="3976053"/>
            <a:ext cx="6047756" cy="27922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CF0530-3C5F-D48F-458C-F254C8CBF38D}"/>
                  </a:ext>
                </a:extLst>
              </p14:cNvPr>
              <p14:cNvContentPartPr/>
              <p14:nvPr/>
            </p14:nvContentPartPr>
            <p14:xfrm>
              <a:off x="4176098" y="374367"/>
              <a:ext cx="987480" cy="107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CF0530-3C5F-D48F-458C-F254C8CBF3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7458" y="365367"/>
                <a:ext cx="1005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A0F3648-1D18-60B0-38D9-05CB3523480F}"/>
                  </a:ext>
                </a:extLst>
              </p14:cNvPr>
              <p14:cNvContentPartPr/>
              <p14:nvPr/>
            </p14:nvContentPartPr>
            <p14:xfrm>
              <a:off x="2512178" y="1250967"/>
              <a:ext cx="3186720" cy="52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A0F3648-1D18-60B0-38D9-05CB352348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3178" y="1241967"/>
                <a:ext cx="32043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EDEDE43-D840-E2A1-E818-EDE6D1AED54B}"/>
                  </a:ext>
                </a:extLst>
              </p14:cNvPr>
              <p14:cNvContentPartPr/>
              <p14:nvPr/>
            </p14:nvContentPartPr>
            <p14:xfrm>
              <a:off x="3818618" y="1598007"/>
              <a:ext cx="5103000" cy="69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EDEDE43-D840-E2A1-E818-EDE6D1AED5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09618" y="1589007"/>
                <a:ext cx="5120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13A8CCF-4804-C1C3-1985-6ED71AD99D2C}"/>
                  </a:ext>
                </a:extLst>
              </p14:cNvPr>
              <p14:cNvContentPartPr/>
              <p14:nvPr/>
            </p14:nvContentPartPr>
            <p14:xfrm>
              <a:off x="6923258" y="1143687"/>
              <a:ext cx="2372400" cy="461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13A8CCF-4804-C1C3-1985-6ED71AD99D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4258" y="1135047"/>
                <a:ext cx="23900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CBE5E33-9067-DDDD-52AA-B76DC251965C}"/>
                  </a:ext>
                </a:extLst>
              </p14:cNvPr>
              <p14:cNvContentPartPr/>
              <p14:nvPr/>
            </p14:nvContentPartPr>
            <p14:xfrm>
              <a:off x="638018" y="1574247"/>
              <a:ext cx="2426400" cy="387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CBE5E33-9067-DDDD-52AA-B76DC25196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9378" y="1565607"/>
                <a:ext cx="24440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31A8524-1613-9A4D-996E-E895E03F53DB}"/>
                  </a:ext>
                </a:extLst>
              </p14:cNvPr>
              <p14:cNvContentPartPr/>
              <p14:nvPr/>
            </p14:nvContentPartPr>
            <p14:xfrm>
              <a:off x="2467178" y="2393607"/>
              <a:ext cx="3198960" cy="124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31A8524-1613-9A4D-996E-E895E03F53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58178" y="2384607"/>
                <a:ext cx="321660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ADE7B33-3400-423E-E47B-6E2E472193AD}"/>
              </a:ext>
            </a:extLst>
          </p:cNvPr>
          <p:cNvGrpSpPr/>
          <p:nvPr/>
        </p:nvGrpSpPr>
        <p:grpSpPr>
          <a:xfrm>
            <a:off x="5960978" y="2847927"/>
            <a:ext cx="1306440" cy="792000"/>
            <a:chOff x="5960978" y="2847927"/>
            <a:chExt cx="1306440" cy="79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7CBB6DD-538A-E5B5-AB01-3B54EAEA42DC}"/>
                    </a:ext>
                  </a:extLst>
                </p14:cNvPr>
                <p14:cNvContentPartPr/>
                <p14:nvPr/>
              </p14:nvContentPartPr>
              <p14:xfrm>
                <a:off x="6084098" y="3423927"/>
                <a:ext cx="1183320" cy="52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7CBB6DD-538A-E5B5-AB01-3B54EAEA42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5098" y="3415287"/>
                  <a:ext cx="1200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4A349DB-A1C3-9E1E-1CC1-812CD2CF1B63}"/>
                    </a:ext>
                  </a:extLst>
                </p14:cNvPr>
                <p14:cNvContentPartPr/>
                <p14:nvPr/>
              </p14:nvContentPartPr>
              <p14:xfrm>
                <a:off x="5960978" y="2847927"/>
                <a:ext cx="1001880" cy="792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4A349DB-A1C3-9E1E-1CC1-812CD2CF1B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51978" y="2839287"/>
                  <a:ext cx="1019520" cy="80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F6D2B96-C54E-9DF0-D4CC-A4815303E2C0}"/>
                  </a:ext>
                </a:extLst>
              </p14:cNvPr>
              <p14:cNvContentPartPr/>
              <p14:nvPr/>
            </p14:nvContentPartPr>
            <p14:xfrm>
              <a:off x="2212298" y="2031807"/>
              <a:ext cx="3517920" cy="547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F6D2B96-C54E-9DF0-D4CC-A4815303E2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03658" y="2023167"/>
                <a:ext cx="35355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EA1CE49-600E-68E0-F24D-B453F208CFC2}"/>
                  </a:ext>
                </a:extLst>
              </p14:cNvPr>
              <p14:cNvContentPartPr/>
              <p14:nvPr/>
            </p14:nvContentPartPr>
            <p14:xfrm>
              <a:off x="4054778" y="5307087"/>
              <a:ext cx="49320" cy="243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EA1CE49-600E-68E0-F24D-B453F208CF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6138" y="5298087"/>
                <a:ext cx="66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5FD30A3-DC0F-CF86-A8F7-910CDBFD6578}"/>
                  </a:ext>
                </a:extLst>
              </p14:cNvPr>
              <p14:cNvContentPartPr/>
              <p14:nvPr/>
            </p14:nvContentPartPr>
            <p14:xfrm>
              <a:off x="3994658" y="4593927"/>
              <a:ext cx="96120" cy="420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5FD30A3-DC0F-CF86-A8F7-910CDBFD657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6018" y="4584927"/>
                <a:ext cx="1137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33CA170-DE4C-6008-D60D-6959DD5492BE}"/>
                  </a:ext>
                </a:extLst>
              </p14:cNvPr>
              <p14:cNvContentPartPr/>
              <p14:nvPr/>
            </p14:nvContentPartPr>
            <p14:xfrm>
              <a:off x="5447618" y="5992887"/>
              <a:ext cx="1139760" cy="52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33CA170-DE4C-6008-D60D-6959DD5492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38618" y="5984247"/>
                <a:ext cx="115740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 dirty="0"/>
              <a:t>Nominales und reales Wirtschaftswachstum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Die relative Veränderung des nominalen BIP gegenüber der Vorperiode (Vorjahr)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Veränderung aufgrund von Preisänderungen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Veränderung der Produktionsmenge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23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 dirty="0">
                <a:solidFill>
                  <a:srgbClr val="000000"/>
                </a:solidFill>
              </a:rPr>
              <a:t>Um den Effekt von Preisänderungen auszuschließen, wird das </a:t>
            </a:r>
            <a:r>
              <a:rPr lang="de-DE" altLang="de-DE" sz="2400" b="1" dirty="0">
                <a:solidFill>
                  <a:srgbClr val="000000"/>
                </a:solidFill>
              </a:rPr>
              <a:t>reale BIP </a:t>
            </a:r>
            <a:r>
              <a:rPr lang="de-DE" altLang="de-DE" sz="2400" dirty="0">
                <a:solidFill>
                  <a:srgbClr val="000000"/>
                </a:solidFill>
              </a:rPr>
              <a:t>mithilfe der Preise des Vorjahres berechnet.</a:t>
            </a: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 dirty="0">
                <a:solidFill>
                  <a:srgbClr val="000000"/>
                </a:solidFill>
              </a:rPr>
              <a:t>Denn ein wertmäßiger Anstieg des BIP allein aufgrund von Preissteigerungen stellt keine Erhöhung der Wirtschaftsleistung bzw. einen Wohlstandszuwachs dar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554ADC-6DF7-A669-100B-05AE55D57E3C}"/>
                  </a:ext>
                </a:extLst>
              </p14:cNvPr>
              <p14:cNvContentPartPr/>
              <p14:nvPr/>
            </p14:nvContentPartPr>
            <p14:xfrm>
              <a:off x="828098" y="722422"/>
              <a:ext cx="3335400" cy="27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554ADC-6DF7-A669-100B-05AE55D57E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098" y="713782"/>
                <a:ext cx="3353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199DD2-02ED-5362-D35E-5A19DE2BE10C}"/>
                  </a:ext>
                </a:extLst>
              </p14:cNvPr>
              <p14:cNvContentPartPr/>
              <p14:nvPr/>
            </p14:nvContentPartPr>
            <p14:xfrm>
              <a:off x="4541498" y="1625662"/>
              <a:ext cx="2001960" cy="15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199DD2-02ED-5362-D35E-5A19DE2BE1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2498" y="1616662"/>
                <a:ext cx="20196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733B6AF-39DF-C54B-A071-E0FAF2973BB5}"/>
              </a:ext>
            </a:extLst>
          </p:cNvPr>
          <p:cNvGrpSpPr/>
          <p:nvPr/>
        </p:nvGrpSpPr>
        <p:grpSpPr>
          <a:xfrm>
            <a:off x="4779458" y="867142"/>
            <a:ext cx="882360" cy="327960"/>
            <a:chOff x="4779458" y="867142"/>
            <a:chExt cx="88236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211255F-8E5D-6BBB-9CCE-DE5F9279882A}"/>
                    </a:ext>
                  </a:extLst>
                </p14:cNvPr>
                <p14:cNvContentPartPr/>
                <p14:nvPr/>
              </p14:nvContentPartPr>
              <p14:xfrm>
                <a:off x="4883138" y="967582"/>
                <a:ext cx="73080" cy="227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211255F-8E5D-6BBB-9CCE-DE5F927988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74138" y="958582"/>
                  <a:ext cx="90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72C31F5-A167-432C-E3C3-768A3F427B35}"/>
                    </a:ext>
                  </a:extLst>
                </p14:cNvPr>
                <p14:cNvContentPartPr/>
                <p14:nvPr/>
              </p14:nvContentPartPr>
              <p14:xfrm>
                <a:off x="4779458" y="867142"/>
                <a:ext cx="302040" cy="176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72C31F5-A167-432C-E3C3-768A3F427B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70458" y="858502"/>
                  <a:ext cx="319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3C33C56-2F36-C1D7-D128-622E5834364F}"/>
                    </a:ext>
                  </a:extLst>
                </p14:cNvPr>
                <p14:cNvContentPartPr/>
                <p14:nvPr/>
              </p14:nvContentPartPr>
              <p14:xfrm>
                <a:off x="5233778" y="1016182"/>
                <a:ext cx="34560" cy="48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3C33C56-2F36-C1D7-D128-622E583436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5138" y="1007542"/>
                  <a:ext cx="52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0EB4579-D13B-9770-2E01-209CA829EC73}"/>
                    </a:ext>
                  </a:extLst>
                </p14:cNvPr>
                <p14:cNvContentPartPr/>
                <p14:nvPr/>
              </p14:nvContentPartPr>
              <p14:xfrm>
                <a:off x="5450498" y="918982"/>
                <a:ext cx="104760" cy="262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0EB4579-D13B-9770-2E01-209CA829EC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41498" y="909982"/>
                  <a:ext cx="122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822D11-3BDA-A116-93CC-4995C3A79E9F}"/>
                    </a:ext>
                  </a:extLst>
                </p14:cNvPr>
                <p14:cNvContentPartPr/>
                <p14:nvPr/>
              </p14:nvContentPartPr>
              <p14:xfrm>
                <a:off x="5335298" y="907102"/>
                <a:ext cx="326520" cy="206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822D11-3BDA-A116-93CC-4995C3A79E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26298" y="898102"/>
                  <a:ext cx="3441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AAAFFBD-C778-385E-135F-B6BED0920713}"/>
              </a:ext>
            </a:extLst>
          </p:cNvPr>
          <p:cNvGrpSpPr/>
          <p:nvPr/>
        </p:nvGrpSpPr>
        <p:grpSpPr>
          <a:xfrm>
            <a:off x="5725898" y="1849582"/>
            <a:ext cx="1199160" cy="679680"/>
            <a:chOff x="5725898" y="1849582"/>
            <a:chExt cx="119916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6316B64-F258-75C5-0883-7B514F13F3BF}"/>
                    </a:ext>
                  </a:extLst>
                </p14:cNvPr>
                <p14:cNvContentPartPr/>
                <p14:nvPr/>
              </p14:nvContentPartPr>
              <p14:xfrm>
                <a:off x="6029738" y="2023102"/>
                <a:ext cx="147600" cy="237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6316B64-F258-75C5-0883-7B514F13F3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0738" y="2014102"/>
                  <a:ext cx="165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2F144B-A300-B737-8F3E-4846C0220C9E}"/>
                    </a:ext>
                  </a:extLst>
                </p14:cNvPr>
                <p14:cNvContentPartPr/>
                <p14:nvPr/>
              </p14:nvContentPartPr>
              <p14:xfrm>
                <a:off x="6005978" y="2050462"/>
                <a:ext cx="248400" cy="253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2F144B-A300-B737-8F3E-4846C0220C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978" y="2041822"/>
                  <a:ext cx="266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776203-6B32-A0A6-EB03-F553AF1AA47E}"/>
                    </a:ext>
                  </a:extLst>
                </p14:cNvPr>
                <p14:cNvContentPartPr/>
                <p14:nvPr/>
              </p14:nvContentPartPr>
              <p14:xfrm>
                <a:off x="6382178" y="2093302"/>
                <a:ext cx="221760" cy="19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776203-6B32-A0A6-EB03-F553AF1AA4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73178" y="2084662"/>
                  <a:ext cx="239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507D1DA-4A8C-D870-2F74-B1FEFAB6450F}"/>
                    </a:ext>
                  </a:extLst>
                </p14:cNvPr>
                <p14:cNvContentPartPr/>
                <p14:nvPr/>
              </p14:nvContentPartPr>
              <p14:xfrm>
                <a:off x="5725898" y="1849582"/>
                <a:ext cx="1199160" cy="679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507D1DA-4A8C-D870-2F74-B1FEFAB645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16898" y="1840582"/>
                  <a:ext cx="1216800" cy="69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19D643A-5B56-830A-4348-AB54E2C8A15D}"/>
              </a:ext>
            </a:extLst>
          </p:cNvPr>
          <p:cNvGrpSpPr/>
          <p:nvPr/>
        </p:nvGrpSpPr>
        <p:grpSpPr>
          <a:xfrm>
            <a:off x="720458" y="4527622"/>
            <a:ext cx="4050000" cy="609120"/>
            <a:chOff x="720458" y="4527622"/>
            <a:chExt cx="405000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BC6581-0E0E-A062-8D13-6769603211FA}"/>
                    </a:ext>
                  </a:extLst>
                </p14:cNvPr>
                <p14:cNvContentPartPr/>
                <p14:nvPr/>
              </p14:nvContentPartPr>
              <p14:xfrm>
                <a:off x="2364938" y="4527622"/>
                <a:ext cx="2405520" cy="93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BC6581-0E0E-A062-8D13-6769603211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6298" y="4518622"/>
                  <a:ext cx="2423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2A7103-3AF4-021C-F732-8DB6D6C0605D}"/>
                    </a:ext>
                  </a:extLst>
                </p14:cNvPr>
                <p14:cNvContentPartPr/>
                <p14:nvPr/>
              </p14:nvContentPartPr>
              <p14:xfrm>
                <a:off x="720458" y="4567222"/>
                <a:ext cx="1524240" cy="569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2A7103-3AF4-021C-F732-8DB6D6C060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1818" y="4558582"/>
                  <a:ext cx="154188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735DDF8-A8E4-FE3F-7C9E-A8F5DE0B231C}"/>
              </a:ext>
            </a:extLst>
          </p:cNvPr>
          <p:cNvGrpSpPr/>
          <p:nvPr/>
        </p:nvGrpSpPr>
        <p:grpSpPr>
          <a:xfrm>
            <a:off x="1453418" y="2151622"/>
            <a:ext cx="1565640" cy="1569600"/>
            <a:chOff x="1453418" y="2151622"/>
            <a:chExt cx="1565640" cy="15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66B5ECE-C472-653F-C284-5FB7971E3567}"/>
                    </a:ext>
                  </a:extLst>
                </p14:cNvPr>
                <p14:cNvContentPartPr/>
                <p14:nvPr/>
              </p14:nvContentPartPr>
              <p14:xfrm>
                <a:off x="2893058" y="2251342"/>
                <a:ext cx="18360" cy="164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66B5ECE-C472-653F-C284-5FB7971E35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84058" y="2242342"/>
                  <a:ext cx="36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CAAEF0-320C-DB8A-85D4-EB24E117751E}"/>
                    </a:ext>
                  </a:extLst>
                </p14:cNvPr>
                <p14:cNvContentPartPr/>
                <p14:nvPr/>
              </p14:nvContentPartPr>
              <p14:xfrm>
                <a:off x="2685338" y="2163142"/>
                <a:ext cx="333720" cy="157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CAAEF0-320C-DB8A-85D4-EB24E11775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76698" y="2154502"/>
                  <a:ext cx="35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7CC3EE7-5A88-FFCC-A007-692CD3F9800E}"/>
                    </a:ext>
                  </a:extLst>
                </p14:cNvPr>
                <p14:cNvContentPartPr/>
                <p14:nvPr/>
              </p14:nvContentPartPr>
              <p14:xfrm>
                <a:off x="2382578" y="2151622"/>
                <a:ext cx="195120" cy="286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7CC3EE7-5A88-FFCC-A007-692CD3F980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73578" y="2142982"/>
                  <a:ext cx="2127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53564EE-9D9D-6DBC-5DA1-FD77989E1187}"/>
                    </a:ext>
                  </a:extLst>
                </p14:cNvPr>
                <p14:cNvContentPartPr/>
                <p14:nvPr/>
              </p14:nvContentPartPr>
              <p14:xfrm>
                <a:off x="2385098" y="2206702"/>
                <a:ext cx="241200" cy="286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53564EE-9D9D-6DBC-5DA1-FD77989E11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76458" y="2198062"/>
                  <a:ext cx="25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BD5E90F-2950-8401-7251-E25B9281E078}"/>
                    </a:ext>
                  </a:extLst>
                </p14:cNvPr>
                <p14:cNvContentPartPr/>
                <p14:nvPr/>
              </p14:nvContentPartPr>
              <p14:xfrm>
                <a:off x="1453418" y="2524222"/>
                <a:ext cx="947880" cy="1086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BD5E90F-2950-8401-7251-E25B9281E0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44778" y="2515222"/>
                  <a:ext cx="96552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D2606B7-3C82-C8F2-4E6C-3211798CF335}"/>
                    </a:ext>
                  </a:extLst>
                </p14:cNvPr>
                <p14:cNvContentPartPr/>
                <p14:nvPr/>
              </p14:nvContentPartPr>
              <p14:xfrm>
                <a:off x="1616858" y="2563462"/>
                <a:ext cx="889920" cy="1157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D2606B7-3C82-C8F2-4E6C-3211798CF3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08218" y="2554462"/>
                  <a:ext cx="907560" cy="117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Genaue Berechnung des realen BIP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490135"/>
            <a:ext cx="7155193" cy="534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Das reale BIP wird seit 2005 als Kettenindex berechnet (Achtung in vielen Leerbüchern und Erklärungen im web steht hier noch die alte Festpreisbasis als Erklärung!).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Es beschreibt die Produktionsleistung zu konstanten Preisen des Vorjahres. Das Basisjahr t wird gleich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(t)=100 gesetzt und die Folgejahre ergeben sich dann rekursiv als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BIP(t+1)	zu Preisen von 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BIP(t) zu Preisen von 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mit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2,</a:t>
            </a:r>
            <a:r>
              <a:rPr lang="de-DE" altLang="de-DE" sz="1800" dirty="0">
                <a:solidFill>
                  <a:srgbClr val="000000"/>
                </a:solidFill>
              </a:rPr>
              <a:t>… Preise der Güter 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,…  Mengen der Güter 1,2,…  und t: Zeitindex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24671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418692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70764C6-063F-6682-761B-DF65A515F7E5}"/>
                  </a:ext>
                </a:extLst>
              </p14:cNvPr>
              <p14:cNvContentPartPr/>
              <p14:nvPr/>
            </p14:nvContentPartPr>
            <p14:xfrm>
              <a:off x="3829778" y="3035062"/>
              <a:ext cx="741240" cy="29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70764C6-063F-6682-761B-DF65A515F7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1138" y="3026062"/>
                <a:ext cx="758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3B97914-6F72-61D0-8ED3-F159E30510DE}"/>
                  </a:ext>
                </a:extLst>
              </p14:cNvPr>
              <p14:cNvContentPartPr/>
              <p14:nvPr/>
            </p14:nvContentPartPr>
            <p14:xfrm>
              <a:off x="2332898" y="3347182"/>
              <a:ext cx="1046880" cy="442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3B97914-6F72-61D0-8ED3-F159E30510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4258" y="3338182"/>
                <a:ext cx="1064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DDFD2A9-2AAA-7216-736B-CDA5B168A200}"/>
                  </a:ext>
                </a:extLst>
              </p14:cNvPr>
              <p14:cNvContentPartPr/>
              <p14:nvPr/>
            </p14:nvContentPartPr>
            <p14:xfrm>
              <a:off x="3107258" y="2160982"/>
              <a:ext cx="1503360" cy="644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DDFD2A9-2AAA-7216-736B-CDA5B168A2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8258" y="2151982"/>
                <a:ext cx="1521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E40A996-A7F2-B80A-CED7-2721A3E0EEE2}"/>
                  </a:ext>
                </a:extLst>
              </p14:cNvPr>
              <p14:cNvContentPartPr/>
              <p14:nvPr/>
            </p14:nvContentPartPr>
            <p14:xfrm>
              <a:off x="5802578" y="754462"/>
              <a:ext cx="1420920" cy="619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E40A996-A7F2-B80A-CED7-2721A3E0EE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93578" y="745462"/>
                <a:ext cx="1438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D1184D4-AC20-6027-475E-6E528CFC3FCF}"/>
                  </a:ext>
                </a:extLst>
              </p14:cNvPr>
              <p14:cNvContentPartPr/>
              <p14:nvPr/>
            </p14:nvContentPartPr>
            <p14:xfrm>
              <a:off x="509498" y="1054342"/>
              <a:ext cx="6616800" cy="666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D1184D4-AC20-6027-475E-6E528CFC3F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858" y="1045342"/>
                <a:ext cx="6634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4EF1476-D9D8-9ED8-D348-A5F405B8875D}"/>
                  </a:ext>
                </a:extLst>
              </p14:cNvPr>
              <p14:cNvContentPartPr/>
              <p14:nvPr/>
            </p14:nvContentPartPr>
            <p14:xfrm>
              <a:off x="441458" y="1330822"/>
              <a:ext cx="1537920" cy="1299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4EF1476-D9D8-9ED8-D348-A5F405B887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818" y="1321822"/>
                <a:ext cx="155556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78D1372-AC5D-F318-ECFB-2CCCCB6C720A}"/>
              </a:ext>
            </a:extLst>
          </p:cNvPr>
          <p:cNvGrpSpPr/>
          <p:nvPr/>
        </p:nvGrpSpPr>
        <p:grpSpPr>
          <a:xfrm>
            <a:off x="404378" y="2164222"/>
            <a:ext cx="7167960" cy="1859760"/>
            <a:chOff x="404378" y="2164222"/>
            <a:chExt cx="7167960" cy="18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5A58A8-A398-5537-9250-A2D5AD049086}"/>
                    </a:ext>
                  </a:extLst>
                </p14:cNvPr>
                <p14:cNvContentPartPr/>
                <p14:nvPr/>
              </p14:nvContentPartPr>
              <p14:xfrm>
                <a:off x="4999418" y="2992582"/>
                <a:ext cx="1098000" cy="5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5A58A8-A398-5537-9250-A2D5AD0490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90418" y="2983942"/>
                  <a:ext cx="1115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B0E477B-0869-D4EA-602E-49AFAE6A2AC8}"/>
                    </a:ext>
                  </a:extLst>
                </p14:cNvPr>
                <p14:cNvContentPartPr/>
                <p14:nvPr/>
              </p14:nvContentPartPr>
              <p14:xfrm>
                <a:off x="3761018" y="2350702"/>
                <a:ext cx="122040" cy="207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B0E477B-0869-D4EA-602E-49AFAE6A2A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52378" y="2341702"/>
                  <a:ext cx="139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FC51004-87D1-DA50-30F4-BC666278546D}"/>
                    </a:ext>
                  </a:extLst>
                </p14:cNvPr>
                <p14:cNvContentPartPr/>
                <p14:nvPr/>
              </p14:nvContentPartPr>
              <p14:xfrm>
                <a:off x="3927338" y="2445022"/>
                <a:ext cx="343080" cy="175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FC51004-87D1-DA50-30F4-BC66627854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18698" y="2436022"/>
                  <a:ext cx="360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24AB95-D52F-AC3B-0BA2-011194259863}"/>
                    </a:ext>
                  </a:extLst>
                </p14:cNvPr>
                <p14:cNvContentPartPr/>
                <p14:nvPr/>
              </p14:nvContentPartPr>
              <p14:xfrm>
                <a:off x="4357898" y="2371582"/>
                <a:ext cx="111600" cy="158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24AB95-D52F-AC3B-0BA2-0111942598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49258" y="2362582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397AA2-65F9-A7F7-726B-A822CE9FE7FE}"/>
                    </a:ext>
                  </a:extLst>
                </p14:cNvPr>
                <p14:cNvContentPartPr/>
                <p14:nvPr/>
              </p14:nvContentPartPr>
              <p14:xfrm>
                <a:off x="4529618" y="2405422"/>
                <a:ext cx="105840" cy="12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397AA2-65F9-A7F7-726B-A822CE9FE7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20978" y="2396422"/>
                  <a:ext cx="12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6AE6FA6-28A8-50C0-A48B-3017CCEA282B}"/>
                    </a:ext>
                  </a:extLst>
                </p14:cNvPr>
                <p14:cNvContentPartPr/>
                <p14:nvPr/>
              </p14:nvContentPartPr>
              <p14:xfrm>
                <a:off x="4652378" y="2351422"/>
                <a:ext cx="275760" cy="185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6AE6FA6-28A8-50C0-A48B-3017CCEA28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43738" y="2342782"/>
                  <a:ext cx="293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D34A2CF-D8F1-992D-4C6D-D11573EB4F2F}"/>
                    </a:ext>
                  </a:extLst>
                </p14:cNvPr>
                <p14:cNvContentPartPr/>
                <p14:nvPr/>
              </p14:nvContentPartPr>
              <p14:xfrm>
                <a:off x="4247378" y="2564902"/>
                <a:ext cx="122040" cy="76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D34A2CF-D8F1-992D-4C6D-D11573EB4F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38738" y="2556262"/>
                  <a:ext cx="139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1BF0546-9CAE-ECF9-2ED6-CEFFA2C6BE2E}"/>
                    </a:ext>
                  </a:extLst>
                </p14:cNvPr>
                <p14:cNvContentPartPr/>
                <p14:nvPr/>
              </p14:nvContentPartPr>
              <p14:xfrm>
                <a:off x="5334938" y="2486062"/>
                <a:ext cx="13320" cy="153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1BF0546-9CAE-ECF9-2ED6-CEFFA2C6BE2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26298" y="2477062"/>
                  <a:ext cx="30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B2881FD-5217-6D39-7224-06122161379A}"/>
                    </a:ext>
                  </a:extLst>
                </p14:cNvPr>
                <p14:cNvContentPartPr/>
                <p14:nvPr/>
              </p14:nvContentPartPr>
              <p14:xfrm>
                <a:off x="5272658" y="2450422"/>
                <a:ext cx="165960" cy="120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B2881FD-5217-6D39-7224-0612216137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63658" y="2441782"/>
                  <a:ext cx="183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2AD64A0-AC11-48F4-D27B-C2880AF64BA5}"/>
                    </a:ext>
                  </a:extLst>
                </p14:cNvPr>
                <p14:cNvContentPartPr/>
                <p14:nvPr/>
              </p14:nvContentPartPr>
              <p14:xfrm>
                <a:off x="5475338" y="2508022"/>
                <a:ext cx="231840" cy="78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2AD64A0-AC11-48F4-D27B-C2880AF64B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66698" y="2499382"/>
                  <a:ext cx="249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AB2D9AF-6877-15FA-84D4-BCF5D935D30F}"/>
                    </a:ext>
                  </a:extLst>
                </p14:cNvPr>
                <p14:cNvContentPartPr/>
                <p14:nvPr/>
              </p14:nvContentPartPr>
              <p14:xfrm>
                <a:off x="5714378" y="2445742"/>
                <a:ext cx="107280" cy="149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AB2D9AF-6877-15FA-84D4-BCF5D935D3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05378" y="2436742"/>
                  <a:ext cx="124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A113EA1-29AF-F726-2231-65215710213C}"/>
                    </a:ext>
                  </a:extLst>
                </p14:cNvPr>
                <p14:cNvContentPartPr/>
                <p14:nvPr/>
              </p14:nvContentPartPr>
              <p14:xfrm>
                <a:off x="5877458" y="2501902"/>
                <a:ext cx="22680" cy="65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A113EA1-29AF-F726-2231-6521571021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68458" y="2493262"/>
                  <a:ext cx="40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D84EA2D-AAF5-38EF-C6FD-4356E6FD286B}"/>
                    </a:ext>
                  </a:extLst>
                </p14:cNvPr>
                <p14:cNvContentPartPr/>
                <p14:nvPr/>
              </p14:nvContentPartPr>
              <p14:xfrm>
                <a:off x="4999418" y="2247022"/>
                <a:ext cx="102240" cy="61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D84EA2D-AAF5-38EF-C6FD-4356E6FD286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0418" y="2238022"/>
                  <a:ext cx="119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5E6BE67-BAD6-FFEA-98B9-AC1449F3E6BC}"/>
                    </a:ext>
                  </a:extLst>
                </p14:cNvPr>
                <p14:cNvContentPartPr/>
                <p14:nvPr/>
              </p14:nvContentPartPr>
              <p14:xfrm>
                <a:off x="5862338" y="2504422"/>
                <a:ext cx="117720" cy="80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5E6BE67-BAD6-FFEA-98B9-AC1449F3E6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53338" y="2495782"/>
                  <a:ext cx="13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B4FFC3-6CE1-5BCF-05EE-29967E17BEC5}"/>
                    </a:ext>
                  </a:extLst>
                </p14:cNvPr>
                <p14:cNvContentPartPr/>
                <p14:nvPr/>
              </p14:nvContentPartPr>
              <p14:xfrm>
                <a:off x="6133058" y="2498302"/>
                <a:ext cx="136440" cy="191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B4FFC3-6CE1-5BCF-05EE-29967E17BE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24418" y="2489662"/>
                  <a:ext cx="154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84BA9C-6249-1DFB-DBBA-5FB166BFCFDC}"/>
                    </a:ext>
                  </a:extLst>
                </p14:cNvPr>
                <p14:cNvContentPartPr/>
                <p14:nvPr/>
              </p14:nvContentPartPr>
              <p14:xfrm>
                <a:off x="6275258" y="2506582"/>
                <a:ext cx="87840" cy="84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84BA9C-6249-1DFB-DBBA-5FB166BFCF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66258" y="2497942"/>
                  <a:ext cx="105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4DFAF22-9126-5DC9-6472-9850FDD5A295}"/>
                    </a:ext>
                  </a:extLst>
                </p14:cNvPr>
                <p14:cNvContentPartPr/>
                <p14:nvPr/>
              </p14:nvContentPartPr>
              <p14:xfrm>
                <a:off x="6387578" y="2391382"/>
                <a:ext cx="343440" cy="192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4DFAF22-9126-5DC9-6472-9850FDD5A2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78938" y="2382742"/>
                  <a:ext cx="361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DB87B00-9F8B-8C62-E70C-E0D57A67E850}"/>
                    </a:ext>
                  </a:extLst>
                </p14:cNvPr>
                <p14:cNvContentPartPr/>
                <p14:nvPr/>
              </p14:nvContentPartPr>
              <p14:xfrm>
                <a:off x="6046658" y="2621062"/>
                <a:ext cx="84960" cy="52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DB87B00-9F8B-8C62-E70C-E0D57A67E8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37658" y="2612422"/>
                  <a:ext cx="102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6080912-9569-D4F2-1B81-39B816026446}"/>
                    </a:ext>
                  </a:extLst>
                </p14:cNvPr>
                <p14:cNvContentPartPr/>
                <p14:nvPr/>
              </p14:nvContentPartPr>
              <p14:xfrm>
                <a:off x="6810578" y="2346022"/>
                <a:ext cx="62280" cy="54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6080912-9569-D4F2-1B81-39B8160264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01938" y="2337382"/>
                  <a:ext cx="79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3297093-C07F-E18A-66B3-20990A1AA651}"/>
                    </a:ext>
                  </a:extLst>
                </p14:cNvPr>
                <p14:cNvContentPartPr/>
                <p14:nvPr/>
              </p14:nvContentPartPr>
              <p14:xfrm>
                <a:off x="4279418" y="3581182"/>
                <a:ext cx="121320" cy="34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3297093-C07F-E18A-66B3-20990A1AA6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70418" y="3572542"/>
                  <a:ext cx="13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F0B38EF-C534-6717-AEF3-BE2D5C5D0AF3}"/>
                    </a:ext>
                  </a:extLst>
                </p14:cNvPr>
                <p14:cNvContentPartPr/>
                <p14:nvPr/>
              </p14:nvContentPartPr>
              <p14:xfrm>
                <a:off x="5826698" y="3551302"/>
                <a:ext cx="184320" cy="38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F0B38EF-C534-6717-AEF3-BE2D5C5D0A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17698" y="3542302"/>
                  <a:ext cx="201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7EA900-53E0-55BB-13CF-BD54426D0CF1}"/>
                    </a:ext>
                  </a:extLst>
                </p14:cNvPr>
                <p14:cNvContentPartPr/>
                <p14:nvPr/>
              </p14:nvContentPartPr>
              <p14:xfrm>
                <a:off x="3326858" y="3565702"/>
                <a:ext cx="101880" cy="139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7EA900-53E0-55BB-13CF-BD54426D0C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17858" y="3557062"/>
                  <a:ext cx="11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351786-1DC9-D675-B401-BEA81FBE5E43}"/>
                    </a:ext>
                  </a:extLst>
                </p14:cNvPr>
                <p14:cNvContentPartPr/>
                <p14:nvPr/>
              </p14:nvContentPartPr>
              <p14:xfrm>
                <a:off x="3474098" y="3634822"/>
                <a:ext cx="155160" cy="64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351786-1DC9-D675-B401-BEA81FBE5E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65098" y="3625822"/>
                  <a:ext cx="172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1A6FCD-DAC6-E2F5-90A6-3CEABE241B50}"/>
                    </a:ext>
                  </a:extLst>
                </p14:cNvPr>
                <p14:cNvContentPartPr/>
                <p14:nvPr/>
              </p14:nvContentPartPr>
              <p14:xfrm>
                <a:off x="3682538" y="3634822"/>
                <a:ext cx="146160" cy="149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1A6FCD-DAC6-E2F5-90A6-3CEABE241B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73538" y="3626182"/>
                  <a:ext cx="163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7CD997-78E9-7339-57E5-0B36D5DCEBE0}"/>
                    </a:ext>
                  </a:extLst>
                </p14:cNvPr>
                <p14:cNvContentPartPr/>
                <p14:nvPr/>
              </p14:nvContentPartPr>
              <p14:xfrm>
                <a:off x="3930218" y="3639142"/>
                <a:ext cx="109440" cy="101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7CD997-78E9-7339-57E5-0B36D5DCEB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21578" y="3630142"/>
                  <a:ext cx="127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17E7F59-E9E9-22E5-6CF2-6C58DAC29710}"/>
                    </a:ext>
                  </a:extLst>
                </p14:cNvPr>
                <p14:cNvContentPartPr/>
                <p14:nvPr/>
              </p14:nvContentPartPr>
              <p14:xfrm>
                <a:off x="4111658" y="3554902"/>
                <a:ext cx="15120" cy="171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17E7F59-E9E9-22E5-6CF2-6C58DAC297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03018" y="3546262"/>
                  <a:ext cx="32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A6AC34-6ED9-6CC2-E3DF-F9A796402FB8}"/>
                    </a:ext>
                  </a:extLst>
                </p14:cNvPr>
                <p14:cNvContentPartPr/>
                <p14:nvPr/>
              </p14:nvContentPartPr>
              <p14:xfrm>
                <a:off x="4041458" y="3661822"/>
                <a:ext cx="40680" cy="42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A6AC34-6ED9-6CC2-E3DF-F9A796402F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32458" y="3653182"/>
                  <a:ext cx="58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64D45D-C620-1200-240D-C5CDADB54FD3}"/>
                    </a:ext>
                  </a:extLst>
                </p14:cNvPr>
                <p14:cNvContentPartPr/>
                <p14:nvPr/>
              </p14:nvContentPartPr>
              <p14:xfrm>
                <a:off x="4135058" y="3676942"/>
                <a:ext cx="201960" cy="44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64D45D-C620-1200-240D-C5CDADB54F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26058" y="3667942"/>
                  <a:ext cx="219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80F162-B36C-59D4-B450-BF920399802B}"/>
                    </a:ext>
                  </a:extLst>
                </p14:cNvPr>
                <p14:cNvContentPartPr/>
                <p14:nvPr/>
              </p14:nvContentPartPr>
              <p14:xfrm>
                <a:off x="3858218" y="3732742"/>
                <a:ext cx="82440" cy="42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80F162-B36C-59D4-B450-BF92039980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49578" y="3724102"/>
                  <a:ext cx="100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565A6EE-0D84-EE7E-89E3-D627FB4D0C08}"/>
                    </a:ext>
                  </a:extLst>
                </p14:cNvPr>
                <p14:cNvContentPartPr/>
                <p14:nvPr/>
              </p14:nvContentPartPr>
              <p14:xfrm>
                <a:off x="4444658" y="3599182"/>
                <a:ext cx="67320" cy="38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565A6EE-0D84-EE7E-89E3-D627FB4D0C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35658" y="3590182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AFBAD8-948A-5055-C6B5-1F9ECD1CFCC8}"/>
                    </a:ext>
                  </a:extLst>
                </p14:cNvPr>
                <p14:cNvContentPartPr/>
                <p14:nvPr/>
              </p14:nvContentPartPr>
              <p14:xfrm>
                <a:off x="5181218" y="3602062"/>
                <a:ext cx="12240" cy="93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AFBAD8-948A-5055-C6B5-1F9ECD1CFC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72578" y="3593062"/>
                  <a:ext cx="29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F6E3B2-9932-4729-66B7-D7AFD2FA99A3}"/>
                    </a:ext>
                  </a:extLst>
                </p14:cNvPr>
                <p14:cNvContentPartPr/>
                <p14:nvPr/>
              </p14:nvContentPartPr>
              <p14:xfrm>
                <a:off x="5130098" y="3537982"/>
                <a:ext cx="110880" cy="130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F6E3B2-9932-4729-66B7-D7AFD2FA99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21458" y="3528982"/>
                  <a:ext cx="12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FB07A9-56E9-EFF0-3182-06198FEAA8D1}"/>
                    </a:ext>
                  </a:extLst>
                </p14:cNvPr>
                <p14:cNvContentPartPr/>
                <p14:nvPr/>
              </p14:nvContentPartPr>
              <p14:xfrm>
                <a:off x="5280578" y="3635542"/>
                <a:ext cx="126000" cy="65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FB07A9-56E9-EFF0-3182-06198FEAA8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71938" y="3626542"/>
                  <a:ext cx="14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DBB8A2F-B039-6A3B-8695-AED930A6CDBE}"/>
                    </a:ext>
                  </a:extLst>
                </p14:cNvPr>
                <p14:cNvContentPartPr/>
                <p14:nvPr/>
              </p14:nvContentPartPr>
              <p14:xfrm>
                <a:off x="5311898" y="3618262"/>
                <a:ext cx="166320" cy="86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DBB8A2F-B039-6A3B-8695-AED930A6CD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03258" y="3609262"/>
                  <a:ext cx="183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0E7638-7BD8-A819-0093-183076FB21E4}"/>
                    </a:ext>
                  </a:extLst>
                </p14:cNvPr>
                <p14:cNvContentPartPr/>
                <p14:nvPr/>
              </p14:nvContentPartPr>
              <p14:xfrm>
                <a:off x="5301818" y="3598822"/>
                <a:ext cx="95040" cy="118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0E7638-7BD8-A819-0093-183076FB21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93178" y="3590182"/>
                  <a:ext cx="112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11F245-989E-35B3-7CC5-F521E850C6F9}"/>
                    </a:ext>
                  </a:extLst>
                </p14:cNvPr>
                <p14:cNvContentPartPr/>
                <p14:nvPr/>
              </p14:nvContentPartPr>
              <p14:xfrm>
                <a:off x="5423138" y="3614302"/>
                <a:ext cx="151920" cy="84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11F245-989E-35B3-7CC5-F521E850C6F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14138" y="3605662"/>
                  <a:ext cx="169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F3AB18-CC39-0C9A-260F-40EBBA50E66F}"/>
                    </a:ext>
                  </a:extLst>
                </p14:cNvPr>
                <p14:cNvContentPartPr/>
                <p14:nvPr/>
              </p14:nvContentPartPr>
              <p14:xfrm>
                <a:off x="5564618" y="3583342"/>
                <a:ext cx="86760" cy="132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F3AB18-CC39-0C9A-260F-40EBBA50E6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55978" y="3574702"/>
                  <a:ext cx="104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DBD31A7-5D6D-72B4-B6BB-E153BBFA892C}"/>
                    </a:ext>
                  </a:extLst>
                </p14:cNvPr>
                <p14:cNvContentPartPr/>
                <p14:nvPr/>
              </p14:nvContentPartPr>
              <p14:xfrm>
                <a:off x="5674058" y="3624382"/>
                <a:ext cx="65160" cy="79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DBD31A7-5D6D-72B4-B6BB-E153BBFA892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65418" y="3615382"/>
                  <a:ext cx="82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876086-607C-A1ED-CB09-A895A08FC028}"/>
                    </a:ext>
                  </a:extLst>
                </p14:cNvPr>
                <p14:cNvContentPartPr/>
                <p14:nvPr/>
              </p14:nvContentPartPr>
              <p14:xfrm>
                <a:off x="5911298" y="3602782"/>
                <a:ext cx="159840" cy="147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876086-607C-A1ED-CB09-A895A08FC0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02658" y="3593782"/>
                  <a:ext cx="177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5FCA146-41DA-63E6-1591-979651465EA6}"/>
                    </a:ext>
                  </a:extLst>
                </p14:cNvPr>
                <p14:cNvContentPartPr/>
                <p14:nvPr/>
              </p14:nvContentPartPr>
              <p14:xfrm>
                <a:off x="6082658" y="3651022"/>
                <a:ext cx="73440" cy="57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5FCA146-41DA-63E6-1591-979651465E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74018" y="3642022"/>
                  <a:ext cx="91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C086303-1607-800F-43F2-988FF84C20ED}"/>
                    </a:ext>
                  </a:extLst>
                </p14:cNvPr>
                <p14:cNvContentPartPr/>
                <p14:nvPr/>
              </p14:nvContentPartPr>
              <p14:xfrm>
                <a:off x="6162218" y="3512062"/>
                <a:ext cx="323640" cy="184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C086303-1607-800F-43F2-988FF84C20E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3218" y="3503422"/>
                  <a:ext cx="341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895ED47-3D38-0AB0-6E5C-7F05D5C788C9}"/>
                    </a:ext>
                  </a:extLst>
                </p14:cNvPr>
                <p14:cNvContentPartPr/>
                <p14:nvPr/>
              </p14:nvContentPartPr>
              <p14:xfrm>
                <a:off x="5833178" y="3687022"/>
                <a:ext cx="99000" cy="38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895ED47-3D38-0AB0-6E5C-7F05D5C788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24178" y="3678382"/>
                  <a:ext cx="116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9EF97F9-916F-C4C8-2886-F02E0CD0E40A}"/>
                    </a:ext>
                  </a:extLst>
                </p14:cNvPr>
                <p14:cNvContentPartPr/>
                <p14:nvPr/>
              </p14:nvContentPartPr>
              <p14:xfrm>
                <a:off x="6500258" y="3468862"/>
                <a:ext cx="81360" cy="42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9EF97F9-916F-C4C8-2886-F02E0CD0E4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91258" y="3460222"/>
                  <a:ext cx="99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45FFEDF-82A3-DC76-7D4B-5E3AC25CB135}"/>
                    </a:ext>
                  </a:extLst>
                </p14:cNvPr>
                <p14:cNvContentPartPr/>
                <p14:nvPr/>
              </p14:nvContentPartPr>
              <p14:xfrm>
                <a:off x="2354138" y="3327742"/>
                <a:ext cx="1009800" cy="80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45FFEDF-82A3-DC76-7D4B-5E3AC25CB1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45138" y="3318742"/>
                  <a:ext cx="102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BE24399-C64E-BA27-0FC1-116DE2D494D6}"/>
                    </a:ext>
                  </a:extLst>
                </p14:cNvPr>
                <p14:cNvContentPartPr/>
                <p14:nvPr/>
              </p14:nvContentPartPr>
              <p14:xfrm>
                <a:off x="3113018" y="2164222"/>
                <a:ext cx="1650600" cy="68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BE24399-C64E-BA27-0FC1-116DE2D494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04378" y="2155222"/>
                  <a:ext cx="1668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23A82A0-5816-C63D-48DB-1124AACF61A2}"/>
                    </a:ext>
                  </a:extLst>
                </p14:cNvPr>
                <p14:cNvContentPartPr/>
                <p14:nvPr/>
              </p14:nvContentPartPr>
              <p14:xfrm>
                <a:off x="404378" y="2607742"/>
                <a:ext cx="7167960" cy="1416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23A82A0-5816-C63D-48DB-1124AACF61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5738" y="2598742"/>
                  <a:ext cx="7185600" cy="143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Bruttoinlandsprodukt </a:t>
            </a:r>
            <a:r>
              <a:rPr lang="de-DE" sz="2540" b="1" dirty="0" err="1"/>
              <a:t>vs</a:t>
            </a:r>
            <a:r>
              <a:rPr lang="de-DE" sz="2540" b="1" dirty="0"/>
              <a:t> Bruttonationaleinkommen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824" y="1722882"/>
            <a:ext cx="8786936" cy="267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Das </a:t>
            </a:r>
            <a:r>
              <a:rPr lang="de-DE" altLang="de-DE" sz="2800" b="1" dirty="0">
                <a:solidFill>
                  <a:srgbClr val="000000"/>
                </a:solidFill>
              </a:rPr>
              <a:t>Bruttoinlandsprodukt (BIP)</a:t>
            </a:r>
            <a:r>
              <a:rPr lang="de-DE" altLang="de-DE" sz="2800" dirty="0">
                <a:solidFill>
                  <a:srgbClr val="000000"/>
                </a:solidFill>
              </a:rPr>
              <a:t> ist der Marktwert aller </a:t>
            </a: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Waren und Dienstleistungen, die während einer Periode </a:t>
            </a: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(z.B. 1 Jahr) in einem Land hergestellt werden und dem Endverbrauch dienen.</a:t>
            </a:r>
          </a:p>
          <a:p>
            <a:pPr eaLnBrk="1" hangingPunct="1">
              <a:buClrTx/>
            </a:pPr>
            <a:endParaRPr lang="de-DE" altLang="de-DE" sz="2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(</a:t>
            </a:r>
            <a:r>
              <a:rPr lang="de-DE" altLang="de-DE" sz="2800" b="1" dirty="0">
                <a:solidFill>
                  <a:srgbClr val="000000"/>
                </a:solidFill>
              </a:rPr>
              <a:t>Inlandskonzept</a:t>
            </a:r>
            <a:r>
              <a:rPr lang="de-DE" altLang="de-DE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14C99F6-62EA-43AC-E19A-71F93B298A59}"/>
              </a:ext>
            </a:extLst>
          </p:cNvPr>
          <p:cNvGrpSpPr/>
          <p:nvPr/>
        </p:nvGrpSpPr>
        <p:grpSpPr>
          <a:xfrm>
            <a:off x="217538" y="683542"/>
            <a:ext cx="8667000" cy="2497680"/>
            <a:chOff x="217538" y="683542"/>
            <a:chExt cx="8667000" cy="24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C8E6911-5D55-5D76-1CA1-0E89068D75BA}"/>
                    </a:ext>
                  </a:extLst>
                </p14:cNvPr>
                <p14:cNvContentPartPr/>
                <p14:nvPr/>
              </p14:nvContentPartPr>
              <p14:xfrm>
                <a:off x="6524378" y="2124982"/>
                <a:ext cx="1468440" cy="86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C8E6911-5D55-5D76-1CA1-0E89068D75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15738" y="2115982"/>
                  <a:ext cx="148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098BB7A-EC9F-8A7C-3113-2B13152E0675}"/>
                    </a:ext>
                  </a:extLst>
                </p14:cNvPr>
                <p14:cNvContentPartPr/>
                <p14:nvPr/>
              </p14:nvContentPartPr>
              <p14:xfrm>
                <a:off x="8191178" y="2148022"/>
                <a:ext cx="525600" cy="67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098BB7A-EC9F-8A7C-3113-2B13152E06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82178" y="2139022"/>
                  <a:ext cx="543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A936BF-0E3D-F5F2-3706-7F626F162A73}"/>
                    </a:ext>
                  </a:extLst>
                </p14:cNvPr>
                <p14:cNvContentPartPr/>
                <p14:nvPr/>
              </p14:nvContentPartPr>
              <p14:xfrm>
                <a:off x="655658" y="2603782"/>
                <a:ext cx="3898440" cy="123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A936BF-0E3D-F5F2-3706-7F626F162A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6658" y="2594782"/>
                  <a:ext cx="3916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B96840-84BC-0370-FB8D-DA3F474610B3}"/>
                    </a:ext>
                  </a:extLst>
                </p14:cNvPr>
                <p14:cNvContentPartPr/>
                <p14:nvPr/>
              </p14:nvContentPartPr>
              <p14:xfrm>
                <a:off x="6660098" y="2575702"/>
                <a:ext cx="1527120" cy="9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B96840-84BC-0370-FB8D-DA3F474610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51458" y="2567062"/>
                  <a:ext cx="1544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2AD56E-E363-1DE7-8399-15793C683DFB}"/>
                    </a:ext>
                  </a:extLst>
                </p14:cNvPr>
                <p14:cNvContentPartPr/>
                <p14:nvPr/>
              </p14:nvContentPartPr>
              <p14:xfrm>
                <a:off x="627218" y="3036142"/>
                <a:ext cx="1540440" cy="46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2AD56E-E363-1DE7-8399-15793C683D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8578" y="3027142"/>
                  <a:ext cx="1558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76289F7-9004-9AC1-E613-C29DFD67082F}"/>
                    </a:ext>
                  </a:extLst>
                </p14:cNvPr>
                <p14:cNvContentPartPr/>
                <p14:nvPr/>
              </p14:nvContentPartPr>
              <p14:xfrm>
                <a:off x="217538" y="1329022"/>
                <a:ext cx="549360" cy="1852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76289F7-9004-9AC1-E613-C29DFD6708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8538" y="1320382"/>
                  <a:ext cx="567000" cy="18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3F2BFC3-2CE7-A690-2932-2B576582A5FA}"/>
                    </a:ext>
                  </a:extLst>
                </p14:cNvPr>
                <p14:cNvContentPartPr/>
                <p14:nvPr/>
              </p14:nvContentPartPr>
              <p14:xfrm>
                <a:off x="875618" y="1182862"/>
                <a:ext cx="188640" cy="138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3F2BFC3-2CE7-A690-2932-2B576582A5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6618" y="1174222"/>
                  <a:ext cx="206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DFD275-C50B-B62F-DF60-14980D63EC91}"/>
                    </a:ext>
                  </a:extLst>
                </p14:cNvPr>
                <p14:cNvContentPartPr/>
                <p14:nvPr/>
              </p14:nvContentPartPr>
              <p14:xfrm>
                <a:off x="1038338" y="1150102"/>
                <a:ext cx="142920" cy="150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DFD275-C50B-B62F-DF60-14980D63EC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9338" y="1141462"/>
                  <a:ext cx="16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ED3B1F-EC62-1B64-EF3A-445D07027DD0}"/>
                    </a:ext>
                  </a:extLst>
                </p14:cNvPr>
                <p14:cNvContentPartPr/>
                <p14:nvPr/>
              </p14:nvContentPartPr>
              <p14:xfrm>
                <a:off x="1380698" y="1109062"/>
                <a:ext cx="388800" cy="86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ED3B1F-EC62-1B64-EF3A-445D07027D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2058" y="1100062"/>
                  <a:ext cx="40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A9DEE79-DDE8-87AF-73F6-4498D30B4E4F}"/>
                    </a:ext>
                  </a:extLst>
                </p14:cNvPr>
                <p14:cNvContentPartPr/>
                <p14:nvPr/>
              </p14:nvContentPartPr>
              <p14:xfrm>
                <a:off x="1826018" y="1005382"/>
                <a:ext cx="123480" cy="146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A9DEE79-DDE8-87AF-73F6-4498D30B4E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7378" y="996742"/>
                  <a:ext cx="141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724E35-681B-8C08-E362-34817F07014E}"/>
                    </a:ext>
                  </a:extLst>
                </p14:cNvPr>
                <p14:cNvContentPartPr/>
                <p14:nvPr/>
              </p14:nvContentPartPr>
              <p14:xfrm>
                <a:off x="2002418" y="1038142"/>
                <a:ext cx="252720" cy="103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724E35-681B-8C08-E362-34817F0701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3418" y="1029502"/>
                  <a:ext cx="27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AB436A-65BB-C88F-92EB-07F9C2BB0BE7}"/>
                    </a:ext>
                  </a:extLst>
                </p14:cNvPr>
                <p14:cNvContentPartPr/>
                <p14:nvPr/>
              </p14:nvContentPartPr>
              <p14:xfrm>
                <a:off x="2366738" y="937342"/>
                <a:ext cx="273960" cy="228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AB436A-65BB-C88F-92EB-07F9C2BB0B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7738" y="928342"/>
                  <a:ext cx="29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F81603F-EEB0-46F1-0649-1860ED344074}"/>
                    </a:ext>
                  </a:extLst>
                </p14:cNvPr>
                <p14:cNvContentPartPr/>
                <p14:nvPr/>
              </p14:nvContentPartPr>
              <p14:xfrm>
                <a:off x="2720978" y="991342"/>
                <a:ext cx="140040" cy="75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F81603F-EEB0-46F1-0649-1860ED3440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11978" y="982342"/>
                  <a:ext cx="157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42ED25C-8EEC-05A1-1C6F-1231F7CACA25}"/>
                    </a:ext>
                  </a:extLst>
                </p14:cNvPr>
                <p14:cNvContentPartPr/>
                <p14:nvPr/>
              </p14:nvContentPartPr>
              <p14:xfrm>
                <a:off x="2994218" y="994942"/>
                <a:ext cx="341640" cy="99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42ED25C-8EEC-05A1-1C6F-1231F7CACA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85578" y="985942"/>
                  <a:ext cx="359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E3A39D-FBED-D831-D8A6-EEB724F621D2}"/>
                    </a:ext>
                  </a:extLst>
                </p14:cNvPr>
                <p14:cNvContentPartPr/>
                <p14:nvPr/>
              </p14:nvContentPartPr>
              <p14:xfrm>
                <a:off x="3392018" y="884782"/>
                <a:ext cx="155160" cy="142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E3A39D-FBED-D831-D8A6-EEB724F621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83378" y="876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3F71D40-EFC4-7025-4761-A9FD2010B5D9}"/>
                    </a:ext>
                  </a:extLst>
                </p14:cNvPr>
                <p14:cNvContentPartPr/>
                <p14:nvPr/>
              </p14:nvContentPartPr>
              <p14:xfrm>
                <a:off x="3757058" y="926902"/>
                <a:ext cx="532440" cy="245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3F71D40-EFC4-7025-4761-A9FD2010B5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48058" y="918262"/>
                  <a:ext cx="550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60AD69-8A1F-9744-65E4-060A037051BA}"/>
                    </a:ext>
                  </a:extLst>
                </p14:cNvPr>
                <p14:cNvContentPartPr/>
                <p14:nvPr/>
              </p14:nvContentPartPr>
              <p14:xfrm>
                <a:off x="4336658" y="836542"/>
                <a:ext cx="132840" cy="12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60AD69-8A1F-9744-65E4-060A037051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28018" y="827902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8FE1C37-2076-C3C0-CC37-2D1404FFCCE9}"/>
                    </a:ext>
                  </a:extLst>
                </p14:cNvPr>
                <p14:cNvContentPartPr/>
                <p14:nvPr/>
              </p14:nvContentPartPr>
              <p14:xfrm>
                <a:off x="4565258" y="891982"/>
                <a:ext cx="74520" cy="90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8FE1C37-2076-C3C0-CC37-2D1404FFCC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56258" y="883342"/>
                  <a:ext cx="92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A1077F0-2674-087B-B2CB-66B78B162F59}"/>
                    </a:ext>
                  </a:extLst>
                </p14:cNvPr>
                <p14:cNvContentPartPr/>
                <p14:nvPr/>
              </p14:nvContentPartPr>
              <p14:xfrm>
                <a:off x="4682618" y="906742"/>
                <a:ext cx="122400" cy="56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A1077F0-2674-087B-B2CB-66B78B162F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73618" y="898102"/>
                  <a:ext cx="140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7108F0-FC7F-AF4E-C365-C839194DCB60}"/>
                    </a:ext>
                  </a:extLst>
                </p14:cNvPr>
                <p14:cNvContentPartPr/>
                <p14:nvPr/>
              </p14:nvContentPartPr>
              <p14:xfrm>
                <a:off x="4863338" y="773902"/>
                <a:ext cx="157320" cy="192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7108F0-FC7F-AF4E-C365-C839194DCB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54698" y="765262"/>
                  <a:ext cx="174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0A7B35A-15B1-28EF-BB41-C7E4536A5436}"/>
                    </a:ext>
                  </a:extLst>
                </p14:cNvPr>
                <p14:cNvContentPartPr/>
                <p14:nvPr/>
              </p14:nvContentPartPr>
              <p14:xfrm>
                <a:off x="4820138" y="820342"/>
                <a:ext cx="137160" cy="14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0A7B35A-15B1-28EF-BB41-C7E4536A54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11138" y="811702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358554-B0FE-A491-D7D5-2B92665B131A}"/>
                    </a:ext>
                  </a:extLst>
                </p14:cNvPr>
                <p14:cNvContentPartPr/>
                <p14:nvPr/>
              </p14:nvContentPartPr>
              <p14:xfrm>
                <a:off x="5035778" y="764902"/>
                <a:ext cx="275040" cy="218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358554-B0FE-A491-D7D5-2B92665B13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27138" y="755902"/>
                  <a:ext cx="292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58AEBA-B003-9F75-31A6-740B007FE1B7}"/>
                    </a:ext>
                  </a:extLst>
                </p14:cNvPr>
                <p14:cNvContentPartPr/>
                <p14:nvPr/>
              </p14:nvContentPartPr>
              <p14:xfrm>
                <a:off x="5293898" y="773902"/>
                <a:ext cx="51480" cy="17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58AEBA-B003-9F75-31A6-740B007FE1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84898" y="765262"/>
                  <a:ext cx="69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685349F-78E5-25BA-80FC-FC12C2C9A95B}"/>
                    </a:ext>
                  </a:extLst>
                </p14:cNvPr>
                <p14:cNvContentPartPr/>
                <p14:nvPr/>
              </p14:nvContentPartPr>
              <p14:xfrm>
                <a:off x="5398298" y="728182"/>
                <a:ext cx="179280" cy="219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685349F-78E5-25BA-80FC-FC12C2C9A9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89658" y="719182"/>
                  <a:ext cx="196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4D72327-704A-0642-70EA-9E32C3EB9A22}"/>
                    </a:ext>
                  </a:extLst>
                </p14:cNvPr>
                <p14:cNvContentPartPr/>
                <p14:nvPr/>
              </p14:nvContentPartPr>
              <p14:xfrm>
                <a:off x="4695938" y="753382"/>
                <a:ext cx="84600" cy="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4D72327-704A-0642-70EA-9E32C3EB9A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86938" y="744382"/>
                  <a:ext cx="102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F37FD2-B38E-0F3E-5E23-30DD59AB6FCB}"/>
                    </a:ext>
                  </a:extLst>
                </p14:cNvPr>
                <p14:cNvContentPartPr/>
                <p14:nvPr/>
              </p14:nvContentPartPr>
              <p14:xfrm>
                <a:off x="5879618" y="752302"/>
                <a:ext cx="190800" cy="19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F37FD2-B38E-0F3E-5E23-30DD59AB6F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70978" y="743662"/>
                  <a:ext cx="208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42BF32-CACA-3FD8-3326-CBF8D1266DFA}"/>
                    </a:ext>
                  </a:extLst>
                </p14:cNvPr>
                <p14:cNvContentPartPr/>
                <p14:nvPr/>
              </p14:nvContentPartPr>
              <p14:xfrm>
                <a:off x="5949098" y="836542"/>
                <a:ext cx="282240" cy="115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42BF32-CACA-3FD8-3326-CBF8D1266D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40098" y="827902"/>
                  <a:ext cx="29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1C6FEAB-79E6-A5D0-6C06-8E0096907D87}"/>
                    </a:ext>
                  </a:extLst>
                </p14:cNvPr>
                <p14:cNvContentPartPr/>
                <p14:nvPr/>
              </p14:nvContentPartPr>
              <p14:xfrm>
                <a:off x="6231338" y="803782"/>
                <a:ext cx="197640" cy="128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1C6FEAB-79E6-A5D0-6C06-8E009690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22338" y="795142"/>
                  <a:ext cx="215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925A654-4056-6938-6AAD-86EB95EFA552}"/>
                    </a:ext>
                  </a:extLst>
                </p14:cNvPr>
                <p14:cNvContentPartPr/>
                <p14:nvPr/>
              </p14:nvContentPartPr>
              <p14:xfrm>
                <a:off x="6494858" y="711262"/>
                <a:ext cx="318240" cy="213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925A654-4056-6938-6AAD-86EB95EFA5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5858" y="702262"/>
                  <a:ext cx="33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EAB04CC-A0C3-A8BA-5B10-ED87907C66AE}"/>
                    </a:ext>
                  </a:extLst>
                </p14:cNvPr>
                <p14:cNvContentPartPr/>
                <p14:nvPr/>
              </p14:nvContentPartPr>
              <p14:xfrm>
                <a:off x="6832898" y="781462"/>
                <a:ext cx="92160" cy="13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EAB04CC-A0C3-A8BA-5B10-ED87907C66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24258" y="772822"/>
                  <a:ext cx="109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E73C18-D242-8307-BDFA-8E99C3461F76}"/>
                    </a:ext>
                  </a:extLst>
                </p14:cNvPr>
                <p14:cNvContentPartPr/>
                <p14:nvPr/>
              </p14:nvContentPartPr>
              <p14:xfrm>
                <a:off x="7010378" y="760222"/>
                <a:ext cx="187920" cy="17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E73C18-D242-8307-BDFA-8E99C3461F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1378" y="751222"/>
                  <a:ext cx="205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492719-A8B4-8EA8-F48C-533A91E78D5E}"/>
                    </a:ext>
                  </a:extLst>
                </p14:cNvPr>
                <p14:cNvContentPartPr/>
                <p14:nvPr/>
              </p14:nvContentPartPr>
              <p14:xfrm>
                <a:off x="7231058" y="715582"/>
                <a:ext cx="515160" cy="19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492719-A8B4-8EA8-F48C-533A91E78D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22418" y="706582"/>
                  <a:ext cx="532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D5FF787-B966-885B-4A54-D63006720305}"/>
                    </a:ext>
                  </a:extLst>
                </p14:cNvPr>
                <p14:cNvContentPartPr/>
                <p14:nvPr/>
              </p14:nvContentPartPr>
              <p14:xfrm>
                <a:off x="7957898" y="792982"/>
                <a:ext cx="256680" cy="151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D5FF787-B966-885B-4A54-D630067203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49258" y="784342"/>
                  <a:ext cx="274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B3AE1D-E899-9592-9C0D-7E69FEEBBF71}"/>
                    </a:ext>
                  </a:extLst>
                </p14:cNvPr>
                <p14:cNvContentPartPr/>
                <p14:nvPr/>
              </p14:nvContentPartPr>
              <p14:xfrm>
                <a:off x="8216738" y="683542"/>
                <a:ext cx="124560" cy="189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B3AE1D-E899-9592-9C0D-7E69FEEBBF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7738" y="674902"/>
                  <a:ext cx="14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1C5E46-D24D-45FF-9DF9-327192D252D6}"/>
                    </a:ext>
                  </a:extLst>
                </p14:cNvPr>
                <p14:cNvContentPartPr/>
                <p14:nvPr/>
              </p14:nvContentPartPr>
              <p14:xfrm>
                <a:off x="8372258" y="802702"/>
                <a:ext cx="73800" cy="109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1C5E46-D24D-45FF-9DF9-327192D252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3258" y="793702"/>
                  <a:ext cx="9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180822-3B37-AD0D-08FF-A9E86BDEA7D4}"/>
                    </a:ext>
                  </a:extLst>
                </p14:cNvPr>
                <p14:cNvContentPartPr/>
                <p14:nvPr/>
              </p14:nvContentPartPr>
              <p14:xfrm>
                <a:off x="8467298" y="726742"/>
                <a:ext cx="107640" cy="185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180822-3B37-AD0D-08FF-A9E86BDEA7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58298" y="718102"/>
                  <a:ext cx="125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0BAAB2D-E754-A344-0F0F-C94A8F88E3BE}"/>
                    </a:ext>
                  </a:extLst>
                </p14:cNvPr>
                <p14:cNvContentPartPr/>
                <p14:nvPr/>
              </p14:nvContentPartPr>
              <p14:xfrm>
                <a:off x="8622458" y="800182"/>
                <a:ext cx="262080" cy="127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0BAAB2D-E754-A344-0F0F-C94A8F88E3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13458" y="791542"/>
                  <a:ext cx="27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9A460C8-FCD8-8806-62BB-8C82EED7D99D}"/>
                    </a:ext>
                  </a:extLst>
                </p14:cNvPr>
                <p14:cNvContentPartPr/>
                <p14:nvPr/>
              </p14:nvContentPartPr>
              <p14:xfrm>
                <a:off x="5951978" y="1015462"/>
                <a:ext cx="1262880" cy="119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9A460C8-FCD8-8806-62BB-8C82EED7D9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42978" y="1006462"/>
                  <a:ext cx="1280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0477B2B-0D87-F8BB-842C-0E2DB38B8200}"/>
                    </a:ext>
                  </a:extLst>
                </p14:cNvPr>
                <p14:cNvContentPartPr/>
                <p14:nvPr/>
              </p14:nvContentPartPr>
              <p14:xfrm>
                <a:off x="6007418" y="1009342"/>
                <a:ext cx="1663200" cy="118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0477B2B-0D87-F8BB-842C-0E2DB38B82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98418" y="1000702"/>
                  <a:ext cx="1680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94D234-78D9-E6C5-020E-58788C2FEFE1}"/>
                    </a:ext>
                  </a:extLst>
                </p14:cNvPr>
                <p14:cNvContentPartPr/>
                <p14:nvPr/>
              </p14:nvContentPartPr>
              <p14:xfrm>
                <a:off x="6236018" y="1108342"/>
                <a:ext cx="167400" cy="6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94D234-78D9-E6C5-020E-58788C2FEF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27018" y="1099342"/>
                  <a:ext cx="185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7470EA2-9B22-4560-F17E-B1797C06B87F}"/>
                    </a:ext>
                  </a:extLst>
                </p14:cNvPr>
                <p14:cNvContentPartPr/>
                <p14:nvPr/>
              </p14:nvContentPartPr>
              <p14:xfrm>
                <a:off x="6801938" y="987742"/>
                <a:ext cx="975960" cy="101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7470EA2-9B22-4560-F17E-B1797C06B8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93298" y="978742"/>
                  <a:ext cx="9936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9860617-7DCD-122B-2371-DB1253F1B68D}"/>
                  </a:ext>
                </a:extLst>
              </p14:cNvPr>
              <p14:cNvContentPartPr/>
              <p14:nvPr/>
            </p14:nvContentPartPr>
            <p14:xfrm>
              <a:off x="537938" y="3480022"/>
              <a:ext cx="1969200" cy="709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9860617-7DCD-122B-2371-DB1253F1B68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9298" y="3471382"/>
                <a:ext cx="1986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88541BB-CA90-996E-77A6-5939C35D63AF}"/>
                  </a:ext>
                </a:extLst>
              </p14:cNvPr>
              <p14:cNvContentPartPr/>
              <p14:nvPr/>
            </p14:nvContentPartPr>
            <p14:xfrm>
              <a:off x="597338" y="3450862"/>
              <a:ext cx="1650960" cy="64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88541BB-CA90-996E-77A6-5939C35D63A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8338" y="3441862"/>
                <a:ext cx="166860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15B28AE-2D00-96B4-3688-F3535E5F8B08}"/>
              </a:ext>
            </a:extLst>
          </p:cNvPr>
          <p:cNvGrpSpPr/>
          <p:nvPr/>
        </p:nvGrpSpPr>
        <p:grpSpPr>
          <a:xfrm>
            <a:off x="2334338" y="2617102"/>
            <a:ext cx="2146320" cy="488520"/>
            <a:chOff x="2334338" y="2617102"/>
            <a:chExt cx="21463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25F305-2D9B-C242-D018-1300C8EAEAE3}"/>
                    </a:ext>
                  </a:extLst>
                </p14:cNvPr>
                <p14:cNvContentPartPr/>
                <p14:nvPr/>
              </p14:nvContentPartPr>
              <p14:xfrm>
                <a:off x="2398778" y="3042262"/>
                <a:ext cx="2081880" cy="60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25F305-2D9B-C242-D018-1300C8EAE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89778" y="3033262"/>
                  <a:ext cx="2099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764D57E-3142-2B58-4C3E-1723BCD23AF5}"/>
                    </a:ext>
                  </a:extLst>
                </p14:cNvPr>
                <p14:cNvContentPartPr/>
                <p14:nvPr/>
              </p14:nvContentPartPr>
              <p14:xfrm>
                <a:off x="2334338" y="2617102"/>
                <a:ext cx="333000" cy="451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764D57E-3142-2B58-4C3E-1723BCD23A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25338" y="2608462"/>
                  <a:ext cx="350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CCBCDBE-CAEF-FC89-4D03-94E02FB910A6}"/>
                    </a:ext>
                  </a:extLst>
                </p14:cNvPr>
                <p14:cNvContentPartPr/>
                <p14:nvPr/>
              </p14:nvContentPartPr>
              <p14:xfrm>
                <a:off x="2477978" y="3051982"/>
                <a:ext cx="1315440" cy="45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CCBCDBE-CAEF-FC89-4D03-94E02FB910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69338" y="3042982"/>
                  <a:ext cx="1333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2715A9B-D12F-CD71-87D6-091FE58DEF17}"/>
                    </a:ext>
                  </a:extLst>
                </p14:cNvPr>
                <p14:cNvContentPartPr/>
                <p14:nvPr/>
              </p14:nvContentPartPr>
              <p14:xfrm>
                <a:off x="2372138" y="3042262"/>
                <a:ext cx="302400" cy="63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715A9B-D12F-CD71-87D6-091FE58DEF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63138" y="3033622"/>
                  <a:ext cx="32004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317E4FD-F031-35C7-26CC-D7472E7A0856}"/>
                  </a:ext>
                </a:extLst>
              </p14:cNvPr>
              <p14:cNvContentPartPr/>
              <p14:nvPr/>
            </p14:nvContentPartPr>
            <p14:xfrm>
              <a:off x="650618" y="4397662"/>
              <a:ext cx="2417400" cy="741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317E4FD-F031-35C7-26CC-D7472E7A085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1618" y="4388662"/>
                <a:ext cx="243504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46E27FF-9C46-467E-2F71-2BA10C946BAB}"/>
              </a:ext>
            </a:extLst>
          </p:cNvPr>
          <p:cNvGrpSpPr/>
          <p:nvPr/>
        </p:nvGrpSpPr>
        <p:grpSpPr>
          <a:xfrm>
            <a:off x="9950400" y="492800"/>
            <a:ext cx="185760" cy="218520"/>
            <a:chOff x="9950400" y="492800"/>
            <a:chExt cx="1857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B36E463-4BD6-2934-F638-8D2DFB2AECD1}"/>
                    </a:ext>
                  </a:extLst>
                </p14:cNvPr>
                <p14:cNvContentPartPr/>
                <p14:nvPr/>
              </p14:nvContentPartPr>
              <p14:xfrm>
                <a:off x="9950400" y="587480"/>
                <a:ext cx="23760" cy="16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B36E463-4BD6-2934-F638-8D2DFB2AEC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41400" y="578840"/>
                  <a:ext cx="4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FB8683-0F06-795D-32C6-C31FAE38B103}"/>
                    </a:ext>
                  </a:extLst>
                </p14:cNvPr>
                <p14:cNvContentPartPr/>
                <p14:nvPr/>
              </p14:nvContentPartPr>
              <p14:xfrm>
                <a:off x="10046880" y="492800"/>
                <a:ext cx="75960" cy="176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FB8683-0F06-795D-32C6-C31FAE38B1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37880" y="484160"/>
                  <a:ext cx="93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EDB600-4765-D9E6-D793-D81DCDD9D647}"/>
                    </a:ext>
                  </a:extLst>
                </p14:cNvPr>
                <p14:cNvContentPartPr/>
                <p14:nvPr/>
              </p14:nvContentPartPr>
              <p14:xfrm>
                <a:off x="10023480" y="573440"/>
                <a:ext cx="112680" cy="137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EDB600-4765-D9E6-D793-D81DCDD9D6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14480" y="564800"/>
                  <a:ext cx="1303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3C1E816A-BF8C-64A2-8A14-367934C4170D}"/>
              </a:ext>
            </a:extLst>
          </p:cNvPr>
          <p:cNvGrpSpPr/>
          <p:nvPr/>
        </p:nvGrpSpPr>
        <p:grpSpPr>
          <a:xfrm>
            <a:off x="266858" y="1502182"/>
            <a:ext cx="8978760" cy="2322000"/>
            <a:chOff x="266858" y="1502182"/>
            <a:chExt cx="8978760" cy="23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354FD30-86E8-7A6A-A2DF-38F4C747BF30}"/>
                    </a:ext>
                  </a:extLst>
                </p14:cNvPr>
                <p14:cNvContentPartPr/>
                <p14:nvPr/>
              </p14:nvContentPartPr>
              <p14:xfrm>
                <a:off x="266858" y="1681822"/>
                <a:ext cx="581760" cy="902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354FD30-86E8-7A6A-A2DF-38F4C747BF3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7858" y="1672822"/>
                  <a:ext cx="59940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2456FD-2A96-6DDA-FC3F-4E2AFD6533DF}"/>
                    </a:ext>
                  </a:extLst>
                </p14:cNvPr>
                <p14:cNvContentPartPr/>
                <p14:nvPr/>
              </p14:nvContentPartPr>
              <p14:xfrm>
                <a:off x="439298" y="1502182"/>
                <a:ext cx="8806320" cy="2322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2456FD-2A96-6DDA-FC3F-4E2AFD6533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0658" y="1493182"/>
                  <a:ext cx="8823960" cy="233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Reales Wirtschaftswachstums und BIP-</a:t>
            </a:r>
            <a:r>
              <a:rPr lang="de-DE" sz="2540" b="1" dirty="0" err="1">
                <a:solidFill>
                  <a:srgbClr val="000000"/>
                </a:solidFill>
                <a:latin typeface="Arial"/>
              </a:rPr>
              <a:t>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03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Das reale Wirtschaftswachstum ergibt sich als die Veränderungsrate des realen Kettenindex: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Wirtschaftswachstum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BIP-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Die </a:t>
            </a:r>
            <a:r>
              <a:rPr lang="de-DE" altLang="de-DE" sz="2000" b="1" dirty="0">
                <a:solidFill>
                  <a:srgbClr val="000000"/>
                </a:solidFill>
              </a:rPr>
              <a:t>Veränderungsrate</a:t>
            </a:r>
            <a:r>
              <a:rPr lang="de-DE" altLang="de-DE" sz="2000" dirty="0">
                <a:solidFill>
                  <a:srgbClr val="000000"/>
                </a:solidFill>
              </a:rPr>
              <a:t> des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Deflators</a:t>
            </a:r>
            <a:r>
              <a:rPr lang="de-DE" altLang="de-DE" sz="2000" dirty="0">
                <a:solidFill>
                  <a:srgbClr val="000000"/>
                </a:solidFill>
              </a:rPr>
              <a:t> wiederspiegelt den reinen Preiseffekt in der Veränderung des nominalen BIP (nicht der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selbst wie in einer Berechnung mit Festpreisbasis)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41AC91-CC80-0516-4B67-163DD7EA21A1}"/>
                  </a:ext>
                </a:extLst>
              </p14:cNvPr>
              <p14:cNvContentPartPr/>
              <p14:nvPr/>
            </p14:nvContentPartPr>
            <p14:xfrm>
              <a:off x="4250978" y="1620262"/>
              <a:ext cx="3913200" cy="640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41AC91-CC80-0516-4B67-163DD7EA21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1978" y="1611262"/>
                <a:ext cx="3930840" cy="65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BF3AE1A-0A56-BA5F-ED35-F4021A5B842F}"/>
              </a:ext>
            </a:extLst>
          </p:cNvPr>
          <p:cNvGrpSpPr/>
          <p:nvPr/>
        </p:nvGrpSpPr>
        <p:grpSpPr>
          <a:xfrm>
            <a:off x="5030378" y="1277182"/>
            <a:ext cx="2646720" cy="299880"/>
            <a:chOff x="5030378" y="1277182"/>
            <a:chExt cx="264672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0FE9AC9-B664-C7DD-C10A-1AB21ACFC5DA}"/>
                    </a:ext>
                  </a:extLst>
                </p14:cNvPr>
                <p14:cNvContentPartPr/>
                <p14:nvPr/>
              </p14:nvContentPartPr>
              <p14:xfrm>
                <a:off x="5030378" y="1280422"/>
                <a:ext cx="154800" cy="212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0FE9AC9-B664-C7DD-C10A-1AB21ACFC5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1738" y="1271782"/>
                  <a:ext cx="172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62F803C-6E76-3940-37F0-19DE8CE8320A}"/>
                    </a:ext>
                  </a:extLst>
                </p14:cNvPr>
                <p14:cNvContentPartPr/>
                <p14:nvPr/>
              </p14:nvContentPartPr>
              <p14:xfrm>
                <a:off x="5066738" y="1277182"/>
                <a:ext cx="151920" cy="239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62F803C-6E76-3940-37F0-19DE8CE832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8098" y="1268182"/>
                  <a:ext cx="169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AEDC3CA-9BB2-A9F2-5DD4-EB0614959531}"/>
                    </a:ext>
                  </a:extLst>
                </p14:cNvPr>
                <p14:cNvContentPartPr/>
                <p14:nvPr/>
              </p14:nvContentPartPr>
              <p14:xfrm>
                <a:off x="5288858" y="1382662"/>
                <a:ext cx="111600" cy="96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AEDC3CA-9BB2-A9F2-5DD4-EB06149595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9858" y="1373662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E466456-95B0-E339-E1FF-5352961246C6}"/>
                    </a:ext>
                  </a:extLst>
                </p14:cNvPr>
                <p14:cNvContentPartPr/>
                <p14:nvPr/>
              </p14:nvContentPartPr>
              <p14:xfrm>
                <a:off x="5472818" y="1321102"/>
                <a:ext cx="171360" cy="146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E466456-95B0-E339-E1FF-5352961246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64178" y="1312102"/>
                  <a:ext cx="189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62C620-1CFB-8280-13F5-1B5B1D45C0DB}"/>
                    </a:ext>
                  </a:extLst>
                </p14:cNvPr>
                <p14:cNvContentPartPr/>
                <p14:nvPr/>
              </p14:nvContentPartPr>
              <p14:xfrm>
                <a:off x="5657138" y="1394902"/>
                <a:ext cx="337320" cy="182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62C620-1CFB-8280-13F5-1B5B1D45C0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48498" y="1386262"/>
                  <a:ext cx="354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BC463E-AD28-CE19-B42F-AFBC49CF8D49}"/>
                    </a:ext>
                  </a:extLst>
                </p14:cNvPr>
                <p14:cNvContentPartPr/>
                <p14:nvPr/>
              </p14:nvContentPartPr>
              <p14:xfrm>
                <a:off x="6326378" y="1328302"/>
                <a:ext cx="238680" cy="120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BC463E-AD28-CE19-B42F-AFBC49CF8D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7378" y="1319662"/>
                  <a:ext cx="25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FF4488C-DE95-B052-8CD7-DC4E0446F28B}"/>
                    </a:ext>
                  </a:extLst>
                </p14:cNvPr>
                <p14:cNvContentPartPr/>
                <p14:nvPr/>
              </p14:nvContentPartPr>
              <p14:xfrm>
                <a:off x="6588458" y="1384822"/>
                <a:ext cx="75600" cy="70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FF4488C-DE95-B052-8CD7-DC4E0446F2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79458" y="1376182"/>
                  <a:ext cx="93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DEBF40-1FAC-8864-EB03-FD506C2C56AA}"/>
                    </a:ext>
                  </a:extLst>
                </p14:cNvPr>
                <p14:cNvContentPartPr/>
                <p14:nvPr/>
              </p14:nvContentPartPr>
              <p14:xfrm>
                <a:off x="6917498" y="1317142"/>
                <a:ext cx="167040" cy="154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DEBF40-1FAC-8864-EB03-FD506C2C56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8858" y="1308502"/>
                  <a:ext cx="18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711D5EE-DB9F-6C80-9897-913482FF4966}"/>
                    </a:ext>
                  </a:extLst>
                </p14:cNvPr>
                <p14:cNvContentPartPr/>
                <p14:nvPr/>
              </p14:nvContentPartPr>
              <p14:xfrm>
                <a:off x="6877178" y="1290502"/>
                <a:ext cx="351720" cy="152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711D5EE-DB9F-6C80-9897-913482FF49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8538" y="1281502"/>
                  <a:ext cx="369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556811-7218-2C80-3070-1691A56DC65D}"/>
                    </a:ext>
                  </a:extLst>
                </p14:cNvPr>
                <p14:cNvContentPartPr/>
                <p14:nvPr/>
              </p14:nvContentPartPr>
              <p14:xfrm>
                <a:off x="7278938" y="1322902"/>
                <a:ext cx="259200" cy="134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556811-7218-2C80-3070-1691A56DC6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9938" y="1313902"/>
                  <a:ext cx="276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A60EA39-1F63-9EB3-9BF9-1743F31D4A07}"/>
                    </a:ext>
                  </a:extLst>
                </p14:cNvPr>
                <p14:cNvContentPartPr/>
                <p14:nvPr/>
              </p14:nvContentPartPr>
              <p14:xfrm>
                <a:off x="7543538" y="1370422"/>
                <a:ext cx="133560" cy="104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A60EA39-1F63-9EB3-9BF9-1743F31D4A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34538" y="1361782"/>
                  <a:ext cx="151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B1C0C1E-B5F8-ED4F-80FB-042BDBCC5990}"/>
              </a:ext>
            </a:extLst>
          </p:cNvPr>
          <p:cNvGrpSpPr/>
          <p:nvPr/>
        </p:nvGrpSpPr>
        <p:grpSpPr>
          <a:xfrm>
            <a:off x="7166258" y="2350702"/>
            <a:ext cx="2066400" cy="343800"/>
            <a:chOff x="7166258" y="2350702"/>
            <a:chExt cx="206640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60B421-0FA8-4938-9EA8-C2A78AC5FF4E}"/>
                    </a:ext>
                  </a:extLst>
                </p14:cNvPr>
                <p14:cNvContentPartPr/>
                <p14:nvPr/>
              </p14:nvContentPartPr>
              <p14:xfrm>
                <a:off x="7264898" y="2508742"/>
                <a:ext cx="188640" cy="20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60B421-0FA8-4938-9EA8-C2A78AC5FF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55898" y="2499742"/>
                  <a:ext cx="206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0B5C52-5B14-C4ED-0397-EDDAFE0EB163}"/>
                    </a:ext>
                  </a:extLst>
                </p14:cNvPr>
                <p14:cNvContentPartPr/>
                <p14:nvPr/>
              </p14:nvContentPartPr>
              <p14:xfrm>
                <a:off x="7166258" y="2419462"/>
                <a:ext cx="183240" cy="182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0B5C52-5B14-C4ED-0397-EDDAFE0EB1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57258" y="2410462"/>
                  <a:ext cx="20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8F0F6B9-364A-A3C9-3531-480ED6D262A1}"/>
                    </a:ext>
                  </a:extLst>
                </p14:cNvPr>
                <p14:cNvContentPartPr/>
                <p14:nvPr/>
              </p14:nvContentPartPr>
              <p14:xfrm>
                <a:off x="7670978" y="2374822"/>
                <a:ext cx="334800" cy="200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8F0F6B9-364A-A3C9-3531-480ED6D262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61978" y="2366182"/>
                  <a:ext cx="352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569685-EA4C-3E24-D949-C8E43B26F7B0}"/>
                    </a:ext>
                  </a:extLst>
                </p14:cNvPr>
                <p14:cNvContentPartPr/>
                <p14:nvPr/>
              </p14:nvContentPartPr>
              <p14:xfrm>
                <a:off x="7990298" y="2463382"/>
                <a:ext cx="108360" cy="104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569685-EA4C-3E24-D949-C8E43B26F7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81298" y="2454382"/>
                  <a:ext cx="12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F145D88-8EAF-41C0-D651-562D5EAA202E}"/>
                    </a:ext>
                  </a:extLst>
                </p14:cNvPr>
                <p14:cNvContentPartPr/>
                <p14:nvPr/>
              </p14:nvContentPartPr>
              <p14:xfrm>
                <a:off x="8100098" y="2492182"/>
                <a:ext cx="88560" cy="202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F145D88-8EAF-41C0-D651-562D5EAA20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1458" y="2483542"/>
                  <a:ext cx="106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76BB5AF-E470-69BA-0E81-1A851F7148F8}"/>
                    </a:ext>
                  </a:extLst>
                </p14:cNvPr>
                <p14:cNvContentPartPr/>
                <p14:nvPr/>
              </p14:nvContentPartPr>
              <p14:xfrm>
                <a:off x="8233658" y="2474902"/>
                <a:ext cx="244800" cy="201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76BB5AF-E470-69BA-0E81-1A851F7148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4658" y="2466262"/>
                  <a:ext cx="262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17F64E-CE82-2A5A-4032-1CAD85D6CBC2}"/>
                    </a:ext>
                  </a:extLst>
                </p14:cNvPr>
                <p14:cNvContentPartPr/>
                <p14:nvPr/>
              </p14:nvContentPartPr>
              <p14:xfrm>
                <a:off x="8524898" y="2478502"/>
                <a:ext cx="64800" cy="87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17F64E-CE82-2A5A-4032-1CAD85D6CB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5898" y="2469862"/>
                  <a:ext cx="82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8F4719-C309-B34B-B894-4B1B07FBE9A0}"/>
                    </a:ext>
                  </a:extLst>
                </p14:cNvPr>
                <p14:cNvContentPartPr/>
                <p14:nvPr/>
              </p14:nvContentPartPr>
              <p14:xfrm>
                <a:off x="8676818" y="2350702"/>
                <a:ext cx="555840" cy="196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8F4719-C309-B34B-B894-4B1B07FBE9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68178" y="2342062"/>
                  <a:ext cx="5734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C02EEC6-34B2-FFB7-9341-B72FC82C8FDF}"/>
                  </a:ext>
                </a:extLst>
              </p14:cNvPr>
              <p14:cNvContentPartPr/>
              <p14:nvPr/>
            </p14:nvContentPartPr>
            <p14:xfrm>
              <a:off x="310418" y="3931822"/>
              <a:ext cx="1474560" cy="38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C02EEC6-34B2-FFB7-9341-B72FC82C8FD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1418" y="3923182"/>
                <a:ext cx="1492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0918A72-F27F-D082-5766-136AB2BD4209}"/>
                  </a:ext>
                </a:extLst>
              </p14:cNvPr>
              <p14:cNvContentPartPr/>
              <p14:nvPr/>
            </p14:nvContentPartPr>
            <p14:xfrm>
              <a:off x="4480658" y="3671182"/>
              <a:ext cx="1655640" cy="33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0918A72-F27F-D082-5766-136AB2BD420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72018" y="3662182"/>
                <a:ext cx="1673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A88CDB7-E479-6B25-8FD4-CB98B2AC7F9B}"/>
                  </a:ext>
                </a:extLst>
              </p14:cNvPr>
              <p14:cNvContentPartPr/>
              <p14:nvPr/>
            </p14:nvContentPartPr>
            <p14:xfrm>
              <a:off x="4423418" y="4300462"/>
              <a:ext cx="1664280" cy="586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A88CDB7-E479-6B25-8FD4-CB98B2AC7F9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14418" y="4291822"/>
                <a:ext cx="1681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6BB7D83-2ECD-0F85-28F8-096B23B8BC10}"/>
                  </a:ext>
                </a:extLst>
              </p14:cNvPr>
              <p14:cNvContentPartPr/>
              <p14:nvPr/>
            </p14:nvContentPartPr>
            <p14:xfrm>
              <a:off x="3048938" y="3416662"/>
              <a:ext cx="939240" cy="645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6BB7D83-2ECD-0F85-28F8-096B23B8BC1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40298" y="3408022"/>
                <a:ext cx="9568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9FF7BCD-FE05-69FC-846A-B9EB2287E53E}"/>
                  </a:ext>
                </a:extLst>
              </p14:cNvPr>
              <p14:cNvContentPartPr/>
              <p14:nvPr/>
            </p14:nvContentPartPr>
            <p14:xfrm>
              <a:off x="6283898" y="3513142"/>
              <a:ext cx="8640" cy="462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9FF7BCD-FE05-69FC-846A-B9EB2287E53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75258" y="3504502"/>
                <a:ext cx="262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E86047A-D901-4F86-32A3-90735E323C18}"/>
                  </a:ext>
                </a:extLst>
              </p14:cNvPr>
              <p14:cNvContentPartPr/>
              <p14:nvPr/>
            </p14:nvContentPartPr>
            <p14:xfrm>
              <a:off x="391418" y="3924982"/>
              <a:ext cx="1433880" cy="525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E86047A-D901-4F86-32A3-90735E323C1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2778" y="3916342"/>
                <a:ext cx="14515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D5914C15-F784-77AA-8729-A730BBAABDC5}"/>
              </a:ext>
            </a:extLst>
          </p:cNvPr>
          <p:cNvGrpSpPr/>
          <p:nvPr/>
        </p:nvGrpSpPr>
        <p:grpSpPr>
          <a:xfrm>
            <a:off x="931418" y="2730862"/>
            <a:ext cx="5677560" cy="799920"/>
            <a:chOff x="931418" y="2730862"/>
            <a:chExt cx="5677560" cy="7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185E5C7-E987-D330-33AA-8E861DED84C1}"/>
                    </a:ext>
                  </a:extLst>
                </p14:cNvPr>
                <p14:cNvContentPartPr/>
                <p14:nvPr/>
              </p14:nvContentPartPr>
              <p14:xfrm>
                <a:off x="992978" y="3168982"/>
                <a:ext cx="300960" cy="302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185E5C7-E987-D330-33AA-8E861DED84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3978" y="3160342"/>
                  <a:ext cx="3186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320036-29F1-6B67-5524-A1E8A7CECFFA}"/>
                    </a:ext>
                  </a:extLst>
                </p14:cNvPr>
                <p14:cNvContentPartPr/>
                <p14:nvPr/>
              </p14:nvContentPartPr>
              <p14:xfrm>
                <a:off x="931418" y="3272662"/>
                <a:ext cx="231480" cy="258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320036-29F1-6B67-5524-A1E8A7CECF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418" y="3264022"/>
                  <a:ext cx="249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3FDC98B-11E8-5100-2ECD-9AEF98F0DCE9}"/>
                    </a:ext>
                  </a:extLst>
                </p14:cNvPr>
                <p14:cNvContentPartPr/>
                <p14:nvPr/>
              </p14:nvContentPartPr>
              <p14:xfrm>
                <a:off x="1548818" y="2934982"/>
                <a:ext cx="10800" cy="228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3FDC98B-11E8-5100-2ECD-9AEF98F0DCE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39818" y="2925982"/>
                  <a:ext cx="28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217B69-1C8A-634D-9E5B-BC210ECB12D3}"/>
                    </a:ext>
                  </a:extLst>
                </p14:cNvPr>
                <p14:cNvContentPartPr/>
                <p14:nvPr/>
              </p14:nvContentPartPr>
              <p14:xfrm>
                <a:off x="1439018" y="2834182"/>
                <a:ext cx="243000" cy="164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217B69-1C8A-634D-9E5B-BC210ECB12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30018" y="2825182"/>
                  <a:ext cx="260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790603-3B2B-6B26-914E-0102E839EE8E}"/>
                    </a:ext>
                  </a:extLst>
                </p14:cNvPr>
                <p14:cNvContentPartPr/>
                <p14:nvPr/>
              </p14:nvContentPartPr>
              <p14:xfrm>
                <a:off x="1670498" y="2972422"/>
                <a:ext cx="321120" cy="106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790603-3B2B-6B26-914E-0102E839EE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61498" y="2963782"/>
                  <a:ext cx="338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B169699-C3E1-5708-850D-B0550447C932}"/>
                    </a:ext>
                  </a:extLst>
                </p14:cNvPr>
                <p14:cNvContentPartPr/>
                <p14:nvPr/>
              </p14:nvContentPartPr>
              <p14:xfrm>
                <a:off x="1984418" y="2916262"/>
                <a:ext cx="158400" cy="130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B169699-C3E1-5708-850D-B0550447C9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75418" y="2907622"/>
                  <a:ext cx="17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2ACE05A-A774-8433-4A13-420132C0FDC9}"/>
                    </a:ext>
                  </a:extLst>
                </p14:cNvPr>
                <p14:cNvContentPartPr/>
                <p14:nvPr/>
              </p14:nvContentPartPr>
              <p14:xfrm>
                <a:off x="2216618" y="2959462"/>
                <a:ext cx="232560" cy="76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2ACE05A-A774-8433-4A13-420132C0FDC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07618" y="2950822"/>
                  <a:ext cx="250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A2A226B-D71F-AC42-024F-388D3DDAFF7E}"/>
                    </a:ext>
                  </a:extLst>
                </p14:cNvPr>
                <p14:cNvContentPartPr/>
                <p14:nvPr/>
              </p14:nvContentPartPr>
              <p14:xfrm>
                <a:off x="2423978" y="2886742"/>
                <a:ext cx="36000" cy="31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A2A226B-D71F-AC42-024F-388D3DDAFF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4978" y="2878102"/>
                  <a:ext cx="5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F69192D-43EF-9332-AF01-EBD1F41DCE56}"/>
                    </a:ext>
                  </a:extLst>
                </p14:cNvPr>
                <p14:cNvContentPartPr/>
                <p14:nvPr/>
              </p14:nvContentPartPr>
              <p14:xfrm>
                <a:off x="2510738" y="2880622"/>
                <a:ext cx="255600" cy="164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F69192D-43EF-9332-AF01-EBD1F41DCE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01738" y="2871982"/>
                  <a:ext cx="273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FAFC7F-22EB-863E-3B41-813BE05CA5FD}"/>
                    </a:ext>
                  </a:extLst>
                </p14:cNvPr>
                <p14:cNvContentPartPr/>
                <p14:nvPr/>
              </p14:nvContentPartPr>
              <p14:xfrm>
                <a:off x="2754098" y="2933182"/>
                <a:ext cx="107640" cy="93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FAFC7F-22EB-863E-3B41-813BE05CA5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5098" y="2924542"/>
                  <a:ext cx="12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B88E8C-9A21-4899-E3D6-D1A01A58F37B}"/>
                    </a:ext>
                  </a:extLst>
                </p14:cNvPr>
                <p14:cNvContentPartPr/>
                <p14:nvPr/>
              </p14:nvContentPartPr>
              <p14:xfrm>
                <a:off x="3116618" y="2781262"/>
                <a:ext cx="385560" cy="29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B88E8C-9A21-4899-E3D6-D1A01A58F3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07978" y="2772262"/>
                  <a:ext cx="403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847DD7D-02C0-E952-E5F3-FC16D1F0F35C}"/>
                    </a:ext>
                  </a:extLst>
                </p14:cNvPr>
                <p14:cNvContentPartPr/>
                <p14:nvPr/>
              </p14:nvContentPartPr>
              <p14:xfrm>
                <a:off x="3397418" y="2768302"/>
                <a:ext cx="74160" cy="11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847DD7D-02C0-E952-E5F3-FC16D1F0F3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88778" y="2759302"/>
                  <a:ext cx="9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938FE3-C46C-80F4-4DC9-80773382E732}"/>
                    </a:ext>
                  </a:extLst>
                </p14:cNvPr>
                <p14:cNvContentPartPr/>
                <p14:nvPr/>
              </p14:nvContentPartPr>
              <p14:xfrm>
                <a:off x="3743018" y="2793502"/>
                <a:ext cx="366480" cy="140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938FE3-C46C-80F4-4DC9-80773382E7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34018" y="2784502"/>
                  <a:ext cx="384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FF1BF78-CB2B-A0FD-12FF-C0B10C5E9402}"/>
                    </a:ext>
                  </a:extLst>
                </p14:cNvPr>
                <p14:cNvContentPartPr/>
                <p14:nvPr/>
              </p14:nvContentPartPr>
              <p14:xfrm>
                <a:off x="4033178" y="2742742"/>
                <a:ext cx="19080" cy="9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FF1BF78-CB2B-A0FD-12FF-C0B10C5E94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24538" y="273410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CD3E8F-BF9E-7907-3F50-46080274F8A3}"/>
                    </a:ext>
                  </a:extLst>
                </p14:cNvPr>
                <p14:cNvContentPartPr/>
                <p14:nvPr/>
              </p14:nvContentPartPr>
              <p14:xfrm>
                <a:off x="4321538" y="2747422"/>
                <a:ext cx="201960" cy="247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CD3E8F-BF9E-7907-3F50-46080274F8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12898" y="2738782"/>
                  <a:ext cx="219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F0D13B-0C4E-E4B8-79F0-53C94C544A27}"/>
                    </a:ext>
                  </a:extLst>
                </p14:cNvPr>
                <p14:cNvContentPartPr/>
                <p14:nvPr/>
              </p14:nvContentPartPr>
              <p14:xfrm>
                <a:off x="4553018" y="2807542"/>
                <a:ext cx="145440" cy="142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F0D13B-0C4E-E4B8-79F0-53C94C544A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44378" y="2798902"/>
                  <a:ext cx="163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41DB75-77E0-5E63-7C15-81AFD0047644}"/>
                    </a:ext>
                  </a:extLst>
                </p14:cNvPr>
                <p14:cNvContentPartPr/>
                <p14:nvPr/>
              </p14:nvContentPartPr>
              <p14:xfrm>
                <a:off x="4679738" y="2838502"/>
                <a:ext cx="90000" cy="120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41DB75-77E0-5E63-7C15-81AFD00476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70738" y="2829502"/>
                  <a:ext cx="107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F75AE5-F6EC-4510-016A-938EF9675893}"/>
                    </a:ext>
                  </a:extLst>
                </p14:cNvPr>
                <p14:cNvContentPartPr/>
                <p14:nvPr/>
              </p14:nvContentPartPr>
              <p14:xfrm>
                <a:off x="4801778" y="2852182"/>
                <a:ext cx="393480" cy="104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F75AE5-F6EC-4510-016A-938EF96758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92778" y="2843542"/>
                  <a:ext cx="411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8FD7B03-0855-E70B-8BDB-F08DD4F8AD61}"/>
                    </a:ext>
                  </a:extLst>
                </p14:cNvPr>
                <p14:cNvContentPartPr/>
                <p14:nvPr/>
              </p14:nvContentPartPr>
              <p14:xfrm>
                <a:off x="5230898" y="2772262"/>
                <a:ext cx="117000" cy="184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8FD7B03-0855-E70B-8BDB-F08DD4F8AD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21898" y="2763622"/>
                  <a:ext cx="134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F6AFE89-100F-FE94-4948-C81E0C9D88F1}"/>
                    </a:ext>
                  </a:extLst>
                </p14:cNvPr>
                <p14:cNvContentPartPr/>
                <p14:nvPr/>
              </p14:nvContentPartPr>
              <p14:xfrm>
                <a:off x="5382098" y="2814022"/>
                <a:ext cx="448920" cy="151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F6AFE89-100F-FE94-4948-C81E0C9D88F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73458" y="2805382"/>
                  <a:ext cx="466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AB5CB1-B8F9-FB12-2943-3665E0ADA0EE}"/>
                    </a:ext>
                  </a:extLst>
                </p14:cNvPr>
                <p14:cNvContentPartPr/>
                <p14:nvPr/>
              </p14:nvContentPartPr>
              <p14:xfrm>
                <a:off x="5796458" y="2730862"/>
                <a:ext cx="89640" cy="201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AB5CB1-B8F9-FB12-2943-3665E0ADA0E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7458" y="2722222"/>
                  <a:ext cx="107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AD843D3-D055-2F3C-9AFA-FAF3C0DDE2C2}"/>
                    </a:ext>
                  </a:extLst>
                </p14:cNvPr>
                <p14:cNvContentPartPr/>
                <p14:nvPr/>
              </p14:nvContentPartPr>
              <p14:xfrm>
                <a:off x="5758298" y="2733742"/>
                <a:ext cx="229320" cy="188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AD843D3-D055-2F3C-9AFA-FAF3C0DDE2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49298" y="2724742"/>
                  <a:ext cx="246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A6789D-9206-8368-1CAD-CF7ED7B16579}"/>
                    </a:ext>
                  </a:extLst>
                </p14:cNvPr>
                <p14:cNvContentPartPr/>
                <p14:nvPr/>
              </p14:nvContentPartPr>
              <p14:xfrm>
                <a:off x="6027578" y="2731582"/>
                <a:ext cx="162720" cy="200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A6789D-9206-8368-1CAD-CF7ED7B165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18938" y="2722942"/>
                  <a:ext cx="180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7231F88-C423-2B92-5110-9960DF30CEBF}"/>
                    </a:ext>
                  </a:extLst>
                </p14:cNvPr>
                <p14:cNvContentPartPr/>
                <p14:nvPr/>
              </p14:nvContentPartPr>
              <p14:xfrm>
                <a:off x="6243938" y="2778022"/>
                <a:ext cx="365040" cy="167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7231F88-C423-2B92-5110-9960DF30CE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34938" y="2769022"/>
                  <a:ext cx="38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440511-0128-81D7-FE46-67248C0442D3}"/>
                    </a:ext>
                  </a:extLst>
                </p14:cNvPr>
                <p14:cNvContentPartPr/>
                <p14:nvPr/>
              </p14:nvContentPartPr>
              <p14:xfrm>
                <a:off x="6351218" y="2864782"/>
                <a:ext cx="111600" cy="199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440511-0128-81D7-FE46-67248C0442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42578" y="2855782"/>
                  <a:ext cx="12924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94E3A1C-4D26-87B4-8037-D64F4108FFEA}"/>
                  </a:ext>
                </a:extLst>
              </p14:cNvPr>
              <p14:cNvContentPartPr/>
              <p14:nvPr/>
            </p14:nvContentPartPr>
            <p14:xfrm>
              <a:off x="4482818" y="3674782"/>
              <a:ext cx="1309320" cy="540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94E3A1C-4D26-87B4-8037-D64F4108FFE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73818" y="3665782"/>
                <a:ext cx="132696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 dirty="0">
                <a:solidFill>
                  <a:srgbClr val="000000"/>
                </a:solidFill>
                <a:latin typeface="Arial"/>
              </a:rPr>
              <a:t>Beispiel</a:t>
            </a:r>
            <a:endParaRPr sz="3266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279525" y="1192213"/>
          <a:ext cx="9921875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911002" imgH="2071935" progId="Excel.Sheet.12">
                  <p:embed/>
                </p:oleObj>
              </mc:Choice>
              <mc:Fallback>
                <p:oleObj name="Worksheet" r:id="rId3" imgW="9911002" imgH="207193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9525" y="1192213"/>
                        <a:ext cx="9921875" cy="20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EAC8A5-36FB-7E14-3A6C-98CC7CA4A0A9}"/>
              </a:ext>
            </a:extLst>
          </p:cNvPr>
          <p:cNvGrpSpPr/>
          <p:nvPr/>
        </p:nvGrpSpPr>
        <p:grpSpPr>
          <a:xfrm>
            <a:off x="5189858" y="1819702"/>
            <a:ext cx="257760" cy="226800"/>
            <a:chOff x="5189858" y="1819702"/>
            <a:chExt cx="2577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A729F50-56AE-2DD6-2357-79747275F1E7}"/>
                    </a:ext>
                  </a:extLst>
                </p14:cNvPr>
                <p14:cNvContentPartPr/>
                <p14:nvPr/>
              </p14:nvContentPartPr>
              <p14:xfrm>
                <a:off x="5189858" y="1819702"/>
                <a:ext cx="83160" cy="138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A729F50-56AE-2DD6-2357-79747275F1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80858" y="1811062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6EF05A8-101B-6D8C-FE57-67A957B70005}"/>
                    </a:ext>
                  </a:extLst>
                </p14:cNvPr>
                <p14:cNvContentPartPr/>
                <p14:nvPr/>
              </p14:nvContentPartPr>
              <p14:xfrm>
                <a:off x="5250338" y="1900702"/>
                <a:ext cx="13680" cy="134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6EF05A8-101B-6D8C-FE57-67A957B700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41698" y="1892062"/>
                  <a:ext cx="3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901F7B9-662E-3294-2743-2B2FDF008EAD}"/>
                    </a:ext>
                  </a:extLst>
                </p14:cNvPr>
                <p14:cNvContentPartPr/>
                <p14:nvPr/>
              </p14:nvContentPartPr>
              <p14:xfrm>
                <a:off x="5364098" y="1862542"/>
                <a:ext cx="83520" cy="183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901F7B9-662E-3294-2743-2B2FDF008E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5098" y="1853902"/>
                  <a:ext cx="10116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B1098F-E436-EF5B-A835-88A9B9A0C94E}"/>
                  </a:ext>
                </a:extLst>
              </p14:cNvPr>
              <p14:cNvContentPartPr/>
              <p14:nvPr/>
            </p14:nvContentPartPr>
            <p14:xfrm>
              <a:off x="5580458" y="1897822"/>
              <a:ext cx="84600" cy="88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B1098F-E436-EF5B-A835-88A9B9A0C9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1458" y="1888822"/>
                <a:ext cx="10224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BE5C011-D293-85A7-DECF-0EC6363684E4}"/>
              </a:ext>
            </a:extLst>
          </p:cNvPr>
          <p:cNvGrpSpPr/>
          <p:nvPr/>
        </p:nvGrpSpPr>
        <p:grpSpPr>
          <a:xfrm>
            <a:off x="5251778" y="2202022"/>
            <a:ext cx="388440" cy="189360"/>
            <a:chOff x="5251778" y="2202022"/>
            <a:chExt cx="38844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7913639-DD2B-FD8A-2FB7-927D6D491BD3}"/>
                    </a:ext>
                  </a:extLst>
                </p14:cNvPr>
                <p14:cNvContentPartPr/>
                <p14:nvPr/>
              </p14:nvContentPartPr>
              <p14:xfrm>
                <a:off x="5251778" y="2258182"/>
                <a:ext cx="75960" cy="133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7913639-DD2B-FD8A-2FB7-927D6D491B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43138" y="2249182"/>
                  <a:ext cx="93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86452B6-6630-B6D2-B287-1BD02F0D6588}"/>
                    </a:ext>
                  </a:extLst>
                </p14:cNvPr>
                <p14:cNvContentPartPr/>
                <p14:nvPr/>
              </p14:nvContentPartPr>
              <p14:xfrm>
                <a:off x="5281298" y="2202022"/>
                <a:ext cx="191160" cy="160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86452B6-6630-B6D2-B287-1BD02F0D65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2658" y="2193382"/>
                  <a:ext cx="208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A6AC622-3ADF-0FB1-9E32-074372D29FDF}"/>
                    </a:ext>
                  </a:extLst>
                </p14:cNvPr>
                <p14:cNvContentPartPr/>
                <p14:nvPr/>
              </p14:nvContentPartPr>
              <p14:xfrm>
                <a:off x="5544458" y="2267902"/>
                <a:ext cx="95760" cy="73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A6AC622-3ADF-0FB1-9E32-074372D29F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35818" y="2259262"/>
                  <a:ext cx="1134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14C9D15-913A-ED93-EE0B-7B267A37BFEA}"/>
              </a:ext>
            </a:extLst>
          </p:cNvPr>
          <p:cNvGrpSpPr/>
          <p:nvPr/>
        </p:nvGrpSpPr>
        <p:grpSpPr>
          <a:xfrm>
            <a:off x="5234138" y="2595862"/>
            <a:ext cx="425880" cy="214920"/>
            <a:chOff x="5234138" y="2595862"/>
            <a:chExt cx="42588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E56D1F8-6EEF-29C3-58B0-A1FCE5B09426}"/>
                    </a:ext>
                  </a:extLst>
                </p14:cNvPr>
                <p14:cNvContentPartPr/>
                <p14:nvPr/>
              </p14:nvContentPartPr>
              <p14:xfrm>
                <a:off x="5234138" y="2595862"/>
                <a:ext cx="98640" cy="214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E56D1F8-6EEF-29C3-58B0-A1FCE5B094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25138" y="2586862"/>
                  <a:ext cx="116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0B1C164-9103-BC94-A82F-D125A4D9D041}"/>
                    </a:ext>
                  </a:extLst>
                </p14:cNvPr>
                <p14:cNvContentPartPr/>
                <p14:nvPr/>
              </p14:nvContentPartPr>
              <p14:xfrm>
                <a:off x="5396138" y="2636182"/>
                <a:ext cx="96840" cy="108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0B1C164-9103-BC94-A82F-D125A4D9D0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87138" y="2627182"/>
                  <a:ext cx="11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9AB189-0E9A-18C2-12EE-BE54D3C0A2E7}"/>
                    </a:ext>
                  </a:extLst>
                </p14:cNvPr>
                <p14:cNvContentPartPr/>
                <p14:nvPr/>
              </p14:nvContentPartPr>
              <p14:xfrm>
                <a:off x="5579018" y="2627182"/>
                <a:ext cx="81000" cy="124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9AB189-0E9A-18C2-12EE-BE54D3C0A2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70018" y="2618542"/>
                  <a:ext cx="986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9BFE907-5BF9-10EC-6E64-AE8CF101A940}"/>
              </a:ext>
            </a:extLst>
          </p:cNvPr>
          <p:cNvGrpSpPr/>
          <p:nvPr/>
        </p:nvGrpSpPr>
        <p:grpSpPr>
          <a:xfrm>
            <a:off x="5231618" y="2948302"/>
            <a:ext cx="445680" cy="217080"/>
            <a:chOff x="5231618" y="2948302"/>
            <a:chExt cx="44568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6C3FEDE-2139-25C5-710E-BAD26904BC2E}"/>
                    </a:ext>
                  </a:extLst>
                </p14:cNvPr>
                <p14:cNvContentPartPr/>
                <p14:nvPr/>
              </p14:nvContentPartPr>
              <p14:xfrm>
                <a:off x="5231618" y="2948302"/>
                <a:ext cx="100440" cy="187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6C3FEDE-2139-25C5-710E-BAD26904BC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2978" y="2939302"/>
                  <a:ext cx="118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67D268-F277-340B-0629-754B7921D38F}"/>
                    </a:ext>
                  </a:extLst>
                </p14:cNvPr>
                <p14:cNvContentPartPr/>
                <p14:nvPr/>
              </p14:nvContentPartPr>
              <p14:xfrm>
                <a:off x="5378498" y="2974582"/>
                <a:ext cx="99360" cy="173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67D268-F277-340B-0629-754B7921D3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69498" y="2965942"/>
                  <a:ext cx="117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FE67FB-77A1-692B-574F-37B65FEFDEC5}"/>
                    </a:ext>
                  </a:extLst>
                </p14:cNvPr>
                <p14:cNvContentPartPr/>
                <p14:nvPr/>
              </p14:nvContentPartPr>
              <p14:xfrm>
                <a:off x="5553818" y="2974942"/>
                <a:ext cx="94680" cy="190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FE67FB-77A1-692B-574F-37B65FEFDE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45178" y="2966302"/>
                  <a:ext cx="112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AAA8B84-4854-6A97-997B-02829D689F07}"/>
                    </a:ext>
                  </a:extLst>
                </p14:cNvPr>
                <p14:cNvContentPartPr/>
                <p14:nvPr/>
              </p14:nvContentPartPr>
              <p14:xfrm>
                <a:off x="5587298" y="3050902"/>
                <a:ext cx="90000" cy="10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AAA8B84-4854-6A97-997B-02829D689F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78658" y="3042262"/>
                  <a:ext cx="1076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B8F9CF5-FC38-4FF0-7AE5-18B18ED5156E}"/>
              </a:ext>
            </a:extLst>
          </p:cNvPr>
          <p:cNvGrpSpPr/>
          <p:nvPr/>
        </p:nvGrpSpPr>
        <p:grpSpPr>
          <a:xfrm>
            <a:off x="5666138" y="1711342"/>
            <a:ext cx="144720" cy="177840"/>
            <a:chOff x="5666138" y="1711342"/>
            <a:chExt cx="14472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1BC8121-A83F-7C56-F97D-CB032A6CE722}"/>
                    </a:ext>
                  </a:extLst>
                </p14:cNvPr>
                <p14:cNvContentPartPr/>
                <p14:nvPr/>
              </p14:nvContentPartPr>
              <p14:xfrm>
                <a:off x="5701778" y="1789462"/>
                <a:ext cx="60120" cy="65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1BC8121-A83F-7C56-F97D-CB032A6CE7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93138" y="1780822"/>
                  <a:ext cx="77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1CEDE3-294D-C942-F2D2-EE74023D0F96}"/>
                    </a:ext>
                  </a:extLst>
                </p14:cNvPr>
                <p14:cNvContentPartPr/>
                <p14:nvPr/>
              </p14:nvContentPartPr>
              <p14:xfrm>
                <a:off x="5666138" y="1711342"/>
                <a:ext cx="144720" cy="177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1CEDE3-294D-C942-F2D2-EE74023D0F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57138" y="1702702"/>
                  <a:ext cx="1623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AB43AC-071F-20C5-119C-5C7D948BD3EC}"/>
              </a:ext>
            </a:extLst>
          </p:cNvPr>
          <p:cNvGrpSpPr/>
          <p:nvPr/>
        </p:nvGrpSpPr>
        <p:grpSpPr>
          <a:xfrm>
            <a:off x="552338" y="3468142"/>
            <a:ext cx="274680" cy="316080"/>
            <a:chOff x="552338" y="3468142"/>
            <a:chExt cx="27468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90DC19-2BFA-6EDC-A4B0-17A344C36561}"/>
                    </a:ext>
                  </a:extLst>
                </p14:cNvPr>
                <p14:cNvContentPartPr/>
                <p14:nvPr/>
              </p14:nvContentPartPr>
              <p14:xfrm>
                <a:off x="612818" y="3547702"/>
                <a:ext cx="159840" cy="138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90DC19-2BFA-6EDC-A4B0-17A344C365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4178" y="3538702"/>
                  <a:ext cx="17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2E7B5B6-2079-D26F-A03F-9209D6F48F4E}"/>
                    </a:ext>
                  </a:extLst>
                </p14:cNvPr>
                <p14:cNvContentPartPr/>
                <p14:nvPr/>
              </p14:nvContentPartPr>
              <p14:xfrm>
                <a:off x="552338" y="3468142"/>
                <a:ext cx="274680" cy="316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2E7B5B6-2079-D26F-A03F-9209D6F48F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3338" y="3459502"/>
                  <a:ext cx="29232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DB33437-B5C3-CD5C-872C-C3EE513ACBA6}"/>
              </a:ext>
            </a:extLst>
          </p:cNvPr>
          <p:cNvGrpSpPr/>
          <p:nvPr/>
        </p:nvGrpSpPr>
        <p:grpSpPr>
          <a:xfrm>
            <a:off x="1023938" y="3524662"/>
            <a:ext cx="403920" cy="226800"/>
            <a:chOff x="1023938" y="3524662"/>
            <a:chExt cx="40392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ED95750-ADA3-D3C6-282E-313DA5C4BB64}"/>
                    </a:ext>
                  </a:extLst>
                </p14:cNvPr>
                <p14:cNvContentPartPr/>
                <p14:nvPr/>
              </p14:nvContentPartPr>
              <p14:xfrm>
                <a:off x="1023938" y="3566782"/>
                <a:ext cx="97560" cy="132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ED95750-ADA3-D3C6-282E-313DA5C4BB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4938" y="3558142"/>
                  <a:ext cx="11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F49C2C-4E08-7667-4E35-D4832EBDD934}"/>
                    </a:ext>
                  </a:extLst>
                </p14:cNvPr>
                <p14:cNvContentPartPr/>
                <p14:nvPr/>
              </p14:nvContentPartPr>
              <p14:xfrm>
                <a:off x="1146698" y="3718702"/>
                <a:ext cx="10080" cy="32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F49C2C-4E08-7667-4E35-D4832EBDD9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8058" y="3709702"/>
                  <a:ext cx="27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F445FAC-BA64-8955-E974-C837FC1A75EA}"/>
                    </a:ext>
                  </a:extLst>
                </p14:cNvPr>
                <p14:cNvContentPartPr/>
                <p14:nvPr/>
              </p14:nvContentPartPr>
              <p14:xfrm>
                <a:off x="1234178" y="3524662"/>
                <a:ext cx="110520" cy="218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F445FAC-BA64-8955-E974-C837FC1A75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25538" y="3516022"/>
                  <a:ext cx="128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B3A3B7-C266-9CC0-6E5E-3EEFCF6CBF9F}"/>
                    </a:ext>
                  </a:extLst>
                </p14:cNvPr>
                <p14:cNvContentPartPr/>
                <p14:nvPr/>
              </p14:nvContentPartPr>
              <p14:xfrm>
                <a:off x="1408418" y="3644182"/>
                <a:ext cx="19440" cy="34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B3A3B7-C266-9CC0-6E5E-3EEFCF6CB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99778" y="3635542"/>
                  <a:ext cx="37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09F6CDE-08FF-9758-7A10-F87E537C9E47}"/>
              </a:ext>
            </a:extLst>
          </p:cNvPr>
          <p:cNvGrpSpPr/>
          <p:nvPr/>
        </p:nvGrpSpPr>
        <p:grpSpPr>
          <a:xfrm>
            <a:off x="1596338" y="3492982"/>
            <a:ext cx="2106000" cy="205560"/>
            <a:chOff x="1596338" y="3492982"/>
            <a:chExt cx="210600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DC75EAB-3218-527E-6665-CA8962D50F54}"/>
                    </a:ext>
                  </a:extLst>
                </p14:cNvPr>
                <p14:cNvContentPartPr/>
                <p14:nvPr/>
              </p14:nvContentPartPr>
              <p14:xfrm>
                <a:off x="1596338" y="3552742"/>
                <a:ext cx="109800" cy="144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DC75EAB-3218-527E-6665-CA8962D50F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87698" y="3543742"/>
                  <a:ext cx="12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A01BF1-D682-3D17-2F0B-768B5C8CF342}"/>
                    </a:ext>
                  </a:extLst>
                </p14:cNvPr>
                <p14:cNvContentPartPr/>
                <p14:nvPr/>
              </p14:nvContentPartPr>
              <p14:xfrm>
                <a:off x="1736378" y="3554902"/>
                <a:ext cx="98640" cy="121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A01BF1-D682-3D17-2F0B-768B5C8CF3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27738" y="3546262"/>
                  <a:ext cx="116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2A8AB8-5EAB-6336-60B8-B160D12F2428}"/>
                    </a:ext>
                  </a:extLst>
                </p14:cNvPr>
                <p14:cNvContentPartPr/>
                <p14:nvPr/>
              </p14:nvContentPartPr>
              <p14:xfrm>
                <a:off x="1881458" y="3551302"/>
                <a:ext cx="222120" cy="115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2A8AB8-5EAB-6336-60B8-B160D12F24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72818" y="3542662"/>
                  <a:ext cx="239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763B285-1F0C-CE38-4F7D-BCA47E3E3238}"/>
                    </a:ext>
                  </a:extLst>
                </p14:cNvPr>
                <p14:cNvContentPartPr/>
                <p14:nvPr/>
              </p14:nvContentPartPr>
              <p14:xfrm>
                <a:off x="2048138" y="3599902"/>
                <a:ext cx="65880" cy="6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763B285-1F0C-CE38-4F7D-BCA47E3E32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39498" y="3591262"/>
                  <a:ext cx="83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A920F37-2D8A-A567-377C-BF50857F654B}"/>
                    </a:ext>
                  </a:extLst>
                </p14:cNvPr>
                <p14:cNvContentPartPr/>
                <p14:nvPr/>
              </p14:nvContentPartPr>
              <p14:xfrm>
                <a:off x="2092778" y="3521062"/>
                <a:ext cx="8640" cy="177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A920F37-2D8A-A567-377C-BF50857F65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83778" y="3512062"/>
                  <a:ext cx="26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CD0FE-5598-A551-5612-A674A28ED727}"/>
                    </a:ext>
                  </a:extLst>
                </p14:cNvPr>
                <p14:cNvContentPartPr/>
                <p14:nvPr/>
              </p14:nvContentPartPr>
              <p14:xfrm>
                <a:off x="2221658" y="3518182"/>
                <a:ext cx="81000" cy="148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CD0FE-5598-A551-5612-A674A28ED72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13018" y="3509542"/>
                  <a:ext cx="98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E7E6B59-FECB-2502-9E29-27AC6EC326D0}"/>
                    </a:ext>
                  </a:extLst>
                </p14:cNvPr>
                <p14:cNvContentPartPr/>
                <p14:nvPr/>
              </p14:nvContentPartPr>
              <p14:xfrm>
                <a:off x="2421818" y="3595942"/>
                <a:ext cx="11880" cy="10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E7E6B59-FECB-2502-9E29-27AC6EC326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13178" y="3586942"/>
                  <a:ext cx="2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09AED5-9968-08C7-0185-4B466C6EC837}"/>
                    </a:ext>
                  </a:extLst>
                </p14:cNvPr>
                <p14:cNvContentPartPr/>
                <p14:nvPr/>
              </p14:nvContentPartPr>
              <p14:xfrm>
                <a:off x="2498498" y="3519982"/>
                <a:ext cx="71280" cy="136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09AED5-9968-08C7-0185-4B466C6EC8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89858" y="3510982"/>
                  <a:ext cx="8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DE56EC-3FE6-4E2A-54D4-16B5E25534D6}"/>
                    </a:ext>
                  </a:extLst>
                </p14:cNvPr>
                <p14:cNvContentPartPr/>
                <p14:nvPr/>
              </p14:nvContentPartPr>
              <p14:xfrm>
                <a:off x="2619818" y="3539422"/>
                <a:ext cx="263880" cy="111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DE56EC-3FE6-4E2A-54D4-16B5E25534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11178" y="3530782"/>
                  <a:ext cx="281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2997C5-8358-DFA3-DEDD-E2B83F0A084B}"/>
                    </a:ext>
                  </a:extLst>
                </p14:cNvPr>
                <p14:cNvContentPartPr/>
                <p14:nvPr/>
              </p14:nvContentPartPr>
              <p14:xfrm>
                <a:off x="2591018" y="3537622"/>
                <a:ext cx="105480" cy="119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2997C5-8358-DFA3-DEDD-E2B83F0A084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82378" y="3528622"/>
                  <a:ext cx="12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B0B76D7-EB72-6B64-1E7E-DFDAAF2C48BE}"/>
                    </a:ext>
                  </a:extLst>
                </p14:cNvPr>
                <p14:cNvContentPartPr/>
                <p14:nvPr/>
              </p14:nvContentPartPr>
              <p14:xfrm>
                <a:off x="2775338" y="3540862"/>
                <a:ext cx="107280" cy="108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B0B76D7-EB72-6B64-1E7E-DFDAAF2C48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66698" y="3532222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6050602-4535-8C42-FB5D-11D6B04E5AD1}"/>
                    </a:ext>
                  </a:extLst>
                </p14:cNvPr>
                <p14:cNvContentPartPr/>
                <p14:nvPr/>
              </p14:nvContentPartPr>
              <p14:xfrm>
                <a:off x="3015818" y="3582982"/>
                <a:ext cx="101880" cy="40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6050602-4535-8C42-FB5D-11D6B04E5A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06818" y="3573982"/>
                  <a:ext cx="119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602C50-03F7-52B5-0542-8131D480E829}"/>
                    </a:ext>
                  </a:extLst>
                </p14:cNvPr>
                <p14:cNvContentPartPr/>
                <p14:nvPr/>
              </p14:nvContentPartPr>
              <p14:xfrm>
                <a:off x="3019418" y="3649582"/>
                <a:ext cx="36000" cy="21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602C50-03F7-52B5-0542-8131D480E8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10418" y="3640582"/>
                  <a:ext cx="53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28DF80-A251-8EDC-23E7-610B93E2E24D}"/>
                    </a:ext>
                  </a:extLst>
                </p14:cNvPr>
                <p14:cNvContentPartPr/>
                <p14:nvPr/>
              </p14:nvContentPartPr>
              <p14:xfrm>
                <a:off x="3209498" y="3492982"/>
                <a:ext cx="117360" cy="128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28DF80-A251-8EDC-23E7-610B93E2E2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00498" y="3483982"/>
                  <a:ext cx="135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837DA77-93FA-F728-3D2A-72985E6C2CF9}"/>
                    </a:ext>
                  </a:extLst>
                </p14:cNvPr>
                <p14:cNvContentPartPr/>
                <p14:nvPr/>
              </p14:nvContentPartPr>
              <p14:xfrm>
                <a:off x="3295898" y="3544102"/>
                <a:ext cx="19800" cy="143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837DA77-93FA-F728-3D2A-72985E6C2CF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87258" y="3535462"/>
                  <a:ext cx="37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4B7AAD-BCA0-3888-5DA1-9EA551B4A1AF}"/>
                    </a:ext>
                  </a:extLst>
                </p14:cNvPr>
                <p14:cNvContentPartPr/>
                <p14:nvPr/>
              </p14:nvContentPartPr>
              <p14:xfrm>
                <a:off x="3395618" y="3501262"/>
                <a:ext cx="113400" cy="180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4B7AAD-BCA0-3888-5DA1-9EA551B4A1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86618" y="3492262"/>
                  <a:ext cx="131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D9D9C17-BA91-8733-7914-70DB1CD514E4}"/>
                    </a:ext>
                  </a:extLst>
                </p14:cNvPr>
                <p14:cNvContentPartPr/>
                <p14:nvPr/>
              </p14:nvContentPartPr>
              <p14:xfrm>
                <a:off x="3575978" y="3521062"/>
                <a:ext cx="126360" cy="144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D9D9C17-BA91-8733-7914-70DB1CD514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66978" y="3512062"/>
                  <a:ext cx="1440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45A182A-2778-EC49-96A1-8F92CB172B5E}"/>
              </a:ext>
            </a:extLst>
          </p:cNvPr>
          <p:cNvGrpSpPr/>
          <p:nvPr/>
        </p:nvGrpSpPr>
        <p:grpSpPr>
          <a:xfrm>
            <a:off x="528938" y="3944062"/>
            <a:ext cx="227520" cy="240480"/>
            <a:chOff x="528938" y="3944062"/>
            <a:chExt cx="22752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0A427E-6A16-9513-D90E-345D329B7CB7}"/>
                    </a:ext>
                  </a:extLst>
                </p14:cNvPr>
                <p14:cNvContentPartPr/>
                <p14:nvPr/>
              </p14:nvContentPartPr>
              <p14:xfrm>
                <a:off x="617858" y="3993382"/>
                <a:ext cx="84240" cy="158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0A427E-6A16-9513-D90E-345D329B7C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9218" y="3984742"/>
                  <a:ext cx="101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C86212E-B2AB-0627-B79C-48EBD487A699}"/>
                    </a:ext>
                  </a:extLst>
                </p14:cNvPr>
                <p14:cNvContentPartPr/>
                <p14:nvPr/>
              </p14:nvContentPartPr>
              <p14:xfrm>
                <a:off x="528938" y="3944062"/>
                <a:ext cx="227520" cy="240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C86212E-B2AB-0627-B79C-48EBD487A69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0298" y="3935422"/>
                  <a:ext cx="2451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3F436C7-F80D-33FF-96FD-2A622C8724B0}"/>
              </a:ext>
            </a:extLst>
          </p:cNvPr>
          <p:cNvGrpSpPr/>
          <p:nvPr/>
        </p:nvGrpSpPr>
        <p:grpSpPr>
          <a:xfrm>
            <a:off x="1052378" y="3977182"/>
            <a:ext cx="1216800" cy="466920"/>
            <a:chOff x="1052378" y="3977182"/>
            <a:chExt cx="121680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59BABEC-987E-3BE1-68B7-5D949CA502C8}"/>
                    </a:ext>
                  </a:extLst>
                </p14:cNvPr>
                <p14:cNvContentPartPr/>
                <p14:nvPr/>
              </p14:nvContentPartPr>
              <p14:xfrm>
                <a:off x="1052378" y="3992662"/>
                <a:ext cx="89280" cy="169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59BABEC-987E-3BE1-68B7-5D949CA502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3378" y="3983662"/>
                  <a:ext cx="106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61939C-A295-502A-B086-B497621A9512}"/>
                    </a:ext>
                  </a:extLst>
                </p14:cNvPr>
                <p14:cNvContentPartPr/>
                <p14:nvPr/>
              </p14:nvContentPartPr>
              <p14:xfrm>
                <a:off x="1117538" y="3977182"/>
                <a:ext cx="186480" cy="157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61939C-A295-502A-B086-B497621A95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8538" y="3968182"/>
                  <a:ext cx="204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210978-E456-CDAC-8D17-99EE1AF749A1}"/>
                    </a:ext>
                  </a:extLst>
                </p14:cNvPr>
                <p14:cNvContentPartPr/>
                <p14:nvPr/>
              </p14:nvContentPartPr>
              <p14:xfrm>
                <a:off x="1374218" y="4013902"/>
                <a:ext cx="80280" cy="111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210978-E456-CDAC-8D17-99EE1AF749A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65218" y="4004902"/>
                  <a:ext cx="97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CB98D31-7193-8A7A-0557-BB775996154A}"/>
                    </a:ext>
                  </a:extLst>
                </p14:cNvPr>
                <p14:cNvContentPartPr/>
                <p14:nvPr/>
              </p14:nvContentPartPr>
              <p14:xfrm>
                <a:off x="1082978" y="4189222"/>
                <a:ext cx="394920" cy="216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CB98D31-7193-8A7A-0557-BB77599615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3978" y="4180222"/>
                  <a:ext cx="412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A419E6-E528-DCF7-C6FB-107E72C1B44D}"/>
                    </a:ext>
                  </a:extLst>
                </p14:cNvPr>
                <p14:cNvContentPartPr/>
                <p14:nvPr/>
              </p14:nvContentPartPr>
              <p14:xfrm>
                <a:off x="1188098" y="4351222"/>
                <a:ext cx="20520" cy="92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A419E6-E528-DCF7-C6FB-107E72C1B4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79458" y="4342222"/>
                  <a:ext cx="38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9933307-F7EE-708F-C00B-B91F55B4D851}"/>
                    </a:ext>
                  </a:extLst>
                </p14:cNvPr>
                <p14:cNvContentPartPr/>
                <p14:nvPr/>
              </p14:nvContentPartPr>
              <p14:xfrm>
                <a:off x="1260458" y="4289302"/>
                <a:ext cx="246600" cy="136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9933307-F7EE-708F-C00B-B91F55B4D85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51818" y="4280662"/>
                  <a:ext cx="264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45144CC-9B95-67C5-BB06-8F7300427FC9}"/>
                    </a:ext>
                  </a:extLst>
                </p14:cNvPr>
                <p14:cNvContentPartPr/>
                <p14:nvPr/>
              </p14:nvContentPartPr>
              <p14:xfrm>
                <a:off x="1644578" y="4110022"/>
                <a:ext cx="293040" cy="131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45144CC-9B95-67C5-BB06-8F7300427FC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35938" y="4101022"/>
                  <a:ext cx="310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B476696-9209-9F18-C7B3-3CD9E9C3F8E4}"/>
                    </a:ext>
                  </a:extLst>
                </p14:cNvPr>
                <p14:cNvContentPartPr/>
                <p14:nvPr/>
              </p14:nvContentPartPr>
              <p14:xfrm>
                <a:off x="1992698" y="4106422"/>
                <a:ext cx="96840" cy="104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B476696-9209-9F18-C7B3-3CD9E9C3F8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83698" y="4097782"/>
                  <a:ext cx="114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58508F5-4804-EE22-214A-8044F80EFB00}"/>
                    </a:ext>
                  </a:extLst>
                </p14:cNvPr>
                <p14:cNvContentPartPr/>
                <p14:nvPr/>
              </p14:nvContentPartPr>
              <p14:xfrm>
                <a:off x="2146058" y="4116502"/>
                <a:ext cx="123120" cy="95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58508F5-4804-EE22-214A-8044F80EFB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37418" y="4107502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4C6A8E2-EAEF-5FDE-1174-FF89ED0E36E0}"/>
              </a:ext>
            </a:extLst>
          </p:cNvPr>
          <p:cNvGrpSpPr/>
          <p:nvPr/>
        </p:nvGrpSpPr>
        <p:grpSpPr>
          <a:xfrm>
            <a:off x="2491658" y="4136662"/>
            <a:ext cx="159120" cy="74880"/>
            <a:chOff x="2491658" y="4136662"/>
            <a:chExt cx="15912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35B18CB-6CFE-1006-6A37-B28376D77E38}"/>
                    </a:ext>
                  </a:extLst>
                </p14:cNvPr>
                <p14:cNvContentPartPr/>
                <p14:nvPr/>
              </p14:nvContentPartPr>
              <p14:xfrm>
                <a:off x="2491658" y="4136662"/>
                <a:ext cx="159120" cy="14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35B18CB-6CFE-1006-6A37-B28376D77E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82658" y="4127662"/>
                  <a:ext cx="176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DCFCFD-FBC5-ABC3-CB65-8DA3AD8B695A}"/>
                    </a:ext>
                  </a:extLst>
                </p14:cNvPr>
                <p14:cNvContentPartPr/>
                <p14:nvPr/>
              </p14:nvContentPartPr>
              <p14:xfrm>
                <a:off x="2492378" y="4198942"/>
                <a:ext cx="113760" cy="12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DCFCFD-FBC5-ABC3-CB65-8DA3AD8B69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83738" y="4190302"/>
                  <a:ext cx="131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23EE672-D3EB-C837-E41A-85EA0DFE24A1}"/>
              </a:ext>
            </a:extLst>
          </p:cNvPr>
          <p:cNvGrpSpPr/>
          <p:nvPr/>
        </p:nvGrpSpPr>
        <p:grpSpPr>
          <a:xfrm>
            <a:off x="2744738" y="4047022"/>
            <a:ext cx="739440" cy="225000"/>
            <a:chOff x="2744738" y="4047022"/>
            <a:chExt cx="7394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383B5E5-DBEE-F7AC-ECAE-9998E938F199}"/>
                    </a:ext>
                  </a:extLst>
                </p14:cNvPr>
                <p14:cNvContentPartPr/>
                <p14:nvPr/>
              </p14:nvContentPartPr>
              <p14:xfrm>
                <a:off x="2744738" y="4057462"/>
                <a:ext cx="168480" cy="157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383B5E5-DBEE-F7AC-ECAE-9998E938F1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35738" y="4048462"/>
                  <a:ext cx="18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33229FD-698C-F072-3EA9-D04F7B4DA75C}"/>
                    </a:ext>
                  </a:extLst>
                </p14:cNvPr>
                <p14:cNvContentPartPr/>
                <p14:nvPr/>
              </p14:nvContentPartPr>
              <p14:xfrm>
                <a:off x="2959658" y="4068982"/>
                <a:ext cx="85680" cy="113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33229FD-698C-F072-3EA9-D04F7B4DA7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50658" y="4059982"/>
                  <a:ext cx="103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E2B48B2-37E7-EF9C-E8FE-CF18EFC81BFD}"/>
                    </a:ext>
                  </a:extLst>
                </p14:cNvPr>
                <p14:cNvContentPartPr/>
                <p14:nvPr/>
              </p14:nvContentPartPr>
              <p14:xfrm>
                <a:off x="3083498" y="4047022"/>
                <a:ext cx="80280" cy="150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E2B48B2-37E7-EF9C-E8FE-CF18EFC81BF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74858" y="4038022"/>
                  <a:ext cx="97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D55AF71-AE0B-98AE-E03A-F68B3A17B3D6}"/>
                    </a:ext>
                  </a:extLst>
                </p14:cNvPr>
                <p14:cNvContentPartPr/>
                <p14:nvPr/>
              </p14:nvContentPartPr>
              <p14:xfrm>
                <a:off x="3180338" y="4051342"/>
                <a:ext cx="166680" cy="220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D55AF71-AE0B-98AE-E03A-F68B3A17B3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71338" y="4042702"/>
                  <a:ext cx="184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D46EB3-B895-63C9-D74C-C2668A0F4B83}"/>
                    </a:ext>
                  </a:extLst>
                </p14:cNvPr>
                <p14:cNvContentPartPr/>
                <p14:nvPr/>
              </p14:nvContentPartPr>
              <p14:xfrm>
                <a:off x="3384818" y="4053142"/>
                <a:ext cx="99360" cy="135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D46EB3-B895-63C9-D74C-C2668A0F4B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75818" y="4044502"/>
                  <a:ext cx="1170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8D2FD67B-D882-744C-AA81-7DF6C125F311}"/>
              </a:ext>
            </a:extLst>
          </p:cNvPr>
          <p:cNvGrpSpPr/>
          <p:nvPr/>
        </p:nvGrpSpPr>
        <p:grpSpPr>
          <a:xfrm>
            <a:off x="3700538" y="3690622"/>
            <a:ext cx="1170000" cy="547560"/>
            <a:chOff x="3700538" y="3690622"/>
            <a:chExt cx="1170000" cy="5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FDA4F54-392D-A916-729E-FB5F3026EC83}"/>
                    </a:ext>
                  </a:extLst>
                </p14:cNvPr>
                <p14:cNvContentPartPr/>
                <p14:nvPr/>
              </p14:nvContentPartPr>
              <p14:xfrm>
                <a:off x="3757778" y="4023982"/>
                <a:ext cx="246960" cy="142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FDA4F54-392D-A916-729E-FB5F3026EC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8778" y="4015342"/>
                  <a:ext cx="264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E070BC8-3A0D-9380-A772-C2FD495F9A69}"/>
                    </a:ext>
                  </a:extLst>
                </p14:cNvPr>
                <p14:cNvContentPartPr/>
                <p14:nvPr/>
              </p14:nvContentPartPr>
              <p14:xfrm>
                <a:off x="3700538" y="3972862"/>
                <a:ext cx="183600" cy="265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E070BC8-3A0D-9380-A772-C2FD495F9A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91898" y="3964222"/>
                  <a:ext cx="201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00DDDEE-40C1-A1DA-8A95-8A068989F0E5}"/>
                    </a:ext>
                  </a:extLst>
                </p14:cNvPr>
                <p14:cNvContentPartPr/>
                <p14:nvPr/>
              </p14:nvContentPartPr>
              <p14:xfrm>
                <a:off x="4100498" y="3919942"/>
                <a:ext cx="27720" cy="153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00DDDEE-40C1-A1DA-8A95-8A068989F0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91498" y="3910942"/>
                  <a:ext cx="45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BCB0019-A419-9774-2DA0-AFF04EFAC178}"/>
                    </a:ext>
                  </a:extLst>
                </p14:cNvPr>
                <p14:cNvContentPartPr/>
                <p14:nvPr/>
              </p14:nvContentPartPr>
              <p14:xfrm>
                <a:off x="3991418" y="3894022"/>
                <a:ext cx="175680" cy="170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BCB0019-A419-9774-2DA0-AFF04EFAC17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82778" y="3885022"/>
                  <a:ext cx="193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5F9B437-86D0-62E0-CF7E-C7071CBC43F1}"/>
                    </a:ext>
                  </a:extLst>
                </p14:cNvPr>
                <p14:cNvContentPartPr/>
                <p14:nvPr/>
              </p14:nvContentPartPr>
              <p14:xfrm>
                <a:off x="4227938" y="3905182"/>
                <a:ext cx="192960" cy="135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5F9B437-86D0-62E0-CF7E-C7071CBC43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19298" y="3896542"/>
                  <a:ext cx="210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9F9A187-E948-78C2-A0BB-67F453802870}"/>
                    </a:ext>
                  </a:extLst>
                </p14:cNvPr>
                <p14:cNvContentPartPr/>
                <p14:nvPr/>
              </p14:nvContentPartPr>
              <p14:xfrm>
                <a:off x="4436018" y="3863422"/>
                <a:ext cx="105120" cy="93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9F9A187-E948-78C2-A0BB-67F4538028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27378" y="3854782"/>
                  <a:ext cx="122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C130E59-62BB-3FC1-4914-A1A1F1F2FFE1}"/>
                    </a:ext>
                  </a:extLst>
                </p14:cNvPr>
                <p14:cNvContentPartPr/>
                <p14:nvPr/>
              </p14:nvContentPartPr>
              <p14:xfrm>
                <a:off x="4554818" y="3854062"/>
                <a:ext cx="137520" cy="75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C130E59-62BB-3FC1-4914-A1A1F1F2FF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46178" y="3845062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B10B375-70DA-9CC7-3803-2F811E939141}"/>
                    </a:ext>
                  </a:extLst>
                </p14:cNvPr>
                <p14:cNvContentPartPr/>
                <p14:nvPr/>
              </p14:nvContentPartPr>
              <p14:xfrm>
                <a:off x="4694138" y="3690622"/>
                <a:ext cx="176400" cy="186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B10B375-70DA-9CC7-3803-2F811E93914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85138" y="3681982"/>
                  <a:ext cx="194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75B648D-C6DE-8D65-E3CB-348C94AA4295}"/>
                    </a:ext>
                  </a:extLst>
                </p14:cNvPr>
                <p14:cNvContentPartPr/>
                <p14:nvPr/>
              </p14:nvContentPartPr>
              <p14:xfrm>
                <a:off x="4589018" y="3714022"/>
                <a:ext cx="213480" cy="52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75B648D-C6DE-8D65-E3CB-348C94AA42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80018" y="3705022"/>
                  <a:ext cx="2311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D3AE0AB8-C782-7126-F06E-4C0D7EEA6816}"/>
              </a:ext>
            </a:extLst>
          </p:cNvPr>
          <p:cNvGrpSpPr/>
          <p:nvPr/>
        </p:nvGrpSpPr>
        <p:grpSpPr>
          <a:xfrm>
            <a:off x="517778" y="4584502"/>
            <a:ext cx="286920" cy="389880"/>
            <a:chOff x="517778" y="4584502"/>
            <a:chExt cx="2869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B1145EA-80D2-2D13-0490-93846C41DFBD}"/>
                    </a:ext>
                  </a:extLst>
                </p14:cNvPr>
                <p14:cNvContentPartPr/>
                <p14:nvPr/>
              </p14:nvContentPartPr>
              <p14:xfrm>
                <a:off x="634418" y="4679542"/>
                <a:ext cx="76680" cy="188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B1145EA-80D2-2D13-0490-93846C41DFB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5778" y="4670902"/>
                  <a:ext cx="94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404F8F3-5975-10F5-EF76-A350DD743766}"/>
                    </a:ext>
                  </a:extLst>
                </p14:cNvPr>
                <p14:cNvContentPartPr/>
                <p14:nvPr/>
              </p14:nvContentPartPr>
              <p14:xfrm>
                <a:off x="517778" y="4584502"/>
                <a:ext cx="286920" cy="389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404F8F3-5975-10F5-EF76-A350DD74376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8778" y="4575862"/>
                  <a:ext cx="30456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30080DE-CCCA-02D7-E4C6-221161BDF07D}"/>
              </a:ext>
            </a:extLst>
          </p:cNvPr>
          <p:cNvGrpSpPr/>
          <p:nvPr/>
        </p:nvGrpSpPr>
        <p:grpSpPr>
          <a:xfrm>
            <a:off x="1093058" y="4619062"/>
            <a:ext cx="1236240" cy="465840"/>
            <a:chOff x="1093058" y="4619062"/>
            <a:chExt cx="12362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C835AA4-5901-CE4C-6665-E91921A530BC}"/>
                    </a:ext>
                  </a:extLst>
                </p14:cNvPr>
                <p14:cNvContentPartPr/>
                <p14:nvPr/>
              </p14:nvContentPartPr>
              <p14:xfrm>
                <a:off x="1093058" y="4621582"/>
                <a:ext cx="70560" cy="152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C835AA4-5901-CE4C-6665-E91921A530B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4418" y="4612582"/>
                  <a:ext cx="88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915B38E-7A8B-8D13-9A48-4FAC3AD15859}"/>
                    </a:ext>
                  </a:extLst>
                </p14:cNvPr>
                <p14:cNvContentPartPr/>
                <p14:nvPr/>
              </p14:nvContentPartPr>
              <p14:xfrm>
                <a:off x="1255058" y="4619062"/>
                <a:ext cx="107640" cy="124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915B38E-7A8B-8D13-9A48-4FAC3AD1585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46418" y="4610422"/>
                  <a:ext cx="12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6C4C29C-ACC6-D3CF-83CE-B011E5E2E218}"/>
                    </a:ext>
                  </a:extLst>
                </p14:cNvPr>
                <p14:cNvContentPartPr/>
                <p14:nvPr/>
              </p14:nvContentPartPr>
              <p14:xfrm>
                <a:off x="1129778" y="4632022"/>
                <a:ext cx="366840" cy="228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6C4C29C-ACC6-D3CF-83CE-B011E5E2E2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1138" y="4623022"/>
                  <a:ext cx="384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EA1B9E9-1EC0-40F3-2A11-C13253C38D37}"/>
                    </a:ext>
                  </a:extLst>
                </p14:cNvPr>
                <p14:cNvContentPartPr/>
                <p14:nvPr/>
              </p14:nvContentPartPr>
              <p14:xfrm>
                <a:off x="1129778" y="4968622"/>
                <a:ext cx="68040" cy="116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EA1B9E9-1EC0-40F3-2A11-C13253C38D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1138" y="4959982"/>
                  <a:ext cx="85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D91C023-637A-CE94-02F3-BABB5461B1AF}"/>
                    </a:ext>
                  </a:extLst>
                </p14:cNvPr>
                <p14:cNvContentPartPr/>
                <p14:nvPr/>
              </p14:nvContentPartPr>
              <p14:xfrm>
                <a:off x="1130858" y="4911742"/>
                <a:ext cx="241920" cy="161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D91C023-637A-CE94-02F3-BABB5461B1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858" y="4903102"/>
                  <a:ext cx="259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3F99D3B-D9E7-5A43-533B-1A4E536EDACA}"/>
                    </a:ext>
                  </a:extLst>
                </p14:cNvPr>
                <p14:cNvContentPartPr/>
                <p14:nvPr/>
              </p14:nvContentPartPr>
              <p14:xfrm>
                <a:off x="1413818" y="4809862"/>
                <a:ext cx="273240" cy="219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3F99D3B-D9E7-5A43-533B-1A4E536EDAC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04818" y="4800862"/>
                  <a:ext cx="29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D376FD2-CCC1-1246-71BA-BB4EDB65A224}"/>
                    </a:ext>
                  </a:extLst>
                </p14:cNvPr>
                <p14:cNvContentPartPr/>
                <p14:nvPr/>
              </p14:nvContentPartPr>
              <p14:xfrm>
                <a:off x="1788218" y="4659022"/>
                <a:ext cx="70200" cy="180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D376FD2-CCC1-1246-71BA-BB4EDB65A22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79218" y="4650022"/>
                  <a:ext cx="87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229E4-B8F0-537A-7E87-C61519899261}"/>
                    </a:ext>
                  </a:extLst>
                </p14:cNvPr>
                <p14:cNvContentPartPr/>
                <p14:nvPr/>
              </p14:nvContentPartPr>
              <p14:xfrm>
                <a:off x="1926098" y="4638502"/>
                <a:ext cx="71280" cy="185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229E4-B8F0-537A-7E87-C615198992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17098" y="4629862"/>
                  <a:ext cx="88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1590173-7A99-531D-83E5-7C9BF2D929F0}"/>
                    </a:ext>
                  </a:extLst>
                </p14:cNvPr>
                <p14:cNvContentPartPr/>
                <p14:nvPr/>
              </p14:nvContentPartPr>
              <p14:xfrm>
                <a:off x="2030138" y="4648222"/>
                <a:ext cx="52560" cy="170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1590173-7A99-531D-83E5-7C9BF2D929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21138" y="4639582"/>
                  <a:ext cx="70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40C1A8A-EAE4-88F8-3D67-967B0DA492D5}"/>
                    </a:ext>
                  </a:extLst>
                </p14:cNvPr>
                <p14:cNvContentPartPr/>
                <p14:nvPr/>
              </p14:nvContentPartPr>
              <p14:xfrm>
                <a:off x="2100338" y="4638142"/>
                <a:ext cx="103680" cy="225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40C1A8A-EAE4-88F8-3D67-967B0DA492D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91698" y="4629142"/>
                  <a:ext cx="121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4DA04BD-0047-7CE0-73FB-C4516362097E}"/>
                    </a:ext>
                  </a:extLst>
                </p14:cNvPr>
                <p14:cNvContentPartPr/>
                <p14:nvPr/>
              </p14:nvContentPartPr>
              <p14:xfrm>
                <a:off x="2241098" y="4635982"/>
                <a:ext cx="88200" cy="149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4DA04BD-0047-7CE0-73FB-C451636209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32458" y="4626982"/>
                  <a:ext cx="1058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DFBFAC5-16D4-FCFF-2F9F-FEB6E911A1AD}"/>
                  </a:ext>
                </a:extLst>
              </p14:cNvPr>
              <p14:cNvContentPartPr/>
              <p14:nvPr/>
            </p14:nvContentPartPr>
            <p14:xfrm>
              <a:off x="2488778" y="4645702"/>
              <a:ext cx="150480" cy="1170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DFBFAC5-16D4-FCFF-2F9F-FEB6E911A1A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80138" y="4637062"/>
                <a:ext cx="16812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5B586D9B-44FB-1A67-3425-F56C52516107}"/>
              </a:ext>
            </a:extLst>
          </p:cNvPr>
          <p:cNvGrpSpPr/>
          <p:nvPr/>
        </p:nvGrpSpPr>
        <p:grpSpPr>
          <a:xfrm>
            <a:off x="5921738" y="2984662"/>
            <a:ext cx="614520" cy="247320"/>
            <a:chOff x="5921738" y="2984662"/>
            <a:chExt cx="61452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0BA491A-F4FD-E80A-75FD-065B33383A16}"/>
                    </a:ext>
                  </a:extLst>
                </p14:cNvPr>
                <p14:cNvContentPartPr/>
                <p14:nvPr/>
              </p14:nvContentPartPr>
              <p14:xfrm>
                <a:off x="5921738" y="3003742"/>
                <a:ext cx="116640" cy="130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0BA491A-F4FD-E80A-75FD-065B33383A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12738" y="2994742"/>
                  <a:ext cx="134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D644FB1-D5FB-1306-84C7-2C855111936B}"/>
                    </a:ext>
                  </a:extLst>
                </p14:cNvPr>
                <p14:cNvContentPartPr/>
                <p14:nvPr/>
              </p14:nvContentPartPr>
              <p14:xfrm>
                <a:off x="6063578" y="2989702"/>
                <a:ext cx="58680" cy="102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D644FB1-D5FB-1306-84C7-2C855111936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54938" y="2980702"/>
                  <a:ext cx="76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B8B0410-5039-73DC-C140-23E6E6DB9F34}"/>
                    </a:ext>
                  </a:extLst>
                </p14:cNvPr>
                <p14:cNvContentPartPr/>
                <p14:nvPr/>
              </p14:nvContentPartPr>
              <p14:xfrm>
                <a:off x="6109658" y="3013462"/>
                <a:ext cx="105120" cy="159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B8B0410-5039-73DC-C140-23E6E6DB9F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00658" y="3004822"/>
                  <a:ext cx="12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DA86849-B44E-798D-3524-E284B371D4C0}"/>
                    </a:ext>
                  </a:extLst>
                </p14:cNvPr>
                <p14:cNvContentPartPr/>
                <p14:nvPr/>
              </p14:nvContentPartPr>
              <p14:xfrm>
                <a:off x="6216218" y="3113542"/>
                <a:ext cx="15840" cy="118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DA86849-B44E-798D-3524-E284B371D4C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07578" y="3104542"/>
                  <a:ext cx="33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093B388-1FE3-BE34-7FA5-67C7F3C445A7}"/>
                    </a:ext>
                  </a:extLst>
                </p14:cNvPr>
                <p14:cNvContentPartPr/>
                <p14:nvPr/>
              </p14:nvContentPartPr>
              <p14:xfrm>
                <a:off x="6310538" y="2990422"/>
                <a:ext cx="92520" cy="144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093B388-1FE3-BE34-7FA5-67C7F3C445A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01898" y="2981782"/>
                  <a:ext cx="110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4D1D6BF-D9D0-16CA-2103-BB564E798FCF}"/>
                    </a:ext>
                  </a:extLst>
                </p14:cNvPr>
                <p14:cNvContentPartPr/>
                <p14:nvPr/>
              </p14:nvContentPartPr>
              <p14:xfrm>
                <a:off x="6453818" y="2984662"/>
                <a:ext cx="82440" cy="232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4D1D6BF-D9D0-16CA-2103-BB564E798F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44818" y="2976022"/>
                  <a:ext cx="10008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9B5574E8-F794-591E-59D9-FC23DB0A87D2}"/>
                  </a:ext>
                </a:extLst>
              </p14:cNvPr>
              <p14:cNvContentPartPr/>
              <p14:nvPr/>
            </p14:nvContentPartPr>
            <p14:xfrm>
              <a:off x="6810938" y="1907542"/>
              <a:ext cx="271440" cy="370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9B5574E8-F794-591E-59D9-FC23DB0A87D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01938" y="1898902"/>
                <a:ext cx="2890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BF925AD-33EA-9EF9-C618-404EFCCAFA65}"/>
              </a:ext>
            </a:extLst>
          </p:cNvPr>
          <p:cNvGrpSpPr/>
          <p:nvPr/>
        </p:nvGrpSpPr>
        <p:grpSpPr>
          <a:xfrm>
            <a:off x="507338" y="5340862"/>
            <a:ext cx="255600" cy="345600"/>
            <a:chOff x="507338" y="5340862"/>
            <a:chExt cx="25560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EF2169D-2886-8095-59E2-08388294FEBE}"/>
                    </a:ext>
                  </a:extLst>
                </p14:cNvPr>
                <p14:cNvContentPartPr/>
                <p14:nvPr/>
              </p14:nvContentPartPr>
              <p14:xfrm>
                <a:off x="574298" y="5424382"/>
                <a:ext cx="99000" cy="156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EF2169D-2886-8095-59E2-08388294FEB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5658" y="5415742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322C6C-38CE-0F0F-80A6-2AE8A1F5DAF4}"/>
                    </a:ext>
                  </a:extLst>
                </p14:cNvPr>
                <p14:cNvContentPartPr/>
                <p14:nvPr/>
              </p14:nvContentPartPr>
              <p14:xfrm>
                <a:off x="507338" y="5340862"/>
                <a:ext cx="255600" cy="345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322C6C-38CE-0F0F-80A6-2AE8A1F5DA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8338" y="5332222"/>
                  <a:ext cx="27324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49F54D42-BF9F-D625-804B-2A1243F81CE6}"/>
              </a:ext>
            </a:extLst>
          </p:cNvPr>
          <p:cNvGrpSpPr/>
          <p:nvPr/>
        </p:nvGrpSpPr>
        <p:grpSpPr>
          <a:xfrm>
            <a:off x="1071458" y="5183902"/>
            <a:ext cx="1302480" cy="554040"/>
            <a:chOff x="1071458" y="5183902"/>
            <a:chExt cx="130248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7032329-211D-29BB-E2C6-F0787FB2FE03}"/>
                    </a:ext>
                  </a:extLst>
                </p14:cNvPr>
                <p14:cNvContentPartPr/>
                <p14:nvPr/>
              </p14:nvContentPartPr>
              <p14:xfrm>
                <a:off x="1071458" y="5339782"/>
                <a:ext cx="73440" cy="127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7032329-211D-29BB-E2C6-F0787FB2FE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2818" y="5330782"/>
                  <a:ext cx="91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54210F-59C4-5DBA-F614-A3BEF9570BF5}"/>
                    </a:ext>
                  </a:extLst>
                </p14:cNvPr>
                <p14:cNvContentPartPr/>
                <p14:nvPr/>
              </p14:nvContentPartPr>
              <p14:xfrm>
                <a:off x="1231298" y="5291182"/>
                <a:ext cx="86040" cy="122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54210F-59C4-5DBA-F614-A3BEF9570B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22658" y="5282542"/>
                  <a:ext cx="103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3A04BB7-3522-3129-8745-62A5AE941BC8}"/>
                    </a:ext>
                  </a:extLst>
                </p14:cNvPr>
                <p14:cNvContentPartPr/>
                <p14:nvPr/>
              </p14:nvContentPartPr>
              <p14:xfrm>
                <a:off x="1390778" y="5282542"/>
                <a:ext cx="66960" cy="123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3A04BB7-3522-3129-8745-62A5AE941B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82138" y="5273902"/>
                  <a:ext cx="84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71833AE-FD6D-6062-F440-CE150A32356E}"/>
                    </a:ext>
                  </a:extLst>
                </p14:cNvPr>
                <p14:cNvContentPartPr/>
                <p14:nvPr/>
              </p14:nvContentPartPr>
              <p14:xfrm>
                <a:off x="1492658" y="5376502"/>
                <a:ext cx="11880" cy="84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71833AE-FD6D-6062-F440-CE150A32356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83658" y="5367502"/>
                  <a:ext cx="2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9DCB9C5-5824-9BE9-123F-891C6390C6BB}"/>
                    </a:ext>
                  </a:extLst>
                </p14:cNvPr>
                <p14:cNvContentPartPr/>
                <p14:nvPr/>
              </p14:nvContentPartPr>
              <p14:xfrm>
                <a:off x="1589498" y="5268502"/>
                <a:ext cx="15840" cy="86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9DCB9C5-5824-9BE9-123F-891C6390C6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80858" y="5259862"/>
                  <a:ext cx="33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EB59D07-B087-D39E-57D7-30B11229F1B0}"/>
                    </a:ext>
                  </a:extLst>
                </p14:cNvPr>
                <p14:cNvContentPartPr/>
                <p14:nvPr/>
              </p14:nvContentPartPr>
              <p14:xfrm>
                <a:off x="1634498" y="5236102"/>
                <a:ext cx="104040" cy="140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EB59D07-B087-D39E-57D7-30B11229F1B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25498" y="5227102"/>
                  <a:ext cx="121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72D59EE-9EA7-883F-5FF7-D537B6F3B0C7}"/>
                    </a:ext>
                  </a:extLst>
                </p14:cNvPr>
                <p14:cNvContentPartPr/>
                <p14:nvPr/>
              </p14:nvContentPartPr>
              <p14:xfrm>
                <a:off x="1850138" y="5281822"/>
                <a:ext cx="102960" cy="20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72D59EE-9EA7-883F-5FF7-D537B6F3B0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41138" y="5273182"/>
                  <a:ext cx="12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D1A24E3-3726-6A28-4243-D7269D39EDE8}"/>
                    </a:ext>
                  </a:extLst>
                </p14:cNvPr>
                <p14:cNvContentPartPr/>
                <p14:nvPr/>
              </p14:nvContentPartPr>
              <p14:xfrm>
                <a:off x="2058938" y="5222782"/>
                <a:ext cx="53640" cy="91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D1A24E3-3726-6A28-4243-D7269D39ED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50298" y="5214142"/>
                  <a:ext cx="71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D072E32-6B55-7BCC-3D2D-55BDCF2668E8}"/>
                    </a:ext>
                  </a:extLst>
                </p14:cNvPr>
                <p14:cNvContentPartPr/>
                <p14:nvPr/>
              </p14:nvContentPartPr>
              <p14:xfrm>
                <a:off x="2162618" y="5204062"/>
                <a:ext cx="81000" cy="88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D072E32-6B55-7BCC-3D2D-55BDCF2668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53618" y="5195062"/>
                  <a:ext cx="9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0EA5B5D-B3EA-0AE8-052C-4A2C1A902239}"/>
                    </a:ext>
                  </a:extLst>
                </p14:cNvPr>
                <p14:cNvContentPartPr/>
                <p14:nvPr/>
              </p14:nvContentPartPr>
              <p14:xfrm>
                <a:off x="2293298" y="5183902"/>
                <a:ext cx="80640" cy="83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0EA5B5D-B3EA-0AE8-052C-4A2C1A9022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84298" y="5175262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0A46E63-B976-66E1-9E09-09BA2091D3A8}"/>
                    </a:ext>
                  </a:extLst>
                </p14:cNvPr>
                <p14:cNvContentPartPr/>
                <p14:nvPr/>
              </p14:nvContentPartPr>
              <p14:xfrm>
                <a:off x="1190978" y="5394502"/>
                <a:ext cx="1130760" cy="167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0A46E63-B976-66E1-9E09-09BA2091D3A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1978" y="5385502"/>
                  <a:ext cx="1148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4303ED2-79AF-CE51-516E-CB14A7414DCD}"/>
                    </a:ext>
                  </a:extLst>
                </p14:cNvPr>
                <p14:cNvContentPartPr/>
                <p14:nvPr/>
              </p14:nvContentPartPr>
              <p14:xfrm>
                <a:off x="1657538" y="5609062"/>
                <a:ext cx="119520" cy="128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4303ED2-79AF-CE51-516E-CB14A7414D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648898" y="5600062"/>
                  <a:ext cx="137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63907BC-2B1D-93D2-6492-E669430EBD70}"/>
                    </a:ext>
                  </a:extLst>
                </p14:cNvPr>
                <p14:cNvContentPartPr/>
                <p14:nvPr/>
              </p14:nvContentPartPr>
              <p14:xfrm>
                <a:off x="1848338" y="5575942"/>
                <a:ext cx="254880" cy="129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63907BC-2B1D-93D2-6492-E669430EBD7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39698" y="5567302"/>
                  <a:ext cx="2725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6CB78947-0E12-2926-5DC5-B870046CFA0B}"/>
              </a:ext>
            </a:extLst>
          </p:cNvPr>
          <p:cNvGrpSpPr/>
          <p:nvPr/>
        </p:nvGrpSpPr>
        <p:grpSpPr>
          <a:xfrm>
            <a:off x="2786138" y="4512142"/>
            <a:ext cx="729360" cy="243360"/>
            <a:chOff x="2786138" y="4512142"/>
            <a:chExt cx="72936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B331F01-91F0-08D4-8AB5-E8FC441A5EB1}"/>
                    </a:ext>
                  </a:extLst>
                </p14:cNvPr>
                <p14:cNvContentPartPr/>
                <p14:nvPr/>
              </p14:nvContentPartPr>
              <p14:xfrm>
                <a:off x="2786138" y="4594222"/>
                <a:ext cx="116280" cy="161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B331F01-91F0-08D4-8AB5-E8FC441A5E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77138" y="4585222"/>
                  <a:ext cx="133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7EACDEC-4A68-ADDA-9E8D-5939D0ECA1B1}"/>
                    </a:ext>
                  </a:extLst>
                </p14:cNvPr>
                <p14:cNvContentPartPr/>
                <p14:nvPr/>
              </p14:nvContentPartPr>
              <p14:xfrm>
                <a:off x="2966138" y="4558222"/>
                <a:ext cx="66240" cy="155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7EACDEC-4A68-ADDA-9E8D-5939D0ECA1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57498" y="4549222"/>
                  <a:ext cx="83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105E7C3-98FF-1BF4-9677-A5804288E552}"/>
                    </a:ext>
                  </a:extLst>
                </p14:cNvPr>
                <p14:cNvContentPartPr/>
                <p14:nvPr/>
              </p14:nvContentPartPr>
              <p14:xfrm>
                <a:off x="3077018" y="4548862"/>
                <a:ext cx="55440" cy="143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105E7C3-98FF-1BF4-9677-A5804288E5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68018" y="4539862"/>
                  <a:ext cx="73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786B3E-FE00-745C-472B-620EF99A907B}"/>
                    </a:ext>
                  </a:extLst>
                </p14:cNvPr>
                <p14:cNvContentPartPr/>
                <p14:nvPr/>
              </p14:nvContentPartPr>
              <p14:xfrm>
                <a:off x="3199778" y="4649302"/>
                <a:ext cx="6480" cy="57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786B3E-FE00-745C-472B-620EF99A907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91138" y="4640662"/>
                  <a:ext cx="24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F03ED13-38F7-DAA2-4609-93DEBF80A2EF}"/>
                    </a:ext>
                  </a:extLst>
                </p14:cNvPr>
                <p14:cNvContentPartPr/>
                <p14:nvPr/>
              </p14:nvContentPartPr>
              <p14:xfrm>
                <a:off x="3267458" y="4512142"/>
                <a:ext cx="105120" cy="139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F03ED13-38F7-DAA2-4609-93DEBF80A2E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58458" y="4503142"/>
                  <a:ext cx="122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B20DED-1C7F-C162-6E4C-4665B3503216}"/>
                    </a:ext>
                  </a:extLst>
                </p14:cNvPr>
                <p14:cNvContentPartPr/>
                <p14:nvPr/>
              </p14:nvContentPartPr>
              <p14:xfrm>
                <a:off x="3418298" y="4518622"/>
                <a:ext cx="97200" cy="157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B20DED-1C7F-C162-6E4C-4665B350321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09298" y="4509622"/>
                  <a:ext cx="1148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5B72D357-AF57-402F-F7B8-A6F728A2D952}"/>
              </a:ext>
            </a:extLst>
          </p:cNvPr>
          <p:cNvGrpSpPr/>
          <p:nvPr/>
        </p:nvGrpSpPr>
        <p:grpSpPr>
          <a:xfrm>
            <a:off x="2628098" y="5357782"/>
            <a:ext cx="175320" cy="90720"/>
            <a:chOff x="2628098" y="5357782"/>
            <a:chExt cx="17532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90D50A-B17E-FDD9-8E31-5AD7701F8755}"/>
                    </a:ext>
                  </a:extLst>
                </p14:cNvPr>
                <p14:cNvContentPartPr/>
                <p14:nvPr/>
              </p14:nvContentPartPr>
              <p14:xfrm>
                <a:off x="2628098" y="5357782"/>
                <a:ext cx="151560" cy="24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90D50A-B17E-FDD9-8E31-5AD7701F875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19458" y="5349142"/>
                  <a:ext cx="169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FE1E904-D31B-4F66-C965-C6E846E2FDA0}"/>
                    </a:ext>
                  </a:extLst>
                </p14:cNvPr>
                <p14:cNvContentPartPr/>
                <p14:nvPr/>
              </p14:nvContentPartPr>
              <p14:xfrm>
                <a:off x="2673098" y="5417542"/>
                <a:ext cx="130320" cy="30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FE1E904-D31B-4F66-C965-C6E846E2FD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64458" y="5408902"/>
                  <a:ext cx="1479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C4CF115-E713-8AD4-13C3-BE95B727A1DD}"/>
              </a:ext>
            </a:extLst>
          </p:cNvPr>
          <p:cNvGrpSpPr/>
          <p:nvPr/>
        </p:nvGrpSpPr>
        <p:grpSpPr>
          <a:xfrm>
            <a:off x="2974778" y="4993102"/>
            <a:ext cx="777600" cy="405360"/>
            <a:chOff x="2974778" y="4993102"/>
            <a:chExt cx="77760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E275594-708D-8048-3157-009E1E6C8827}"/>
                    </a:ext>
                  </a:extLst>
                </p14:cNvPr>
                <p14:cNvContentPartPr/>
                <p14:nvPr/>
              </p14:nvContentPartPr>
              <p14:xfrm>
                <a:off x="2974778" y="5134222"/>
                <a:ext cx="78120" cy="228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E275594-708D-8048-3157-009E1E6C882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66138" y="5125222"/>
                  <a:ext cx="95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4A0445B-C1F7-1FFE-D68B-B7EDD2670909}"/>
                    </a:ext>
                  </a:extLst>
                </p14:cNvPr>
                <p14:cNvContentPartPr/>
                <p14:nvPr/>
              </p14:nvContentPartPr>
              <p14:xfrm>
                <a:off x="3107618" y="5097862"/>
                <a:ext cx="136080" cy="300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4A0445B-C1F7-1FFE-D68B-B7EDD267090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98618" y="5088862"/>
                  <a:ext cx="153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D323F42-CF42-4ACC-FC5B-359E6C0511F7}"/>
                    </a:ext>
                  </a:extLst>
                </p14:cNvPr>
                <p14:cNvContentPartPr/>
                <p14:nvPr/>
              </p14:nvContentPartPr>
              <p14:xfrm>
                <a:off x="3296258" y="5069782"/>
                <a:ext cx="136080" cy="198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D323F42-CF42-4ACC-FC5B-359E6C051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87618" y="5061142"/>
                  <a:ext cx="153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0D8C15B-B19A-9DC2-AAE9-8A7F4DB928A0}"/>
                    </a:ext>
                  </a:extLst>
                </p14:cNvPr>
                <p14:cNvContentPartPr/>
                <p14:nvPr/>
              </p14:nvContentPartPr>
              <p14:xfrm>
                <a:off x="3572018" y="5025862"/>
                <a:ext cx="66960" cy="178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0D8C15B-B19A-9DC2-AAE9-8A7F4DB928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63018" y="5017222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FA3A919-407A-F1D1-D90A-2D2BF65E57B7}"/>
                    </a:ext>
                  </a:extLst>
                </p14:cNvPr>
                <p14:cNvContentPartPr/>
                <p14:nvPr/>
              </p14:nvContentPartPr>
              <p14:xfrm>
                <a:off x="3442058" y="4993102"/>
                <a:ext cx="310320" cy="257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FA3A919-407A-F1D1-D90A-2D2BF65E57B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433058" y="4984102"/>
                  <a:ext cx="32796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2C5945C8-1E6E-A3B1-4B76-AC00DDD0A850}"/>
              </a:ext>
            </a:extLst>
          </p:cNvPr>
          <p:cNvGrpSpPr/>
          <p:nvPr/>
        </p:nvGrpSpPr>
        <p:grpSpPr>
          <a:xfrm>
            <a:off x="6687818" y="2964142"/>
            <a:ext cx="663840" cy="217800"/>
            <a:chOff x="6687818" y="2964142"/>
            <a:chExt cx="66384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87A9F2B-4384-DE50-B489-CFFB7572DBEE}"/>
                    </a:ext>
                  </a:extLst>
                </p14:cNvPr>
                <p14:cNvContentPartPr/>
                <p14:nvPr/>
              </p14:nvContentPartPr>
              <p14:xfrm>
                <a:off x="6687818" y="3031462"/>
                <a:ext cx="107280" cy="122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87A9F2B-4384-DE50-B489-CFFB7572DBE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79178" y="3022822"/>
                  <a:ext cx="12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872B26A-61AD-1116-D587-0DA03F1AD039}"/>
                    </a:ext>
                  </a:extLst>
                </p14:cNvPr>
                <p14:cNvContentPartPr/>
                <p14:nvPr/>
              </p14:nvContentPartPr>
              <p14:xfrm>
                <a:off x="6833258" y="2983942"/>
                <a:ext cx="61920" cy="1591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872B26A-61AD-1116-D587-0DA03F1AD03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24618" y="2974942"/>
                  <a:ext cx="7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02949B6-B794-5A0A-6A8F-36F121B414E5}"/>
                    </a:ext>
                  </a:extLst>
                </p14:cNvPr>
                <p14:cNvContentPartPr/>
                <p14:nvPr/>
              </p14:nvContentPartPr>
              <p14:xfrm>
                <a:off x="6924338" y="3005542"/>
                <a:ext cx="111240" cy="176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02949B6-B794-5A0A-6A8F-36F121B414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15338" y="2996902"/>
                  <a:ext cx="12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2831FD7-5C09-F6AF-EA35-B28C968F0140}"/>
                    </a:ext>
                  </a:extLst>
                </p14:cNvPr>
                <p14:cNvContentPartPr/>
                <p14:nvPr/>
              </p14:nvContentPartPr>
              <p14:xfrm>
                <a:off x="7064738" y="3010942"/>
                <a:ext cx="67320" cy="138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2831FD7-5C09-F6AF-EA35-B28C968F01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56098" y="3002302"/>
                  <a:ext cx="84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DC22A4A-ECBF-F0C9-F8FB-3AD35185CA8B}"/>
                    </a:ext>
                  </a:extLst>
                </p14:cNvPr>
                <p14:cNvContentPartPr/>
                <p14:nvPr/>
              </p14:nvContentPartPr>
              <p14:xfrm>
                <a:off x="7235018" y="3011302"/>
                <a:ext cx="58320" cy="143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DC22A4A-ECBF-F0C9-F8FB-3AD35185CA8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26018" y="3002302"/>
                  <a:ext cx="75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15C734C-583A-832C-44AC-8A936FCF1EF1}"/>
                    </a:ext>
                  </a:extLst>
                </p14:cNvPr>
                <p14:cNvContentPartPr/>
                <p14:nvPr/>
              </p14:nvContentPartPr>
              <p14:xfrm>
                <a:off x="7147898" y="2964142"/>
                <a:ext cx="203760" cy="213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15C734C-583A-832C-44AC-8A936FCF1E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139258" y="2955142"/>
                  <a:ext cx="2214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521F3F26-7B39-1887-06CA-5CC7043FB620}"/>
              </a:ext>
            </a:extLst>
          </p:cNvPr>
          <p:cNvGrpSpPr/>
          <p:nvPr/>
        </p:nvGrpSpPr>
        <p:grpSpPr>
          <a:xfrm>
            <a:off x="5852978" y="2090782"/>
            <a:ext cx="1518480" cy="756720"/>
            <a:chOff x="5852978" y="2090782"/>
            <a:chExt cx="1518480" cy="75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322CFA7-5476-9FD2-AA48-CA59809DE587}"/>
                    </a:ext>
                  </a:extLst>
                </p14:cNvPr>
                <p14:cNvContentPartPr/>
                <p14:nvPr/>
              </p14:nvContentPartPr>
              <p14:xfrm>
                <a:off x="5924618" y="2538982"/>
                <a:ext cx="70560" cy="120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322CFA7-5476-9FD2-AA48-CA59809DE58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15978" y="2530342"/>
                  <a:ext cx="8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BA7CB9-6A4E-BD3E-429E-D0E1F72FEA60}"/>
                    </a:ext>
                  </a:extLst>
                </p14:cNvPr>
                <p14:cNvContentPartPr/>
                <p14:nvPr/>
              </p14:nvContentPartPr>
              <p14:xfrm>
                <a:off x="5884658" y="2520262"/>
                <a:ext cx="180000" cy="202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BA7CB9-6A4E-BD3E-429E-D0E1F72FEA6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75658" y="2511622"/>
                  <a:ext cx="197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F6BDE1C-E6CA-73E9-9F6A-0144B9DCB669}"/>
                    </a:ext>
                  </a:extLst>
                </p14:cNvPr>
                <p14:cNvContentPartPr/>
                <p14:nvPr/>
              </p14:nvContentPartPr>
              <p14:xfrm>
                <a:off x="6049178" y="2645182"/>
                <a:ext cx="100440" cy="167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F6BDE1C-E6CA-73E9-9F6A-0144B9DCB6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40538" y="2636182"/>
                  <a:ext cx="118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AE0A3C-B1CF-B1DD-536E-8626DABBAB58}"/>
                    </a:ext>
                  </a:extLst>
                </p14:cNvPr>
                <p14:cNvContentPartPr/>
                <p14:nvPr/>
              </p14:nvContentPartPr>
              <p14:xfrm>
                <a:off x="6172298" y="2618182"/>
                <a:ext cx="75600" cy="172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AE0A3C-B1CF-B1DD-536E-8626DABBAB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63658" y="2609542"/>
                  <a:ext cx="9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E46F247-8CC5-D73D-C938-4E388329A70B}"/>
                    </a:ext>
                  </a:extLst>
                </p14:cNvPr>
                <p14:cNvContentPartPr/>
                <p14:nvPr/>
              </p14:nvContentPartPr>
              <p14:xfrm>
                <a:off x="6283178" y="2592622"/>
                <a:ext cx="93240" cy="195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E46F247-8CC5-D73D-C938-4E388329A7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74178" y="2583982"/>
                  <a:ext cx="110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9A0F209-DE2D-51D1-722F-5887101FD44D}"/>
                    </a:ext>
                  </a:extLst>
                </p14:cNvPr>
                <p14:cNvContentPartPr/>
                <p14:nvPr/>
              </p14:nvContentPartPr>
              <p14:xfrm>
                <a:off x="6367058" y="2782702"/>
                <a:ext cx="19440" cy="64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9A0F209-DE2D-51D1-722F-5887101FD44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58058" y="2773702"/>
                  <a:ext cx="3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18369AE-36EC-D3DF-35E5-D5DA1D7EC843}"/>
                    </a:ext>
                  </a:extLst>
                </p14:cNvPr>
                <p14:cNvContentPartPr/>
                <p14:nvPr/>
              </p14:nvContentPartPr>
              <p14:xfrm>
                <a:off x="6434738" y="2588662"/>
                <a:ext cx="90720" cy="185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18369AE-36EC-D3DF-35E5-D5DA1D7EC84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26098" y="2579662"/>
                  <a:ext cx="108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C1A161A-D6E9-1206-E319-31038B3BEB6D}"/>
                    </a:ext>
                  </a:extLst>
                </p14:cNvPr>
                <p14:cNvContentPartPr/>
                <p14:nvPr/>
              </p14:nvContentPartPr>
              <p14:xfrm>
                <a:off x="6512498" y="2608102"/>
                <a:ext cx="100440" cy="19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C1A161A-D6E9-1206-E319-31038B3BEB6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03498" y="2599462"/>
                  <a:ext cx="118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B71D187-9351-1E05-A8EA-A3285C3B561E}"/>
                    </a:ext>
                  </a:extLst>
                </p14:cNvPr>
                <p14:cNvContentPartPr/>
                <p14:nvPr/>
              </p14:nvContentPartPr>
              <p14:xfrm>
                <a:off x="6682778" y="2611702"/>
                <a:ext cx="109440" cy="159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B71D187-9351-1E05-A8EA-A3285C3B561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73778" y="2602702"/>
                  <a:ext cx="127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6AFA088-896C-1CA7-7CBF-58616362787E}"/>
                    </a:ext>
                  </a:extLst>
                </p14:cNvPr>
                <p14:cNvContentPartPr/>
                <p14:nvPr/>
              </p14:nvContentPartPr>
              <p14:xfrm>
                <a:off x="6847298" y="2598022"/>
                <a:ext cx="63360" cy="176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6AFA088-896C-1CA7-7CBF-58616362787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38658" y="2589382"/>
                  <a:ext cx="81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8514FEC-E1DE-ECCC-6A1A-D503D11D8439}"/>
                    </a:ext>
                  </a:extLst>
                </p14:cNvPr>
                <p14:cNvContentPartPr/>
                <p14:nvPr/>
              </p14:nvContentPartPr>
              <p14:xfrm>
                <a:off x="6847298" y="2707462"/>
                <a:ext cx="141120" cy="119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8514FEC-E1DE-ECCC-6A1A-D503D11D84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38658" y="2698462"/>
                  <a:ext cx="158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61F2FD4-403B-FA02-7A46-AE07E698A0C4}"/>
                    </a:ext>
                  </a:extLst>
                </p14:cNvPr>
                <p14:cNvContentPartPr/>
                <p14:nvPr/>
              </p14:nvContentPartPr>
              <p14:xfrm>
                <a:off x="7069778" y="2597302"/>
                <a:ext cx="47880" cy="162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61F2FD4-403B-FA02-7A46-AE07E698A0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60778" y="2588662"/>
                  <a:ext cx="65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BF59F12-5FBE-2475-573F-0A17CF8A4C94}"/>
                    </a:ext>
                  </a:extLst>
                </p14:cNvPr>
                <p14:cNvContentPartPr/>
                <p14:nvPr/>
              </p14:nvContentPartPr>
              <p14:xfrm>
                <a:off x="7148258" y="2621782"/>
                <a:ext cx="205200" cy="151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BF59F12-5FBE-2475-573F-0A17CF8A4C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39258" y="2612782"/>
                  <a:ext cx="22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B46EA08-2740-BCF5-AA62-4570B530C885}"/>
                    </a:ext>
                  </a:extLst>
                </p14:cNvPr>
                <p14:cNvContentPartPr/>
                <p14:nvPr/>
              </p14:nvContentPartPr>
              <p14:xfrm>
                <a:off x="7274258" y="2579302"/>
                <a:ext cx="97200" cy="203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B46EA08-2740-BCF5-AA62-4570B530C8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65618" y="2570302"/>
                  <a:ext cx="114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D89533D-3DC1-62E2-A772-05119E97E18E}"/>
                    </a:ext>
                  </a:extLst>
                </p14:cNvPr>
                <p14:cNvContentPartPr/>
                <p14:nvPr/>
              </p14:nvContentPartPr>
              <p14:xfrm>
                <a:off x="5929658" y="2169262"/>
                <a:ext cx="73800" cy="90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D89533D-3DC1-62E2-A772-05119E97E18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21018" y="2160262"/>
                  <a:ext cx="91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C7BF2A2-62FC-56D3-0FAB-6260A5F02653}"/>
                    </a:ext>
                  </a:extLst>
                </p14:cNvPr>
                <p14:cNvContentPartPr/>
                <p14:nvPr/>
              </p14:nvContentPartPr>
              <p14:xfrm>
                <a:off x="5852978" y="2123902"/>
                <a:ext cx="176400" cy="185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C7BF2A2-62FC-56D3-0FAB-6260A5F026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44338" y="2115262"/>
                  <a:ext cx="19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9E264FE-B9FF-40D4-A19A-20A9A7381A23}"/>
                    </a:ext>
                  </a:extLst>
                </p14:cNvPr>
                <p14:cNvContentPartPr/>
                <p14:nvPr/>
              </p14:nvContentPartPr>
              <p14:xfrm>
                <a:off x="6002378" y="2262502"/>
                <a:ext cx="120240" cy="125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9E264FE-B9FF-40D4-A19A-20A9A7381A2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993378" y="2253862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D111F50-A9D9-4433-834A-481DCB9F64FA}"/>
                    </a:ext>
                  </a:extLst>
                </p14:cNvPr>
                <p14:cNvContentPartPr/>
                <p14:nvPr/>
              </p14:nvContentPartPr>
              <p14:xfrm>
                <a:off x="6165818" y="2239462"/>
                <a:ext cx="88560" cy="110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D111F50-A9D9-4433-834A-481DCB9F64F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57178" y="2230462"/>
                  <a:ext cx="106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6AF0B54-D730-601D-2257-35E506A432A3}"/>
                    </a:ext>
                  </a:extLst>
                </p14:cNvPr>
                <p14:cNvContentPartPr/>
                <p14:nvPr/>
              </p14:nvContentPartPr>
              <p14:xfrm>
                <a:off x="6256178" y="2235862"/>
                <a:ext cx="93600" cy="161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6AF0B54-D730-601D-2257-35E506A432A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47178" y="2226862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4E13643-BAE7-0DA2-7A3C-832690565720}"/>
                    </a:ext>
                  </a:extLst>
                </p14:cNvPr>
                <p14:cNvContentPartPr/>
                <p14:nvPr/>
              </p14:nvContentPartPr>
              <p14:xfrm>
                <a:off x="6416738" y="2226862"/>
                <a:ext cx="185760" cy="126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4E13643-BAE7-0DA2-7A3C-83269056572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407738" y="2218222"/>
                  <a:ext cx="203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DC95EDA-3056-4135-6672-E33C5C8D6274}"/>
                    </a:ext>
                  </a:extLst>
                </p14:cNvPr>
                <p14:cNvContentPartPr/>
                <p14:nvPr/>
              </p14:nvContentPartPr>
              <p14:xfrm>
                <a:off x="6776738" y="2227222"/>
                <a:ext cx="90720" cy="189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DC95EDA-3056-4135-6672-E33C5C8D627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67738" y="2218582"/>
                  <a:ext cx="108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322C46-21A5-9FAA-6F58-691C04C6FED0}"/>
                    </a:ext>
                  </a:extLst>
                </p14:cNvPr>
                <p14:cNvContentPartPr/>
                <p14:nvPr/>
              </p14:nvContentPartPr>
              <p14:xfrm>
                <a:off x="6884738" y="2261422"/>
                <a:ext cx="115920" cy="183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322C46-21A5-9FAA-6F58-691C04C6FED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75738" y="2252782"/>
                  <a:ext cx="133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2B60820-6AFD-E05E-F028-928229D62D55}"/>
                    </a:ext>
                  </a:extLst>
                </p14:cNvPr>
                <p14:cNvContentPartPr/>
                <p14:nvPr/>
              </p14:nvContentPartPr>
              <p14:xfrm>
                <a:off x="7053938" y="2244142"/>
                <a:ext cx="61560" cy="136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2B60820-6AFD-E05E-F028-928229D62D5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44938" y="2235502"/>
                  <a:ext cx="79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74532F3-BEC1-3307-A916-5B617A8567C3}"/>
                    </a:ext>
                  </a:extLst>
                </p14:cNvPr>
                <p14:cNvContentPartPr/>
                <p14:nvPr/>
              </p14:nvContentPartPr>
              <p14:xfrm>
                <a:off x="7156538" y="2193022"/>
                <a:ext cx="114120" cy="184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74532F3-BEC1-3307-A916-5B617A8567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47898" y="2184382"/>
                  <a:ext cx="13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A7FA4EA-6FFC-25A9-33A4-FDDBF46FB553}"/>
                    </a:ext>
                  </a:extLst>
                </p14:cNvPr>
                <p14:cNvContentPartPr/>
                <p14:nvPr/>
              </p14:nvContentPartPr>
              <p14:xfrm>
                <a:off x="7263098" y="2339542"/>
                <a:ext cx="70200" cy="109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A7FA4EA-6FFC-25A9-33A4-FDDBF46FB5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54098" y="2330542"/>
                  <a:ext cx="87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11F981D-B425-07F5-DEB1-4DC98DFE94D0}"/>
                    </a:ext>
                  </a:extLst>
                </p14:cNvPr>
                <p14:cNvContentPartPr/>
                <p14:nvPr/>
              </p14:nvContentPartPr>
              <p14:xfrm>
                <a:off x="6694658" y="2118862"/>
                <a:ext cx="70560" cy="132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11F981D-B425-07F5-DEB1-4DC98DFE94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86018" y="2109862"/>
                  <a:ext cx="88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2ED6D84-A41F-2293-9DC6-C758C05AE72F}"/>
                    </a:ext>
                  </a:extLst>
                </p14:cNvPr>
                <p14:cNvContentPartPr/>
                <p14:nvPr/>
              </p14:nvContentPartPr>
              <p14:xfrm>
                <a:off x="6632738" y="2090782"/>
                <a:ext cx="177120" cy="194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2ED6D84-A41F-2293-9DC6-C758C05AE72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24098" y="2081782"/>
                  <a:ext cx="19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77B5B9-CCE4-6086-30A3-B52F9556D983}"/>
                    </a:ext>
                  </a:extLst>
                </p14:cNvPr>
                <p14:cNvContentPartPr/>
                <p14:nvPr/>
              </p14:nvContentPartPr>
              <p14:xfrm>
                <a:off x="6646058" y="2560222"/>
                <a:ext cx="85680" cy="99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77B5B9-CCE4-6086-30A3-B52F9556D98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37418" y="2551582"/>
                  <a:ext cx="103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F811E0-E806-A952-E333-4A5A64691321}"/>
                    </a:ext>
                  </a:extLst>
                </p14:cNvPr>
                <p14:cNvContentPartPr/>
                <p14:nvPr/>
              </p14:nvContentPartPr>
              <p14:xfrm>
                <a:off x="6620498" y="2525662"/>
                <a:ext cx="159120" cy="186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F811E0-E806-A952-E333-4A5A6469132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11858" y="2517022"/>
                  <a:ext cx="1767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D7A5268E-EFD6-B51E-0968-AD842929B9F6}"/>
              </a:ext>
            </a:extLst>
          </p:cNvPr>
          <p:cNvGrpSpPr/>
          <p:nvPr/>
        </p:nvGrpSpPr>
        <p:grpSpPr>
          <a:xfrm>
            <a:off x="5108858" y="3416662"/>
            <a:ext cx="338040" cy="327240"/>
            <a:chOff x="5108858" y="3416662"/>
            <a:chExt cx="33804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94583F3-ACCD-28F3-88D3-8D2106EC4C0D}"/>
                    </a:ext>
                  </a:extLst>
                </p14:cNvPr>
                <p14:cNvContentPartPr/>
                <p14:nvPr/>
              </p14:nvContentPartPr>
              <p14:xfrm>
                <a:off x="5238458" y="3489742"/>
                <a:ext cx="89640" cy="180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94583F3-ACCD-28F3-88D3-8D2106EC4C0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29818" y="3480742"/>
                  <a:ext cx="107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41B07A0-94B6-09B1-351E-BDF515459212}"/>
                    </a:ext>
                  </a:extLst>
                </p14:cNvPr>
                <p14:cNvContentPartPr/>
                <p14:nvPr/>
              </p14:nvContentPartPr>
              <p14:xfrm>
                <a:off x="5252498" y="3488302"/>
                <a:ext cx="72720" cy="17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41B07A0-94B6-09B1-351E-BDF51545921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43858" y="3479662"/>
                  <a:ext cx="90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8C3B6B7-5D8A-B750-B842-C33B0EBC22CE}"/>
                    </a:ext>
                  </a:extLst>
                </p14:cNvPr>
                <p14:cNvContentPartPr/>
                <p14:nvPr/>
              </p14:nvContentPartPr>
              <p14:xfrm>
                <a:off x="5108858" y="3416662"/>
                <a:ext cx="338040" cy="327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8C3B6B7-5D8A-B750-B842-C33B0EBC22C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00218" y="3408022"/>
                  <a:ext cx="35568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748D717C-73E9-4F91-E691-FBE1E18C18D3}"/>
                  </a:ext>
                </a:extLst>
              </p14:cNvPr>
              <p14:cNvContentPartPr/>
              <p14:nvPr/>
            </p14:nvContentPartPr>
            <p14:xfrm>
              <a:off x="5629418" y="3526822"/>
              <a:ext cx="123480" cy="1724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748D717C-73E9-4F91-E691-FBE1E18C18D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620778" y="3518182"/>
                <a:ext cx="141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E6AB5BB-68B1-5072-52B9-5B8916A56B6F}"/>
                  </a:ext>
                </a:extLst>
              </p14:cNvPr>
              <p14:cNvContentPartPr/>
              <p14:nvPr/>
            </p14:nvContentPartPr>
            <p14:xfrm>
              <a:off x="5834618" y="3504862"/>
              <a:ext cx="138240" cy="164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E6AB5BB-68B1-5072-52B9-5B8916A56B6F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825618" y="3495862"/>
                <a:ext cx="155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815A0D40-170F-E273-2053-2481996F3C4A}"/>
                  </a:ext>
                </a:extLst>
              </p14:cNvPr>
              <p14:cNvContentPartPr/>
              <p14:nvPr/>
            </p14:nvContentPartPr>
            <p14:xfrm>
              <a:off x="5991578" y="3482902"/>
              <a:ext cx="87120" cy="2091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815A0D40-170F-E273-2053-2481996F3C4A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982938" y="3473902"/>
                <a:ext cx="104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6ED70F3B-366A-031A-C856-D6D6CCBF67FF}"/>
                  </a:ext>
                </a:extLst>
              </p14:cNvPr>
              <p14:cNvContentPartPr/>
              <p14:nvPr/>
            </p14:nvContentPartPr>
            <p14:xfrm>
              <a:off x="6113618" y="3643102"/>
              <a:ext cx="19080" cy="781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6ED70F3B-366A-031A-C856-D6D6CCBF67FF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104978" y="3634462"/>
                <a:ext cx="36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6E45352F-9C49-A060-7020-89CC7FF7E542}"/>
                  </a:ext>
                </a:extLst>
              </p14:cNvPr>
              <p14:cNvContentPartPr/>
              <p14:nvPr/>
            </p14:nvContentPartPr>
            <p14:xfrm>
              <a:off x="6232058" y="3491902"/>
              <a:ext cx="109800" cy="147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6E45352F-9C49-A060-7020-89CC7FF7E54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223418" y="3483262"/>
                <a:ext cx="127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52F0A742-FE4C-2261-B331-C2AA09EE4EF1}"/>
                  </a:ext>
                </a:extLst>
              </p14:cNvPr>
              <p14:cNvContentPartPr/>
              <p14:nvPr/>
            </p14:nvContentPartPr>
            <p14:xfrm>
              <a:off x="6316658" y="3549862"/>
              <a:ext cx="35280" cy="1184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52F0A742-FE4C-2261-B331-C2AA09EE4EF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307658" y="3541222"/>
                <a:ext cx="529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140BAE38-5118-39AD-19A5-6B941C9210E1}"/>
                  </a:ext>
                </a:extLst>
              </p14:cNvPr>
              <p14:cNvContentPartPr/>
              <p14:nvPr/>
            </p14:nvContentPartPr>
            <p14:xfrm>
              <a:off x="6380738" y="3491542"/>
              <a:ext cx="299520" cy="2185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140BAE38-5118-39AD-19A5-6B941C9210E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371738" y="3482902"/>
                <a:ext cx="31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8A24F29-2B5B-8F3F-009E-402982A94FB4}"/>
                  </a:ext>
                </a:extLst>
              </p14:cNvPr>
              <p14:cNvContentPartPr/>
              <p14:nvPr/>
            </p14:nvContentPartPr>
            <p14:xfrm>
              <a:off x="6811298" y="3496942"/>
              <a:ext cx="165960" cy="1638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8A24F29-2B5B-8F3F-009E-402982A94FB4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802658" y="3487942"/>
                <a:ext cx="183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9947928-D942-C885-D106-9607B0F508C6}"/>
                  </a:ext>
                </a:extLst>
              </p14:cNvPr>
              <p14:cNvContentPartPr/>
              <p14:nvPr/>
            </p14:nvContentPartPr>
            <p14:xfrm>
              <a:off x="7007498" y="3468502"/>
              <a:ext cx="119160" cy="1494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9947928-D942-C885-D106-9607B0F508C6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998858" y="3459502"/>
                <a:ext cx="1368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E4E642C-12C3-0600-988F-ADD02A30A554}"/>
                  </a:ext>
                </a:extLst>
              </p14:cNvPr>
              <p14:cNvContentPartPr/>
              <p14:nvPr/>
            </p14:nvContentPartPr>
            <p14:xfrm>
              <a:off x="7166258" y="3463822"/>
              <a:ext cx="141120" cy="2242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E4E642C-12C3-0600-988F-ADD02A30A554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157618" y="3454822"/>
                <a:ext cx="1587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817E4216-E764-2DEA-29EF-8844BA14EC61}"/>
                  </a:ext>
                </a:extLst>
              </p14:cNvPr>
              <p14:cNvContentPartPr/>
              <p14:nvPr/>
            </p14:nvContentPartPr>
            <p14:xfrm>
              <a:off x="7376138" y="3469582"/>
              <a:ext cx="186480" cy="1641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817E4216-E764-2DEA-29EF-8844BA14EC6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367498" y="3460942"/>
                <a:ext cx="20412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3BDEC2A5-8E38-FF3A-B4B9-292EA07AA38C}"/>
              </a:ext>
            </a:extLst>
          </p:cNvPr>
          <p:cNvGrpSpPr/>
          <p:nvPr/>
        </p:nvGrpSpPr>
        <p:grpSpPr>
          <a:xfrm>
            <a:off x="5756498" y="3798982"/>
            <a:ext cx="1799640" cy="336600"/>
            <a:chOff x="5756498" y="3798982"/>
            <a:chExt cx="17996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370DF3D-6F31-B514-E9EA-C996DCD2CAFA}"/>
                    </a:ext>
                  </a:extLst>
                </p14:cNvPr>
                <p14:cNvContentPartPr/>
                <p14:nvPr/>
              </p14:nvContentPartPr>
              <p14:xfrm>
                <a:off x="5756498" y="3798982"/>
                <a:ext cx="1799640" cy="56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370DF3D-6F31-B514-E9EA-C996DCD2CAF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47858" y="3790342"/>
                  <a:ext cx="1817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49237E4-A5DE-18EB-B36F-6F8876BEA446}"/>
                    </a:ext>
                  </a:extLst>
                </p14:cNvPr>
                <p14:cNvContentPartPr/>
                <p14:nvPr/>
              </p14:nvContentPartPr>
              <p14:xfrm>
                <a:off x="6275618" y="3922462"/>
                <a:ext cx="211320" cy="145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49237E4-A5DE-18EB-B36F-6F8876BEA44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66618" y="3913822"/>
                  <a:ext cx="228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5352AEA-3363-CE57-6884-51159B8F9AEB}"/>
                    </a:ext>
                  </a:extLst>
                </p14:cNvPr>
                <p14:cNvContentPartPr/>
                <p14:nvPr/>
              </p14:nvContentPartPr>
              <p14:xfrm>
                <a:off x="6584498" y="3917782"/>
                <a:ext cx="141120" cy="145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5352AEA-3363-CE57-6884-51159B8F9AE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75498" y="3909142"/>
                  <a:ext cx="158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0FA6E06-D2EB-BD51-7B11-2CABF55DC70A}"/>
                    </a:ext>
                  </a:extLst>
                </p14:cNvPr>
                <p14:cNvContentPartPr/>
                <p14:nvPr/>
              </p14:nvContentPartPr>
              <p14:xfrm>
                <a:off x="6767738" y="3921382"/>
                <a:ext cx="133200" cy="214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0FA6E06-D2EB-BD51-7B11-2CABF55DC70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58738" y="3912382"/>
                  <a:ext cx="150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BDA6CF3-7410-1E0E-9481-C6491F00F1AF}"/>
                    </a:ext>
                  </a:extLst>
                </p14:cNvPr>
                <p14:cNvContentPartPr/>
                <p14:nvPr/>
              </p14:nvContentPartPr>
              <p14:xfrm>
                <a:off x="6993098" y="3907702"/>
                <a:ext cx="185040" cy="148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BDA6CF3-7410-1E0E-9481-C6491F00F1A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84098" y="3899062"/>
                  <a:ext cx="2026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F871BAE1-ABB2-3042-DBAF-50B9B5AC4281}"/>
              </a:ext>
            </a:extLst>
          </p:cNvPr>
          <p:cNvGrpSpPr/>
          <p:nvPr/>
        </p:nvGrpSpPr>
        <p:grpSpPr>
          <a:xfrm>
            <a:off x="7744058" y="3468502"/>
            <a:ext cx="1269720" cy="353880"/>
            <a:chOff x="7744058" y="3468502"/>
            <a:chExt cx="12697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39AE883-5D3C-DD00-D349-FA45E2DDA862}"/>
                    </a:ext>
                  </a:extLst>
                </p14:cNvPr>
                <p14:cNvContentPartPr/>
                <p14:nvPr/>
              </p14:nvContentPartPr>
              <p14:xfrm>
                <a:off x="7757018" y="3702502"/>
                <a:ext cx="140760" cy="2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39AE883-5D3C-DD00-D349-FA45E2DDA86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48378" y="3693862"/>
                  <a:ext cx="158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064AF9B-8E5E-D669-E809-57A194E14BC8}"/>
                    </a:ext>
                  </a:extLst>
                </p14:cNvPr>
                <p14:cNvContentPartPr/>
                <p14:nvPr/>
              </p14:nvContentPartPr>
              <p14:xfrm>
                <a:off x="7744058" y="3777022"/>
                <a:ext cx="162720" cy="35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064AF9B-8E5E-D669-E809-57A194E14BC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35418" y="3768022"/>
                  <a:ext cx="180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B46997D-CEB4-23BA-F99E-B83D1AE3B668}"/>
                    </a:ext>
                  </a:extLst>
                </p14:cNvPr>
                <p14:cNvContentPartPr/>
                <p14:nvPr/>
              </p14:nvContentPartPr>
              <p14:xfrm>
                <a:off x="7972658" y="3590182"/>
                <a:ext cx="161280" cy="232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B46997D-CEB4-23BA-F99E-B83D1AE3B66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64018" y="3581182"/>
                  <a:ext cx="178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DE3831C-6ED8-CAC6-5B9A-0CEE9A6FC9F2}"/>
                    </a:ext>
                  </a:extLst>
                </p14:cNvPr>
                <p14:cNvContentPartPr/>
                <p14:nvPr/>
              </p14:nvContentPartPr>
              <p14:xfrm>
                <a:off x="8195858" y="3513502"/>
                <a:ext cx="189360" cy="2149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DE3831C-6ED8-CAC6-5B9A-0CEE9A6FC9F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86858" y="3504502"/>
                  <a:ext cx="207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6D73CD4-B8C3-B88D-9FE6-887B758160E5}"/>
                    </a:ext>
                  </a:extLst>
                </p14:cNvPr>
                <p14:cNvContentPartPr/>
                <p14:nvPr/>
              </p14:nvContentPartPr>
              <p14:xfrm>
                <a:off x="8404298" y="3711502"/>
                <a:ext cx="11160" cy="100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6D73CD4-B8C3-B88D-9FE6-887B758160E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95298" y="3702502"/>
                  <a:ext cx="2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EBA9170-4B69-E525-FC03-7525D6A9FDCF}"/>
                    </a:ext>
                  </a:extLst>
                </p14:cNvPr>
                <p14:cNvContentPartPr/>
                <p14:nvPr/>
              </p14:nvContentPartPr>
              <p14:xfrm>
                <a:off x="8466938" y="3535102"/>
                <a:ext cx="105840" cy="194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EBA9170-4B69-E525-FC03-7525D6A9FDC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58298" y="3526462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57D1188-30EE-851D-9408-9548DA9997B3}"/>
                    </a:ext>
                  </a:extLst>
                </p14:cNvPr>
                <p14:cNvContentPartPr/>
                <p14:nvPr/>
              </p14:nvContentPartPr>
              <p14:xfrm>
                <a:off x="8640098" y="3525742"/>
                <a:ext cx="276840" cy="182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57D1188-30EE-851D-9408-9548DA9997B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31098" y="3516742"/>
                  <a:ext cx="294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8E0C923-BACF-41D6-6FAB-B68DD68BF40A}"/>
                    </a:ext>
                  </a:extLst>
                </p14:cNvPr>
                <p14:cNvContentPartPr/>
                <p14:nvPr/>
              </p14:nvContentPartPr>
              <p14:xfrm>
                <a:off x="8772938" y="3468502"/>
                <a:ext cx="240840" cy="242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8E0C923-BACF-41D6-6FAB-B68DD68BF40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763938" y="3459502"/>
                  <a:ext cx="25848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5D8B45C-171F-6176-69C1-714BAF59E918}"/>
                  </a:ext>
                </a:extLst>
              </p14:cNvPr>
              <p14:cNvContentPartPr/>
              <p14:nvPr/>
            </p14:nvContentPartPr>
            <p14:xfrm>
              <a:off x="7740098" y="2270062"/>
              <a:ext cx="14400" cy="266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5D8B45C-171F-6176-69C1-714BAF59E918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731098" y="2261062"/>
                <a:ext cx="3204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Nominales und reales Wirtschaftswachstum Deutschland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CCF30F-C760-2103-57CC-07F7D100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847"/>
            <a:ext cx="8465452" cy="53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dirty="0"/>
              <a:t>Relative Veränderung des BIP-</a:t>
            </a:r>
            <a:r>
              <a:rPr lang="de-DE" sz="2540" dirty="0" err="1"/>
              <a:t>Deflators</a:t>
            </a:r>
            <a:r>
              <a:rPr lang="de-DE" sz="2540" dirty="0"/>
              <a:t> in Deutschland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BDC37A-E322-7AB0-157C-D45EE2A3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930"/>
            <a:ext cx="8613398" cy="54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Nominales BIP/reales BIP/BIP-</a:t>
            </a:r>
            <a:r>
              <a:rPr lang="de-DE" sz="3266" dirty="0" err="1"/>
              <a:t>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7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Veränderung im nominalen BIP spiegelt die Veränderung aus Preisänderungen </a:t>
            </a:r>
            <a:r>
              <a:rPr lang="de-DE" altLang="de-DE" sz="2177" b="1" dirty="0">
                <a:solidFill>
                  <a:srgbClr val="000000"/>
                </a:solidFill>
              </a:rPr>
              <a:t>und</a:t>
            </a:r>
            <a:r>
              <a:rPr lang="de-DE" altLang="de-DE" sz="2177" dirty="0">
                <a:solidFill>
                  <a:srgbClr val="000000"/>
                </a:solidFill>
              </a:rPr>
              <a:t> Änderungen in der Wirtschaftsleistung wieder.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Veränderung des realen BIP zeigt, um wie viel die Wirtschaftsleistung gewachsen ist.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Über die Veränderungsrate des BIP-</a:t>
            </a:r>
            <a:r>
              <a:rPr lang="de-DE" altLang="de-DE" sz="2177" dirty="0" err="1">
                <a:solidFill>
                  <a:srgbClr val="000000"/>
                </a:solidFill>
              </a:rPr>
              <a:t>Deflators</a:t>
            </a:r>
            <a:r>
              <a:rPr lang="de-DE" altLang="de-DE" sz="2177" dirty="0">
                <a:solidFill>
                  <a:srgbClr val="000000"/>
                </a:solidFill>
              </a:rPr>
              <a:t> kann die </a:t>
            </a:r>
            <a:r>
              <a:rPr lang="de-DE" altLang="de-DE" sz="2177" dirty="0" err="1">
                <a:solidFill>
                  <a:srgbClr val="000000"/>
                </a:solidFill>
              </a:rPr>
              <a:t>Veränderungrate</a:t>
            </a:r>
            <a:r>
              <a:rPr lang="de-DE" altLang="de-DE" sz="2177" dirty="0">
                <a:solidFill>
                  <a:srgbClr val="000000"/>
                </a:solidFill>
              </a:rPr>
              <a:t> des nominalen BIP um die reine Preisänderung korrigiert werden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/>
              <a:t>Vergleich des Wirtschaftswachstums gemessen am realen BIP und realen BIP pro Kopf im Vergleich seit Einführung des Euro (Deutschland)</a:t>
            </a:r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C37C20-FEF3-0EF0-F631-68695A3C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913"/>
            <a:ext cx="8130453" cy="4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Inlandskonzept </a:t>
            </a:r>
            <a:r>
              <a:rPr lang="de-DE" sz="3266" dirty="0" err="1"/>
              <a:t>vs</a:t>
            </a:r>
            <a:r>
              <a:rPr lang="de-DE" sz="3266" dirty="0"/>
              <a:t> Inländerkonzept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52668" y="1915594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	Faktoreinkommen der Ausländer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	im Inland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00268" y="1522581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Inländerkonzept =		Inlandskonzept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67" y="2461006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Faktoreinkommen der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	Inländer im Ausland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629E08-4D16-42D7-A69B-1708DEF5F2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11D1CC-34FF-4FD1-4679-997786F5954E}"/>
                  </a:ext>
                </a:extLst>
              </p14:cNvPr>
              <p14:cNvContentPartPr/>
              <p14:nvPr/>
            </p14:nvContentPartPr>
            <p14:xfrm>
              <a:off x="4377338" y="1897102"/>
              <a:ext cx="1756800" cy="68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11D1CC-34FF-4FD1-4679-997786F595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8338" y="1888462"/>
                <a:ext cx="1774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AEC69C5-86F3-5D1D-197B-F8BA05D487BC}"/>
                  </a:ext>
                </a:extLst>
              </p14:cNvPr>
              <p14:cNvContentPartPr/>
              <p14:nvPr/>
            </p14:nvContentPartPr>
            <p14:xfrm>
              <a:off x="1663298" y="1889902"/>
              <a:ext cx="1764720" cy="70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AEC69C5-86F3-5D1D-197B-F8BA05D487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4658" y="1881262"/>
                <a:ext cx="1782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A7726C0-AD14-8134-D03F-4727D8934511}"/>
                  </a:ext>
                </a:extLst>
              </p14:cNvPr>
              <p14:cNvContentPartPr/>
              <p14:nvPr/>
            </p14:nvContentPartPr>
            <p14:xfrm>
              <a:off x="8194058" y="512902"/>
              <a:ext cx="995760" cy="1098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A7726C0-AD14-8134-D03F-4727D89345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5418" y="504262"/>
                <a:ext cx="101340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9383B4-D52F-76E0-FB6B-43F4AD5CCAD9}"/>
                  </a:ext>
                </a:extLst>
              </p14:cNvPr>
              <p14:cNvContentPartPr/>
              <p14:nvPr/>
            </p14:nvContentPartPr>
            <p14:xfrm>
              <a:off x="8718218" y="940582"/>
              <a:ext cx="7200" cy="157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9383B4-D52F-76E0-FB6B-43F4AD5CCA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09578" y="931942"/>
                <a:ext cx="248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2489B8E-DC81-89D9-6A67-9DE32A0D4269}"/>
                  </a:ext>
                </a:extLst>
              </p14:cNvPr>
              <p14:cNvContentPartPr/>
              <p14:nvPr/>
            </p14:nvContentPartPr>
            <p14:xfrm>
              <a:off x="8641898" y="939862"/>
              <a:ext cx="181080" cy="173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2489B8E-DC81-89D9-6A67-9DE32A0D42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3258" y="930862"/>
                <a:ext cx="198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05F0087-D312-FCE0-942B-A8083456280B}"/>
                  </a:ext>
                </a:extLst>
              </p14:cNvPr>
              <p14:cNvContentPartPr/>
              <p14:nvPr/>
            </p14:nvContentPartPr>
            <p14:xfrm>
              <a:off x="8401058" y="646102"/>
              <a:ext cx="27720" cy="38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05F0087-D312-FCE0-942B-A808345628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92058" y="637102"/>
                <a:ext cx="45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65002AC-775F-E2BD-4AF5-DB036ADD767D}"/>
                  </a:ext>
                </a:extLst>
              </p14:cNvPr>
              <p14:cNvContentPartPr/>
              <p14:nvPr/>
            </p14:nvContentPartPr>
            <p14:xfrm>
              <a:off x="8102978" y="773902"/>
              <a:ext cx="202680" cy="499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65002AC-775F-E2BD-4AF5-DB036ADD76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3978" y="765262"/>
                <a:ext cx="2203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98D0D22-51E2-71C7-8B41-3737595AC3F0}"/>
                  </a:ext>
                </a:extLst>
              </p14:cNvPr>
              <p14:cNvContentPartPr/>
              <p14:nvPr/>
            </p14:nvContentPartPr>
            <p14:xfrm>
              <a:off x="9321938" y="598222"/>
              <a:ext cx="160200" cy="5648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98D0D22-51E2-71C7-8B41-3737595AC3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13298" y="589222"/>
                <a:ext cx="17784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870C452-9CD0-469D-D8C6-68B4CA9313FA}"/>
                  </a:ext>
                </a:extLst>
              </p14:cNvPr>
              <p14:cNvContentPartPr/>
              <p14:nvPr/>
            </p14:nvContentPartPr>
            <p14:xfrm>
              <a:off x="8683298" y="369262"/>
              <a:ext cx="576720" cy="137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870C452-9CD0-469D-D8C6-68B4CA9313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4658" y="360262"/>
                <a:ext cx="594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E0F18D1-ED67-E97F-4B12-09290FD39703}"/>
                  </a:ext>
                </a:extLst>
              </p14:cNvPr>
              <p14:cNvContentPartPr/>
              <p14:nvPr/>
            </p14:nvContentPartPr>
            <p14:xfrm>
              <a:off x="8566298" y="515062"/>
              <a:ext cx="69120" cy="482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E0F18D1-ED67-E97F-4B12-09290FD397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57298" y="506062"/>
                <a:ext cx="86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BD63619-64A2-ABA3-6334-E62FA1893717}"/>
                  </a:ext>
                </a:extLst>
              </p14:cNvPr>
              <p14:cNvContentPartPr/>
              <p14:nvPr/>
            </p14:nvContentPartPr>
            <p14:xfrm>
              <a:off x="8266778" y="803782"/>
              <a:ext cx="98280" cy="94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BD63619-64A2-ABA3-6334-E62FA18937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58138" y="795142"/>
                <a:ext cx="115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A9CF3E6-0320-D843-6ADA-A6F649C38253}"/>
                  </a:ext>
                </a:extLst>
              </p14:cNvPr>
              <p14:cNvContentPartPr/>
              <p14:nvPr/>
            </p14:nvContentPartPr>
            <p14:xfrm>
              <a:off x="8111618" y="1415422"/>
              <a:ext cx="402840" cy="3261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A9CF3E6-0320-D843-6ADA-A6F649C382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02618" y="1406422"/>
                <a:ext cx="420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BDF4E08-4D85-A4E1-111D-BA241429C675}"/>
                  </a:ext>
                </a:extLst>
              </p14:cNvPr>
              <p14:cNvContentPartPr/>
              <p14:nvPr/>
            </p14:nvContentPartPr>
            <p14:xfrm>
              <a:off x="8615618" y="1751302"/>
              <a:ext cx="460080" cy="21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BDF4E08-4D85-A4E1-111D-BA241429C6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06978" y="1742302"/>
                <a:ext cx="477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88CB34B-9EEF-0340-0743-DDB9222E4F87}"/>
                  </a:ext>
                </a:extLst>
              </p14:cNvPr>
              <p14:cNvContentPartPr/>
              <p14:nvPr/>
            </p14:nvContentPartPr>
            <p14:xfrm>
              <a:off x="9252458" y="1460062"/>
              <a:ext cx="112680" cy="244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88CB34B-9EEF-0340-0743-DDB9222E4F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43458" y="1451422"/>
                <a:ext cx="130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37B5B9B-D68D-48C6-9446-E689B2C1664D}"/>
                  </a:ext>
                </a:extLst>
              </p14:cNvPr>
              <p14:cNvContentPartPr/>
              <p14:nvPr/>
            </p14:nvContentPartPr>
            <p14:xfrm>
              <a:off x="8260658" y="1759942"/>
              <a:ext cx="84960" cy="23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37B5B9B-D68D-48C6-9446-E689B2C166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2018" y="1751302"/>
                <a:ext cx="102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44E1ADD-0C7B-63A3-2938-CDF035A69A1C}"/>
                  </a:ext>
                </a:extLst>
              </p14:cNvPr>
              <p14:cNvContentPartPr/>
              <p14:nvPr/>
            </p14:nvContentPartPr>
            <p14:xfrm>
              <a:off x="8630018" y="1702702"/>
              <a:ext cx="683640" cy="1746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44E1ADD-0C7B-63A3-2938-CDF035A69A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21378" y="1694062"/>
                <a:ext cx="701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D6DB5D8-A591-5AA2-11D4-8AC88AD6FEC8}"/>
                  </a:ext>
                </a:extLst>
              </p14:cNvPr>
              <p14:cNvContentPartPr/>
              <p14:nvPr/>
            </p14:nvContentPartPr>
            <p14:xfrm>
              <a:off x="1352258" y="2171782"/>
              <a:ext cx="15480" cy="2955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D6DB5D8-A591-5AA2-11D4-8AC88AD6FEC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43258" y="2162782"/>
                <a:ext cx="331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DA8B580-770D-4DB4-BA29-6CFFDC7ED1EC}"/>
                  </a:ext>
                </a:extLst>
              </p14:cNvPr>
              <p14:cNvContentPartPr/>
              <p14:nvPr/>
            </p14:nvContentPartPr>
            <p14:xfrm>
              <a:off x="1327778" y="2326582"/>
              <a:ext cx="214920" cy="1598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DA8B580-770D-4DB4-BA29-6CFFDC7ED1E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19138" y="2317582"/>
                <a:ext cx="232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11A62AE-2101-D9D7-695D-0C8A218441EE}"/>
                  </a:ext>
                </a:extLst>
              </p14:cNvPr>
              <p14:cNvContentPartPr/>
              <p14:nvPr/>
            </p14:nvContentPartPr>
            <p14:xfrm>
              <a:off x="1175858" y="2344222"/>
              <a:ext cx="182160" cy="1602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11A62AE-2101-D9D7-695D-0C8A218441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66858" y="2335222"/>
                <a:ext cx="199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CE9758F-1B90-643F-DC45-740AA228023C}"/>
                  </a:ext>
                </a:extLst>
              </p14:cNvPr>
              <p14:cNvContentPartPr/>
              <p14:nvPr/>
            </p14:nvContentPartPr>
            <p14:xfrm>
              <a:off x="1324898" y="2060182"/>
              <a:ext cx="100800" cy="162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CE9758F-1B90-643F-DC45-740AA228023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15898" y="2051182"/>
                <a:ext cx="118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67D00AB-B3D6-2F0D-7AF6-802F0B9D3E2C}"/>
                  </a:ext>
                </a:extLst>
              </p14:cNvPr>
              <p14:cNvContentPartPr/>
              <p14:nvPr/>
            </p14:nvContentPartPr>
            <p14:xfrm>
              <a:off x="1355858" y="2538982"/>
              <a:ext cx="102600" cy="124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67D00AB-B3D6-2F0D-7AF6-802F0B9D3E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46858" y="2530342"/>
                <a:ext cx="120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CBCFC9B-9893-A748-FCEE-AC1A55343A2D}"/>
                  </a:ext>
                </a:extLst>
              </p14:cNvPr>
              <p14:cNvContentPartPr/>
              <p14:nvPr/>
            </p14:nvContentPartPr>
            <p14:xfrm>
              <a:off x="1179098" y="2495782"/>
              <a:ext cx="212040" cy="294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CBCFC9B-9893-A748-FCEE-AC1A55343A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70458" y="2487142"/>
                <a:ext cx="2296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50BBD6B-8DD6-3E3E-029C-E6A335FFEF55}"/>
                  </a:ext>
                </a:extLst>
              </p14:cNvPr>
              <p14:cNvContentPartPr/>
              <p14:nvPr/>
            </p14:nvContentPartPr>
            <p14:xfrm>
              <a:off x="1949858" y="2361502"/>
              <a:ext cx="9000" cy="1418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50BBD6B-8DD6-3E3E-029C-E6A335FFEF5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40858" y="2352862"/>
                <a:ext cx="26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9C495F5-A6C3-7A82-9C30-DF00B61D4730}"/>
                  </a:ext>
                </a:extLst>
              </p14:cNvPr>
              <p14:cNvContentPartPr/>
              <p14:nvPr/>
            </p14:nvContentPartPr>
            <p14:xfrm>
              <a:off x="1893698" y="2129302"/>
              <a:ext cx="123480" cy="205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9C495F5-A6C3-7A82-9C30-DF00B61D47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85058" y="2120662"/>
                <a:ext cx="141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99537D-39C4-CF9E-6BF3-DDAC042D85AF}"/>
                  </a:ext>
                </a:extLst>
              </p14:cNvPr>
              <p14:cNvContentPartPr/>
              <p14:nvPr/>
            </p14:nvContentPartPr>
            <p14:xfrm>
              <a:off x="1981538" y="2381662"/>
              <a:ext cx="182520" cy="183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99537D-39C4-CF9E-6BF3-DDAC042D85A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898" y="2373022"/>
                <a:ext cx="200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EC63D39-3C2B-660B-D7A1-FA2CB3CE4E05}"/>
                  </a:ext>
                </a:extLst>
              </p14:cNvPr>
              <p14:cNvContentPartPr/>
              <p14:nvPr/>
            </p14:nvContentPartPr>
            <p14:xfrm>
              <a:off x="1806218" y="2480302"/>
              <a:ext cx="170640" cy="928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EC63D39-3C2B-660B-D7A1-FA2CB3CE4E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97578" y="2471302"/>
                <a:ext cx="188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5607E42-B198-F665-6895-314FEF0CCC8B}"/>
                  </a:ext>
                </a:extLst>
              </p14:cNvPr>
              <p14:cNvContentPartPr/>
              <p14:nvPr/>
            </p14:nvContentPartPr>
            <p14:xfrm>
              <a:off x="1847618" y="2587582"/>
              <a:ext cx="154800" cy="173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5607E42-B198-F665-6895-314FEF0CCC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8618" y="2578942"/>
                <a:ext cx="172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7BFEF2D-1A53-C345-61D2-5DB4734B2E1B}"/>
                  </a:ext>
                </a:extLst>
              </p14:cNvPr>
              <p14:cNvContentPartPr/>
              <p14:nvPr/>
            </p14:nvContentPartPr>
            <p14:xfrm>
              <a:off x="1981538" y="2578222"/>
              <a:ext cx="107280" cy="141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7BFEF2D-1A53-C345-61D2-5DB4734B2E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72898" y="2569582"/>
                <a:ext cx="1249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CEB1A51-FCA1-C84F-1BAB-591335AC823C}"/>
                  </a:ext>
                </a:extLst>
              </p14:cNvPr>
              <p14:cNvContentPartPr/>
              <p14:nvPr/>
            </p14:nvContentPartPr>
            <p14:xfrm>
              <a:off x="2591738" y="2360062"/>
              <a:ext cx="12600" cy="143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CEB1A51-FCA1-C84F-1BAB-591335AC82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82738" y="2351062"/>
                <a:ext cx="30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C368539-2424-E79A-7EEB-079D73EE392A}"/>
                  </a:ext>
                </a:extLst>
              </p14:cNvPr>
              <p14:cNvContentPartPr/>
              <p14:nvPr/>
            </p14:nvContentPartPr>
            <p14:xfrm>
              <a:off x="2597138" y="2416942"/>
              <a:ext cx="156240" cy="1429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C368539-2424-E79A-7EEB-079D73EE392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88498" y="2407942"/>
                <a:ext cx="173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5F5D280-483C-C168-A73D-149E32032DA0}"/>
                  </a:ext>
                </a:extLst>
              </p14:cNvPr>
              <p14:cNvContentPartPr/>
              <p14:nvPr/>
            </p14:nvContentPartPr>
            <p14:xfrm>
              <a:off x="2482298" y="2513422"/>
              <a:ext cx="127440" cy="583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5F5D280-483C-C168-A73D-149E32032DA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73298" y="2504422"/>
                <a:ext cx="145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ADAF1EF-D97D-ACB7-0B61-63BB63B2B97B}"/>
                  </a:ext>
                </a:extLst>
              </p14:cNvPr>
              <p14:cNvContentPartPr/>
              <p14:nvPr/>
            </p14:nvContentPartPr>
            <p14:xfrm>
              <a:off x="2502818" y="2578942"/>
              <a:ext cx="104040" cy="1360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ADAF1EF-D97D-ACB7-0B61-63BB63B2B97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4178" y="2569942"/>
                <a:ext cx="121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9944F80-2C2F-8594-7A02-3530C1173A65}"/>
                  </a:ext>
                </a:extLst>
              </p14:cNvPr>
              <p14:cNvContentPartPr/>
              <p14:nvPr/>
            </p14:nvContentPartPr>
            <p14:xfrm>
              <a:off x="2609018" y="2566342"/>
              <a:ext cx="113760" cy="140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9944F80-2C2F-8594-7A02-3530C1173A6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00378" y="2557702"/>
                <a:ext cx="131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C9E9C4D-E388-D2CF-CE5D-D7BE3F9AD7BC}"/>
                  </a:ext>
                </a:extLst>
              </p14:cNvPr>
              <p14:cNvContentPartPr/>
              <p14:nvPr/>
            </p14:nvContentPartPr>
            <p14:xfrm>
              <a:off x="2518658" y="2150902"/>
              <a:ext cx="199440" cy="1839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C9E9C4D-E388-D2CF-CE5D-D7BE3F9AD7B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09658" y="2142262"/>
                <a:ext cx="21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FFB38D3-13D8-E1B6-F43D-9F001563F1B6}"/>
                  </a:ext>
                </a:extLst>
              </p14:cNvPr>
              <p14:cNvContentPartPr/>
              <p14:nvPr/>
            </p14:nvContentPartPr>
            <p14:xfrm>
              <a:off x="698138" y="1858222"/>
              <a:ext cx="2625480" cy="1225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FFB38D3-13D8-E1B6-F43D-9F001563F1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9138" y="1849222"/>
                <a:ext cx="264312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4D1A22D-B29A-DA39-3C58-0AE95111EE8A}"/>
                  </a:ext>
                </a:extLst>
              </p14:cNvPr>
              <p14:cNvContentPartPr/>
              <p14:nvPr/>
            </p14:nvContentPartPr>
            <p14:xfrm>
              <a:off x="667178" y="1969822"/>
              <a:ext cx="2775960" cy="11880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4D1A22D-B29A-DA39-3C58-0AE95111EE8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8178" y="1960822"/>
                <a:ext cx="279360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5E8CBDB-7276-67A8-B93F-02FAC34EA3B2}"/>
                  </a:ext>
                </a:extLst>
              </p14:cNvPr>
              <p14:cNvContentPartPr/>
              <p14:nvPr/>
            </p14:nvContentPartPr>
            <p14:xfrm>
              <a:off x="1538378" y="1852822"/>
              <a:ext cx="1750680" cy="495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5E8CBDB-7276-67A8-B93F-02FAC34EA3B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29738" y="1844182"/>
                <a:ext cx="17683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8879612-F173-7352-FD26-6A73BE8BFED0}"/>
                  </a:ext>
                </a:extLst>
              </p14:cNvPr>
              <p14:cNvContentPartPr/>
              <p14:nvPr/>
            </p14:nvContentPartPr>
            <p14:xfrm>
              <a:off x="4082858" y="1976662"/>
              <a:ext cx="470160" cy="521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8879612-F173-7352-FD26-6A73BE8BFED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73858" y="1967662"/>
                <a:ext cx="4878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CB5A24E-1BC1-D67A-B2B2-2828D075521E}"/>
                  </a:ext>
                </a:extLst>
              </p14:cNvPr>
              <p14:cNvContentPartPr/>
              <p14:nvPr/>
            </p14:nvContentPartPr>
            <p14:xfrm>
              <a:off x="4420898" y="1963702"/>
              <a:ext cx="186840" cy="17460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CB5A24E-1BC1-D67A-B2B2-2828D075521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11898" y="1954702"/>
                <a:ext cx="204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41184A9-CD97-BEAD-EB2D-8CD7516791B6}"/>
                  </a:ext>
                </a:extLst>
              </p14:cNvPr>
              <p14:cNvContentPartPr/>
              <p14:nvPr/>
            </p14:nvContentPartPr>
            <p14:xfrm>
              <a:off x="3954698" y="2657782"/>
              <a:ext cx="9000" cy="1598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41184A9-CD97-BEAD-EB2D-8CD7516791B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46058" y="2648782"/>
                <a:ext cx="26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8383825-FCE2-03F6-4321-017D10B84CE6}"/>
                  </a:ext>
                </a:extLst>
              </p14:cNvPr>
              <p14:cNvContentPartPr/>
              <p14:nvPr/>
            </p14:nvContentPartPr>
            <p14:xfrm>
              <a:off x="3843818" y="2596942"/>
              <a:ext cx="214560" cy="2948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8383825-FCE2-03F6-4321-017D10B84CE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35178" y="2588302"/>
                <a:ext cx="2322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274351F-0016-F671-CCC2-27ED37EF6AD3}"/>
                  </a:ext>
                </a:extLst>
              </p14:cNvPr>
              <p14:cNvContentPartPr/>
              <p14:nvPr/>
            </p14:nvContentPartPr>
            <p14:xfrm>
              <a:off x="4112018" y="2604142"/>
              <a:ext cx="23040" cy="1994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274351F-0016-F671-CCC2-27ED37EF6AD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03378" y="2595142"/>
                <a:ext cx="40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7731CC8-0319-98F4-8C3C-6B7C65511306}"/>
                  </a:ext>
                </a:extLst>
              </p14:cNvPr>
              <p14:cNvContentPartPr/>
              <p14:nvPr/>
            </p14:nvContentPartPr>
            <p14:xfrm>
              <a:off x="4155578" y="2535742"/>
              <a:ext cx="205200" cy="2430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7731CC8-0319-98F4-8C3C-6B7C6551130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6938" y="2526742"/>
                <a:ext cx="2228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8928813-33A9-9AF0-AA23-E7D8C630D921}"/>
                  </a:ext>
                </a:extLst>
              </p14:cNvPr>
              <p14:cNvContentPartPr/>
              <p14:nvPr/>
            </p14:nvContentPartPr>
            <p14:xfrm>
              <a:off x="5420978" y="242542"/>
              <a:ext cx="483120" cy="9468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8928813-33A9-9AF0-AA23-E7D8C630D92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12338" y="233902"/>
                <a:ext cx="5007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58D7365-E418-67CA-D3D5-CDBE55FF7C03}"/>
                  </a:ext>
                </a:extLst>
              </p14:cNvPr>
              <p14:cNvContentPartPr/>
              <p14:nvPr/>
            </p14:nvContentPartPr>
            <p14:xfrm>
              <a:off x="5845418" y="114742"/>
              <a:ext cx="138600" cy="182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58D7365-E418-67CA-D3D5-CDBE55FF7C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36418" y="106102"/>
                <a:ext cx="156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F13B0CE-5055-8F0A-F94D-BF411963290E}"/>
                  </a:ext>
                </a:extLst>
              </p14:cNvPr>
              <p14:cNvContentPartPr/>
              <p14:nvPr/>
            </p14:nvContentPartPr>
            <p14:xfrm>
              <a:off x="6197858" y="38422"/>
              <a:ext cx="172440" cy="2350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F13B0CE-5055-8F0A-F94D-BF411963290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189218" y="29782"/>
                <a:ext cx="1900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1984DCA-8F6F-B270-FE27-9E5E437CCAF7}"/>
                  </a:ext>
                </a:extLst>
              </p14:cNvPr>
              <p14:cNvContentPartPr/>
              <p14:nvPr/>
            </p14:nvContentPartPr>
            <p14:xfrm>
              <a:off x="6467498" y="65422"/>
              <a:ext cx="81000" cy="1760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1984DCA-8F6F-B270-FE27-9E5E437CCAF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58858" y="56782"/>
                <a:ext cx="98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39698CB-7628-3706-5D40-616E69CFDE1D}"/>
                  </a:ext>
                </a:extLst>
              </p14:cNvPr>
              <p14:cNvContentPartPr/>
              <p14:nvPr/>
            </p14:nvContentPartPr>
            <p14:xfrm>
              <a:off x="6524378" y="68302"/>
              <a:ext cx="276480" cy="2019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39698CB-7628-3706-5D40-616E69CFDE1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15378" y="59302"/>
                <a:ext cx="294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DB2583F2-7F3E-9958-6DA6-EF12D99EECC5}"/>
                  </a:ext>
                </a:extLst>
              </p14:cNvPr>
              <p14:cNvContentPartPr/>
              <p14:nvPr/>
            </p14:nvContentPartPr>
            <p14:xfrm>
              <a:off x="6704738" y="68662"/>
              <a:ext cx="175320" cy="88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DB2583F2-7F3E-9958-6DA6-EF12D99EECC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95738" y="59662"/>
                <a:ext cx="192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11EBDA7-AE9A-6D47-7D06-5E0916FB4FBA}"/>
                  </a:ext>
                </a:extLst>
              </p14:cNvPr>
              <p14:cNvContentPartPr/>
              <p14:nvPr/>
            </p14:nvContentPartPr>
            <p14:xfrm>
              <a:off x="7184618" y="61822"/>
              <a:ext cx="172080" cy="1886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11EBDA7-AE9A-6D47-7D06-5E0916FB4FB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75618" y="52822"/>
                <a:ext cx="189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6B41105A-31C3-5EFF-ED82-5C65F3F9400C}"/>
                  </a:ext>
                </a:extLst>
              </p14:cNvPr>
              <p14:cNvContentPartPr/>
              <p14:nvPr/>
            </p14:nvContentPartPr>
            <p14:xfrm>
              <a:off x="7371098" y="175582"/>
              <a:ext cx="66960" cy="979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6B41105A-31C3-5EFF-ED82-5C65F3F9400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2458" y="166582"/>
                <a:ext cx="84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EB1BD42-D6DD-A123-F6AF-AE7C48FCBFE9}"/>
                  </a:ext>
                </a:extLst>
              </p14:cNvPr>
              <p14:cNvContentPartPr/>
              <p14:nvPr/>
            </p14:nvContentPartPr>
            <p14:xfrm>
              <a:off x="7470458" y="161542"/>
              <a:ext cx="70920" cy="856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EB1BD42-D6DD-A123-F6AF-AE7C48FCBFE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461818" y="152902"/>
                <a:ext cx="885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F79E3ED-99EE-E3F4-3011-7BF551C68175}"/>
                  </a:ext>
                </a:extLst>
              </p14:cNvPr>
              <p14:cNvContentPartPr/>
              <p14:nvPr/>
            </p14:nvContentPartPr>
            <p14:xfrm>
              <a:off x="7577738" y="134542"/>
              <a:ext cx="95400" cy="1040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F79E3ED-99EE-E3F4-3011-7BF551C6817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569098" y="125902"/>
                <a:ext cx="113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BC43BA2-A4E4-95B5-AC8C-F5F08D056119}"/>
                  </a:ext>
                </a:extLst>
              </p14:cNvPr>
              <p14:cNvContentPartPr/>
              <p14:nvPr/>
            </p14:nvContentPartPr>
            <p14:xfrm>
              <a:off x="7711658" y="150022"/>
              <a:ext cx="109800" cy="1047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BC43BA2-A4E4-95B5-AC8C-F5F08D0561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03018" y="141022"/>
                <a:ext cx="127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05B9C08-AD46-70C1-B6BB-10BB85D3ED78}"/>
                  </a:ext>
                </a:extLst>
              </p14:cNvPr>
              <p14:cNvContentPartPr/>
              <p14:nvPr/>
            </p14:nvContentPartPr>
            <p14:xfrm>
              <a:off x="7999298" y="69022"/>
              <a:ext cx="141840" cy="1774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05B9C08-AD46-70C1-B6BB-10BB85D3ED7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90298" y="60382"/>
                <a:ext cx="159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6F3C760-DD32-AF0C-FF1B-790A1C7A3BD2}"/>
                  </a:ext>
                </a:extLst>
              </p14:cNvPr>
              <p14:cNvContentPartPr/>
              <p14:nvPr/>
            </p14:nvContentPartPr>
            <p14:xfrm>
              <a:off x="8164178" y="94942"/>
              <a:ext cx="306360" cy="1242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6F3C760-DD32-AF0C-FF1B-790A1C7A3BD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155178" y="85942"/>
                <a:ext cx="324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73ADF1C-0E48-473B-19E9-13160E2D570E}"/>
                  </a:ext>
                </a:extLst>
              </p14:cNvPr>
              <p14:cNvContentPartPr/>
              <p14:nvPr/>
            </p14:nvContentPartPr>
            <p14:xfrm>
              <a:off x="8476298" y="69742"/>
              <a:ext cx="7560" cy="252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73ADF1C-0E48-473B-19E9-13160E2D570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67658" y="60742"/>
                <a:ext cx="25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6B602A6-42EE-9E29-5CF2-FCF55A266AD4}"/>
                  </a:ext>
                </a:extLst>
              </p14:cNvPr>
              <p14:cNvContentPartPr/>
              <p14:nvPr/>
            </p14:nvContentPartPr>
            <p14:xfrm>
              <a:off x="8523098" y="126622"/>
              <a:ext cx="151560" cy="867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6B602A6-42EE-9E29-5CF2-FCF55A266A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14458" y="117622"/>
                <a:ext cx="16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D0E9DCE-CC87-6893-B9E8-966D9DD3E19B}"/>
                  </a:ext>
                </a:extLst>
              </p14:cNvPr>
              <p14:cNvContentPartPr/>
              <p14:nvPr/>
            </p14:nvContentPartPr>
            <p14:xfrm>
              <a:off x="8712098" y="64702"/>
              <a:ext cx="183960" cy="1350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D0E9DCE-CC87-6893-B9E8-966D9DD3E19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703458" y="56062"/>
                <a:ext cx="2016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F6779B7-E6E3-7A00-F079-C4D87899C313}"/>
                  </a:ext>
                </a:extLst>
              </p14:cNvPr>
              <p14:cNvContentPartPr/>
              <p14:nvPr/>
            </p14:nvContentPartPr>
            <p14:xfrm>
              <a:off x="9196298" y="79102"/>
              <a:ext cx="34920" cy="1645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F6779B7-E6E3-7A00-F079-C4D87899C31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187298" y="70102"/>
                <a:ext cx="52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C1EA4A0-2AAF-9D86-32FB-0604AA59A74D}"/>
                  </a:ext>
                </a:extLst>
              </p14:cNvPr>
              <p14:cNvContentPartPr/>
              <p14:nvPr/>
            </p14:nvContentPartPr>
            <p14:xfrm>
              <a:off x="9131138" y="70822"/>
              <a:ext cx="150840" cy="579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C1EA4A0-2AAF-9D86-32FB-0604AA59A74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22498" y="61822"/>
                <a:ext cx="168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9A81130-06BE-ADAC-B5CE-6B1BA9C2C60D}"/>
                  </a:ext>
                </a:extLst>
              </p14:cNvPr>
              <p14:cNvContentPartPr/>
              <p14:nvPr/>
            </p14:nvContentPartPr>
            <p14:xfrm>
              <a:off x="9296378" y="110062"/>
              <a:ext cx="185400" cy="1018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9A81130-06BE-ADAC-B5CE-6B1BA9C2C60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287378" y="101062"/>
                <a:ext cx="203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CB624B6-DC8B-5B87-9DE2-9A95BDC97138}"/>
                  </a:ext>
                </a:extLst>
              </p14:cNvPr>
              <p14:cNvContentPartPr/>
              <p14:nvPr/>
            </p14:nvContentPartPr>
            <p14:xfrm>
              <a:off x="9511658" y="65782"/>
              <a:ext cx="283320" cy="1296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CB624B6-DC8B-5B87-9DE2-9A95BDC9713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03018" y="56782"/>
                <a:ext cx="300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3FE38DD-EC5D-C50D-555B-4951893D13DC}"/>
                  </a:ext>
                </a:extLst>
              </p14:cNvPr>
              <p14:cNvContentPartPr/>
              <p14:nvPr/>
            </p14:nvContentPartPr>
            <p14:xfrm>
              <a:off x="9807938" y="29422"/>
              <a:ext cx="216720" cy="1576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3FE38DD-EC5D-C50D-555B-4951893D13D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799298" y="20782"/>
                <a:ext cx="23436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5C272430-07B6-83BF-2399-9A743603EB03}"/>
              </a:ext>
            </a:extLst>
          </p:cNvPr>
          <p:cNvGrpSpPr/>
          <p:nvPr/>
        </p:nvGrpSpPr>
        <p:grpSpPr>
          <a:xfrm>
            <a:off x="3735818" y="2965942"/>
            <a:ext cx="603360" cy="448200"/>
            <a:chOff x="3735818" y="2965942"/>
            <a:chExt cx="60336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71952B4-2D39-71A4-B849-CB3F6724B918}"/>
                    </a:ext>
                  </a:extLst>
                </p14:cNvPr>
                <p14:cNvContentPartPr/>
                <p14:nvPr/>
              </p14:nvContentPartPr>
              <p14:xfrm>
                <a:off x="3735818" y="3132622"/>
                <a:ext cx="152640" cy="281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71952B4-2D39-71A4-B849-CB3F6724B9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27178" y="3123622"/>
                  <a:ext cx="170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EB28AF8-83BB-FD32-FF0F-DA5FDC939968}"/>
                    </a:ext>
                  </a:extLst>
                </p14:cNvPr>
                <p14:cNvContentPartPr/>
                <p14:nvPr/>
              </p14:nvContentPartPr>
              <p14:xfrm>
                <a:off x="4016618" y="3140182"/>
                <a:ext cx="12240" cy="156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EB28AF8-83BB-FD32-FF0F-DA5FDC9399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07978" y="3131542"/>
                  <a:ext cx="29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3C4CDC9-D81A-5356-007A-74DCDCB320B7}"/>
                    </a:ext>
                  </a:extLst>
                </p14:cNvPr>
                <p14:cNvContentPartPr/>
                <p14:nvPr/>
              </p14:nvContentPartPr>
              <p14:xfrm>
                <a:off x="3907538" y="3077182"/>
                <a:ext cx="207720" cy="261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3C4CDC9-D81A-5356-007A-74DCDCB320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8898" y="3068182"/>
                  <a:ext cx="225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CA6D0ED-E08D-AC62-1BFA-EB01F6B3EF9A}"/>
                    </a:ext>
                  </a:extLst>
                </p14:cNvPr>
                <p14:cNvContentPartPr/>
                <p14:nvPr/>
              </p14:nvContentPartPr>
              <p14:xfrm>
                <a:off x="4143698" y="2965942"/>
                <a:ext cx="195480" cy="309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CA6D0ED-E08D-AC62-1BFA-EB01F6B3EF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34698" y="2956942"/>
                  <a:ext cx="2131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54822248-E4B8-6BAD-5770-74870CDF9E1B}"/>
              </a:ext>
            </a:extLst>
          </p:cNvPr>
          <p:cNvGrpSpPr/>
          <p:nvPr/>
        </p:nvGrpSpPr>
        <p:grpSpPr>
          <a:xfrm>
            <a:off x="1849778" y="678142"/>
            <a:ext cx="5959440" cy="1040400"/>
            <a:chOff x="1849778" y="678142"/>
            <a:chExt cx="5959440" cy="10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E1C9F8A-C82E-37A7-81E2-453A73FFB4FB}"/>
                    </a:ext>
                  </a:extLst>
                </p14:cNvPr>
                <p14:cNvContentPartPr/>
                <p14:nvPr/>
              </p14:nvContentPartPr>
              <p14:xfrm>
                <a:off x="6453818" y="1409662"/>
                <a:ext cx="816480" cy="236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E1C9F8A-C82E-37A7-81E2-453A73FFB4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44818" y="1401022"/>
                  <a:ext cx="834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373F973-9058-BFF0-0BB7-EE76964FC96B}"/>
                    </a:ext>
                  </a:extLst>
                </p14:cNvPr>
                <p14:cNvContentPartPr/>
                <p14:nvPr/>
              </p14:nvContentPartPr>
              <p14:xfrm>
                <a:off x="6314498" y="1459702"/>
                <a:ext cx="324720" cy="258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373F973-9058-BFF0-0BB7-EE76964FC96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05858" y="1450702"/>
                  <a:ext cx="342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57AD01-8EA4-23E4-687B-584765F03733}"/>
                    </a:ext>
                  </a:extLst>
                </p14:cNvPr>
                <p14:cNvContentPartPr/>
                <p14:nvPr/>
              </p14:nvContentPartPr>
              <p14:xfrm>
                <a:off x="2283578" y="1237942"/>
                <a:ext cx="31680" cy="307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57AD01-8EA4-23E4-687B-584765F037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74578" y="1228942"/>
                  <a:ext cx="49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517DA9-4166-80C0-4179-ED9DC74E5D51}"/>
                    </a:ext>
                  </a:extLst>
                </p14:cNvPr>
                <p14:cNvContentPartPr/>
                <p14:nvPr/>
              </p14:nvContentPartPr>
              <p14:xfrm>
                <a:off x="2181698" y="1443142"/>
                <a:ext cx="207720" cy="141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517DA9-4166-80C0-4179-ED9DC74E5D5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72698" y="1434502"/>
                  <a:ext cx="22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93616AE-23F0-CAD7-7467-2A57BB6C5259}"/>
                    </a:ext>
                  </a:extLst>
                </p14:cNvPr>
                <p14:cNvContentPartPr/>
                <p14:nvPr/>
              </p14:nvContentPartPr>
              <p14:xfrm>
                <a:off x="1973978" y="954982"/>
                <a:ext cx="17280" cy="204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93616AE-23F0-CAD7-7467-2A57BB6C525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64978" y="946342"/>
                  <a:ext cx="34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938A1D-9BF2-1791-E04A-5E3720B83CBC}"/>
                    </a:ext>
                  </a:extLst>
                </p14:cNvPr>
                <p14:cNvContentPartPr/>
                <p14:nvPr/>
              </p14:nvContentPartPr>
              <p14:xfrm>
                <a:off x="1849778" y="904942"/>
                <a:ext cx="224280" cy="292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938A1D-9BF2-1791-E04A-5E3720B83C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41138" y="895942"/>
                  <a:ext cx="241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F3F0848-682C-609F-C5CE-F402BAEB0CD4}"/>
                    </a:ext>
                  </a:extLst>
                </p14:cNvPr>
                <p14:cNvContentPartPr/>
                <p14:nvPr/>
              </p14:nvContentPartPr>
              <p14:xfrm>
                <a:off x="2127698" y="1007902"/>
                <a:ext cx="208440" cy="152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F3F0848-682C-609F-C5CE-F402BAEB0C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18698" y="998902"/>
                  <a:ext cx="226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FAD245-F2EE-DC4F-7791-073A7EB134B1}"/>
                    </a:ext>
                  </a:extLst>
                </p14:cNvPr>
                <p14:cNvContentPartPr/>
                <p14:nvPr/>
              </p14:nvContentPartPr>
              <p14:xfrm>
                <a:off x="2361698" y="904582"/>
                <a:ext cx="156960" cy="21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FAD245-F2EE-DC4F-7791-073A7EB134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52698" y="895582"/>
                  <a:ext cx="174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CC61EDC-3886-F33E-28BC-E5C8287DC4C8}"/>
                    </a:ext>
                  </a:extLst>
                </p14:cNvPr>
                <p14:cNvContentPartPr/>
                <p14:nvPr/>
              </p14:nvContentPartPr>
              <p14:xfrm>
                <a:off x="2518298" y="992422"/>
                <a:ext cx="81720" cy="117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CC61EDC-3886-F33E-28BC-E5C8287DC4C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09658" y="983422"/>
                  <a:ext cx="99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C97ABE-B987-12C4-08B0-66F5F525D74D}"/>
                    </a:ext>
                  </a:extLst>
                </p14:cNvPr>
                <p14:cNvContentPartPr/>
                <p14:nvPr/>
              </p14:nvContentPartPr>
              <p14:xfrm>
                <a:off x="2629178" y="965782"/>
                <a:ext cx="116640" cy="131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C97ABE-B987-12C4-08B0-66F5F525D74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20178" y="957142"/>
                  <a:ext cx="134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3ACBA7-D4AF-CF61-E112-19CECF98AAEC}"/>
                    </a:ext>
                  </a:extLst>
                </p14:cNvPr>
                <p14:cNvContentPartPr/>
                <p14:nvPr/>
              </p14:nvContentPartPr>
              <p14:xfrm>
                <a:off x="2793338" y="974782"/>
                <a:ext cx="117000" cy="99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3ACBA7-D4AF-CF61-E112-19CECF98AA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84338" y="966142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45FB629-D15C-CA34-CDD1-F6A5DDEC124C}"/>
                    </a:ext>
                  </a:extLst>
                </p14:cNvPr>
                <p14:cNvContentPartPr/>
                <p14:nvPr/>
              </p14:nvContentPartPr>
              <p14:xfrm>
                <a:off x="2943098" y="967582"/>
                <a:ext cx="88560" cy="116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45FB629-D15C-CA34-CDD1-F6A5DDEC12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4098" y="958942"/>
                  <a:ext cx="106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657833C-D5E9-0891-601F-006156AAF96F}"/>
                    </a:ext>
                  </a:extLst>
                </p14:cNvPr>
                <p14:cNvContentPartPr/>
                <p14:nvPr/>
              </p14:nvContentPartPr>
              <p14:xfrm>
                <a:off x="2930138" y="972982"/>
                <a:ext cx="133560" cy="74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657833C-D5E9-0891-601F-006156AAF9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21138" y="964342"/>
                  <a:ext cx="15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43E37E7-A19E-E3DA-DE78-F1AA54F65BF3}"/>
                    </a:ext>
                  </a:extLst>
                </p14:cNvPr>
                <p14:cNvContentPartPr/>
                <p14:nvPr/>
              </p14:nvContentPartPr>
              <p14:xfrm>
                <a:off x="3083498" y="908182"/>
                <a:ext cx="23040" cy="23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43E37E7-A19E-E3DA-DE78-F1AA54F65B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74498" y="899182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7797E52-D0AB-7F53-AB68-3837825135D3}"/>
                    </a:ext>
                  </a:extLst>
                </p14:cNvPr>
                <p14:cNvContentPartPr/>
                <p14:nvPr/>
              </p14:nvContentPartPr>
              <p14:xfrm>
                <a:off x="3122018" y="848422"/>
                <a:ext cx="286200" cy="186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7797E52-D0AB-7F53-AB68-3837825135D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13018" y="839782"/>
                  <a:ext cx="303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2907FB4-D39E-1A3A-75C7-C15042DC0082}"/>
                    </a:ext>
                  </a:extLst>
                </p14:cNvPr>
                <p14:cNvContentPartPr/>
                <p14:nvPr/>
              </p14:nvContentPartPr>
              <p14:xfrm>
                <a:off x="3457898" y="929422"/>
                <a:ext cx="115200" cy="180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2907FB4-D39E-1A3A-75C7-C15042DC008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49258" y="920422"/>
                  <a:ext cx="132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C35C07-2C2D-A5ED-3FF5-29912CAEA015}"/>
                    </a:ext>
                  </a:extLst>
                </p14:cNvPr>
                <p14:cNvContentPartPr/>
                <p14:nvPr/>
              </p14:nvContentPartPr>
              <p14:xfrm>
                <a:off x="3616658" y="915022"/>
                <a:ext cx="142200" cy="95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C35C07-2C2D-A5ED-3FF5-29912CAEA0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08018" y="906022"/>
                  <a:ext cx="159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52A4109-0ED7-548C-9011-884D081142D7}"/>
                    </a:ext>
                  </a:extLst>
                </p14:cNvPr>
                <p14:cNvContentPartPr/>
                <p14:nvPr/>
              </p14:nvContentPartPr>
              <p14:xfrm>
                <a:off x="3776498" y="836902"/>
                <a:ext cx="299880" cy="127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52A4109-0ED7-548C-9011-884D081142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67498" y="827902"/>
                  <a:ext cx="317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A404B3-06BA-08C5-EBFA-8F69F015E640}"/>
                    </a:ext>
                  </a:extLst>
                </p14:cNvPr>
                <p14:cNvContentPartPr/>
                <p14:nvPr/>
              </p14:nvContentPartPr>
              <p14:xfrm>
                <a:off x="4082138" y="789022"/>
                <a:ext cx="127800" cy="164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A404B3-06BA-08C5-EBFA-8F69F015E6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73138" y="780022"/>
                  <a:ext cx="145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EBEEC7B-D742-FD87-E601-367FFB248334}"/>
                    </a:ext>
                  </a:extLst>
                </p14:cNvPr>
                <p14:cNvContentPartPr/>
                <p14:nvPr/>
              </p14:nvContentPartPr>
              <p14:xfrm>
                <a:off x="4240178" y="778222"/>
                <a:ext cx="81360" cy="175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EBEEC7B-D742-FD87-E601-367FFB2483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31178" y="769222"/>
                  <a:ext cx="9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0AF9A8C-AC53-188B-2A0B-CA7078C0D73F}"/>
                    </a:ext>
                  </a:extLst>
                </p14:cNvPr>
                <p14:cNvContentPartPr/>
                <p14:nvPr/>
              </p14:nvContentPartPr>
              <p14:xfrm>
                <a:off x="2814938" y="1221742"/>
                <a:ext cx="156240" cy="159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0AF9A8C-AC53-188B-2A0B-CA7078C0D7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05938" y="1213102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3F43D59-6E5D-67A4-9208-7CECD2B524F8}"/>
                    </a:ext>
                  </a:extLst>
                </p14:cNvPr>
                <p14:cNvContentPartPr/>
                <p14:nvPr/>
              </p14:nvContentPartPr>
              <p14:xfrm>
                <a:off x="2979458" y="1267822"/>
                <a:ext cx="79920" cy="157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3F43D59-6E5D-67A4-9208-7CECD2B524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70818" y="1258822"/>
                  <a:ext cx="97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B3CF48-9094-E35C-A75C-E5C2AE5C6852}"/>
                    </a:ext>
                  </a:extLst>
                </p14:cNvPr>
                <p14:cNvContentPartPr/>
                <p14:nvPr/>
              </p14:nvContentPartPr>
              <p14:xfrm>
                <a:off x="3155138" y="1203382"/>
                <a:ext cx="127800" cy="161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B3CF48-9094-E35C-A75C-E5C2AE5C68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46138" y="1194382"/>
                  <a:ext cx="145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B6BF577-9E56-3F5A-01C2-7EE8F145143B}"/>
                    </a:ext>
                  </a:extLst>
                </p14:cNvPr>
                <p14:cNvContentPartPr/>
                <p14:nvPr/>
              </p14:nvContentPartPr>
              <p14:xfrm>
                <a:off x="3332618" y="1116622"/>
                <a:ext cx="444960" cy="205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B6BF577-9E56-3F5A-01C2-7EE8F14514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23978" y="1107622"/>
                  <a:ext cx="462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94FAA8E-7EDA-AFA0-1580-E0CD6630FDB5}"/>
                    </a:ext>
                  </a:extLst>
                </p14:cNvPr>
                <p14:cNvContentPartPr/>
                <p14:nvPr/>
              </p14:nvContentPartPr>
              <p14:xfrm>
                <a:off x="3924458" y="1138942"/>
                <a:ext cx="383400" cy="117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94FAA8E-7EDA-AFA0-1580-E0CD6630FD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15818" y="1129942"/>
                  <a:ext cx="401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F262E0-168C-CE99-CD21-0A1719C9AF3E}"/>
                    </a:ext>
                  </a:extLst>
                </p14:cNvPr>
                <p14:cNvContentPartPr/>
                <p14:nvPr/>
              </p14:nvContentPartPr>
              <p14:xfrm>
                <a:off x="4226138" y="1076302"/>
                <a:ext cx="44640" cy="18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F262E0-168C-CE99-CD21-0A1719C9AF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17498" y="1067662"/>
                  <a:ext cx="6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3A40A0-DA1A-BC00-2269-6FCD89807BEE}"/>
                    </a:ext>
                  </a:extLst>
                </p14:cNvPr>
                <p14:cNvContentPartPr/>
                <p14:nvPr/>
              </p14:nvContentPartPr>
              <p14:xfrm>
                <a:off x="4320458" y="1034902"/>
                <a:ext cx="344520" cy="139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3A40A0-DA1A-BC00-2269-6FCD89807BE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11818" y="1026262"/>
                  <a:ext cx="36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C3DB72F-5AFC-5859-2053-27B5D537B83F}"/>
                    </a:ext>
                  </a:extLst>
                </p14:cNvPr>
                <p14:cNvContentPartPr/>
                <p14:nvPr/>
              </p14:nvContentPartPr>
              <p14:xfrm>
                <a:off x="4735898" y="1017982"/>
                <a:ext cx="62280" cy="117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C3DB72F-5AFC-5859-2053-27B5D537B83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27258" y="1009342"/>
                  <a:ext cx="79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3FD7160-99C2-7A9A-3FA9-15BDD4775A54}"/>
                    </a:ext>
                  </a:extLst>
                </p14:cNvPr>
                <p14:cNvContentPartPr/>
                <p14:nvPr/>
              </p14:nvContentPartPr>
              <p14:xfrm>
                <a:off x="4988978" y="946702"/>
                <a:ext cx="257760" cy="161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3FD7160-99C2-7A9A-3FA9-15BDD4775A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79978" y="937702"/>
                  <a:ext cx="275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D8564EF-5CDB-744D-29BF-87AD168946C0}"/>
                    </a:ext>
                  </a:extLst>
                </p14:cNvPr>
                <p14:cNvContentPartPr/>
                <p14:nvPr/>
              </p14:nvContentPartPr>
              <p14:xfrm>
                <a:off x="5332058" y="962182"/>
                <a:ext cx="11880" cy="12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D8564EF-5CDB-744D-29BF-87AD168946C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23058" y="953542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CC9CDF-D641-9005-4C5D-5F7FD435F4FF}"/>
                    </a:ext>
                  </a:extLst>
                </p14:cNvPr>
                <p14:cNvContentPartPr/>
                <p14:nvPr/>
              </p14:nvContentPartPr>
              <p14:xfrm>
                <a:off x="5161778" y="874702"/>
                <a:ext cx="27720" cy="207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CC9CDF-D641-9005-4C5D-5F7FD435F4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53138" y="865702"/>
                  <a:ext cx="45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D5D8243-151D-A7A6-E370-844B4C4C60B8}"/>
                    </a:ext>
                  </a:extLst>
                </p14:cNvPr>
                <p14:cNvContentPartPr/>
                <p14:nvPr/>
              </p14:nvContentPartPr>
              <p14:xfrm>
                <a:off x="5224058" y="958582"/>
                <a:ext cx="81360" cy="136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D5D8243-151D-A7A6-E370-844B4C4C60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15058" y="949942"/>
                  <a:ext cx="99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950AC14-F958-FC95-03E0-B931E5B1586B}"/>
                    </a:ext>
                  </a:extLst>
                </p14:cNvPr>
                <p14:cNvContentPartPr/>
                <p14:nvPr/>
              </p14:nvContentPartPr>
              <p14:xfrm>
                <a:off x="5513498" y="894862"/>
                <a:ext cx="34560" cy="138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950AC14-F958-FC95-03E0-B931E5B158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04858" y="885862"/>
                  <a:ext cx="52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E286060-8B8D-B6C1-A77E-4311E25118BE}"/>
                    </a:ext>
                  </a:extLst>
                </p14:cNvPr>
                <p14:cNvContentPartPr/>
                <p14:nvPr/>
              </p14:nvContentPartPr>
              <p14:xfrm>
                <a:off x="5471378" y="832582"/>
                <a:ext cx="159840" cy="224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E286060-8B8D-B6C1-A77E-4311E25118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62378" y="823582"/>
                  <a:ext cx="17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42CC5A-7510-5FB7-2234-0CF1E7889B43}"/>
                    </a:ext>
                  </a:extLst>
                </p14:cNvPr>
                <p14:cNvContentPartPr/>
                <p14:nvPr/>
              </p14:nvContentPartPr>
              <p14:xfrm>
                <a:off x="5652458" y="906022"/>
                <a:ext cx="180360" cy="108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42CC5A-7510-5FB7-2234-0CF1E7889B4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43818" y="897382"/>
                  <a:ext cx="19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59D435A-1C91-EF9B-CA7D-1A4960A2A8A4}"/>
                    </a:ext>
                  </a:extLst>
                </p14:cNvPr>
                <p14:cNvContentPartPr/>
                <p14:nvPr/>
              </p14:nvContentPartPr>
              <p14:xfrm>
                <a:off x="5846858" y="750142"/>
                <a:ext cx="173160" cy="227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59D435A-1C91-EF9B-CA7D-1A4960A2A8A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38218" y="741502"/>
                  <a:ext cx="190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BD48118-5D7E-E6F7-42CB-A2A45735FCE7}"/>
                    </a:ext>
                  </a:extLst>
                </p14:cNvPr>
                <p14:cNvContentPartPr/>
                <p14:nvPr/>
              </p14:nvContentPartPr>
              <p14:xfrm>
                <a:off x="6027218" y="818542"/>
                <a:ext cx="73440" cy="111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BD48118-5D7E-E6F7-42CB-A2A45735FC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18578" y="809542"/>
                  <a:ext cx="91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93E492-08AB-B4D5-5792-D3A9916E302D}"/>
                    </a:ext>
                  </a:extLst>
                </p14:cNvPr>
                <p14:cNvContentPartPr/>
                <p14:nvPr/>
              </p14:nvContentPartPr>
              <p14:xfrm>
                <a:off x="6134138" y="844102"/>
                <a:ext cx="103320" cy="70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93E492-08AB-B4D5-5792-D3A9916E302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25498" y="835462"/>
                  <a:ext cx="120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98280AC-502B-1F4E-733F-57F3CAD0C0B8}"/>
                    </a:ext>
                  </a:extLst>
                </p14:cNvPr>
                <p14:cNvContentPartPr/>
                <p14:nvPr/>
              </p14:nvContentPartPr>
              <p14:xfrm>
                <a:off x="6287498" y="814222"/>
                <a:ext cx="81360" cy="91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98280AC-502B-1F4E-733F-57F3CAD0C0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78858" y="805582"/>
                  <a:ext cx="9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E00D178-2478-1D39-4C7A-C3534F7B939C}"/>
                    </a:ext>
                  </a:extLst>
                </p14:cNvPr>
                <p14:cNvContentPartPr/>
                <p14:nvPr/>
              </p14:nvContentPartPr>
              <p14:xfrm>
                <a:off x="6404858" y="723502"/>
                <a:ext cx="182520" cy="174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E00D178-2478-1D39-4C7A-C3534F7B93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95858" y="714862"/>
                  <a:ext cx="20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170A977-EDCA-EE23-EE2E-E159ECDC2719}"/>
                    </a:ext>
                  </a:extLst>
                </p14:cNvPr>
                <p14:cNvContentPartPr/>
                <p14:nvPr/>
              </p14:nvContentPartPr>
              <p14:xfrm>
                <a:off x="6783578" y="763102"/>
                <a:ext cx="63720" cy="54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170A977-EDCA-EE23-EE2E-E159ECDC271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74938" y="754462"/>
                  <a:ext cx="8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76B965B-5E80-B483-0215-B7AD3B32BFD4}"/>
                    </a:ext>
                  </a:extLst>
                </p14:cNvPr>
                <p14:cNvContentPartPr/>
                <p14:nvPr/>
              </p14:nvContentPartPr>
              <p14:xfrm>
                <a:off x="6617618" y="776782"/>
                <a:ext cx="201240" cy="118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76B965B-5E80-B483-0215-B7AD3B32BFD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08978" y="768142"/>
                  <a:ext cx="218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11F7194-6264-39B6-71AE-C81BFB9118DE}"/>
                    </a:ext>
                  </a:extLst>
                </p14:cNvPr>
                <p14:cNvContentPartPr/>
                <p14:nvPr/>
              </p14:nvContentPartPr>
              <p14:xfrm>
                <a:off x="6867458" y="693262"/>
                <a:ext cx="209880" cy="147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11F7194-6264-39B6-71AE-C81BFB9118D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58818" y="684262"/>
                  <a:ext cx="22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65ED69E-B114-943A-D7B6-FCC003951E8B}"/>
                    </a:ext>
                  </a:extLst>
                </p14:cNvPr>
                <p14:cNvContentPartPr/>
                <p14:nvPr/>
              </p14:nvContentPartPr>
              <p14:xfrm>
                <a:off x="7081658" y="727462"/>
                <a:ext cx="78480" cy="203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65ED69E-B114-943A-D7B6-FCC003951E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73018" y="718822"/>
                  <a:ext cx="9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A1E316-41F2-0874-3758-895B4CBB9149}"/>
                    </a:ext>
                  </a:extLst>
                </p14:cNvPr>
                <p14:cNvContentPartPr/>
                <p14:nvPr/>
              </p14:nvContentPartPr>
              <p14:xfrm>
                <a:off x="7207658" y="736462"/>
                <a:ext cx="75600" cy="68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A1E316-41F2-0874-3758-895B4CBB914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018" y="727462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AF1037-BCD8-39AC-CAA2-ED97C02CB081}"/>
                    </a:ext>
                  </a:extLst>
                </p14:cNvPr>
                <p14:cNvContentPartPr/>
                <p14:nvPr/>
              </p14:nvContentPartPr>
              <p14:xfrm>
                <a:off x="7266338" y="745462"/>
                <a:ext cx="68760" cy="82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AF1037-BCD8-39AC-CAA2-ED97C02CB0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57338" y="736822"/>
                  <a:ext cx="86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38A4BE5-569D-FE73-4C44-A3A422321FB8}"/>
                    </a:ext>
                  </a:extLst>
                </p14:cNvPr>
                <p14:cNvContentPartPr/>
                <p14:nvPr/>
              </p14:nvContentPartPr>
              <p14:xfrm>
                <a:off x="7364618" y="707662"/>
                <a:ext cx="268920" cy="120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38A4BE5-569D-FE73-4C44-A3A422321F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55978" y="698662"/>
                  <a:ext cx="286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833508-B666-1E17-FC9B-1CD56B95D4D1}"/>
                    </a:ext>
                  </a:extLst>
                </p14:cNvPr>
                <p14:cNvContentPartPr/>
                <p14:nvPr/>
              </p14:nvContentPartPr>
              <p14:xfrm>
                <a:off x="7634618" y="678142"/>
                <a:ext cx="79920" cy="175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833508-B666-1E17-FC9B-1CD56B95D4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25978" y="669142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045CE10-909F-5D23-233B-E81BBA877E5A}"/>
                    </a:ext>
                  </a:extLst>
                </p14:cNvPr>
                <p14:cNvContentPartPr/>
                <p14:nvPr/>
              </p14:nvContentPartPr>
              <p14:xfrm>
                <a:off x="7714538" y="683542"/>
                <a:ext cx="94680" cy="172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045CE10-909F-5D23-233B-E81BBA877E5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05538" y="674902"/>
                  <a:ext cx="112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C58DDE5-C2BD-5DF1-9C53-7FF9DFCC8F91}"/>
                    </a:ext>
                  </a:extLst>
                </p14:cNvPr>
                <p14:cNvContentPartPr/>
                <p14:nvPr/>
              </p14:nvContentPartPr>
              <p14:xfrm>
                <a:off x="6031178" y="1045342"/>
                <a:ext cx="92880" cy="199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C58DDE5-C2BD-5DF1-9C53-7FF9DFCC8F9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22178" y="1036342"/>
                  <a:ext cx="110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1AD521-369D-D64A-56C5-909CF040BE89}"/>
                    </a:ext>
                  </a:extLst>
                </p14:cNvPr>
                <p14:cNvContentPartPr/>
                <p14:nvPr/>
              </p14:nvContentPartPr>
              <p14:xfrm>
                <a:off x="6171938" y="1122742"/>
                <a:ext cx="81000" cy="96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1AD521-369D-D64A-56C5-909CF040BE8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62938" y="1113742"/>
                  <a:ext cx="98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2559941-4D66-96DB-2B74-09E7B6DA21F1}"/>
                    </a:ext>
                  </a:extLst>
                </p14:cNvPr>
                <p14:cNvContentPartPr/>
                <p14:nvPr/>
              </p14:nvContentPartPr>
              <p14:xfrm>
                <a:off x="6295418" y="1072342"/>
                <a:ext cx="102600" cy="154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2559941-4D66-96DB-2B74-09E7B6DA21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86418" y="1063702"/>
                  <a:ext cx="120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E8FA254-029B-9E51-354B-61FFE5210B3B}"/>
                    </a:ext>
                  </a:extLst>
                </p14:cNvPr>
                <p14:cNvContentPartPr/>
                <p14:nvPr/>
              </p14:nvContentPartPr>
              <p14:xfrm>
                <a:off x="6443018" y="1087822"/>
                <a:ext cx="186120" cy="99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E8FA254-029B-9E51-354B-61FFE5210B3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34018" y="1078822"/>
                  <a:ext cx="203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DEBE98B-3460-5FD0-4C14-4D3D31FDC55C}"/>
                    </a:ext>
                  </a:extLst>
                </p14:cNvPr>
                <p14:cNvContentPartPr/>
                <p14:nvPr/>
              </p14:nvContentPartPr>
              <p14:xfrm>
                <a:off x="6597098" y="1025902"/>
                <a:ext cx="19800" cy="31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DEBE98B-3460-5FD0-4C14-4D3D31FDC5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88458" y="1016902"/>
                  <a:ext cx="37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67F4ED-D453-CFE1-E36D-EA53C945493F}"/>
                    </a:ext>
                  </a:extLst>
                </p14:cNvPr>
                <p14:cNvContentPartPr/>
                <p14:nvPr/>
              </p14:nvContentPartPr>
              <p14:xfrm>
                <a:off x="6659018" y="949222"/>
                <a:ext cx="157680" cy="221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67F4ED-D453-CFE1-E36D-EA53C94549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50378" y="940582"/>
                  <a:ext cx="175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33A074E-4F82-C7F3-C02D-5707E69C6072}"/>
                    </a:ext>
                  </a:extLst>
                </p14:cNvPr>
                <p14:cNvContentPartPr/>
                <p14:nvPr/>
              </p14:nvContentPartPr>
              <p14:xfrm>
                <a:off x="6848378" y="1042462"/>
                <a:ext cx="92880" cy="111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33A074E-4F82-C7F3-C02D-5707E69C607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39738" y="1033462"/>
                  <a:ext cx="110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C9F7378-583F-0ABF-A7CE-DE1CDFEA329D}"/>
                    </a:ext>
                  </a:extLst>
                </p14:cNvPr>
                <p14:cNvContentPartPr/>
                <p14:nvPr/>
              </p14:nvContentPartPr>
              <p14:xfrm>
                <a:off x="6977618" y="943102"/>
                <a:ext cx="210240" cy="190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C9F7378-583F-0ABF-A7CE-DE1CDFEA329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68978" y="934462"/>
                  <a:ext cx="227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D0F30D-5E7B-E09A-1F43-D5E9A6877A1B}"/>
                    </a:ext>
                  </a:extLst>
                </p14:cNvPr>
                <p14:cNvContentPartPr/>
                <p14:nvPr/>
              </p14:nvContentPartPr>
              <p14:xfrm>
                <a:off x="5534378" y="839062"/>
                <a:ext cx="2111040" cy="278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D0F30D-5E7B-E09A-1F43-D5E9A6877A1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25738" y="830062"/>
                  <a:ext cx="2128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D294F48-E1F2-FB1B-6A32-D4FDF0E5347E}"/>
                    </a:ext>
                  </a:extLst>
                </p14:cNvPr>
                <p14:cNvContentPartPr/>
                <p14:nvPr/>
              </p14:nvContentPartPr>
              <p14:xfrm>
                <a:off x="5355818" y="1233622"/>
                <a:ext cx="44280" cy="139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D294F48-E1F2-FB1B-6A32-D4FDF0E5347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46818" y="1224982"/>
                  <a:ext cx="6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3FB4BC7-B1B4-4A19-2418-D42CBE9D121C}"/>
                    </a:ext>
                  </a:extLst>
                </p14:cNvPr>
                <p14:cNvContentPartPr/>
                <p14:nvPr/>
              </p14:nvContentPartPr>
              <p14:xfrm>
                <a:off x="5271218" y="1168462"/>
                <a:ext cx="186480" cy="231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3FB4BC7-B1B4-4A19-2418-D42CBE9D12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62218" y="1159462"/>
                  <a:ext cx="204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DDA7F10-F643-2524-493C-E5C09399BE9D}"/>
                    </a:ext>
                  </a:extLst>
                </p14:cNvPr>
                <p14:cNvContentPartPr/>
                <p14:nvPr/>
              </p14:nvContentPartPr>
              <p14:xfrm>
                <a:off x="5552378" y="1166302"/>
                <a:ext cx="11880" cy="165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DDA7F10-F643-2524-493C-E5C09399BE9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43378" y="1157302"/>
                  <a:ext cx="2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4AB02F0-9460-A770-BCDA-F3CB4A63900F}"/>
                    </a:ext>
                  </a:extLst>
                </p14:cNvPr>
                <p14:cNvContentPartPr/>
                <p14:nvPr/>
              </p14:nvContentPartPr>
              <p14:xfrm>
                <a:off x="5516378" y="1136782"/>
                <a:ext cx="156600" cy="1598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4AB02F0-9460-A770-BCDA-F3CB4A63900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507738" y="1128142"/>
                  <a:ext cx="17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8CE9244-56FA-0CA1-AAC3-C28CFCAF6E3C}"/>
                    </a:ext>
                  </a:extLst>
                </p14:cNvPr>
                <p14:cNvContentPartPr/>
                <p14:nvPr/>
              </p14:nvContentPartPr>
              <p14:xfrm>
                <a:off x="5702138" y="1081702"/>
                <a:ext cx="169560" cy="211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8CE9244-56FA-0CA1-AAC3-C28CFCAF6E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93138" y="1073062"/>
                  <a:ext cx="187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5572B4B-A0AE-1273-E0BD-0C11D147247A}"/>
                    </a:ext>
                  </a:extLst>
                </p14:cNvPr>
                <p14:cNvContentPartPr/>
                <p14:nvPr/>
              </p14:nvContentPartPr>
              <p14:xfrm>
                <a:off x="1918898" y="966862"/>
                <a:ext cx="2608560" cy="272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5572B4B-A0AE-1273-E0BD-0C11D147247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09898" y="957862"/>
                  <a:ext cx="262620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CFB41A7F-9E44-B403-8A82-E894DEDEAE6B}"/>
              </a:ext>
            </a:extLst>
          </p:cNvPr>
          <p:cNvGrpSpPr/>
          <p:nvPr/>
        </p:nvGrpSpPr>
        <p:grpSpPr>
          <a:xfrm>
            <a:off x="4856138" y="2596942"/>
            <a:ext cx="2989800" cy="128520"/>
            <a:chOff x="4856138" y="2596942"/>
            <a:chExt cx="298980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1529468-4AD8-030D-ED0F-10C3EA3782C8}"/>
                    </a:ext>
                  </a:extLst>
                </p14:cNvPr>
                <p14:cNvContentPartPr/>
                <p14:nvPr/>
              </p14:nvContentPartPr>
              <p14:xfrm>
                <a:off x="4856138" y="2708182"/>
                <a:ext cx="133920" cy="4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1529468-4AD8-030D-ED0F-10C3EA3782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47498" y="2699542"/>
                  <a:ext cx="151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631B366-24FD-BBE4-D564-526A837A41AA}"/>
                    </a:ext>
                  </a:extLst>
                </p14:cNvPr>
                <p14:cNvContentPartPr/>
                <p14:nvPr/>
              </p14:nvContentPartPr>
              <p14:xfrm>
                <a:off x="5221178" y="2596942"/>
                <a:ext cx="2624760" cy="128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631B366-24FD-BBE4-D564-526A837A41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12178" y="2587942"/>
                  <a:ext cx="26424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60498FF-8075-AACB-7357-7673ABE87BCA}"/>
                  </a:ext>
                </a:extLst>
              </p14:cNvPr>
              <p14:cNvContentPartPr/>
              <p14:nvPr/>
            </p14:nvContentPartPr>
            <p14:xfrm>
              <a:off x="4992938" y="3509542"/>
              <a:ext cx="2590560" cy="1087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60498FF-8075-AACB-7357-7673ABE87BCA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984298" y="3500902"/>
                <a:ext cx="260820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60C0B415-B962-E70D-CE6B-FD9BD225C221}"/>
              </a:ext>
            </a:extLst>
          </p:cNvPr>
          <p:cNvGrpSpPr/>
          <p:nvPr/>
        </p:nvGrpSpPr>
        <p:grpSpPr>
          <a:xfrm>
            <a:off x="693458" y="3660382"/>
            <a:ext cx="6889320" cy="2710080"/>
            <a:chOff x="693458" y="3660382"/>
            <a:chExt cx="6889320" cy="271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3C212F-4FA8-D51C-D42E-236EF4FDCA13}"/>
                    </a:ext>
                  </a:extLst>
                </p14:cNvPr>
                <p14:cNvContentPartPr/>
                <p14:nvPr/>
              </p14:nvContentPartPr>
              <p14:xfrm>
                <a:off x="3414698" y="3660382"/>
                <a:ext cx="195840" cy="303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3C212F-4FA8-D51C-D42E-236EF4FDCA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05698" y="3651382"/>
                  <a:ext cx="213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4120955-7418-56B9-CB37-882E1527BC07}"/>
                    </a:ext>
                  </a:extLst>
                </p14:cNvPr>
                <p14:cNvContentPartPr/>
                <p14:nvPr/>
              </p14:nvContentPartPr>
              <p14:xfrm>
                <a:off x="3667058" y="3747142"/>
                <a:ext cx="36720" cy="160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4120955-7418-56B9-CB37-882E1527BC0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58418" y="3738142"/>
                  <a:ext cx="5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1B0F950-6214-CD7F-FB81-9A61243B40DF}"/>
                    </a:ext>
                  </a:extLst>
                </p14:cNvPr>
                <p14:cNvContentPartPr/>
                <p14:nvPr/>
              </p14:nvContentPartPr>
              <p14:xfrm>
                <a:off x="3750578" y="3732382"/>
                <a:ext cx="73080" cy="153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1B0F950-6214-CD7F-FB81-9A61243B40D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41938" y="3723742"/>
                  <a:ext cx="90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4A1651-0915-3B81-D04A-7D04426604F4}"/>
                    </a:ext>
                  </a:extLst>
                </p14:cNvPr>
                <p14:cNvContentPartPr/>
                <p14:nvPr/>
              </p14:nvContentPartPr>
              <p14:xfrm>
                <a:off x="3844178" y="3675142"/>
                <a:ext cx="103320" cy="158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4A1651-0915-3B81-D04A-7D04426604F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35538" y="3666142"/>
                  <a:ext cx="12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7C2971F-2CE2-39ED-B5CF-36449A2E8866}"/>
                    </a:ext>
                  </a:extLst>
                </p14:cNvPr>
                <p14:cNvContentPartPr/>
                <p14:nvPr/>
              </p14:nvContentPartPr>
              <p14:xfrm>
                <a:off x="3965498" y="3663262"/>
                <a:ext cx="100080" cy="1436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7C2971F-2CE2-39ED-B5CF-36449A2E88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56858" y="3654262"/>
                  <a:ext cx="11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EFA151D-5239-7A6E-40C6-FB579F8C9A5A}"/>
                    </a:ext>
                  </a:extLst>
                </p14:cNvPr>
                <p14:cNvContentPartPr/>
                <p14:nvPr/>
              </p14:nvContentPartPr>
              <p14:xfrm>
                <a:off x="3718178" y="3953782"/>
                <a:ext cx="148680" cy="240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EFA151D-5239-7A6E-40C6-FB579F8C9A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09538" y="3945142"/>
                  <a:ext cx="166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78A504C-066F-B535-53EB-B38AE43655E1}"/>
                    </a:ext>
                  </a:extLst>
                </p14:cNvPr>
                <p14:cNvContentPartPr/>
                <p14:nvPr/>
              </p14:nvContentPartPr>
              <p14:xfrm>
                <a:off x="3891338" y="3954502"/>
                <a:ext cx="239760" cy="143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78A504C-066F-B535-53EB-B38AE43655E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82698" y="3945862"/>
                  <a:ext cx="257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29C5256-43C1-7F70-79B8-161B292FF896}"/>
                    </a:ext>
                  </a:extLst>
                </p14:cNvPr>
                <p14:cNvContentPartPr/>
                <p14:nvPr/>
              </p14:nvContentPartPr>
              <p14:xfrm>
                <a:off x="3874058" y="3984382"/>
                <a:ext cx="52920" cy="90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29C5256-43C1-7F70-79B8-161B292FF89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65418" y="3975382"/>
                  <a:ext cx="70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C0F70A5-CA45-102C-607E-E34A824A644B}"/>
                    </a:ext>
                  </a:extLst>
                </p14:cNvPr>
                <p14:cNvContentPartPr/>
                <p14:nvPr/>
              </p14:nvContentPartPr>
              <p14:xfrm>
                <a:off x="4198418" y="3877102"/>
                <a:ext cx="66240" cy="103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C0F70A5-CA45-102C-607E-E34A824A644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89418" y="3868102"/>
                  <a:ext cx="8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8D0606C-D753-20FB-A022-150D0244C34F}"/>
                    </a:ext>
                  </a:extLst>
                </p14:cNvPr>
                <p14:cNvContentPartPr/>
                <p14:nvPr/>
              </p14:nvContentPartPr>
              <p14:xfrm>
                <a:off x="4282298" y="3845422"/>
                <a:ext cx="77400" cy="98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8D0606C-D753-20FB-A022-150D0244C34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73298" y="3836782"/>
                  <a:ext cx="9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C2FEF6F-90E7-BCF6-3DBE-406945C93D12}"/>
                    </a:ext>
                  </a:extLst>
                </p14:cNvPr>
                <p14:cNvContentPartPr/>
                <p14:nvPr/>
              </p14:nvContentPartPr>
              <p14:xfrm>
                <a:off x="4374458" y="3698542"/>
                <a:ext cx="127800" cy="187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C2FEF6F-90E7-BCF6-3DBE-406945C93D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65458" y="3689902"/>
                  <a:ext cx="14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F2992CB-4471-0D6D-C55C-CECD71F577EA}"/>
                    </a:ext>
                  </a:extLst>
                </p14:cNvPr>
                <p14:cNvContentPartPr/>
                <p14:nvPr/>
              </p14:nvContentPartPr>
              <p14:xfrm>
                <a:off x="4467698" y="3677662"/>
                <a:ext cx="158760" cy="135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F2992CB-4471-0D6D-C55C-CECD71F577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59058" y="3669022"/>
                  <a:ext cx="176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C978A82-AFA8-E32F-624D-368E58B7F1AE}"/>
                    </a:ext>
                  </a:extLst>
                </p14:cNvPr>
                <p14:cNvContentPartPr/>
                <p14:nvPr/>
              </p14:nvContentPartPr>
              <p14:xfrm>
                <a:off x="4138298" y="4173022"/>
                <a:ext cx="108720" cy="319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C978A82-AFA8-E32F-624D-368E58B7F1A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29658" y="4164022"/>
                  <a:ext cx="126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0011379-C21D-EF27-E969-F999AF47D55D}"/>
                    </a:ext>
                  </a:extLst>
                </p14:cNvPr>
                <p14:cNvContentPartPr/>
                <p14:nvPr/>
              </p14:nvContentPartPr>
              <p14:xfrm>
                <a:off x="4273658" y="4159702"/>
                <a:ext cx="45720" cy="115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0011379-C21D-EF27-E969-F999AF47D5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65018" y="4151062"/>
                  <a:ext cx="63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452BFDF-BE70-00D8-4B83-B2D17B01043B}"/>
                    </a:ext>
                  </a:extLst>
                </p14:cNvPr>
                <p14:cNvContentPartPr/>
                <p14:nvPr/>
              </p14:nvContentPartPr>
              <p14:xfrm>
                <a:off x="4369778" y="4120462"/>
                <a:ext cx="28800" cy="86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452BFDF-BE70-00D8-4B83-B2D17B0104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60778" y="4111822"/>
                  <a:ext cx="4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F57D271-1024-BF73-34C0-79CB364A25EC}"/>
                    </a:ext>
                  </a:extLst>
                </p14:cNvPr>
                <p14:cNvContentPartPr/>
                <p14:nvPr/>
              </p14:nvContentPartPr>
              <p14:xfrm>
                <a:off x="4442858" y="3981142"/>
                <a:ext cx="282240" cy="1821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F57D271-1024-BF73-34C0-79CB364A25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34218" y="3972142"/>
                  <a:ext cx="299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350AC22-E7AF-B4F2-EDFC-456230D697CB}"/>
                    </a:ext>
                  </a:extLst>
                </p14:cNvPr>
                <p14:cNvContentPartPr/>
                <p14:nvPr/>
              </p14:nvContentPartPr>
              <p14:xfrm>
                <a:off x="4748138" y="3927142"/>
                <a:ext cx="93960" cy="101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350AC22-E7AF-B4F2-EDFC-456230D697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39498" y="3918142"/>
                  <a:ext cx="11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753EE69-6443-0B1D-AAE0-D25C2379FE13}"/>
                    </a:ext>
                  </a:extLst>
                </p14:cNvPr>
                <p14:cNvContentPartPr/>
                <p14:nvPr/>
              </p14:nvContentPartPr>
              <p14:xfrm>
                <a:off x="4824458" y="3774502"/>
                <a:ext cx="180360" cy="214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753EE69-6443-0B1D-AAE0-D25C2379FE1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15818" y="3765502"/>
                  <a:ext cx="198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992F172-1ADA-42FB-3273-A774CEB477BC}"/>
                    </a:ext>
                  </a:extLst>
                </p14:cNvPr>
                <p14:cNvContentPartPr/>
                <p14:nvPr/>
              </p14:nvContentPartPr>
              <p14:xfrm>
                <a:off x="693458" y="5006062"/>
                <a:ext cx="244440" cy="275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992F172-1ADA-42FB-3273-A774CEB477B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4818" y="4997062"/>
                  <a:ext cx="262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D7BD680-ACD8-ECD7-3B7E-E7238F67B4D9}"/>
                    </a:ext>
                  </a:extLst>
                </p14:cNvPr>
                <p14:cNvContentPartPr/>
                <p14:nvPr/>
              </p14:nvContentPartPr>
              <p14:xfrm>
                <a:off x="992618" y="4898782"/>
                <a:ext cx="234000" cy="236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D7BD680-ACD8-ECD7-3B7E-E7238F67B4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3618" y="4889782"/>
                  <a:ext cx="251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ED1910D-4D4B-3212-E571-52AC4C9C7FB7}"/>
                    </a:ext>
                  </a:extLst>
                </p14:cNvPr>
                <p14:cNvContentPartPr/>
                <p14:nvPr/>
              </p14:nvContentPartPr>
              <p14:xfrm>
                <a:off x="1355138" y="4934422"/>
                <a:ext cx="68400" cy="1148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ED1910D-4D4B-3212-E571-52AC4C9C7F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46498" y="4925782"/>
                  <a:ext cx="8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07FA2E-D947-6E06-F797-8708199D5D21}"/>
                    </a:ext>
                  </a:extLst>
                </p14:cNvPr>
                <p14:cNvContentPartPr/>
                <p14:nvPr/>
              </p14:nvContentPartPr>
              <p14:xfrm>
                <a:off x="1462058" y="4927582"/>
                <a:ext cx="88560" cy="117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07FA2E-D947-6E06-F797-8708199D5D2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453418" y="4918582"/>
                  <a:ext cx="106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D5AFFE4-AFF6-8DF9-41B7-B3184CA5FB41}"/>
                    </a:ext>
                  </a:extLst>
                </p14:cNvPr>
                <p14:cNvContentPartPr/>
                <p14:nvPr/>
              </p14:nvContentPartPr>
              <p14:xfrm>
                <a:off x="1784618" y="4775662"/>
                <a:ext cx="239760" cy="212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D5AFFE4-AFF6-8DF9-41B7-B3184CA5FB4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75618" y="4766662"/>
                  <a:ext cx="257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037E20-AE0E-D966-C40C-C3745D3673CA}"/>
                    </a:ext>
                  </a:extLst>
                </p14:cNvPr>
                <p14:cNvContentPartPr/>
                <p14:nvPr/>
              </p14:nvContentPartPr>
              <p14:xfrm>
                <a:off x="2067938" y="4767382"/>
                <a:ext cx="160920" cy="1933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037E20-AE0E-D966-C40C-C3745D3673C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58938" y="4758742"/>
                  <a:ext cx="178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A8C4938-E62F-BFBC-FC21-4A2F169222B6}"/>
                    </a:ext>
                  </a:extLst>
                </p14:cNvPr>
                <p14:cNvContentPartPr/>
                <p14:nvPr/>
              </p14:nvContentPartPr>
              <p14:xfrm>
                <a:off x="2345858" y="4837222"/>
                <a:ext cx="112320" cy="114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A8C4938-E62F-BFBC-FC21-4A2F169222B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37218" y="4828582"/>
                  <a:ext cx="129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E8FB7B6-E0D9-114C-78B5-2C507A30E55D}"/>
                    </a:ext>
                  </a:extLst>
                </p14:cNvPr>
                <p14:cNvContentPartPr/>
                <p14:nvPr/>
              </p14:nvContentPartPr>
              <p14:xfrm>
                <a:off x="2465018" y="4752982"/>
                <a:ext cx="285840" cy="173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E8FB7B6-E0D9-114C-78B5-2C507A30E5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56378" y="4744342"/>
                  <a:ext cx="303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CB4F2B1-B6B0-FD58-F030-91B97A79215B}"/>
                    </a:ext>
                  </a:extLst>
                </p14:cNvPr>
                <p14:cNvContentPartPr/>
                <p14:nvPr/>
              </p14:nvContentPartPr>
              <p14:xfrm>
                <a:off x="2679938" y="4763062"/>
                <a:ext cx="44280" cy="11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CB4F2B1-B6B0-FD58-F030-91B97A7921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70938" y="4754062"/>
                  <a:ext cx="6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2AC095E-0427-258D-F196-EC3DFAF7D275}"/>
                    </a:ext>
                  </a:extLst>
                </p14:cNvPr>
                <p14:cNvContentPartPr/>
                <p14:nvPr/>
              </p14:nvContentPartPr>
              <p14:xfrm>
                <a:off x="2809178" y="4700782"/>
                <a:ext cx="143640" cy="178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2AC095E-0427-258D-F196-EC3DFAF7D27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00178" y="4692142"/>
                  <a:ext cx="161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75B15CC-59B4-39B4-F4F6-9D6222895327}"/>
                    </a:ext>
                  </a:extLst>
                </p14:cNvPr>
                <p14:cNvContentPartPr/>
                <p14:nvPr/>
              </p14:nvContentPartPr>
              <p14:xfrm>
                <a:off x="3228578" y="4764502"/>
                <a:ext cx="114480" cy="168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75B15CC-59B4-39B4-F4F6-9D62228953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19938" y="4755502"/>
                  <a:ext cx="132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FEF9086-857F-8FFB-9212-FAE7CBAEEBE1}"/>
                    </a:ext>
                  </a:extLst>
                </p14:cNvPr>
                <p14:cNvContentPartPr/>
                <p14:nvPr/>
              </p14:nvContentPartPr>
              <p14:xfrm>
                <a:off x="3235418" y="4860982"/>
                <a:ext cx="224280" cy="302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FEF9086-857F-8FFB-9212-FAE7CBAEEB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226778" y="4851982"/>
                  <a:ext cx="24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2C34340-F499-2D16-7F3A-3A0DFBA7ECA6}"/>
                    </a:ext>
                  </a:extLst>
                </p14:cNvPr>
                <p14:cNvContentPartPr/>
                <p14:nvPr/>
              </p14:nvContentPartPr>
              <p14:xfrm>
                <a:off x="3522338" y="4701862"/>
                <a:ext cx="143640" cy="231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2C34340-F499-2D16-7F3A-3A0DFBA7ECA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13698" y="4693222"/>
                  <a:ext cx="161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7D028D8-62C3-8010-B507-958E5D169114}"/>
                    </a:ext>
                  </a:extLst>
                </p14:cNvPr>
                <p14:cNvContentPartPr/>
                <p14:nvPr/>
              </p14:nvContentPartPr>
              <p14:xfrm>
                <a:off x="3753458" y="4898062"/>
                <a:ext cx="20880" cy="9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7D028D8-62C3-8010-B507-958E5D1691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44818" y="4889422"/>
                  <a:ext cx="3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EFCD585-0C62-199C-3541-A1B473CF4427}"/>
                    </a:ext>
                  </a:extLst>
                </p14:cNvPr>
                <p14:cNvContentPartPr/>
                <p14:nvPr/>
              </p14:nvContentPartPr>
              <p14:xfrm>
                <a:off x="5743898" y="4418902"/>
                <a:ext cx="169560" cy="198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EFCD585-0C62-199C-3541-A1B473CF442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35258" y="4409902"/>
                  <a:ext cx="18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4D67B40-9681-F556-D9DB-5F181886A844}"/>
                    </a:ext>
                  </a:extLst>
                </p14:cNvPr>
                <p14:cNvContentPartPr/>
                <p14:nvPr/>
              </p14:nvContentPartPr>
              <p14:xfrm>
                <a:off x="5973218" y="4470382"/>
                <a:ext cx="103680" cy="154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4D67B40-9681-F556-D9DB-5F181886A8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64578" y="4461382"/>
                  <a:ext cx="121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B075504-8571-3637-6563-5EF71181E71A}"/>
                    </a:ext>
                  </a:extLst>
                </p14:cNvPr>
                <p14:cNvContentPartPr/>
                <p14:nvPr/>
              </p14:nvContentPartPr>
              <p14:xfrm>
                <a:off x="6162938" y="4430422"/>
                <a:ext cx="293040" cy="110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B075504-8571-3637-6563-5EF71181E71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54298" y="4421782"/>
                  <a:ext cx="31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82CBE1A-69E3-E81B-59FE-4516A60BDDF1}"/>
                    </a:ext>
                  </a:extLst>
                </p14:cNvPr>
                <p14:cNvContentPartPr/>
                <p14:nvPr/>
              </p14:nvContentPartPr>
              <p14:xfrm>
                <a:off x="6529418" y="4283542"/>
                <a:ext cx="86400" cy="2206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82CBE1A-69E3-E81B-59FE-4516A60BDDF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20778" y="4274902"/>
                  <a:ext cx="104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47ACE22-7AD1-ACD1-5916-E4CB2917CBA8}"/>
                    </a:ext>
                  </a:extLst>
                </p14:cNvPr>
                <p14:cNvContentPartPr/>
                <p14:nvPr/>
              </p14:nvContentPartPr>
              <p14:xfrm>
                <a:off x="6676298" y="4378222"/>
                <a:ext cx="169560" cy="78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47ACE22-7AD1-ACD1-5916-E4CB2917CBA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67298" y="4369222"/>
                  <a:ext cx="187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995332D-C93F-754A-DF1A-D906AC07E031}"/>
                    </a:ext>
                  </a:extLst>
                </p14:cNvPr>
                <p14:cNvContentPartPr/>
                <p14:nvPr/>
              </p14:nvContentPartPr>
              <p14:xfrm>
                <a:off x="6889778" y="4369222"/>
                <a:ext cx="125640" cy="2581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995332D-C93F-754A-DF1A-D906AC07E03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1138" y="4360582"/>
                  <a:ext cx="143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9050E96-A438-7339-2925-640BC6AE6338}"/>
                    </a:ext>
                  </a:extLst>
                </p14:cNvPr>
                <p14:cNvContentPartPr/>
                <p14:nvPr/>
              </p14:nvContentPartPr>
              <p14:xfrm>
                <a:off x="5807618" y="4597462"/>
                <a:ext cx="1288080" cy="174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9050E96-A438-7339-2925-640BC6AE633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98978" y="4588462"/>
                  <a:ext cx="130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C3F5D0B-80EF-D5BC-C2DC-4A91D6FFD23A}"/>
                    </a:ext>
                  </a:extLst>
                </p14:cNvPr>
                <p14:cNvContentPartPr/>
                <p14:nvPr/>
              </p14:nvContentPartPr>
              <p14:xfrm>
                <a:off x="4110938" y="4651462"/>
                <a:ext cx="177120" cy="200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C3F5D0B-80EF-D5BC-C2DC-4A91D6FFD23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01938" y="4642462"/>
                  <a:ext cx="194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EB8B889-8F0C-C0B2-F5E7-2A09411D7C00}"/>
                    </a:ext>
                  </a:extLst>
                </p14:cNvPr>
                <p14:cNvContentPartPr/>
                <p14:nvPr/>
              </p14:nvContentPartPr>
              <p14:xfrm>
                <a:off x="4240178" y="4644262"/>
                <a:ext cx="2880" cy="10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EB8B889-8F0C-C0B2-F5E7-2A09411D7C0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31178" y="4635262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EA38418-F67B-0159-40BC-742ED5F3D141}"/>
                    </a:ext>
                  </a:extLst>
                </p14:cNvPr>
                <p14:cNvContentPartPr/>
                <p14:nvPr/>
              </p14:nvContentPartPr>
              <p14:xfrm>
                <a:off x="4327298" y="4701142"/>
                <a:ext cx="186120" cy="123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EA38418-F67B-0159-40BC-742ED5F3D14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18658" y="4692142"/>
                  <a:ext cx="20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896B029-07C8-1049-DD34-98805155324E}"/>
                    </a:ext>
                  </a:extLst>
                </p14:cNvPr>
                <p14:cNvContentPartPr/>
                <p14:nvPr/>
              </p14:nvContentPartPr>
              <p14:xfrm>
                <a:off x="4487138" y="4591342"/>
                <a:ext cx="85320" cy="189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896B029-07C8-1049-DD34-98805155324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78498" y="4582702"/>
                  <a:ext cx="102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F479FCA-EE48-DC83-D3B6-37DA395212ED}"/>
                    </a:ext>
                  </a:extLst>
                </p14:cNvPr>
                <p14:cNvContentPartPr/>
                <p14:nvPr/>
              </p14:nvContentPartPr>
              <p14:xfrm>
                <a:off x="4661378" y="4580182"/>
                <a:ext cx="208800" cy="155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F479FCA-EE48-DC83-D3B6-37DA395212E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52378" y="4571182"/>
                  <a:ext cx="226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21230E3-6752-4A2B-1D61-376EB1196718}"/>
                    </a:ext>
                  </a:extLst>
                </p14:cNvPr>
                <p14:cNvContentPartPr/>
                <p14:nvPr/>
              </p14:nvContentPartPr>
              <p14:xfrm>
                <a:off x="4938218" y="4622302"/>
                <a:ext cx="86760" cy="110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21230E3-6752-4A2B-1D61-376EB119671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29578" y="4613302"/>
                  <a:ext cx="104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EDE6FF8-2C0F-500A-35A1-D6D234F1B4E8}"/>
                    </a:ext>
                  </a:extLst>
                </p14:cNvPr>
                <p14:cNvContentPartPr/>
                <p14:nvPr/>
              </p14:nvContentPartPr>
              <p14:xfrm>
                <a:off x="5091578" y="4503502"/>
                <a:ext cx="198360" cy="204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EDE6FF8-2C0F-500A-35A1-D6D234F1B4E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82578" y="4494502"/>
                  <a:ext cx="216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49195A1-02CA-A5FE-AC55-E9DF12E80BD0}"/>
                    </a:ext>
                  </a:extLst>
                </p14:cNvPr>
                <p14:cNvContentPartPr/>
                <p14:nvPr/>
              </p14:nvContentPartPr>
              <p14:xfrm>
                <a:off x="5248538" y="4462102"/>
                <a:ext cx="2880" cy="14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49195A1-02CA-A5FE-AC55-E9DF12E80BD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39538" y="4453102"/>
                  <a:ext cx="2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6B08AF4-C654-C12E-E46C-CDA02533C39B}"/>
                    </a:ext>
                  </a:extLst>
                </p14:cNvPr>
                <p14:cNvContentPartPr/>
                <p14:nvPr/>
              </p14:nvContentPartPr>
              <p14:xfrm>
                <a:off x="5328818" y="4612222"/>
                <a:ext cx="119160" cy="47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6B08AF4-C654-C12E-E46C-CDA02533C3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320178" y="4603222"/>
                  <a:ext cx="13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F632A07-16CA-A96D-F8F0-C9C36BC40F02}"/>
                    </a:ext>
                  </a:extLst>
                </p14:cNvPr>
                <p14:cNvContentPartPr/>
                <p14:nvPr/>
              </p14:nvContentPartPr>
              <p14:xfrm>
                <a:off x="4277978" y="4873222"/>
                <a:ext cx="703440" cy="1674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F632A07-16CA-A96D-F8F0-C9C36BC40F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68978" y="4864582"/>
                  <a:ext cx="721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A8E55A8-0D0B-0EA6-4D39-CDBED25D473E}"/>
                    </a:ext>
                  </a:extLst>
                </p14:cNvPr>
                <p14:cNvContentPartPr/>
                <p14:nvPr/>
              </p14:nvContentPartPr>
              <p14:xfrm>
                <a:off x="1039418" y="5845942"/>
                <a:ext cx="277560" cy="1681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A8E55A8-0D0B-0EA6-4D39-CDBED25D473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0418" y="5836942"/>
                  <a:ext cx="29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0E1A9A2-6D2D-E06A-36EF-7FD4615683C9}"/>
                    </a:ext>
                  </a:extLst>
                </p14:cNvPr>
                <p14:cNvContentPartPr/>
                <p14:nvPr/>
              </p14:nvContentPartPr>
              <p14:xfrm>
                <a:off x="1374938" y="5879062"/>
                <a:ext cx="71280" cy="95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0E1A9A2-6D2D-E06A-36EF-7FD4615683C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66298" y="5870422"/>
                  <a:ext cx="88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3E22928-CB02-0DFA-BCAA-BB7B19847955}"/>
                    </a:ext>
                  </a:extLst>
                </p14:cNvPr>
                <p14:cNvContentPartPr/>
                <p14:nvPr/>
              </p14:nvContentPartPr>
              <p14:xfrm>
                <a:off x="1725218" y="5773582"/>
                <a:ext cx="75960" cy="1897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3E22928-CB02-0DFA-BCAA-BB7B1984795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16578" y="5764942"/>
                  <a:ext cx="93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955FCB7-B149-CB3A-8F24-237470022080}"/>
                    </a:ext>
                  </a:extLst>
                </p14:cNvPr>
                <p14:cNvContentPartPr/>
                <p14:nvPr/>
              </p14:nvContentPartPr>
              <p14:xfrm>
                <a:off x="1654658" y="5741182"/>
                <a:ext cx="162000" cy="117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955FCB7-B149-CB3A-8F24-2374700220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45658" y="5732182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569D9F5-34C6-3E8E-8BBE-3F5CF66CB206}"/>
                    </a:ext>
                  </a:extLst>
                </p14:cNvPr>
                <p14:cNvContentPartPr/>
                <p14:nvPr/>
              </p14:nvContentPartPr>
              <p14:xfrm>
                <a:off x="1840778" y="5811742"/>
                <a:ext cx="308880" cy="104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569D9F5-34C6-3E8E-8BBE-3F5CF66CB20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32138" y="5802742"/>
                  <a:ext cx="326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9FA0433-8E8F-DD4C-CE06-026C9823B0C2}"/>
                    </a:ext>
                  </a:extLst>
                </p14:cNvPr>
                <p14:cNvContentPartPr/>
                <p14:nvPr/>
              </p14:nvContentPartPr>
              <p14:xfrm>
                <a:off x="2094218" y="5728942"/>
                <a:ext cx="38160" cy="7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9FA0433-8E8F-DD4C-CE06-026C9823B0C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85218" y="5719942"/>
                  <a:ext cx="55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13B5FB3-6BB3-7111-F034-6706F3690648}"/>
                    </a:ext>
                  </a:extLst>
                </p14:cNvPr>
                <p14:cNvContentPartPr/>
                <p14:nvPr/>
              </p14:nvContentPartPr>
              <p14:xfrm>
                <a:off x="2202218" y="5749822"/>
                <a:ext cx="193680" cy="68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13B5FB3-6BB3-7111-F034-6706F369064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93218" y="5740822"/>
                  <a:ext cx="211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804A9FE-6C47-8BD3-9981-13F708290E59}"/>
                    </a:ext>
                  </a:extLst>
                </p14:cNvPr>
                <p14:cNvContentPartPr/>
                <p14:nvPr/>
              </p14:nvContentPartPr>
              <p14:xfrm>
                <a:off x="2507138" y="5732902"/>
                <a:ext cx="72720" cy="175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804A9FE-6C47-8BD3-9981-13F708290E5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98138" y="5724262"/>
                  <a:ext cx="9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25F88D1-FFFF-2817-FCA3-9204EBB8FE3E}"/>
                    </a:ext>
                  </a:extLst>
                </p14:cNvPr>
                <p14:cNvContentPartPr/>
                <p14:nvPr/>
              </p14:nvContentPartPr>
              <p14:xfrm>
                <a:off x="2631698" y="5694382"/>
                <a:ext cx="124560" cy="100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25F88D1-FFFF-2817-FCA3-9204EBB8FE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23058" y="5685382"/>
                  <a:ext cx="14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211D20A-9D81-006F-EFBD-1502BF40209B}"/>
                    </a:ext>
                  </a:extLst>
                </p14:cNvPr>
                <p14:cNvContentPartPr/>
                <p14:nvPr/>
              </p14:nvContentPartPr>
              <p14:xfrm>
                <a:off x="2753018" y="5667382"/>
                <a:ext cx="101160" cy="109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211D20A-9D81-006F-EFBD-1502BF40209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44018" y="5658382"/>
                  <a:ext cx="11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BD765B6-4473-9AA8-EC04-6263ADB43CED}"/>
                    </a:ext>
                  </a:extLst>
                </p14:cNvPr>
                <p14:cNvContentPartPr/>
                <p14:nvPr/>
              </p14:nvContentPartPr>
              <p14:xfrm>
                <a:off x="2927978" y="5636782"/>
                <a:ext cx="56520" cy="2732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BD765B6-4473-9AA8-EC04-6263ADB43C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18978" y="5628142"/>
                  <a:ext cx="74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2211F00-06F9-F900-C269-65E167904F90}"/>
                    </a:ext>
                  </a:extLst>
                </p14:cNvPr>
                <p14:cNvContentPartPr/>
                <p14:nvPr/>
              </p14:nvContentPartPr>
              <p14:xfrm>
                <a:off x="3012218" y="5622742"/>
                <a:ext cx="61200" cy="99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2211F00-06F9-F900-C269-65E167904F9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03218" y="5614102"/>
                  <a:ext cx="78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B725FC3-CECB-529C-5F2E-71444C813A16}"/>
                    </a:ext>
                  </a:extLst>
                </p14:cNvPr>
                <p14:cNvContentPartPr/>
                <p14:nvPr/>
              </p14:nvContentPartPr>
              <p14:xfrm>
                <a:off x="3089978" y="5505742"/>
                <a:ext cx="285120" cy="1674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B725FC3-CECB-529C-5F2E-71444C813A1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81338" y="5496742"/>
                  <a:ext cx="302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B02B76F-A4D9-B8B9-E142-0BAA25707446}"/>
                    </a:ext>
                  </a:extLst>
                </p14:cNvPr>
                <p14:cNvContentPartPr/>
                <p14:nvPr/>
              </p14:nvContentPartPr>
              <p14:xfrm>
                <a:off x="3329378" y="5497462"/>
                <a:ext cx="22680" cy="136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B02B76F-A4D9-B8B9-E142-0BAA2570744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20738" y="5488822"/>
                  <a:ext cx="40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63D00C6-E32E-5853-C8D1-91EAC6BF153E}"/>
                    </a:ext>
                  </a:extLst>
                </p14:cNvPr>
                <p14:cNvContentPartPr/>
                <p14:nvPr/>
              </p14:nvContentPartPr>
              <p14:xfrm>
                <a:off x="3433778" y="5535622"/>
                <a:ext cx="57240" cy="1332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63D00C6-E32E-5853-C8D1-91EAC6BF153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25138" y="5526982"/>
                  <a:ext cx="7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2541557-07B5-FE27-CC68-8478757638A6}"/>
                    </a:ext>
                  </a:extLst>
                </p14:cNvPr>
                <p14:cNvContentPartPr/>
                <p14:nvPr/>
              </p14:nvContentPartPr>
              <p14:xfrm>
                <a:off x="3767498" y="5358502"/>
                <a:ext cx="311400" cy="402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2541557-07B5-FE27-CC68-8478757638A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58858" y="5349862"/>
                  <a:ext cx="329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17FAFDB-F58F-9A19-3D54-4AD42F8F781B}"/>
                    </a:ext>
                  </a:extLst>
                </p14:cNvPr>
                <p14:cNvContentPartPr/>
                <p14:nvPr/>
              </p14:nvContentPartPr>
              <p14:xfrm>
                <a:off x="3935258" y="5293342"/>
                <a:ext cx="6120" cy="14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17FAFDB-F58F-9A19-3D54-4AD42F8F781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26258" y="5284342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55BB51-6EF3-EF70-A5DA-DE6BD3B01575}"/>
                    </a:ext>
                  </a:extLst>
                </p14:cNvPr>
                <p14:cNvContentPartPr/>
                <p14:nvPr/>
              </p14:nvContentPartPr>
              <p14:xfrm>
                <a:off x="4270058" y="5380462"/>
                <a:ext cx="200880" cy="1616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55BB51-6EF3-EF70-A5DA-DE6BD3B0157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61418" y="5371822"/>
                  <a:ext cx="218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0630947-73E6-1AB8-6726-9CB2FCA0AB2D}"/>
                    </a:ext>
                  </a:extLst>
                </p14:cNvPr>
                <p14:cNvContentPartPr/>
                <p14:nvPr/>
              </p14:nvContentPartPr>
              <p14:xfrm>
                <a:off x="4639058" y="5372182"/>
                <a:ext cx="311400" cy="1227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0630947-73E6-1AB8-6726-9CB2FCA0AB2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30058" y="5363542"/>
                  <a:ext cx="329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24F4881-200D-4B7E-062B-0E25104C2BD7}"/>
                    </a:ext>
                  </a:extLst>
                </p14:cNvPr>
                <p14:cNvContentPartPr/>
                <p14:nvPr/>
              </p14:nvContentPartPr>
              <p14:xfrm>
                <a:off x="4926338" y="5319262"/>
                <a:ext cx="31320" cy="19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24F4881-200D-4B7E-062B-0E25104C2B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17698" y="5310262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C54019C-55FA-553F-7201-0ADCE952256F}"/>
                    </a:ext>
                  </a:extLst>
                </p14:cNvPr>
                <p14:cNvContentPartPr/>
                <p14:nvPr/>
              </p14:nvContentPartPr>
              <p14:xfrm>
                <a:off x="4994738" y="5364262"/>
                <a:ext cx="239040" cy="59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C54019C-55FA-553F-7201-0ADCE952256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986098" y="5355262"/>
                  <a:ext cx="256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9E53C9F-FC53-FB51-A331-80D5B6585039}"/>
                    </a:ext>
                  </a:extLst>
                </p14:cNvPr>
                <p14:cNvContentPartPr/>
                <p14:nvPr/>
              </p14:nvContentPartPr>
              <p14:xfrm>
                <a:off x="5464178" y="5318542"/>
                <a:ext cx="183960" cy="252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9E53C9F-FC53-FB51-A331-80D5B658503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55178" y="5309902"/>
                  <a:ext cx="201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7FFC2B1-CC0C-F88A-AC43-4504DB9F3700}"/>
                    </a:ext>
                  </a:extLst>
                </p14:cNvPr>
                <p14:cNvContentPartPr/>
                <p14:nvPr/>
              </p14:nvContentPartPr>
              <p14:xfrm>
                <a:off x="5696018" y="5195782"/>
                <a:ext cx="230760" cy="259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7FFC2B1-CC0C-F88A-AC43-4504DB9F370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87378" y="5187142"/>
                  <a:ext cx="248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1B93F46-85D5-D98F-15B5-067EF07AF1D8}"/>
                    </a:ext>
                  </a:extLst>
                </p14:cNvPr>
                <p14:cNvContentPartPr/>
                <p14:nvPr/>
              </p14:nvContentPartPr>
              <p14:xfrm>
                <a:off x="6016778" y="5252302"/>
                <a:ext cx="206280" cy="91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1B93F46-85D5-D98F-15B5-067EF07AF1D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07778" y="5243302"/>
                  <a:ext cx="223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A087C29-4D52-1069-FD77-F636E4FEB1EC}"/>
                    </a:ext>
                  </a:extLst>
                </p14:cNvPr>
                <p14:cNvContentPartPr/>
                <p14:nvPr/>
              </p14:nvContentPartPr>
              <p14:xfrm>
                <a:off x="6502058" y="5087782"/>
                <a:ext cx="291600" cy="182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A087C29-4D52-1069-FD77-F636E4FEB1E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93418" y="5078782"/>
                  <a:ext cx="30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37C72F3-FF56-C25E-E526-A0BE6C743028}"/>
                    </a:ext>
                  </a:extLst>
                </p14:cNvPr>
                <p14:cNvContentPartPr/>
                <p14:nvPr/>
              </p14:nvContentPartPr>
              <p14:xfrm>
                <a:off x="6793298" y="5085982"/>
                <a:ext cx="190080" cy="1314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37C72F3-FF56-C25E-E526-A0BE6C74302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84658" y="5076982"/>
                  <a:ext cx="207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4DF736-959D-1F9A-0893-CEFBDFD986DB}"/>
                    </a:ext>
                  </a:extLst>
                </p14:cNvPr>
                <p14:cNvContentPartPr/>
                <p14:nvPr/>
              </p14:nvContentPartPr>
              <p14:xfrm>
                <a:off x="7013978" y="5067982"/>
                <a:ext cx="70920" cy="126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4DF736-959D-1F9A-0893-CEFBDFD986D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05338" y="5058982"/>
                  <a:ext cx="8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304B381-CC1C-4BFD-D9B4-8A4B465958DE}"/>
                    </a:ext>
                  </a:extLst>
                </p14:cNvPr>
                <p14:cNvContentPartPr/>
                <p14:nvPr/>
              </p14:nvContentPartPr>
              <p14:xfrm>
                <a:off x="7174178" y="4981942"/>
                <a:ext cx="281520" cy="176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304B381-CC1C-4BFD-D9B4-8A4B465958D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65178" y="4973302"/>
                  <a:ext cx="299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FF923E9-03CE-440D-126D-3BE85F9486B2}"/>
                    </a:ext>
                  </a:extLst>
                </p14:cNvPr>
                <p14:cNvContentPartPr/>
                <p14:nvPr/>
              </p14:nvContentPartPr>
              <p14:xfrm>
                <a:off x="7399538" y="4925782"/>
                <a:ext cx="74520" cy="59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FF923E9-03CE-440D-126D-3BE85F9486B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90538" y="4917142"/>
                  <a:ext cx="9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6278393-623D-A760-B6E7-8A3943F45C24}"/>
                    </a:ext>
                  </a:extLst>
                </p14:cNvPr>
                <p14:cNvContentPartPr/>
                <p14:nvPr/>
              </p14:nvContentPartPr>
              <p14:xfrm>
                <a:off x="7462538" y="4880782"/>
                <a:ext cx="100800" cy="189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6278393-623D-A760-B6E7-8A3943F45C2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53898" y="4872142"/>
                  <a:ext cx="118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E92A2A5-73D1-C781-7A6B-AED5D66356E0}"/>
                    </a:ext>
                  </a:extLst>
                </p14:cNvPr>
                <p14:cNvContentPartPr/>
                <p14:nvPr/>
              </p14:nvContentPartPr>
              <p14:xfrm>
                <a:off x="4264298" y="5884822"/>
                <a:ext cx="500400" cy="184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E92A2A5-73D1-C781-7A6B-AED5D66356E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55658" y="5875822"/>
                  <a:ext cx="518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87B13D1-33FF-B354-26C1-3495296D9C00}"/>
                    </a:ext>
                  </a:extLst>
                </p14:cNvPr>
                <p14:cNvContentPartPr/>
                <p14:nvPr/>
              </p14:nvContentPartPr>
              <p14:xfrm>
                <a:off x="4735538" y="5787262"/>
                <a:ext cx="3960" cy="11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87B13D1-33FF-B354-26C1-3495296D9C0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726538" y="5778262"/>
                  <a:ext cx="21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8779986-7032-2507-F281-6373402B7325}"/>
                    </a:ext>
                  </a:extLst>
                </p14:cNvPr>
                <p14:cNvContentPartPr/>
                <p14:nvPr/>
              </p14:nvContentPartPr>
              <p14:xfrm>
                <a:off x="4801418" y="5823262"/>
                <a:ext cx="114120" cy="1432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8779986-7032-2507-F281-6373402B732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92418" y="5814262"/>
                  <a:ext cx="131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A09CECC-2A3E-1CE0-EFA2-16E3B6E0E78F}"/>
                    </a:ext>
                  </a:extLst>
                </p14:cNvPr>
                <p14:cNvContentPartPr/>
                <p14:nvPr/>
              </p14:nvContentPartPr>
              <p14:xfrm>
                <a:off x="4961258" y="5717062"/>
                <a:ext cx="182160" cy="212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A09CECC-2A3E-1CE0-EFA2-16E3B6E0E7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52258" y="5708422"/>
                  <a:ext cx="199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18852BC-3467-FB94-8C56-446F0659BE56}"/>
                    </a:ext>
                  </a:extLst>
                </p14:cNvPr>
                <p14:cNvContentPartPr/>
                <p14:nvPr/>
              </p14:nvContentPartPr>
              <p14:xfrm>
                <a:off x="5204978" y="5777902"/>
                <a:ext cx="137160" cy="102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18852BC-3467-FB94-8C56-446F0659BE5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96338" y="5768902"/>
                  <a:ext cx="154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3E25402-C947-D78A-77FE-4F1762C7FB76}"/>
                    </a:ext>
                  </a:extLst>
                </p14:cNvPr>
                <p14:cNvContentPartPr/>
                <p14:nvPr/>
              </p14:nvContentPartPr>
              <p14:xfrm>
                <a:off x="5660738" y="5704102"/>
                <a:ext cx="30960" cy="174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3E25402-C947-D78A-77FE-4F1762C7FB7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51738" y="5695102"/>
                  <a:ext cx="48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FF54F52-013F-ECB7-4C4F-79272FFFCD5F}"/>
                    </a:ext>
                  </a:extLst>
                </p14:cNvPr>
                <p14:cNvContentPartPr/>
                <p14:nvPr/>
              </p14:nvContentPartPr>
              <p14:xfrm>
                <a:off x="5573978" y="5692582"/>
                <a:ext cx="290520" cy="1749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FF54F52-013F-ECB7-4C4F-79272FFFCD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65338" y="5683942"/>
                  <a:ext cx="30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84649C9-8CBB-828A-057A-63213FF870B9}"/>
                    </a:ext>
                  </a:extLst>
                </p14:cNvPr>
                <p14:cNvContentPartPr/>
                <p14:nvPr/>
              </p14:nvContentPartPr>
              <p14:xfrm>
                <a:off x="5872778" y="5588542"/>
                <a:ext cx="150120" cy="272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84649C9-8CBB-828A-057A-63213FF870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863778" y="5579542"/>
                  <a:ext cx="167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FEC74F7-C917-049E-152C-131F1E1E652A}"/>
                    </a:ext>
                  </a:extLst>
                </p14:cNvPr>
                <p14:cNvContentPartPr/>
                <p14:nvPr/>
              </p14:nvContentPartPr>
              <p14:xfrm>
                <a:off x="6173018" y="5689702"/>
                <a:ext cx="289440" cy="104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FEC74F7-C917-049E-152C-131F1E1E652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64378" y="5680702"/>
                  <a:ext cx="307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BC4A489-7B47-3B97-29F1-0A925CFC3285}"/>
                    </a:ext>
                  </a:extLst>
                </p14:cNvPr>
                <p14:cNvContentPartPr/>
                <p14:nvPr/>
              </p14:nvContentPartPr>
              <p14:xfrm>
                <a:off x="6515738" y="5538142"/>
                <a:ext cx="100800" cy="164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BC4A489-7B47-3B97-29F1-0A925CFC328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06738" y="5529142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61806A8-B986-0FA0-2FF3-CEB95FD5FA03}"/>
                    </a:ext>
                  </a:extLst>
                </p14:cNvPr>
                <p14:cNvContentPartPr/>
                <p14:nvPr/>
              </p14:nvContentPartPr>
              <p14:xfrm>
                <a:off x="6821738" y="5517622"/>
                <a:ext cx="16200" cy="1656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61806A8-B986-0FA0-2FF3-CEB95FD5FA0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12738" y="5508982"/>
                  <a:ext cx="33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BA47186-E8D3-88CB-7E97-0B952CE0B36C}"/>
                    </a:ext>
                  </a:extLst>
                </p14:cNvPr>
                <p14:cNvContentPartPr/>
                <p14:nvPr/>
              </p14:nvContentPartPr>
              <p14:xfrm>
                <a:off x="6734258" y="5489542"/>
                <a:ext cx="155160" cy="2160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BA47186-E8D3-88CB-7E97-0B952CE0B36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725618" y="5480542"/>
                  <a:ext cx="172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97ABEAC-E4DE-3A3C-7352-748194665573}"/>
                    </a:ext>
                  </a:extLst>
                </p14:cNvPr>
                <p14:cNvContentPartPr/>
                <p14:nvPr/>
              </p14:nvContentPartPr>
              <p14:xfrm>
                <a:off x="6976178" y="5417542"/>
                <a:ext cx="106560" cy="215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97ABEAC-E4DE-3A3C-7352-74819466557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67178" y="5408902"/>
                  <a:ext cx="12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6DA8BBD-15AB-AD61-C734-F71ABD043FDE}"/>
                    </a:ext>
                  </a:extLst>
                </p14:cNvPr>
                <p14:cNvContentPartPr/>
                <p14:nvPr/>
              </p14:nvContentPartPr>
              <p14:xfrm>
                <a:off x="7254098" y="5405662"/>
                <a:ext cx="46440" cy="206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6DA8BBD-15AB-AD61-C734-F71ABD043FD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45098" y="5397022"/>
                  <a:ext cx="64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6BE0ACF-5225-509C-4C87-6BAF7B15006E}"/>
                    </a:ext>
                  </a:extLst>
                </p14:cNvPr>
                <p14:cNvContentPartPr/>
                <p14:nvPr/>
              </p14:nvContentPartPr>
              <p14:xfrm>
                <a:off x="7181738" y="5363542"/>
                <a:ext cx="204840" cy="137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6BE0ACF-5225-509C-4C87-6BAF7B15006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72738" y="5354542"/>
                  <a:ext cx="22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838B76A-F259-1FCE-B238-2119A0CA3347}"/>
                    </a:ext>
                  </a:extLst>
                </p14:cNvPr>
                <p14:cNvContentPartPr/>
                <p14:nvPr/>
              </p14:nvContentPartPr>
              <p14:xfrm>
                <a:off x="6213338" y="6097222"/>
                <a:ext cx="243720" cy="1173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838B76A-F259-1FCE-B238-2119A0CA33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04338" y="6088222"/>
                  <a:ext cx="261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29ADB4C-F75E-72C5-FD44-B130C29367DF}"/>
                    </a:ext>
                  </a:extLst>
                </p14:cNvPr>
                <p14:cNvContentPartPr/>
                <p14:nvPr/>
              </p14:nvContentPartPr>
              <p14:xfrm>
                <a:off x="6393338" y="6003262"/>
                <a:ext cx="5040" cy="72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29ADB4C-F75E-72C5-FD44-B130C29367D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84698" y="5994622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3BDCFD4-A4DF-140A-F17B-DFEE89D98DB8}"/>
                    </a:ext>
                  </a:extLst>
                </p14:cNvPr>
                <p14:cNvContentPartPr/>
                <p14:nvPr/>
              </p14:nvContentPartPr>
              <p14:xfrm>
                <a:off x="6661178" y="5977342"/>
                <a:ext cx="250200" cy="282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3BDCFD4-A4DF-140A-F17B-DFEE89D98DB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52178" y="5968702"/>
                  <a:ext cx="267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DCB4D0-1527-DE08-5177-284E19EC569A}"/>
                    </a:ext>
                  </a:extLst>
                </p14:cNvPr>
                <p14:cNvContentPartPr/>
                <p14:nvPr/>
              </p14:nvContentPartPr>
              <p14:xfrm>
                <a:off x="6622298" y="5882662"/>
                <a:ext cx="220320" cy="68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DCB4D0-1527-DE08-5177-284E19EC56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13658" y="5873662"/>
                  <a:ext cx="237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403300-21DE-6247-FD3B-326FF0CDF10A}"/>
                    </a:ext>
                  </a:extLst>
                </p14:cNvPr>
                <p14:cNvContentPartPr/>
                <p14:nvPr/>
              </p14:nvContentPartPr>
              <p14:xfrm>
                <a:off x="6892658" y="5816062"/>
                <a:ext cx="247680" cy="3272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403300-21DE-6247-FD3B-326FF0CDF10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84018" y="5807062"/>
                  <a:ext cx="265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8993FA3-6BA1-9451-FCC1-5C5672FC44A8}"/>
                    </a:ext>
                  </a:extLst>
                </p14:cNvPr>
                <p14:cNvContentPartPr/>
                <p14:nvPr/>
              </p14:nvContentPartPr>
              <p14:xfrm>
                <a:off x="7132778" y="5926942"/>
                <a:ext cx="279000" cy="1159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8993FA3-6BA1-9451-FCC1-5C5672FC44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123778" y="5918302"/>
                  <a:ext cx="29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215FE73-6494-C020-5015-2DBDD768DAD5}"/>
                    </a:ext>
                  </a:extLst>
                </p14:cNvPr>
                <p14:cNvContentPartPr/>
                <p14:nvPr/>
              </p14:nvContentPartPr>
              <p14:xfrm>
                <a:off x="7485938" y="5752342"/>
                <a:ext cx="96840" cy="190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215FE73-6494-C020-5015-2DBDD768DAD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76938" y="5743702"/>
                  <a:ext cx="114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14575C6-958E-45FD-351F-7048E0B0D115}"/>
                    </a:ext>
                  </a:extLst>
                </p14:cNvPr>
                <p14:cNvContentPartPr/>
                <p14:nvPr/>
              </p14:nvContentPartPr>
              <p14:xfrm>
                <a:off x="6679178" y="6095782"/>
                <a:ext cx="881280" cy="2746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14575C6-958E-45FD-351F-7048E0B0D11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670538" y="6086782"/>
                  <a:ext cx="898920" cy="29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78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Bruttoinlandsprodukt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„Marktwert“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Um die verschiedensten Güter zusammenfassen zu können gehen sie zu ihren Marktpreisen bewertet in das BIP ein.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Einige Güter für die es keine Marktpreise gibt werden mit den Kosten ihrer Erstellung bewertet.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Staatliche Dienstleistungen werden über die Löhne der Beamten und Angestellten erfasst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„aller“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Selbstgenutztes Wohneigentum fließt im Umfang einer entsprechenden (geschätzten) Marktmiete in das BIP ein.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Nicht alle Transaktionen statistisch erfassbar (z. B. Schwarzarbeit, Erziehungsleistung von Eltern, ehrenamtliche Tätigkeit)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3660E68-BB62-72B2-760D-E38922C6DE4F}"/>
                  </a:ext>
                </a:extLst>
              </p14:cNvPr>
              <p14:cNvContentPartPr/>
              <p14:nvPr/>
            </p14:nvContentPartPr>
            <p14:xfrm>
              <a:off x="710738" y="1371502"/>
              <a:ext cx="1006560" cy="23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3660E68-BB62-72B2-760D-E38922C6D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98" y="1362502"/>
                <a:ext cx="1024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8568594-979E-5361-505C-E17FA87A7DD9}"/>
                  </a:ext>
                </a:extLst>
              </p14:cNvPr>
              <p14:cNvContentPartPr/>
              <p14:nvPr/>
            </p14:nvContentPartPr>
            <p14:xfrm>
              <a:off x="7444538" y="2352862"/>
              <a:ext cx="1002240" cy="52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8568594-979E-5361-505C-E17FA87A7D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5898" y="2343862"/>
                <a:ext cx="1019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52E13C4-9FDB-ECDE-76FE-00043988D824}"/>
                  </a:ext>
                </a:extLst>
              </p14:cNvPr>
              <p14:cNvContentPartPr/>
              <p14:nvPr/>
            </p14:nvContentPartPr>
            <p14:xfrm>
              <a:off x="819458" y="2701702"/>
              <a:ext cx="2340720" cy="910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52E13C4-9FDB-ECDE-76FE-00043988D8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458" y="2692702"/>
                <a:ext cx="2358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D95106-9E54-20EC-BAD3-3A835E4056B7}"/>
                  </a:ext>
                </a:extLst>
              </p14:cNvPr>
              <p14:cNvContentPartPr/>
              <p14:nvPr/>
            </p14:nvContentPartPr>
            <p14:xfrm>
              <a:off x="5819138" y="3017062"/>
              <a:ext cx="2426040" cy="98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D95106-9E54-20EC-BAD3-3A835E4056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0138" y="3008062"/>
                <a:ext cx="2443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40CB67-A1C5-F451-1296-C44D49BCAC7C}"/>
                  </a:ext>
                </a:extLst>
              </p14:cNvPr>
              <p14:cNvContentPartPr/>
              <p14:nvPr/>
            </p14:nvContentPartPr>
            <p14:xfrm>
              <a:off x="837098" y="3463822"/>
              <a:ext cx="2120040" cy="59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40CB67-A1C5-F451-1296-C44D49BCAC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8458" y="3454822"/>
                <a:ext cx="2137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747DE99-731D-F70E-B1F4-EF8C78A0401A}"/>
                  </a:ext>
                </a:extLst>
              </p14:cNvPr>
              <p14:cNvContentPartPr/>
              <p14:nvPr/>
            </p14:nvContentPartPr>
            <p14:xfrm>
              <a:off x="384938" y="4052782"/>
              <a:ext cx="697320" cy="608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747DE99-731D-F70E-B1F4-EF8C78A040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5938" y="4044142"/>
                <a:ext cx="714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6AB6362-9691-FDDB-DFFC-0F2518F89A8A}"/>
                  </a:ext>
                </a:extLst>
              </p14:cNvPr>
              <p14:cNvContentPartPr/>
              <p14:nvPr/>
            </p14:nvContentPartPr>
            <p14:xfrm>
              <a:off x="3680378" y="4531222"/>
              <a:ext cx="3984120" cy="296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6AB6362-9691-FDDB-DFFC-0F2518F89A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1378" y="4522582"/>
                <a:ext cx="40017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C57B7D5-A74A-EC0C-3341-4E4C5C7B444E}"/>
                  </a:ext>
                </a:extLst>
              </p14:cNvPr>
              <p14:cNvContentPartPr/>
              <p14:nvPr/>
            </p14:nvContentPartPr>
            <p14:xfrm>
              <a:off x="5876738" y="4946662"/>
              <a:ext cx="2523960" cy="75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C57B7D5-A74A-EC0C-3341-4E4C5C7B44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8098" y="4938022"/>
                <a:ext cx="254160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23CF639-1F57-1A23-3FD9-00EFE9E2ECB2}"/>
              </a:ext>
            </a:extLst>
          </p:cNvPr>
          <p:cNvGrpSpPr/>
          <p:nvPr/>
        </p:nvGrpSpPr>
        <p:grpSpPr>
          <a:xfrm>
            <a:off x="7582778" y="2159182"/>
            <a:ext cx="4390200" cy="2476080"/>
            <a:chOff x="7582778" y="2159182"/>
            <a:chExt cx="4390200" cy="24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C5F0762-71D7-7631-698B-8D8CF5440F01}"/>
                    </a:ext>
                  </a:extLst>
                </p14:cNvPr>
                <p14:cNvContentPartPr/>
                <p14:nvPr/>
              </p14:nvContentPartPr>
              <p14:xfrm>
                <a:off x="7582778" y="4181302"/>
                <a:ext cx="338040" cy="453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C5F0762-71D7-7631-698B-8D8CF5440F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73778" y="4172662"/>
                  <a:ext cx="355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2D3C963-A38F-06FF-40DC-7E0264A2D6DC}"/>
                    </a:ext>
                  </a:extLst>
                </p14:cNvPr>
                <p14:cNvContentPartPr/>
                <p14:nvPr/>
              </p14:nvContentPartPr>
              <p14:xfrm>
                <a:off x="8066618" y="3903382"/>
                <a:ext cx="72000" cy="234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2D3C963-A38F-06FF-40DC-7E0264A2D6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57978" y="3894742"/>
                  <a:ext cx="89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716DA73-01C8-FB9B-C70D-64AEEF1D23E5}"/>
                    </a:ext>
                  </a:extLst>
                </p14:cNvPr>
                <p14:cNvContentPartPr/>
                <p14:nvPr/>
              </p14:nvContentPartPr>
              <p14:xfrm>
                <a:off x="8173898" y="3828862"/>
                <a:ext cx="121320" cy="160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716DA73-01C8-FB9B-C70D-64AEEF1D23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4898" y="3820222"/>
                  <a:ext cx="13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F1E4E4-D3E3-89EE-FA66-38ECD298028F}"/>
                    </a:ext>
                  </a:extLst>
                </p14:cNvPr>
                <p14:cNvContentPartPr/>
                <p14:nvPr/>
              </p14:nvContentPartPr>
              <p14:xfrm>
                <a:off x="8359658" y="3651382"/>
                <a:ext cx="182880" cy="213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F1E4E4-D3E3-89EE-FA66-38ECD29802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51018" y="3642742"/>
                  <a:ext cx="200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943375-24DA-3917-5C6E-4A5BAD979B4F}"/>
                    </a:ext>
                  </a:extLst>
                </p14:cNvPr>
                <p14:cNvContentPartPr/>
                <p14:nvPr/>
              </p14:nvContentPartPr>
              <p14:xfrm>
                <a:off x="8558738" y="3488302"/>
                <a:ext cx="119160" cy="251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943375-24DA-3917-5C6E-4A5BAD979B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50098" y="3479662"/>
                  <a:ext cx="136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1231BB-147B-7A96-9E7B-A234B727A55B}"/>
                    </a:ext>
                  </a:extLst>
                </p14:cNvPr>
                <p14:cNvContentPartPr/>
                <p14:nvPr/>
              </p14:nvContentPartPr>
              <p14:xfrm>
                <a:off x="8799218" y="3434662"/>
                <a:ext cx="23040" cy="168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1231BB-147B-7A96-9E7B-A234B727A5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90578" y="3426022"/>
                  <a:ext cx="40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E44812-BE06-8F09-696D-03FF04A1C717}"/>
                    </a:ext>
                  </a:extLst>
                </p14:cNvPr>
                <p14:cNvContentPartPr/>
                <p14:nvPr/>
              </p14:nvContentPartPr>
              <p14:xfrm>
                <a:off x="8672498" y="3401902"/>
                <a:ext cx="270000" cy="172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E44812-BE06-8F09-696D-03FF04A1C7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63498" y="3393262"/>
                  <a:ext cx="287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1D4A2CE-45EB-05CE-584E-F762A3A49344}"/>
                    </a:ext>
                  </a:extLst>
                </p14:cNvPr>
                <p14:cNvContentPartPr/>
                <p14:nvPr/>
              </p14:nvContentPartPr>
              <p14:xfrm>
                <a:off x="9114938" y="3234862"/>
                <a:ext cx="155880" cy="200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1D4A2CE-45EB-05CE-584E-F762A3A493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6298" y="3225862"/>
                  <a:ext cx="17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039565-04EB-19AB-C61C-3AC76AB4A499}"/>
                    </a:ext>
                  </a:extLst>
                </p14:cNvPr>
                <p14:cNvContentPartPr/>
                <p14:nvPr/>
              </p14:nvContentPartPr>
              <p14:xfrm>
                <a:off x="9300338" y="3180502"/>
                <a:ext cx="199440" cy="129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039565-04EB-19AB-C61C-3AC76AB4A4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91698" y="3171502"/>
                  <a:ext cx="21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6104C6-C9F8-5664-3196-435B6B12F534}"/>
                    </a:ext>
                  </a:extLst>
                </p14:cNvPr>
                <p14:cNvContentPartPr/>
                <p14:nvPr/>
              </p14:nvContentPartPr>
              <p14:xfrm>
                <a:off x="9621098" y="3062782"/>
                <a:ext cx="162360" cy="266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6104C6-C9F8-5664-3196-435B6B12F5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12458" y="3054142"/>
                  <a:ext cx="180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EE9353E-085C-0748-ECA9-ACAAB925F102}"/>
                    </a:ext>
                  </a:extLst>
                </p14:cNvPr>
                <p14:cNvContentPartPr/>
                <p14:nvPr/>
              </p14:nvContentPartPr>
              <p14:xfrm>
                <a:off x="9808298" y="3009502"/>
                <a:ext cx="117000" cy="106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EE9353E-085C-0748-ECA9-ACAAB925F1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99298" y="3000862"/>
                  <a:ext cx="13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B1F73BB-89D3-0482-FE5D-BE5B85AA14DF}"/>
                    </a:ext>
                  </a:extLst>
                </p14:cNvPr>
                <p14:cNvContentPartPr/>
                <p14:nvPr/>
              </p14:nvContentPartPr>
              <p14:xfrm>
                <a:off x="9942218" y="2724382"/>
                <a:ext cx="756360" cy="336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B1F73BB-89D3-0482-FE5D-BE5B85AA14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33218" y="2715742"/>
                  <a:ext cx="774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ED71F8-93FF-2A26-94C5-ED3117351E4C}"/>
                    </a:ext>
                  </a:extLst>
                </p14:cNvPr>
                <p14:cNvContentPartPr/>
                <p14:nvPr/>
              </p14:nvContentPartPr>
              <p14:xfrm>
                <a:off x="10699298" y="2559862"/>
                <a:ext cx="96120" cy="213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ED71F8-93FF-2A26-94C5-ED3117351E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90658" y="2550862"/>
                  <a:ext cx="113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B1CFF33-5BB0-E223-1148-7F6F03F8BEBF}"/>
                    </a:ext>
                  </a:extLst>
                </p14:cNvPr>
                <p14:cNvContentPartPr/>
                <p14:nvPr/>
              </p14:nvContentPartPr>
              <p14:xfrm>
                <a:off x="10683818" y="2573542"/>
                <a:ext cx="258480" cy="120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B1CFF33-5BB0-E223-1148-7F6F03F8BE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74818" y="2564902"/>
                  <a:ext cx="276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C5C6C4D-181A-BA48-B892-85E24C5207FE}"/>
                    </a:ext>
                  </a:extLst>
                </p14:cNvPr>
                <p14:cNvContentPartPr/>
                <p14:nvPr/>
              </p14:nvContentPartPr>
              <p14:xfrm>
                <a:off x="10998818" y="2425942"/>
                <a:ext cx="149040" cy="207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C5C6C4D-181A-BA48-B892-85E24C5207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90178" y="2417302"/>
                  <a:ext cx="166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59E91B-8C4A-24BC-05FE-33FF535D9572}"/>
                    </a:ext>
                  </a:extLst>
                </p14:cNvPr>
                <p14:cNvContentPartPr/>
                <p14:nvPr/>
              </p14:nvContentPartPr>
              <p14:xfrm>
                <a:off x="11173058" y="2308222"/>
                <a:ext cx="302400" cy="274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59E91B-8C4A-24BC-05FE-33FF535D95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64418" y="2299582"/>
                  <a:ext cx="320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44E3A44-A9D7-D48F-B473-8FB6539E75B1}"/>
                    </a:ext>
                  </a:extLst>
                </p14:cNvPr>
                <p14:cNvContentPartPr/>
                <p14:nvPr/>
              </p14:nvContentPartPr>
              <p14:xfrm>
                <a:off x="11477618" y="2254942"/>
                <a:ext cx="187200" cy="164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44E3A44-A9D7-D48F-B473-8FB6539E75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68618" y="2245942"/>
                  <a:ext cx="204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5CAF27-83FB-19C3-A032-2AC9027FB872}"/>
                    </a:ext>
                  </a:extLst>
                </p14:cNvPr>
                <p14:cNvContentPartPr/>
                <p14:nvPr/>
              </p14:nvContentPartPr>
              <p14:xfrm>
                <a:off x="11529818" y="2160982"/>
                <a:ext cx="21960" cy="16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5CAF27-83FB-19C3-A032-2AC9027FB8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21178" y="2151982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DE1495-C247-0688-C538-9B5D411256FF}"/>
                    </a:ext>
                  </a:extLst>
                </p14:cNvPr>
                <p14:cNvContentPartPr/>
                <p14:nvPr/>
              </p14:nvContentPartPr>
              <p14:xfrm>
                <a:off x="11643578" y="2159182"/>
                <a:ext cx="273960" cy="165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DE1495-C247-0688-C538-9B5D411256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34578" y="2150542"/>
                  <a:ext cx="291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90503EA-B6B3-9D39-C9BB-FB291162FC7D}"/>
                    </a:ext>
                  </a:extLst>
                </p14:cNvPr>
                <p14:cNvContentPartPr/>
                <p14:nvPr/>
              </p14:nvContentPartPr>
              <p14:xfrm>
                <a:off x="8983178" y="3761542"/>
                <a:ext cx="168120" cy="179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90503EA-B6B3-9D39-C9BB-FB291162FC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74178" y="3752542"/>
                  <a:ext cx="185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F5DADAA-B3D2-4EB5-6243-20494E156D15}"/>
                    </a:ext>
                  </a:extLst>
                </p14:cNvPr>
                <p14:cNvContentPartPr/>
                <p14:nvPr/>
              </p14:nvContentPartPr>
              <p14:xfrm>
                <a:off x="9172538" y="3671182"/>
                <a:ext cx="213120" cy="131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F5DADAA-B3D2-4EB5-6243-20494E156D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3538" y="3662182"/>
                  <a:ext cx="230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C9F5AC-5D0F-164A-371B-5F16B158035D}"/>
                    </a:ext>
                  </a:extLst>
                </p14:cNvPr>
                <p14:cNvContentPartPr/>
                <p14:nvPr/>
              </p14:nvContentPartPr>
              <p14:xfrm>
                <a:off x="9391778" y="3555622"/>
                <a:ext cx="179640" cy="161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C9F5AC-5D0F-164A-371B-5F16B15803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82778" y="3546622"/>
                  <a:ext cx="19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91AFC0C-B4B8-68E9-CCC0-6336227C624B}"/>
                    </a:ext>
                  </a:extLst>
                </p14:cNvPr>
                <p14:cNvContentPartPr/>
                <p14:nvPr/>
              </p14:nvContentPartPr>
              <p14:xfrm>
                <a:off x="9581138" y="3436462"/>
                <a:ext cx="425160" cy="214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91AFC0C-B4B8-68E9-CCC0-6336227C62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72138" y="3427462"/>
                  <a:ext cx="442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B88EBF7-9D36-D6FC-A151-8F4668CD53B8}"/>
                    </a:ext>
                  </a:extLst>
                </p14:cNvPr>
                <p14:cNvContentPartPr/>
                <p14:nvPr/>
              </p14:nvContentPartPr>
              <p14:xfrm>
                <a:off x="10195298" y="3250702"/>
                <a:ext cx="279000" cy="123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B88EBF7-9D36-D6FC-A151-8F4668CD53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86298" y="3242062"/>
                  <a:ext cx="296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60D61-4FCD-8AD9-A7C5-49DA2A05EF95}"/>
                    </a:ext>
                  </a:extLst>
                </p14:cNvPr>
                <p14:cNvContentPartPr/>
                <p14:nvPr/>
              </p14:nvContentPartPr>
              <p14:xfrm>
                <a:off x="10450538" y="3131902"/>
                <a:ext cx="6480" cy="16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60D61-4FCD-8AD9-A7C5-49DA2A05EF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41898" y="3123262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C04FD51-DA11-2209-6DA3-8E85EE340C15}"/>
                    </a:ext>
                  </a:extLst>
                </p14:cNvPr>
                <p14:cNvContentPartPr/>
                <p14:nvPr/>
              </p14:nvContentPartPr>
              <p14:xfrm>
                <a:off x="10655018" y="3052342"/>
                <a:ext cx="238320" cy="165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C04FD51-DA11-2209-6DA3-8E85EE340C1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46018" y="3043702"/>
                  <a:ext cx="25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02E8442-F3DE-D525-6F74-91B8BB6701E0}"/>
                    </a:ext>
                  </a:extLst>
                </p14:cNvPr>
                <p14:cNvContentPartPr/>
                <p14:nvPr/>
              </p14:nvContentPartPr>
              <p14:xfrm>
                <a:off x="10878578" y="2972062"/>
                <a:ext cx="64080" cy="164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02E8442-F3DE-D525-6F74-91B8BB6701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69578" y="2963422"/>
                  <a:ext cx="81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FF234D5-B28E-D475-A43A-1C1B81E1841B}"/>
                    </a:ext>
                  </a:extLst>
                </p14:cNvPr>
                <p14:cNvContentPartPr/>
                <p14:nvPr/>
              </p14:nvContentPartPr>
              <p14:xfrm>
                <a:off x="10998458" y="2894302"/>
                <a:ext cx="255240" cy="149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FF234D5-B28E-D475-A43A-1C1B81E184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89818" y="2885302"/>
                  <a:ext cx="272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8EA6922-545B-9F3C-FF07-49F818B94A3D}"/>
                    </a:ext>
                  </a:extLst>
                </p14:cNvPr>
                <p14:cNvContentPartPr/>
                <p14:nvPr/>
              </p14:nvContentPartPr>
              <p14:xfrm>
                <a:off x="11187818" y="2807902"/>
                <a:ext cx="57600" cy="34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8EA6922-545B-9F3C-FF07-49F818B94A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79178" y="2799262"/>
                  <a:ext cx="7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207833-C5E9-B7B9-38BD-9EC42249797D}"/>
                    </a:ext>
                  </a:extLst>
                </p14:cNvPr>
                <p14:cNvContentPartPr/>
                <p14:nvPr/>
              </p14:nvContentPartPr>
              <p14:xfrm>
                <a:off x="11278178" y="2720782"/>
                <a:ext cx="119520" cy="222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207833-C5E9-B7B9-38BD-9EC4224979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69178" y="2712142"/>
                  <a:ext cx="137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D20DF78-4828-5E96-B2FE-BC1D988E894A}"/>
                    </a:ext>
                  </a:extLst>
                </p14:cNvPr>
                <p14:cNvContentPartPr/>
                <p14:nvPr/>
              </p14:nvContentPartPr>
              <p14:xfrm>
                <a:off x="11461418" y="2640142"/>
                <a:ext cx="181440" cy="195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D20DF78-4828-5E96-B2FE-BC1D988E89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52418" y="2631142"/>
                  <a:ext cx="199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C712434-8E23-99B7-7E6F-6B27527CB4EA}"/>
                    </a:ext>
                  </a:extLst>
                </p14:cNvPr>
                <p14:cNvContentPartPr/>
                <p14:nvPr/>
              </p14:nvContentPartPr>
              <p14:xfrm>
                <a:off x="11657618" y="2568862"/>
                <a:ext cx="240840" cy="220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C712434-8E23-99B7-7E6F-6B27527CB4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48978" y="2560222"/>
                  <a:ext cx="25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65AAA88-B5FB-5E71-7337-1FBEB46BA841}"/>
                    </a:ext>
                  </a:extLst>
                </p14:cNvPr>
                <p14:cNvContentPartPr/>
                <p14:nvPr/>
              </p14:nvContentPartPr>
              <p14:xfrm>
                <a:off x="10266218" y="3523222"/>
                <a:ext cx="159120" cy="249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65AAA88-B5FB-5E71-7337-1FBEB46BA8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57578" y="3514582"/>
                  <a:ext cx="17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F796FF4-1376-E25E-1A6F-DF74E7EE5557}"/>
                    </a:ext>
                  </a:extLst>
                </p14:cNvPr>
                <p14:cNvContentPartPr/>
                <p14:nvPr/>
              </p14:nvContentPartPr>
              <p14:xfrm>
                <a:off x="10479698" y="3461302"/>
                <a:ext cx="219600" cy="219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F796FF4-1376-E25E-1A6F-DF74E7EE55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71058" y="3452662"/>
                  <a:ext cx="23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7ADB1F-61B8-C0D0-ACEC-0EC5A83FE490}"/>
                    </a:ext>
                  </a:extLst>
                </p14:cNvPr>
                <p14:cNvContentPartPr/>
                <p14:nvPr/>
              </p14:nvContentPartPr>
              <p14:xfrm>
                <a:off x="10709738" y="3367702"/>
                <a:ext cx="110520" cy="150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7ADB1F-61B8-C0D0-ACEC-0EC5A83FE4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00738" y="3359062"/>
                  <a:ext cx="128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BAD8B38-3185-EA35-BFA5-B6DF10A23A9E}"/>
                    </a:ext>
                  </a:extLst>
                </p14:cNvPr>
                <p14:cNvContentPartPr/>
                <p14:nvPr/>
              </p14:nvContentPartPr>
              <p14:xfrm>
                <a:off x="10785338" y="3400822"/>
                <a:ext cx="185040" cy="131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BAD8B38-3185-EA35-BFA5-B6DF10A23A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76698" y="3391822"/>
                  <a:ext cx="20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28BFF8-5BF7-6EAA-70DB-2ABC97C66422}"/>
                    </a:ext>
                  </a:extLst>
                </p14:cNvPr>
                <p14:cNvContentPartPr/>
                <p14:nvPr/>
              </p14:nvContentPartPr>
              <p14:xfrm>
                <a:off x="10985138" y="3172222"/>
                <a:ext cx="327600" cy="26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28BFF8-5BF7-6EAA-70DB-2ABC97C664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76498" y="3163222"/>
                  <a:ext cx="345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6AD402-7E37-3160-68AB-FD3494E7667F}"/>
                    </a:ext>
                  </a:extLst>
                </p14:cNvPr>
                <p14:cNvContentPartPr/>
                <p14:nvPr/>
              </p14:nvContentPartPr>
              <p14:xfrm>
                <a:off x="11280698" y="3094102"/>
                <a:ext cx="213480" cy="175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6AD402-7E37-3160-68AB-FD3494E766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71698" y="3085462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154EC8B-482F-0FFD-E3ED-ED2D76FB24D1}"/>
                    </a:ext>
                  </a:extLst>
                </p14:cNvPr>
                <p14:cNvContentPartPr/>
                <p14:nvPr/>
              </p14:nvContentPartPr>
              <p14:xfrm>
                <a:off x="11464298" y="2964142"/>
                <a:ext cx="151200" cy="178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154EC8B-482F-0FFD-E3ED-ED2D76FB24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55658" y="2955502"/>
                  <a:ext cx="16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BC954D-4C32-EF71-2C25-31DF668BF1A1}"/>
                    </a:ext>
                  </a:extLst>
                </p14:cNvPr>
                <p14:cNvContentPartPr/>
                <p14:nvPr/>
              </p14:nvContentPartPr>
              <p14:xfrm>
                <a:off x="11659778" y="2838142"/>
                <a:ext cx="313200" cy="212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BC954D-4C32-EF71-2C25-31DF668BF1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51138" y="2829502"/>
                  <a:ext cx="33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2F3019B-774C-40C5-9C6D-CE2C8FD36315}"/>
                    </a:ext>
                  </a:extLst>
                </p14:cNvPr>
                <p14:cNvContentPartPr/>
                <p14:nvPr/>
              </p14:nvContentPartPr>
              <p14:xfrm>
                <a:off x="8149418" y="3682342"/>
                <a:ext cx="752760" cy="515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2F3019B-774C-40C5-9C6D-CE2C8FD363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40418" y="3673702"/>
                  <a:ext cx="770400" cy="53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469D30C-9C35-0067-9D4B-078731BA7357}"/>
                  </a:ext>
                </a:extLst>
              </p14:cNvPr>
              <p14:cNvContentPartPr/>
              <p14:nvPr/>
            </p14:nvContentPartPr>
            <p14:xfrm>
              <a:off x="702458" y="5413222"/>
              <a:ext cx="3391920" cy="655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469D30C-9C35-0067-9D4B-078731BA73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3818" y="5404222"/>
                <a:ext cx="3409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FA5FF73-D306-0D08-B455-AF261BE51236}"/>
                  </a:ext>
                </a:extLst>
              </p14:cNvPr>
              <p14:cNvContentPartPr/>
              <p14:nvPr/>
            </p14:nvContentPartPr>
            <p14:xfrm>
              <a:off x="4267898" y="5398102"/>
              <a:ext cx="2580840" cy="518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FA5FF73-D306-0D08-B455-AF261BE512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59258" y="5389462"/>
                <a:ext cx="25984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D3D16B0-4150-67E6-0BE3-43762A626840}"/>
                  </a:ext>
                </a:extLst>
              </p14:cNvPr>
              <p14:cNvContentPartPr/>
              <p14:nvPr/>
            </p14:nvContentPartPr>
            <p14:xfrm>
              <a:off x="8474138" y="302662"/>
              <a:ext cx="2410920" cy="1818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D3D16B0-4150-67E6-0BE3-43762A62684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65138" y="293662"/>
                <a:ext cx="2428560" cy="18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255D5DF-CF13-A67D-0822-B70A371298A3}"/>
              </a:ext>
            </a:extLst>
          </p:cNvPr>
          <p:cNvGrpSpPr/>
          <p:nvPr/>
        </p:nvGrpSpPr>
        <p:grpSpPr>
          <a:xfrm>
            <a:off x="8510498" y="510382"/>
            <a:ext cx="1945800" cy="1387800"/>
            <a:chOff x="8510498" y="510382"/>
            <a:chExt cx="1945800" cy="13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75B18E2-9CE3-4877-0985-37D445D72582}"/>
                    </a:ext>
                  </a:extLst>
                </p14:cNvPr>
                <p14:cNvContentPartPr/>
                <p14:nvPr/>
              </p14:nvContentPartPr>
              <p14:xfrm>
                <a:off x="9319418" y="1014022"/>
                <a:ext cx="65880" cy="637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75B18E2-9CE3-4877-0985-37D445D725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10778" y="1005022"/>
                  <a:ext cx="835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257AEA7-4B27-24F3-46B4-61480F33F6F8}"/>
                    </a:ext>
                  </a:extLst>
                </p14:cNvPr>
                <p14:cNvContentPartPr/>
                <p14:nvPr/>
              </p14:nvContentPartPr>
              <p14:xfrm>
                <a:off x="9152738" y="1527742"/>
                <a:ext cx="1149480" cy="120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257AEA7-4B27-24F3-46B4-61480F33F6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43738" y="1518742"/>
                  <a:ext cx="1167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B6CECE8-BAD1-3EF2-547C-DB076C099F2F}"/>
                    </a:ext>
                  </a:extLst>
                </p14:cNvPr>
                <p14:cNvContentPartPr/>
                <p14:nvPr/>
              </p14:nvContentPartPr>
              <p14:xfrm>
                <a:off x="10222658" y="1434142"/>
                <a:ext cx="233640" cy="192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B6CECE8-BAD1-3EF2-547C-DB076C099F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13658" y="1425142"/>
                  <a:ext cx="251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CDB4A0-18D4-532B-5B53-EAC248E99AFC}"/>
                    </a:ext>
                  </a:extLst>
                </p14:cNvPr>
                <p14:cNvContentPartPr/>
                <p14:nvPr/>
              </p14:nvContentPartPr>
              <p14:xfrm>
                <a:off x="9118898" y="735382"/>
                <a:ext cx="308880" cy="328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CDB4A0-18D4-532B-5B53-EAC248E99A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09898" y="726742"/>
                  <a:ext cx="326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73E1C9-A5F8-2C46-D423-5CCEA45C42F7}"/>
                    </a:ext>
                  </a:extLst>
                </p14:cNvPr>
                <p14:cNvContentPartPr/>
                <p14:nvPr/>
              </p14:nvContentPartPr>
              <p14:xfrm>
                <a:off x="9575018" y="985222"/>
                <a:ext cx="434160" cy="403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73E1C9-A5F8-2C46-D423-5CCEA45C42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66018" y="976222"/>
                  <a:ext cx="451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27965C-A64E-325D-ECB6-7218F9BA1533}"/>
                    </a:ext>
                  </a:extLst>
                </p14:cNvPr>
                <p14:cNvContentPartPr/>
                <p14:nvPr/>
              </p14:nvContentPartPr>
              <p14:xfrm>
                <a:off x="9580418" y="946342"/>
                <a:ext cx="539640" cy="410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27965C-A64E-325D-ECB6-7218F9BA15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71778" y="937342"/>
                  <a:ext cx="557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0D0844C-674B-0523-06BE-521FA6F01E5C}"/>
                    </a:ext>
                  </a:extLst>
                </p14:cNvPr>
                <p14:cNvContentPartPr/>
                <p14:nvPr/>
              </p14:nvContentPartPr>
              <p14:xfrm>
                <a:off x="8866178" y="710902"/>
                <a:ext cx="135360" cy="27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0D0844C-674B-0523-06BE-521FA6F01E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57538" y="702262"/>
                  <a:ext cx="15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B859B6-0F93-1701-1674-1CA7E625F809}"/>
                    </a:ext>
                  </a:extLst>
                </p14:cNvPr>
                <p14:cNvContentPartPr/>
                <p14:nvPr/>
              </p14:nvContentPartPr>
              <p14:xfrm>
                <a:off x="10276298" y="1710622"/>
                <a:ext cx="151920" cy="187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B859B6-0F93-1701-1674-1CA7E625F8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67298" y="1701622"/>
                  <a:ext cx="169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4CDBD8-3D7C-EF94-FF57-7BA3C123690D}"/>
                    </a:ext>
                  </a:extLst>
                </p14:cNvPr>
                <p14:cNvContentPartPr/>
                <p14:nvPr/>
              </p14:nvContentPartPr>
              <p14:xfrm>
                <a:off x="10285298" y="1721422"/>
                <a:ext cx="149400" cy="14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4CDBD8-3D7C-EF94-FF57-7BA3C12369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76658" y="1712422"/>
                  <a:ext cx="167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92B74FC-373F-C9BC-06F8-AB7CA2D8F71D}"/>
                    </a:ext>
                  </a:extLst>
                </p14:cNvPr>
                <p14:cNvContentPartPr/>
                <p14:nvPr/>
              </p14:nvContentPartPr>
              <p14:xfrm>
                <a:off x="10277738" y="754102"/>
                <a:ext cx="106200" cy="171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2B74FC-373F-C9BC-06F8-AB7CA2D8F71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68738" y="745102"/>
                  <a:ext cx="123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A20671-E9C1-9BC4-3ECD-D7DC91A8C320}"/>
                    </a:ext>
                  </a:extLst>
                </p14:cNvPr>
                <p14:cNvContentPartPr/>
                <p14:nvPr/>
              </p14:nvContentPartPr>
              <p14:xfrm>
                <a:off x="10322018" y="781822"/>
                <a:ext cx="101880" cy="131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A20671-E9C1-9BC4-3ECD-D7DC91A8C3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13378" y="772822"/>
                  <a:ext cx="11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8C1F97-0C1A-2D29-FA64-DF85F00F80C7}"/>
                    </a:ext>
                  </a:extLst>
                </p14:cNvPr>
                <p14:cNvContentPartPr/>
                <p14:nvPr/>
              </p14:nvContentPartPr>
              <p14:xfrm>
                <a:off x="10160738" y="1296262"/>
                <a:ext cx="30960" cy="137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8C1F97-0C1A-2D29-FA64-DF85F00F80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51738" y="1287262"/>
                  <a:ext cx="48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B076307-2DA8-7A6F-D356-808DE29C94F9}"/>
                    </a:ext>
                  </a:extLst>
                </p14:cNvPr>
                <p14:cNvContentPartPr/>
                <p14:nvPr/>
              </p14:nvContentPartPr>
              <p14:xfrm>
                <a:off x="10178738" y="1265662"/>
                <a:ext cx="93600" cy="152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B076307-2DA8-7A6F-D356-808DE29C94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69738" y="1257022"/>
                  <a:ext cx="11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C5AB300-0845-0ABC-EA5A-4F57494F48FC}"/>
                    </a:ext>
                  </a:extLst>
                </p14:cNvPr>
                <p14:cNvContentPartPr/>
                <p14:nvPr/>
              </p14:nvContentPartPr>
              <p14:xfrm>
                <a:off x="9320498" y="1234702"/>
                <a:ext cx="208800" cy="2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C5AB300-0845-0ABC-EA5A-4F57494F48F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11858" y="1226062"/>
                  <a:ext cx="22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A6C786-AA0F-D042-DC54-6B5D43C89B0B}"/>
                    </a:ext>
                  </a:extLst>
                </p14:cNvPr>
                <p14:cNvContentPartPr/>
                <p14:nvPr/>
              </p14:nvContentPartPr>
              <p14:xfrm>
                <a:off x="9735218" y="1208782"/>
                <a:ext cx="68400" cy="54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A6C786-AA0F-D042-DC54-6B5D43C89B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26578" y="1200142"/>
                  <a:ext cx="8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287890-FE7D-3B67-485F-0674DFBD17FB}"/>
                    </a:ext>
                  </a:extLst>
                </p14:cNvPr>
                <p14:cNvContentPartPr/>
                <p14:nvPr/>
              </p14:nvContentPartPr>
              <p14:xfrm>
                <a:off x="9788498" y="1429822"/>
                <a:ext cx="22680" cy="195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287890-FE7D-3B67-485F-0674DFBD17F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79858" y="1420822"/>
                  <a:ext cx="40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EF5BE4-0F03-9D39-77D1-2051398C718B}"/>
                    </a:ext>
                  </a:extLst>
                </p14:cNvPr>
                <p14:cNvContentPartPr/>
                <p14:nvPr/>
              </p14:nvContentPartPr>
              <p14:xfrm>
                <a:off x="9002978" y="1236142"/>
                <a:ext cx="81720" cy="172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EF5BE4-0F03-9D39-77D1-2051398C71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93978" y="1227502"/>
                  <a:ext cx="99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DEB5D34-7774-A92B-56A2-CA47E6F91B38}"/>
                    </a:ext>
                  </a:extLst>
                </p14:cNvPr>
                <p14:cNvContentPartPr/>
                <p14:nvPr/>
              </p14:nvContentPartPr>
              <p14:xfrm>
                <a:off x="9105578" y="1151542"/>
                <a:ext cx="57600" cy="10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DEB5D34-7774-A92B-56A2-CA47E6F91B3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96578" y="1142902"/>
                  <a:ext cx="75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FD599B-A646-9C60-CC8A-2908D6DF65F5}"/>
                    </a:ext>
                  </a:extLst>
                </p14:cNvPr>
                <p14:cNvContentPartPr/>
                <p14:nvPr/>
              </p14:nvContentPartPr>
              <p14:xfrm>
                <a:off x="9747818" y="1719622"/>
                <a:ext cx="101520" cy="173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FD599B-A646-9C60-CC8A-2908D6DF65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8818" y="1710982"/>
                  <a:ext cx="11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B9681AF-56A1-8E91-D084-498D6DB4D94F}"/>
                    </a:ext>
                  </a:extLst>
                </p14:cNvPr>
                <p14:cNvContentPartPr/>
                <p14:nvPr/>
              </p14:nvContentPartPr>
              <p14:xfrm>
                <a:off x="9787418" y="1769662"/>
                <a:ext cx="74160" cy="75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B9681AF-56A1-8E91-D084-498D6DB4D9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78778" y="1761022"/>
                  <a:ext cx="91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3C7075-D37E-E29D-F4F2-58E9823A768E}"/>
                    </a:ext>
                  </a:extLst>
                </p14:cNvPr>
                <p14:cNvContentPartPr/>
                <p14:nvPr/>
              </p14:nvContentPartPr>
              <p14:xfrm>
                <a:off x="9936818" y="1676062"/>
                <a:ext cx="71280" cy="121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3C7075-D37E-E29D-F4F2-58E9823A76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28178" y="1667062"/>
                  <a:ext cx="8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4AB724-BAF2-4BFE-246C-8A3BA3531AEF}"/>
                    </a:ext>
                  </a:extLst>
                </p14:cNvPr>
                <p14:cNvContentPartPr/>
                <p14:nvPr/>
              </p14:nvContentPartPr>
              <p14:xfrm>
                <a:off x="8867618" y="1071622"/>
                <a:ext cx="377280" cy="429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4AB724-BAF2-4BFE-246C-8A3BA3531A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58618" y="1062622"/>
                  <a:ext cx="394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4744070-21C5-DFC2-3A44-D8F14FE4E7C5}"/>
                    </a:ext>
                  </a:extLst>
                </p14:cNvPr>
                <p14:cNvContentPartPr/>
                <p14:nvPr/>
              </p14:nvContentPartPr>
              <p14:xfrm>
                <a:off x="8510498" y="510382"/>
                <a:ext cx="813600" cy="620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4744070-21C5-DFC2-3A44-D8F14FE4E7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01858" y="501382"/>
                  <a:ext cx="831240" cy="63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Bruttoinlandsprodukt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542" y="959545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„Waren und Dienstleistungen“:“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Materielle Güter und immaterielle Dienste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3543" y="151197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„während einer Periode“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Quartal oder Jahr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3542" y="258877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„in einem Land“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von In- und Ausländern erzielten Faktorentgelte im Inland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3541" y="3548587"/>
            <a:ext cx="8295271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„dem Endverbrauch dienen“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Nur die letztliche Wertschöpfung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Produktion abzüglich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der Vorleistungen und dem Saldo aus Steuern und Subventionen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D0BBFA-5F6F-058C-5D37-D64E06DB761D}"/>
                  </a:ext>
                </a:extLst>
              </p14:cNvPr>
              <p14:cNvContentPartPr/>
              <p14:nvPr/>
            </p14:nvContentPartPr>
            <p14:xfrm>
              <a:off x="555938" y="1307062"/>
              <a:ext cx="2855160" cy="107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D0BBFA-5F6F-058C-5D37-D64E06DB7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98" y="1298062"/>
                <a:ext cx="2872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3644761-946D-E83A-ED24-FF8EFA1D4092}"/>
                  </a:ext>
                </a:extLst>
              </p14:cNvPr>
              <p14:cNvContentPartPr/>
              <p14:nvPr/>
            </p14:nvContentPartPr>
            <p14:xfrm>
              <a:off x="715778" y="1642582"/>
              <a:ext cx="4888800" cy="139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3644761-946D-E83A-ED24-FF8EFA1D40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138" y="1633582"/>
                <a:ext cx="4906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6F0A02B-AC6E-3D9A-B61C-3BA10DAB5018}"/>
                  </a:ext>
                </a:extLst>
              </p14:cNvPr>
              <p14:cNvContentPartPr/>
              <p14:nvPr/>
            </p14:nvContentPartPr>
            <p14:xfrm>
              <a:off x="628658" y="2612422"/>
              <a:ext cx="2316600" cy="76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6F0A02B-AC6E-3D9A-B61C-3BA10DAB50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018" y="2603422"/>
                <a:ext cx="2334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43A45D0-20F5-5120-B9CE-04689CBD9D5A}"/>
                  </a:ext>
                </a:extLst>
              </p14:cNvPr>
              <p14:cNvContentPartPr/>
              <p14:nvPr/>
            </p14:nvContentPartPr>
            <p14:xfrm>
              <a:off x="2071898" y="2113822"/>
              <a:ext cx="806760" cy="540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43A45D0-20F5-5120-B9CE-04689CBD9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2898" y="2105182"/>
                <a:ext cx="82440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998C244-238F-745D-2219-E5DBAEF5C6CC}"/>
                  </a:ext>
                </a:extLst>
              </p14:cNvPr>
              <p14:cNvContentPartPr/>
              <p14:nvPr/>
            </p14:nvContentPartPr>
            <p14:xfrm>
              <a:off x="515258" y="3271942"/>
              <a:ext cx="1937880" cy="92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998C244-238F-745D-2219-E5DBAEF5C6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618" y="3262942"/>
                <a:ext cx="1955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C58B991-DF6C-AD0B-9CF8-9C1EBAF2188E}"/>
                  </a:ext>
                </a:extLst>
              </p14:cNvPr>
              <p14:cNvContentPartPr/>
              <p14:nvPr/>
            </p14:nvContentPartPr>
            <p14:xfrm>
              <a:off x="399698" y="4266982"/>
              <a:ext cx="3063600" cy="82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C58B991-DF6C-AD0B-9CF8-9C1EBAF218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698" y="4258342"/>
                <a:ext cx="3081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06BB7AA-5825-6DE9-8F26-A056EA1269CF}"/>
                  </a:ext>
                </a:extLst>
              </p14:cNvPr>
              <p14:cNvContentPartPr/>
              <p14:nvPr/>
            </p14:nvContentPartPr>
            <p14:xfrm>
              <a:off x="522098" y="4585222"/>
              <a:ext cx="1617120" cy="342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06BB7AA-5825-6DE9-8F26-A056EA1269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098" y="4576222"/>
                <a:ext cx="1634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2FBA92E-30BD-0656-D3D5-F59328266254}"/>
                  </a:ext>
                </a:extLst>
              </p14:cNvPr>
              <p14:cNvContentPartPr/>
              <p14:nvPr/>
            </p14:nvContentPartPr>
            <p14:xfrm>
              <a:off x="1900178" y="2740942"/>
              <a:ext cx="2541240" cy="1839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2FBA92E-30BD-0656-D3D5-F5932826625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1178" y="2731942"/>
                <a:ext cx="2558880" cy="18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34390AA-EC72-7260-59C9-9CC53D949F0C}"/>
                  </a:ext>
                </a:extLst>
              </p14:cNvPr>
              <p14:cNvContentPartPr/>
              <p14:nvPr/>
            </p14:nvContentPartPr>
            <p14:xfrm>
              <a:off x="1842218" y="4344382"/>
              <a:ext cx="407520" cy="327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34390AA-EC72-7260-59C9-9CC53D949F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33218" y="4335742"/>
                <a:ext cx="42516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38CD512-F629-F027-55D5-6BD3E0704C86}"/>
              </a:ext>
            </a:extLst>
          </p:cNvPr>
          <p:cNvGrpSpPr/>
          <p:nvPr/>
        </p:nvGrpSpPr>
        <p:grpSpPr>
          <a:xfrm>
            <a:off x="4586858" y="2051182"/>
            <a:ext cx="5623200" cy="556920"/>
            <a:chOff x="4586858" y="2051182"/>
            <a:chExt cx="56232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9B3982-96F8-5EA6-F64F-4702F866DFDA}"/>
                    </a:ext>
                  </a:extLst>
                </p14:cNvPr>
                <p14:cNvContentPartPr/>
                <p14:nvPr/>
              </p14:nvContentPartPr>
              <p14:xfrm>
                <a:off x="4586858" y="2483542"/>
                <a:ext cx="384840" cy="124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9B3982-96F8-5EA6-F64F-4702F866DF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78218" y="2474902"/>
                  <a:ext cx="40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A459D19-8A10-DAEC-2376-2D8BCF3E9F4E}"/>
                    </a:ext>
                  </a:extLst>
                </p14:cNvPr>
                <p14:cNvContentPartPr/>
                <p14:nvPr/>
              </p14:nvContentPartPr>
              <p14:xfrm>
                <a:off x="5011298" y="2329102"/>
                <a:ext cx="243720" cy="224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A459D19-8A10-DAEC-2376-2D8BCF3E9F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02298" y="2320462"/>
                  <a:ext cx="261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3D96765-985F-6E63-7F30-8C4E0665935F}"/>
                    </a:ext>
                  </a:extLst>
                </p14:cNvPr>
                <p14:cNvContentPartPr/>
                <p14:nvPr/>
              </p14:nvContentPartPr>
              <p14:xfrm>
                <a:off x="5314418" y="2274382"/>
                <a:ext cx="379440" cy="234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3D96765-985F-6E63-7F30-8C4E066593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05778" y="2265382"/>
                  <a:ext cx="39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E1DBBD-1B72-E695-81AB-E04D99BB33BF}"/>
                    </a:ext>
                  </a:extLst>
                </p14:cNvPr>
                <p14:cNvContentPartPr/>
                <p14:nvPr/>
              </p14:nvContentPartPr>
              <p14:xfrm>
                <a:off x="5298938" y="2172862"/>
                <a:ext cx="163440" cy="24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E1DBBD-1B72-E695-81AB-E04D99BB33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90298" y="2163862"/>
                  <a:ext cx="181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3B289B6-2DD5-049A-F0CC-CFB673F9F014}"/>
                    </a:ext>
                  </a:extLst>
                </p14:cNvPr>
                <p14:cNvContentPartPr/>
                <p14:nvPr/>
              </p14:nvContentPartPr>
              <p14:xfrm>
                <a:off x="5914538" y="2349622"/>
                <a:ext cx="327600" cy="122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3B289B6-2DD5-049A-F0CC-CFB673F9F0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5538" y="2340982"/>
                  <a:ext cx="345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F08BE1-B0D0-EF14-FEDB-CE76FE470282}"/>
                    </a:ext>
                  </a:extLst>
                </p14:cNvPr>
                <p14:cNvContentPartPr/>
                <p14:nvPr/>
              </p14:nvContentPartPr>
              <p14:xfrm>
                <a:off x="6333218" y="2202382"/>
                <a:ext cx="190440" cy="218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F08BE1-B0D0-EF14-FEDB-CE76FE47028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24578" y="2193742"/>
                  <a:ext cx="208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343022-6A13-F9A8-C7C7-6AA0EB023B88}"/>
                    </a:ext>
                  </a:extLst>
                </p14:cNvPr>
                <p14:cNvContentPartPr/>
                <p14:nvPr/>
              </p14:nvContentPartPr>
              <p14:xfrm>
                <a:off x="6723458" y="2309302"/>
                <a:ext cx="203760" cy="124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343022-6A13-F9A8-C7C7-6AA0EB023B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4458" y="2300302"/>
                  <a:ext cx="221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B0F5D7E-A1D9-0C90-EAC3-39A8667C8F50}"/>
                    </a:ext>
                  </a:extLst>
                </p14:cNvPr>
                <p14:cNvContentPartPr/>
                <p14:nvPr/>
              </p14:nvContentPartPr>
              <p14:xfrm>
                <a:off x="6943778" y="2181862"/>
                <a:ext cx="141840" cy="210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B0F5D7E-A1D9-0C90-EAC3-39A8667C8F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34778" y="2172862"/>
                  <a:ext cx="15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3E97A28-1576-F265-5228-E649E2496BB3}"/>
                    </a:ext>
                  </a:extLst>
                </p14:cNvPr>
                <p14:cNvContentPartPr/>
                <p14:nvPr/>
              </p14:nvContentPartPr>
              <p14:xfrm>
                <a:off x="7124498" y="2271502"/>
                <a:ext cx="138600" cy="100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3E97A28-1576-F265-5228-E649E2496BB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5858" y="2262502"/>
                  <a:ext cx="156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46D0E3-08C8-EB22-C07E-2642D1FE327C}"/>
                    </a:ext>
                  </a:extLst>
                </p14:cNvPr>
                <p14:cNvContentPartPr/>
                <p14:nvPr/>
              </p14:nvContentPartPr>
              <p14:xfrm>
                <a:off x="7525898" y="2113462"/>
                <a:ext cx="171360" cy="225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46D0E3-08C8-EB22-C07E-2642D1FE32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17258" y="2104462"/>
                  <a:ext cx="189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EFDCE6-C243-FD52-3F77-92EFFA4C027A}"/>
                    </a:ext>
                  </a:extLst>
                </p14:cNvPr>
                <p14:cNvContentPartPr/>
                <p14:nvPr/>
              </p14:nvContentPartPr>
              <p14:xfrm>
                <a:off x="7529138" y="2233702"/>
                <a:ext cx="146520" cy="24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EFDCE6-C243-FD52-3F77-92EFFA4C02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20138" y="2224702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9EBE4E-BAB0-0C16-3E7A-FC1F98427EA6}"/>
                    </a:ext>
                  </a:extLst>
                </p14:cNvPr>
                <p14:cNvContentPartPr/>
                <p14:nvPr/>
              </p14:nvContentPartPr>
              <p14:xfrm>
                <a:off x="7701218" y="2184382"/>
                <a:ext cx="322200" cy="127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9EBE4E-BAB0-0C16-3E7A-FC1F98427E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92218" y="2175742"/>
                  <a:ext cx="339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A2D5AE5-E37D-403E-07A6-128A265A8CEB}"/>
                    </a:ext>
                  </a:extLst>
                </p14:cNvPr>
                <p14:cNvContentPartPr/>
                <p14:nvPr/>
              </p14:nvContentPartPr>
              <p14:xfrm>
                <a:off x="8019818" y="2122102"/>
                <a:ext cx="68400" cy="21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A2D5AE5-E37D-403E-07A6-128A265A8C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10818" y="2113462"/>
                  <a:ext cx="8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24F0E1-3439-EC99-C55C-07919AB82A2A}"/>
                    </a:ext>
                  </a:extLst>
                </p14:cNvPr>
                <p14:cNvContentPartPr/>
                <p14:nvPr/>
              </p14:nvContentPartPr>
              <p14:xfrm>
                <a:off x="8072378" y="2158462"/>
                <a:ext cx="109080" cy="117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24F0E1-3439-EC99-C55C-07919AB82A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63738" y="2149462"/>
                  <a:ext cx="126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9688C2-1354-EFD2-AF5A-AD4E89FE992B}"/>
                    </a:ext>
                  </a:extLst>
                </p14:cNvPr>
                <p14:cNvContentPartPr/>
                <p14:nvPr/>
              </p14:nvContentPartPr>
              <p14:xfrm>
                <a:off x="8218178" y="2051182"/>
                <a:ext cx="164880" cy="226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9688C2-1354-EFD2-AF5A-AD4E89FE99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9538" y="2042542"/>
                  <a:ext cx="182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BC97AEB-6A52-CE74-2685-A304B530CDF6}"/>
                    </a:ext>
                  </a:extLst>
                </p14:cNvPr>
                <p14:cNvContentPartPr/>
                <p14:nvPr/>
              </p14:nvContentPartPr>
              <p14:xfrm>
                <a:off x="8435258" y="2147302"/>
                <a:ext cx="135360" cy="113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BC97AEB-6A52-CE74-2685-A304B530CD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26618" y="2138662"/>
                  <a:ext cx="153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9A0EF56-795B-A83F-D248-0BB16F440D48}"/>
                    </a:ext>
                  </a:extLst>
                </p14:cNvPr>
                <p14:cNvContentPartPr/>
                <p14:nvPr/>
              </p14:nvContentPartPr>
              <p14:xfrm>
                <a:off x="8638298" y="2159182"/>
                <a:ext cx="28440" cy="103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9A0EF56-795B-A83F-D248-0BB16F440D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9298" y="2150542"/>
                  <a:ext cx="46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DA38264-72A4-180F-E447-FE23182FD3C7}"/>
                    </a:ext>
                  </a:extLst>
                </p14:cNvPr>
                <p14:cNvContentPartPr/>
                <p14:nvPr/>
              </p14:nvContentPartPr>
              <p14:xfrm>
                <a:off x="8612018" y="2145502"/>
                <a:ext cx="78480" cy="128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DA38264-72A4-180F-E447-FE23182FD3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3018" y="2136502"/>
                  <a:ext cx="96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4E60B54-366A-AD85-58BA-74D926F110AD}"/>
                    </a:ext>
                  </a:extLst>
                </p14:cNvPr>
                <p14:cNvContentPartPr/>
                <p14:nvPr/>
              </p14:nvContentPartPr>
              <p14:xfrm>
                <a:off x="8723978" y="2134702"/>
                <a:ext cx="183240" cy="270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4E60B54-366A-AD85-58BA-74D926F110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15338" y="2125702"/>
                  <a:ext cx="200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CAA0128-2FA0-C1E2-BB8B-512A00915AAE}"/>
                    </a:ext>
                  </a:extLst>
                </p14:cNvPr>
                <p14:cNvContentPartPr/>
                <p14:nvPr/>
              </p14:nvContentPartPr>
              <p14:xfrm>
                <a:off x="8896778" y="2158822"/>
                <a:ext cx="235800" cy="109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CAA0128-2FA0-C1E2-BB8B-512A00915A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87778" y="2149822"/>
                  <a:ext cx="253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3C54AEB-CBEE-8872-2EA6-DC596291C10B}"/>
                    </a:ext>
                  </a:extLst>
                </p14:cNvPr>
                <p14:cNvContentPartPr/>
                <p14:nvPr/>
              </p14:nvContentPartPr>
              <p14:xfrm>
                <a:off x="9137618" y="2096542"/>
                <a:ext cx="352800" cy="151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3C54AEB-CBEE-8872-2EA6-DC596291C1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28978" y="2087902"/>
                  <a:ext cx="370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F52828-D10A-15D7-F4F3-523B6AD4B1FE}"/>
                    </a:ext>
                  </a:extLst>
                </p14:cNvPr>
                <p14:cNvContentPartPr/>
                <p14:nvPr/>
              </p14:nvContentPartPr>
              <p14:xfrm>
                <a:off x="9501938" y="2062342"/>
                <a:ext cx="347040" cy="175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F52828-D10A-15D7-F4F3-523B6AD4B1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92938" y="2053702"/>
                  <a:ext cx="364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1EB9580-97B4-F3A4-EC1F-A45BCC15E068}"/>
                    </a:ext>
                  </a:extLst>
                </p14:cNvPr>
                <p14:cNvContentPartPr/>
                <p14:nvPr/>
              </p14:nvContentPartPr>
              <p14:xfrm>
                <a:off x="7330418" y="2334862"/>
                <a:ext cx="2879640" cy="198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1EB9580-97B4-F3A4-EC1F-A45BCC15E0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21418" y="2325862"/>
                  <a:ext cx="289728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C32EC08-4D40-2FC7-95C3-BDA7A5E1E0B5}"/>
                  </a:ext>
                </a:extLst>
              </p14:cNvPr>
              <p14:cNvContentPartPr/>
              <p14:nvPr/>
            </p14:nvContentPartPr>
            <p14:xfrm>
              <a:off x="1246418" y="5340862"/>
              <a:ext cx="2434680" cy="226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C32EC08-4D40-2FC7-95C3-BDA7A5E1E0B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37418" y="5331862"/>
                <a:ext cx="2452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2283885-2F9B-FF64-7A1F-967812B01869}"/>
                  </a:ext>
                </a:extLst>
              </p14:cNvPr>
              <p14:cNvContentPartPr/>
              <p14:nvPr/>
            </p14:nvContentPartPr>
            <p14:xfrm>
              <a:off x="4718618" y="5309542"/>
              <a:ext cx="3650040" cy="128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2283885-2F9B-FF64-7A1F-967812B018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09618" y="5300542"/>
                <a:ext cx="3667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C4F23BA-9854-CE03-EDBC-0B7D0CF34C96}"/>
              </a:ext>
            </a:extLst>
          </p:cNvPr>
          <p:cNvGrpSpPr/>
          <p:nvPr/>
        </p:nvGrpSpPr>
        <p:grpSpPr>
          <a:xfrm>
            <a:off x="6521858" y="5433022"/>
            <a:ext cx="1194120" cy="817200"/>
            <a:chOff x="6521858" y="5433022"/>
            <a:chExt cx="119412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A0D560-940C-38C5-4294-F880E35938E9}"/>
                    </a:ext>
                  </a:extLst>
                </p14:cNvPr>
                <p14:cNvContentPartPr/>
                <p14:nvPr/>
              </p14:nvContentPartPr>
              <p14:xfrm>
                <a:off x="6532298" y="5616262"/>
                <a:ext cx="176400" cy="51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A0D560-940C-38C5-4294-F880E35938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23298" y="5607622"/>
                  <a:ext cx="194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F8BD42-A409-A424-78E4-4ED0B050F377}"/>
                    </a:ext>
                  </a:extLst>
                </p14:cNvPr>
                <p14:cNvContentPartPr/>
                <p14:nvPr/>
              </p14:nvContentPartPr>
              <p14:xfrm>
                <a:off x="6521858" y="5704102"/>
                <a:ext cx="166680" cy="36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F8BD42-A409-A424-78E4-4ED0B050F3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12858" y="5695102"/>
                  <a:ext cx="184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E962452-6634-3D1B-17FE-6FF7BBE8CE7D}"/>
                    </a:ext>
                  </a:extLst>
                </p14:cNvPr>
                <p14:cNvContentPartPr/>
                <p14:nvPr/>
              </p14:nvContentPartPr>
              <p14:xfrm>
                <a:off x="7065098" y="5575942"/>
                <a:ext cx="47880" cy="197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E962452-6634-3D1B-17FE-6FF7BBE8CE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56458" y="5567302"/>
                  <a:ext cx="65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CC7513A-BD88-C330-C28B-D45F93D87E87}"/>
                    </a:ext>
                  </a:extLst>
                </p14:cNvPr>
                <p14:cNvContentPartPr/>
                <p14:nvPr/>
              </p14:nvContentPartPr>
              <p14:xfrm>
                <a:off x="7003538" y="5530942"/>
                <a:ext cx="188640" cy="294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CC7513A-BD88-C330-C28B-D45F93D87E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4538" y="5521942"/>
                  <a:ext cx="206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E6B8E03-F8C0-0DCD-CDF6-198C44582145}"/>
                    </a:ext>
                  </a:extLst>
                </p14:cNvPr>
                <p14:cNvContentPartPr/>
                <p14:nvPr/>
              </p14:nvContentPartPr>
              <p14:xfrm>
                <a:off x="7317458" y="5515102"/>
                <a:ext cx="214920" cy="231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E6B8E03-F8C0-0DCD-CDF6-198C445821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08818" y="5506462"/>
                  <a:ext cx="232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F580175-15C5-B51F-86D4-F956C6E389D1}"/>
                    </a:ext>
                  </a:extLst>
                </p14:cNvPr>
                <p14:cNvContentPartPr/>
                <p14:nvPr/>
              </p14:nvContentPartPr>
              <p14:xfrm>
                <a:off x="7376858" y="5433022"/>
                <a:ext cx="207720" cy="159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F580175-15C5-B51F-86D4-F956C6E389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67858" y="5424022"/>
                  <a:ext cx="22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B5ED827-1E07-539F-2F2B-0134292A53DD}"/>
                    </a:ext>
                  </a:extLst>
                </p14:cNvPr>
                <p14:cNvContentPartPr/>
                <p14:nvPr/>
              </p14:nvContentPartPr>
              <p14:xfrm>
                <a:off x="7027658" y="5895262"/>
                <a:ext cx="688320" cy="148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B5ED827-1E07-539F-2F2B-0134292A53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18658" y="5886622"/>
                  <a:ext cx="705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39282B7-AE44-DD19-D815-DAF85514522C}"/>
                    </a:ext>
                  </a:extLst>
                </p14:cNvPr>
                <p14:cNvContentPartPr/>
                <p14:nvPr/>
              </p14:nvContentPartPr>
              <p14:xfrm>
                <a:off x="7089938" y="6098302"/>
                <a:ext cx="606600" cy="151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39282B7-AE44-DD19-D815-DAF8551452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81298" y="6089302"/>
                  <a:ext cx="62424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Berechnung des Bruttoinlandsprodukts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Entstehungsrechnung 	– 	Beitrag der verschiedenen Wirtschaftssektoren zur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gesamtwirtschaftlichen Wertschöpfung.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Verwendungsrechnung	– 	Komponenten der gesamtwirtschaftlichen 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Nachfrage bzw. Einsatz der hergestellten Güter.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Verteilungsrechnung 		–	Verteilung nach den verschiedenen Einkommensarten,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insbesondere den Produktionsfaktoren Arbeit und Kapital.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2A4FBBE-328F-CED4-FF9D-5BD40576F7D1}"/>
                  </a:ext>
                </a:extLst>
              </p14:cNvPr>
              <p14:cNvContentPartPr/>
              <p14:nvPr/>
            </p14:nvContentPartPr>
            <p14:xfrm>
              <a:off x="390338" y="1609462"/>
              <a:ext cx="2549160" cy="66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2A4FBBE-328F-CED4-FF9D-5BD40576F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98" y="1600462"/>
                <a:ext cx="2566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02112C5-8E3D-4980-AE95-9A2A80835631}"/>
                  </a:ext>
                </a:extLst>
              </p14:cNvPr>
              <p14:cNvContentPartPr/>
              <p14:nvPr/>
            </p14:nvContentPartPr>
            <p14:xfrm>
              <a:off x="416258" y="2689102"/>
              <a:ext cx="2697840" cy="120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02112C5-8E3D-4980-AE95-9A2A808356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258" y="2680462"/>
                <a:ext cx="271548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E76FE5-FFED-FBFA-2973-ABA5CDD76E95}"/>
              </a:ext>
            </a:extLst>
          </p:cNvPr>
          <p:cNvGrpSpPr/>
          <p:nvPr/>
        </p:nvGrpSpPr>
        <p:grpSpPr>
          <a:xfrm>
            <a:off x="1114298" y="718102"/>
            <a:ext cx="1045080" cy="437400"/>
            <a:chOff x="1114298" y="718102"/>
            <a:chExt cx="10450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E4CD985-7B77-3426-F78F-9B84DD3FC5C3}"/>
                    </a:ext>
                  </a:extLst>
                </p14:cNvPr>
                <p14:cNvContentPartPr/>
                <p14:nvPr/>
              </p14:nvContentPartPr>
              <p14:xfrm>
                <a:off x="1114298" y="773542"/>
                <a:ext cx="298800" cy="2134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E4CD985-7B77-3426-F78F-9B84DD3FC5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5298" y="764542"/>
                  <a:ext cx="316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E79981F-3844-DD18-99D8-EA0F1E6B1061}"/>
                    </a:ext>
                  </a:extLst>
                </p14:cNvPr>
                <p14:cNvContentPartPr/>
                <p14:nvPr/>
              </p14:nvContentPartPr>
              <p14:xfrm>
                <a:off x="1441178" y="855982"/>
                <a:ext cx="222480" cy="299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E79981F-3844-DD18-99D8-EA0F1E6B10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2178" y="846982"/>
                  <a:ext cx="240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6A3B09-A722-BBFF-C860-C01F66E059A5}"/>
                    </a:ext>
                  </a:extLst>
                </p14:cNvPr>
                <p14:cNvContentPartPr/>
                <p14:nvPr/>
              </p14:nvContentPartPr>
              <p14:xfrm>
                <a:off x="1691018" y="777142"/>
                <a:ext cx="127800" cy="199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6A3B09-A722-BBFF-C860-C01F66E059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2018" y="768142"/>
                  <a:ext cx="145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3DEF927-0CAC-3741-4023-CDEBB20F0D31}"/>
                    </a:ext>
                  </a:extLst>
                </p14:cNvPr>
                <p14:cNvContentPartPr/>
                <p14:nvPr/>
              </p14:nvContentPartPr>
              <p14:xfrm>
                <a:off x="1829258" y="718102"/>
                <a:ext cx="330120" cy="232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3DEF927-0CAC-3741-4023-CDEBB20F0D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20618" y="709462"/>
                  <a:ext cx="3477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C407433-50E7-14CF-2B20-83B9D4E2D563}"/>
              </a:ext>
            </a:extLst>
          </p:cNvPr>
          <p:cNvGrpSpPr/>
          <p:nvPr/>
        </p:nvGrpSpPr>
        <p:grpSpPr>
          <a:xfrm>
            <a:off x="1075058" y="1921942"/>
            <a:ext cx="1096560" cy="350280"/>
            <a:chOff x="1075058" y="1921942"/>
            <a:chExt cx="10965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904056A-4FBF-B910-67DE-9FC6E563BE19}"/>
                    </a:ext>
                  </a:extLst>
                </p14:cNvPr>
                <p14:cNvContentPartPr/>
                <p14:nvPr/>
              </p14:nvContentPartPr>
              <p14:xfrm>
                <a:off x="1075058" y="1986022"/>
                <a:ext cx="118080" cy="151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904056A-4FBF-B910-67DE-9FC6E563BE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6058" y="1977022"/>
                  <a:ext cx="135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3725E6-CA69-BFD9-7219-ABAAC67AF247}"/>
                    </a:ext>
                  </a:extLst>
                </p14:cNvPr>
                <p14:cNvContentPartPr/>
                <p14:nvPr/>
              </p14:nvContentPartPr>
              <p14:xfrm>
                <a:off x="1244258" y="2109862"/>
                <a:ext cx="130320" cy="37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3725E6-CA69-BFD9-7219-ABAAC67AF2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35258" y="2101222"/>
                  <a:ext cx="147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3F5B0D-8580-B367-7DF6-DCDAFFD146A0}"/>
                    </a:ext>
                  </a:extLst>
                </p14:cNvPr>
                <p14:cNvContentPartPr/>
                <p14:nvPr/>
              </p14:nvContentPartPr>
              <p14:xfrm>
                <a:off x="1401578" y="1961542"/>
                <a:ext cx="126360" cy="19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3F5B0D-8580-B367-7DF6-DCDAFFD146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92938" y="1952902"/>
                  <a:ext cx="144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FE7D08-D292-5412-0DAF-27B93B2C7BE9}"/>
                    </a:ext>
                  </a:extLst>
                </p14:cNvPr>
                <p14:cNvContentPartPr/>
                <p14:nvPr/>
              </p14:nvContentPartPr>
              <p14:xfrm>
                <a:off x="1582298" y="1921942"/>
                <a:ext cx="380520" cy="350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FE7D08-D292-5412-0DAF-27B93B2C7B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3658" y="1913302"/>
                  <a:ext cx="398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47946ED-5795-BD5E-2811-141577828896}"/>
                    </a:ext>
                  </a:extLst>
                </p14:cNvPr>
                <p14:cNvContentPartPr/>
                <p14:nvPr/>
              </p14:nvContentPartPr>
              <p14:xfrm>
                <a:off x="1967498" y="2031742"/>
                <a:ext cx="204120" cy="238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47946ED-5795-BD5E-2811-1415778288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58498" y="2023102"/>
                  <a:ext cx="2217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7C2512F-69E6-72B6-5CB7-2BF90C73CCA8}"/>
              </a:ext>
            </a:extLst>
          </p:cNvPr>
          <p:cNvGrpSpPr/>
          <p:nvPr/>
        </p:nvGrpSpPr>
        <p:grpSpPr>
          <a:xfrm>
            <a:off x="1713338" y="4003822"/>
            <a:ext cx="1764000" cy="1979280"/>
            <a:chOff x="1713338" y="4003822"/>
            <a:chExt cx="1764000" cy="19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0A4FD2-B986-F3E4-2DFF-2D158BE3E1CB}"/>
                    </a:ext>
                  </a:extLst>
                </p14:cNvPr>
                <p14:cNvContentPartPr/>
                <p14:nvPr/>
              </p14:nvContentPartPr>
              <p14:xfrm>
                <a:off x="1757258" y="4003822"/>
                <a:ext cx="489960" cy="1047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0A4FD2-B986-F3E4-2DFF-2D158BE3E1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48618" y="3995182"/>
                  <a:ext cx="507600" cy="10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FA1672-480A-C223-FB57-B0BA34327055}"/>
                    </a:ext>
                  </a:extLst>
                </p14:cNvPr>
                <p14:cNvContentPartPr/>
                <p14:nvPr/>
              </p14:nvContentPartPr>
              <p14:xfrm>
                <a:off x="2251538" y="4855222"/>
                <a:ext cx="91080" cy="23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FA1672-480A-C223-FB57-B0BA343270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42898" y="4846222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D31D01-669C-3BFC-AB22-475BBAABB84A}"/>
                    </a:ext>
                  </a:extLst>
                </p14:cNvPr>
                <p14:cNvContentPartPr/>
                <p14:nvPr/>
              </p14:nvContentPartPr>
              <p14:xfrm>
                <a:off x="2668058" y="4871062"/>
                <a:ext cx="220320" cy="141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D31D01-669C-3BFC-AB22-475BBAABB8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9058" y="4862422"/>
                  <a:ext cx="237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F281596-486D-C443-317D-058BFD31EF56}"/>
                    </a:ext>
                  </a:extLst>
                </p14:cNvPr>
                <p14:cNvContentPartPr/>
                <p14:nvPr/>
              </p14:nvContentPartPr>
              <p14:xfrm>
                <a:off x="2816018" y="4840822"/>
                <a:ext cx="119520" cy="394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F281596-486D-C443-317D-058BFD31EF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7378" y="4831822"/>
                  <a:ext cx="1371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21D10BC-E2D5-547E-06CB-BE746446BB06}"/>
                    </a:ext>
                  </a:extLst>
                </p14:cNvPr>
                <p14:cNvContentPartPr/>
                <p14:nvPr/>
              </p14:nvContentPartPr>
              <p14:xfrm>
                <a:off x="2380058" y="5429422"/>
                <a:ext cx="171000" cy="144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21D10BC-E2D5-547E-06CB-BE746446BB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71418" y="5420782"/>
                  <a:ext cx="188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B575327-D67E-E0E1-0A5A-564BCAB94399}"/>
                    </a:ext>
                  </a:extLst>
                </p14:cNvPr>
                <p14:cNvContentPartPr/>
                <p14:nvPr/>
              </p14:nvContentPartPr>
              <p14:xfrm>
                <a:off x="2515058" y="5300902"/>
                <a:ext cx="142920" cy="218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B575327-D67E-E0E1-0A5A-564BCAB943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06418" y="5291902"/>
                  <a:ext cx="160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97C6209-8E2F-A9B2-AD80-0E37A7EEBD44}"/>
                    </a:ext>
                  </a:extLst>
                </p14:cNvPr>
                <p14:cNvContentPartPr/>
                <p14:nvPr/>
              </p14:nvContentPartPr>
              <p14:xfrm>
                <a:off x="1713338" y="5775382"/>
                <a:ext cx="143280" cy="180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97C6209-8E2F-A9B2-AD80-0E37A7EEBD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4338" y="5766742"/>
                  <a:ext cx="160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B11450-306C-3467-F3AC-FDB1AF7B952F}"/>
                    </a:ext>
                  </a:extLst>
                </p14:cNvPr>
                <p14:cNvContentPartPr/>
                <p14:nvPr/>
              </p14:nvContentPartPr>
              <p14:xfrm>
                <a:off x="1895858" y="5711302"/>
                <a:ext cx="221400" cy="231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B11450-306C-3467-F3AC-FDB1AF7B95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6858" y="5702662"/>
                  <a:ext cx="239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48D7583-FF07-E0D7-819A-722C8FCFE7C7}"/>
                    </a:ext>
                  </a:extLst>
                </p14:cNvPr>
                <p14:cNvContentPartPr/>
                <p14:nvPr/>
              </p14:nvContentPartPr>
              <p14:xfrm>
                <a:off x="2131298" y="5777902"/>
                <a:ext cx="114840" cy="205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48D7583-FF07-E0D7-819A-722C8FCFE7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2658" y="5768902"/>
                  <a:ext cx="132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115415-A678-D9A9-A462-4E7970395501}"/>
                    </a:ext>
                  </a:extLst>
                </p14:cNvPr>
                <p14:cNvContentPartPr/>
                <p14:nvPr/>
              </p14:nvContentPartPr>
              <p14:xfrm>
                <a:off x="2328578" y="5654422"/>
                <a:ext cx="248040" cy="190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115415-A678-D9A9-A462-4E79703955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19578" y="5645422"/>
                  <a:ext cx="26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068F85-159E-F064-3928-C3E0A6D5EA92}"/>
                    </a:ext>
                  </a:extLst>
                </p14:cNvPr>
                <p14:cNvContentPartPr/>
                <p14:nvPr/>
              </p14:nvContentPartPr>
              <p14:xfrm>
                <a:off x="3261338" y="4882582"/>
                <a:ext cx="200160" cy="19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068F85-159E-F064-3928-C3E0A6D5EA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52338" y="4873942"/>
                  <a:ext cx="21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79DA31A-63C0-E80E-8FBE-C14E5037700E}"/>
                    </a:ext>
                  </a:extLst>
                </p14:cNvPr>
                <p14:cNvContentPartPr/>
                <p14:nvPr/>
              </p14:nvContentPartPr>
              <p14:xfrm>
                <a:off x="3271778" y="4945582"/>
                <a:ext cx="205560" cy="25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79DA31A-63C0-E80E-8FBE-C14E503770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62778" y="4936582"/>
                  <a:ext cx="223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036501-32E3-82FC-7C9B-AC70EC1D21E8}"/>
              </a:ext>
            </a:extLst>
          </p:cNvPr>
          <p:cNvGrpSpPr/>
          <p:nvPr/>
        </p:nvGrpSpPr>
        <p:grpSpPr>
          <a:xfrm>
            <a:off x="3836258" y="4187782"/>
            <a:ext cx="642240" cy="219960"/>
            <a:chOff x="3836258" y="4187782"/>
            <a:chExt cx="64224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95F196E-23F0-F9E5-132D-AFDD851D9659}"/>
                    </a:ext>
                  </a:extLst>
                </p14:cNvPr>
                <p14:cNvContentPartPr/>
                <p14:nvPr/>
              </p14:nvContentPartPr>
              <p14:xfrm>
                <a:off x="3890978" y="4259782"/>
                <a:ext cx="20880" cy="147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95F196E-23F0-F9E5-132D-AFDD851D96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81978" y="4251142"/>
                  <a:ext cx="38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07BF663-69E9-A7DB-1E12-9BEA8F92B118}"/>
                    </a:ext>
                  </a:extLst>
                </p14:cNvPr>
                <p14:cNvContentPartPr/>
                <p14:nvPr/>
              </p14:nvContentPartPr>
              <p14:xfrm>
                <a:off x="3836258" y="4211542"/>
                <a:ext cx="146520" cy="130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07BF663-69E9-A7DB-1E12-9BEA8F92B1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27258" y="4202902"/>
                  <a:ext cx="164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66A5E8D-7FD1-E80C-F1DE-DC67C66ECE03}"/>
                    </a:ext>
                  </a:extLst>
                </p14:cNvPr>
                <p14:cNvContentPartPr/>
                <p14:nvPr/>
              </p14:nvContentPartPr>
              <p14:xfrm>
                <a:off x="4013738" y="4319182"/>
                <a:ext cx="64440" cy="80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66A5E8D-7FD1-E80C-F1DE-DC67C66ECE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04738" y="4310182"/>
                  <a:ext cx="82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540C65A-E506-497C-CED3-708BE3B0BB6B}"/>
                    </a:ext>
                  </a:extLst>
                </p14:cNvPr>
                <p14:cNvContentPartPr/>
                <p14:nvPr/>
              </p14:nvContentPartPr>
              <p14:xfrm>
                <a:off x="4111298" y="4187782"/>
                <a:ext cx="227160" cy="181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540C65A-E506-497C-CED3-708BE3B0BB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2658" y="4178782"/>
                  <a:ext cx="244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3A32208-6FF1-C7C3-21C5-3C9747C2EA08}"/>
                    </a:ext>
                  </a:extLst>
                </p14:cNvPr>
                <p14:cNvContentPartPr/>
                <p14:nvPr/>
              </p14:nvContentPartPr>
              <p14:xfrm>
                <a:off x="4465178" y="4308382"/>
                <a:ext cx="13320" cy="21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3A32208-6FF1-C7C3-21C5-3C9747C2EA0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56178" y="4299382"/>
                  <a:ext cx="309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C24D571-5E4E-FC29-D49D-BC6480C66988}"/>
              </a:ext>
            </a:extLst>
          </p:cNvPr>
          <p:cNvGrpSpPr/>
          <p:nvPr/>
        </p:nvGrpSpPr>
        <p:grpSpPr>
          <a:xfrm>
            <a:off x="4694138" y="4088422"/>
            <a:ext cx="770400" cy="276480"/>
            <a:chOff x="4694138" y="4088422"/>
            <a:chExt cx="7704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427876-4E6A-6985-66C9-23CCB1BF7BEA}"/>
                    </a:ext>
                  </a:extLst>
                </p14:cNvPr>
                <p14:cNvContentPartPr/>
                <p14:nvPr/>
              </p14:nvContentPartPr>
              <p14:xfrm>
                <a:off x="4694138" y="4137022"/>
                <a:ext cx="230760" cy="227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427876-4E6A-6985-66C9-23CCB1BF7B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85138" y="4128382"/>
                  <a:ext cx="248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CC5D70-FA35-78A3-7F6D-F6229F94794A}"/>
                    </a:ext>
                  </a:extLst>
                </p14:cNvPr>
                <p14:cNvContentPartPr/>
                <p14:nvPr/>
              </p14:nvContentPartPr>
              <p14:xfrm>
                <a:off x="4976378" y="4089142"/>
                <a:ext cx="79920" cy="17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CC5D70-FA35-78A3-7F6D-F6229F9479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67738" y="4080142"/>
                  <a:ext cx="97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625C31-967C-9C8B-631B-D5B10379EC73}"/>
                    </a:ext>
                  </a:extLst>
                </p14:cNvPr>
                <p14:cNvContentPartPr/>
                <p14:nvPr/>
              </p14:nvContentPartPr>
              <p14:xfrm>
                <a:off x="5086538" y="4088422"/>
                <a:ext cx="142200" cy="15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625C31-967C-9C8B-631B-D5B10379EC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77898" y="4079422"/>
                  <a:ext cx="159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3BEEA5-C267-69D8-12CA-CA5F27CEBB90}"/>
                    </a:ext>
                  </a:extLst>
                </p14:cNvPr>
                <p14:cNvContentPartPr/>
                <p14:nvPr/>
              </p14:nvContentPartPr>
              <p14:xfrm>
                <a:off x="5225498" y="4103182"/>
                <a:ext cx="239040" cy="115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3BEEA5-C267-69D8-12CA-CA5F27CEBB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16498" y="4094542"/>
                  <a:ext cx="2566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58" name="Gruppieren 48157">
            <a:extLst>
              <a:ext uri="{FF2B5EF4-FFF2-40B4-BE49-F238E27FC236}">
                <a16:creationId xmlns:a16="http://schemas.microsoft.com/office/drawing/2014/main" id="{5D61D52F-D526-F0F0-C03F-22A1E177FA37}"/>
              </a:ext>
            </a:extLst>
          </p:cNvPr>
          <p:cNvGrpSpPr/>
          <p:nvPr/>
        </p:nvGrpSpPr>
        <p:grpSpPr>
          <a:xfrm>
            <a:off x="3732218" y="4540222"/>
            <a:ext cx="4067640" cy="2111400"/>
            <a:chOff x="3732218" y="4540222"/>
            <a:chExt cx="4067640" cy="21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2A63FE-5B4E-EA25-9962-5FCBD6BCDDF1}"/>
                    </a:ext>
                  </a:extLst>
                </p14:cNvPr>
                <p14:cNvContentPartPr/>
                <p14:nvPr/>
              </p14:nvContentPartPr>
              <p14:xfrm>
                <a:off x="3831938" y="4700062"/>
                <a:ext cx="26640" cy="246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2A63FE-5B4E-EA25-9962-5FCBD6BCDD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23298" y="4691062"/>
                  <a:ext cx="44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DC0AEAB-42CC-247E-1157-345EAD63E73B}"/>
                    </a:ext>
                  </a:extLst>
                </p14:cNvPr>
                <p14:cNvContentPartPr/>
                <p14:nvPr/>
              </p14:nvContentPartPr>
              <p14:xfrm>
                <a:off x="3732218" y="4698262"/>
                <a:ext cx="214200" cy="50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DC0AEAB-42CC-247E-1157-345EAD63E7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23218" y="4689262"/>
                  <a:ext cx="231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091ED7-D3AE-369E-C7A3-21E2A0E5DA63}"/>
                    </a:ext>
                  </a:extLst>
                </p14:cNvPr>
                <p14:cNvContentPartPr/>
                <p14:nvPr/>
              </p14:nvContentPartPr>
              <p14:xfrm>
                <a:off x="3780458" y="4798342"/>
                <a:ext cx="160920" cy="17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091ED7-D3AE-369E-C7A3-21E2A0E5DA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71458" y="4789702"/>
                  <a:ext cx="178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8E0B0D2-0406-715D-837A-070C0BBBD6B9}"/>
                    </a:ext>
                  </a:extLst>
                </p14:cNvPr>
                <p14:cNvContentPartPr/>
                <p14:nvPr/>
              </p14:nvContentPartPr>
              <p14:xfrm>
                <a:off x="4104458" y="4553542"/>
                <a:ext cx="97200" cy="424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8E0B0D2-0406-715D-837A-070C0BBBD6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5458" y="4544542"/>
                  <a:ext cx="1148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F40FD0-10E6-B529-50C4-5482F763647B}"/>
                    </a:ext>
                  </a:extLst>
                </p14:cNvPr>
                <p14:cNvContentPartPr/>
                <p14:nvPr/>
              </p14:nvContentPartPr>
              <p14:xfrm>
                <a:off x="4394978" y="4622662"/>
                <a:ext cx="125280" cy="179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F40FD0-10E6-B529-50C4-5482F76364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86338" y="4614022"/>
                  <a:ext cx="14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33DF160-1700-AFF8-026E-47FDA7F3E47C}"/>
                    </a:ext>
                  </a:extLst>
                </p14:cNvPr>
                <p14:cNvContentPartPr/>
                <p14:nvPr/>
              </p14:nvContentPartPr>
              <p14:xfrm>
                <a:off x="4486418" y="4715542"/>
                <a:ext cx="76680" cy="81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33DF160-1700-AFF8-026E-47FDA7F3E4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77418" y="4706542"/>
                  <a:ext cx="94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0BA627-3F06-FBB0-5C00-A62E7666A1E5}"/>
                    </a:ext>
                  </a:extLst>
                </p14:cNvPr>
                <p14:cNvContentPartPr/>
                <p14:nvPr/>
              </p14:nvContentPartPr>
              <p14:xfrm>
                <a:off x="4717538" y="4779262"/>
                <a:ext cx="31680" cy="103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0BA627-3F06-FBB0-5C00-A62E7666A1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08538" y="4770622"/>
                  <a:ext cx="49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AF2B284-17E6-4105-2DC5-B7F3E83B5960}"/>
                    </a:ext>
                  </a:extLst>
                </p14:cNvPr>
                <p14:cNvContentPartPr/>
                <p14:nvPr/>
              </p14:nvContentPartPr>
              <p14:xfrm>
                <a:off x="4834898" y="4620502"/>
                <a:ext cx="135000" cy="144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AF2B284-17E6-4105-2DC5-B7F3E83B59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26258" y="4611502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96EF8C-F350-D580-61DD-FACDC2B3E5FF}"/>
                    </a:ext>
                  </a:extLst>
                </p14:cNvPr>
                <p14:cNvContentPartPr/>
                <p14:nvPr/>
              </p14:nvContentPartPr>
              <p14:xfrm>
                <a:off x="5100218" y="4540222"/>
                <a:ext cx="126360" cy="390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96EF8C-F350-D580-61DD-FACDC2B3E5F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91578" y="4531222"/>
                  <a:ext cx="144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91EF1E4-B3A6-0AF3-4F8A-81133FBA4F26}"/>
                    </a:ext>
                  </a:extLst>
                </p14:cNvPr>
                <p14:cNvContentPartPr/>
                <p14:nvPr/>
              </p14:nvContentPartPr>
              <p14:xfrm>
                <a:off x="4346378" y="5086342"/>
                <a:ext cx="68400" cy="245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91EF1E4-B3A6-0AF3-4F8A-81133FBA4F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37738" y="5077342"/>
                  <a:ext cx="86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26589E5-1710-901F-DDB1-D11BCB37A564}"/>
                    </a:ext>
                  </a:extLst>
                </p14:cNvPr>
                <p14:cNvContentPartPr/>
                <p14:nvPr/>
              </p14:nvContentPartPr>
              <p14:xfrm>
                <a:off x="4290578" y="4973662"/>
                <a:ext cx="215640" cy="168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26589E5-1710-901F-DDB1-D11BCB37A5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81578" y="4964662"/>
                  <a:ext cx="233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72A417-8644-7BD5-C672-10124968A1B2}"/>
                    </a:ext>
                  </a:extLst>
                </p14:cNvPr>
                <p14:cNvContentPartPr/>
                <p14:nvPr/>
              </p14:nvContentPartPr>
              <p14:xfrm>
                <a:off x="4013018" y="5584222"/>
                <a:ext cx="106560" cy="240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72A417-8644-7BD5-C672-10124968A1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4018" y="5575222"/>
                  <a:ext cx="124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0EA5AC7-6AB0-1B84-7DBD-3351CE6F1BD0}"/>
                    </a:ext>
                  </a:extLst>
                </p14:cNvPr>
                <p14:cNvContentPartPr/>
                <p14:nvPr/>
              </p14:nvContentPartPr>
              <p14:xfrm>
                <a:off x="4072058" y="5757022"/>
                <a:ext cx="72000" cy="37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0EA5AC7-6AB0-1B84-7DBD-3351CE6F1B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63058" y="5748382"/>
                  <a:ext cx="8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2176E6D-4958-428E-8B6E-53CE222F4D2E}"/>
                    </a:ext>
                  </a:extLst>
                </p14:cNvPr>
                <p14:cNvContentPartPr/>
                <p14:nvPr/>
              </p14:nvContentPartPr>
              <p14:xfrm>
                <a:off x="4176458" y="5683582"/>
                <a:ext cx="185400" cy="221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2176E6D-4958-428E-8B6E-53CE222F4D2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67818" y="5674582"/>
                  <a:ext cx="203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0D5CD2-0444-ECF6-9C34-29CD7E5C8E64}"/>
                    </a:ext>
                  </a:extLst>
                </p14:cNvPr>
                <p14:cNvContentPartPr/>
                <p14:nvPr/>
              </p14:nvContentPartPr>
              <p14:xfrm>
                <a:off x="4420898" y="5667382"/>
                <a:ext cx="18000" cy="88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0D5CD2-0444-ECF6-9C34-29CD7E5C8E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11898" y="5658382"/>
                  <a:ext cx="35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ADFDD97-17B2-2DD0-85D2-F0C42D1ED171}"/>
                    </a:ext>
                  </a:extLst>
                </p14:cNvPr>
                <p14:cNvContentPartPr/>
                <p14:nvPr/>
              </p14:nvContentPartPr>
              <p14:xfrm>
                <a:off x="4478858" y="5523382"/>
                <a:ext cx="162000" cy="218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ADFDD97-17B2-2DD0-85D2-F0C42D1ED1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70218" y="5514742"/>
                  <a:ext cx="179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EBAE33E-9E88-1B2B-FBB8-64316F967ECB}"/>
                    </a:ext>
                  </a:extLst>
                </p14:cNvPr>
                <p14:cNvContentPartPr/>
                <p14:nvPr/>
              </p14:nvContentPartPr>
              <p14:xfrm>
                <a:off x="4684418" y="5462542"/>
                <a:ext cx="36360" cy="216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EBAE33E-9E88-1B2B-FBB8-64316F967E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75778" y="5453902"/>
                  <a:ext cx="54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117D28-5124-88A4-4779-795E25CEDC16}"/>
                    </a:ext>
                  </a:extLst>
                </p14:cNvPr>
                <p14:cNvContentPartPr/>
                <p14:nvPr/>
              </p14:nvContentPartPr>
              <p14:xfrm>
                <a:off x="5015258" y="5045302"/>
                <a:ext cx="131040" cy="154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117D28-5124-88A4-4779-795E25CEDC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6258" y="5036302"/>
                  <a:ext cx="148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8884E66-FAD6-39FF-4702-FE0E8DEB69B1}"/>
                    </a:ext>
                  </a:extLst>
                </p14:cNvPr>
                <p14:cNvContentPartPr/>
                <p14:nvPr/>
              </p14:nvContentPartPr>
              <p14:xfrm>
                <a:off x="4978538" y="4927222"/>
                <a:ext cx="174240" cy="177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8884E66-FAD6-39FF-4702-FE0E8DEB69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69898" y="4918582"/>
                  <a:ext cx="191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D57C6946-C0C8-4F6F-01E5-E09F6F16F1D9}"/>
                    </a:ext>
                  </a:extLst>
                </p14:cNvPr>
                <p14:cNvContentPartPr/>
                <p14:nvPr/>
              </p14:nvContentPartPr>
              <p14:xfrm>
                <a:off x="5049818" y="5396662"/>
                <a:ext cx="33480" cy="201960"/>
              </p14:xfrm>
            </p:contentPart>
          </mc:Choice>
          <mc:Fallback xmlns=""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D57C6946-C0C8-4F6F-01E5-E09F6F16F1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40818" y="5387662"/>
                  <a:ext cx="51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7CDAB0F2-D244-D1F6-D7BA-02A4C0ACF6BE}"/>
                    </a:ext>
                  </a:extLst>
                </p14:cNvPr>
                <p14:cNvContentPartPr/>
                <p14:nvPr/>
              </p14:nvContentPartPr>
              <p14:xfrm>
                <a:off x="5058098" y="5228182"/>
                <a:ext cx="621360" cy="355680"/>
              </p14:xfrm>
            </p:contentPart>
          </mc:Choice>
          <mc:Fallback xmlns=""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7CDAB0F2-D244-D1F6-D7BA-02A4C0ACF6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49098" y="5219542"/>
                  <a:ext cx="639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065A9276-84F5-8356-2A73-6BCC38365EC1}"/>
                    </a:ext>
                  </a:extLst>
                </p14:cNvPr>
                <p14:cNvContentPartPr/>
                <p14:nvPr/>
              </p14:nvContentPartPr>
              <p14:xfrm>
                <a:off x="5383178" y="5162302"/>
                <a:ext cx="19080" cy="11880"/>
              </p14:xfrm>
            </p:contentPart>
          </mc:Choice>
          <mc:Fallback xmlns=""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065A9276-84F5-8356-2A73-6BCC38365E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74178" y="5153302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1DFB47E4-6494-7C3F-BC96-3EC92C12E7D5}"/>
                    </a:ext>
                  </a:extLst>
                </p14:cNvPr>
                <p14:cNvContentPartPr/>
                <p14:nvPr/>
              </p14:nvContentPartPr>
              <p14:xfrm>
                <a:off x="5496218" y="5652262"/>
                <a:ext cx="250200" cy="238680"/>
              </p14:xfrm>
            </p:contentPart>
          </mc:Choice>
          <mc:Fallback xmlns=""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1DFB47E4-6494-7C3F-BC96-3EC92C12E7D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87578" y="5643262"/>
                  <a:ext cx="267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3300842C-9A2F-3F98-1DC5-65F532278D06}"/>
                    </a:ext>
                  </a:extLst>
                </p14:cNvPr>
                <p14:cNvContentPartPr/>
                <p14:nvPr/>
              </p14:nvContentPartPr>
              <p14:xfrm>
                <a:off x="5714018" y="5685022"/>
                <a:ext cx="127080" cy="172080"/>
              </p14:xfrm>
            </p:contentPart>
          </mc:Choice>
          <mc:Fallback xmlns=""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3300842C-9A2F-3F98-1DC5-65F532278D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05378" y="5676382"/>
                  <a:ext cx="144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F5EA65ED-67B3-68B0-D882-9726343C50CB}"/>
                    </a:ext>
                  </a:extLst>
                </p14:cNvPr>
                <p14:cNvContentPartPr/>
                <p14:nvPr/>
              </p14:nvContentPartPr>
              <p14:xfrm>
                <a:off x="6050258" y="5337982"/>
                <a:ext cx="270360" cy="273600"/>
              </p14:xfrm>
            </p:contentPart>
          </mc:Choice>
          <mc:Fallback xmlns=""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F5EA65ED-67B3-68B0-D882-9726343C50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41258" y="5329342"/>
                  <a:ext cx="288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0D10D0C6-7BAA-6C8E-D7F7-D8B1A5E43CF2}"/>
                    </a:ext>
                  </a:extLst>
                </p14:cNvPr>
                <p14:cNvContentPartPr/>
                <p14:nvPr/>
              </p14:nvContentPartPr>
              <p14:xfrm>
                <a:off x="6313058" y="5204422"/>
                <a:ext cx="288000" cy="172800"/>
              </p14:xfrm>
            </p:contentPart>
          </mc:Choice>
          <mc:Fallback xmlns=""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0D10D0C6-7BAA-6C8E-D7F7-D8B1A5E43C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04058" y="5195782"/>
                  <a:ext cx="30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4D37C537-3D3F-F707-0605-4A624C8556A6}"/>
                    </a:ext>
                  </a:extLst>
                </p14:cNvPr>
                <p14:cNvContentPartPr/>
                <p14:nvPr/>
              </p14:nvContentPartPr>
              <p14:xfrm>
                <a:off x="6623018" y="5150422"/>
                <a:ext cx="267480" cy="149760"/>
              </p14:xfrm>
            </p:contentPart>
          </mc:Choice>
          <mc:Fallback xmlns=""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4D37C537-3D3F-F707-0605-4A624C8556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14018" y="5141422"/>
                  <a:ext cx="285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77043A11-8386-DCE3-C960-C57AF5180BEB}"/>
                    </a:ext>
                  </a:extLst>
                </p14:cNvPr>
                <p14:cNvContentPartPr/>
                <p14:nvPr/>
              </p14:nvContentPartPr>
              <p14:xfrm>
                <a:off x="6811658" y="4991302"/>
                <a:ext cx="9000" cy="17280"/>
              </p14:xfrm>
            </p:contentPart>
          </mc:Choice>
          <mc:Fallback xmlns=""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77043A11-8386-DCE3-C960-C57AF5180B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03018" y="4982662"/>
                  <a:ext cx="2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2F8BA3F4-1439-6BA1-D813-9033FA939177}"/>
                    </a:ext>
                  </a:extLst>
                </p14:cNvPr>
                <p14:cNvContentPartPr/>
                <p14:nvPr/>
              </p14:nvContentPartPr>
              <p14:xfrm>
                <a:off x="6849098" y="4931182"/>
                <a:ext cx="203760" cy="214200"/>
              </p14:xfrm>
            </p:contentPart>
          </mc:Choice>
          <mc:Fallback xmlns=""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2F8BA3F4-1439-6BA1-D813-9033FA9391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40098" y="4922182"/>
                  <a:ext cx="221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8F8344B3-6098-9E2B-1F9C-B0743883CE50}"/>
                    </a:ext>
                  </a:extLst>
                </p14:cNvPr>
                <p14:cNvContentPartPr/>
                <p14:nvPr/>
              </p14:nvContentPartPr>
              <p14:xfrm>
                <a:off x="7056458" y="4901302"/>
                <a:ext cx="263520" cy="177840"/>
              </p14:xfrm>
            </p:contentPart>
          </mc:Choice>
          <mc:Fallback xmlns=""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8F8344B3-6098-9E2B-1F9C-B0743883CE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47458" y="4892662"/>
                  <a:ext cx="281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8143" name="Freihand 48142">
                  <a:extLst>
                    <a:ext uri="{FF2B5EF4-FFF2-40B4-BE49-F238E27FC236}">
                      <a16:creationId xmlns:a16="http://schemas.microsoft.com/office/drawing/2014/main" id="{62D6B3D5-F8A6-C481-7C0E-D3B92C55A805}"/>
                    </a:ext>
                  </a:extLst>
                </p14:cNvPr>
                <p14:cNvContentPartPr/>
                <p14:nvPr/>
              </p14:nvContentPartPr>
              <p14:xfrm>
                <a:off x="7353818" y="4797262"/>
                <a:ext cx="171720" cy="129240"/>
              </p14:xfrm>
            </p:contentPart>
          </mc:Choice>
          <mc:Fallback xmlns="">
            <p:pic>
              <p:nvPicPr>
                <p:cNvPr id="48143" name="Freihand 48142">
                  <a:extLst>
                    <a:ext uri="{FF2B5EF4-FFF2-40B4-BE49-F238E27FC236}">
                      <a16:creationId xmlns:a16="http://schemas.microsoft.com/office/drawing/2014/main" id="{62D6B3D5-F8A6-C481-7C0E-D3B92C55A8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45178" y="4788262"/>
                  <a:ext cx="18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0CB6CE7D-4B8E-DE37-EC08-1EB4B49A3AD2}"/>
                    </a:ext>
                  </a:extLst>
                </p14:cNvPr>
                <p14:cNvContentPartPr/>
                <p14:nvPr/>
              </p14:nvContentPartPr>
              <p14:xfrm>
                <a:off x="7585298" y="4692862"/>
                <a:ext cx="214560" cy="113040"/>
              </p14:xfrm>
            </p:contentPart>
          </mc:Choice>
          <mc:Fallback xmlns=""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0CB6CE7D-4B8E-DE37-EC08-1EB4B49A3A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76298" y="4683862"/>
                  <a:ext cx="232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252FC5F9-0EFB-1CA6-D8C9-7D936428C80B}"/>
                    </a:ext>
                  </a:extLst>
                </p14:cNvPr>
                <p14:cNvContentPartPr/>
                <p14:nvPr/>
              </p14:nvContentPartPr>
              <p14:xfrm>
                <a:off x="4278698" y="6010462"/>
                <a:ext cx="15840" cy="187560"/>
              </p14:xfrm>
            </p:contentPart>
          </mc:Choice>
          <mc:Fallback xmlns=""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252FC5F9-0EFB-1CA6-D8C9-7D936428C8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70058" y="6001822"/>
                  <a:ext cx="33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DEC2130E-3915-FC06-6095-12301E91FAB1}"/>
                    </a:ext>
                  </a:extLst>
                </p14:cNvPr>
                <p14:cNvContentPartPr/>
                <p14:nvPr/>
              </p14:nvContentPartPr>
              <p14:xfrm>
                <a:off x="4147658" y="5864302"/>
                <a:ext cx="246600" cy="237600"/>
              </p14:xfrm>
            </p:contentPart>
          </mc:Choice>
          <mc:Fallback xmlns=""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DEC2130E-3915-FC06-6095-12301E91FA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8658" y="5855302"/>
                  <a:ext cx="264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410E87E2-A403-31A8-90C5-2C518CB2BD79}"/>
                    </a:ext>
                  </a:extLst>
                </p14:cNvPr>
                <p14:cNvContentPartPr/>
                <p14:nvPr/>
              </p14:nvContentPartPr>
              <p14:xfrm>
                <a:off x="3900698" y="6420502"/>
                <a:ext cx="205920" cy="231120"/>
              </p14:xfrm>
            </p:contentPart>
          </mc:Choice>
          <mc:Fallback xmlns=""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410E87E2-A403-31A8-90C5-2C518CB2BD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1698" y="6411862"/>
                  <a:ext cx="223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6BB964A2-2DD0-9CF8-1E1F-92244638819A}"/>
                    </a:ext>
                  </a:extLst>
                </p14:cNvPr>
                <p14:cNvContentPartPr/>
                <p14:nvPr/>
              </p14:nvContentPartPr>
              <p14:xfrm>
                <a:off x="4133978" y="6408622"/>
                <a:ext cx="455040" cy="165960"/>
              </p14:xfrm>
            </p:contentPart>
          </mc:Choice>
          <mc:Fallback xmlns=""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6BB964A2-2DD0-9CF8-1E1F-9224463881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24978" y="6399622"/>
                  <a:ext cx="472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8189427E-B7BE-A772-D38B-B7BAE7B0596D}"/>
                    </a:ext>
                  </a:extLst>
                </p14:cNvPr>
                <p14:cNvContentPartPr/>
                <p14:nvPr/>
              </p14:nvContentPartPr>
              <p14:xfrm>
                <a:off x="4536818" y="6341302"/>
                <a:ext cx="239760" cy="111240"/>
              </p14:xfrm>
            </p:contentPart>
          </mc:Choice>
          <mc:Fallback xmlns=""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8189427E-B7BE-A772-D38B-B7BAE7B0596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28178" y="6332302"/>
                  <a:ext cx="25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2404C2D2-616D-EDFC-AF00-4F358726D6DB}"/>
                    </a:ext>
                  </a:extLst>
                </p14:cNvPr>
                <p14:cNvContentPartPr/>
                <p14:nvPr/>
              </p14:nvContentPartPr>
              <p14:xfrm>
                <a:off x="4857938" y="6322942"/>
                <a:ext cx="339840" cy="111240"/>
              </p14:xfrm>
            </p:contentPart>
          </mc:Choice>
          <mc:Fallback xmlns=""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2404C2D2-616D-EDFC-AF00-4F358726D6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48938" y="6313942"/>
                  <a:ext cx="357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D817DC40-E9D1-7CC9-007E-5D7D850E6239}"/>
                    </a:ext>
                  </a:extLst>
                </p14:cNvPr>
                <p14:cNvContentPartPr/>
                <p14:nvPr/>
              </p14:nvContentPartPr>
              <p14:xfrm>
                <a:off x="5138378" y="6160222"/>
                <a:ext cx="167760" cy="217080"/>
              </p14:xfrm>
            </p:contentPart>
          </mc:Choice>
          <mc:Fallback xmlns=""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D817DC40-E9D1-7CC9-007E-5D7D850E623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29738" y="6151222"/>
                  <a:ext cx="18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EC0F896D-7441-5DC1-1DA3-53A407FA1D92}"/>
                    </a:ext>
                  </a:extLst>
                </p14:cNvPr>
                <p14:cNvContentPartPr/>
                <p14:nvPr/>
              </p14:nvContentPartPr>
              <p14:xfrm>
                <a:off x="5293178" y="6303502"/>
                <a:ext cx="37080" cy="26640"/>
              </p14:xfrm>
            </p:contentPart>
          </mc:Choice>
          <mc:Fallback xmlns=""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EC0F896D-7441-5DC1-1DA3-53A407FA1D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84538" y="6294862"/>
                  <a:ext cx="5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C3EB0180-B4F2-7B2D-049E-EF26B2408A17}"/>
                    </a:ext>
                  </a:extLst>
                </p14:cNvPr>
                <p14:cNvContentPartPr/>
                <p14:nvPr/>
              </p14:nvContentPartPr>
              <p14:xfrm>
                <a:off x="5393618" y="6241582"/>
                <a:ext cx="303480" cy="115920"/>
              </p14:xfrm>
            </p:contentPart>
          </mc:Choice>
          <mc:Fallback xmlns=""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C3EB0180-B4F2-7B2D-049E-EF26B2408A1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4618" y="6232942"/>
                  <a:ext cx="321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6E40114D-2994-673B-80FC-635230658B62}"/>
                    </a:ext>
                  </a:extLst>
                </p14:cNvPr>
                <p14:cNvContentPartPr/>
                <p14:nvPr/>
              </p14:nvContentPartPr>
              <p14:xfrm>
                <a:off x="5742098" y="6149422"/>
                <a:ext cx="250560" cy="112320"/>
              </p14:xfrm>
            </p:contentPart>
          </mc:Choice>
          <mc:Fallback xmlns=""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6E40114D-2994-673B-80FC-635230658B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33458" y="6140782"/>
                  <a:ext cx="268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D061487C-FD27-6F0B-CFE5-A67AD98BBB87}"/>
                    </a:ext>
                  </a:extLst>
                </p14:cNvPr>
                <p14:cNvContentPartPr/>
                <p14:nvPr/>
              </p14:nvContentPartPr>
              <p14:xfrm>
                <a:off x="6088778" y="6051502"/>
                <a:ext cx="209520" cy="124560"/>
              </p14:xfrm>
            </p:contentPart>
          </mc:Choice>
          <mc:Fallback xmlns=""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D061487C-FD27-6F0B-CFE5-A67AD98BBB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80138" y="6042862"/>
                  <a:ext cx="2271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C910143-AC56-0C07-AA9F-482272720785}"/>
              </a:ext>
            </a:extLst>
          </p:cNvPr>
          <p:cNvGrpSpPr/>
          <p:nvPr/>
        </p:nvGrpSpPr>
        <p:grpSpPr>
          <a:xfrm>
            <a:off x="89738" y="630982"/>
            <a:ext cx="3548160" cy="2251440"/>
            <a:chOff x="89738" y="630982"/>
            <a:chExt cx="3548160" cy="22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4C40536-1B02-5545-47D8-412F27F86C90}"/>
                    </a:ext>
                  </a:extLst>
                </p14:cNvPr>
                <p14:cNvContentPartPr/>
                <p14:nvPr/>
              </p14:nvContentPartPr>
              <p14:xfrm>
                <a:off x="89738" y="630982"/>
                <a:ext cx="3548160" cy="1234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4C40536-1B02-5545-47D8-412F27F86C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738" y="622342"/>
                  <a:ext cx="3565800" cy="12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76AE33-3092-B5BA-D85F-7912CFACEB6C}"/>
                    </a:ext>
                  </a:extLst>
                </p14:cNvPr>
                <p14:cNvContentPartPr/>
                <p14:nvPr/>
              </p14:nvContentPartPr>
              <p14:xfrm>
                <a:off x="161018" y="1830142"/>
                <a:ext cx="3133440" cy="105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76AE33-3092-B5BA-D85F-7912CFACEB6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2378" y="1821502"/>
                  <a:ext cx="3151080" cy="10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158FBA2-A606-CC12-B504-018CD7D2AAF6}"/>
                  </a:ext>
                </a:extLst>
              </p14:cNvPr>
              <p14:cNvContentPartPr/>
              <p14:nvPr/>
            </p14:nvContentPartPr>
            <p14:xfrm>
              <a:off x="45458" y="3013462"/>
              <a:ext cx="3629880" cy="1022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158FBA2-A606-CC12-B504-018CD7D2AAF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818" y="3004822"/>
                <a:ext cx="3647520" cy="10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45" name="Gruppieren 48144">
            <a:extLst>
              <a:ext uri="{FF2B5EF4-FFF2-40B4-BE49-F238E27FC236}">
                <a16:creationId xmlns:a16="http://schemas.microsoft.com/office/drawing/2014/main" id="{CBAC22C0-8BA6-812D-EF96-DFB87A4A7592}"/>
              </a:ext>
            </a:extLst>
          </p:cNvPr>
          <p:cNvGrpSpPr/>
          <p:nvPr/>
        </p:nvGrpSpPr>
        <p:grpSpPr>
          <a:xfrm>
            <a:off x="4246298" y="4439782"/>
            <a:ext cx="914400" cy="519840"/>
            <a:chOff x="4246298" y="4439782"/>
            <a:chExt cx="91440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7F7A9D-014A-B2B8-EDF6-734B7026FFB6}"/>
                    </a:ext>
                  </a:extLst>
                </p14:cNvPr>
                <p14:cNvContentPartPr/>
                <p14:nvPr/>
              </p14:nvContentPartPr>
              <p14:xfrm>
                <a:off x="4420178" y="4439782"/>
                <a:ext cx="51840" cy="174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7F7A9D-014A-B2B8-EDF6-734B7026FFB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11538" y="4431142"/>
                  <a:ext cx="69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A3A3248D-63F3-5391-CB21-1471C1116CDC}"/>
                    </a:ext>
                  </a:extLst>
                </p14:cNvPr>
                <p14:cNvContentPartPr/>
                <p14:nvPr/>
              </p14:nvContentPartPr>
              <p14:xfrm>
                <a:off x="4641218" y="4471462"/>
                <a:ext cx="519480" cy="445320"/>
              </p14:xfrm>
            </p:contentPart>
          </mc:Choice>
          <mc:Fallback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A3A3248D-63F3-5391-CB21-1471C1116C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32218" y="4462462"/>
                  <a:ext cx="5371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A0AF56E2-1C5E-9BC7-CDEB-397D46A45407}"/>
                    </a:ext>
                  </a:extLst>
                </p14:cNvPr>
                <p14:cNvContentPartPr/>
                <p14:nvPr/>
              </p14:nvContentPartPr>
              <p14:xfrm>
                <a:off x="4246298" y="4446622"/>
                <a:ext cx="345240" cy="513000"/>
              </p14:xfrm>
            </p:contentPart>
          </mc:Choice>
          <mc:Fallback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A0AF56E2-1C5E-9BC7-CDEB-397D46A454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37658" y="4437622"/>
                  <a:ext cx="362880" cy="53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48146" name="Freihand 48145">
                <a:extLst>
                  <a:ext uri="{FF2B5EF4-FFF2-40B4-BE49-F238E27FC236}">
                    <a16:creationId xmlns:a16="http://schemas.microsoft.com/office/drawing/2014/main" id="{FF028638-9B17-2266-980B-5638816A3697}"/>
                  </a:ext>
                </a:extLst>
              </p14:cNvPr>
              <p14:cNvContentPartPr/>
              <p14:nvPr/>
            </p14:nvContentPartPr>
            <p14:xfrm>
              <a:off x="4665698" y="3510622"/>
              <a:ext cx="113040" cy="162360"/>
            </p14:xfrm>
          </p:contentPart>
        </mc:Choice>
        <mc:Fallback>
          <p:pic>
            <p:nvPicPr>
              <p:cNvPr id="48146" name="Freihand 48145">
                <a:extLst>
                  <a:ext uri="{FF2B5EF4-FFF2-40B4-BE49-F238E27FC236}">
                    <a16:creationId xmlns:a16="http://schemas.microsoft.com/office/drawing/2014/main" id="{FF028638-9B17-2266-980B-5638816A369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656698" y="3501622"/>
                <a:ext cx="130680" cy="18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VGR </a:t>
            </a: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Deutschland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7238B4-5CD3-6056-56CB-DD1A913ED15C}"/>
              </a:ext>
            </a:extLst>
          </p:cNvPr>
          <p:cNvSpPr txBox="1"/>
          <p:nvPr/>
        </p:nvSpPr>
        <p:spPr>
          <a:xfrm>
            <a:off x="143839" y="4226929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Quelle: Destatis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850EF6-7AC6-5349-7B34-7D2FB60A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541"/>
            <a:ext cx="8949534" cy="36869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7FE6E4B-D159-219A-7F58-C7A0F12D308F}"/>
                  </a:ext>
                </a:extLst>
              </p14:cNvPr>
              <p14:cNvContentPartPr/>
              <p14:nvPr/>
            </p14:nvContentPartPr>
            <p14:xfrm>
              <a:off x="91178" y="328582"/>
              <a:ext cx="1784520" cy="569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7FE6E4B-D159-219A-7F58-C7A0F12D30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38" y="319582"/>
                <a:ext cx="180216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DC6E53C-FCBA-07F3-47EA-24FCDD52C90D}"/>
              </a:ext>
            </a:extLst>
          </p:cNvPr>
          <p:cNvGrpSpPr/>
          <p:nvPr/>
        </p:nvGrpSpPr>
        <p:grpSpPr>
          <a:xfrm>
            <a:off x="7269578" y="164782"/>
            <a:ext cx="884160" cy="208080"/>
            <a:chOff x="7269578" y="164782"/>
            <a:chExt cx="88416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F1A8C11-A530-9A19-307E-92F78DDFE2FC}"/>
                    </a:ext>
                  </a:extLst>
                </p14:cNvPr>
                <p14:cNvContentPartPr/>
                <p14:nvPr/>
              </p14:nvContentPartPr>
              <p14:xfrm>
                <a:off x="7269578" y="164782"/>
                <a:ext cx="193680" cy="208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F1A8C11-A530-9A19-307E-92F78DDFE2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0578" y="155782"/>
                  <a:ext cx="211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2E62B0-67C4-96CE-3C0E-3B29B80530DE}"/>
                    </a:ext>
                  </a:extLst>
                </p14:cNvPr>
                <p14:cNvContentPartPr/>
                <p14:nvPr/>
              </p14:nvContentPartPr>
              <p14:xfrm>
                <a:off x="7493858" y="264142"/>
                <a:ext cx="146880" cy="77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2E62B0-67C4-96CE-3C0E-3B29B80530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85218" y="255502"/>
                  <a:ext cx="164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EBC0099-5549-E053-67EF-FF3B2405F3CC}"/>
                    </a:ext>
                  </a:extLst>
                </p14:cNvPr>
                <p14:cNvContentPartPr/>
                <p14:nvPr/>
              </p14:nvContentPartPr>
              <p14:xfrm>
                <a:off x="7636418" y="195742"/>
                <a:ext cx="145440" cy="130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EBC0099-5549-E053-67EF-FF3B2405F3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7418" y="187102"/>
                  <a:ext cx="163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3025812-6E5D-6946-D11F-A4155C8E9C89}"/>
                    </a:ext>
                  </a:extLst>
                </p14:cNvPr>
                <p14:cNvContentPartPr/>
                <p14:nvPr/>
              </p14:nvContentPartPr>
              <p14:xfrm>
                <a:off x="7860338" y="312382"/>
                <a:ext cx="18360" cy="10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3025812-6E5D-6946-D11F-A4155C8E9C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1338" y="303382"/>
                  <a:ext cx="3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11EC906-F89A-37E0-21FC-4BC302BDC44B}"/>
                    </a:ext>
                  </a:extLst>
                </p14:cNvPr>
                <p14:cNvContentPartPr/>
                <p14:nvPr/>
              </p14:nvContentPartPr>
              <p14:xfrm>
                <a:off x="8004338" y="217702"/>
                <a:ext cx="149400" cy="108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11EC906-F89A-37E0-21FC-4BC302BDC4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95698" y="208702"/>
                  <a:ext cx="167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885EB43-215C-7A69-4D27-CA050E9F0480}"/>
                    </a:ext>
                  </a:extLst>
                </p14:cNvPr>
                <p14:cNvContentPartPr/>
                <p14:nvPr/>
              </p14:nvContentPartPr>
              <p14:xfrm>
                <a:off x="7936658" y="279262"/>
                <a:ext cx="208440" cy="31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885EB43-215C-7A69-4D27-CA050E9F04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28018" y="270262"/>
                  <a:ext cx="22608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46E2B1B-069C-55EB-7382-C91A5AC6A2B6}"/>
                  </a:ext>
                </a:extLst>
              </p14:cNvPr>
              <p14:cNvContentPartPr/>
              <p14:nvPr/>
            </p14:nvContentPartPr>
            <p14:xfrm>
              <a:off x="333458" y="966502"/>
              <a:ext cx="1164600" cy="45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46E2B1B-069C-55EB-7382-C91A5AC6A2B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18" y="957862"/>
                <a:ext cx="11822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7D9AEC4-A0B6-DA12-4F27-E9997456C50F}"/>
                  </a:ext>
                </a:extLst>
              </p14:cNvPr>
              <p14:cNvContentPartPr/>
              <p14:nvPr/>
            </p14:nvContentPartPr>
            <p14:xfrm>
              <a:off x="5980418" y="993142"/>
              <a:ext cx="591120" cy="16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7D9AEC4-A0B6-DA12-4F27-E9997456C5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71778" y="984502"/>
                <a:ext cx="608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AF7EC64-390F-A9C8-BFE2-6E0A3D8B1E5A}"/>
                  </a:ext>
                </a:extLst>
              </p14:cNvPr>
              <p14:cNvContentPartPr/>
              <p14:nvPr/>
            </p14:nvContentPartPr>
            <p14:xfrm>
              <a:off x="457298" y="1174222"/>
              <a:ext cx="997560" cy="500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AF7EC64-390F-A9C8-BFE2-6E0A3D8B1E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8658" y="1165582"/>
                <a:ext cx="1015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5D80327-442B-320D-AC44-A91FED00D56C}"/>
                  </a:ext>
                </a:extLst>
              </p14:cNvPr>
              <p14:cNvContentPartPr/>
              <p14:nvPr/>
            </p14:nvContentPartPr>
            <p14:xfrm>
              <a:off x="5975378" y="1191142"/>
              <a:ext cx="581040" cy="27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5D80327-442B-320D-AC44-A91FED00D5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6378" y="1182502"/>
                <a:ext cx="598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E7819C1-FAA6-EF87-E184-3F59BBF0D973}"/>
                  </a:ext>
                </a:extLst>
              </p14:cNvPr>
              <p14:cNvContentPartPr/>
              <p14:nvPr/>
            </p14:nvContentPartPr>
            <p14:xfrm>
              <a:off x="5967458" y="1412902"/>
              <a:ext cx="562320" cy="46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E7819C1-FAA6-EF87-E184-3F59BBF0D9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58458" y="1403902"/>
                <a:ext cx="579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AB28296-8FA9-9E39-BEB0-D65C416D9C94}"/>
                  </a:ext>
                </a:extLst>
              </p14:cNvPr>
              <p14:cNvContentPartPr/>
              <p14:nvPr/>
            </p14:nvContentPartPr>
            <p14:xfrm>
              <a:off x="6877178" y="2144422"/>
              <a:ext cx="684720" cy="19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AB28296-8FA9-9E39-BEB0-D65C416D9C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68538" y="2135422"/>
                <a:ext cx="702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99F0F55-5B24-E9AA-6210-38AA9D5EE01D}"/>
                  </a:ext>
                </a:extLst>
              </p14:cNvPr>
              <p14:cNvContentPartPr/>
              <p14:nvPr/>
            </p14:nvContentPartPr>
            <p14:xfrm>
              <a:off x="7254098" y="735382"/>
              <a:ext cx="1515960" cy="38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99F0F55-5B24-E9AA-6210-38AA9D5EE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45458" y="726382"/>
                <a:ext cx="1533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07F7C33-38F0-D82F-57D0-19F8BF56CC86}"/>
                  </a:ext>
                </a:extLst>
              </p14:cNvPr>
              <p14:cNvContentPartPr/>
              <p14:nvPr/>
            </p14:nvContentPartPr>
            <p14:xfrm>
              <a:off x="2970458" y="966862"/>
              <a:ext cx="905040" cy="38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07F7C33-38F0-D82F-57D0-19F8BF56CC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61458" y="958222"/>
                <a:ext cx="922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AFF372A-8955-5B0C-48CA-255C32C03630}"/>
                  </a:ext>
                </a:extLst>
              </p14:cNvPr>
              <p14:cNvContentPartPr/>
              <p14:nvPr/>
            </p14:nvContentPartPr>
            <p14:xfrm>
              <a:off x="3042458" y="1205902"/>
              <a:ext cx="1335600" cy="547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AFF372A-8955-5B0C-48CA-255C32C036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33818" y="1196902"/>
                <a:ext cx="1353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429FF9E-7100-58DF-9EB5-C08AC76F97E9}"/>
                  </a:ext>
                </a:extLst>
              </p14:cNvPr>
              <p14:cNvContentPartPr/>
              <p14:nvPr/>
            </p14:nvContentPartPr>
            <p14:xfrm>
              <a:off x="3032738" y="1396702"/>
              <a:ext cx="1347840" cy="468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429FF9E-7100-58DF-9EB5-C08AC76F97E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24098" y="1388062"/>
                <a:ext cx="1365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21101D6-B7E9-4536-00E6-7F2F8A3D8BA5}"/>
                  </a:ext>
                </a:extLst>
              </p14:cNvPr>
              <p14:cNvContentPartPr/>
              <p14:nvPr/>
            </p14:nvContentPartPr>
            <p14:xfrm>
              <a:off x="3696218" y="1514782"/>
              <a:ext cx="3600" cy="329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21101D6-B7E9-4536-00E6-7F2F8A3D8BA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87218" y="1506142"/>
                <a:ext cx="21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1354479-8D9C-CC04-B473-7827BD142611}"/>
                  </a:ext>
                </a:extLst>
              </p14:cNvPr>
              <p14:cNvContentPartPr/>
              <p14:nvPr/>
            </p14:nvContentPartPr>
            <p14:xfrm>
              <a:off x="7754138" y="966502"/>
              <a:ext cx="586080" cy="13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1354479-8D9C-CC04-B473-7827BD14261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45498" y="957502"/>
                <a:ext cx="603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A46CD2F-D3AB-787E-A18C-AE57482B48A5}"/>
                  </a:ext>
                </a:extLst>
              </p14:cNvPr>
              <p14:cNvContentPartPr/>
              <p14:nvPr/>
            </p14:nvContentPartPr>
            <p14:xfrm>
              <a:off x="7768898" y="1210582"/>
              <a:ext cx="527040" cy="14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A46CD2F-D3AB-787E-A18C-AE57482B48A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60258" y="1201942"/>
                <a:ext cx="5446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F4FE5A9-6D69-222F-8956-9208383BF490}"/>
                  </a:ext>
                </a:extLst>
              </p14:cNvPr>
              <p14:cNvContentPartPr/>
              <p14:nvPr/>
            </p14:nvContentPartPr>
            <p14:xfrm>
              <a:off x="7745138" y="1445662"/>
              <a:ext cx="593280" cy="237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F4FE5A9-6D69-222F-8956-9208383BF4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36498" y="1437022"/>
                <a:ext cx="6109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C892C73-BFD2-1755-1C7E-CABDA11F8274}"/>
              </a:ext>
            </a:extLst>
          </p:cNvPr>
          <p:cNvGrpSpPr/>
          <p:nvPr/>
        </p:nvGrpSpPr>
        <p:grpSpPr>
          <a:xfrm>
            <a:off x="8603378" y="1525942"/>
            <a:ext cx="2289240" cy="198360"/>
            <a:chOff x="8603378" y="1525942"/>
            <a:chExt cx="228924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69B0E0C-9986-AE44-5CB2-C25F9F7EFA52}"/>
                    </a:ext>
                  </a:extLst>
                </p14:cNvPr>
                <p14:cNvContentPartPr/>
                <p14:nvPr/>
              </p14:nvContentPartPr>
              <p14:xfrm>
                <a:off x="8603378" y="1651222"/>
                <a:ext cx="238320" cy="40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69B0E0C-9986-AE44-5CB2-C25F9F7EFA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94378" y="1642222"/>
                  <a:ext cx="255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E894117-8912-0111-9614-714CAE56FCD8}"/>
                    </a:ext>
                  </a:extLst>
                </p14:cNvPr>
                <p14:cNvContentPartPr/>
                <p14:nvPr/>
              </p14:nvContentPartPr>
              <p14:xfrm>
                <a:off x="9025298" y="1563382"/>
                <a:ext cx="120960" cy="143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E894117-8912-0111-9614-714CAE56FC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16298" y="1554742"/>
                  <a:ext cx="138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D59C8BA-DB33-3CFE-62B0-F4A686B8AEAE}"/>
                    </a:ext>
                  </a:extLst>
                </p14:cNvPr>
                <p14:cNvContentPartPr/>
                <p14:nvPr/>
              </p14:nvContentPartPr>
              <p14:xfrm>
                <a:off x="9139778" y="1525942"/>
                <a:ext cx="231480" cy="180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D59C8BA-DB33-3CFE-62B0-F4A686B8AE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31138" y="1517302"/>
                  <a:ext cx="249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2EBD6A-41CC-4D5F-F278-45EFC12412E0}"/>
                    </a:ext>
                  </a:extLst>
                </p14:cNvPr>
                <p14:cNvContentPartPr/>
                <p14:nvPr/>
              </p14:nvContentPartPr>
              <p14:xfrm>
                <a:off x="9366938" y="1555102"/>
                <a:ext cx="175320" cy="135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2EBD6A-41CC-4D5F-F278-45EFC12412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58298" y="1546102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0906B67-ABA3-6324-6376-038C0280AE2E}"/>
                    </a:ext>
                  </a:extLst>
                </p14:cNvPr>
                <p14:cNvContentPartPr/>
                <p14:nvPr/>
              </p14:nvContentPartPr>
              <p14:xfrm>
                <a:off x="9550898" y="1637542"/>
                <a:ext cx="98280" cy="86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0906B67-ABA3-6324-6376-038C0280AE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42258" y="1628902"/>
                  <a:ext cx="115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529E90D-E12A-370B-1E73-1789C6A9DF07}"/>
                    </a:ext>
                  </a:extLst>
                </p14:cNvPr>
                <p14:cNvContentPartPr/>
                <p14:nvPr/>
              </p14:nvContentPartPr>
              <p14:xfrm>
                <a:off x="9807938" y="1595782"/>
                <a:ext cx="153360" cy="96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529E90D-E12A-370B-1E73-1789C6A9DF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99298" y="1586782"/>
                  <a:ext cx="171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C9E78D4-FF8A-358E-614C-FA5B780F5495}"/>
                    </a:ext>
                  </a:extLst>
                </p14:cNvPr>
                <p14:cNvContentPartPr/>
                <p14:nvPr/>
              </p14:nvContentPartPr>
              <p14:xfrm>
                <a:off x="9958058" y="1563022"/>
                <a:ext cx="126000" cy="114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C9E78D4-FF8A-358E-614C-FA5B780F54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49058" y="1554022"/>
                  <a:ext cx="143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686063D-AE0D-8972-F411-971E8C736462}"/>
                    </a:ext>
                  </a:extLst>
                </p14:cNvPr>
                <p14:cNvContentPartPr/>
                <p14:nvPr/>
              </p14:nvContentPartPr>
              <p14:xfrm>
                <a:off x="10128338" y="1578862"/>
                <a:ext cx="81000" cy="67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686063D-AE0D-8972-F411-971E8C7364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19698" y="1570222"/>
                  <a:ext cx="98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B137F30-4BCC-D248-DEE7-A6C549372A93}"/>
                    </a:ext>
                  </a:extLst>
                </p14:cNvPr>
                <p14:cNvContentPartPr/>
                <p14:nvPr/>
              </p14:nvContentPartPr>
              <p14:xfrm>
                <a:off x="10277738" y="1561942"/>
                <a:ext cx="172800" cy="9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B137F30-4BCC-D248-DEE7-A6C549372A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8738" y="1552942"/>
                  <a:ext cx="190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13DF27D-95F9-DDB2-5757-7D4D6152C13F}"/>
                    </a:ext>
                  </a:extLst>
                </p14:cNvPr>
                <p14:cNvContentPartPr/>
                <p14:nvPr/>
              </p14:nvContentPartPr>
              <p14:xfrm>
                <a:off x="10514618" y="1555462"/>
                <a:ext cx="116640" cy="93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13DF27D-95F9-DDB2-5757-7D4D6152C1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05978" y="1546822"/>
                  <a:ext cx="13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AF606BC-4648-B47D-4EB8-995C114DDE79}"/>
                    </a:ext>
                  </a:extLst>
                </p14:cNvPr>
                <p14:cNvContentPartPr/>
                <p14:nvPr/>
              </p14:nvContentPartPr>
              <p14:xfrm>
                <a:off x="10704338" y="1578862"/>
                <a:ext cx="188280" cy="84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AF606BC-4648-B47D-4EB8-995C114DDE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95698" y="1569862"/>
                  <a:ext cx="20592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A6F9C1A-523A-E653-2890-622AFDB23686}"/>
                  </a:ext>
                </a:extLst>
              </p14:cNvPr>
              <p14:cNvContentPartPr/>
              <p14:nvPr/>
            </p14:nvContentPartPr>
            <p14:xfrm>
              <a:off x="6279578" y="3962782"/>
              <a:ext cx="1892880" cy="379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A6F9C1A-523A-E653-2890-622AFDB236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70938" y="3954142"/>
                <a:ext cx="19105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A8B5EAF-27BF-3261-B62C-F3157F59DAD6}"/>
                  </a:ext>
                </a:extLst>
              </p14:cNvPr>
              <p14:cNvContentPartPr/>
              <p14:nvPr/>
            </p14:nvContentPartPr>
            <p14:xfrm>
              <a:off x="2318498" y="3473902"/>
              <a:ext cx="1292040" cy="482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A8B5EAF-27BF-3261-B62C-F3157F59DAD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09858" y="3465262"/>
                <a:ext cx="130968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4A4A7D1B-9D38-11BC-A496-A5EA9C67F3D5}"/>
              </a:ext>
            </a:extLst>
          </p:cNvPr>
          <p:cNvGrpSpPr/>
          <p:nvPr/>
        </p:nvGrpSpPr>
        <p:grpSpPr>
          <a:xfrm>
            <a:off x="3832298" y="3475702"/>
            <a:ext cx="1577520" cy="468720"/>
            <a:chOff x="3832298" y="3475702"/>
            <a:chExt cx="157752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F14F87E-662A-C00E-F5BF-53449E9A9D7C}"/>
                    </a:ext>
                  </a:extLst>
                </p14:cNvPr>
                <p14:cNvContentPartPr/>
                <p14:nvPr/>
              </p14:nvContentPartPr>
              <p14:xfrm>
                <a:off x="3832298" y="3882502"/>
                <a:ext cx="136080" cy="20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F14F87E-662A-C00E-F5BF-53449E9A9D7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3298" y="3873862"/>
                  <a:ext cx="153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2579E2-04B2-C492-BDB8-F2013E05CF20}"/>
                    </a:ext>
                  </a:extLst>
                </p14:cNvPr>
                <p14:cNvContentPartPr/>
                <p14:nvPr/>
              </p14:nvContentPartPr>
              <p14:xfrm>
                <a:off x="4200578" y="3803662"/>
                <a:ext cx="129600" cy="126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2579E2-04B2-C492-BDB8-F2013E05CF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91938" y="3794662"/>
                  <a:ext cx="14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A586E1-3D75-3086-BC68-9100037F51DE}"/>
                    </a:ext>
                  </a:extLst>
                </p14:cNvPr>
                <p14:cNvContentPartPr/>
                <p14:nvPr/>
              </p14:nvContentPartPr>
              <p14:xfrm>
                <a:off x="4518458" y="3780262"/>
                <a:ext cx="520200" cy="164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A586E1-3D75-3086-BC68-9100037F51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09458" y="3771262"/>
                  <a:ext cx="537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23D6326-366A-3E71-B403-45213D5FD7DE}"/>
                    </a:ext>
                  </a:extLst>
                </p14:cNvPr>
                <p14:cNvContentPartPr/>
                <p14:nvPr/>
              </p14:nvContentPartPr>
              <p14:xfrm>
                <a:off x="4883138" y="3680542"/>
                <a:ext cx="25200" cy="15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23D6326-366A-3E71-B403-45213D5FD7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74138" y="3671542"/>
                  <a:ext cx="4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C4C1758-32AA-F2B6-C65B-CA8CA358F533}"/>
                    </a:ext>
                  </a:extLst>
                </p14:cNvPr>
                <p14:cNvContentPartPr/>
                <p14:nvPr/>
              </p14:nvContentPartPr>
              <p14:xfrm>
                <a:off x="4328018" y="3626902"/>
                <a:ext cx="148320" cy="36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C4C1758-32AA-F2B6-C65B-CA8CA358F5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9018" y="3617902"/>
                  <a:ext cx="165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10DE15E-D677-D921-AA68-8BEAC81A568A}"/>
                    </a:ext>
                  </a:extLst>
                </p14:cNvPr>
                <p14:cNvContentPartPr/>
                <p14:nvPr/>
              </p14:nvContentPartPr>
              <p14:xfrm>
                <a:off x="4443578" y="3575062"/>
                <a:ext cx="119160" cy="167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10DE15E-D677-D921-AA68-8BEAC81A56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34578" y="3566422"/>
                  <a:ext cx="136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34F4A2-8B9C-9EA6-5854-EA79C37AC978}"/>
                    </a:ext>
                  </a:extLst>
                </p14:cNvPr>
                <p14:cNvContentPartPr/>
                <p14:nvPr/>
              </p14:nvContentPartPr>
              <p14:xfrm>
                <a:off x="4717538" y="3554902"/>
                <a:ext cx="97200" cy="133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34F4A2-8B9C-9EA6-5854-EA79C37AC9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08538" y="3546262"/>
                  <a:ext cx="11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8BAB1C-E598-A786-72AC-07B4D83F8016}"/>
                    </a:ext>
                  </a:extLst>
                </p14:cNvPr>
                <p14:cNvContentPartPr/>
                <p14:nvPr/>
              </p14:nvContentPartPr>
              <p14:xfrm>
                <a:off x="4787738" y="3635182"/>
                <a:ext cx="176400" cy="62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8BAB1C-E598-A786-72AC-07B4D83F80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78738" y="3626182"/>
                  <a:ext cx="194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82DA2AE-18D5-A017-C14E-8CD62CA73CF5}"/>
                    </a:ext>
                  </a:extLst>
                </p14:cNvPr>
                <p14:cNvContentPartPr/>
                <p14:nvPr/>
              </p14:nvContentPartPr>
              <p14:xfrm>
                <a:off x="4960538" y="3620422"/>
                <a:ext cx="132480" cy="123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82DA2AE-18D5-A017-C14E-8CD62CA73C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51898" y="3611782"/>
                  <a:ext cx="150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9DF9B79-4FAE-34E6-14C8-B62433B178E2}"/>
                    </a:ext>
                  </a:extLst>
                </p14:cNvPr>
                <p14:cNvContentPartPr/>
                <p14:nvPr/>
              </p14:nvContentPartPr>
              <p14:xfrm>
                <a:off x="5084738" y="3638782"/>
                <a:ext cx="26640" cy="56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9DF9B79-4FAE-34E6-14C8-B62433B178E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76098" y="3629782"/>
                  <a:ext cx="44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3A17894-C928-3643-E8E5-C3FB3DB041A3}"/>
                    </a:ext>
                  </a:extLst>
                </p14:cNvPr>
                <p14:cNvContentPartPr/>
                <p14:nvPr/>
              </p14:nvContentPartPr>
              <p14:xfrm>
                <a:off x="5166818" y="3625102"/>
                <a:ext cx="27720" cy="80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3A17894-C928-3643-E8E5-C3FB3DB041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58178" y="3616462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29CDDE-8CE8-5900-9C75-A306744325BF}"/>
                    </a:ext>
                  </a:extLst>
                </p14:cNvPr>
                <p14:cNvContentPartPr/>
                <p14:nvPr/>
              </p14:nvContentPartPr>
              <p14:xfrm>
                <a:off x="5228378" y="3518182"/>
                <a:ext cx="181440" cy="181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29CDDE-8CE8-5900-9C75-A306744325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19378" y="3509182"/>
                  <a:ext cx="199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BD67865-58C5-692B-E243-4B4EB16FE66E}"/>
                    </a:ext>
                  </a:extLst>
                </p14:cNvPr>
                <p14:cNvContentPartPr/>
                <p14:nvPr/>
              </p14:nvContentPartPr>
              <p14:xfrm>
                <a:off x="5170418" y="3475702"/>
                <a:ext cx="19800" cy="3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BD67865-58C5-692B-E243-4B4EB16FE6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61778" y="3466702"/>
                  <a:ext cx="374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4F9F6A7-D7E1-61FB-3D85-3356563746ED}"/>
                  </a:ext>
                </a:extLst>
              </p14:cNvPr>
              <p14:cNvContentPartPr/>
              <p14:nvPr/>
            </p14:nvContentPartPr>
            <p14:xfrm>
              <a:off x="8264258" y="3725182"/>
              <a:ext cx="216360" cy="806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4F9F6A7-D7E1-61FB-3D85-3356563746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55618" y="3716542"/>
                <a:ext cx="23400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26" name="Gruppieren 51225">
            <a:extLst>
              <a:ext uri="{FF2B5EF4-FFF2-40B4-BE49-F238E27FC236}">
                <a16:creationId xmlns:a16="http://schemas.microsoft.com/office/drawing/2014/main" id="{20382F5C-DF82-1FF9-DE01-4F569341DA3E}"/>
              </a:ext>
            </a:extLst>
          </p:cNvPr>
          <p:cNvGrpSpPr/>
          <p:nvPr/>
        </p:nvGrpSpPr>
        <p:grpSpPr>
          <a:xfrm>
            <a:off x="8839178" y="3329182"/>
            <a:ext cx="3107160" cy="777240"/>
            <a:chOff x="8839178" y="3329182"/>
            <a:chExt cx="3107160" cy="77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9B54E8E-C752-1A2A-3F8F-73E5A29D2927}"/>
                    </a:ext>
                  </a:extLst>
                </p14:cNvPr>
                <p14:cNvContentPartPr/>
                <p14:nvPr/>
              </p14:nvContentPartPr>
              <p14:xfrm>
                <a:off x="8839178" y="3697822"/>
                <a:ext cx="277920" cy="73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9B54E8E-C752-1A2A-3F8F-73E5A29D29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30538" y="3689182"/>
                  <a:ext cx="295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FC4083A-14EE-DFF3-4E37-633470D1D944}"/>
                    </a:ext>
                  </a:extLst>
                </p14:cNvPr>
                <p14:cNvContentPartPr/>
                <p14:nvPr/>
              </p14:nvContentPartPr>
              <p14:xfrm>
                <a:off x="9107378" y="3537262"/>
                <a:ext cx="243360" cy="324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FC4083A-14EE-DFF3-4E37-633470D1D9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98738" y="3528622"/>
                  <a:ext cx="2610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200" name="Freihand 51199">
                  <a:extLst>
                    <a:ext uri="{FF2B5EF4-FFF2-40B4-BE49-F238E27FC236}">
                      <a16:creationId xmlns:a16="http://schemas.microsoft.com/office/drawing/2014/main" id="{2CA133B8-9038-77E6-270E-541743CD74FA}"/>
                    </a:ext>
                  </a:extLst>
                </p14:cNvPr>
                <p14:cNvContentPartPr/>
                <p14:nvPr/>
              </p14:nvContentPartPr>
              <p14:xfrm>
                <a:off x="9358298" y="3595942"/>
                <a:ext cx="165600" cy="114120"/>
              </p14:xfrm>
            </p:contentPart>
          </mc:Choice>
          <mc:Fallback>
            <p:pic>
              <p:nvPicPr>
                <p:cNvPr id="51200" name="Freihand 51199">
                  <a:extLst>
                    <a:ext uri="{FF2B5EF4-FFF2-40B4-BE49-F238E27FC236}">
                      <a16:creationId xmlns:a16="http://schemas.microsoft.com/office/drawing/2014/main" id="{2CA133B8-9038-77E6-270E-541743CD74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49658" y="3586942"/>
                  <a:ext cx="183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18A3B26B-1677-BE1F-ABE1-91D711706549}"/>
                    </a:ext>
                  </a:extLst>
                </p14:cNvPr>
                <p14:cNvContentPartPr/>
                <p14:nvPr/>
              </p14:nvContentPartPr>
              <p14:xfrm>
                <a:off x="9501578" y="3504502"/>
                <a:ext cx="238680" cy="194040"/>
              </p14:xfrm>
            </p:contentPart>
          </mc:Choice>
          <mc:Fallback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18A3B26B-1677-BE1F-ABE1-91D7117065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92578" y="3495502"/>
                  <a:ext cx="256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1202" name="Freihand 51201">
                  <a:extLst>
                    <a:ext uri="{FF2B5EF4-FFF2-40B4-BE49-F238E27FC236}">
                      <a16:creationId xmlns:a16="http://schemas.microsoft.com/office/drawing/2014/main" id="{5A5229FB-3150-CBBE-2953-95054F2B1492}"/>
                    </a:ext>
                  </a:extLst>
                </p14:cNvPr>
                <p14:cNvContentPartPr/>
                <p14:nvPr/>
              </p14:nvContentPartPr>
              <p14:xfrm>
                <a:off x="9407258" y="3482902"/>
                <a:ext cx="50760" cy="2880"/>
              </p14:xfrm>
            </p:contentPart>
          </mc:Choice>
          <mc:Fallback>
            <p:pic>
              <p:nvPicPr>
                <p:cNvPr id="51202" name="Freihand 51201">
                  <a:extLst>
                    <a:ext uri="{FF2B5EF4-FFF2-40B4-BE49-F238E27FC236}">
                      <a16:creationId xmlns:a16="http://schemas.microsoft.com/office/drawing/2014/main" id="{5A5229FB-3150-CBBE-2953-95054F2B14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98258" y="3473902"/>
                  <a:ext cx="68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826C4964-3580-76D4-B22F-69F24FB6A30C}"/>
                    </a:ext>
                  </a:extLst>
                </p14:cNvPr>
                <p14:cNvContentPartPr/>
                <p14:nvPr/>
              </p14:nvContentPartPr>
              <p14:xfrm>
                <a:off x="9852938" y="3600262"/>
                <a:ext cx="372600" cy="96840"/>
              </p14:xfrm>
            </p:contentPart>
          </mc:Choice>
          <mc:Fallback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826C4964-3580-76D4-B22F-69F24FB6A3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44298" y="3591622"/>
                  <a:ext cx="390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392BCC9D-46FB-81BE-63A6-5D447DF764B2}"/>
                    </a:ext>
                  </a:extLst>
                </p14:cNvPr>
                <p14:cNvContentPartPr/>
                <p14:nvPr/>
              </p14:nvContentPartPr>
              <p14:xfrm>
                <a:off x="10203938" y="3525742"/>
                <a:ext cx="231120" cy="163080"/>
              </p14:xfrm>
            </p:contentPart>
          </mc:Choice>
          <mc:Fallback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392BCC9D-46FB-81BE-63A6-5D447DF764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4938" y="3516742"/>
                  <a:ext cx="248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206" name="Freihand 51205">
                  <a:extLst>
                    <a:ext uri="{FF2B5EF4-FFF2-40B4-BE49-F238E27FC236}">
                      <a16:creationId xmlns:a16="http://schemas.microsoft.com/office/drawing/2014/main" id="{DBFD7B4C-FA6A-CDF6-E553-042522DE57CF}"/>
                    </a:ext>
                  </a:extLst>
                </p14:cNvPr>
                <p14:cNvContentPartPr/>
                <p14:nvPr/>
              </p14:nvContentPartPr>
              <p14:xfrm>
                <a:off x="10600658" y="3475702"/>
                <a:ext cx="349200" cy="226080"/>
              </p14:xfrm>
            </p:contentPart>
          </mc:Choice>
          <mc:Fallback>
            <p:pic>
              <p:nvPicPr>
                <p:cNvPr id="51206" name="Freihand 51205">
                  <a:extLst>
                    <a:ext uri="{FF2B5EF4-FFF2-40B4-BE49-F238E27FC236}">
                      <a16:creationId xmlns:a16="http://schemas.microsoft.com/office/drawing/2014/main" id="{DBFD7B4C-FA6A-CDF6-E553-042522DE57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91658" y="3466702"/>
                  <a:ext cx="366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207" name="Freihand 51206">
                  <a:extLst>
                    <a:ext uri="{FF2B5EF4-FFF2-40B4-BE49-F238E27FC236}">
                      <a16:creationId xmlns:a16="http://schemas.microsoft.com/office/drawing/2014/main" id="{F532C412-B56D-E231-E2D7-A4126197AB51}"/>
                    </a:ext>
                  </a:extLst>
                </p14:cNvPr>
                <p14:cNvContentPartPr/>
                <p14:nvPr/>
              </p14:nvContentPartPr>
              <p14:xfrm>
                <a:off x="11046698" y="3446182"/>
                <a:ext cx="178200" cy="178200"/>
              </p14:xfrm>
            </p:contentPart>
          </mc:Choice>
          <mc:Fallback>
            <p:pic>
              <p:nvPicPr>
                <p:cNvPr id="51207" name="Freihand 51206">
                  <a:extLst>
                    <a:ext uri="{FF2B5EF4-FFF2-40B4-BE49-F238E27FC236}">
                      <a16:creationId xmlns:a16="http://schemas.microsoft.com/office/drawing/2014/main" id="{F532C412-B56D-E231-E2D7-A4126197AB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38058" y="3437182"/>
                  <a:ext cx="195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208" name="Freihand 51207">
                  <a:extLst>
                    <a:ext uri="{FF2B5EF4-FFF2-40B4-BE49-F238E27FC236}">
                      <a16:creationId xmlns:a16="http://schemas.microsoft.com/office/drawing/2014/main" id="{31AAC0B0-470C-2E2A-1D1A-F0FA1D4A6685}"/>
                    </a:ext>
                  </a:extLst>
                </p14:cNvPr>
                <p14:cNvContentPartPr/>
                <p14:nvPr/>
              </p14:nvContentPartPr>
              <p14:xfrm>
                <a:off x="11230298" y="3329182"/>
                <a:ext cx="4320" cy="5400"/>
              </p14:xfrm>
            </p:contentPart>
          </mc:Choice>
          <mc:Fallback>
            <p:pic>
              <p:nvPicPr>
                <p:cNvPr id="51208" name="Freihand 51207">
                  <a:extLst>
                    <a:ext uri="{FF2B5EF4-FFF2-40B4-BE49-F238E27FC236}">
                      <a16:creationId xmlns:a16="http://schemas.microsoft.com/office/drawing/2014/main" id="{31AAC0B0-470C-2E2A-1D1A-F0FA1D4A66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21298" y="332018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209" name="Freihand 51208">
                  <a:extLst>
                    <a:ext uri="{FF2B5EF4-FFF2-40B4-BE49-F238E27FC236}">
                      <a16:creationId xmlns:a16="http://schemas.microsoft.com/office/drawing/2014/main" id="{9B6072FC-7FF0-7C76-4386-8C34DC44C7A8}"/>
                    </a:ext>
                  </a:extLst>
                </p14:cNvPr>
                <p14:cNvContentPartPr/>
                <p14:nvPr/>
              </p14:nvContentPartPr>
              <p14:xfrm>
                <a:off x="11235698" y="3347182"/>
                <a:ext cx="347040" cy="410040"/>
              </p14:xfrm>
            </p:contentPart>
          </mc:Choice>
          <mc:Fallback>
            <p:pic>
              <p:nvPicPr>
                <p:cNvPr id="51209" name="Freihand 51208">
                  <a:extLst>
                    <a:ext uri="{FF2B5EF4-FFF2-40B4-BE49-F238E27FC236}">
                      <a16:creationId xmlns:a16="http://schemas.microsoft.com/office/drawing/2014/main" id="{9B6072FC-7FF0-7C76-4386-8C34DC44C7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27058" y="3338182"/>
                  <a:ext cx="364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1211" name="Freihand 51210">
                  <a:extLst>
                    <a:ext uri="{FF2B5EF4-FFF2-40B4-BE49-F238E27FC236}">
                      <a16:creationId xmlns:a16="http://schemas.microsoft.com/office/drawing/2014/main" id="{0A87727B-C5C5-DA23-8BE3-80621C49ED0E}"/>
                    </a:ext>
                  </a:extLst>
                </p14:cNvPr>
                <p14:cNvContentPartPr/>
                <p14:nvPr/>
              </p14:nvContentPartPr>
              <p14:xfrm>
                <a:off x="9348578" y="3843982"/>
                <a:ext cx="174600" cy="119160"/>
              </p14:xfrm>
            </p:contentPart>
          </mc:Choice>
          <mc:Fallback>
            <p:pic>
              <p:nvPicPr>
                <p:cNvPr id="51211" name="Freihand 51210">
                  <a:extLst>
                    <a:ext uri="{FF2B5EF4-FFF2-40B4-BE49-F238E27FC236}">
                      <a16:creationId xmlns:a16="http://schemas.microsoft.com/office/drawing/2014/main" id="{0A87727B-C5C5-DA23-8BE3-80621C49ED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9578" y="3835342"/>
                  <a:ext cx="192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FE40FCA4-5E30-6C5E-19A7-0C38A9523C3B}"/>
                    </a:ext>
                  </a:extLst>
                </p14:cNvPr>
                <p14:cNvContentPartPr/>
                <p14:nvPr/>
              </p14:nvContentPartPr>
              <p14:xfrm>
                <a:off x="9512018" y="3866662"/>
                <a:ext cx="62640" cy="113760"/>
              </p14:xfrm>
            </p:contentPart>
          </mc:Choice>
          <mc:Fallback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FE40FCA4-5E30-6C5E-19A7-0C38A9523C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03018" y="3858022"/>
                  <a:ext cx="80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44988989-62BD-E7A2-06FE-4141A4DDD5DA}"/>
                    </a:ext>
                  </a:extLst>
                </p14:cNvPr>
                <p14:cNvContentPartPr/>
                <p14:nvPr/>
              </p14:nvContentPartPr>
              <p14:xfrm>
                <a:off x="9535418" y="3937582"/>
                <a:ext cx="99360" cy="137880"/>
              </p14:xfrm>
            </p:contentPart>
          </mc:Choice>
          <mc:Fallback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44988989-62BD-E7A2-06FE-4141A4DDD5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26778" y="3928582"/>
                  <a:ext cx="117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1214" name="Freihand 51213">
                  <a:extLst>
                    <a:ext uri="{FF2B5EF4-FFF2-40B4-BE49-F238E27FC236}">
                      <a16:creationId xmlns:a16="http://schemas.microsoft.com/office/drawing/2014/main" id="{99B7F589-F789-5C15-1C09-622118AF4876}"/>
                    </a:ext>
                  </a:extLst>
                </p14:cNvPr>
                <p14:cNvContentPartPr/>
                <p14:nvPr/>
              </p14:nvContentPartPr>
              <p14:xfrm>
                <a:off x="9765458" y="3863782"/>
                <a:ext cx="120600" cy="136440"/>
              </p14:xfrm>
            </p:contentPart>
          </mc:Choice>
          <mc:Fallback>
            <p:pic>
              <p:nvPicPr>
                <p:cNvPr id="51214" name="Freihand 51213">
                  <a:extLst>
                    <a:ext uri="{FF2B5EF4-FFF2-40B4-BE49-F238E27FC236}">
                      <a16:creationId xmlns:a16="http://schemas.microsoft.com/office/drawing/2014/main" id="{99B7F589-F789-5C15-1C09-622118AF48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56458" y="3855142"/>
                  <a:ext cx="138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1215" name="Freihand 51214">
                  <a:extLst>
                    <a:ext uri="{FF2B5EF4-FFF2-40B4-BE49-F238E27FC236}">
                      <a16:creationId xmlns:a16="http://schemas.microsoft.com/office/drawing/2014/main" id="{E352FBB6-9F3B-F33C-C90D-749E3671D1B2}"/>
                    </a:ext>
                  </a:extLst>
                </p14:cNvPr>
                <p14:cNvContentPartPr/>
                <p14:nvPr/>
              </p14:nvContentPartPr>
              <p14:xfrm>
                <a:off x="9906938" y="3898702"/>
                <a:ext cx="513360" cy="64080"/>
              </p14:xfrm>
            </p:contentPart>
          </mc:Choice>
          <mc:Fallback>
            <p:pic>
              <p:nvPicPr>
                <p:cNvPr id="51215" name="Freihand 51214">
                  <a:extLst>
                    <a:ext uri="{FF2B5EF4-FFF2-40B4-BE49-F238E27FC236}">
                      <a16:creationId xmlns:a16="http://schemas.microsoft.com/office/drawing/2014/main" id="{E352FBB6-9F3B-F33C-C90D-749E3671D1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97938" y="3889702"/>
                  <a:ext cx="531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1216" name="Freihand 51215">
                  <a:extLst>
                    <a:ext uri="{FF2B5EF4-FFF2-40B4-BE49-F238E27FC236}">
                      <a16:creationId xmlns:a16="http://schemas.microsoft.com/office/drawing/2014/main" id="{7BF4B15F-A75F-BC3B-8577-E792986E3BA3}"/>
                    </a:ext>
                  </a:extLst>
                </p14:cNvPr>
                <p14:cNvContentPartPr/>
                <p14:nvPr/>
              </p14:nvContentPartPr>
              <p14:xfrm>
                <a:off x="10421018" y="3831742"/>
                <a:ext cx="139680" cy="113760"/>
              </p14:xfrm>
            </p:contentPart>
          </mc:Choice>
          <mc:Fallback>
            <p:pic>
              <p:nvPicPr>
                <p:cNvPr id="51216" name="Freihand 51215">
                  <a:extLst>
                    <a:ext uri="{FF2B5EF4-FFF2-40B4-BE49-F238E27FC236}">
                      <a16:creationId xmlns:a16="http://schemas.microsoft.com/office/drawing/2014/main" id="{7BF4B15F-A75F-BC3B-8577-E792986E3B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12378" y="3822742"/>
                  <a:ext cx="157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1217" name="Freihand 51216">
                  <a:extLst>
                    <a:ext uri="{FF2B5EF4-FFF2-40B4-BE49-F238E27FC236}">
                      <a16:creationId xmlns:a16="http://schemas.microsoft.com/office/drawing/2014/main" id="{23380CDE-9DE1-8028-CE19-4F76D94D8101}"/>
                    </a:ext>
                  </a:extLst>
                </p14:cNvPr>
                <p14:cNvContentPartPr/>
                <p14:nvPr/>
              </p14:nvContentPartPr>
              <p14:xfrm>
                <a:off x="10651418" y="3792142"/>
                <a:ext cx="168480" cy="148320"/>
              </p14:xfrm>
            </p:contentPart>
          </mc:Choice>
          <mc:Fallback>
            <p:pic>
              <p:nvPicPr>
                <p:cNvPr id="51217" name="Freihand 51216">
                  <a:extLst>
                    <a:ext uri="{FF2B5EF4-FFF2-40B4-BE49-F238E27FC236}">
                      <a16:creationId xmlns:a16="http://schemas.microsoft.com/office/drawing/2014/main" id="{23380CDE-9DE1-8028-CE19-4F76D94D81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42418" y="3783142"/>
                  <a:ext cx="186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218" name="Freihand 51217">
                  <a:extLst>
                    <a:ext uri="{FF2B5EF4-FFF2-40B4-BE49-F238E27FC236}">
                      <a16:creationId xmlns:a16="http://schemas.microsoft.com/office/drawing/2014/main" id="{5D6A5088-3C59-60A3-B6B4-031C10576595}"/>
                    </a:ext>
                  </a:extLst>
                </p14:cNvPr>
                <p14:cNvContentPartPr/>
                <p14:nvPr/>
              </p14:nvContentPartPr>
              <p14:xfrm>
                <a:off x="10642418" y="3853342"/>
                <a:ext cx="145800" cy="99360"/>
              </p14:xfrm>
            </p:contentPart>
          </mc:Choice>
          <mc:Fallback>
            <p:pic>
              <p:nvPicPr>
                <p:cNvPr id="51218" name="Freihand 51217">
                  <a:extLst>
                    <a:ext uri="{FF2B5EF4-FFF2-40B4-BE49-F238E27FC236}">
                      <a16:creationId xmlns:a16="http://schemas.microsoft.com/office/drawing/2014/main" id="{5D6A5088-3C59-60A3-B6B4-031C105765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33778" y="3844342"/>
                  <a:ext cx="163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1219" name="Freihand 51218">
                  <a:extLst>
                    <a:ext uri="{FF2B5EF4-FFF2-40B4-BE49-F238E27FC236}">
                      <a16:creationId xmlns:a16="http://schemas.microsoft.com/office/drawing/2014/main" id="{CCADF2E1-CF72-FE65-0EC4-9A62F9F583BB}"/>
                    </a:ext>
                  </a:extLst>
                </p14:cNvPr>
                <p14:cNvContentPartPr/>
                <p14:nvPr/>
              </p14:nvContentPartPr>
              <p14:xfrm>
                <a:off x="10954898" y="3709702"/>
                <a:ext cx="176040" cy="112680"/>
              </p14:xfrm>
            </p:contentPart>
          </mc:Choice>
          <mc:Fallback>
            <p:pic>
              <p:nvPicPr>
                <p:cNvPr id="51219" name="Freihand 51218">
                  <a:extLst>
                    <a:ext uri="{FF2B5EF4-FFF2-40B4-BE49-F238E27FC236}">
                      <a16:creationId xmlns:a16="http://schemas.microsoft.com/office/drawing/2014/main" id="{CCADF2E1-CF72-FE65-0EC4-9A62F9F583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46258" y="3700702"/>
                  <a:ext cx="19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220" name="Freihand 51219">
                  <a:extLst>
                    <a:ext uri="{FF2B5EF4-FFF2-40B4-BE49-F238E27FC236}">
                      <a16:creationId xmlns:a16="http://schemas.microsoft.com/office/drawing/2014/main" id="{90739B28-33EA-4E16-E0AB-A5A56BE084A5}"/>
                    </a:ext>
                  </a:extLst>
                </p14:cNvPr>
                <p14:cNvContentPartPr/>
                <p14:nvPr/>
              </p14:nvContentPartPr>
              <p14:xfrm>
                <a:off x="10966058" y="3869182"/>
                <a:ext cx="166680" cy="29880"/>
              </p14:xfrm>
            </p:contentPart>
          </mc:Choice>
          <mc:Fallback>
            <p:pic>
              <p:nvPicPr>
                <p:cNvPr id="51220" name="Freihand 51219">
                  <a:extLst>
                    <a:ext uri="{FF2B5EF4-FFF2-40B4-BE49-F238E27FC236}">
                      <a16:creationId xmlns:a16="http://schemas.microsoft.com/office/drawing/2014/main" id="{90739B28-33EA-4E16-E0AB-A5A56BE084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57058" y="3860542"/>
                  <a:ext cx="184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1221" name="Freihand 51220">
                  <a:extLst>
                    <a:ext uri="{FF2B5EF4-FFF2-40B4-BE49-F238E27FC236}">
                      <a16:creationId xmlns:a16="http://schemas.microsoft.com/office/drawing/2014/main" id="{826DDB3C-DDB7-0C2A-0E7C-A573361F1E23}"/>
                    </a:ext>
                  </a:extLst>
                </p14:cNvPr>
                <p14:cNvContentPartPr/>
                <p14:nvPr/>
              </p14:nvContentPartPr>
              <p14:xfrm>
                <a:off x="10984418" y="3930742"/>
                <a:ext cx="140760" cy="175680"/>
              </p14:xfrm>
            </p:contentPart>
          </mc:Choice>
          <mc:Fallback>
            <p:pic>
              <p:nvPicPr>
                <p:cNvPr id="51221" name="Freihand 51220">
                  <a:extLst>
                    <a:ext uri="{FF2B5EF4-FFF2-40B4-BE49-F238E27FC236}">
                      <a16:creationId xmlns:a16="http://schemas.microsoft.com/office/drawing/2014/main" id="{826DDB3C-DDB7-0C2A-0E7C-A573361F1E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75778" y="3921742"/>
                  <a:ext cx="158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1222" name="Freihand 51221">
                  <a:extLst>
                    <a:ext uri="{FF2B5EF4-FFF2-40B4-BE49-F238E27FC236}">
                      <a16:creationId xmlns:a16="http://schemas.microsoft.com/office/drawing/2014/main" id="{AB74732C-F5D9-4BDC-98BB-4499F332D5A5}"/>
                    </a:ext>
                  </a:extLst>
                </p14:cNvPr>
                <p14:cNvContentPartPr/>
                <p14:nvPr/>
              </p14:nvContentPartPr>
              <p14:xfrm>
                <a:off x="11202218" y="3732382"/>
                <a:ext cx="452520" cy="229680"/>
              </p14:xfrm>
            </p:contentPart>
          </mc:Choice>
          <mc:Fallback>
            <p:pic>
              <p:nvPicPr>
                <p:cNvPr id="51222" name="Freihand 51221">
                  <a:extLst>
                    <a:ext uri="{FF2B5EF4-FFF2-40B4-BE49-F238E27FC236}">
                      <a16:creationId xmlns:a16="http://schemas.microsoft.com/office/drawing/2014/main" id="{AB74732C-F5D9-4BDC-98BB-4499F332D5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93578" y="3723742"/>
                  <a:ext cx="470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223" name="Freihand 51222">
                  <a:extLst>
                    <a:ext uri="{FF2B5EF4-FFF2-40B4-BE49-F238E27FC236}">
                      <a16:creationId xmlns:a16="http://schemas.microsoft.com/office/drawing/2014/main" id="{F3DB44C2-0D81-2EFD-91C4-0FAECDC0BB84}"/>
                    </a:ext>
                  </a:extLst>
                </p14:cNvPr>
                <p14:cNvContentPartPr/>
                <p14:nvPr/>
              </p14:nvContentPartPr>
              <p14:xfrm>
                <a:off x="11543498" y="3735982"/>
                <a:ext cx="80280" cy="31320"/>
              </p14:xfrm>
            </p:contentPart>
          </mc:Choice>
          <mc:Fallback>
            <p:pic>
              <p:nvPicPr>
                <p:cNvPr id="51223" name="Freihand 51222">
                  <a:extLst>
                    <a:ext uri="{FF2B5EF4-FFF2-40B4-BE49-F238E27FC236}">
                      <a16:creationId xmlns:a16="http://schemas.microsoft.com/office/drawing/2014/main" id="{F3DB44C2-0D81-2EFD-91C4-0FAECDC0BB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34498" y="3727342"/>
                  <a:ext cx="97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224" name="Freihand 51223">
                  <a:extLst>
                    <a:ext uri="{FF2B5EF4-FFF2-40B4-BE49-F238E27FC236}">
                      <a16:creationId xmlns:a16="http://schemas.microsoft.com/office/drawing/2014/main" id="{5E755B10-21C6-86C8-E35D-1C0496839C83}"/>
                    </a:ext>
                  </a:extLst>
                </p14:cNvPr>
                <p14:cNvContentPartPr/>
                <p14:nvPr/>
              </p14:nvContentPartPr>
              <p14:xfrm>
                <a:off x="11662298" y="3728422"/>
                <a:ext cx="158040" cy="214920"/>
              </p14:xfrm>
            </p:contentPart>
          </mc:Choice>
          <mc:Fallback>
            <p:pic>
              <p:nvPicPr>
                <p:cNvPr id="51224" name="Freihand 51223">
                  <a:extLst>
                    <a:ext uri="{FF2B5EF4-FFF2-40B4-BE49-F238E27FC236}">
                      <a16:creationId xmlns:a16="http://schemas.microsoft.com/office/drawing/2014/main" id="{5E755B10-21C6-86C8-E35D-1C0496839C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53658" y="3719422"/>
                  <a:ext cx="175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1225" name="Freihand 51224">
                  <a:extLst>
                    <a:ext uri="{FF2B5EF4-FFF2-40B4-BE49-F238E27FC236}">
                      <a16:creationId xmlns:a16="http://schemas.microsoft.com/office/drawing/2014/main" id="{F0BCA35E-C78B-93E7-BC93-6DA7421F5813}"/>
                    </a:ext>
                  </a:extLst>
                </p14:cNvPr>
                <p14:cNvContentPartPr/>
                <p14:nvPr/>
              </p14:nvContentPartPr>
              <p14:xfrm>
                <a:off x="11775698" y="3734542"/>
                <a:ext cx="170640" cy="223560"/>
              </p14:xfrm>
            </p:contentPart>
          </mc:Choice>
          <mc:Fallback>
            <p:pic>
              <p:nvPicPr>
                <p:cNvPr id="51225" name="Freihand 51224">
                  <a:extLst>
                    <a:ext uri="{FF2B5EF4-FFF2-40B4-BE49-F238E27FC236}">
                      <a16:creationId xmlns:a16="http://schemas.microsoft.com/office/drawing/2014/main" id="{F0BCA35E-C78B-93E7-BC93-6DA7421F581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67058" y="3725902"/>
                  <a:ext cx="1882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1227" name="Freihand 51226">
                <a:extLst>
                  <a:ext uri="{FF2B5EF4-FFF2-40B4-BE49-F238E27FC236}">
                    <a16:creationId xmlns:a16="http://schemas.microsoft.com/office/drawing/2014/main" id="{0252C916-13D3-1BC4-E11B-F00CAC7EF846}"/>
                  </a:ext>
                </a:extLst>
              </p14:cNvPr>
              <p14:cNvContentPartPr/>
              <p14:nvPr/>
            </p14:nvContentPartPr>
            <p14:xfrm>
              <a:off x="2383298" y="3496222"/>
              <a:ext cx="1126800" cy="23040"/>
            </p14:xfrm>
          </p:contentPart>
        </mc:Choice>
        <mc:Fallback>
          <p:pic>
            <p:nvPicPr>
              <p:cNvPr id="51227" name="Freihand 51226">
                <a:extLst>
                  <a:ext uri="{FF2B5EF4-FFF2-40B4-BE49-F238E27FC236}">
                    <a16:creationId xmlns:a16="http://schemas.microsoft.com/office/drawing/2014/main" id="{0252C916-13D3-1BC4-E11B-F00CAC7EF84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374298" y="3487222"/>
                <a:ext cx="1144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1228" name="Freihand 51227">
                <a:extLst>
                  <a:ext uri="{FF2B5EF4-FFF2-40B4-BE49-F238E27FC236}">
                    <a16:creationId xmlns:a16="http://schemas.microsoft.com/office/drawing/2014/main" id="{216334A4-7CCC-CE8D-DCE2-1F3BFBB00583}"/>
                  </a:ext>
                </a:extLst>
              </p14:cNvPr>
              <p14:cNvContentPartPr/>
              <p14:nvPr/>
            </p14:nvContentPartPr>
            <p14:xfrm>
              <a:off x="2165858" y="3183742"/>
              <a:ext cx="1399680" cy="472320"/>
            </p14:xfrm>
          </p:contentPart>
        </mc:Choice>
        <mc:Fallback>
          <p:pic>
            <p:nvPicPr>
              <p:cNvPr id="51228" name="Freihand 51227">
                <a:extLst>
                  <a:ext uri="{FF2B5EF4-FFF2-40B4-BE49-F238E27FC236}">
                    <a16:creationId xmlns:a16="http://schemas.microsoft.com/office/drawing/2014/main" id="{216334A4-7CCC-CE8D-DCE2-1F3BFBB005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157218" y="3175102"/>
                <a:ext cx="141732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30" name="Gruppieren 51229">
            <a:extLst>
              <a:ext uri="{FF2B5EF4-FFF2-40B4-BE49-F238E27FC236}">
                <a16:creationId xmlns:a16="http://schemas.microsoft.com/office/drawing/2014/main" id="{2D15AD6A-1A1B-76E9-8A60-D37B30008F7B}"/>
              </a:ext>
            </a:extLst>
          </p:cNvPr>
          <p:cNvGrpSpPr/>
          <p:nvPr/>
        </p:nvGrpSpPr>
        <p:grpSpPr>
          <a:xfrm>
            <a:off x="251018" y="1141102"/>
            <a:ext cx="1760040" cy="692280"/>
            <a:chOff x="251018" y="1141102"/>
            <a:chExt cx="176004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A6EBE0-F7DE-2C2A-FBF6-C68183DCC78A}"/>
                    </a:ext>
                  </a:extLst>
                </p14:cNvPr>
                <p14:cNvContentPartPr/>
                <p14:nvPr/>
              </p14:nvContentPartPr>
              <p14:xfrm>
                <a:off x="469898" y="1387702"/>
                <a:ext cx="1429200" cy="46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A6EBE0-F7DE-2C2A-FBF6-C68183DCC7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0898" y="1378702"/>
                  <a:ext cx="1446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A53764A-D380-D458-31D2-BD0B97195106}"/>
                    </a:ext>
                  </a:extLst>
                </p14:cNvPr>
                <p14:cNvContentPartPr/>
                <p14:nvPr/>
              </p14:nvContentPartPr>
              <p14:xfrm>
                <a:off x="1968218" y="1529902"/>
                <a:ext cx="42840" cy="303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A53764A-D380-D458-31D2-BD0B9719510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59218" y="1520902"/>
                  <a:ext cx="60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229" name="Freihand 51228">
                  <a:extLst>
                    <a:ext uri="{FF2B5EF4-FFF2-40B4-BE49-F238E27FC236}">
                      <a16:creationId xmlns:a16="http://schemas.microsoft.com/office/drawing/2014/main" id="{D784CD67-29E7-F582-DE19-83F00213A3C0}"/>
                    </a:ext>
                  </a:extLst>
                </p14:cNvPr>
                <p14:cNvContentPartPr/>
                <p14:nvPr/>
              </p14:nvContentPartPr>
              <p14:xfrm>
                <a:off x="251018" y="1141102"/>
                <a:ext cx="1623240" cy="465840"/>
              </p14:xfrm>
            </p:contentPart>
          </mc:Choice>
          <mc:Fallback>
            <p:pic>
              <p:nvPicPr>
                <p:cNvPr id="51229" name="Freihand 51228">
                  <a:extLst>
                    <a:ext uri="{FF2B5EF4-FFF2-40B4-BE49-F238E27FC236}">
                      <a16:creationId xmlns:a16="http://schemas.microsoft.com/office/drawing/2014/main" id="{D784CD67-29E7-F582-DE19-83F00213A3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2018" y="1132102"/>
                  <a:ext cx="164088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1231" name="Freihand 51230">
                <a:extLst>
                  <a:ext uri="{FF2B5EF4-FFF2-40B4-BE49-F238E27FC236}">
                    <a16:creationId xmlns:a16="http://schemas.microsoft.com/office/drawing/2014/main" id="{7E9004BD-6AD7-B65B-8DFF-0711A2AFA9E5}"/>
                  </a:ext>
                </a:extLst>
              </p14:cNvPr>
              <p14:cNvContentPartPr/>
              <p14:nvPr/>
            </p14:nvContentPartPr>
            <p14:xfrm>
              <a:off x="2160458" y="1857862"/>
              <a:ext cx="1420200" cy="450720"/>
            </p14:xfrm>
          </p:contentPart>
        </mc:Choice>
        <mc:Fallback>
          <p:pic>
            <p:nvPicPr>
              <p:cNvPr id="51231" name="Freihand 51230">
                <a:extLst>
                  <a:ext uri="{FF2B5EF4-FFF2-40B4-BE49-F238E27FC236}">
                    <a16:creationId xmlns:a16="http://schemas.microsoft.com/office/drawing/2014/main" id="{7E9004BD-6AD7-B65B-8DFF-0711A2AFA9E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151458" y="1849222"/>
                <a:ext cx="14378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1232" name="Freihand 51231">
                <a:extLst>
                  <a:ext uri="{FF2B5EF4-FFF2-40B4-BE49-F238E27FC236}">
                    <a16:creationId xmlns:a16="http://schemas.microsoft.com/office/drawing/2014/main" id="{D69C60BC-7C8D-88F3-4E88-8A9FDC8D2D46}"/>
                  </a:ext>
                </a:extLst>
              </p14:cNvPr>
              <p14:cNvContentPartPr/>
              <p14:nvPr/>
            </p14:nvContentPartPr>
            <p14:xfrm>
              <a:off x="6931898" y="3486502"/>
              <a:ext cx="480600" cy="35640"/>
            </p14:xfrm>
          </p:contentPart>
        </mc:Choice>
        <mc:Fallback>
          <p:pic>
            <p:nvPicPr>
              <p:cNvPr id="51232" name="Freihand 51231">
                <a:extLst>
                  <a:ext uri="{FF2B5EF4-FFF2-40B4-BE49-F238E27FC236}">
                    <a16:creationId xmlns:a16="http://schemas.microsoft.com/office/drawing/2014/main" id="{D69C60BC-7C8D-88F3-4E88-8A9FDC8D2D4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23258" y="3477862"/>
                <a:ext cx="498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1233" name="Freihand 51232">
                <a:extLst>
                  <a:ext uri="{FF2B5EF4-FFF2-40B4-BE49-F238E27FC236}">
                    <a16:creationId xmlns:a16="http://schemas.microsoft.com/office/drawing/2014/main" id="{BD8E3EE4-7222-6609-80B0-9950E0857B50}"/>
                  </a:ext>
                </a:extLst>
              </p14:cNvPr>
              <p14:cNvContentPartPr/>
              <p14:nvPr/>
            </p14:nvContentPartPr>
            <p14:xfrm>
              <a:off x="1366658" y="3244222"/>
              <a:ext cx="2360520" cy="38520"/>
            </p14:xfrm>
          </p:contentPart>
        </mc:Choice>
        <mc:Fallback>
          <p:pic>
            <p:nvPicPr>
              <p:cNvPr id="51233" name="Freihand 51232">
                <a:extLst>
                  <a:ext uri="{FF2B5EF4-FFF2-40B4-BE49-F238E27FC236}">
                    <a16:creationId xmlns:a16="http://schemas.microsoft.com/office/drawing/2014/main" id="{BD8E3EE4-7222-6609-80B0-9950E0857B5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357658" y="3235222"/>
                <a:ext cx="2378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1234" name="Freihand 51233">
                <a:extLst>
                  <a:ext uri="{FF2B5EF4-FFF2-40B4-BE49-F238E27FC236}">
                    <a16:creationId xmlns:a16="http://schemas.microsoft.com/office/drawing/2014/main" id="{A3E497DA-9E99-B538-ECB8-37A9ED768CF9}"/>
                  </a:ext>
                </a:extLst>
              </p14:cNvPr>
              <p14:cNvContentPartPr/>
              <p14:nvPr/>
            </p14:nvContentPartPr>
            <p14:xfrm>
              <a:off x="2095658" y="3035422"/>
              <a:ext cx="1687680" cy="46800"/>
            </p14:xfrm>
          </p:contentPart>
        </mc:Choice>
        <mc:Fallback>
          <p:pic>
            <p:nvPicPr>
              <p:cNvPr id="51234" name="Freihand 51233">
                <a:extLst>
                  <a:ext uri="{FF2B5EF4-FFF2-40B4-BE49-F238E27FC236}">
                    <a16:creationId xmlns:a16="http://schemas.microsoft.com/office/drawing/2014/main" id="{A3E497DA-9E99-B538-ECB8-37A9ED768CF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87018" y="3026422"/>
                <a:ext cx="1705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1235" name="Freihand 51234">
                <a:extLst>
                  <a:ext uri="{FF2B5EF4-FFF2-40B4-BE49-F238E27FC236}">
                    <a16:creationId xmlns:a16="http://schemas.microsoft.com/office/drawing/2014/main" id="{4D7A3A55-2CF1-0A05-9CC3-1BA83EB20500}"/>
                  </a:ext>
                </a:extLst>
              </p14:cNvPr>
              <p14:cNvContentPartPr/>
              <p14:nvPr/>
            </p14:nvContentPartPr>
            <p14:xfrm>
              <a:off x="6869618" y="3086542"/>
              <a:ext cx="699120" cy="24120"/>
            </p14:xfrm>
          </p:contentPart>
        </mc:Choice>
        <mc:Fallback>
          <p:pic>
            <p:nvPicPr>
              <p:cNvPr id="51235" name="Freihand 51234">
                <a:extLst>
                  <a:ext uri="{FF2B5EF4-FFF2-40B4-BE49-F238E27FC236}">
                    <a16:creationId xmlns:a16="http://schemas.microsoft.com/office/drawing/2014/main" id="{4D7A3A55-2CF1-0A05-9CC3-1BA83EB2050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60618" y="3077542"/>
                <a:ext cx="716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1236" name="Freihand 51235">
                <a:extLst>
                  <a:ext uri="{FF2B5EF4-FFF2-40B4-BE49-F238E27FC236}">
                    <a16:creationId xmlns:a16="http://schemas.microsoft.com/office/drawing/2014/main" id="{58D30632-9B20-6209-F485-9B0D93A340AC}"/>
                  </a:ext>
                </a:extLst>
              </p14:cNvPr>
              <p14:cNvContentPartPr/>
              <p14:nvPr/>
            </p14:nvContentPartPr>
            <p14:xfrm>
              <a:off x="6781418" y="2612422"/>
              <a:ext cx="789120" cy="189000"/>
            </p14:xfrm>
          </p:contentPart>
        </mc:Choice>
        <mc:Fallback>
          <p:pic>
            <p:nvPicPr>
              <p:cNvPr id="51236" name="Freihand 51235">
                <a:extLst>
                  <a:ext uri="{FF2B5EF4-FFF2-40B4-BE49-F238E27FC236}">
                    <a16:creationId xmlns:a16="http://schemas.microsoft.com/office/drawing/2014/main" id="{58D30632-9B20-6209-F485-9B0D93A340A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772418" y="2603782"/>
                <a:ext cx="806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1237" name="Freihand 51236">
                <a:extLst>
                  <a:ext uri="{FF2B5EF4-FFF2-40B4-BE49-F238E27FC236}">
                    <a16:creationId xmlns:a16="http://schemas.microsoft.com/office/drawing/2014/main" id="{9056FDF4-1413-C7A6-9BEC-C9269FFB8BF3}"/>
                  </a:ext>
                </a:extLst>
              </p14:cNvPr>
              <p14:cNvContentPartPr/>
              <p14:nvPr/>
            </p14:nvContentPartPr>
            <p14:xfrm>
              <a:off x="6770618" y="2362582"/>
              <a:ext cx="758880" cy="223560"/>
            </p14:xfrm>
          </p:contentPart>
        </mc:Choice>
        <mc:Fallback>
          <p:pic>
            <p:nvPicPr>
              <p:cNvPr id="51237" name="Freihand 51236">
                <a:extLst>
                  <a:ext uri="{FF2B5EF4-FFF2-40B4-BE49-F238E27FC236}">
                    <a16:creationId xmlns:a16="http://schemas.microsoft.com/office/drawing/2014/main" id="{9056FDF4-1413-C7A6-9BEC-C9269FFB8BF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61618" y="2353942"/>
                <a:ext cx="7765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1238" name="Freihand 51237">
                <a:extLst>
                  <a:ext uri="{FF2B5EF4-FFF2-40B4-BE49-F238E27FC236}">
                    <a16:creationId xmlns:a16="http://schemas.microsoft.com/office/drawing/2014/main" id="{90F78334-4747-1DB0-1B0A-6E8B34F76882}"/>
                  </a:ext>
                </a:extLst>
              </p14:cNvPr>
              <p14:cNvContentPartPr/>
              <p14:nvPr/>
            </p14:nvContentPartPr>
            <p14:xfrm>
              <a:off x="1935818" y="2333062"/>
              <a:ext cx="2046960" cy="357120"/>
            </p14:xfrm>
          </p:contentPart>
        </mc:Choice>
        <mc:Fallback>
          <p:pic>
            <p:nvPicPr>
              <p:cNvPr id="51238" name="Freihand 51237">
                <a:extLst>
                  <a:ext uri="{FF2B5EF4-FFF2-40B4-BE49-F238E27FC236}">
                    <a16:creationId xmlns:a16="http://schemas.microsoft.com/office/drawing/2014/main" id="{90F78334-4747-1DB0-1B0A-6E8B34F768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26818" y="2324422"/>
                <a:ext cx="20646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1239" name="Freihand 51238">
                <a:extLst>
                  <a:ext uri="{FF2B5EF4-FFF2-40B4-BE49-F238E27FC236}">
                    <a16:creationId xmlns:a16="http://schemas.microsoft.com/office/drawing/2014/main" id="{A3FBFEBB-E809-68BC-D4D2-2BC338FF445C}"/>
                  </a:ext>
                </a:extLst>
              </p14:cNvPr>
              <p14:cNvContentPartPr/>
              <p14:nvPr/>
            </p14:nvContentPartPr>
            <p14:xfrm>
              <a:off x="6798698" y="2125342"/>
              <a:ext cx="722160" cy="270720"/>
            </p14:xfrm>
          </p:contentPart>
        </mc:Choice>
        <mc:Fallback>
          <p:pic>
            <p:nvPicPr>
              <p:cNvPr id="51239" name="Freihand 51238">
                <a:extLst>
                  <a:ext uri="{FF2B5EF4-FFF2-40B4-BE49-F238E27FC236}">
                    <a16:creationId xmlns:a16="http://schemas.microsoft.com/office/drawing/2014/main" id="{A3FBFEBB-E809-68BC-D4D2-2BC338FF445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89698" y="2116702"/>
                <a:ext cx="73980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42" name="Gruppieren 51241">
            <a:extLst>
              <a:ext uri="{FF2B5EF4-FFF2-40B4-BE49-F238E27FC236}">
                <a16:creationId xmlns:a16="http://schemas.microsoft.com/office/drawing/2014/main" id="{C1DA3546-4EE7-6C20-BA6A-9FD03D0E70E9}"/>
              </a:ext>
            </a:extLst>
          </p:cNvPr>
          <p:cNvGrpSpPr/>
          <p:nvPr/>
        </p:nvGrpSpPr>
        <p:grpSpPr>
          <a:xfrm>
            <a:off x="7880138" y="2115982"/>
            <a:ext cx="257040" cy="1272240"/>
            <a:chOff x="7880138" y="2115982"/>
            <a:chExt cx="257040" cy="12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1240" name="Freihand 51239">
                  <a:extLst>
                    <a:ext uri="{FF2B5EF4-FFF2-40B4-BE49-F238E27FC236}">
                      <a16:creationId xmlns:a16="http://schemas.microsoft.com/office/drawing/2014/main" id="{DE8A2193-C65B-7284-D1D4-6D1722AFBCC3}"/>
                    </a:ext>
                  </a:extLst>
                </p14:cNvPr>
                <p14:cNvContentPartPr/>
                <p14:nvPr/>
              </p14:nvContentPartPr>
              <p14:xfrm>
                <a:off x="7915058" y="2275822"/>
                <a:ext cx="92160" cy="1112400"/>
              </p14:xfrm>
            </p:contentPart>
          </mc:Choice>
          <mc:Fallback>
            <p:pic>
              <p:nvPicPr>
                <p:cNvPr id="51240" name="Freihand 51239">
                  <a:extLst>
                    <a:ext uri="{FF2B5EF4-FFF2-40B4-BE49-F238E27FC236}">
                      <a16:creationId xmlns:a16="http://schemas.microsoft.com/office/drawing/2014/main" id="{DE8A2193-C65B-7284-D1D4-6D1722AFBC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06418" y="2267182"/>
                  <a:ext cx="109800" cy="11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1241" name="Freihand 51240">
                  <a:extLst>
                    <a:ext uri="{FF2B5EF4-FFF2-40B4-BE49-F238E27FC236}">
                      <a16:creationId xmlns:a16="http://schemas.microsoft.com/office/drawing/2014/main" id="{1CD9326C-757F-909C-ED0C-5852FB4F0ADC}"/>
                    </a:ext>
                  </a:extLst>
                </p14:cNvPr>
                <p14:cNvContentPartPr/>
                <p14:nvPr/>
              </p14:nvContentPartPr>
              <p14:xfrm>
                <a:off x="7880138" y="2115982"/>
                <a:ext cx="257040" cy="279720"/>
              </p14:xfrm>
            </p:contentPart>
          </mc:Choice>
          <mc:Fallback>
            <p:pic>
              <p:nvPicPr>
                <p:cNvPr id="51241" name="Freihand 51240">
                  <a:extLst>
                    <a:ext uri="{FF2B5EF4-FFF2-40B4-BE49-F238E27FC236}">
                      <a16:creationId xmlns:a16="http://schemas.microsoft.com/office/drawing/2014/main" id="{1CD9326C-757F-909C-ED0C-5852FB4F0A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71138" y="2106982"/>
                  <a:ext cx="2746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1243" name="Freihand 51242">
                <a:extLst>
                  <a:ext uri="{FF2B5EF4-FFF2-40B4-BE49-F238E27FC236}">
                    <a16:creationId xmlns:a16="http://schemas.microsoft.com/office/drawing/2014/main" id="{B6F39164-639A-B883-5AA3-BE90366A6B6E}"/>
                  </a:ext>
                </a:extLst>
              </p14:cNvPr>
              <p14:cNvContentPartPr/>
              <p14:nvPr/>
            </p14:nvContentPartPr>
            <p14:xfrm>
              <a:off x="6815258" y="1876222"/>
              <a:ext cx="687960" cy="292680"/>
            </p14:xfrm>
          </p:contentPart>
        </mc:Choice>
        <mc:Fallback>
          <p:pic>
            <p:nvPicPr>
              <p:cNvPr id="51243" name="Freihand 51242">
                <a:extLst>
                  <a:ext uri="{FF2B5EF4-FFF2-40B4-BE49-F238E27FC236}">
                    <a16:creationId xmlns:a16="http://schemas.microsoft.com/office/drawing/2014/main" id="{B6F39164-639A-B883-5AA3-BE90366A6B6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806618" y="1867222"/>
                <a:ext cx="7056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1244" name="Freihand 51243">
                <a:extLst>
                  <a:ext uri="{FF2B5EF4-FFF2-40B4-BE49-F238E27FC236}">
                    <a16:creationId xmlns:a16="http://schemas.microsoft.com/office/drawing/2014/main" id="{6D8A74B8-70B0-78CE-985F-648E1E672ACA}"/>
                  </a:ext>
                </a:extLst>
              </p14:cNvPr>
              <p14:cNvContentPartPr/>
              <p14:nvPr/>
            </p14:nvContentPartPr>
            <p14:xfrm>
              <a:off x="-66502" y="2971702"/>
              <a:ext cx="353880" cy="500040"/>
            </p14:xfrm>
          </p:contentPart>
        </mc:Choice>
        <mc:Fallback>
          <p:pic>
            <p:nvPicPr>
              <p:cNvPr id="51244" name="Freihand 51243">
                <a:extLst>
                  <a:ext uri="{FF2B5EF4-FFF2-40B4-BE49-F238E27FC236}">
                    <a16:creationId xmlns:a16="http://schemas.microsoft.com/office/drawing/2014/main" id="{6D8A74B8-70B0-78CE-985F-648E1E672AC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-75502" y="2962702"/>
                <a:ext cx="3715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1245" name="Freihand 51244">
                <a:extLst>
                  <a:ext uri="{FF2B5EF4-FFF2-40B4-BE49-F238E27FC236}">
                    <a16:creationId xmlns:a16="http://schemas.microsoft.com/office/drawing/2014/main" id="{89798F3A-2999-C8D8-CF8F-0C2DA0EB764F}"/>
                  </a:ext>
                </a:extLst>
              </p14:cNvPr>
              <p14:cNvContentPartPr/>
              <p14:nvPr/>
            </p14:nvContentPartPr>
            <p14:xfrm>
              <a:off x="1042200" y="2171422"/>
              <a:ext cx="309960" cy="254880"/>
            </p14:xfrm>
          </p:contentPart>
        </mc:Choice>
        <mc:Fallback>
          <p:pic>
            <p:nvPicPr>
              <p:cNvPr id="51245" name="Freihand 51244">
                <a:extLst>
                  <a:ext uri="{FF2B5EF4-FFF2-40B4-BE49-F238E27FC236}">
                    <a16:creationId xmlns:a16="http://schemas.microsoft.com/office/drawing/2014/main" id="{89798F3A-2999-C8D8-CF8F-0C2DA0EB764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33560" y="2162782"/>
                <a:ext cx="327600" cy="27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4267201" y="115999"/>
            <a:ext cx="37074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Entstehungsrechnung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3" y="755419"/>
            <a:ext cx="8456613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89B4D48-7ED3-4BE9-8CAD-4BBCEBCE1C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6FCC710-637C-8C88-7A77-F623137329E9}"/>
                  </a:ext>
                </a:extLst>
              </p14:cNvPr>
              <p14:cNvContentPartPr/>
              <p14:nvPr/>
            </p14:nvContentPartPr>
            <p14:xfrm>
              <a:off x="7884818" y="958582"/>
              <a:ext cx="52560" cy="3698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6FCC710-637C-8C88-7A77-F62313732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6178" y="949582"/>
                <a:ext cx="70200" cy="37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326192B-1346-983A-6FE3-977E5F2B223F}"/>
                  </a:ext>
                </a:extLst>
              </p14:cNvPr>
              <p14:cNvContentPartPr/>
              <p14:nvPr/>
            </p14:nvContentPartPr>
            <p14:xfrm>
              <a:off x="8225018" y="1822582"/>
              <a:ext cx="766800" cy="351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326192B-1346-983A-6FE3-977E5F2B22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6378" y="1813582"/>
                <a:ext cx="7844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CF41718-576D-B715-0DD7-D899B11CF45E}"/>
                  </a:ext>
                </a:extLst>
              </p14:cNvPr>
              <p14:cNvContentPartPr/>
              <p14:nvPr/>
            </p14:nvContentPartPr>
            <p14:xfrm>
              <a:off x="8150138" y="2000422"/>
              <a:ext cx="344880" cy="201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CF41718-576D-B715-0DD7-D899B11CF4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1138" y="1991782"/>
                <a:ext cx="36252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5D417ED-487D-1CC5-73CF-9E3ED33E15DB}"/>
              </a:ext>
            </a:extLst>
          </p:cNvPr>
          <p:cNvGrpSpPr/>
          <p:nvPr/>
        </p:nvGrpSpPr>
        <p:grpSpPr>
          <a:xfrm>
            <a:off x="9233378" y="1064422"/>
            <a:ext cx="2341080" cy="893520"/>
            <a:chOff x="9233378" y="1064422"/>
            <a:chExt cx="2341080" cy="89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2025B44-9FC7-6725-88F3-64D40AAEC777}"/>
                    </a:ext>
                  </a:extLst>
                </p14:cNvPr>
                <p14:cNvContentPartPr/>
                <p14:nvPr/>
              </p14:nvContentPartPr>
              <p14:xfrm>
                <a:off x="9233378" y="1619542"/>
                <a:ext cx="51480" cy="192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2025B44-9FC7-6725-88F3-64D40AAEC7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24378" y="1610902"/>
                  <a:ext cx="69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3EF359A-7475-DB8C-0752-1E69478F6ED4}"/>
                    </a:ext>
                  </a:extLst>
                </p14:cNvPr>
                <p14:cNvContentPartPr/>
                <p14:nvPr/>
              </p14:nvContentPartPr>
              <p14:xfrm>
                <a:off x="9285578" y="1569142"/>
                <a:ext cx="55080" cy="212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3EF359A-7475-DB8C-0752-1E69478F6E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6578" y="1560142"/>
                  <a:ext cx="72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9BD97A0-432A-F9B6-FC7B-4B7F66303EC8}"/>
                    </a:ext>
                  </a:extLst>
                </p14:cNvPr>
                <p14:cNvContentPartPr/>
                <p14:nvPr/>
              </p14:nvContentPartPr>
              <p14:xfrm>
                <a:off x="9373058" y="1610542"/>
                <a:ext cx="235800" cy="108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9BD97A0-432A-F9B6-FC7B-4B7F66303E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64418" y="1601542"/>
                  <a:ext cx="253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BFC2FA-2D1B-A597-AC71-9EF88988250B}"/>
                    </a:ext>
                  </a:extLst>
                </p14:cNvPr>
                <p14:cNvContentPartPr/>
                <p14:nvPr/>
              </p14:nvContentPartPr>
              <p14:xfrm>
                <a:off x="9663578" y="1560862"/>
                <a:ext cx="101160" cy="203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BFC2FA-2D1B-A597-AC71-9EF8898825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54938" y="1552222"/>
                  <a:ext cx="118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37CF62C-4140-42A1-C708-C5498B8A8C5A}"/>
                    </a:ext>
                  </a:extLst>
                </p14:cNvPr>
                <p14:cNvContentPartPr/>
                <p14:nvPr/>
              </p14:nvContentPartPr>
              <p14:xfrm>
                <a:off x="9772298" y="1396702"/>
                <a:ext cx="156240" cy="228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37CF62C-4140-42A1-C708-C5498B8A8C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63298" y="1388062"/>
                  <a:ext cx="173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64A8B9D-5948-982F-E964-813325CD07C0}"/>
                    </a:ext>
                  </a:extLst>
                </p14:cNvPr>
                <p14:cNvContentPartPr/>
                <p14:nvPr/>
              </p14:nvContentPartPr>
              <p14:xfrm>
                <a:off x="9982178" y="1427662"/>
                <a:ext cx="92160" cy="261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64A8B9D-5948-982F-E964-813325CD07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73178" y="1419022"/>
                  <a:ext cx="109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8ECA172-F480-EF1E-70B2-7B6C7A91B138}"/>
                    </a:ext>
                  </a:extLst>
                </p14:cNvPr>
                <p14:cNvContentPartPr/>
                <p14:nvPr/>
              </p14:nvContentPartPr>
              <p14:xfrm>
                <a:off x="10133738" y="1423702"/>
                <a:ext cx="68760" cy="71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8ECA172-F480-EF1E-70B2-7B6C7A91B1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25098" y="1414702"/>
                  <a:ext cx="86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3AD4DA0-0884-25BC-209B-A4BBDAD25D3A}"/>
                    </a:ext>
                  </a:extLst>
                </p14:cNvPr>
                <p14:cNvContentPartPr/>
                <p14:nvPr/>
              </p14:nvContentPartPr>
              <p14:xfrm>
                <a:off x="10232018" y="1391302"/>
                <a:ext cx="62640" cy="57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3AD4DA0-0884-25BC-209B-A4BBDAD25D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23378" y="1382302"/>
                  <a:ext cx="80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0C2463-B28E-0B18-A03D-3BD5D3C465EA}"/>
                    </a:ext>
                  </a:extLst>
                </p14:cNvPr>
                <p14:cNvContentPartPr/>
                <p14:nvPr/>
              </p14:nvContentPartPr>
              <p14:xfrm>
                <a:off x="10359818" y="1150822"/>
                <a:ext cx="403560" cy="255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0C2463-B28E-0B18-A03D-3BD5D3C465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51178" y="1141822"/>
                  <a:ext cx="421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2AC31B0-9B30-D798-1B3C-ECCE28CE1D6B}"/>
                    </a:ext>
                  </a:extLst>
                </p14:cNvPr>
                <p14:cNvContentPartPr/>
                <p14:nvPr/>
              </p14:nvContentPartPr>
              <p14:xfrm>
                <a:off x="10759778" y="1114102"/>
                <a:ext cx="299880" cy="207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2AC31B0-9B30-D798-1B3C-ECCE28CE1D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51138" y="1105102"/>
                  <a:ext cx="317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CE9D65-FC4D-2A4D-69F8-82A994D36A86}"/>
                    </a:ext>
                  </a:extLst>
                </p14:cNvPr>
                <p14:cNvContentPartPr/>
                <p14:nvPr/>
              </p14:nvContentPartPr>
              <p14:xfrm>
                <a:off x="11075498" y="1096102"/>
                <a:ext cx="162000" cy="117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CE9D65-FC4D-2A4D-69F8-82A994D36A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66498" y="1087102"/>
                  <a:ext cx="179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C8C6E83-33E6-B6E2-D135-F67E85CAB190}"/>
                    </a:ext>
                  </a:extLst>
                </p14:cNvPr>
                <p14:cNvContentPartPr/>
                <p14:nvPr/>
              </p14:nvContentPartPr>
              <p14:xfrm>
                <a:off x="11306258" y="1064422"/>
                <a:ext cx="268200" cy="11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C8C6E83-33E6-B6E2-D135-F67E85CAB1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97258" y="1055782"/>
                  <a:ext cx="285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74B0DF6-25B1-120E-8BEF-F825FF5A72EB}"/>
                    </a:ext>
                  </a:extLst>
                </p14:cNvPr>
                <p14:cNvContentPartPr/>
                <p14:nvPr/>
              </p14:nvContentPartPr>
              <p14:xfrm>
                <a:off x="10083698" y="1791262"/>
                <a:ext cx="111960" cy="166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74B0DF6-25B1-120E-8BEF-F825FF5A72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74698" y="1782262"/>
                  <a:ext cx="129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AC1A04D-75DE-EA94-B614-C8CA84B952D1}"/>
                    </a:ext>
                  </a:extLst>
                </p14:cNvPr>
                <p14:cNvContentPartPr/>
                <p14:nvPr/>
              </p14:nvContentPartPr>
              <p14:xfrm>
                <a:off x="10259378" y="1776142"/>
                <a:ext cx="134640" cy="116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AC1A04D-75DE-EA94-B614-C8CA84B952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50738" y="1767502"/>
                  <a:ext cx="152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01960A-54B5-0B06-A384-3ECF677FD81A}"/>
                    </a:ext>
                  </a:extLst>
                </p14:cNvPr>
                <p14:cNvContentPartPr/>
                <p14:nvPr/>
              </p14:nvContentPartPr>
              <p14:xfrm>
                <a:off x="10381778" y="1657342"/>
                <a:ext cx="187200" cy="159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01960A-54B5-0B06-A384-3ECF677FD8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3138" y="1648342"/>
                  <a:ext cx="20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0455D6D-BF65-AD6F-6610-31A34DE3F75B}"/>
                    </a:ext>
                  </a:extLst>
                </p14:cNvPr>
                <p14:cNvContentPartPr/>
                <p14:nvPr/>
              </p14:nvContentPartPr>
              <p14:xfrm>
                <a:off x="10612898" y="1616662"/>
                <a:ext cx="56880" cy="176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0455D6D-BF65-AD6F-6610-31A34DE3F75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04258" y="1607662"/>
                  <a:ext cx="74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5657B3F-7558-71DE-55D7-38A4A3E81669}"/>
                    </a:ext>
                  </a:extLst>
                </p14:cNvPr>
                <p14:cNvContentPartPr/>
                <p14:nvPr/>
              </p14:nvContentPartPr>
              <p14:xfrm>
                <a:off x="10706498" y="1591462"/>
                <a:ext cx="486720" cy="115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5657B3F-7558-71DE-55D7-38A4A3E816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97858" y="1582462"/>
                  <a:ext cx="504360" cy="133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62060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Bruttowertschöpfung </a:t>
            </a: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Deutschland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4083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Destatis, jeweilige Preise, Mrd. 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F02019-1622-3954-D10E-599B86C9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1" y="799295"/>
            <a:ext cx="7951853" cy="47795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DF35F9-821C-A856-64E0-B671E8760FAB}"/>
                  </a:ext>
                </a:extLst>
              </p14:cNvPr>
              <p14:cNvContentPartPr/>
              <p14:nvPr/>
            </p14:nvContentPartPr>
            <p14:xfrm>
              <a:off x="6132698" y="2262502"/>
              <a:ext cx="1026720" cy="87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DF35F9-821C-A856-64E0-B671E8760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4058" y="2253862"/>
                <a:ext cx="1044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36C2507-DDD0-3FDE-45E6-90A91D15BE4B}"/>
                  </a:ext>
                </a:extLst>
              </p14:cNvPr>
              <p14:cNvContentPartPr/>
              <p14:nvPr/>
            </p14:nvContentPartPr>
            <p14:xfrm>
              <a:off x="3047858" y="1524142"/>
              <a:ext cx="527040" cy="397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36C2507-DDD0-3FDE-45E6-90A91D15B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8858" y="1515502"/>
                <a:ext cx="5446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A58BBBA-A35D-159F-E839-AE9929A582B0}"/>
                  </a:ext>
                </a:extLst>
              </p14:cNvPr>
              <p14:cNvContentPartPr/>
              <p14:nvPr/>
            </p14:nvContentPartPr>
            <p14:xfrm>
              <a:off x="6206138" y="2857942"/>
              <a:ext cx="2018880" cy="60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A58BBBA-A35D-159F-E839-AE9929A582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7138" y="2849302"/>
                <a:ext cx="203652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65C4F90-16FB-38A4-D988-DD5BE724DBE9}"/>
              </a:ext>
            </a:extLst>
          </p:cNvPr>
          <p:cNvGrpSpPr/>
          <p:nvPr/>
        </p:nvGrpSpPr>
        <p:grpSpPr>
          <a:xfrm>
            <a:off x="6159698" y="3522502"/>
            <a:ext cx="960120" cy="54000"/>
            <a:chOff x="6159698" y="3522502"/>
            <a:chExt cx="96012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B1F62A9-96F5-4EFF-F5CF-1B37CD4CAE94}"/>
                    </a:ext>
                  </a:extLst>
                </p14:cNvPr>
                <p14:cNvContentPartPr/>
                <p14:nvPr/>
              </p14:nvContentPartPr>
              <p14:xfrm>
                <a:off x="6159698" y="3523222"/>
                <a:ext cx="941040" cy="43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B1F62A9-96F5-4EFF-F5CF-1B37CD4CAE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50698" y="3514222"/>
                  <a:ext cx="958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342FBA4-B58B-6545-BD54-89D490222DAA}"/>
                    </a:ext>
                  </a:extLst>
                </p14:cNvPr>
                <p14:cNvContentPartPr/>
                <p14:nvPr/>
              </p14:nvContentPartPr>
              <p14:xfrm>
                <a:off x="6215858" y="3522502"/>
                <a:ext cx="903960" cy="54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342FBA4-B58B-6545-BD54-89D490222D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07218" y="3513862"/>
                  <a:ext cx="92160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5FE967-AD2D-3D6F-9371-A590CDF2BB2D}"/>
                  </a:ext>
                </a:extLst>
              </p14:cNvPr>
              <p14:cNvContentPartPr/>
              <p14:nvPr/>
            </p14:nvContentPartPr>
            <p14:xfrm>
              <a:off x="6245018" y="4346902"/>
              <a:ext cx="1293120" cy="49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5FE967-AD2D-3D6F-9371-A590CDF2BB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36378" y="4337902"/>
                <a:ext cx="1310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9C91AD1-65EB-A550-B763-1D3E92D642AE}"/>
                  </a:ext>
                </a:extLst>
              </p14:cNvPr>
              <p14:cNvContentPartPr/>
              <p14:nvPr/>
            </p14:nvContentPartPr>
            <p14:xfrm>
              <a:off x="6058898" y="4934782"/>
              <a:ext cx="2260440" cy="65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9C91AD1-65EB-A550-B763-1D3E92D642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0258" y="4925782"/>
                <a:ext cx="2278080" cy="8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Breitbild</PresentationFormat>
  <Paragraphs>182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126</cp:revision>
  <cp:lastPrinted>2022-03-02T20:18:27Z</cp:lastPrinted>
  <dcterms:created xsi:type="dcterms:W3CDTF">2022-03-01T20:52:11Z</dcterms:created>
  <dcterms:modified xsi:type="dcterms:W3CDTF">2023-10-12T07:50:19Z</dcterms:modified>
</cp:coreProperties>
</file>