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3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notesSlides/notesSlide4.xml" ContentType="application/vnd.openxmlformats-officedocument.presentationml.notesSlide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notesSlides/notesSlide5.xml" ContentType="application/vnd.openxmlformats-officedocument.presentationml.notesSlide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notesSlides/notesSlide6.xml" ContentType="application/vnd.openxmlformats-officedocument.presentationml.notesSlide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notesSlides/notesSlide7.xml" ContentType="application/vnd.openxmlformats-officedocument.presentationml.notesSlide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notesSlides/notesSlide8.xml" ContentType="application/vnd.openxmlformats-officedocument.presentationml.notesSlide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notesSlides/notesSlide9.xml" ContentType="application/vnd.openxmlformats-officedocument.presentationml.notesSlide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notesSlides/notesSlide10.xml" ContentType="application/vnd.openxmlformats-officedocument.presentationml.notesSlide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notesSlides/notesSlide11.xml" ContentType="application/vnd.openxmlformats-officedocument.presentationml.notesSlide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372" r:id="rId2"/>
    <p:sldId id="972" r:id="rId3"/>
    <p:sldId id="1370" r:id="rId4"/>
    <p:sldId id="1429" r:id="rId5"/>
    <p:sldId id="423" r:id="rId6"/>
    <p:sldId id="383" r:id="rId7"/>
    <p:sldId id="424" r:id="rId8"/>
    <p:sldId id="425" r:id="rId9"/>
    <p:sldId id="426" r:id="rId10"/>
    <p:sldId id="427" r:id="rId11"/>
    <p:sldId id="384" r:id="rId12"/>
    <p:sldId id="387" r:id="rId13"/>
    <p:sldId id="974" r:id="rId14"/>
    <p:sldId id="390" r:id="rId15"/>
    <p:sldId id="391" r:id="rId16"/>
    <p:sldId id="392" r:id="rId17"/>
    <p:sldId id="393" r:id="rId18"/>
    <p:sldId id="394" r:id="rId19"/>
    <p:sldId id="395" r:id="rId20"/>
    <p:sldId id="830" r:id="rId21"/>
    <p:sldId id="975" r:id="rId22"/>
    <p:sldId id="833" r:id="rId23"/>
    <p:sldId id="453" r:id="rId24"/>
    <p:sldId id="1203" r:id="rId25"/>
    <p:sldId id="1204" r:id="rId26"/>
    <p:sldId id="1362" r:id="rId27"/>
    <p:sldId id="1206" r:id="rId28"/>
    <p:sldId id="1207" r:id="rId29"/>
    <p:sldId id="1208" r:id="rId30"/>
    <p:sldId id="1364" r:id="rId3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6:26:5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4676,'0'0'625,"3"-11"598,-2 6-944,10-40 1070,-10 42-1088,0 1 0,0-1 0,0 0 0,0 1 0,1-1 0,-1 1 0,1-1-1,0 1 1,0 0 0,0-1 0,0 1 0,0 0 0,0 0 0,1 1-1,4-4 1,-7 5-226,1 0 0,-1 0 0,1 0 0,-1 0 0,1 0 0,-1 0-1,1 0 1,0 0 0,-1 0 0,1 1 0,-1-1 0,1 0 0,-1 0-1,1 1 1,-1-1 0,1 0 0,-1 0 0,0 1 0,1-1 0,-1 1-1,1-1 1,-1 0 0,0 1 0,1-1 0,-1 1 0,0-1 0,1 1 0,-1-1-1,0 1 1,0-1 0,1 1 0,-1-1 0,0 1 0,0-1 0,0 2-1,8 23 281,-8-21-150,15 60 803,-4-11-715,3 0 1,26 68 0,-34-107-518,0 0-1,1 0 1,1-1-1,0 0 1,1 0 0,0-1-1,1 0 1,1 0 0,0-1-1,0-1 1,1 0-1,25 17 1,12-7-4290,-33-17 1143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1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10210,'-13'1'698,"18"-4"-822,25-4-526,-9 6 679,1 2 0,-1 0 0,0 2 1,1 0-1,-1 1 0,21 8 0,39 6 266,490 41 1034,-464-52-1291,326-2 33,0-32 0,-280 15-48,1244-47 79,-751 76 136,-626-17-224,-20-1-13,0 1 0,1 0 0,-1 0 0,0-1 0,0 1 0,1 0 0,-1 0 0,0-1 0,0 1 0,0 0 1,1-1-1,-1 1 0,0 0 0,0-1 0,0 1 0,0-1 0,0 1 0,0 0 0,0-1 0,0 1 0,0 0 0,0-1 0,0 1 1,0-1-1,0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16396,'-7'2'262,"-1"0"0,1 1 1,0-1-1,0 2 0,0-1 1,0 1-1,0 0 0,1 0 1,-1 1-1,1-1 0,0 2 1,1-1-1,-1 1 0,1-1 1,0 1-1,1 1 0,-1-1 1,1 1-1,0 0 0,1 0 1,0 0-1,0 0 1,0 0-1,-1 9 0,4-15-231,0 1 0,-1 0-1,1-1 1,0 1 0,0 0-1,0-1 1,0 1 0,1-1 0,-1 1-1,0-1 1,1 1 0,-1 0-1,1-1 1,-1 1 0,1-1 0,0 0-1,0 1 1,-1-1 0,1 1-1,0-1 1,2 2 0,-1-2-11,0 0 0,0 1 0,0-1-1,0 0 1,0 0 0,0 0 0,0 0 0,1-1 0,-1 1 0,0-1 0,1 1 0,4-1 0,1 1-42,-1-2 0,1 1 0,0-1 0,0 0 0,0-1 0,-1 0 0,13-4 0,-12 2-85,0 0 0,0-1 1,0 0-1,-1 0 0,0 0 0,0-1 0,0 0 0,-1-1 0,0 1 1,0-1-1,-1 0 0,0-1 0,0 1 0,0-1 0,-1 0 1,4-12-1,-7 19 90,-1 1 0,0-1 0,1 0 0,-1 0 0,0 0 0,1 1 0,-1-1 0,0 0 0,0 0 0,0 0 0,0 0 0,0 0 0,0 0 1,0 1-1,0-1 0,0 0 0,0 0 0,0 0 0,0 0 0,-1 0 0,1 1 0,0-1 0,-1 0 0,1 0 0,0 0 0,-1 1 0,1-1 0,-1 0 0,1 1 0,-1-1 1,0 0-1,1 1 0,-1-1 0,0 1 0,1-1 0,-1 1 0,-1-1 0,1 1 18,-1-1 0,0 1-1,1 0 1,-1 0 0,1 1 0,-1-1 0,0 0-1,1 0 1,-1 1 0,1-1 0,-1 1 0,1 0-1,-1-1 1,1 1 0,-1 0 0,1 0 0,0 0-1,-1 0 1,1 0 0,-2 1 0,-2 3 83,1 0 0,-1 0 0,1 0 0,0 1 0,0-1 0,1 1 0,-1 0 0,2 0-1,-1 0 1,0 1 0,-1 8 0,3-12-86,0-1-1,1 0 1,0 1-1,-1-1 0,1 1 1,0-1-1,0 0 0,1 1 1,-1-1-1,0 1 1,1-1-1,-1 0 0,1 1 1,0-1-1,0 0 1,0 1-1,0-1 0,0 0 1,1 0-1,-1 0 1,0 0-1,1 0 0,0-1 1,-1 1-1,1 0 1,0-1-1,0 1 0,0-1 1,0 1-1,0-1 1,0 0-1,0 0 0,1 0 1,3 1-1,1 0-42,0 0 0,0-1 0,1 0 0,-1-1-1,14 1 1,17-2-145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13547,'2'2'147,"0"0"1,0 0-1,1 0 1,-1 0-1,1-1 1,0 1-1,-1-1 0,1 0 1,0 0-1,0 0 1,0 0-1,0 0 1,0-1-1,0 1 0,0-1 1,0 0-1,0 0 1,4 0-1,7-1 314,-1 0-1,25-7 0,-13 2-10,1-2-1,-2-1 1,1-1 0,36-21-1,-48 24-321,1-2 0,-2 1 0,1-2-1,-1 0 1,-1 0 0,0-1 0,0 0 0,-1-1-1,10-16 1,-18 25-105,0 0 0,0-1-1,0 1 1,0-1 0,-1 1-1,1-1 1,-1 0 0,0 0-1,0 0 1,-1 1 0,1-1 0,-1 0-1,0 0 1,0 0 0,0 0-1,0 0 1,-1 0 0,1 0-1,-1 0 1,0 0 0,0 1-1,-1-1 1,-2-5 0,1 4-19,0 1 0,-1 0-1,1 0 1,-1 0 0,0 0 0,0 1 0,-1-1-1,1 1 1,-1 0 0,1 0 0,-1 1 0,0-1-1,0 1 1,0 0 0,0 1 0,-7-2 0,1 1-28,1 0 0,-1 1 1,0 1-1,1 0 0,-1 0 1,0 1-1,1 1 0,-1-1 1,1 2-1,-1-1 0,1 2 1,0-1-1,0 1 0,0 1 1,-15 9-1,18-10 3,0 1 1,0 0-1,1 0 0,-1 0 1,1 0-1,0 1 0,1 0 1,0 1-1,0-1 1,0 1-1,0 0 0,1 0 1,1 0-1,-1 1 0,1 0 1,0-1-1,1 1 0,0 0 1,0 0-1,-1 16 0,3-21 14,0 0-1,0 0 0,0 0 0,0 0 0,1 0 0,0 0 0,0 0 0,0 0 0,0 0 0,0 0 0,0 0 0,1 0 0,-1 0 0,1-1 0,0 1 0,3 3 0,-2-3-2,1 0 1,0 0-1,0 0 0,-1-1 0,2 1 1,-1-1-1,0 0 0,0 0 0,1-1 0,4 2 1,7 0 4,0 0 0,1-1 0,-1-1 0,0-1 0,23-2 0,-3-2 196,54-14 1,-21 3 295,-68 15-466,0 0 1,0 0-1,1 0 0,-1-1 1,0 1-1,0 0 0,1 1 0,-1-1 1,0 0-1,0 0 0,1 0 1,-1 1-1,0-1 0,0 1 1,0-1-1,0 1 0,1-1 1,-1 1-1,0 0 0,1 1 0,12 20 181,-13-20-198,0 1 1,0-1-1,0 0 1,1 1-1,-1-1 1,1 0-1,-1 0 1,1 0-1,0 0 1,-1 0-1,1 0 1,0-1-1,0 1 1,5 2-1,-3-3 8,0 0 0,0 0 0,0 0 0,0 0 0,0-1 0,1 0 1,-1 1-1,0-2 0,0 1 0,0 0 0,1-1 0,-1 0 0,0 0 0,7-3 0,6-3 46,0 0 0,17-11 0,-17 9-6,21-14 61,26-14 61,-58 34-148,-1 1 0,1 0 0,-1 0 0,1 0 0,0 1 0,0 0 0,0 0 0,0 0 0,8 1 0,-13 0-16,1 0 0,-1 0 1,0 1-1,0-1 0,0 1 1,0-1-1,1 1 0,-1-1 1,0 1-1,0-1 0,0 1 1,0 0-1,0 0 0,0 0 1,-1-1-1,1 1 0,0 0 1,0 0-1,0 0 0,-1 0 1,1 0-1,-1 0 0,1 1 1,-1-1-1,1 2 0,8 38 206,-9-35-187,1 0-1,0-1 1,0 1 0,0-1-1,3 6 1,-3-10-58,0 0-1,-1 0 1,1 0 0,0 0 0,0 0 0,0 0-1,0 0 1,0 0 0,0-1 0,0 1 0,0 0-1,0-1 1,0 1 0,0-1 0,0 1 0,1-1 0,-1 1-1,0-1 1,0 0 0,0 0 0,1 0 0,-1 1-1,0-1 1,0 0 0,1-1 0,-1 1 0,0 0-1,0 0 1,1 0 0,-1-1 0,0 1 0,0-1-1,0 1 1,0-1 0,2 0 0,3-2-260,0 0 1,0-1-1,0 0 1,-1 0-1,7-5 1,2-5 55,-1 1 1,-1-2-1,0 0 1,12-20-1,15-31-538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72 18636,'-4'10'253,"-15"44"1773,-23 111 0,39-147-1862,1 0-1,0 0 0,2 0 1,0 0-1,1 0 1,1 0-1,0 0 0,2-1 1,0 1-1,9 24 1,1-12-162,-10-24-24,-1 0 0,0 0 1,-1 1-1,1-1 1,-1 1-1,-1-1 0,2 8 1,-3-13 4,0-1 0,0 0 0,1 1 0,-1-1 0,0 1 0,0-1 0,0 1 0,0-1 0,0 0 0,0 1 0,0-1 0,0 1 0,0-1 0,-1 1 0,1-1 0,0 1 0,0-1 0,0 0 0,0 1 0,-1-1 0,1 1 0,0-1 0,0 0 0,-1 1 0,1-1 0,0 0 0,-1 1 0,1-1 0,0 0 0,-1 0 0,0 1 0,-12-7-543,-10-18-382,15 12 409,1 0 0,-10-23 0,15 30 393,0-1-1,0 0 0,0 1 1,1-1-1,0 0 1,0 0-1,0 0 1,1 1-1,0-10 1,1 15 137,-1-1 0,0 0 0,0 0 0,1 1 0,-1-1 1,1 1-1,-1-1 0,1 0 0,-1 1 0,1-1 0,-1 1 1,1-1-1,-1 1 0,1 0 0,0-1 0,-1 1 0,1-1 1,0 1-1,-1 0 0,1 0 0,0-1 0,-1 1 0,1 0 1,0 0-1,0 0 0,-1 0 0,1 0 0,0 0 0,0 0 1,-1 0-1,2 0 0,30 3 215,-23-1-145,10-1 100,0-1 1,1 0-1,-1-2 0,0 0 1,0-1-1,-1-1 1,1-1-1,-1 0 1,1-2-1,-2 0 1,1-1-1,-1 0 1,0-2-1,27-20 1,-29 19 1,0 0 1,-1-2-1,0 1 0,-1-2 1,-1 0-1,0-1 1,-1 0-1,0 0 0,-1-1 1,-1 0-1,-1-1 0,0 0 1,-1-1-1,-1 1 1,4-22-1,-8 31-97,-1-1 1,-1 0-1,1 0 0,-1 0 0,-1 1 1,-2-17-1,3 23-69,-1 1 1,1-1-1,0 1 1,-1-1-1,1 1 1,-1-1-1,1 1 1,-1-1-1,0 1 0,1-1 1,-1 1-1,0 0 1,0 0-1,0-1 1,0 1-1,0 0 1,0 0-1,-1 0 1,1 0-1,0 0 1,0 0-1,-1 0 0,1 1 1,-1-1-1,1 0 1,0 1-1,-1-1 1,0 1-1,1 0 1,-1-1-1,1 1 1,-1 0-1,1 0 0,-1 0 1,1 0-1,-1 0 1,0 0-1,1 0 1,-1 1-1,1-1 1,-1 1-1,1-1 1,-1 1-1,-1 1 0,-4 1-8,0 0-1,1 1 1,0 1-1,-1-1 0,2 1 1,-1 0-1,0 0 1,1 0-1,-9 13 0,3-3-7,0 2 0,-15 30-1,21-36 23,0 1-1,1 0 1,0 0-1,0 1 1,2-1-1,-1 1 1,2 0-1,-1 22 0,2-28-4,0-1 0,1 0-1,0 0 1,0 0 0,0 0-1,1 0 1,0 0-1,0 0 1,1-1 0,-1 1-1,1-1 1,1 1 0,-1-1-1,1 0 1,-1 0-1,2-1 1,-1 1 0,0-1-1,1 0 1,5 4-1,-1-3-9,0 0-1,0-1 0,0 0 0,1-1 0,-1 0 0,1 0 0,15 1 0,33 11-87,-56-14 88,0 0 1,0 0-1,0 0 0,0 1 1,1-1-1,-2 0 0,1 1 0,0 0 1,0-1-1,0 1 0,-1 0 0,1 0 1,-1 0-1,0 0 0,1 0 1,-1 0-1,0 0 0,1 3 0,0 3-8,0 0 0,0 0-1,0 1 1,-1 8-1,5 21-368,-6-38 344,0 1 1,0-1-1,0 1 0,0-1 0,0 1 1,0-1-1,1 1 0,-1-1 0,0 1 1,0-1-1,0 1 0,1-1 0,-1 0 1,0 1-1,0-1 0,1 1 0,-1-1 1,0 0-1,1 1 0,-1-1 0,0 0 1,1 0-1,-1 1 0,0-1 0,1 0 1,-1 0-1,1 1 0,-1-1 0,1 0 1,-1 0-1,1 0 0,-1 0 0,0 0 1,1 1-1,-1-1 0,1 0 1,-1 0-1,1 0 0,-1 0 0,1-1 1,-1 1-1,1 0 0,-1 0 0,1 0 1,-1 0-1,1 0 0,-1-1 0,0 1 1,1 0-1,-1 0 0,1-1 0,-1 1 1,0 0-1,1 0 0,-1-1 0,1 0 1,19-24-1081,-19 24 1164,19-30-642,2-13-204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89 423 17188,'-5'9'626,"-1"-1"0,0-1 1,-14 13-1,-16 21 780,34-39-1289,0 1 0,1 0-1,-1-1 1,1 1-1,-1 0 1,1 0-1,0 0 1,0 0 0,1 0-1,-1 0 1,0 0-1,1 1 1,0 3 0,0-5-111,0-1 1,1 0 0,-1 1-1,0-1 1,1 1 0,0-1-1,-1 0 1,1 1 0,0-1-1,0 0 1,-1 0-1,1 1 1,0-1 0,0 0-1,0 0 1,0 0 0,1 0-1,-1 0 1,0-1 0,0 1-1,1 0 1,-1 0 0,0-1-1,1 1 1,-1-1 0,3 1-1,-1 0-4,1 0 0,-1 0 0,1-1-1,0 1 1,-1-1 0,1 0 0,0 0-1,-1 0 1,7-1 0,-4-1 8,0 0 0,0-1 0,0 0 1,-1 0-1,1 0 0,-1 0 0,1-1 0,-1 0 0,0 0 0,-1 0 1,1-1-1,-1 1 0,7-10 0,-5 5 18,0 0 0,0-1 0,-1 1 0,0-1 0,-1 0 0,0-1-1,3-12 1,-7 22-23,1-1 0,-1 1-1,1-1 1,-1 1-1,0-1 1,0 0 0,0 1-1,0-1 1,0 1 0,0-1-1,0 0 1,-1 1-1,0-3 1,1 4-4,0 0 0,0-1 0,-1 1 0,1 0 0,0 0 1,0-1-1,-1 1 0,1 0 0,0 0 0,-1 0 0,1 0 0,0 0 0,-1-1 0,1 1 0,0 0 0,-1 0 1,1 0-1,0 0 0,-1 0 0,1 0 0,0 0 0,-1 0 0,1 0 0,0 0 0,-1 0 0,1 1 1,0-1-1,-1 0 0,1 0 0,0 0 0,-1 0 0,1 0 0,0 1 0,-1-1 0,-2 2 1,0 1-1,0-1 1,0 0 0,0 1-1,0 0 1,1 0-1,-1 0 1,1 0-1,-2 3 1,-2 4-10,2 0 1,-1 0-1,1 1 0,1-1 0,0 1 1,1 0-1,0 0 0,0 0 0,1 0 1,0 17-1,1-25 10,0 0 1,1 0-1,-1 0 0,1 1 1,-1-1-1,1 0 0,0 0 1,0 0-1,0 0 0,1 0 1,-1 0-1,1 0 0,0-1 1,-1 1-1,1-1 0,0 1 1,0-1-1,1 1 0,-1-1 0,1 0 1,-1 0-1,1 0 0,-1-1 1,1 1-1,0 0 0,0-1 1,0 0-1,0 0 0,0 0 1,0 0-1,0 0 0,0-1 1,1 1-1,-1-1 0,0 0 1,0 0-1,0 0 0,1 0 1,3-1-1,4-1 13,-1 0 0,1 0-1,-1-1 1,1-1 0,-1 0 0,0 0-1,-1-1 1,1 0 0,-1-1 0,0 0 0,0 0-1,-1-1 1,0 0 0,8-8 0,7-10 27,-1-1 0,-1-1 1,20-34-1,27-59 42,-62 108-86,0-1-1,-1 0 1,-1 0 0,0 0-1,0-1 1,-2 1-1,3-25 1,-5 37 0,0 1 0,0-1 0,0 0 0,0 1 0,0-1 0,0 0 0,0 1 0,0-1 0,0 0 0,0 0 0,0 1 0,-1-1 0,1 0 1,0 1-1,0-1 0,-1 1 0,1-1 0,0 0 0,-1 1 0,1-1 0,-1 1 0,1-1 0,-1 1 0,1-1 0,-1 1 0,1-1 0,-1 1 0,1-1 0,-2 0 0,1 1 0,0 0 0,0 1 1,-1-1-1,1 0 0,0 0 0,0 0 0,0 1 0,0-1 1,-1 1-1,1-1 0,0 1 0,0-1 0,0 1 0,0-1 1,-1 2-1,-4 3 5,0 0 0,1 0 1,-1 0-1,-6 9 0,3 1 56,0 0 0,0 0 0,1 1 0,1 1 0,1-1-1,-5 21 1,8-24 3,0 1-1,1-1 0,0 1 0,1-1 0,0 1 0,1 0 1,1-1-1,4 22 0,-4-30-51,1 1 0,-1-1 0,1 1 0,1-1 0,-1 0-1,1 0 1,0 0 0,0 0 0,0-1 0,1 1 0,-1-1 0,1 0 0,0 0 0,1 0 0,-1-1 0,1 1 0,-1-1-1,1 0 1,0 0 0,0-1 0,0 1 0,1-1 0,-1 0 0,1-1 0,-1 1 0,1-1 0,-1 0 0,1-1 0,0 1-1,-1-1 1,1 0 0,0 0 0,-1-1 0,1 0 0,0 0 0,-1 0 0,1-1 0,8-3 0,1-2 6,-1-1 1,0 0 0,-1-1 0,0-1-1,0 0 1,-1 0 0,0-1 0,16-21-1,0-2 34,44-74 0,-33 37-7,48-121 0,-83 181-52,-2 8 3,-1 0 0,1 0 0,-1 0 0,0 0 0,0 0 0,0 0 0,-1 0 0,1 0 0,-1 0 0,1 0 0,-1-1 1,0 1-1,-1-3 0,1 6 4,0 0 1,0 0-1,0-1 1,0 1-1,0 0 1,0 0 0,0 0-1,0 0 1,0 0-1,0-1 1,0 1-1,0 0 1,0 0-1,0 0 1,0 0-1,0 0 1,-1 0 0,1 0-1,0-1 1,0 1-1,0 0 1,0 0-1,0 0 1,0 0-1,0 0 1,0 0-1,-1 0 1,1 0 0,0 0-1,0 0 1,0 0-1,0 0 1,0-1-1,0 1 1,-1 0-1,1 0 1,0 0-1,0 0 1,0 0 0,0 0-1,0 0 1,-1 0-1,1 1 1,0-1-1,0 0 1,0 0-1,0 0 1,0 0-1,0 0 1,-1 0 0,1 0-1,0 0 1,0 0-1,0 0 1,-9 10-53,-5 16-31,5 1 50,1 0-1,1 0 1,1 0-1,1 1 1,2 0-1,0-1 1,3 44-1,4-10 120,3 1-1,19 80 1,-33-162-397,0 1 1,-12-24-1,7 19 66,-15-31-335,-14-32-253,36 76 792,1-1 0,0 0 1,1 0-1,1 0 0,-2-19 1,4 28 62,0 1 0,0-1 0,0 0 0,0 0 0,0 1 0,1-1 0,0 0 0,-1 1 0,1-1 0,0 0 0,0 1 0,0-1 1,1 1-1,-1 0 0,1-1 0,-1 1 0,1 0 0,3-4 0,-2 4 26,1-1 0,0 0 0,0 1 0,0 0 0,0 0 0,0 0 0,0 0 0,0 0 0,1 1 0,5-1 0,7-1-193,-1 2 0,0 0 0,1 1 0,-1 0 0,20 4 0,-33-4 95,0 0-1,0 0 1,0 1-1,-1 0 1,1-1 0,0 1-1,0 0 1,0 1-1,2 0 1,1 5-297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18380,'22'-3'1784,"19"-6"-1192,7 3-239,15 1 87,3-2-552,6-4 496,-2-1-224,0-3-384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90 17100,'-2'-6'105,"-1"1"1,0-1 0,0 1-1,0 0 1,0 0 0,-1 0-1,0 0 1,0 1 0,0-1-1,-1 1 1,1 0-1,-1 0 1,0 1 0,0 0-1,0 0 1,-1 0 0,1 0-1,-1 1 1,-9-3 0,10 4-89,0 0 1,0 0 0,0 0 0,0 1-1,0 0 1,0 0 0,0 0 0,0 0-1,0 1 1,0 0 0,0 0 0,0 1-1,0-1 1,1 1 0,-1 0 0,1 0 0,-1 1-1,1-1 1,-1 1 0,1 0 0,0 0-1,1 0 1,-8 8 0,5-3-22,0 0-1,1 1 1,0-1-1,0 1 1,1 0 0,0 0-1,0 1 1,1-1 0,0 1-1,-1 11 1,2-10-5,1 1-1,0 0 1,0-1-1,1 1 1,1 0-1,0 0 1,0-1-1,5 16 1,-5-23 8,0-1 0,0 1 0,0-1 0,0 1 0,1-1 0,-1 0 0,1 0 0,0 0 0,0 0 0,0 0 0,1 0 0,-1 0 0,1-1 0,-1 1 0,1-1 1,0 0-1,0 1 0,0-2 0,0 1 0,0 0 0,1 0 0,-1-1 0,0 0 0,1 0 0,-1 0 0,1 0 0,0 0 0,-1-1 0,5 1 0,1-2 7,-1 1-1,1-1 0,-1-1 0,0 0 0,1 0 0,-1 0 0,0-1 0,0-1 1,0 1-1,-1-1 0,9-6 0,3-3 49,0 0-1,-1-1 1,-1-1 0,-1-1-1,0 0 1,-1-1 0,-1-1-1,0 0 1,-1-1 0,-2 0-1,14-28 1,-24 43-39,0 1 0,0-1-1,0 1 1,0 0 0,0-1 0,-1 0-1,0 1 1,0-1 0,0 1 0,-1-7-1,1 10-11,0-1-1,0 1 0,0 0 0,0-1 0,0 1 0,0-1 0,-1 1 1,1 0-1,0-1 0,0 1 0,0-1 0,-1 1 0,1 0 0,0-1 1,-1 1-1,1 0 0,0-1 0,-1 1 0,1 0 0,0 0 0,-1-1 0,1 1 1,0 0-1,-1 0 0,1 0 0,-1-1 0,1 1 0,-1 0 0,0 0 1,0 0-3,0 1 1,-1-1 0,1 1 0,0-1 0,-1 1 0,1-1 0,0 1-1,0 0 1,0-1 0,0 1 0,0 0 0,0 0 0,0 0-1,0 0 1,-1 1 0,-4 7-12,0-1 0,0 1-1,1 1 1,1-1 0,-1 0 0,2 1 0,-1 0-1,1 0 1,1 0 0,0 1 0,0-1-1,1 0 1,0 1 0,1-1 0,0 1 0,3 15-1,-3-23 14,1 1 1,0 0-1,0-1 0,0 1 0,1-1 0,-1 0 0,1 1 0,0-1 0,0 0 0,0 0 0,0 0 0,1 0 1,-1-1-1,1 1 0,-1 0 0,1-1 0,0 0 0,0 0 0,0 0 0,1 0 0,-1 0 0,4 1 1,-2-1 5,0-1 0,0 0 0,0 0 0,0 0 0,0-1 0,0 0 1,0 0-1,0 0 0,0 0 0,0-1 0,0 0 0,0 0 0,0 0 1,-1 0-1,1-1 0,5-2 0,2-2 47,-1-1-1,1 0 1,-1-1 0,-1 0 0,1-1-1,-1 0 1,-1-1 0,0 0-1,14-19 1,-15 17 21,0-1 1,0 0-1,-1 0 1,-1-1-1,0 0 1,-1 0-1,-1 0 1,5-24-1,-8 21 44,-1 17-118,0-1 0,0 1 0,0 0 0,0 0 0,0 0 0,0 0 0,0 0 0,0 0 0,0 0 0,0-1 0,0 1 0,0 0 0,0 0 0,0 0 0,0 0 0,0 0 0,0 0 0,0 0 0,0 0 0,-1-1 0,1 1 0,0 0-1,0 0 1,0 0 0,0 0 0,0 0 0,0 0 0,0 0 0,0 0 0,0 0 0,0 0 0,-1 0 0,1 0 0,0 0 0,0 0 0,0 0 0,0 0 0,0 0 0,0 0 0,0-1 0,-1 1 0,1 0 0,0 1 0,0-1 0,0 0 0,0 0 0,0 0 0,0 0 0,0 0 0,0 0 0,-1 0 0,1 0 0,-1 1 4,0 1 0,-1 0 0,1 0 0,0-1 0,0 1 0,0 0 0,0 0 0,1 0 0,-1 0 0,0 4 0,-3 11 51,0 1 0,2 0 0,-1 19 0,3-29 8,0 1 0,0-1 0,1 1 0,0-1-1,1 1 1,0-1 0,0 0 0,5 12 0,-6-18-30,0 0 0,0 0 0,0 1 1,0-2-1,1 1 0,-1 0 0,1 0 0,-1 0 0,1-1 1,-1 1-1,1 0 0,0-1 0,0 0 0,0 1 1,0-1-1,0 0 0,0 0 0,0 0 0,0 0 0,1-1 1,-1 1-1,0 0 0,0-1 0,1 0 0,-1 1 1,0-1-1,1 0 0,-1 0 0,0 0 0,1-1 0,-1 1 1,0-1-1,1 1 0,-1-1 0,0 0 0,0 0 1,0 1-1,4-4 0,4-1 76,1-1 0,-1-1 1,-1 0-1,1 0 0,-1-1 1,9-11-1,-1 2-134,-1 0-1,-1-1 1,-1-1 0,-1-1-1,16-28 1,-29 48-1,0 0-1,0 0 1,-1 0 0,1 0 0,0 0 0,0 0-1,0 0 1,0 0 0,0 0 0,0 0-1,0 0 1,0 0 0,0 0 0,-1 0-1,1 0 1,0 0 0,0 0 0,0 0 0,0 0-1,0 0 1,0 0 0,0 0 0,0 0-1,0 0 1,0 0 0,0 0 0,0 0-1,-1 0 1,1 0 0,0 0 0,0 0 0,0-1-1,0 1 1,0 0 0,0 0 0,0 0-1,0 0 1,0 0 0,0 0 0,0 0-1,0 0 1,0 0 0,0 0 0,0-1 0,-8 10-396,3 1-27,1-1 0,0 1 1,1 0-1,0 0 0,-2 11 0,4-17 305,1-1 1,0 0 0,-1 1 0,1-1 0,1 0-1,-1 1 1,0-1 0,1 0 0,1 5-1,-2-7 96,1 1-1,0-1 0,-1 0 0,1 0 0,0 1 1,0-1-1,0 0 0,-1 0 0,1 0 0,1 0 1,-1 0-1,0 0 0,0 0 0,0 0 0,0-1 1,1 1-1,-1 0 0,0-1 0,1 1 0,-1-1 0,0 1 1,2-1-1,23 1-573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107 383 16612,'-8'5'442,"-1"0"1,1 1 0,0 1 0,0-1 0,0 1-1,1 1 1,-12 15 0,15-17-312,0-1 0,1 1 1,0 0-1,0 0 0,0 0 0,1 0 1,0 0-1,0 0 0,0 1 0,1-1 1,0 1-1,0 0 0,1 7 0,0-11-91,0-1 0,0 1 0,0-1 0,1 1 1,-1-1-1,1 1 0,0-1 0,0 1 0,0-1 0,0 0 0,0 1 0,0-1 0,0 0 0,1 0 0,-1 0 0,1 0 0,0 0 0,-1 0 0,1-1 0,4 4 0,-3-3-9,1-1 0,0 1 0,0-1 0,-1 1 0,1-1 0,0 0 0,0 0 0,0-1 0,1 1 0,-1-1 1,7 0-1,4-2 3,1 0 0,-1-1 0,0-1 1,0 0-1,24-10 0,-12 2-3,-1-1 0,-1-1 0,-1-1 0,0-2 0,-1 0 0,0-1 0,30-33 0,-42 39-42,0 0 1,-1-1-1,0 0 0,-1-1 1,-1 0-1,0 0 0,-1-1 1,0 0-1,-1 0 1,-1 0-1,-1-1 0,0 0 1,-1 0-1,3-28 0,-6 36-7,-1 1 0,1 0 0,-1-1 0,0 1 1,0 0-1,-1 0 0,0 0 0,-1 0 0,1 0 0,-1 0 0,0 1 0,-1-1 0,0 1 0,0 0 0,0 0 0,-1 0 0,0 1 0,0 0 0,0 0 0,-1 0 0,1 0 0,-1 1 0,0 0 0,-1 0 0,1 0 0,-1 1 0,1 0 0,-1 1 0,0-1 0,0 1 0,0 1 0,0-1 0,-1 1 0,1 0 0,0 1 0,0 0 0,-1 0 0,1 0 1,-15 4-1,13-2 15,1 0 0,-1 1 1,0 0-1,1 1 0,0 0 1,0 0-1,0 1 0,0 0 1,1 0-1,0 1 0,0-1 1,-7 9-1,12-12-1,-1 1-1,1-1 1,0 1 0,0 0-1,0-1 1,0 1 0,1 0-1,-1 0 1,1 0 0,0 0-1,0 0 1,0 1 0,0-1-1,1 0 1,-1 0 0,1 1-1,-1-1 1,1 0 0,0 1-1,1-1 1,-1 0 0,1 0-1,-1 1 1,1-1 0,0 0-1,0 0 1,0 0-1,1 0 1,-1 0 0,1 0-1,-1 0 1,1 0 0,0 0-1,0-1 1,5 5 0,5 4-129,1 0 0,0-1 0,1 0 0,16 9 0,-15-11-48,-1 1 0,0 1 0,21 19 0,-31-25 156,0 1 0,0 0 1,0-1-1,-1 1 0,0 0 0,0 1 0,-1-1 0,1 0 0,-1 1 0,0 0 1,0-1-1,-1 1 0,0 0 0,1 10 0,-2-1 215,0 1 1,-1-1-1,-1 1 0,0-1 0,-1 0 1,-1 0-1,0 0 0,-9 20 0,13-35-184,0 0 0,0 0 0,-1 1 0,1-1 0,0 0-1,0 0 1,0 0 0,0 0 0,0 0 0,0 0-1,0 0 1,0 0 0,0 1 0,0-1 0,0 0-1,0 0 1,0 0 0,-1 0 0,1 0 0,0 1-1,0-1 1,0 0 0,0 0 0,0 0 0,0 0-1,0 0 1,1 1 0,-1-1 0,0 0 0,0 0-1,0 0 1,0 0 0,0 0 0,0 0 0,0 1-1,0-1 1,0 0 0,0 0 0,0 0 0,0 0-1,0 0 1,1 0 0,-1 0 0,0 0 0,0 1-1,0-1 1,0 0 0,0 0 0,0 0 0,1 0 0,13-5 331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272 131 19692,'-1'-4'71,"1"0"-1,-1 0 0,0 0 1,0 1-1,0-1 1,-1 0-1,1 0 1,-1 1-1,0-1 0,0 0 1,0 1-1,0 0 1,-1 0-1,1-1 0,-1 1 1,0 1-1,0-1 1,0 0-1,0 1 1,-1 0-1,1-1 0,-1 1 1,1 1-1,-1-1 1,0 0-1,0 1 0,1 0 1,-1 0-1,0 0 1,0 0-1,0 1 1,0-1-1,0 1 0,0 0 1,-5 1-1,0 0-68,0 0 1,1 1-1,-1 0 0,1 0 0,-1 1 0,1 0 0,0 0 1,0 1-1,1 0 0,-1 0 0,1 1 0,0 0 1,0 1-1,0-1 0,-9 12 0,12-12-6,0 0 1,1 0-1,0 1 1,0 0-1,0-1 0,0 1 1,1 0-1,0 0 0,0 1 1,-1 11-1,3-16 6,-1 0 0,1 0 0,0 0 0,0 0 0,0 0 0,0 0 0,1 0 0,-1 0 0,0 0 0,1 0 0,-1 0 0,1 0 0,0 0 0,0-1 0,0 1 0,0 0 0,0 0 0,0-1 0,0 1 0,0-1 0,0 1 0,1-1 0,-1 1 0,1-1 0,-1 0 0,1 0 0,0 0 0,-1 0 0,1 0 0,0 0 0,0 0 0,0 0 0,0-1 0,0 1 0,-1-1 0,1 1 0,3-1 0,3 1 6,0-1-1,-1-1 1,1 1 0,-1-1-1,1 0 1,-1-1-1,1 0 1,-1 0 0,0-1-1,0 0 1,9-4 0,1-2 28,-1-1 0,0-1 0,19-16 0,-13 9 32,-1-2-1,-1 0 1,-1-1-1,-1-1 1,17-27 0,-27 34-9,-13 18 0,-17 25-24,10-6-9,1 0 0,1 1 1,1 0-1,1 1 0,2 0 0,0 0 1,1 0-1,-2 33 0,7-53-26,-1-1 1,2 1-1,-1 0 0,0-1 1,1 1-1,0 0 0,-1-1 1,1 1-1,1-1 0,-1 1 0,0-1 1,1 0-1,0 0 0,0 0 1,3 5-1,-3-7-29,-1 0 0,1 1 0,0-1 0,0 0 1,0 0-1,-1 0 0,1 0 0,0 0 0,1-1 0,-1 1 0,0-1 0,0 1 0,0-1 0,0 0 1,0 1-1,0-1 0,1 0 0,-1-1 0,0 1 0,0 0 0,0-1 0,0 1 0,0-1 0,0 1 1,0-1-1,0 0 0,3-1 0,7-4-242,1-1 0,-1 0 0,0-1 0,-1 0 1,0 0-1,19-21 0,-13 12 34,-1-2 1,-1 0-1,17-29 1,9-28-459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81 14851,'-33'100'2345,"19"-62"-1393,1 2 1,2 0-1,-11 76 1,22-111-903,-1 1-1,1-1 1,0 1 0,1-1 0,-1 1-1,1-1 1,0 0 0,1 1 0,-1-1-1,1 0 1,0 0 0,1 0 0,-1 0 0,1 0-1,4 5 1,-5-7-54,0-1 0,0 0-1,0 0 1,1 0 0,-1 0-1,1-1 1,0 1 0,-1-1 0,1 0-1,0 1 1,0-1 0,0-1-1,0 1 1,0 0 0,0-1 0,0 1-1,0-1 1,0 0 0,0 0-1,0 0 1,0 0 0,0-1 0,1 1-1,-1-1 1,0 0 0,-1 0 0,1 0-1,4-2 1,1 0-23,-1-1 0,0 0 1,0-1-1,-1 0 0,1 0 0,-1 0 0,0-1 0,0 1 1,-1-1-1,9-13 0,2-5-63,23-45 0,38-106 81,-65 141 138,-2 0 0,-1 0 0,6-47 0,-15 81-122,-1 0 0,1 0 0,0 0 1,0 0-1,0 0 0,0 0 0,0 0 0,0 0 0,0 0 1,0 0-1,-1 0 0,1 0 0,0 0 0,0 0 0,0 0 1,0 0-1,0 0 0,0 0 0,0 0 0,0 0 0,-1 0 1,1 0-1,0 0 0,0 0 0,0 0 0,0 0 1,0 0-1,0 0 0,0 0 0,0-1 0,0 1 0,0 0 1,0 0-1,0 0 0,0 0 0,0 0 0,-1 0 0,1 0 1,0 0-1,0 0 0,0-1 0,-6 15 111,-16 45 264,3 1 0,2 0 0,3 2 1,-7 78-1,21-135-363,-3 20 246,3 41 0,0-61-263,0 1 0,1-1 0,0 1 0,0 0 0,0-1 0,1 0 0,0 1 0,0-1 0,0 0 0,1 0 0,0 0 0,-1 0 0,6 5 0,-7-9-57,0 0-1,0 0 0,1 1 1,-1-1-1,0 0 0,1 0 1,-1-1-1,1 1 0,-1 0 1,1 0-1,-1-1 0,1 1 1,0-1-1,-1 1 1,1-1-1,-1 0 0,1 0 1,0 0-1,0 0 0,-1 0 1,1 0-1,0 0 0,-1 0 1,1-1-1,0 1 0,-1 0 1,1-1-1,2-1 0,0 0-26,0 0-1,0 0 0,-1-1 0,1 0 0,0 0 1,-1 0-1,0 0 0,0 0 0,5-7 0,10-19-479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16307,'2'4'238,"1"-1"-1,0 1 1,0-1-1,0 1 0,0-1 1,1 0-1,-1 0 1,1 0-1,0-1 0,0 1 1,0-1-1,0 0 0,0 0 1,8 2-1,-4-2 81,0-1 1,1 0-1,-1 0 0,0-1 0,0 0 1,1 0-1,11-2 0,-2-1 146,0-1 1,-1 0-1,1-2 1,16-6-1,-24 8-288,-2 0 1,1-1-1,0 0 1,-1 0-1,0-1 1,0 0-1,-1 0 1,14-15-1,-20 20-156,1 0-1,-1-1 0,0 1 1,0-1-1,0 1 1,0-1-1,0 1 0,0-1 1,0 0-1,0 1 0,-1-1 1,1 0-1,0 0 0,-1 0 1,0 1-1,1-1 1,-1 0-1,0 0 0,0 0 1,0 0-1,0 1 0,-1-1 1,1 0-1,0 0 1,-1 0-1,1 1 0,-1-1 1,0 0-1,1 0 0,-1 1 1,0-1-1,0 1 1,-2-3-1,1 2-16,-1 0 0,1 0 0,-1 0 1,0 1-1,1-1 0,-1 1 0,0-1 0,0 1 0,0 0 1,0 0-1,0 0 0,-1 1 0,1-1 0,0 1 0,0-1 1,0 1-1,-1 0 0,-2 1 0,-3 0-20,-1 1 0,1 1-1,0-1 1,0 1 0,0 1 0,0 0-1,1 0 1,0 0 0,-1 1 0,2 1 0,-1-1-1,1 1 1,-12 11 0,14-11 4,-1-1 0,1 1-1,1 0 1,-1 0 0,1 0 0,0 1 0,0 0 0,1-1 0,0 1 0,0 1-1,1-1 1,0 0 0,0 0 0,0 1 0,1-1 0,0 1 0,1 11 0,0-16-39,1 1 0,-1-1 0,1 0 0,0 1 0,0-1 0,1 0 0,-1 0 0,1 0 0,-1 0 0,1 0 0,0 0 0,0 0 0,0 0 0,1-1 0,-1 1 0,1-1 0,-1 0 0,1 0 0,0 0 0,0 0 0,0 0 0,0 0 0,0-1 0,0 1 0,0-1 0,1 0 0,-1 0 0,5 0 1,7 2-251,0 0 0,0-2 1,1 0-1,28-1 0,16-6-200,1-7-157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52 15819,'9'-7'439,"-1"1"-1,1 0 0,0 0 0,1 1 0,18-7 0,-23 10-260,1 0-1,-1 0 0,1 1 1,0 0-1,0 0 0,0 1 1,-1-1-1,1 1 0,0 0 1,0 1-1,11 2 0,-15-3-136,0 1 0,0-1-1,0 1 1,0 0 0,-1 0-1,1 0 1,0-1 0,-1 2-1,1-1 1,-1 0 0,1 0-1,-1 0 1,0 1 0,1-1-1,-1 1 1,0-1 0,0 1-1,0-1 1,0 1 0,0 0-1,0 0 1,-1-1 0,1 1-1,-1 0 1,1 0 0,-1 0-1,1 0 1,-1-1 0,0 1-1,0 0 1,0 3 0,-1 3-4,0 0-1,0-1 1,-1 1 0,0-1 0,-1 0 0,-5 14-1,-18 27 46,-1-2-1,-3-1 0,-43 52 0,-45 69 119,117-165-198,-4 8 14,0-1 1,0 1 0,1 1 0,-3 9 0,6-17-7,1-1 1,-1 0-1,1 0 0,-1 1 0,1-1 0,0 0 0,0 1 0,0-1 1,0 1-1,0-1 0,0 0 0,0 1 0,0-1 0,0 0 1,0 1-1,1-1 0,-1 0 0,1 1 0,-1-1 0,1 0 0,-1 1 1,1-1-1,0 0 0,0 0 0,-1 0 0,1 0 0,0 0 1,0 0-1,0 0 0,0 0 0,0 0 0,0 0 0,1-1 1,-1 1-1,0 0 0,0-1 0,1 1 0,1 0 0,7 1 87,0 0 0,0-1-1,0 0 1,0-1 0,0 0-1,16-2 1,63-13 448,-70 11-417,18-3-153,0-2 1,-1-1-1,0-2 1,34-16-1,-66 26-81,0 0 0,0 0 0,0-1 1,-1 1-1,1-1 0,-1 0 0,4-4 0,-6 6 80,0 0-1,-1 0 1,1 0 0,0 0 0,0 0-1,-1-1 1,1 1 0,-1 0-1,1-1 1,-1 1 0,1 0 0,-1-1-1,0 1 1,0 0 0,0-1-1,0 1 1,0-1 0,0 1 0,0 0-1,0-1 1,0 1 0,-1 0 0,1-1-1,0 1 1,-1 0 0,0-1-1,0-1 1,-21-22-539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16780,'-9'31'1219,"-1"0"1,-1-1 0,-30 57 0,8-19-340,25-51-678,-3 6 36,0 0 0,2 1 0,1 0 0,1 0 0,-8 46 0,15-67-247,0 0 0,0 0 1,0 0-1,0 0 0,0 0 0,1 0 0,0 0 0,-1 0 0,1-1 0,0 1 0,0 0 1,1 0-1,-1 0 0,0-1 0,1 1 0,0-1 0,0 1 0,0-1 0,0 0 1,0 0-1,0 1 0,0-1 0,1-1 0,-1 1 0,1 0 0,-1-1 0,1 1 0,0-1 1,-1 0-1,1 0 0,0 0 0,0 0 0,5 1 0,3 0-270,0-1 0,1 0 0,-1 0 0,0-1 0,1 0 0,-1-1 0,20-4 0,-6-2-222,42-16-1,-20 4-198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17420,'22'6'1816,"11"-6"-1200,5-3-264,11-3 553,3 0-417,2-4-824,1 0 488,-1-4-384,-5-5-161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25 179 15875,'-5'13'517,"0"1"0,1 0-1,0-1 1,-2 19-1,5-29-440,1 0-1,0 0 1,0 0-1,0 1 0,1-1 1,-1 0-1,1 0 1,-1 0-1,1 0 0,0 0 1,2 4-1,-2-5-25,0-1 0,0 1 0,0-1 0,1 1 0,-1-1 0,0 0 0,1 1 0,-1-1 0,1 0 0,-1 0 0,1 0 0,0 0 0,-1 0 0,1-1 0,0 1 0,0 0 0,-1-1-1,1 1 1,0-1 0,4 0 0,1 1-22,0-1-1,1-1 0,-1 0 1,0 0-1,0 0 0,0-1 1,1 0-1,-2 0 0,1-1 1,0 0-1,0 0 0,-1 0 1,11-8-1,5-5 46,-2 0 0,28-27 0,-45 39-50,4-2 38,1-1-1,-1 0 0,-1 0 0,0-1 0,0 0 1,0 0-1,-1-1 0,5-9 0,-32 50 307,14-19-292,1 1 0,0 0 1,1 1-1,0 0 0,1 0 0,1 0 0,-4 25 0,7-38-54,1-1 0,0 1 0,0-1-1,0 1 1,0-1 0,1 1 0,-1 0-1,0-1 1,1 1 0,-1-1-1,1 1 1,-1-1 0,1 0 0,-1 1-1,1-1 1,0 1 0,0-1-1,0 0 1,0 0 0,0 1 0,0-1-1,2 1 1,-1-1 8,0 0 0,0 0 1,0 0-1,1 0 0,-1 0 0,0-1 1,1 1-1,-1-1 0,0 1 0,1-1 0,-1 0 1,1 0-1,2 0 0,4-1 38,0-1 0,0 1 0,0-2-1,0 1 1,0-1 0,12-6 0,-1-2 5,0-1 0,-1-1 0,-1-1 0,0 0 0,27-28 0,-33 28-40,1 1-1,-2-2 1,0 0-1,-1 0 1,0-1-1,-1 0 1,9-24-1,-22 50 3,-14 40 39,17-44-52,-1 0 0,1 0 0,0 1 0,0-1 0,0 0 0,1 1 0,1 7 0,-1-13-13,0 0 1,0 0-1,0 0 1,1 0-1,-1 0 1,0-1 0,0 1-1,1 0 1,-1 0-1,1 0 1,-1-1-1,0 1 1,1 0-1,0 0 1,-1-1-1,1 1 1,-1 0-1,1-1 1,0 1-1,-1-1 1,1 1-1,0-1 1,0 1-1,1 0 1,-1-1 3,1 0 0,-1 0 0,1 0 0,0 0 0,-1 0 0,1 0 0,-1 0 0,1 0 0,-1 0 0,1-1 0,-1 1 0,3-2 0,5-1 35,-1-2 0,-1 1 0,14-10 1,-20 13-42,15-11 44,-1-2-1,0 0 1,-1 0 0,14-19-1,42-68-37,-95 177-193,-1 5 286,24-72-75,0 0 0,0 0 0,1 0 0,1 0 0,-1 1 0,2-1 0,0 10 0,0-17-53,-1-1-1,1 1 1,-1 0-1,1 0 1,0-1 0,-1 1-1,1 0 1,0-1-1,0 1 1,0-1-1,1 1 1,-1-1 0,0 0-1,1 0 1,-1 1-1,0-1 1,1 0-1,-1 0 1,1 0-1,0 0 1,-1 0 0,1-1-1,0 1 1,0-1-1,-1 1 1,1-1-1,0 1 1,0-1 0,0 0-1,-1 0 1,1 0-1,0 0 1,0 0-1,0 0 1,2-1-1,2 0-215,-1 0-1,1 0 1,-1 0 0,0-1-1,1 1 1,-1-2-1,0 1 1,0 0-1,0-1 1,8-6-1,6-12-357,-5-10-204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19012,'-8'-4'1776,"-2"0"-1407,5 4-265,5 1 728,7 5-920,5 0-416,12 2-585,5 1-471,7 1 1080,2 0-304,5 0-208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15595,'-27'2'1933,"-60"10"2647,79-10-4387,-1 0 1,1 0-1,0 1 1,0 0-1,1 1 1,-1 0-1,1 0 1,-8 6-1,13-10-178,1 1 1,0 0-1,0 0 0,0 0 1,0 0-1,0 0 0,0 0 1,0 0-1,0 0 1,0 0-1,0 0 0,1 1 1,-1-1-1,0 0 0,1 0 1,-1 1-1,1-1 0,-1 1 1,1-1-1,0 2 0,0-2-18,0 0 0,0 0 0,1 1 0,-1-1 0,1 0 0,-1 0 0,1-1 0,0 1 0,-1 0 0,1 0 0,0 0 0,-1 0 0,1 0 0,0-1 0,0 1 0,0 0 0,0-1 0,0 1 0,0-1 0,1 1 0,6 3-101,1 0-1,1-1 1,-1 0-1,14 2 0,-18-4 68,27 5-222,-4-1-104,39 13 0,-59-16 337,-1 1 0,1 0 0,-1 1 0,0 0 0,0 0 0,-1 0-1,1 1 1,-1 0 0,11 11 0,-15-15 59,-1 1-1,0 0 0,1 0 1,-1 0-1,0-1 1,0 1-1,1 1 1,-2-1-1,1 0 1,0 0-1,0 0 1,-1 0-1,1 0 0,-1 1 1,0-1-1,1 0 1,-1 1-1,0-1 1,0 0-1,-1 4 1,0-3 37,0 0 0,-1 0 0,1 0 0,0 0 0,-1 0 0,0 0 0,0 0 1,0-1-1,0 1 0,0-1 0,-1 1 0,-3 2 0,-2 1 87,0 0 0,-1 0-1,1-1 1,-1 0 0,0-1-1,-1 0 1,1-1 0,-13 4-1,19-6-226,-1-1-1,0 1 1,1-1-1,-1 1 0,0-1 1,0 0-1,1-1 1,-1 1-1,0-1 0,-6-1 1,9 1 59,0 1-1,0-1 1,0 1 0,0-1 0,0 0 0,0 0 0,0 1 0,0-1 0,1 0-1,-1 0 1,0 0 0,0 0 0,1 0 0,-1 0 0,1 0 0,-1 0 0,1 0 0,-1 0-1,1 0 1,0-1 0,-1 1 0,1 0 0,0 0 0,0 0 0,0 0 0,0-1-1,0 1 1,0 0 0,0 0 0,0 0 0,1 0 0,-1-1 0,0 1 0,1 0-1,-1 0 1,2-2 0,9-20-340,8-5-114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202 310 14899,'0'0'85,"0"1"-1,0 0 1,0 0 0,0-1-1,0 1 1,0 0 0,0 0-1,-1-1 1,1 1-1,0 0 1,0-1 0,-1 1-1,1 0 1,0-1 0,-1 1-1,1 0 1,0-1 0,-1 1-1,1-1 1,-1 1-1,1-1 1,-1 1 0,-1 0-1,-18 16 72,12-11 150,-23 22 1054,-38 42 1,62-61-1159,0 0 0,0 0 0,0 0 0,1 1 0,1-1 0,0 1 0,0 1 0,1-1 0,0 1 0,-3 15 0,7-23-140,-1 0 0,1 0-1,0 0 1,0 0-1,0 0 1,0-1-1,1 1 1,-1 0-1,1 0 1,-1 0-1,3 3 1,-3-4-34,1-1 0,0 1-1,0-1 1,0 0 0,0 0 0,0 1-1,0-1 1,1 0 0,-1 0 0,0 0 0,1 0-1,-1 0 1,0 0 0,1-1 0,-1 1 0,1 0-1,-1-1 1,1 1 0,0-1 0,-1 0-1,1 1 1,2-1 0,5 0 11,0 0 1,0 0-1,0-1 0,0 0 0,-1-1 1,1 0-1,0 0 0,-1-1 1,1 0-1,-1 0 0,0-1 1,15-9-1,-3-1 16,1-1 0,-2 0 0,27-27 0,-25 20-42,-2-1 0,0 0 1,-1-2-1,-1 0 0,18-36 1,-25 41-82,-1-1 0,-1 0 0,-1-1 0,0 0 1,-2 0-1,-1 0 0,3-39 0,-7 53 18,1 0 0,-2 0 0,0 0 0,0 0 0,-3-13 0,3 18 29,0 0-1,0 0 1,-1 0-1,1 0 1,-1 0-1,1 0 1,-1 1-1,0-1 1,0 1-1,0-1 1,-1 1-1,1 0 1,0-1-1,-1 2 1,0-1-1,1 0 1,-4-2-1,0 2 31,-1 0-1,1 0 0,0 1 0,-1 0 1,1 0-1,-1 0 0,1 1 0,-1 0 1,1 0-1,-1 1 0,1 0 1,-1 0-1,1 0 0,0 1 0,-11 3 1,3 1 136,-1 0-1,1 1 1,1 0 0,0 1 0,-21 15 0,29-18-57,-1-1 0,1 1 0,0 0 0,1 0 0,-1 0 0,1 1 0,0-1 0,0 1 1,-4 10-1,7-14-65,0 0 0,0 0 0,1 1 0,0-1 0,-1 0 1,1 0-1,0 1 0,0-1 0,0 0 0,0 0 0,1 1 1,-1-1-1,0 0 0,1 0 0,0 0 0,-1 0 0,1 1 1,0-1-1,0 0 0,0 0 0,1-1 0,-1 1 0,0 0 1,1 0-1,-1 0 0,1-1 0,-1 1 0,1-1 0,0 1 1,0-1-1,0 0 0,0 0 0,2 1 0,14 8-61,1 0 0,35 11 0,-36-15-57,-1 1 1,-1 0-1,1 1 1,18 13-1,-30-18 60,0 1 0,-1 0 0,1 0-1,-1 1 1,0-1 0,0 1 0,-1 0 0,1 0 0,-1 0-1,0 0 1,-1 1 0,1-1 0,-1 1 0,0 0-1,0-1 1,-1 1 0,1 7 0,0 2-178,-2-1-1,0 1 1,-1-1 0,0 1 0,-5 18-1,-1 15-253,7-24 223,1-13-64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13 190 15427,'0'1'90,"0"-1"0,0 1 0,0 0-1,0-1 1,1 1 0,-1-1 0,0 1-1,0 0 1,1-1 0,-1 1 0,0-1-1,1 1 1,-1-1 0,0 1 0,1-1-1,-1 1 1,1-1 0,-1 1 0,1-1-1,-1 0 1,1 1 0,-1-1 0,1 0-1,-1 1 1,2-1 0,20 5 1141,-15-5-1041,0 0 1,0 0-1,0-1 1,9-1-1,-5-2-77,0 0 0,-1-1-1,1 0 1,-1 0 0,0-1 0,-1 0-1,0-1 1,10-8 0,-15 12-65,-1-1 0,1 1 0,-1-1 0,1 1 0,-1-1 0,0 0 0,0 0 0,-1 0 0,1-1 0,-1 1 0,0-1 0,0 1 0,-1-1 0,1 0 0,-1 0 0,0 1 0,0-1 0,-1 0 0,1 0 0,-1-9 0,-1 12-27,1-1-1,-1 1 0,0-1 0,0 1 1,0-1-1,0 1 0,0 0 0,-1 0 1,1 0-1,-1-1 0,1 1 0,-1 1 1,0-1-1,0 0 0,0 0 1,0 1-1,0-1 0,0 1 0,0-1 1,-1 1-1,1 0 0,0 0 0,-1 0 1,1 0-1,-1 1 0,1-1 0,-1 1 1,1-1-1,-1 1 0,1 0 0,-1 0 1,1 0-1,-6 1 0,2-1-10,-1 1-1,0 0 0,0 0 1,0 1-1,1 0 0,-1 0 1,0 0-1,1 1 1,0 0-1,0 1 0,-9 5 1,7-2-18,1 1 0,0 0 1,1 0-1,0 0 0,0 1 1,0 0-1,1 0 0,1 1 1,-1-1-1,2 1 0,-1 0 0,1 0 1,-2 15-1,4-19 11,0 0 0,1 1 0,0-1 0,0 0 0,0 0 0,1 0 0,0 0 0,0 0 0,0 0 0,5 10 0,-4-12 5,0 0 0,0-1 0,0 1 0,0-1 0,1 1 0,0-1 0,-1 0 0,1 0 0,0-1 0,1 1 0,-1 0 0,0-1 0,1 0 0,-1 0 0,1 0 0,0 0 0,4 1 0,5 0-24,-1 0 1,1 0-1,-1-1 0,1-1 0,0-1 0,-1 1 1,1-2-1,0 0 0,19-4 0,-7 0-278,-1-1-1,0-1 1,44-20-1,-47 17-2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16876,'-1'7'417,"0"0"1,0 0 0,-1 0-1,0 0 1,0 0 0,-7 12-1,-3 12 446,6-13-547,-7 23 557,-16 80 0,30-107-1289,6-21-145,9-24-486,-15 29 962,7-13-619,-1 1 0,-1-1 1,-1 0-1,0-1 0,-1 0 0,0 1 0,-1-1 0,1-27 0,-5 31-125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17164,'0'11'5114,"-8"45"-3771,-8 24-667,5-23 0,-7 71 0,18-127-665,0 0 0,0 0-1,0 0 1,-1 0-1,1 0 1,0 0-1,1 0 1,-1 0-1,0 0 1,0 0-1,0 1 1,1-1-1,-1 0 1,1 0-1,-1 0 1,0 0-1,1 0 1,0-1-1,-1 1 1,1 0-1,1 1 1,-1-1-5,-1-1 1,1 0 0,0 0-1,0 1 1,0-1 0,0 0-1,0 0 1,-1 0 0,1 0-1,0 0 1,0 0 0,0 0-1,0 0 1,0-1 0,0 1-1,-1 0 1,1 0 0,0-1-1,0 1 1,1-1 0,4-3 11,0 1 0,0-2-1,0 1 1,0-1 0,5-5 0,95-115 112,-74 84-169,-32 41 36,0 0 0,0-1 0,0 1-1,0 0 1,1-1 0,-1 1 0,0 0 0,0-1 0,0 1 0,1 0 0,-1-1 0,0 1-1,1 0 1,-1 0 0,0-1 0,1 1 0,-1 0 0,0 0 0,1 0 0,-1 0-1,0-1 1,1 1 0,-1 0 0,0 0 0,1 0 0,-1 0 0,1 0 0,-1 0 0,0 0-1,1 0 1,0 0 0,0 12-55,-7 19 3,-28 66-299,19-58-2298,14-37 1555,6-8 335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 17924,'0'0'55,"1"0"1,-1 0-1,0-1 1,0 1-1,0 0 1,0 0-1,0 0 1,1-1-1,-1 1 1,0 0-1,0 0 1,0 0-1,1-1 1,-1 1-1,0 0 1,0 0-1,1 0 1,-1 0-1,0 0 1,0 0-1,1-1 1,-1 1-1,0 0 1,0 0-1,1 0 0,-1 0 1,0 0-1,0 0 1,1 0-1,-1 0 1,0 0-1,1 0 1,-1 0-1,0 0 1,1 1-1,-1 9 722,-9 21-85,8-30-556,-184 695 3583,181-684-3538,6-32-111,15-56-200,2 1 0,4 1 0,4 1 1,41-84-1,-55 132 36,1 0 0,1 0 0,1 2 0,35-41 0,-45 58 66,1 0 0,0 0 1,0 0-1,0 1 1,1 0-1,0 1 1,0 0-1,11-5 0,-13 7 14,0 0 0,1 1-1,-1 0 1,0 0-1,0 1 1,1-1-1,-1 1 1,0 1 0,0-1-1,1 1 1,-1 0-1,0 0 1,8 3-1,-10-2 29,0-1 0,0 1-1,0-1 1,0 1 0,-1 0-1,1 0 1,-1 1 0,1-1-1,-1 1 1,0 0 0,0 0-1,0 0 1,0 0-1,-1 0 1,1 1 0,-1-1-1,0 1 1,0-1 0,0 1-1,0 0 1,-1 0 0,0 0-1,1 0 1,-1 0 0,-1 0-1,1 0 1,-1 0 0,1 1-1,-1-1 1,0 0-1,-1 0 1,1 0 0,-1 0-1,0 0 1,0 1 0,0-1-1,0-1 1,-1 1 0,0 0-1,1 0 1,-1 0 0,-5 6-1,0-2 95,0 0-1,0-1 0,0 1 1,-1-2-1,1 1 1,-2-1-1,1 0 0,-1-1 1,0 1-1,-10 3 1,12-6-59,0 0 1,-1 0-1,0-1 1,1 0-1,-1 0 1,0-1-1,0 0 1,0 0 0,0-1-1,0 0 1,1 0-1,-1-1 1,-12-2-1,17 2-127,0 0 0,0 0 0,1 0-1,-1 0 1,0-1 0,1 1 0,-1-1 0,1 0-1,-1 1 1,1-1 0,0 0 0,0 0 0,0-1-1,0 1 1,0 0 0,0-1 0,0 1 0,1-1-1,-1 0 1,1 1 0,0-1 0,-1-3-1,1 2-42,0 0 0,1 0-1,-1 0 1,1-1 0,0 1-1,0 0 1,0 0-1,1 0 1,0 0 0,-1 0-1,1 0 1,1 0 0,-1 0-1,1 0 1,2-5 0,14-19-746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14707,'2'-1'115,"-1"1"0,0 0 0,0 0 0,0 0 0,0 0 0,0 1 0,1-1 0,-1 0 0,0 0 0,0 1 0,0-1 0,0 1 0,0-1 0,0 1 0,0-1 0,0 1 0,0 0 0,0-1 0,0 1-1,0 0 1,1 1 0,-2 0 14,1 0 0,0-1-1,-1 1 1,1 0-1,-1 0 1,1 0-1,-1 0 1,0 0-1,0 0 1,0 0-1,0 0 1,0 0 0,-1 2-1,-5 36 1558,-12 41 0,9-43-805,-6 47-1,14-84-850,1 0 0,0 0 0,0 0 0,-1 0 0,1 0 0,0 0 0,0 0 0,0 0 0,0 0 0,0 0 0,1 0 0,-1 0 0,0 0 0,0 0 0,1-1 0,-1 1 0,0 0 0,1 0 0,-1 0 0,2 1 0,-2-2-14,1 0 0,-1 0 0,1 0 0,0 0 0,-1-1 0,1 1 0,-1 0 0,1 0 0,0 0 0,-1-1 0,1 1 0,-1 0 0,1-1 0,-1 1 0,1 0 0,-1-1 0,1 1 0,-1-1 1,0 1-1,1-1 0,-1 1 0,1-1 0,23-36 269,-12 7-309,-1 0-1,-1-1 0,-2 0 1,-1-1-1,5-60 0,-12 92 13,0 0 0,0 0 0,0-1 0,0 1-1,0 0 1,0 0 0,0 0 0,0-1-1,0 1 1,1 0 0,-1 0 0,0 0 0,0-1-1,0 1 1,0 0 0,0 0 0,0 0 0,1 0-1,-1-1 1,0 1 0,0 0 0,0 0-1,0 0 1,1 0 0,-1 0 0,0 0 0,0 0-1,0 0 1,1 0 0,-1-1 0,0 1 0,0 0-1,0 0 1,1 0 0,-1 0 0,0 0-1,0 0 1,1 0 0,-1 0 0,0 1 0,0-1-1,0 0 1,1 0 0,-1 0 0,0 0 0,0 0-1,0 0 1,0 0 0,1 0 0,-1 0-1,0 1 1,0-1 0,0 0 0,0 0 0,1 0-1,-1 0 1,0 1 0,0-1 0,0 0 0,0 0-1,0 0 1,0 0 0,0 1 0,0-1-1,1 0 1,17 20-507,-5-6 61,-1-6 105,0-1-1,0 1 1,0-2-1,1 0 0,0 0 1,0-1-1,1-1 1,0 0-1,-1-1 0,1-1 1,0 0-1,0 0 0,0-2 1,1 1-1,-1-2 1,0 0-1,0-1 0,0 0 1,25-8-1,-34 7 329,0 1 0,0-1 1,0 0-1,0 0 0,0 0 0,5-6 0,-9 8 72,0 0-1,0 0 1,0 0 0,0-1-1,0 1 1,0 0 0,0 0-1,-1-1 1,1 1-1,0 0 1,-1-1 0,1 1-1,0-2 1,-2 2 5,1 0 1,0 0-1,0 0 0,0 1 1,0-1-1,0 0 1,-1 0-1,1 1 1,0-1-1,0 0 0,-1 0 1,1 1-1,-1-1 1,1 0-1,-1 1 0,1-1 1,-1 1-1,1-1 1,-1 1-1,1-1 0,-1 1 1,0-1-1,1 1 1,-1-1-1,0 1 1,-1-1-1,-1 0 95,1 0-1,-1 1 1,0-1-1,0 1 1,0-1 0,0 1-1,0 0 1,0 0 0,0 0-1,0 0 1,1 1 0,-1-1-1,0 1 1,0 0 0,0 0-1,-4 2 1,-1 0 169,0 1 0,0 0 0,1 0 0,-11 9 0,10-6-105,0 0 1,0 1-1,1 0 0,0 0 1,1 1-1,0-1 1,-9 19-1,13-24-152,0 1 0,0 0 0,0 0 0,0 1 1,1-1-1,0 0 0,0 1 0,0-1 0,0 0 0,1 1 0,0-1 0,0 1 0,0-1 0,0 1 0,1-1 1,0 0-1,0 1 0,0-1 0,0 0 0,1 1 0,2 4 0,-3-7-42,1 1 0,-1-1 0,1 0 0,0 0 0,0 0 0,0 0 0,0-1 0,0 1 0,0 0 0,0-1 1,0 0-1,1 1 0,-1-1 0,0 0 0,1 0 0,-1 0 0,1 0 0,2 0 0,-1-1-2,0 0-1,0 0 1,0 0 0,1 0-1,-1 0 1,0-1 0,0 0-1,0 0 1,-1 0 0,8-3-1,-3 0 5,0 0 0,-1 0 0,0-1 1,0 0-1,0 0 0,-1 0 0,1-1 0,-1 0 0,-1 0 0,9-12 0,-9 10-18,-1-1 0,0 1 0,0-1 0,-1 0 0,0 0-1,3-17 1,-5 23-40,-1-1 0,1 1 0,-1-1 0,1 0-1,-1 1 1,-1-1 0,1 0 0,0 1 0,-1-1 0,0 1-1,1-1 1,-2 1 0,1-1 0,0 1 0,-1 0 0,1-1-1,-1 1 1,0 0 0,0 0 0,-3-4 0,5 7-2,-1 0 0,1-1 0,-1 1 0,1-1 0,-1 1 0,1-1 1,0 1-1,-1 0 0,0-1 0,1 1 0,-1 0 0,1-1 0,-1 1 0,1 0 1,-1 0-1,1 0 0,-1 0 0,0-1 0,1 1 0,-1 0 0,1 0 0,-1 0 1,0 0-1,1 0 0,-1 0 0,1 1 0,-1-1 0,0 0 0,0 0 0,1 1-12,-1-1 0,1 1-1,0-1 1,0 1-1,-1-1 1,1 1-1,0-1 1,0 1-1,0 0 1,0-1-1,0 1 1,0-1 0,0 1-1,0-1 1,0 1-1,0 0 1,0-1-1,0 1 1,0-1-1,0 1 1,0-1 0,1 1-1,-1-1 1,0 1-1,0-1 1,1 1-1,-1-1 1,0 1-1,1-1 1,0 1-1,2 3-189,0-1-1,0 0 0,0 0 1,0 0-1,1 0 0,0 0 1,-1-1-1,1 0 0,0 1 1,0-1-1,0-1 0,0 1 1,1-1-1,6 2 0,2 0-158,0-1 1,0-1-1,23 1 0,6-5-376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17452,'-1'7'4004,"-3"14"-2811,-11 31-223,-4 5-527,2 2 1,-14 101-1,30-146-439,0-1-1,3 25 0,-2-34-81,1 0-1,-1 1 0,1-1 1,0 0-1,1 0 1,-1 0-1,1 0 0,0 0 1,0 0-1,0 0 0,0 0 1,5 4-1,-7-7 55,0 0-1,1-1 1,-1 1-1,1-1 1,-1 1-1,1 0 1,-1-1-1,1 1 1,0-1-1,-1 1 1,1-1-1,0 0 1,-1 1-1,1-1 1,0 0 0,0 1-1,-1-1 1,1 0-1,0 0 1,0 0-1,-1 0 1,1 1-1,0-1 1,0 0-1,0-1 1,-1 1-1,1 0 1,0 0-1,0 0 1,-1 0-1,1 0 1,0-1-1,0 1 1,-1 0-1,1-1 1,0 1 0,-1-1-1,1 1 1,0-1-1,-1 1 1,1-1-1,-1 1 1,1-1-1,-1 1 1,1-1-1,-1 0 1,1 1-1,-1-1 1,1 0-1,-1 0 1,3-12-372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163 169 16756,'-7'1'220,"0"-1"1,0 1 0,0 0 0,0 1 0,0 0 0,0 0-1,0 0 1,1 1 0,-1 0 0,1 0 0,0 1-1,-1-1 1,2 2 0,-1-1 0,0 0 0,1 1 0,0 0-1,0 1 1,1-1 0,-8 11 0,9-11-79,-1 0 0,1 1 0,1-1 0,-1 1 0,1 0 0,0 0 0,0 0 0,0 0 0,1 0-1,-1 12 1,2-14-72,0 0 0,0 1-1,1-1 1,0 0 0,-1 0-1,1 0 1,1 0 0,-1 0-1,1 0 1,-1 0 0,1 0-1,0 0 1,1-1 0,-1 1-1,1-1 1,5 6-1,-5-6-53,1 0 0,-1 0 0,1 0-1,0-1 1,0 0 0,0 1-1,0-2 1,0 1 0,1 0-1,-1-1 1,1 0 0,-1 0 0,1 0-1,-1 0 1,1-1 0,-1 0-1,1 0 1,0 0 0,-1 0-1,1-1 1,-1 0 0,1 0 0,-1 0-1,1-1 1,6-2 0,2-2-10,0 0 0,-1 0 0,0-1 0,0-1 0,0 0 1,-1-1-1,12-11 0,-10 7-37,0-1 0,-2 0-1,1-1 1,-2 0 0,0-1 0,-1 0 0,-1 0 0,0-1-1,-1 0 1,-1 0 0,0-1 0,-2 1 0,0-1-1,-1-1 1,2-25 0,-5 41 20,0 0-1,0 0 1,0 0-1,-1 1 1,1-1 0,-1 0-1,0 0 1,1 0-1,-1 1 1,0-1 0,-1 0-1,1 1 1,0-1-1,-3-3 1,3 5 9,0 0 0,-1 0 0,1 0 0,0 0 0,0 1 0,0-1 0,-1 0 0,1 1 0,0-1 0,-1 1 0,1-1 0,-1 1 0,1 0 0,-1-1 0,1 1 0,0 0 0,-1 0 0,1 0 0,-1 0 0,1 0 0,-1 0 0,1 1 0,-1-1 0,1 0 0,0 1 0,-1-1 0,1 1 0,-3 1 0,-2 1 29,1 0 1,0 1-1,0 0 1,0-1 0,0 2-1,0-1 1,1 1-1,0-1 1,0 1-1,0 0 1,1 1-1,0-1 1,0 1-1,-5 10 1,4-6 18,1-1 1,0 1-1,0 1 0,1-1 0,0 0 1,1 0-1,0 1 0,0 11 0,2-17-41,-1 0 1,1 0-1,-1 0 0,1-1 0,1 1 0,-1 0 0,1-1 0,0 1 0,0-1 0,0 0 1,0 1-1,1-1 0,0 0 0,0-1 0,0 1 0,0 0 0,0-1 0,1 0 1,0 1-1,-1-1 0,1-1 0,7 5 0,-6-5-13,1 0 1,-1 0-1,1 0 0,0 0 1,0-1-1,0 0 0,0 0 1,0-1-1,0 0 0,0 0 1,0 0-1,0-1 1,0 0-1,0 0 0,-1 0 1,1-1-1,10-4 0,-2-1 29,0-1 1,0 0-1,-1-1 0,-1-1 0,0 0 0,0 0 1,13-17-1,-12 15 149,-17 38 292,2-16-402,-1-1-1,1 1 1,1 0 0,0 0 0,0 0 0,1 0-1,0 1 1,1-1 0,2 13 0,-2-20-57,-1-1 1,1 1 0,-1 0-1,1-1 1,0 0-1,0 1 1,0-1-1,0 1 1,0-1-1,1 0 1,-1 0 0,1 0-1,0 0 1,-1 0-1,1 0 1,0 0-1,0-1 1,0 1 0,0 0-1,0-1 1,1 0-1,-1 1 1,0-1-1,1 0 1,-1 0-1,1-1 1,-1 1 0,1 0-1,-1-1 1,1 0-1,-1 1 1,1-1-1,-1 0 1,1 0 0,0 0-1,-1-1 1,1 1-1,-1-1 1,1 1-1,4-3 1,-1 1-17,0-1 0,0 0 0,0 0-1,0-1 1,-1 1 0,0-1 0,1-1 0,-1 1 0,0-1 0,-1 0 0,1 0-1,-1 0 1,0 0 0,5-10 0,-4 6-26,0-1-1,0 1 1,-1-1-1,0 0 1,-1 0-1,0 0 1,0 0-1,1-17 1,-4 25 32,0 1-1,0-1 1,1 1 0,-2-1 0,1 1-1,0-1 1,0 1 0,0-1 0,-1 1 0,1-1-1,-1 1 1,1-1 0,-1 1 0,0 0-1,1-1 1,-1 1 0,0 0 0,0 0-1,0-1 1,0 1 0,-2-2 0,2 3 9,0 0 0,0-1 1,0 1-1,0 0 0,0 0 1,0 0-1,0 0 0,0 0 0,0 0 1,0 0-1,0 0 0,0 0 1,0 0-1,0 0 0,0 1 0,0-1 1,0 1-1,0-1 0,0 0 1,0 1-1,0-1 0,1 1 0,-1 0 1,0-1-1,0 1 0,0 0 0,1 0 1,-1-1-1,0 1 0,1 0 1,-1 0-1,1 0 0,-1 1 0,-1 0 28,0 0-1,0 1 0,1-1 0,-1 1 0,1-1 0,-1 1 0,1 0 0,0 0 0,0-1 0,0 1 0,1 0 0,-1 0 0,1 0 1,-1 0-1,1 0 0,0 0 0,0 0 0,0 0 0,1 0 0,-1 0 0,1-1 0,-1 1 0,1 0 0,0 0 0,0 0 0,1-1 1,-1 1-1,0 0 0,1-1 0,0 1 0,-1-1 0,5 5 0,-1-2-44,1-1-1,-1 1 1,1-1 0,0 1-1,1-2 1,-1 1 0,1-1-1,-1 0 1,1 0 0,0-1-1,0 0 1,11 2 0,-7-2-223,0-1 0,-1-1 0,1 0 0,0 0 1,0-1-1,-1 0 0,1-1 0,0 0 0,-1-1 1,1 0-1,-1 0 0,19-10 0,5-7-495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16027,'-28'212'5886,"9"-88"-4671,18-119-1188,-2 35 247,3-39-283,0 1 0,0 0 1,0-1-1,1 1 0,-1-1 0,0 1 0,1 0 1,-1-1-1,1 1 0,-1-1 0,1 1 0,0-1 1,0 1-1,-1-1 0,1 1 0,0-1 0,0 0 1,1 0-1,0 2 0,-1-2-28,0-1 1,1 0-1,-1 1 1,0-1-1,0 0 0,0 0 1,0 0-1,0 0 1,1 1-1,-1-2 1,0 1-1,0 0 0,0 0 1,0 0-1,0 0 1,0-1-1,1 1 1,-1-1-1,0 1 0,0-1 1,0 1-1,0-1 1,0 1-1,0-1 0,-1 0 1,1 1-1,0-1 1,1-1-1,23-27-1065,-11 9 183,-1 0 0,-1-1 0,-1 0 0,0 0 0,-2-1 0,11-36-1,-20 57 900,0 1 0,1-1 0,-1 0 0,0 0 0,0 1 0,0-1-1,1 0 1,-1 0 0,0 1 0,0-1 0,0 0 0,0 0-1,0 0 1,0 1 0,0-1 0,-1 0 0,1 0 0,0 1 0,0-1-1,-1 0 1,1 0 0,0 1 0,-1-1 0,1 0 0,0 1-1,-1-1 1,0 0 0,0 1 55,0 0 0,0 1 1,1-1-1,-1 0 0,0 1 0,0-1 0,1 0 0,-1 1 0,0-1 0,0 1 1,1 0-1,-1-1 0,1 1 0,-1 0 0,0-1 0,1 1 0,-1 0 0,1-1 1,0 1-1,-1 0 0,1 0 0,0 0 0,-1 1 0,-2 5 342,0 0-1,0 0 1,1 1-1,0-1 0,1 1 1,0 0-1,0-1 1,0 1-1,1 12 1,0-18-318,0 0-1,0-1 1,1 1 0,-1 0 0,0 0 0,1-1 0,-1 1 0,1 0 0,-1 0-1,1-1 1,0 1 0,0-1 0,0 1 0,0-1 0,0 1 0,0-1 0,0 1 0,0-1-1,0 0 1,1 0 0,-1 0 0,0 0 0,1 0 0,-1 0 0,1 0 0,0 0 0,-1 0-1,1-1 1,0 1 0,-1 0 0,1-1 0,0 0 0,-1 1 0,1-1 0,0 0-1,0 0 1,0 0 0,-1 0 0,1 0 0,0 0 0,0-1 0,-1 1 0,1-1 0,0 1-1,-1-1 1,3-1 0,4 0-29,-1-2 0,1 1 0,-1-1 0,0-1 0,0 1 0,0-1-1,-1 0 1,0 0 0,0-1 0,0 0 0,9-12 0,4-8-392,25-45 0,-42 66 292,14-23-391,-2 0 0,13-35-1,-56 127 1943,23-46-1189,1 0 0,1 1 0,0-1 0,2 1 1,0 0-1,1 31 0,2-40-241,0 0-1,0-1 1,1 1 0,0-1-1,1 1 1,0-1-1,1 0 1,0 0 0,0 0-1,1-1 1,0 1-1,0-1 1,1 0 0,11 12-1,-14-17-40,0 0 0,0-1 0,0 1 0,0-1 0,1 0 0,-1 0 0,0 0 0,1-1 0,-1 1 0,1-1 0,4 1 0,-6-1-3,0-1 0,0 0 0,-1 0 0,1 0 0,0 0 0,-1 0 0,1 0 1,0 0-1,-1-1 0,1 1 0,0-1 0,-1 1 0,1-1 0,-1 1 0,1-1 0,-1 0 0,1 0 0,-1 0 0,1 0 0,-1 0 0,0 0 0,1 0 0,-1 0 0,0-1 0,0 1 0,0 0 0,1-3 1,1-3 8,0 1 0,-1 0 1,0 0-1,0-1 1,-1 1-1,1-1 1,-2 0-1,1 1 0,-1-1 1,0 0-1,0 1 1,-1-1-1,-1-11 1,-1 3-20,-1-1 1,0 1-1,-1 0 0,-12-24 1,16 36-10,0 0-5,0 1 1,0-1 0,-1 1-1,1-1 1,0 1-1,-1 0 1,1 0 0,-1-1-1,0 1 1,0 1-1,0-1 1,0 0 0,0 0-1,0 1 1,0-1 0,-3-1-1,5 3 15,-1 0 0,1 0 0,0 0 0,0 0 0,0 0 0,0 0 0,0 0 0,-1 0 0,1 0 0,0 0 0,0 0 0,0 0 0,0 0 0,-1 0 0,1 0 0,0 0 0,0 0 0,0 0 0,0 0 0,0 0 0,-1 0 0,1 0 0,0 0 0,0 0 0,0 0 0,0 0 0,0 1 0,0-1 0,0 0 0,-1 0 0,1 0 0,0 0 0,0 0 0,0 0 0,0 0 0,0 1 0,0-1 0,0 0 0,0 0 0,0 0 0,0 0 0,0 0 0,0 1 0,0-1 0,0 0 0,0 0 0,0 0 0,0 0 0,0 1 0,0-1 0,0 0 0,4 12-32,11 10 37,-9-16 6,1 0-1,0-1 1,0 0-1,0 0 1,0-1-1,1 0 1,0 0-1,0-1 1,0 0-1,0 0 1,0-1-1,1 0 0,-1 0 1,1-1-1,-1 0 1,18-1-1,-9-1-45,0 0-1,-1-1 0,1 0 0,0-2 0,-1 0 0,0 0 1,26-13-1,2-7-35,-42 23 75,0-1-1,0 1 1,0-1 0,0 1 0,-1-1 0,1 0-1,0 1 1,-1-1 0,1 0 0,-1 0-1,0 0 1,1 0 0,-1-1 0,0 1 0,0 0-1,1-5 1,-2 7 2,0-1-1,0 1 0,-1-1 1,1 1-1,0-1 1,0 1-1,0 0 1,0-1-1,0 1 1,-1-1-1,1 1 1,0-1-1,0 1 0,-1 0 1,1-1-1,0 1 1,-1 0-1,1-1 1,0 1-1,-1 0 1,1-1-1,0 1 1,-1 0-1,1 0 1,-1 0-1,1-1 0,0 1 1,-1 0-1,1 0 1,-1 0-1,1 0 1,-1 0-1,1 0 1,-1 0-1,1 0 1,-1 0-1,1 0 0,0 0 1,-1 0-1,0 0 1,-19 3 106,13 0-39,-1 0 0,1 0 0,-1 1-1,1-1 1,0 2 0,1-1 0,-1 1 0,1 0-1,0 0 1,0 1 0,0 0 0,1 0 0,0 0-1,0 1 1,1-1 0,-1 1 0,-3 10 0,5-11-20,1-1 0,0 1 0,0-1 0,1 1 1,-1 0-1,1 0 0,0 0 0,1 0 0,0 0 0,0 0 1,0 0-1,0-1 0,1 1 0,0 0 0,0 0 0,1 0 1,0-1-1,0 1 0,0 0 0,0-1 0,1 0 1,0 0-1,0 1 0,5 4 0,0-2-93,0 0 0,1 0 0,0-1 0,0 0 0,0-1 0,1 0 0,0 0 0,0-1 0,1 0 0,-1-1 0,1 0-1,0-1 1,0 0 0,1-1 0,-1 0 0,21 0 0,37-6-116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155 549 15139,'-30'-2'570,"14"2"-398,-1-1 0,0-1 1,0-1-1,-23-6 0,39 9-153,0 0-1,1-1 0,-1 1 0,0 0 1,0 0-1,0-1 0,0 1 1,0-1-1,0 1 0,1-1 1,-1 1-1,0-1 0,0 1 1,1-1-1,-1 0 0,0 1 1,1-1-1,-1 0 0,1 0 1,-1 1-1,1-1 0,-1 0 0,0-1 1,2 1-1,-1 0 0,1 0 0,-1 0-1,1 0 1,0 0 0,-1 0 0,1 0 0,0 1 0,-1-1 0,1 0 0,0 0 0,0 1 0,0-1 0,0 0-1,0 1 1,0-1 0,0 1 0,0-1 0,0 1 0,0 0 0,0-1 0,0 1 0,1 0 0,61-17 637,0 2 1,99-9 0,-118 18-456,640-60 1462,7 28-1704,-396 23-223,1667-101-230,-69 4 2749,-1444 88-2554,980-42-4443,-1289 64 3985,-38 1 209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10466,'9'1'209,"-1"0"-1,0 0 0,0 1 1,14 5-1,19 4-276,32-5 105,1-3 1,107-8 0,-71 0 17,468 1-7,-226 5-3,-66-6 62,451 12 94,767 31-62,-1141-36-114,578-13 111,-893 8-104,521-24 486,1 27-229,-549 1-288,108 7 19,-108-5-13,1 1 0,-1 1-1,38 12 1,-51-13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7658,'20'9'221,"1"0"0,-1-2 0,44 9 0,66 2 28,321 8-117,4-22-53,256-32-325,0-35-185,-324 26 285,489-32-449,5 35 603,-241 33 661,570-14 907,-338-31-1196,-34 1-263,0 28-39,84 73-1236,-831-46 954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14531,'-4'7'1000,"13"-4"-712,11-7-64,7 0 225,6-2-81,10 1-112,3 3 8,8 3 0,-1 2-56,-1 6-168,-8 2-112,-3 5-224,-9 0-88,-10 2-128,-9-1 63,-22-1 241,-9 0-144,-17 4-48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13947,'2'4'1416,"11"-4"-880,11-3-96,8-5 1001,9-4-793,7 1-128,9-4-48,5 3-112,-4 0 1369,-2 3-1441,-17 1 16,-9-1 16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15363,'5'1'1169,"5"15"-865,2 7-128,-1 14 760,2 6-520,3 12-320,0 3-48,0 7 0,-2-2-64,-5-7-344,-1-6-152,-6-13 408,-4-8-96,-5-15-72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4 173 16171,'-1'-2'122,"0"-1"0,1 1-1,-1-1 1,1 0 0,0 1 0,-1-1-1,1 1 1,0-1 0,1 0-1,-1 1 1,0-1 0,1 1-1,0-1 1,-1 1 0,1-1-1,0 1 1,0-1 0,0 1-1,1 0 1,-1-1 0,0 1-1,1 0 1,0 0 0,-1 0-1,1 0 1,0 1 0,2-3 0,5-5 88,1 1 1,1 0-1,-1 0 1,14-7-1,-7 6-70,0 0 1,1 2-1,0 0 0,1 1 0,36-8 1,-46 12-138,0 1 1,0 0-1,0 0 0,0 1 1,-1 0-1,1 1 1,0 0-1,0 0 0,0 1 1,0 0-1,0 0 1,-1 1-1,0 0 0,1 1 1,7 4-1,-13-5-5,1-1-1,-1 1 0,0-1 1,0 1-1,0 0 0,0 0 0,0 1 1,-1-1-1,0 0 0,1 1 1,-1-1-1,0 1 0,-1 0 1,1 0-1,1 6 0,-2-4 4,0 0 0,0 1-1,-1-1 1,0 0 0,0 0-1,-1 0 1,1 0 0,-2 0-1,-1 10 1,-4 2 41,0 0-1,-1 0 1,-1-1-1,0 0 1,-20 25 0,20-28 58,-1-1 1,0 0-1,-1 0 1,0-1-1,-1-1 0,-1 0 1,0-1-1,-16 10 1,18-16 73,13-8-120,-1 2-65,1 0-1,0 1 1,-1-1-1,1 1 1,0 0-1,0-1 1,0 1 0,3-1-1,7-1-81,0 1-1,0 0 0,0 0 1,1 1-1,-1 1 0,0 0 1,1 1-1,-1 0 1,0 1-1,19 5 0,-23-5 60,-1 0 0,1 0 0,-1 1 0,1 0 0,-1 1 0,0-1 0,0 1 0,-1 1 0,1-1 0,-1 1 0,0 0 0,0 1-1,-1-1 1,1 1 0,-1 1 0,0-1 0,5 9 0,-9-11 49,1 0 0,-1 0 1,0 0-1,0 0 0,-1 0 0,1 0 0,-1 0 0,0 0 0,0 0 0,0 0 0,0 0 0,-1 0 1,1 0-1,-1 0 0,0 0 0,-1 0 0,1 0 0,-1-1 0,1 1 0,-1 0 0,0-1 1,0 1-1,-4 3 0,-3 5 126,-2 1-1,0-1 1,-1-1 0,-17 14 0,3-6 160,0 0 0,-1-2 0,-31 14 0,-91 33 661,86-43-1917,77-34 695,5 2-27,3-2-30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16083,'10'-3'1385,"1"15"-969,-2 15-184,-2 16 1080,1 7-792,2 13-376,1 0 8,-3 3-16,1-5-24,-1-6-32,-1-6-80,1-12-336,-5-9-280,-3-20 528,-3-3-96,-5-30-64</inkml:trace>
  <inkml:trace contextRef="#ctx0" brushRef="#br0" timeOffset="1">438 1 18828,'1'11'1160,"5"14"-1088,1 6-48,2 8 168,4 5-160,1 6-24,0 3-8,2 0 0,-2-1-8,1 0-48,-1-2-120,-3-4-304,1-5-176,-5-9-696,-1-4 1088,-6-9-232,-2-3-177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14931,'2'-3'1801,"6"2"-825,7 1-320,7 0 1144,3 0-447,5 0-337,1 0-168,4-1-744,-2-2-448,0-2 376,-2 3-120,-1-1-168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17260,'2'-6'152,"-1"-1"1,1 1 0,0-1-1,0 1 1,0 0 0,1 0 0,0 0-1,1 0 1,-1 1 0,1-1-1,0 1 1,0 0 0,1 0-1,-1 0 1,1 1 0,0 0 0,1 0-1,-1 0 1,1 0 0,-1 1-1,13-5 1,4-1-12,1 1 0,0 1 1,37-6-1,72-2-70,-125 15-66,86-4 19,-85 5-19,1-1 0,0 1 0,-1 1 0,1 0 0,-1 0 0,0 0 0,1 1 0,9 5 0,-16-7 26,1 1 0,-1-1 0,1 1 0,-1 0 1,0 0-1,0 0 0,0 0 0,0 0 0,0 0 1,0 1-1,-1-1 0,1 1 0,-1-1 0,0 1 1,1 0-1,-1-1 0,0 1 0,-1 0 0,1 0 1,0 0-1,-1-1 0,0 1 0,1 0 0,-1 0 1,0 0-1,-1 0 0,1 0 0,0 0 0,-2 4 1,-1 4 122,0 0 0,-1 0 0,-1-1 0,1 0 0,-2 1 1,-6 9-1,-14 18 320,-2-1 0,-2-1 0,0-2 0,-49 42-1,74-71-556,0-1 0,-1 0 0,1 0-1,-1-1 1,0 1 0,0-1 0,0 0-1,-9 3 1,15-6 76,-1 0 0,1 0-1,-1 1 1,1-1 0,-1 0 0,1 0 0,-1 0 0,1 0-1,-1 0 1,1 1 0,-1-1 0,1 0 0,-1 0 0,1 0-1,-1 0 1,1-1 0,-1 1 0,1 0 0,-1 0-1,1 0 1,-1 0 0,1 0 0,-1-1 0,1 1 0,-1 0-1,1 0 1,0-1 0,-1 1 0,1 0 0,-1-1 0,1 1-1,0 0 1,-1-1 0,1 1 0,0-1 0,-1 1-1,1 0 1,0-1 0,0 1 0,0-1 0,-1 1 0,1-1-1,0 1 1,0-1 0,0 1 0,0-1 0,0 1-1,0-1 1,0 1 0,0-1 0,0 1 0,0-1 0,0 1-1,0-2 1,8-18-253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13515,'2'2'106,"0"0"1,-1 0-1,1 0 1,0 0-1,1-1 1,-1 1-1,0 0 1,0-1-1,1 0 1,-1 1-1,1-1 1,-1 0-1,1 0 1,-1-1-1,1 1 1,3 0-1,46 4 926,3-5-325,-1-2 0,64-12 0,109-29 267,-156 28-791,835-186-1066,-830 181 689,121-47 0,-84 17-38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16083,'20'1'1289,"5"4"-1121,13 0-96,8 4 552,14-2-504,7 0-112,18-5 40,11-2-24,21-15 24,5-5-16,10-13 8,10-8 0,14-14-96,2-4-216,-5-6 248,-8-4-24,-23 4-40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4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6153,'175'-9'339,"247"-21"3862,829-3-1989,-209 25-1550,-395 10-633,32-19 11,353 1-56,-156-13 94,-116-9 51,-653 34-121,-94 3-8,-5 1-5,0-1-1,-1 1 1,1 1 0,0-1-1,-1 1 1,13 3 0,-19-4 2,-1 1 1,1-1-1,-1 0 1,1 0-1,-1 0 1,1 1-1,-1-1 1,1 0-1,-1 1 1,0-1-1,1 0 1,-1 1-1,1-1 1,-1 0-1,0 1 1,1-1-1,-1 1 1,0-1-1,0 1 1,1-1-1,-1 1 1,0-1-1,0 1 1,0-1 0,1 1-1,-1-1 1,0 1-1,0-1 1,0 1-1,0-1 1,0 1-1,0-1 1,0 1-1,0-1 1,0 1-1,-1-1 1,1 1-1,0-1 1,0 1-1,0-1 1,-1 1-1,1-1 1,0 1-1,0-1 1,-1 1-1,1-1 1,0 0-1,-1 1 1,1-1-1,-1 1 1,-7 10-10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0 336 13571,'0'0'50,"0"-1"0,0 1-1,1-1 1,-1 1 0,0-1 0,0 1 0,0-1-1,0 1 1,1 0 0,-1-1 0,0 1 0,0-1 0,1 1-1,-1-1 1,0 1 0,1 0 0,-1-1 0,0 1-1,1 0 1,-1-1 0,0 1 0,1 0 0,-1 0 0,1-1-1,-1 1 1,1 0 0,-1 0 0,1 0 0,-1 0-1,1-1 1,-1 1 0,1 0 0,21-7 274,-20 7-201,34-9 255,1 1-1,0 2 1,41-1 0,115 6-195,-80 1-82,232-9-11,162 0 5,-220 15-62,705-7-263,66-81-525,156-8 287,-22 93 445,-269 7 292,-865-11-654,82-12 1,-116 8 138,1 0-1,-2-1 0,1-1 0,-1-2 1,44-21-1,-4-8-185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12107,'-13'34'1033,"-28"50"1,11-23-330,-135 279 2859,156-317-3241,9-23-320,0 0 1,0 0-1,0 1 0,0-1 1,-1 0-1,1 0 0,0 0 1,0 0-1,0 0 0,0 1 1,0-1-1,0 0 0,0 0 1,0 0-1,0 0 0,0 1 1,0-1-1,0 0 1,0 0-1,0 0 0,1 0 1,-1 0-1,0 1 0,0-1 1,0 0-1,0 0 0,0 0 1,0 0-1,0 0 0,0 1 1,0-1-1,0 0 0,1 0 1,-1 0-1,0 0 0,0 0 1,0 0-1,0 0 0,0 0 1,1 0-1,-1 0 0,0 0 1,0 1-1,0-1 1,0 0-1,0 0 0,1 0 1,-1 0-1,0 0 0,0 0 1,0 0-1,0 0 0,1 0 1,-1-1-1,3-1-22,1 0 0,-1 0 0,1-1 0,-1 1 0,0-1 0,0 0 0,5-6 0,40-54-487,70-119 0,-114 176 490,20-34 19,-1-1 0,-3-1 0,29-83 0,-46 108 169,-3 17-167,0 0 0,0-1 0,0 1 0,0 0 0,0 0 0,0 0 0,0 0 0,0 0 1,0 0-1,0 0 0,0 0 0,0-1 0,0 1 0,0 0 0,0 0 0,0 0 0,0 0 0,0 0 0,0 0 0,0 0 0,0 0 0,0 0 1,0-1-1,0 1 0,0 0 0,-1 0 0,1 0 0,0 0 0,0 0 0,0 0 0,0 0 0,0 0 0,0 0 0,0 0 0,0 0 1,0 0-1,-1 0 0,1 0 0,0 0 0,0 0 0,0 0 0,0 0 0,0 0 0,0 0 0,0 0 0,-1 0 0,1 0 0,0 0 0,0 0 1,0 0-1,0 0 0,0 0 0,0 0 0,0 0 0,-1 0 0,-15 19 288,-2 15-55,1 0 0,1 1-1,2 1 1,2 0 0,1 1 0,2 0-1,1 0 1,-4 69 0,11-88-172,1-1 1,1 1-1,1-1 0,0 0 1,1 1-1,1-1 0,0 0 1,11 23-1,-24-47-197,0 0-1,1 0 1,-10-12 0,7 7 93,7 7 14,-1 1 0,1-1 0,0 0 1,1 0-1,-1-1 0,1 1 0,-3-9 0,6 13 23,-1 0 0,2 0-1,-1 0 1,0 0-1,0 0 1,0 0 0,0 0-1,1 0 1,-1 0-1,0 0 1,1 0 0,-1 0-1,1 0 1,-1 0-1,1 0 1,0 1 0,-1-1-1,1 0 1,0 0-1,-1 1 1,1-1 0,0 0-1,0 1 1,0-1-1,0 1 1,0-1 0,0 1-1,1-1 1,33-13 9,-31 13-3,13-5 25,270-74 544,-284 79-564,9-1 27,-1 0 1,1 0 0,0 1-1,19 1 1,-29 0-32,0 1 0,0-1 0,-1 0 0,1 0 0,0 1 0,0-1 1,-1 1-1,1-1 0,0 1 0,-1 0 0,1-1 0,-1 1 0,1 0 0,-1 0 0,1 0 0,-1 0 0,1 1 0,-1-1 0,0 0 1,0 1-1,0-1 0,0 0 0,0 1 0,0-1 0,0 1 0,0 0 0,0-1 0,-1 1 0,1 0 0,-1-1 0,1 1 0,-1 0 0,0 0 1,0-1-1,0 1 0,0 0 0,0 0 0,0 3 0,-2 3 26,1 0 0,-2 1 0,-4 12 1,5-17-14,0 1 0,0 0 0,0 0 0,1 0 0,-1 0 0,1 1 0,1-1 0,-1 0 0,1 0 0,0 1 0,0-1 0,1 5 0,-1-9-14,1 0 1,-1 0-1,0-1 0,1 1 1,0 0-1,-1-1 1,1 1-1,-1 0 1,1-1-1,0 1 0,-1-1 1,1 1-1,0-1 1,0 1-1,-1-1 1,1 0-1,0 1 0,0-1 1,0 0-1,-1 0 1,1 1-1,0-1 1,0 0-1,0 0 0,0 0 1,0 0-1,1 0 1,24-4 34,-24 3-37,13-3 3,-1-1 1,1-1-1,-1-1 0,24-14 1,20-10-78,-58 31 70,0 0 1,0 0-1,0 0 1,1 0-1,-1 0 1,0 0-1,0-1 1,0 1-1,1 0 1,-1 0-1,0 0 0,0 0 1,0 0-1,1 0 1,-1 0-1,0 0 1,0 0-1,0 0 1,1 0-1,-1 0 1,0 0-1,0 0 1,0 0-1,1 0 1,-1 0-1,0 1 1,0-1-1,0 0 1,1 0-1,-1 0 1,0 0-1,0 0 1,0 0-1,0 1 1,0-1-1,1 0 1,-1 0-1,0 10 0,-10 21-64,5-18-159,5-13 221,-1 0 0,1 1 1,0-1-1,0 1 0,0-1 1,-1 0-1,1 1 0,0-1 0,0 1 1,0-1-1,0 1 0,0-1 0,0 0 1,0 1-1,0-1 0,0 1 0,0-1 1,0 1-1,0-1 0,0 0 0,0 1 1,0-1-1,0 1 0,1-1 1,-1 1-1,0-1 0,0 0 0,1 1 1,-1-1-1,0 0 0,0 1 0,1-1 1,-1 0-1,0 1 0,1-1 0,-1 0 1,0 0-1,1 1 0,-1-1 1,0 0-1,1 0 0,-1 0 0,1 1 1,0-1-1,1 0 4,0-1 0,0 1 1,0 0-1,0-1 0,0 1 0,0-1 1,-1 0-1,1 0 0,2-1 1,16-8-93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19 17292,'-33'49'1653,"25"-38"-1404,0 0-1,1 1 1,0-1 0,1 1-1,0 1 1,-5 17 0,10-29-189,1 1 0,-1 0 0,1 0 0,0 0 1,-1 0-1,1 0 0,0 0 0,0 0 0,1 0 0,-1 0 1,0 0-1,1 0 0,-1 0 0,1 0 0,-1-1 0,1 1 0,0 0 1,0 0-1,2 3 0,-1-3-23,0 0 0,0-1 0,0 1-1,0 0 1,1-1 0,-1 1 0,1-1 0,-1 0 0,1 0-1,-1 0 1,1 0 0,4 1 0,7 0-74,1 0-1,-1-1 1,1-1 0,19-1-1,-27 0-4,19-1-134,-16 1 77,-1 0 1,1 0-1,-1 1 1,1 0-1,-1 0 1,1 1-1,-1 1 1,0 0-1,14 4 1,-21-5 65,1 1 1,-1 0 0,0 0-1,1 0 1,-1 1-1,0-1 1,0 0 0,0 1-1,-1-1 1,1 1-1,-1 0 1,1-1-1,-1 1 1,0 0 0,0 0-1,0 0 1,0 0-1,-1 0 1,1 0 0,-1 0-1,0 0 1,0 6-1,0 7-19,-1 1-1,-5 28 1,-4 8 64,-3 0 0,-2-1 1,-3-1-1,-38 78 0,55-126-9,-9 16 43,-16 26 0,23-41-31,0 0 0,0 0 0,0 0 1,0-1-1,-1 1 0,0-1 0,1 0 0,-1 0 1,0 0-1,-1 0 0,1-1 0,-6 3 0,9-5-9,0 1-1,0-1 0,0 0 1,0 0-1,0 0 0,0 1 1,0-1-1,0 0 0,0 0 1,0 0-1,0 0 0,0-1 0,0 1 1,0 0-1,0 0 0,0-1 1,0 1-1,0 0 0,0-1 1,0 1-1,0-1 0,0 0 1,0 1-1,-1-2 0,0 0-2,1 0 0,-1 0 0,1 0 0,0 0 0,0 0 0,-1 0 1,1-1-1,1 1 0,-1 0 0,-1-4 0,0-4-30,1 0 0,0-1 0,0 1 0,1-15 0,3 0-107,1 0-1,1 0 0,1 1 1,1-1-1,2 2 1,0-1-1,23-42 0,-8 26-32,1 1 1,2 0-1,44-45 0,-37 49 207,74-56-1,-70 61 738,63-63-1,-83 71-308,-17 22-435,-1-1-1,1 0 0,-1 1 0,1-1 0,-1 0 1,1 1-1,-1-1 0,1 0 0,-1 0 0,1 1 1,-1-1-1,0 0 0,0 0 0,1 0 1,-1 1-1,0-1 0,0 0 0,0 0 0,0 0 1,0 0-1,0 0 0,0 0 0,0 1 1,0-1-1,-1-2 0,0 3-5,0 0-1,-1 0 1,1 0-1,0 1 1,0-1 0,0 0-1,-1 0 1,1 1-1,0-1 1,0 1-1,0-1 1,0 1 0,0-1-1,0 1 1,0 0-1,0-1 1,0 1 0,0 0-1,0 0 1,0 0-1,-1 1 1,0 0 24,-10 9 2,0 0 0,1 1 0,0 1 0,0-1 0,2 2 0,0 0 0,0 0 0,1 0 0,1 1 0,0 1 0,-7 24 0,13-37-53,1 0 0,-1 0-1,1 0 1,-1 0 0,1 0-1,0 0 1,0 0-1,1 0 1,-1 0 0,0 0-1,1 0 1,0 0 0,2 6-1,-2-8-35,0 1-1,0-1 0,0 1 1,0-1-1,1 1 0,-1-1 1,1 0-1,-1 0 0,1 0 1,-1 1-1,1-1 0,-1-1 1,1 1-1,0 0 0,0 0 1,0-1-1,-1 1 0,1-1 1,0 1-1,0-1 0,0 0 1,3 0-1,4 1-109,0-2 0,0 1 0,0-1-1,1 0 1,-1-1 0,0 0 0,-1-1 0,1 0 0,12-6-1,18-12-305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18708,'-14'11'410,"1"0"1,0 0-1,0 1 0,2 1 0,-1 0 1,2 0-1,-13 21 0,17-24-282,1-1-1,0 1 0,1-1 0,0 1 0,0 0 0,1 1 1,0-1-1,1 1 0,1-1 0,-1 1 0,1-1 1,2 21-1,-1-26-132,1 0 0,0 0 1,0 0-1,1 0 0,0 0 1,0 0-1,0 0 0,0 0 1,1-1-1,-1 1 0,1-1 1,0 1-1,1-1 0,-1 0 1,1 0-1,0-1 0,0 1 0,0-1 1,0 0-1,1 0 0,-1 0 1,1-1-1,-1 1 0,1-1 1,0 0-1,0-1 0,0 1 1,6 0-1,14 2-347,1-1 0,-1-1-1,0-1 1,42-3 0,-26 0-213,-38 2 511,0-1-1,0 2 1,0-1 0,0 0 0,-1 0 0,1 1-1,0 0 1,0 0 0,0-1 0,4 4-1,-6-4 58,0 1-1,-1 0 0,1-1 1,0 1-1,-1 0 0,1-1 1,-1 1-1,1 0 0,-1 0 1,1 0-1,-1-1 0,0 1 0,1 0 1,-1 0-1,0 0 0,1 0 1,-1 0-1,0 0 0,0 0 1,0 0-1,0 0 0,0-1 0,0 1 1,0 0-1,0 0 0,-1 0 1,1 0-1,0 0 0,-1 0 1,1 0-1,0 0 0,-1-1 1,1 1-1,-1 0 0,0 1 0,-6 9 229,0 0 0,-1-1 0,-1 0 0,1 0 0,-2 0 0,1-1 0,-1-1 0,-1 0 0,1 0 0,-1-1 0,-1 0 0,1-1 0,-15 6 0,25-12-256,0 1-1,0-1 1,0 1-1,0-1 1,0 0-1,0 1 1,-1-1-1,1 0 0,0 0 1,0 1-1,0-1 1,-1 0-1,1 0 1,0 0-1,0-1 1,0 1-1,0 0 0,-1 0 1,1-1-1,0 1 1,0-1-1,0 1 1,0-1-1,0 1 0,0-1 1,0 0-1,0 1 1,0-1-1,0 0 1,0 0-1,0 0 1,0-1-21,0 0 1,0 0 0,0 0-1,1 0 1,-1 0 0,1-1-1,-1 1 1,1 0 0,0 0-1,0 0 1,0 0 0,0 0-1,1 0 1,-1-1 0,0 1-1,1-2 1,7-19-352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147 507 12339,'27'-6'2769,"-25"4"-643,-16 4-721,3 1-1177,-1 0 1,1 2-1,0-1 0,1 1 1,-1 1-1,1 0 1,0 0-1,0 1 1,1 0-1,0 1 0,0 0 1,1 0-1,-10 13 1,17-19-192,-1 0 0,1 1 1,-1-1-1,1 1 1,0-1-1,0 1 0,0 0 1,0-1-1,0 4 0,1-5-30,0-1 1,0 1-1,0 0 0,0 0 0,0-1 0,0 1 0,0 0 0,0-1 0,0 1 0,1 0 0,-1-1 0,0 1 0,1 0 0,-1-1 1,0 1-1,1-1 0,-1 1 0,1 0 0,-1-1 0,1 1 0,-1-1 0,1 0 0,-1 1 0,1-1 0,0 1 0,-1-1 1,1 0-1,-1 1 0,1-1 0,0 0 0,-1 0 0,1 1 0,0-1 0,0 0 0,-1 0 0,1 0 0,1 0 0,8 1 7,-1-1 0,1 0 0,0-1 0,-1 1-1,1-2 1,-1 0 0,1 0 0,-1 0-1,17-8 1,-2-1-62,0 0 0,30-20 0,19-21-195,-67 47 202,1 0 0,-2 0 0,1-1 0,-1 0 0,0 0 0,0 0 0,0-1-1,-1 0 1,4-7 0,-8-2-89,-2 10 65,-1 8 22,3-1 42,0-1 0,0 0 0,0 0 0,0 1 0,0-1 0,1 0 0,-1 0 0,0 0 0,0 1 0,0-1 0,0 0 0,0 0 1,1 1-1,-1-1 0,0 0 0,0 0 0,0 0 0,1 0 0,-1 0 0,0 1 0,0-1 0,0 0 0,1 0 0,-1 0 0,0 0 0,0 0 1,1 0-1,-1 0 0,0 0 0,0 0 0,1 0 0,-1 0 0,0 0 0,0 0 0,1 0 0,-1 0 0,0 0 0,0 0 0,1 0 1,-1 0-1,0 0 0,0 0 0,1 0 0,-1 0 0,0-1 0,0 1 0,1 0 0,-1 0 0,17-4-21,5-3-102,0-2 1,0-1 0,-1-1 0,0 0 0,25-19-1,-5-1-418,53-50 1,-74 62 270,-1-1 0,0 0 1,-1-1-1,-2-1 1,0-1-1,23-45 1,-30 37 108,-9 30 165,1 1 1,-1-1 0,0 1-1,0-1 1,0 0 0,0 1 0,0-1-1,0 1 1,0-1 0,0 1-1,0-1 1,0 0 0,0 1-1,0-1 1,0 1 0,0-1 0,0 0-1,-1 1 1,1-1 0,0 1-1,0-1 1,-1 1 0,1-1 0,0 1-1,-1-1 1,1 1 0,0 0-1,-1-1 1,1 1 0,-1-1-1,1 1 1,-1 0 0,1-1 0,-1 1-1,1 0 1,-1 0 0,1-1-1,-1 1 1,1 0 0,-1 0-1,0 0 1,1 0 0,-1 0 0,1 0-1,-1 0 1,0 0 0,1 0-1,-1 0 1,1 0 0,-2 0-1,-1 1 35,0 0 0,0 0-1,0 1 1,0-1-1,0 1 1,1 0-1,-1-1 1,0 1-1,1 1 1,-1-1-1,1 0 1,0 0 0,0 1-1,-3 4 1,-23 42 488,27-47-505,-7 15 125,0 1 0,2 0 0,0 1 1,1 0-1,1 0 0,1 0 0,0 0 0,2 0 0,0 1 0,1-1 0,5 31 0,-3-32-125,1-1 0,2 1 0,-1-1 0,2 0 0,0-1 1,1 0-1,1 0 0,0 0 0,1-1 0,1 0 0,0-1 0,23 24 0,-31-35-63,1-1 0,0 1 0,0-1 0,1 0 0,-1 0 0,0 0 0,1-1 0,4 2-1,-8-2 26,1-1 0,-1 0 0,1 0-1,-1 0 1,1 0 0,0 0 0,-1 0-1,1 0 1,-1 0 0,1 0-1,-1 0 1,1 0 0,-1 0 0,1 0-1,0 0 1,-1 0 0,1 0-1,-1-1 1,1 1 0,-1 0 0,1-1-1,-1 1 1,1-1 0,0 1-12,-1-1 0,0 0 1,1 0-1,-1 0 0,0 0 0,1 0 1,-1 0-1,0 0 0,0 0 1,0 0-1,0 0 0,0 0 0,0 0 1,0 1-1,0-1 0,-1 0 0,1 0 1,0 0-1,-1-1 0,-7-23-457,-2 1-1,-1 1 1,-26-45 0,17 34 136,-137-230-357,156 264 759,1 0 0,0 0-1,0 0 1,0-1 0,0 1 0,0 0-1,-1 0 1,1-1 0,0 1 0,0 0 0,0 0-1,0-1 1,0 1 0,0 0 0,0 0-1,0-1 1,0 1 0,0 0 0,0 0-1,0-1 1,0 1 0,0 0 0,0 0-1,0-1 1,1 1 0,-1 0 0,0 0-1,0-1 1,0 1 0,0 0 0,0 0-1,1 0 1,-1-1 0,0 1 0,0 0-1,0 0 1,1 0 0,-1-1 0,15-4 968,22 1-155,-33 4-691,136-1-725,-73 2-449,-30-1 471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1:5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17196,'20'-30'1734,"-10"18"-1044,-10 12-669,0 0-1,0 0 1,0 0 0,0-1 0,0 1 0,0 0-1,0 0 1,1 0 0,-1 0 0,0 0 0,0 0-1,0 0 1,0 0 0,0 0 0,0-1-1,0 1 1,0 0 0,0 0 0,0 0 0,0 0-1,0 0 1,0 0 0,0 0 0,0 0 0,0 0-1,0 0 1,1 0 0,-1 0 0,0 0 0,0 0-1,0-1 1,0 1 0,0 0 0,0 0-1,0 0 1,0 0 0,0 0 0,1 0 0,-1 0-1,0 0 1,0 0 0,0 0 0,0 0 0,0 0-1,0 0 1,0 0 0,0 1 0,1-1 0,-1 0-1,0 0 1,0 0 0,0 0 0,0 0 0,0 0-1,0 0 1,0 0 0,0 0 0,0 0-1,0 0 1,0 0 0,0 0 0,1 0 0,-1 1-1,0-1 1,0 0 0,0 0 0,0 0 0,0 0-1,0 0 1,-1 43 571,-2-1-1,-9 45 1,1-31-1382,-20 56 0,28-102-10,7-17-211,7-19-35,-2-10 869,-1 0-1,-2-1 0,-1 0 1,-2 0-1,-1-38 1,-11 102 1092,7-10-813,1 1 0,0-1 1,2 1-1,0 0 1,6 31-1,-6-43-64,0 0 1,1-1-1,-1 1 1,1 0-1,1-1 1,-1 1-1,1-1 1,0 0-1,0 0 0,0 0 1,1 0-1,0-1 1,0 1-1,0-1 1,0 0-1,1 0 0,0-1 1,0 1-1,0-1 1,10 5-1,-12-7 30,-1 0-1,1 0 1,0 0 0,-1 0-1,1-1 1,0 1 0,0-1-1,0 0 1,0 0-1,0 0 1,-1 0 0,1 0-1,0-1 1,0 1 0,0-1-1,-1 0 1,1 0-1,0 0 1,3-2 0,-3 1 31,1-1 0,-1 0 0,1 0 0,-1 0 0,0 0 1,0 0-1,-1-1 0,1 0 0,-1 1 0,1-1 0,1-6 0,3-7 194,-1-1 1,0-1-1,-1 1 0,3-31 0,10-171 319,-15 212-1782,4 15 54,12 28-766,-4-8 879,-1-7 266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15411,'6'3'331,"0"0"0,0 0 0,0 0-1,1-1 1,-1 0 0,0 0 0,1-1-1,0 0 1,-1 0 0,1 0 0,-1-1 0,9 0-1,11-2 749,43-8-1,-69 10-1055,5-1 74,44-10 664,-47 10-711,1 0 0,-1 1 0,0-1 1,0 0-1,0 0 0,0 0 1,0 0-1,0-1 0,0 1 0,-1 0 1,1-1-1,0 1 0,-1-1 0,1 0 1,-1 0-1,1 1 0,-1-1 0,2-3 1,-3 4-32,0 0 0,0 0 1,0 0-1,0 0 0,0 0 0,0 0 1,0 0-1,-1 0 0,1 0 0,0 0 1,-1 0-1,1 0 0,0 0 0,-1 1 1,1-1-1,-1 0 0,1 0 1,-1 0-1,0 0 0,1 1 0,-1-1 1,0 0-1,1 1 0,-1-1 0,0 1 1,0-1-1,0 0 0,1 1 0,-1 0 1,0-1-1,0 1 0,-2-1 1,0-1 5,-1 1 1,0 0 0,-1-1 0,1 1-1,0 1 1,-5-1 0,3 1-24,0 0 1,-1 1-1,1 0 0,0 0 0,-1 1 1,1-1-1,0 1 0,0 1 1,0-1-1,1 1 0,-1 0 1,1 1-1,-1-1 0,-6 7 1,5-5 15,1 1 0,0 0 1,1 0-1,-1 1 0,1-1 0,0 1 1,1 0-1,0 1 0,0-1 1,-5 13-1,9-18-14,-1 1 1,0-1-1,0 0 0,1 1 1,-1-1-1,1 1 0,0-1 1,0 0-1,-1 1 0,2-1 0,-1 1 1,0-1-1,0 1 0,1-1 1,0 1-1,-1-1 0,1 0 1,0 1-1,0-1 0,0 0 1,3 4-1,-1-3-38,0 0 1,-1-1-1,2 1 0,-1-1 0,0 0 1,0 0-1,1 0 0,-1-1 0,1 1 1,-1-1-1,1 1 0,6 0 0,10 1-98,0 0 0,0-2 0,1 0-1,22-2 1,-40 1 146,66-5-230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 16812,'-32'-4'1213,"-3"0"-120,-44 1 1,70 3-1058,0 0 0,0 1 0,1 0 0,-1 1 0,1 0 0,-1 0 0,1 1 0,0 0 0,0 0 0,-11 7 0,18-10-36,0 1-1,0-1 1,0 1-1,0-1 1,0 1-1,0-1 1,1 1-1,-1 0 1,0 0-1,0-1 1,1 1-1,-1 0 1,0 0-1,1 0 1,-1 0-1,1 0 1,-1-1-1,1 1 1,0 0-1,-1 0 1,1 0-1,0 0 1,-1 2-1,2-3 1,-1 1 0,1 0-1,-1 0 1,0 0 0,1-1-1,0 1 1,-1 0 0,1 0-1,-1-1 1,1 1 0,0-1 0,-1 1-1,1 0 1,0-1 0,0 1-1,-1-1 1,1 0 0,0 1 0,0-1-1,1 1 1,4 1 4,1 0 0,-1-1 1,1 1-1,0-1 0,9 0 0,3-2 116,-1-1 0,0-1 1,0 0-1,0-1 0,0-1 0,-1-1 0,0-1 0,0 0 0,0-1 1,20-14-1,-35 23 454,-4 6-332,-7 10-139,8-14-19,-1 0-113,0 1-1,0 0 1,1 1 0,0-1 0,-1 0 0,2 0 0,-1 1 0,0-1 0,1 0 0,0 7 0,0-10-9,0 0 1,0 0-1,0 0 1,1-1-1,-1 1 1,0 0-1,1 0 1,-1 0-1,1 0 1,-1 0-1,1 0 1,-1 0-1,1-1 1,0 1-1,-1 0 1,1 0-1,0-1 1,-1 1-1,3 0 1,-2 0 8,1 0 0,0-1 0,-1 1 0,1-1 0,0 0 0,0 1 0,-1-1 0,1 0 0,0 0 0,0 0 0,0 0 0,-1-1 0,1 1 0,0 0 0,1-2 0,28-8-266,4-5-108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110 342 14755,'-30'39'1498,"17"-25"-1120,2 1 0,0 0 0,1 1-1,0 0 1,-9 21 0,19-35-317,-1-1 0,0 1 0,0 0 0,1 0 0,-1-1 0,1 1-1,-1 0 1,1 0 0,0 0 0,0-1 0,0 1 0,0 0 0,0 0 0,0 0 0,0 0 0,1-1 0,-1 1 0,1 0 0,-1 0-1,1-1 1,0 1 0,1 2 0,-1-3-26,1 0 1,-1 0-1,1 0 0,-1 0 0,1 0 1,-1 0-1,1-1 0,0 1 0,-1-1 1,1 1-1,0-1 0,0 0 0,-1 0 1,1 1-1,0-1 0,0 0 0,-1-1 0,4 1 1,6-2 8,0 0 0,0-1 1,-1-1-1,1 1 0,18-11 0,-14 6-30,-1-2 0,0 0-1,-1-1 1,0 0-1,0-1 1,-2 0-1,1-1 1,-2 0-1,1-1 1,-2 0-1,0-1 1,9-20-1,-6 9-46,-1-1 0,-2-1-1,0 0 1,-2 0 0,-1-1-1,3-41 1,-8 58-4,0 0 0,-2-20 1,1 30 26,-1-1 0,1 1 0,0-1 1,-1 1-1,0 0 0,1-1 0,-1 1 1,0 0-1,0-1 0,0 1 0,0 0 1,-1 0-1,1 0 0,-1 0 0,1 0 1,-1 0-1,0 0 0,0 1 0,-2-3 1,3 4 4,-1-1 1,1 1-1,-1-1 1,0 1 0,1 0-1,-1 0 1,1 0-1,-1 0 1,1 0-1,-1 0 1,1 0-1,-1 0 1,0 0 0,1 1-1,-1-1 1,1 1-1,-1-1 1,1 1-1,0 0 1,-1 0-1,1-1 1,0 1 0,-1 0-1,1 0 1,0 0-1,0 0 1,-2 3-1,-3 2-29,0 1 0,0 0 0,-7 11-1,8-10-43,1 1 0,-1-1 0,1 1 0,1 0 0,0 0 0,0 0 0,1 0 0,0 0 0,0 0 0,1 1 0,1-1 0,-1 1 0,2-1 0,-1 1 0,3 11 0,2 4-88,2-1 0,0 0 0,2 0 0,17 35 1,-17-41 174,10 32 0,-17-43 19,0 0 0,-1 0 0,0 0 0,0-1 0,-1 1 0,0 0 0,0 0 0,-2 10 0,2-14-100,-2 10-38,2-13 111,0 1 0,0-1-1,0 0 1,0 0-1,0 0 1,0 0 0,0 1-1,0-1 1,0 0-1,-1 0 1,2 0-1,-1 0 1,0 0 0,0 1-1,0-1 1,0 0-1,0 0 1,0 0 0,0 0-1,0 0 1,0 1-1,0-1 1,0 0-1,0 0 1,0 0 0,0 0-1,0 0 1,1 1-1,-1-1 1,0 0-1,0 0 1,0 0 0,0 0-1,0 0 1,0 0-1,1 0 1,-1 0 0,0 0-1,0 0 1,0 0-1,0 0 1,0 1-1,1-1 1,-1 0 0,0 0-1,0 0 1,0 0-1,0 0 1,1 0 0,-1 0-1,0-1 1,0 1-1,0 0 1,0 0-1,0 0 1,1 0 0,-1 0-1,11-7-65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16892,'-13'44'1453,"1"2"1,-6 61 0,-1 96 268,9-76-1013,-36 273-208,45-396-504,0 31 98,1-35-93,0 0 0,0 1 0,0-1 0,0 0 0,0 0 0,0 0 0,0 0 0,0 1-1,0-1 1,0 0 0,0 0 0,0 0 0,0 0 0,0 1 0,0-1 0,0 0 0,0 0 0,0 0 0,0 0-1,0 0 1,0 1 0,0-1 0,1 0 0,-1 0 0,0 0 0,0 0 0,0 0 0,0 0 0,0 1 0,0-1-1,1 0 1,-1 0 0,0 0 0,0 0 0,0 0 0,0 0 0,1 0 0,-1 0 0,0 0 0,0 0 0,0 0-1,0 0 1,1 0 0,-1 0 0,0 0 0,11-15 77,57-119-61,-31 59-372,85-130-1,-119 200 313,0 1 0,1 0-1,-1 0 1,1 0 0,0 0 0,0 0-1,0 1 1,7-4 0,-11 6 38,0 1 0,0 0 0,1 0 0,-1 0 0,0 0 0,1-1 0,-1 1 0,0 0 0,0 0 0,1 0 0,-1 0 0,0 0 0,1 0 0,-1 0 0,0 0 0,1 0 0,-1 0 0,0 0 0,0 0 0,1 0 0,-1 0 0,0 0 0,1 1 0,-1-1 0,0 0 0,0 0 0,1 0 0,-1 0 0,0 0 0,0 1 0,1-1 0,-1 0 0,0 0 0,0 0 0,1 1 0,1 13-75,-6 14-2,-12 18 36,11-37 128,2 1-1,-1 0 1,-3 19-1,7-29-76,0 1-1,0-1 1,0 0 0,0 0-1,0 0 1,1 0-1,-1 0 1,0 0-1,0 0 1,0 0-1,0 0 1,0 0 0,0 0-1,0 0 1,0 0-1,1 0 1,-1 0-1,0 0 1,0 0 0,0 0-1,0 0 1,0 0-1,0 0 1,1 0-1,-1 0 1,0 0-1,0 0 1,0 0 0,0 0-1,0 0 1,0 0-1,0 0 1,1 0-1,-1 0 1,0 0-1,0 0 1,0 0 0,0 0-1,0 0 1,0-1-1,0 1 1,0 0-1,0 0 1,0 0 0,0 0-1,1 0 1,-1 0-1,0 0 1,0 0-1,0-1 1,0 1-1,0 0 1,0 0 0,0 0-1,0 0 1,0 0-1,0 0 1,0-1-1,0 1 1,0 0 0,6-8 92,0-7-16,-1 0 1,-1-1-1,0 1 0,-1-1 1,0 0-1,-1 0 0,-1 0 1,-2-23-1,63 57-320,-39-14-478,1 0 1,0-2-1,0-1 1,0-1-1,0-1 1,47-9-1,-40 4-786,-1-1 0,0-2-1,0-1 1,53-26 0,-60 19 763,-18 10 1385,-16 9 1678,-4 4-1398,0 2 1,0-1 0,1 2-1,-20 15 1,25-18-488,1 1 0,-1 1 1,2-1-1,-1 2 0,1-1 0,0 1 1,-10 17-1,16-25-399,1 0 0,-1 0 0,1 0 0,-1 0 0,1 0 0,-1 0 0,1 0 0,-1 0 0,1 1 0,0-1 0,0 0 0,-1 0 0,1 0 0,0 0 0,0 1 0,0-1 0,0 0 0,1 0-1,-1 0 1,0 0 0,0 1 0,1-1 0,-1 0 0,1 0 0,-1 0 0,2 2 0,-1-2-20,0-1-1,1 1 1,-1 0-1,1 0 0,-1-1 1,1 1-1,0-1 1,-1 1-1,1-1 0,-1 0 1,1 0-1,0 0 1,-1 1-1,1-2 0,0 1 1,-1 0-1,1 0 1,2-1-1,9-2-65,-1 0 0,0-1-1,1 0 1,-2-1 0,1 0-1,-1-1 1,0 0 0,15-12 0,-13 8-45,0 0 0,-1-1 0,0 0 0,-1-1 0,20-27 1,-18 16-26,-12 22 114,-1 0 0,1 0 1,-1 0-1,1 0 1,-1 0-1,1 0 1,-1 0-1,0 0 1,0 0-1,1-1 0,-1 1 1,0 0-1,0 0 1,0 0-1,0 0 1,-1 0-1,1-3 0,-1 4 5,1 0 0,-1 0 0,1 0 0,-1 0 0,0 0-1,1-1 1,-1 1 0,1 0 0,-1 0 0,0 1 0,1-1-1,-1 0 1,1 0 0,-1 0 0,1 0 0,-1 0 0,0 1-1,1-1 1,-1 0 0,1 0 0,-1 1 0,1-1 0,-1 0-1,1 1 1,0-1 0,-1 1 0,1-1 0,-1 1 0,1-1-1,-1 1 1,-14 15 72,11-11-33,0 0-1,0 1 1,1-1 0,0 1-1,0 0 1,0 0-1,-2 8 1,5-13-51,-1 1 0,1-1 0,0 0 0,-1 0 0,1 0 0,0 1 0,0-1-1,0 0 1,0 1 0,0-1 0,0 0 0,0 0 0,0 1 0,1-1 0,-1 0 0,0 0 0,1 0 0,-1 1 0,1-1 0,-1 0 0,1 0 0,0 0 0,-1 0 0,1 0 0,0 0 0,0 0-1,0 0 1,0 0 0,0 0 0,0-1 0,0 1 0,0 0 0,0-1 0,0 1 0,0 0 0,0-1 0,1 0 0,-1 1 0,0-1 0,0 0 0,0 1 0,1-1 0,-1 0 0,2 0-1,6 0-185,-1 1 0,0-2-1,0 1 1,0-1-1,1-1 1,-1 1-1,14-6 1,-5 1-36,0-1 1,25-15-1,5-7-349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14939,'-20'22'1202,"2"-3"-192,-17 24 1,31-37-766,0 0 0,1-1-1,-1 1 1,1 0 0,1 1 0,-1-1-1,1 0 1,0 1 0,-1 9 0,2-13-192,1-1 1,1 0 0,-1 0 0,0 1-1,1-1 1,-1 0 0,1 0 0,-1 0-1,1 0 1,0 0 0,0 0-1,0 0 1,0 0 0,0 0 0,1 0-1,-1 0 1,1 0 0,-1-1-1,1 1 1,2 1 0,5 5-21,1-1 0,19 11 0,6 4-95,-28-16 31,0 1-1,0-1 1,-1 1 0,0 0-1,-1 1 1,1-1-1,-2 1 1,1 0-1,-1 0 1,0 1 0,-1-1-1,1 1 1,-2 0-1,1 0 1,-1 0-1,0 11 1,-1-6 20,-1 0 0,0-1 0,-1 1 0,-1-1 0,0 1 0,-1-1-1,0 1 1,-1-1 0,-1 0 0,-8 17 0,10-25 18,-26 48 83,27-50-76,0 0 0,0 0-1,0 0 1,-1 0 0,0-1 0,1 1 0,-1-1 0,0 1 0,0-1-1,-1 0 1,1 0 0,0 0 0,-4 1 0,6-3-12,0 0 0,0 1 0,0-1 0,0 0 0,0 0 0,0 0 0,0 0 0,0 0 0,0 0 0,0 0 0,0-1 0,0 1 0,0 0 0,0 0 0,0-1 0,0 1 0,1-1 0,-1 1 0,0-1 0,0 1 0,0-1 0,1 1 0,-1-1 0,0 0 0,0 1 0,1-1 0,-1 0 0,1 0 0,-1 1 0,1-1 0,-1 0 0,1 0 0,-1 0 0,1 0 0,0 0 0,-1 0 0,1 0 0,0-2-1,-1-2-38,0 0-1,0-1 1,0 1-1,1-1 0,0-10 1,3-1-47,0-1 0,1 1 1,0 0-1,2 1 0,0-1 0,0 1 1,2 0-1,0 1 0,1-1 1,0 2-1,23-28 0,10-3 14,1 1 0,55-41 0,9-11 379,-101 90-264,27-29 217,-31 32-227,0 1-1,0-1 0,-1 0 1,0 1-1,1-1 0,-1 0 1,0 0-1,0 0 0,0 0 1,-1 0-1,1 0 0,0-5 1,-1 7-18,-1 0 0,1 0 1,0 0-1,0-1 0,-1 1 1,1 0-1,-1 0 0,1 0 0,-1 0 1,1 0-1,-1 0 0,0 0 1,1 0-1,-1 0 0,0 1 0,0-1 1,0 0-1,0 0 0,0 1 0,1-1 1,-1 0-1,-1 1 0,1-1 1,0 1-1,0-1 0,0 1 0,0 0 1,0-1-1,0 1 0,0 0 1,0 0-1,-1 0 0,1 0 0,0 0 1,0 0-1,0 0 0,-2 1 1,-4-1 53,-1 0 1,0 1-1,1 1 1,-11 2 0,9-1-25,-1 0 0,1 1 1,0 0-1,0 1 0,-16 10 0,22-12-40,0-1 0,0 0 0,0 1 0,0 0 0,0 0 0,1 0 0,-1 0 0,1 0 0,0 0 0,0 0 0,0 1 0,0-1 0,1 1 0,-1 0 0,1-1 0,0 1 0,-1 7 0,2-10 5,0 1-1,0 0 0,0 0 1,1 0-1,-1 0 1,1 0-1,0-1 1,-1 1-1,1 0 0,0 0 1,0-1-1,0 1 1,0 0-1,0-1 0,0 1 1,1-1-1,-1 0 1,0 1-1,1-1 1,-1 0-1,1 0 0,-1 0 1,1 0-1,0 0 1,0 0-1,-1 0 1,1-1-1,0 1 0,0-1 1,3 1-1,8 3 170,1-2-1,-1 0 1,18 1 0,-25-3-222,69 1 184,8-6 29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11923,'-1'0'84,"0"0"0,0 1 1,0-1-1,0 1 1,0-1-1,0 1 1,0-1-1,0 1 1,0 0-1,1 0 1,-1-1-1,0 1 0,0 0 1,1 0-1,-1 0 1,0 0-1,1 0 1,-1 0-1,1 0 1,-1 0-1,1 0 0,-1 0 1,1 0-1,0 0 1,0 1-1,0 1 91,0 0 0,1 0-1,-1 0 1,1 0 0,0 0-1,0 0 1,2 4 0,4 13 11,2 14-79,-1 1-1,4 70 1,-7 76 138,-4-54-110,8 67 288,42 236 0,24-63 421,7 35-344,-63-281-377,5 166-1,-26-110 90,2 35 533,0-205-647,1 1 1,0-1 0,1 0 0,0 1-1,0-1 1,0 0 0,1 0 0,0 0 0,0 0-1,1 0 1,0-1 0,0 0 0,1 0-1,-1 0 1,1 0 0,1-1 0,-1 0 0,1 0-1,0 0 1,0 0 0,0-1 0,1 0-1,-1-1 1,1 1 0,0-1 0,0-1 0,0 1-1,1-1 1,11 2 0,0-1-73,0-1 0,-1-1-1,1-1 1,0 0 0,-1-2 0,21-3 0,112-30 2,-107 23-9,204-41-759,-211 48-147,1 2 0,-1 1 0,1 1-1,65 9 1,-95-6 665,20 0-1791,-27-2 1956,0 0 1,0 0 0,0-1 0,0 1-1,0 0 1,-1-1 0,1 1 0,0 0-1,0-1 1,0 1 0,-1-1 0,1 1-1,0-1 1,-1 0 0,1 1 0,0-1 0,-1 0-1,1 1 1,-1-1 0,1 0 0,-1 0-1,1 1 1,-1-1 0,0 0 0,1 0-1,-1 0 1,1-1 0,2-15-556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0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16051,'0'1'86,"0"0"0,1 0 0,-1-1 0,1 1 0,-1-1 0,1 1-1,0 0 1,-1-1 0,1 1 0,-1-1 0,1 1 0,0-1 0,-1 0-1,1 1 1,0-1 0,0 0 0,0 1 0,-1-1 0,1 0 0,0 0-1,0 0 1,-1 0 0,1 0 0,0 0 0,0 0 0,0 0 0,1 0-1,24 0 991,19-6 33,-33 4-953,-1 0 0,1 1 0,0 0 0,0 0 0,15 3 0,-24-2-146,0 1-1,0 0 1,1 0-1,-1 0 0,0 0 1,0 0-1,0 1 1,0 0-1,0-1 0,-1 1 1,1 0-1,0 0 1,-1 1-1,1-1 0,-1 0 1,0 1-1,0-1 1,0 1-1,0 0 0,0 0 1,-1 0-1,1 0 1,0 4-1,2 3 13,-2 1 1,1 0-1,-1-1 0,-1 1 1,0 0-1,-1 0 0,0-1 1,0 1-1,-1 0 0,-3 14 1,-3 9 247,-21 60-1,-38 70 415,56-142-780,-2-1 0,0 0-1,-2-1 1,0 0 0,-20 21 0,20-28-55,4-8-147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15883,'5'-13'1775,"4"-8"1464,-8 21-3182,-1 0 0,1 0 0,-1-1 0,1 1 0,-1 0 0,1 0 1,-1-1-1,1 1 0,0 0 0,-1 0 0,1 0 0,-1 0 0,1 0 0,0 0 1,-1 0-1,1 0 0,-1 0 0,1 0 0,0 0 0,-1 0 0,1 1 0,-1-1 1,1 0-1,-1 0 0,1 1 0,-1-1 0,1 0 0,-1 1 0,1-1 0,-1 0 1,1 1-1,-1-1 0,1 1 0,-1-1 0,0 0 0,1 2 0,38 36 239,39 48 0,18 20-246,-70-81 13,0-1 1,60 40 0,-75-57-137,0-1 1,0-1-1,1 0 1,-1 0-1,15 3 1,-19-7-112,-1 0 0,1 0 0,0 0 0,0-1 0,0 1 0,0-2 0,0 1 0,-1-1 0,1 0 1,9-3-1,-13 3 131,0 0 0,0 0 0,0-1 1,0 1-1,-1-1 0,1 0 0,0 0 0,-1 0 1,1 0-1,-1 0 0,0 0 0,0-1 1,0 1-1,0-1 0,3-4 0,12-24-563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18220,'-7'11'2982,"-2"13"-2082,-131 469 277,-4 16-1926,143-504 703,-1 5-17,0-1 0,-1 0 1,-5 11-1,8-20 55,0 1 0,0-1 0,0 0 0,0 1 0,0-1-1,-1 0 1,1 0 0,0 1 0,0-1 0,0 0 0,-1 1 0,1-1 0,0 0 0,0 0 0,-1 0 0,1 1 0,0-1 0,-1 0 0,1 0 0,0 0 0,0 0 0,-1 1 0,1-1 0,0 0 0,-1 0-1,1 0 1,-1 0 0,-7-6-314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78 319 14139,'-13'8'1074,"2"-1"-234,0 0-1,1 0 1,-16 15 0,26-21-777,-1-1 1,1 0-1,-1 1 0,1-1 0,-1 1 1,1-1-1,-1 1 0,1-1 0,0 1 1,-1-1-1,1 1 0,0-1 1,0 1-1,-1 0 0,1-1 0,0 1 1,0-1-1,0 1 0,0 0 0,0-1 1,0 1-1,0 0 0,0-1 1,0 1-1,0-1 0,0 1 0,0 0 1,0-1-1,0 1 0,1-1 1,-1 1-1,0 0 0,0-1 0,1 1 1,-1-1-1,0 1 0,1-1 0,-1 1 1,1-1-1,-1 1 0,1-1 1,-1 0-1,1 1 0,-1-1 0,1 1 1,-1-1-1,1 0 0,-1 0 0,1 1 1,-1-1-1,1 0 0,0 0 1,-1 0-1,1 0 0,-1 1 0,2-1 1,2 1 110,1 0 1,-1 0-1,1 0 0,-1-1 1,1 0-1,6 0 1,2-2-20,-1-1-1,0 0 1,0-1 0,0 0 0,-1-1 0,1 0 0,-1-1 0,-1 0 0,13-9 0,9-9 104,43-42 1,-43 36-682,0-1 1,-3-1-1,48-69 0,-75 97 374,0 1-1,0-1 1,0-1 0,-1 1-1,1 0 1,-1 0 0,1-8-1,1-11-308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17404,'2'-5'209,"0"1"1,0-1-1,0 1 1,1 0 0,-1-1-1,1 1 1,0 0-1,1 1 1,-1-1-1,1 0 1,-1 1 0,1 0-1,0 0 1,7-4-1,7-4 319,38-16 0,-55 27-505,20-9 69,-1 1 1,2 2-1,24-6 0,-38 11-87,0-1-1,0 1 0,0 0 1,0 1-1,0 0 0,1 1 1,-1-1-1,0 1 0,0 1 1,0 0-1,13 5 0,-17-5 6,-1 0 0,1 1 0,-1 0 0,0-1-1,0 1 1,0 1 0,0-1 0,0 0-1,-1 1 1,0-1 0,1 1 0,-1 0 0,-1 0-1,1 0 1,-1 0 0,1 0 0,-1 0 0,0 0-1,0 0 1,-1 0 0,1 7 0,0 12 65,0 0 1,-5 39 0,3-48-51,-7 65-354,-4-1 0,-31 115-1,32-154 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2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15675,'0'0'126,"0"0"0,0 0 0,0 0-1,-1 0 1,1-1 0,0 1 0,0 0 0,0 0-1,0 0 1,0-1 0,0 1 0,0 0-1,0 0 1,0-1 0,0 1 0,0 0 0,0 0-1,0 0 1,0-1 0,0 1 0,0 0-1,0 0 1,0-1 0,0 1 0,0 0 0,0 0-1,0 0 1,1-1 0,-1 1 0,0 0-1,0 0 1,0 0 0,0 0 0,0-1-1,1 1 1,-1 0 0,0 0 0,0 0 0,1 0-1,6-10 1232,2 3-985,-1 1 0,1-1 0,0 1 0,1 1 0,0 0-1,16-6 1,-19 9-363,-1 0 0,0 0 0,1 0 0,-1 1 1,1 0-1,0 0 0,-1 1 0,1 0 0,-1 0 0,1 1 0,0-1 0,7 3 0,-13-2-27,0-1-1,0 1 1,0-1-1,0 1 1,-1-1 0,1 1-1,0 0 1,-1-1 0,1 1-1,0 0 1,-1-1 0,1 1-1,-1 0 1,1 0-1,-1 0 1,1 0 0,-1-1-1,1 1 1,-1 0 0,0 0-1,0 0 1,1 0 0,-1 0-1,0 0 1,0 0-1,0 0 1,0 0 0,0 0-1,0 0 1,0 0 0,-1 0-1,1 0 1,0 0-1,-1 0 1,1 0 0,-1 1-1,-17 39-319,14-34 277,-3 8 32,-3 4 0,0 0-1,2 1 0,0 0 1,1 0-1,2 1 1,-5 25-1,9-43 34,1-1 0,0 1 0,-1-1 0,1 1 0,0 0 1,0-1-1,1 1 0,-1-1 0,1 1 0,-1-1 0,1 1 0,0-1 0,0 1 0,0-1 0,0 1 0,0-1 0,0 0 1,1 0-1,-1 0 0,1 0 0,-1 0 0,1 0 0,0 0 0,0 0 0,0 0 0,0-1 0,0 1 0,0-1 1,1 0-1,-1 0 0,0 0 0,1 0 0,-1 0 0,1 0 0,-1 0 0,1-1 0,-1 1 0,1-1 0,0 0 0,-1 0 1,1 0-1,2 0 0,8-1 32,-1 0 0,0-1 0,0 0 1,-1-1-1,1-1 0,0 1 0,18-11 0,-12 5 128,0 0-1,-1-2 1,-1 0-1,0-1 1,22-22 0,-33 30-109,0-1 0,0 0 0,-1 0 0,0-1 0,0 1 0,0-1 0,-1 0 0,0 0 0,0 0 1,0 0-1,-1-1 0,0 1 0,0-1 0,0 1 0,-1-1 0,0 0 0,-1 0 0,1 1 0,-2-13 1,0 15-49,0 1 1,0 0 0,0-1 0,0 1 0,0 0 0,-1 0 0,0 0 0,0 0 0,1 0 0,-2 0 0,1 0 0,0 1 0,-1-1 0,1 1-1,-1 0 1,1 0 0,-6-4 0,9 11-572,9 3 191,3-4-516,0-1 1,25 3-1,-25-4 693,8 3-288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22 17444,'-8'-4'174,"1"1"1,0 0-1,-1 0 1,1 1-1,-1 0 1,0 1-1,0-1 1,0 1-1,0 1 1,0 0-1,1 0 1,-1 0-1,0 1 1,0 0-1,0 1 1,0 0-1,1 0 1,-1 1-1,1-1 1,-1 2-1,1-1 1,-13 9-1,9-4-111,1 0 0,0 1 0,1 0-1,0 0 1,0 1 0,1 0 0,0 1 0,0 0 0,2 0-1,-1 0 1,1 1 0,1 0 0,-5 16 0,5-10-30,0 0 1,1 0 0,2 1-1,0 0 1,0 34-1,2-45-24,1 1 0,-1-1 0,2 1 0,-1-1 0,1 1 0,1-1 0,-1 0 0,1 0 0,1 0-1,-1-1 1,1 1 0,1-1 0,-1 0 0,1 0 0,7 7 0,-9-11 3,0 0 0,0 0 0,1-1 0,-1 1 0,1-1 0,0 0 0,0 0 0,0 0 0,0 0 0,0-1 1,0 1-1,0-1 0,0 0 0,1-1 0,-1 1 0,8 0 0,-6-2 31,1 0-1,0 0 1,-1 0 0,1-1-1,-1 0 1,1 0 0,-1 0 0,0-1-1,11-7 1,-1 0 120,-2-1 0,1-1 1,-1 0-1,-1 0 0,0-2 0,-1 0 0,10-16 1,-9 12 123,-1-1 0,-2 0 0,1 0 0,6-23 0,-13 33-170,-2 1 0,1-1 0,-1 1-1,0-1 1,-1 0 0,0 0 0,-1 0 0,1 0 0,-2 1 0,1-1 0,-1 0 0,-4-16 0,3 21-160,0 0-1,0 0 1,0 0 0,-1 0 0,1 1-1,-1-1 1,0 1 0,0 0-1,0 0 1,-1 0 0,1 0 0,-1 0-1,0 1 1,1-1 0,-1 1 0,0 0-1,0 0 1,0 1 0,-1-1-1,1 1 1,0 0 0,-1 0 0,1 0-1,0 1 1,-5-1 0,5 1-139,0 0 0,1-1 0,-1 1 0,1 1 0,-1-1 0,1 0 0,-1 1 0,1 0 0,-1 0 0,1 0 0,0 0 0,-1 0 0,1 1 0,0 0 0,0-1 0,0 1 0,0 0 0,0 1 0,0-1 0,1 0 0,-1 1 0,1-1-1,0 1 1,-1 0 0,1 0 0,1 0 0,-1 0 0,0 0 0,1 0 0,-1 1 0,0 3 0,0 14-699,7-2-26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58 442 15483,'-2'0'185,"0"1"-1,0-1 0,0 1 1,0 0-1,0-1 0,0 1 1,0 0-1,0 0 0,1 1 1,-1-1-1,0 0 1,1 1-1,-1-1 0,1 1 1,-1-1-1,1 1 0,0-1 1,-1 1-1,1 0 0,0 0 1,0 0-1,0 0 0,0 0 1,0 3-1,-3 6 87,0 0 0,1 0-1,-2 14 1,4-17-234,0 0 1,0 0-1,1 0 0,0 1 0,1-1 0,0 0 1,3 13-1,-4-20-38,0 1-1,1 0 1,0-1 0,-1 1 0,1-1 0,0 1-1,0-1 1,0 1 0,0-1 0,0 0 0,0 1 0,0-1-1,0 0 1,1 0 0,-1 0 0,0 0 0,3 2-1,-2-3 1,0 1 0,0-1 0,0 0 0,0 0 0,0 1 0,0-1 0,0 0 0,0-1 0,0 1 0,0 0 0,0-1 0,-1 1 0,1-1 0,0 1 0,0-1 0,0 0 0,0 0 0,-1 0 0,3-1 0,5-4 36,-1 0-1,0 0 1,0 0-1,0-1 1,-1 0-1,0-1 1,-1 0-1,0 0 0,9-14 1,2-8 386,18-48 0,-16 34 158,-16 91-111,-4-39-465,1-1 0,1 1-1,0 0 1,0 0 0,0 0 0,1-1 0,0 1-1,1 0 1,-1-1 0,7 12 0,-8-18-2,0-1 0,0 1 0,0 0 0,0 0 0,0 0 0,0-1 0,0 1 0,0-1 0,0 1 0,0-1 1,0 1-1,0-1 0,0 0 0,0 1 0,1-1 0,-1 0 0,0 0 0,0 0 0,0 0 0,1 0 0,-1 0 0,0 0 0,0 0 1,0 0-1,1-1 0,-1 1 0,0 0 0,0-1 0,0 1 0,0-1 0,0 1 0,0-1 0,2-1 0,3-2-12,0-1 1,0 1-1,10-11 0,-15 14 6,11-12-322,0-1-1,-1 1 1,-1-2 0,0 1 0,-1-2 0,11-25-1,-13 24-476,-1 0-1,-1 0 0,0-1 1,-1 0-1,-1 1 0,1-28 1,-3-14 209,0 15 1071,1 0-1,8-47 1,-4 114 1110,-16 276 698,3-107-428,1-286-1489,0 27 221,6 65-573,0 1-1,0 0 1,0-1-1,0 1 0,1 0 1,-1 0-1,0-1 1,0 1-1,1 0 0,-1 0 1,1-1-1,-1 1 1,1 0-1,-1 0 1,1 0-1,0 0 0,-1 0 1,1 0-1,0 0 1,0 0-1,0 0 0,0 0 1,0 0-1,0 1 1,0-1-1,2-1 1,2 0-114,0 0 0,0 1 1,0 0-1,0-1 1,8 1-1,12-4-634,-13 1 695,1-1-1,-1 0 0,0 0 1,21-14-1,-6 1-262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15467,'-10'37'647,"2"0"-1,1 1 1,3-1-1,0 1 1,3 0-1,1 0 1,2 0-1,9 57 1,-4-64-341,1 0-1,2 0 1,21 48 0,-31-79-299,0 0 1,1 0-1,-1 0 0,0 1 1,0-1-1,1 0 1,-1 0-1,0 0 0,0 0 1,0 0-1,1 0 0,-1 0 1,0 0-1,0 0 1,1 0-1,-1 0 0,0 0 1,0 0-1,0 0 1,1 0-1,-1 0 0,0 0 1,0 0-1,1 0 0,-1-1 1,0 1-1,0 0 1,0 0-1,1 0 0,-1 0 1,0 0-1,0 0 1,0-1-1,0 1 0,0 0 1,1 0-1,-1 0 0,0-1 1,0 1-1,0 0 1,0 0-1,0 0 0,0-1 1,0 1-1,0 0 1,0 0-1,1-1 0,-1 1 1,0 0-1,0 0 0,0 0 1,0-1-1,-1 1 1,4-15 92,-1 0 0,0 1 1,-1-21-1,1-1-23,18-136 131,-15 148-203,1 0-1,1 0 1,0 0-1,23-43 1,-27 62-12,0 0 1,1 0-1,-1 0 1,1 1-1,0-1 1,0 1-1,1 0 0,0 0 1,-1 1-1,8-5 1,-9 7-6,0-1 0,-1 1 0,1-1 1,0 1-1,0 0 0,0 0 0,1 0 1,-1 1-1,0-1 0,0 1 0,0 0 1,0 0-1,1 0 0,-1 0 1,0 0-1,0 1 0,0-1 0,0 1 1,1 0-1,-1 0 0,4 2 0,-5-1 14,1 0 0,-1 0 0,1 0-1,-1 0 1,0 0 0,0 1 0,0-1-1,0 1 1,0 0 0,-1 0 0,1-1-1,-1 1 1,0 0 0,0 0 0,0 0-1,0 0 1,0 1 0,0-1 0,-1 0-1,0 0 1,0 0 0,0 1 0,0-1-1,0 0 1,-1 4 0,-1 10 143,-1 0 0,-1 0-1,-6 20 1,10-36-131,-3 6 20,-2 10 254,-12 27 1,16-40-283,0-1-1,-1 0 1,0 0-1,0 0 1,1-1 0,-2 1-1,1 0 1,0-1-1,0 1 1,-1-1-1,1 0 1,-1 0 0,0 0-1,0 0 1,-5 2-1,6-3-30,1-1 0,0 0 0,0 0 0,-1 1 0,1-1 0,0 0 0,-1-1 0,1 1 0,0 0 0,-1 0 0,1 0 0,0-1 0,-1 1 0,1-1 0,0 1 0,0-1 0,-1 1 0,1-1 0,0 0 0,0 0 0,0 1 0,0-1 0,0 0-1,0 0 1,0 0 0,-1-2 0,-1-1-6,0 0 0,0-1 0,0 0 0,1 1 0,-3-9-1,-7-25-269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30 345 18972,'-6'-13'1691,"5"13"-1652,1 0 0,0 0 0,0-1-1,0 1 1,-1 0 0,1 0 0,0 0 0,0 0 0,-1 0 0,1 0-1,0 0 1,0 0 0,-1 0 0,1 0 0,0 0 0,0 0-1,-1 0 1,1 0 0,0 0 0,0 0 0,-1 0 0,1 0 0,0 0-1,0 0 1,-1 0 0,1 0 0,0 0 0,0 1 0,-1-1-1,0 1 73,0 0-1,0 1 1,0-1 0,0 0-1,0 1 1,0-1-1,1 1 1,-1-1-1,0 1 1,1-1-1,-1 1 1,1-1-1,-1 4 1,-1 8 0,0 1 1,1 0-1,1 0 0,0-1 1,1 1-1,1 0 1,0-1-1,6 24 1,-7-35-106,-1-1 1,1 1-1,-1-1 1,1 1-1,-1-1 1,1 0 0,0 1-1,0-1 1,0 0-1,-1 1 1,1-1-1,0 0 1,1 0 0,-1 0-1,0 0 1,0 0-1,0 0 1,1 0-1,-1 0 1,0-1 0,1 1-1,-1 0 1,3 0-1,-2-1 12,0 0 0,1 0 0,-1 0 0,0-1 0,0 1-1,0-1 1,0 1 0,0-1 0,0 0 0,0 0 0,0 0 0,0 0 0,0 0-1,-1 0 1,3-2 0,5-4 68,-1 0-1,0-1 1,0-1 0,-1 1-1,9-13 1,60-102 726,-75 122-809,-1 0 0,1 0 0,0 0 0,-1 0 1,1 0-1,0 1 0,0-1 0,0 0 0,-1 0 0,1 0 0,0 1 0,0-1 0,0 0 0,2 0 0,-3 1-3,1 0 0,-1 0 0,0 0-1,1 0 1,-1 0 0,0 0 0,1 1 0,-1-1 0,0 0 0,1 0-1,-1 0 1,1 0 0,-1 0 0,0 1 0,0-1 0,1 0-1,-1 0 1,0 0 0,1 1 0,-1-1 0,0 0 0,0 1-1,1-1 1,-1 0 0,0 0 0,0 1 0,0-1 0,0 0-1,1 1 1,1 5-10,-1-1 1,1 0-1,-1 1 0,1 9 0,-1-8 9,1 7-13,-1-3 3,1 1-1,0 0 0,0 0 1,2-1-1,-1 1 0,1-1 1,7 13-1,-10-23 12,-1 0 0,1 0 0,0 0-1,0-1 1,0 1 0,0 0 0,0 0 0,0 0 0,0-1-1,0 1 1,0-1 0,0 1 0,0-1 0,0 1-1,0-1 1,1 1 0,-1-1 0,0 0 0,0 0 0,1 0-1,-1 0 1,0 0 0,0 0 0,1 0 0,-1 0-1,0 0 1,0 0 0,0-1 0,1 1 0,-1 0-1,0-1 1,0 1 0,0-1 0,0 0 0,0 1 0,0-1-1,0 0 1,2-1 0,3-2 3,-1-1-1,1 0 1,-1 0-1,0-1 1,6-6-1,3-8 13,-1-1 0,-1-1 0,-1 1-1,0-2 1,9-30 0,-3-3 45,11-62 1,-22 91-110,-2-1 1,2-40-1,-9 158-141,0-55 186,2 0 0,1 1 0,2-1 1,12 66-1,-9-87 8,-1-1 0,2 0 1,0-1-1,0 1 0,14 18 1,45 50 28,-275-300-2825,204 214 2838,-14-15 159,19 19-192,1 1 0,0-1-1,-1 1 1,1-1 0,0 1-1,0-1 1,-1 1-1,1-1 1,0 1 0,0-1-1,0 1 1,0-1 0,0 1-1,0-1 1,0 1 0,0-1-1,0 0 1,0 1 0,0-1-1,0 1 1,0-1 0,0 1-1,0-1 1,0 1-1,1-1 1,-1 1 0,0-1-1,0 1 1,1-1 0,-1 1-1,0-1 1,1 1 0,-1 0-1,0-1 1,1 1 0,-1-1-1,1 1 1,-1 0 0,1-1-1,-1 1 1,0 0-1,2-1 1,11-4 144,1-1 0,0 2 0,0 0 0,0 1 0,21-3 0,22-5-784,-47 8 478,0 0 0,-1 0 0,1-1 1,-1 0-1,0 0 0,0-1 0,-1-1 0,1 0 1,-1 0-1,0 0 0,7-9 0,16-24-372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16924,'8'4'1848,"5"-2"-1176,11-2-160,6-2 937,14-2-425,5 0-208,10 1-224,1 2-64,2 1-248,-5 1-208,-8 6-792,-5 5-368,-18 1 872,-4-2-184,-14-4-168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12611,'19'26'1688,"11"-6"-720,3-4-288,16-12 1913,5-1-1345,8-4-136,1-5-95,0-4-249,-4 1-256,-8 1-1024,-5 2 696,-22 5-200,-6 2-144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17452,'3'-4'1752,"1"7"-1152,1 8-304,-1 15 1129,2 4-481,1 11-536,0 2-256,0 8-392,-1-4-192,0-3-472,-4-4 127,-3-9 505,-3-6-168,-3-7-208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17924,'6'-11'308,"0"1"0,0 0 1,1 0-1,0 0 0,1 1 0,0 0 1,0 0-1,1 1 0,0 0 0,1 0 0,0 1 1,0 1-1,19-10 0,-18 10-174,1 1 0,0 0 0,1 1 0,-1 0 0,0 1 0,1 0 0,0 1 0,0 1 0,0 0 0,0 1 0,0 0 0,21 3 0,-29-2-119,-1 0-1,1 0 0,-1 1 1,0-1-1,0 1 1,1 0-1,-1 0 1,0 0-1,0 1 0,-1-1 1,1 1-1,-1 0 1,1 0-1,-1 0 1,0 1-1,0-1 1,0 1-1,4 7 0,-4-6 19,-1 1 0,0-1 0,-1 0 0,1 1 0,-1-1 0,0 1 0,0 0 0,-1-1 0,0 1 0,0 0 0,0-1 0,0 1-1,-1 0 1,-3 9 0,0 1-36,-2 0 0,0-1 0,-1 0-1,0-1 1,-1 0 0,-1 0 0,0 0-1,-1-1 1,0 0 0,-1-1 0,0 0-1,-1-1 1,-23 16 0,23-21-1043,8-7 469,9-5 121,8-7-236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15651,'5'11'635,"0"0"0,-1 0-1,0 1 1,-1-1-1,-1 0 1,0 1 0,0 0-1,0 20 1,-1-14-46,1 1 1,5 21 0,-7-39-556,1 0 1,-1 1 0,0-1-1,1 0 1,-1 1 0,1-1 0,-1 0-1,1 0 1,0 1 0,0-1-1,-1 0 1,1 0 0,0 0 0,0 0-1,0 0 1,0 0 0,2 1-1,-2-2-1,-1 0-1,1 1 0,0-1 0,0 0 0,-1 0 0,1 0 1,0 0-1,0 0 0,-1 0 0,1 0 0,0 0 0,0-1 1,-1 1-1,1 0 0,0 0 0,-1 0 0,1-1 0,0 1 1,-1-1-1,1 1 0,0 0 0,0-2 0,2 0 72,0-1 0,0 0 0,-1 0 0,1 0 0,-1-1 0,0 1 0,0 0 0,0-1 0,0 0 0,1-3 0,0-3 4,0-1 0,-1 1 1,-1-1-1,1 0 0,-2 1 0,1-1 0,-2 0 0,1 1 0,-1-1 0,-1 0 1,0 1-1,-4-13 0,22 23-4623,26-6 1946,-19-2 1491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42 325 10274,'10'0'2688,"-10"6"-542,-14 13 613,3-5-1950,7-6-542,0 0 0,1 0 0,-1 0 0,1 1 0,1-1 0,0 1 0,-2 17 0,4-23-221,0-1 0,0 1 0,0-1 0,0 1 0,0-1 0,1 1 0,-1-1 0,1 1 0,0-1 0,0 1 0,0-1 0,0 0 0,2 4 0,-2-4 13,1-1-1,-1 1 0,1-1 0,-1 0 1,1 0-1,-1 0 0,1 0 0,0 0 1,-1 0-1,1 0 0,0-1 0,0 1 1,0-1-1,0 1 0,-1-1 0,1 0 1,0 1-1,0-1 0,0 0 0,3-1 1,1 1 90,-1-1 1,0 0 0,0-1 0,0 1 0,0-1 0,0 0 0,-1 0 0,1-1 0,0 1 0,-1-1 0,0 0-1,1 0 1,-1-1 0,-1 1 0,1-1 0,0 0 0,-1 0 0,0 0 0,0 0 0,3-6 0,-4 7-93,0-1 1,0 1 0,0-1 0,0 0 0,-1 0 0,0 1-1,1-1 1,-1 0 0,-1 0 0,1 0 0,-1 0-1,1-1 1,-1 1 0,0 0 0,-1 0 0,1 0-1,-1 0 1,0 0 0,0 0 0,0 0 0,0 0-1,-1 1 1,1-1 0,-1 0 0,0 1 0,-4-6 0,5 8-108,-1-1 0,0 1 1,0 0-1,1-1 1,-1 1-1,0 0 1,0 0-1,0 1 1,0-1-1,-1 0 1,1 1-1,0-1 1,-2 0-1,3 1-26,0 0-1,1 0 0,-1 0 0,1 0 1,-1-1-1,0 1 0,1 0 1,-1 0-1,0 0 0,1 0 1,-1 1-1,0-1 0,1 0 0,-1 0 1,1 0-1,-1 0 0,0 1 1,1-1-1,-1 0 0,1 1 1,-1-1-1,1 0 0,-1 1 0,1-1 1,-1 1-1,1-1 0,-1 0 1,1 1-1,-1-1 0,1 1 1,0 0-1,-1-1 0,1 1 0,0-1 1,-1 1-1,1-1 0,0 1 1,0 0-1,0-1 0,0 1 0,0 0 1,0-1-1,-1 1 0,1 0 1,1-1-1,-1 2 0,0-2 26,0 0 0,0 1 0,0-1-1,0 0 1,0 0 0,0 1 0,0-1 0,1 0-1,-1 1 1,0-1 0,0 0 0,0 1-1,1-1 1,-1 0 0,0 0 0,0 0 0,1 1-1,-1-1 1,0 0 0,0 0 0,1 0-1,-1 1 1,0-1 0,1 0 0,-1 0 0,0 0-1,1 0 1,-1 0 0,0 0 0,1 0 0,-1 0-1,0 0 1,1 0 0,-1 0 0,0 0-1,1 0 1,-1 0 0,0 0 0,1 0 0,-1 0-1,0 0 1,1-1 0,18-6-758,5-7-74</inkml:trace>
  <inkml:trace contextRef="#ctx0" brushRef="#br0" timeOffset="1">436 171 15955,'-83'104'3889,"76"-94"-3631,0 1 0,1 0 0,0 0 0,1 0 0,1 1 0,0-1 0,0 1 0,-3 18 0,7-28-228,0-1 0,-1 1 0,1-1 0,0 1-1,0-1 1,0 1 0,0-1 0,0 1 0,1-1 0,-1 1 0,0-1 0,1 1-1,-1-1 1,1 1 0,-1-1 0,1 0 0,0 1 0,0-1 0,1 2 0,-1-2-6,0-1 1,0 1-1,0 0 1,0-1 0,0 1-1,0-1 1,1 1-1,-1-1 1,0 0 0,0 1-1,0-1 1,1 0-1,-1 0 1,0 0 0,0 0-1,0 0 1,1 0-1,1-1 1,3 0 31,0-1 0,0 0 0,-1 0 0,1-1 0,-1 1 1,1-1-1,-1 0 0,8-7 0,2-3 72,-1-1 0,0-1 0,-1 0 0,-1-1 0,0 0 0,-1-1 0,-1 0 0,10-23 0,-8 11 67,-1 0 0,-1-1 0,-1 0 0,7-47 0,-16 40-13,0 37-180,0 0 0,0 0 1,0-1-1,0 1 1,0 0-1,0-1 0,0 1 1,0 0-1,0 0 1,0-1-1,0 1 0,0 0 1,-1-1-1,1 1 1,0 0-1,0 0 0,0 0 1,0-1-1,-1 1 1,1 0-1,0 0 0,0-1 1,0 1-1,-1 0 1,1 0-1,0 0 0,0 0 1,-1 0-1,1-1 1,0 1-1,-1 0 0,1 0 1,-1 0-1,0 1 1,0-1-1,0 1 0,0 0 1,1-1-1,-1 1 0,0 0 1,0 0-1,0 0 0,0 0 1,1 0-1,-1 0 1,1 0-1,-1 0 0,0 1 1,-9 17-3,1 0 1,1 0 0,1 1 0,0 0 0,2 0-1,0 1 1,2 0 0,0 0 0,0 30 0,3-45-70,0 0 1,1 0 0,0 0-1,0 0 1,0-1 0,1 1 0,0 0-1,0-1 1,1 0 0,-1 1-1,1-1 1,0 0 0,0 0 0,1 0-1,-1-1 1,1 1 0,0-1 0,1 0-1,-1 0 1,1 0 0,-1-1-1,1 0 1,0 0 0,0 0 0,1 0-1,-1-1 1,1 0 0,-1 0-1,12 2 1,10-1-320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2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 16315,'0'0'38,"0"0"-1,0 1 0,-1-1 0,1 0 0,0 0 0,0 0 0,0 0 0,-1 0 0,1 0 0,0 0 0,0 0 0,0 0 1,-1 0-1,1 0 0,0 0 0,0 0 0,0 0 0,-1 0 0,1-1 0,0 1 0,0 0 0,0 0 0,0 0 0,-1 0 1,1 0-1,0 0 0,0 0 0,0 0 0,0-1 0,0 1 0,-1 0 0,1 0 0,0 0 0,0 0 0,0-1 0,0 1 1,0 0-1,0 0 0,0 0 0,0-1 0,0 1 0,0 0 0,0 0 0,-1 0 0,1 0 0,0-1 0,0 1 0,0 0 1,0 0-1,1 0 0,-1-1 0,0 1 0,0 0 0,0 0 0,0 0 0,0-1 0,0 1 0,0 0 0,0 0 0,0 0 1,0 0-1,0-1 0,1 1 0,-1 0 0,0 0 0,0 0 0,0 0 0,-17 1 832,7 3-682,-1 1 1,1 0-1,-1 1 1,1 0 0,1 0-1,-1 1 1,1 0-1,-13 14 1,7-6-104,1 1 1,1 1-1,-21 33 0,28-41-28,-11 22 121,16-30-160,0 1 0,0-1 0,0 1 0,1 0 0,-1-1 0,1 1 0,0 0 0,-1 0 0,1-1 0,0 1 0,0 0 0,0 0 0,0-1 0,0 1-1,1 2 1,-1-4-13,0 1 0,1-1 1,-1 1-1,0-1 0,1 1 0,-1-1 0,1 0 0,-1 1 0,1-1 0,-1 0 0,1 1 0,-1-1 0,1 0 0,-1 1 0,1-1 0,-1 0 0,1 0 0,-1 0 0,1 0 0,-1 0 0,1 1 0,0-1 0,-1 0 0,1 0 0,-1 0 0,1 0 0,0-1 0,-1 1 0,1 0 0,-1 0 0,1 0 0,-1 0 1,1-1-1,-1 1 0,1 0 0,-1 0 0,2-1 0,23-15 33,-19 12-17,71-45 91,-14 8 5,111-55 0,-170 95-110,-1-1 0,1 0 0,0 1 1,1 0-1,-1 0 0,4 0 0,-7 1-4,-1 0-1,1 0 1,0 0-1,-1 0 1,1 0-1,-1 0 1,1 0 0,-1 0-1,1 0 1,0 1-1,-1-1 1,1 0-1,-1 0 1,1 1-1,-1-1 1,1 0 0,-1 1-1,0-1 1,1 0-1,-1 1 1,1-1-1,-1 1 1,0-1-1,1 1 1,-1-1 0,0 1-1,1-1 1,-1 1-1,0-1 1,0 1-1,0-1 1,1 1-1,-1-1 1,0 1 0,0 0-1,0-1 1,0 1-1,0-1 1,0 1-1,0-1 1,0 1-1,0 0 1,0-1-1,-1 1 1,1-1 0,0 1-1,0-1 1,0 1-1,-1-1 1,1 1-1,-1 0 1,-3 12-4,-1-1 0,0 1 0,-8 11 0,-7 19 29,20-43-27,0 0 1,0 1-1,-1-1 1,1 0-1,0 0 1,0 1 0,0-1-1,0 0 1,0 0-1,0 1 1,0-1-1,0 0 1,0 0-1,0 1 1,0-1 0,0 0-1,0 1 1,0-1-1,0 0 1,0 0-1,0 1 1,0-1 0,0 0-1,0 0 1,0 1-1,1-1 1,-1 0-1,0 0 1,0 1 0,0-1-1,0 0 1,1 0-1,-1 0 1,0 1-1,0-1 1,0 0-1,1 0 1,-1 0 0,0 0-1,1 1 1,13-2 18,16-9-8,27-19 47,-29 14 189,0 2 1,37-13-1,-64 26-242,0-1-1,0 1 1,0 0 0,0 0-1,-1-1 1,1 1-1,0 0 1,0 0 0,0 0-1,0 0 1,0 0 0,0 0-1,0 0 1,0 0-1,-1 0 1,1 0 0,0 0-1,0 1 1,0-1-1,0 0 1,0 1 0,-1-1-1,1 1 1,0-1 0,0 1-1,0-1 1,0 2-1,0-1-3,-1 0 0,1 0 0,-1 1 0,1-1 0,-1 0 0,0 1 0,0-1 0,1 1 0,-1-1 0,0 0 0,0 1 0,0-1 0,-1 1 0,1-1-1,-1 2 1,-1 7-3,-1-1 0,0 0 0,-8 16 0,-1 3 73,11-27-98,1 1 1,-1-1 0,1 0 0,-1 1 0,1-1 0,0 0-1,-1 1 1,1-1 0,0 1 0,0-1 0,0 0 0,0 1-1,0-1 1,0 1 0,0-1 0,1 0 0,-1 1 0,1 0-1,16-11-1193,-9 2 919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23557,'2'5'2249,"2"-5"-1753,2-3-776,2-9 328,0-5-144,0-12-169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15515,'0'110'5401,"4"316"-2469,-4-406-2887,-1-13-15,1 0-1,0 0 1,1 1-1,0-1 1,0 0-1,0 0 1,1 0-1,3 9 1,-5-15-27,0-1 1,0 0-1,0 0 1,0 0-1,1 0 1,-1 0-1,0 0 1,0 0 0,0 0-1,0 0 1,0 1-1,0-1 1,0 0-1,0 0 1,0 0 0,0 0-1,0 0 1,0 0-1,0 0 1,0 0-1,0 0 1,0 0 0,1 0-1,-1 0 1,0 1-1,0-1 1,0 0-1,0 0 1,0 0 0,0 0-1,0 0 1,0 0-1,0 0 1,1 0-1,-1 0 1,0 0 0,0 0-1,0 0 1,0 0-1,0 0 1,0 0-1,0 0 1,0 0 0,0 0-1,1 0 1,-1 0-1,0 0 1,0-1-1,0 1 1,0 0-1,0 0 1,0 0 0,0 0-1,0 0 1,0 0-1,0 0 1,0 0-1,1 0 1,-1 0 0,3-10 110,0-12 22,-2-22-1,-2-1 0,-2 1 0,-2-1 0,-2 1 0,-19-64 0,23 95-209,9 21-13,6 11-6,-8-16 88,-1 0 1,1 0-1,-1 0 0,1-1 1,0 1-1,0-1 1,0 0-1,0 0 1,1-1-1,-1 1 1,1-1-1,-1 0 0,0 0 1,1-1-1,0 1 1,-1-1-1,1 0 1,-1 0-1,1 0 1,-1-1-1,1 0 0,-1 0 1,1 0-1,-1 0 1,1-1-1,4-2 1,10-5-17,0-1 0,0 0 0,-1-2 0,21-16 0,-27 19 19,-11 8 3,0 0-1,0 0 0,0 1 1,0-1-1,0 1 0,0-1 1,0 0-1,0 1 0,0 0 1,0-1-1,0 1 0,1 0 1,-1-1-1,0 1 0,0 0 0,0 0 1,2 0-1,-2 0 1,-1 1-1,1-1 1,0 0 0,-1 1-1,1-1 1,0 0-1,-1 1 1,1-1 0,-1 1-1,1-1 1,-1 1 0,1-1-1,-1 1 1,1 0-1,-1-1 1,1 1 0,-1-1-1,0 1 1,1 0-1,-1-1 1,0 2 0,2 4 3,-1 1 0,0-1 1,0 1-1,-1 0 1,0 6-1,1-1-2,-1-5 5,0 4 50,1 0 0,0 0 0,1 0 0,3 11 0,-5-21-49,0 1 0,1-1 0,-1 1 0,1-1 0,-1 0 0,1 1 1,-1-1-1,1 0 0,0 1 0,-1-1 0,1 0 0,0 0 0,0 0 0,0 0 0,0 0 1,0 0-1,0 0 0,1 0 0,-1 0 0,0 0 0,0-1 0,1 1 0,-1 0 1,0-1-1,1 1 0,-1-1 0,0 0 0,1 1 0,-1-1 0,1 0 0,-1 0 0,1 0 1,-1 0-1,1 0 0,-1 0 0,0 0 0,1 0 0,-1-1 0,2 0 0,6-3 69,0 0 0,0-1 0,-1 0 0,1 0 0,-1-1 0,8-7 0,-6 4-11,0 2 1,0-1-1,15-6 1,-21 12-157,0 0 1,0 0-1,1 1 1,-1 0-1,1 0 1,-1 0-1,1 0 1,-1 1-1,1-1 1,-1 1-1,1 1 1,-1-1-1,1 0 1,-1 1 0,1 0-1,-1 0 1,0 0-1,1 1 1,-1 0-1,0-1 1,7 6-1,-9-6-118,0 0 99,0 0 1,0 0 0,-1 0-1,1 0 1,0 0 0,1 0-1,-1-1 1,0 1 0,0 0-1,0-1 1,0 0 0,0 0-1,1 1 1,-1-1-1,0-1 1,0 1 0,0 0-1,4-1 1,8-10-573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13331,'-2'26'1552,"0"1"-1,-2-1 1,-9 32 0,-3 18-215,11-47-946,-1 2-63,2 0 1,1 1 0,1-1-1,2 37 1,1-63-319,0 0 1,0 0-1,0 0 1,1 0-1,0-1 1,0 1-1,2 4 1,-3-8-10,-1 0 0,1 0 0,-1-1-1,1 1 1,0 0 0,-1-1 0,1 1 0,-1 0 0,1-1-1,0 1 1,0-1 0,-1 1 0,1-1 0,0 1 0,0-1 0,0 0-1,0 1 1,1-1 0,-1 0 0,0 0-1,0 0 1,0 0-1,0-1 1,0 1-1,0 0 1,0-1 0,0 1-1,0-1 1,0 1-1,0-1 1,0 1-1,0-1 1,0 0 0,-1 1-1,1-1 1,0 0-1,0 0 1,-1 0-1,2-1 1,3-5 3,1-2 0,-1 1 0,-1 0 0,1-1 0,-1 0 0,-1 0 0,3-11 0,12-67-50,-15 65-5,-3 22 48,0 0 1,0 0 0,0 1-1,0-1 1,0 0-1,0 0 1,-1 0 0,1 0-1,0 0 1,0 0 0,0 0-1,0 0 1,0 0 0,0 0-1,0 0 1,0 0 0,-1 0-1,1 0 1,0 0 0,0 0-1,0 0 1,0 0-1,0 0 1,0 0 0,0 0-1,0 0 1,-1 0 0,1 0-1,0-1 1,0 1 0,0 0-1,0 0 1,0 0 0,0 0-1,0 0 1,0 0 0,0 0-1,0 0 1,-1 0 0,1 0-1,0 0 1,0-1-1,0 1 1,0 0 0,0 0-1,0 0 1,0 0 0,-6 10-16,1 5 12,0 0 0,1 0-1,1 1 1,1-1 0,0 1 0,1 0 0,1 28 0,0-43 8,0 0 1,0 0-1,0 0 1,0 0-1,1 0 1,-1 0-1,0 0 1,0 0-1,1 0 1,-1 0-1,0 0 1,1 0 0,-1-1-1,1 1 1,0 0-1,-1 0 1,1 0-1,0 0 1,-1-1-1,1 1 1,0 0-1,0-1 1,-1 1-1,3 0 1,-2-1 2,0 0 0,0 0 0,0 0 0,0 0 0,0 0 0,0-1 0,0 1 0,0 0 0,0-1-1,0 1 1,0 0 0,0-1 0,0 1 0,0-1 0,-1 0 0,1 1 0,0-1 0,1-1 0,4-4-55,-1 0 1,1-1-1,-1 0 1,7-12-1,5-17-1793,-1-1 0,12-45 1,-23 66 1727,7-21-1020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14171,'7'-7'2990,"-9"15"-73,-3 10-2355,-12 110 813,9-81-759,2 0-1,1 81 0,5-126-588,2 25 107,-2-26-116,0 0 1,1 0-1,-1 0 1,0 0-1,0 1 1,1-1-1,-1 0 1,1 0-1,-1 0 1,1 0-1,-1 0 1,1 0-1,0 0 1,0 0-1,-1-1 1,1 1-1,0 0 1,1 1-1,-1-2-1,-1-1 0,1 1 0,-1 0 0,1 0 0,-1-1-1,0 1 1,1 0 0,-1-1 0,1 1 0,-1-1 0,0 1 0,1 0-1,-1-1 1,0 1 0,1-1 0,-1 1 0,0-1 0,0 1 0,1-1-1,-1 1 1,0-1 0,0 1 0,0-1 0,0 0 0,0 1 0,0-1 0,0 1-1,0-1 1,4-20 213,-4 20-201,2-29 462,-1-43 0,-1 35-368,2 39-133,0-1 0,0 0 0,0 0 0,0 1 1,0-1-1,0 1 0,0-1 0,0 1 0,0 0 1,0 0-1,0 0 0,2 1 0,19 7-36,-11-5 37,0-2 1,0 0-1,0 0 0,1-1 0,-1-1 0,0 0 0,1-1 0,23-4 0,-27 4 12,-1-2-1,1 1 0,-1-1 1,0-1-1,0 0 0,0 0 0,0 0 1,-1-1-1,1 0 0,-1 0 0,-1-1 1,1 0-1,5-7 0,-12 13-1,0 0-1,0 0 1,0 0-1,0-1 1,0 1-1,0 0 0,0 0 1,1 0-1,-1 0 1,0 0-1,0 0 1,0 0-1,0-1 1,0 1-1,0 0 0,0 0 1,0 0-1,0 0 1,0 0-1,0 0 1,1 0-1,-1 0 1,0 0-1,0 0 1,0 0-1,0 0 0,0 0 1,0 0-1,0-1 1,0 1-1,1 0 1,-1 0-1,0 0 1,0 0-1,0 0 1,0 0-1,0 0 0,0 0 1,0 0-1,1 1 1,-1-1-1,0 0 1,0 0-1,0 0 1,0 0-1,0 0 1,0 0-1,0 0 0,1 0 1,-1 0-1,0 0 1,0 0-1,0 0 1,0 1-1,0 8 27,-3 11 24,2-19-50,-13 81 217,13-72-188,1-1 1,0 1 0,0-1 0,1 1 0,0-1 0,4 17 0,-5-25-49,0-1 0,0 1 0,0 0 0,0-1 0,1 1 0,-1-1 0,0 1 0,0 0 0,0-1 0,1 1 0,-1-1 0,0 1 0,1-1 0,-1 1 0,1-1 0,-1 1 0,0-1 0,1 0 0,-1 1 0,1-1 0,-1 1 0,1-1 0,-1 0 0,1 1 0,0-1 0,-1 0 0,1 0 0,-1 0 0,1 1 0,1-1 0,-1-1-69,0 1-1,0 0 0,0-1 1,0 0-1,0 1 0,0-1 1,0 0-1,0 1 0,0-1 1,0 0-1,0 0 1,0 0-1,-1 0 0,2-1 1,3-4-301,-1-1-1,-1 1 1,1-1 0,3-10 0,-1-5-283,4-30 0,-3 8-264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16772,'1'0'37,"-1"0"0,0 0 1,0 0-1,0 0 0,0 0 1,0 0-1,0 0 1,0-1-1,0 1 0,0 0 1,0 0-1,0 0 1,0 0-1,0 0 0,0 0 1,0 0-1,0 0 0,0 0 1,0-1-1,0 1 1,0 0-1,0 0 0,0 0 1,0 0-1,0 0 1,0 0-1,0 0 0,0 0 1,0 0-1,0-1 0,0 1 1,-1 0-1,1 0 1,0 0-1,0 0 0,0 0 1,0 0-1,0 0 0,0 0 1,0 0-1,0 0 1,0 0-1,0 0 0,-1 0 1,1 0-1,0 0 1,0 0-1,0 0 0,0 0 1,0 0-1,0 0 0,0 0 1,0 0-1,0 0 1,-1 0-1,1 0 0,0 0 1,0 0-1,0 0 0,0 0 1,0 0-1,0 0 1,0 0-1,0 0 0,0 0 1,-1 0-1,1 0 1,0 0-1,0 0 0,-4 11 1314,-1 16 838,5-23-2108,0 0 1,1-1 0,-1 1-1,1 0 1,0-1 0,0 1 0,0 0-1,1-1 1,2 7 0,0-5-638,-1 0 1,1 0-1,0-1 0,0 1 1,0-1-1,1 0 1,-1 0-1,1 0 0,7 4 1,-2-2-1056,1 0 1,1-1 0,21 8-1,9-3 854,-28-9 1329,5 1 3625,-20 5 456,-8 8-3322,8-14-900,-7 9 40,1 0 0,0 0 0,1 1 0,0 0 0,1 1 0,0-1 0,-3 14 0,8-24-460,-1 0 0,1 0 0,0-1 0,0 1 1,0 0-1,0 0 0,0 0 0,0-1 1,0 1-1,0 0 0,0 0 0,0 0 1,0 0-1,1-1 0,-1 1 0,0 0 1,0 0-1,1-1 0,-1 1 0,1 0 0,-1 0 1,1-1-1,-1 1 0,1 0 0,-1-1 1,2 1-1,-1 0-3,0 0 1,1-1-1,-1 1 1,1-1-1,-1 1 1,1-1-1,-1 0 0,1 0 1,-1 0-1,1 0 1,-1 0-1,1 0 1,2 0-1,7-2-9,-1-1 1,1 0-1,13-5 0,-20 6 3,55-22-97,36-12-76,-81 32 114,-1 0 0,1 1 0,0 0 0,28 0 0,-39 3 49,0 0 0,0 0 1,-1 0-1,1 1 0,0-1 1,0 1-1,-1 0 0,1 0 1,0 0-1,-1 0 0,1 0 1,2 2-1,-4-2 20,1 0 1,-1 0-1,0 0 0,0 1 1,0-1-1,0 0 1,0 1-1,0-1 0,0 1 1,0-1-1,-1 1 0,1-1 1,0 1-1,-1 0 1,0-1-1,1 1 0,-1 0 1,0-1-1,0 1 1,0 2-1,0-3 2,0 0 1,0-1-1,0 1 0,0-1 1,0 1-1,0 0 0,0-1 1,0 1-1,1 0 0,-1-1 1,0 1-1,0-1 0,0 1 1,1-1-1,-1 1 0,0-1 1,1 1-1,-1-1 0,1 1 1,-1-1-1,0 1 0,1-1 1,-1 1-1,1-1 0,-1 0 1,1 1-1,-1-1 0,1 0 1,-1 1-1,1-1 0,0 0 1,-1 0-1,1 1 0,-1-1 1,1 0-1,0 0 0,-1 0 1,1 0-1,-1 0 0,1 0 1,0 0-1,-1 0 0,1 0 1,-1 0-1,1-1 0,0 1 1,-1 0-1,1 0 1,-1 0-1,1-1 0,0 0 1,7-2 15,0 0 0,0-1 1,8-6-1,-3 2-180,-7 5 121,26-10-1161,-32 13 1127,1 0 0,0 0 0,-1 0-1,1 0 1,0 0 0,-1 0 0,1 0-1,-1 0 1,1 0 0,0 0 0,-1 0-1,1 0 1,0 0 0,-1 1 0,1-1-1,-1 0 1,1 0 0,0 1 0,-1-1-1,1 0 1,-1 1 0,1-1 0,-1 1-1,1-1 1,-1 0 0,1 1 0,-1-1-1,0 1 1,1 0 0,-1-1 0,0 1-1,1-1 1,-1 1 0,0-1-1,0 1 1,1 0 0,-1-1 0,0 1-1,0 0 1,0-1 0,0 1 0,0-1-1,0 2 1,0 7-650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2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49 15011,'19'-49'3629,"-16"81"-243,-25 312-1876,1-56-1524,22-268-1290,-7-44 960,-5-4 36,-3-6-109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28 140 15243,'-7'-8'955,"-12"-18"709,18 25-1593,1 1 0,0-1 0,0 0 0,0 1 0,-1-1 0,1 0 0,0 1 0,0-1 0,0 1 0,0-1 0,0 0 0,0 1-1,0-1 1,0 0 0,0 1 0,0-1 0,1 0 0,-1 1 0,0-1 0,0 1 0,1-1 0,-1 0 0,0 1 0,1-1 0,-1 1 0,0-1 0,1 1-1,-1-1 1,1 1 0,-1-1 0,1 1 0,-1 0 0,1-1 0,-1 1 0,1 0 0,0-1 0,-1 1 0,1 0 0,-1 0 0,1-1 0,0 1 0,0 0-1,68-24 1933,76-17 0,-115 35-1913,-1 1 0,1 1 0,0 1 0,0 2-1,43 4 1,-62-2-381,0 1-1,0 0 0,0 1 1,0 0-1,0 1 1,-1 0-1,0 0 0,0 1 1,0 1-1,0-1 0,-1 2 1,11 8-1,-21-15-458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2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14867,'2'10'1825,"2"-1"-1081,9-4-40,7 0 1152,9 2-567,4-1-97,5-2-168,4-3-104,1-1-192,1 0-95,-1 0-489,-1 0-296,-6-3-953,-6 1 993,-14 4-200,-5 1-88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 15819,'1'-1'79,"-1"1"0,0 0 0,1-1 0,-1 1-1,0 0 1,1-1 0,-1 1 0,0-1 0,1 1-1,-1 0 1,0-1 0,0 1 0,0-1 0,1 1-1,-1-1 1,0 1 0,0-1 0,0 1 0,0-1-1,0 1 1,0-1 0,0 1 0,0-1-1,0 1 1,0-1 0,0 1 0,0-1 0,0 1-1,0-1 1,-1 1 0,1-1 0,0 1 0,0-1-1,-1 1 1,1 0 0,0-1 0,-1 1 0,1-1-1,-1 1 1,0-1 28,0 1-1,0 0 0,0 0 1,0 0-1,0 1 0,0-1 1,0 0-1,0 0 0,0 1 1,0-1-1,0 0 0,0 1 1,0-1-1,0 1 0,0-1 1,0 1-1,0 0 0,0-1 1,-1 3-1,-14 13 36,0 2-1,1 0 1,0 1 0,2 1-1,0 0 1,2 0 0,-10 24-1,-2 4-78,3 1 0,2 0-1,2 2 1,2 0-1,3 1 1,2 0-1,2 1 1,2 0-1,4 81 1,3-107-72,1 1 1,2-1-1,0-1 1,2 1-1,1-1 1,14 31-1,-15-43 76,0 0-1,1 0 1,0-1 0,1 0-1,1 0 1,0-1 0,0 0-1,2-1 1,-1 0 0,1-1-1,1 0 1,14 8 0,-22-15-52,-1-1 0,1 0 1,0 0-1,0 0 0,6 1 1,22 2 113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17276,'5'-15'1727,"-4"12"-1436,-1 1 0,1-1 1,0 1-1,0-1 0,0 1 0,0-1 0,1 1 0,2-4 0,-4 6-246,0 0 0,1 0 1,-1 0-1,0 0 0,0 0 0,0 0 0,1 0 0,-1 0 0,0 0 0,0 1 0,0-1 0,1 0 0,-1 0 0,0 0 0,0 0 0,0 0 1,0 1-1,1-1 0,-1 0 0,0 0 0,0 0 0,0 0 0,0 1 0,0-1 0,0 0 0,0 0 0,0 0 0,1 1 0,-1-1 1,0 0-1,0 0 0,0 1 0,0-1 0,0 0 0,0 0 0,0 0 0,0 1 0,0-1 0,0 0 0,-1 1 0,3 11 192,-2-11-216,-1 77 39,-16 120 1,1-44-14,16-149-46,0 0 0,0-1 0,0 1 0,0 0 0,3 8 0,-3-12-1,0-1 1,0 1 0,0-1-1,0 1 1,1-1 0,-1 1-1,0 0 1,1-1 0,-1 1-1,0-1 1,1 0 0,-1 1-1,1-1 1,-1 1 0,0-1-1,1 0 1,-1 1 0,1-1-1,-1 0 1,1 1 0,0-1-1,0 0 2,0 0 1,0 0-1,0 0 0,0 0 0,0 0 0,0 0 0,0 0 0,0-1 0,-1 1 0,1 0 0,0-1 0,0 1 1,0-1-1,0 1 0,-1-1 0,1 1 0,0-1 0,1 0 0,30-29 130,-2 0 0,36-46 0,-42 48-46,35-44 184,36-40-1866,-86 104 885,-7 5 234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2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160 261 13179,'3'-2'406,"0"0"1,0 0-1,0 0 1,-1 0-1,1-1 1,-1 1 0,1-1-1,-1 0 1,0 1-1,0-1 1,0 0-1,1-5 1,-2 8-299,-1-1 1,0 0-1,0 1 1,1-1-1,-1 1 1,0-1 0,0 0-1,0 1 1,0-1-1,0 0 1,0 1-1,0-1 1,0 0-1,0 1 1,0-1-1,-1 1 1,1-1-1,0 0 1,0 1 0,-1-1-1,1 1 1,0-1-1,-1 1 1,1-1-1,0 1 1,-1-1-1,0 0-27,-1 0 0,1 0 1,-1 1-1,1-1 0,-1 1 0,1-1 0,-1 1 0,1 0 0,-1-1 0,0 1 0,1 0 0,-1 0 0,1 0 0,-1 0 0,-2 1 1,-3 0-65,1 0 1,0 1-1,0 0 1,0 0-1,0 1 1,0 0-1,1 0 1,-1 0-1,1 0 1,0 1-1,0 0 1,0 0-1,0 0 1,1 1-1,-6 7 1,0 0-66,1 0 0,0 1 0,1 0 0,1 0 1,-8 19-1,13-26 27,-1 1 0,1-1 0,1 0 0,-1 1 0,0 11 0,2-17 17,0 0 1,-1 0-1,1 0 1,0 0-1,0 1 0,1-1 1,-1 0-1,0 0 1,0 0-1,1 0 1,-1 0-1,0 0 0,1 0 1,-1 0-1,1 0 1,-1 0-1,1 0 1,0 0-1,-1 0 0,1 0 1,0 0-1,0 0 1,-1 0-1,1-1 1,0 1-1,0 0 0,0-1 1,0 1-1,0-1 1,0 1-1,0-1 1,0 1-1,0-1 0,1 0 1,-1 1-1,0-1 1,0 0-1,0 0 1,0 0-1,0 0 0,2 0 1,5-1-8,-1 0-1,0-1 1,0 0 0,-1 0-1,1 0 1,0-1 0,-1 0-1,1 0 1,-1-1 0,7-5 0,60-48-55,-71 55 62,26-23 19,-3-1-1,0 0 1,-1-2-1,-2-1 1,-1-1-1,-1-1 1,25-54-1,-40 73 7,0 1-1,3-20 1,-7 22 7,-4 8-16,-5 11-4,-6 18-6,3 1 1,0-1-1,1 2 1,2 0-1,-5 36 0,11-54-73,0 1 1,0 0-1,2 0 0,-1 0 0,2 0 0,0 0 0,0 0 0,7 24 0,-8-36 64,0-1 1,0 1-1,0-1 1,1 1-1,-1-1 1,0 1-1,0-1 1,1 0-1,-1 1 1,0-1-1,1 1 1,-1-1 0,0 0-1,1 1 1,-1-1-1,1 0 1,-1 1-1,0-1 1,1 0-1,-1 0 1,1 1-1,-1-1 1,1 0-1,-1 0 1,1 0-1,0 0 1,6-1-175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15115,'4'4'2201,"2"2"-1281,0 0-432,1 4 1937,3 9-1393,2-1-208,2 5-432,2 3-184,2 3-576,4-1-296,-1-3-192,2-5 664,2-12-160,3-3-185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15851,'7'17'1417,"1"5"-1025,-3 2-176,0 6 600,2 3-208,-3 3-304,2 0-104,0-5-304,-1-2-256,1-12-1904,-2-5 2032,6-12-249,5-3-207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16171,'1'1'148,"0"0"0,1 0-1,-1 0 1,0 0-1,0 0 1,0 0 0,0 0-1,0 0 1,0 0-1,0 1 1,0-1 0,0 0-1,-1 1 1,1-1-1,-1 0 1,1 1 0,-1-1-1,1 1 1,-1-1-1,0 1 1,1-1 0,-1 1-1,0-1 1,0 1-1,0 1 1,-5 41 1297,4-40-1333,-8 35 696,-2 0 0,-32 72-1,12-32-76,28-73-674,-4 22 179,7-28-231,0 1-1,0 0 1,0-1-1,0 1 1,0-1-1,0 1 1,0 0-1,0-1 1,1 1-1,-1-1 1,0 1-1,0 0 1,1-1-1,-1 1 1,1-1-1,-1 1 1,0-1-1,1 1 1,-1-1-1,1 0 1,-1 1-1,1-1 1,-1 1-1,1-1 1,-1 0-1,1 0 1,-1 1-1,1-1 1,0 0-1,-1 0 1,1 1-1,-1-1 1,1 0-1,0 0 1,-1 0-1,1 0 1,1 0-1,26 1 34,0-1-1,47-7 1,0 0-194,-65 7-29,0 0-1,0-1 1,0-1-1,0 0 0,0 0 1,0-1-1,-1 0 0,1-1 1,-1 0-1,15-8 1,6-10-246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3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27 14107,'0'-1'151,"0"0"0,0 0 0,0 0-1,0 0 1,0-1 0,0 1 0,0 0 0,0 0 0,0 0-1,1 0 1,-1 0 0,0 0 0,1 0 0,-1 0 0,1 0 0,-1 0-1,1 0 1,0 0 0,-1 0 0,1 0 0,0 0 0,-1 1-1,3-2 1,-2 1-23,0 1 0,0 0 0,1 0 0,-1-1 0,0 1 0,0 0 0,0 0 0,1 1 0,-1-1 0,0 0 0,0 0 0,0 0 0,1 1 0,-1-1 0,0 1 0,0-1 0,2 2 0,4 2 232,0 1-1,0 0 1,0 0-1,11 12 1,-2 1-185,-2 1 1,1 1 0,-2 0 0,-1 1-1,-1 0 1,0 1 0,-2 0-1,0 0 1,-2 1 0,9 40 0,-10-28-139,-2 0 1,-1 0-1,-1 0 0,-2 1 1,-2-1-1,-9 59 1,3-58-133,-1 0 0,-1-1 0,-2 0 0,-30 60 0,32-75-74,-2-1 0,0 0 0,0-1 0,-2 0 0,0-1 0,-2-1 0,1 0 0,-2-1 0,-21 15 0,27-23 43,0 0-1,-18 8 0,-16-1-372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18108,'0'0'27,"0"0"0,0-1-1,0 1 1,0 0 0,0 0 0,0 0 0,0 0-1,1 0 1,-1 0 0,0 0 0,0 0 0,0 0-1,0 0 1,0 0 0,0 0 0,0 0 0,1 0 0,-1 0-1,0 0 1,0 0 0,0 0 0,0 0 0,0 0-1,0 0 1,1 0 0,-1 0 0,0 0 0,0 0 0,0 1-1,0-1 1,0 0 0,0 0 0,0 0 0,0 0-1,0 0 1,1 0 0,-1 0 0,0 0 0,0 0 0,0 1-1,0-1 1,0 0 0,0 0 0,0 0 0,0 0-1,0 0 1,0 0 0,0 0 0,0 1 0,0-1 0,0 0-1,0 0 1,0 0 0,0 0 0,0 0 0,0 0-1,0 1 1,0-1 0,0 0 0,0 0 0,0 0 0,-1 16 687,-6 24-231,6-36-334,-13 65 69,-97 402 726,107-456-997,3-10-95,0 0 1,0 0-1,-1 0 0,1 0 0,-1-1 0,0 1 0,-1-1 1,1 1-1,-1-1 0,0 0 0,-6 8 0,9-12 136,0 0-1,0 0 1,-1 0-1,1 0 1,0 0-1,0 0 1,-1 0 0,1 0-1,0 0 1,-1 0-1,1 0 1,0 0-1,0 0 1,-1 0-1,1 0 1,0 0-1,-1 0 1,1 0-1,0 0 1,0 0-1,-1 0 1,1-1-1,0 1 1,0 0-1,-1 0 1,1 0-1,0 0 1,0-1-1,0 1 1,-1 0-1,1 0 1,0-1-1,0 1 1,0 0-1,0 0 1,0-1 0,-1 1-1,1 0 1,-5-13-312,-2-14-242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32 466 10626,'-10'-25'1152,"4"11"146,0 0 0,-4-19-1,10 33-1209,0-1 0,0 1 0,0-1 0,0 1 0,0-1 0,1 1 0,-1-1-1,0 1 1,0-1 0,0 1 0,0-1 0,1 1 0,-1 0 0,0-1 0,0 1 0,1-1-1,-1 1 1,0 0 0,1-1 0,-1 1 0,1 0 0,-1-1 0,0 1 0,1 0 0,-1 0-1,1-1 1,-1 1 0,0 0 0,1 0 0,-1 0 0,1 0 0,-1-1 0,1 1-1,-1 0 1,1 0 0,-1 0 0,1 0 0,0 0 0,28-1 1143,-16 1-653,5-2-309,-1-1 0,0-1 0,0-1 0,-1-1 0,1 0-1,-1-1 1,0 0 0,-1-2 0,26-18 0,-13 7-78,-1-2 0,-1-1 1,-1-1-1,22-28 0,-34 38-148,-1-1 0,0-1 0,-2 0 0,1-1-1,-2 0 1,0 0 0,6-21 0,-16 47-43,0 0 0,0-1 0,1 1 0,0 0 0,2 9 0,-1 1-15,9 93-301,-7-95-49,0-1 1,1 0-1,1 0 1,12 26-1,-15-37 294,0-1 1,1 0-1,0 0 0,0 0 0,0 0 0,0-1 1,0 1-1,1-1 0,0 0 0,7 5 0,16 4-439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34 18540,'3'-11'885,"2"-8"183,-3 15-599,-1 9-26,-31 330 1936,13-170-2349,12-128-26,3-23-2,0 0-1,1 1 0,0-1 1,1 0-1,4 25 0,-4-39 1,0 1-1,0 0 1,0-1-1,0 1 0,0-1 1,0 1-1,0 0 1,0-1-1,0 1 1,1-1-1,-1 1 0,0 0 1,0-1-1,1 1 1,-1-1-1,0 1 0,1-1 1,-1 1-1,1-1 1,-1 1-1,1-1 0,-1 0 1,1 1-1,-1-1 1,1 1-1,-1-1 1,1 0-1,-1 0 0,1 1 1,-1-1-1,1 0 1,0 0-1,-1 0 0,1 0 1,-1 1-1,1-1 1,0 0-1,-1 0 0,1 0 1,0-1-1,-1 1 1,1 0-1,-1 0 1,1 0-1,0 0 0,0-1 1,2 0 9,0-1 0,0 0-1,-1 0 1,1 0 0,-1 0 0,5-5 0,6-9 87,0 0-1,-2-1 1,16-28 0,24-60 354,-39 78-333,11-23 46,0 5-100,-3-2-1,-2-1 1,15-57 0,-32 102-197,0 1 0,0-1 0,-1 0 0,1 1 1,-1-1-1,0 0 0,0 1 0,0-1 0,0 0 0,0 1 1,-1-1-1,1 0 0,-1 1 0,0-1 0,1 1 0,-1-1 1,0 1-1,-1-1 0,1 1 0,-3-4 0,-4-2-553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17724,'10'23'1952,"7"-3"-1152,1-6-368,2-2 953,1-2-177,-2-3-536,2 0-536,-3-1-1112,-1-3-48,-3-3 752,0-3-176,-4-2-209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74 17348,'-7'1'307,"0"0"0,1 0 1,-1 1-1,0-1 1,1 1-1,-1 1 0,1-1 1,0 1-1,0 0 0,0 1 1,0-1-1,0 1 1,1 0-1,-7 7 0,6-5-209,1-1 0,-1 0 0,1 1 1,1 0-1,-1 0 0,1 1 0,0-1 0,1 1 0,-1 0 0,1 0 0,1 0 0,-4 11 0,6-16-83,0-1 1,-1 0-1,1 1 1,0-1-1,0 0 0,0 1 1,0-1-1,0 0 1,0 1-1,0-1 0,1 1 1,-1-1-1,0 0 1,1 0-1,-1 1 0,1-1 1,0 0-1,0 2 1,0-2 0,0 0 0,0-1 0,0 1 0,-1-1 0,1 1 0,0-1 1,0 1-1,0-1 0,0 0 0,0 1 0,0-1 0,0 0 1,0 0-1,0 0 0,0 0 0,0 0 0,0 0 0,0 0 1,1 0-1,3-1 35,0 0-1,0-1 1,0 1 0,0-1 0,0 0 0,-1 0 0,1-1 0,4-2 0,5-7 44,0 1 0,0-2 0,-2 0 0,1 0 0,12-20 0,25-26 67,-47 71-354,-8 41-926,4-41 567,-1 0-1,1 0 1,1 0-1,0 0 1,1-1-1,0 1 1,4 18-1,-5-29 441,1 1-1,-1-1 0,0 0 0,1 0 0,-1 0 0,1 0 1,-1 0-1,1 0 0,0 0 0,-1 0 0,1 0 0,0 0 0,0 0 1,-1 0-1,1-1 0,0 1 0,0 0 0,0-1 0,0 1 1,0 0-1,0-1 0,0 1 0,0-1 0,1 0 0,1 1 0,-1-1 2,0 0 0,-1 0-1,1-1 1,0 1 0,0-1-1,0 1 1,-1-1 0,1 0-1,0 0 1,-1 0-1,1 0 1,0 0 0,-1 0-1,3-2 1,3-4-91,0 0 0,0 0 0,-1-1 0,10-15 1,37-88 2131,-58 148-403,-12 39-1067,-35 205 2119,49-264-2247,2 1 0,0-1 0,1 1 0,3 24 0,-3-42-325,0 1 0,0-1 0,0 0-1,0 1 1,0-1 0,0 0-1,0 1 1,0-1 0,0 1 0,0-1-1,0 0 1,0 1 0,0-1 0,0 0-1,0 1 1,1-1 0,-1 0 0,0 1-1,0-1 1,0 0 0,0 1-1,1-1 1,-1 0 0,0 0 0,0 1-1,1-1 1,-1 0 0,0 0 0,1 1-1,-1-1 1,0 0 0,1 0 0,-1 0-1,0 0 1,1 1 0,-1-1-1,0 0 1,1 0 0,-1 0 0,1 0-1,-1 0 1,0 0 0,1 0 0,-1 0-1,0 0 1,1 0 0,-1 0-1,1 0 1,-1 0 0,0-1 0,1 1-1,-1 0 1,0 0 0,1 0 0,-1 0-1,0-1 1,1 1 0,-1 0 0,0 0-1,0-1 1,1 1 0,-1 0-1,0 0 1,0-1 0,1 1 0,-1 0-1,0-1 1,0 1 0,15-23 28,1-18-95,-1-1 1,-2-1 0,9-55-1,-5 23-19,-5 20 3,-6 23-6,1 1-1,2 1 0,1-1 1,28-57-1,-37 86 59,0 1 0,0-1 0,0 1 0,0-1-1,0 1 1,0-1 0,1 1 0,-1 0 0,0 0 0,1 0 0,-1 0 0,4-2 0,-5 3 13,1 0 1,-1 0 0,0 0 0,1-1-1,-1 1 1,0 0 0,1 0 0,-1 0-1,0 0 1,1 0 0,-1 0 0,0 1-1,1-1 1,-1 0 0,0 0 0,1 0-1,-1 0 1,0 0 0,1 0 0,-1 1-1,0-1 1,0 0 0,1 0 0,-1 0-1,0 1 1,1-1 0,3 15-184,-4-4 206,0-1-1,-1 1 1,-1 0-1,0-1 1,0 0-1,-1 1 1,0-1-1,-1 0 1,-7 15-1,2-8 252,0-1 1,-1 0-1,0 0 1,-21 22-1,30-36-271,-1 0 0,0-1 0,0 1 0,-1 0 0,1 0 0,0-1 0,-1 1 0,1-1 0,0 0 0,-1 0 0,-2 1 0,4-2-15,1 0 1,-1 0-1,1 0 1,-1 0-1,1 0 1,-1 0-1,1 0 0,-1 0 1,1 0-1,-1 0 1,1 0-1,0 0 1,-1 0-1,1 0 0,-1-1 1,1 1-1,-1 0 1,1 0-1,0 0 1,-1-1-1,1 1 0,-1 0 1,1-1-1,-1 0 1,1 0 22,-1 0 0,1 0 1,-1 0-1,1 0 1,0 0-1,-1 0 0,1 0 1,0-1-1,0 1 0,0 0 1,0 0-1,0 0 1,0-1-1,0-1 0,4-11-246,5 1-88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 15923,'8'-5'1785,"-6"10"-1057,-2 6-344,-5 8 1504,3 5-847,-7 8-593,2 1-176,0 1-160,2-1-16,1-9-64,4-3-48,2-13-368,2-8-296,7-14 576,4-9-88,2-13-113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2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16684,'2'1'216,"0"1"0,1-1 0,-1 1 0,1-1 0,-1 0 0,1 1 1,-1-1-1,1-1 0,0 1 0,0 0 0,-1-1 0,1 1 0,0-1 1,0 0-1,0 0 0,-1 0 0,1 0 0,0-1 0,5 0 0,3-2 240,0 0 0,0 0-1,17-8 1,-20 7-323,0-1-1,-1 0 1,1 0 0,-1 0 0,12-12 0,-17 14-112,1 1 1,-1-1 0,0 0 0,0 0 0,0 0 0,0 0 0,-1 0 0,2-4 0,-2 5-16,-1 1 0,1-1 0,-1 1 0,0-1 0,0 1 0,0-1 0,0 1 0,0-1 0,0 1 0,0-1 0,0 1 0,-1-1 0,1 1 0,0-1 0,-1 1 0,0 0 0,1-1 0,-1 1-1,-1-2 1,2 2-4,-1 0-1,0 0 0,0 0 0,0 1 0,1-1 0,-1 0 1,0 1-1,0-1 0,0 1 0,0-1 0,0 1 1,0 0-1,0-1 0,0 1 0,0 0 0,-1 0 0,1-1 1,0 1-1,0 0 0,0 0 0,0 0 0,0 0 0,0 0 1,0 1-1,0-1 0,0 0 0,0 1 0,0-1 0,0 0 1,0 1-1,0-1 0,0 1 0,0-1 0,0 1 1,0 0-1,-1 1 0,-5 2-10,1 1-1,0 0 1,-9 10 0,3-1-2,1-1 0,0 1 0,-15 27 0,23-35 8,0 0 0,0 0 0,1 0-1,-1 0 1,1 0 0,0 1 0,1-1-1,0 1 1,0-1 0,0 1 0,1-1-1,0 1 1,1 9 0,-1-15 1,1 0 0,-1 0 0,0 1 0,1-1 0,-1 0 0,1 0 0,-1 1 0,1-1 1,0 0-1,0 0 0,-1 0 0,1 0 0,0 0 0,0 0 0,0 0 0,0 0 0,0 0 0,0 0 0,0-1 0,1 1 1,-1 0-1,0-1 0,0 1 0,2 0 0,0-1-2,1 1 0,-1-1 0,1 1 0,-1-1 0,0 0 0,1 0 0,-1-1 0,1 1 0,4-2 0,5-1-9,1-1 0,-1-1 0,20-11 0,-2-1 1,42-33 1,-44 30-5,49-29 0,-77 49 14,0-1 0,0 1 0,0-1 0,0 1 0,0-1 0,0 1-1,0 0 1,0-1 0,1 1 0,-1 0 0,0 0 0,0 0 0,0 0 0,0 0 0,0 0 0,1 0 0,-1 0 0,2 1-1,-3-1 3,1 0-1,-1 1 1,0-1-1,1 1 1,-1-1-1,1 1 1,-1-1-1,0 1 1,1-1-1,-1 1 1,0 0-1,1-1 1,-1 1-1,0 0 1,0-1-1,0 1 1,0-1-1,0 1 1,1 0-1,-1-1 1,0 1-1,-1 0 1,1 0-1,-1 7 5,0 0-1,-1 0 0,0 0 1,-4 9-1,3-6 3,2-10-7,0 4 4,-1 0 0,1 0 1,0 0-1,1-1 0,-1 1 0,1 5 0,0-9-2,0 0-1,0 0 1,0 0-1,1 0 1,-1 0-1,0 0 1,1 0-1,-1 0 1,1 0-1,-1 0 1,1 0-1,-1 0 1,1-1-1,-1 1 1,1 0-1,0 0 1,-1-1 0,1 1-1,0 0 1,0-1-1,0 1 1,-1-1-1,1 1 1,0-1-1,0 1 1,0-1-1,0 0 1,0 0-1,0 1 1,0-1-1,0 0 1,0 0-1,0 0 1,0 0-1,0 0 1,0 0 0,1 0-1,7-1-2,0 0-1,0 0 1,0-1 0,0 0-1,17-6 1,44-24 2,-34 16 6,22-12 2,-23 11-8,68-24 0,-102 41 0,-1 0 1,1-1-1,0 1 1,-1 0-1,1 0 0,0 0 1,-1 0-1,1 0 0,0-1 1,-1 1-1,1 0 0,0 1 1,-1-1-1,1 0 1,0 0-1,-1 0 0,1 0 1,0 0-1,-1 1 0,1-1 1,-1 0-1,2 1 0,-2 0 4,1-1 0,-1 1-1,0-1 1,0 1-1,0 0 1,1-1 0,-1 1-1,0-1 1,0 1-1,0 0 1,0-1 0,0 1-1,0 0 1,0-1-1,0 1 1,0-1-1,0 1 1,-1 0 0,1 0-1,-20 39 213,12-26-133,7-11-77,-20 46 288,20-45-322,0 0 0,0 0 0,0 0 1,0 0-1,0 0 0,1 0 0,0 0 1,0 0-1,0 1 0,1 3 0,-1-7 52,0 0-1,0-1 0,1 1 0,-1-1 0,0 1 0,0-1 0,1 1 1,-1-1-1,1 1 0,-1-1 0,0 1 0,1-1 0,-1 0 0,1 1 1,-1-1-1,1 0 0,-1 1 0,1-1 0,-1 0 0,1 0 0,-1 1 1,1-1-1,0 0 0,-1 0 0,1 0 0,-1 0 0,1 0 1,0 0-1,-1 0 0,1 0 0,-1 0 0,1 0 0,1 0 0,21-6-12,-22 5 9,23-8 29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16227,'0'7'981,"0"1"-1,-1 0 0,-1 0 0,-3 12 1,-47 235 1978,46-204-2692,1-1 1,3 1-1,5 58 0,-2-100-241,-1-6-17,0 0-1,0-1 1,0 1-1,1-1 1,-1 1-1,1-1 1,0 1-1,0-1 1,1 4-1,0-7 30,0-6-23,-2-12-3,-3-13 8,-3 0 0,0 0 0,-2 0 0,-20-52 0,28 83-24,0 1-1,0 0 0,0 0 1,0 0-1,0 0 0,0-1 1,0 1-1,0 0 0,0 0 0,0 0 1,0 0-1,0-1 0,0 1 1,0 0-1,0 0 0,0 0 0,0 0 1,0 0-1,1-1 0,-1 1 1,0 0-1,0 0 0,0 0 1,0 0-1,0 0 0,0 0 0,1 0 1,-1 0-1,0 0 0,0-1 1,0 1-1,0 0 0,1 0 0,-1 0 1,0 0-1,0 0 0,0 0 1,0 0-1,1 0 0,-1 0 1,0 0-1,0 0 0,0 0 0,0 0 1,1 0-1,-1 1 0,0-1 1,0 0-1,0 0 0,0 0 0,0 0 1,1 0-1,-1 0 0,0 0 1,0 0-1,0 0 0,0 1 1,12 2-253,-12-2 234,8 1-322,0 0-1,0 0 1,0-1-1,1 1 1,-1-2 0,0 1-1,1-1 1,-1-1-1,0 0 1,13-2-1,-6 0-276,-1-1 1,1 0-1,-1-1 0,0-1 0,13-7 0,26-20-1205,-49 31 1839,-1 0 1,1-1-1,-1 0 1,0 0-1,0 0 1,0 0-1,-1-1 0,1 1 1,-1-1-1,1 1 1,-1-1-1,2-5 1,-4 9 9,0 1 1,-1-1-1,1 0 0,0 0 1,0 0-1,0 0 1,0 0-1,0 0 1,0 0-1,-1 0 1,1 0-1,0 0 0,0 0 1,0 0-1,0 0 1,0 0-1,-1 0 1,1 0-1,0 0 1,0 0-1,0 0 1,0 0-1,0 0 0,-1 0 1,1 0-1,0 0 1,0 0-1,0 0 1,0 0-1,0 0 1,0 0-1,0 0 0,-1-1 1,1 1-1,0 0 1,0 0-1,0 0 1,0 0-1,0 0 1,0 0-1,0 0 0,0-1 1,0 1-1,-1 0 1,1 0-1,0 0 1,0 0-1,0 0 1,0-1-1,0 1 0,0 0 1,0 0-1,0 0 1,0 0-1,0 0 1,0-1-1,0 1 1,0 0-1,0 0 0,0 0 1,0 0-1,1 0 1,-1 0-1,0-1 1,0 1-1,0 0 1,-11 8 1091,1 6-631,0 0 0,1 0 1,0 1-1,1 0 0,1 1 1,0-1-1,1 1 0,1 1 1,0-1-1,1 1 0,-2 29 0,6-45-460,-1 1 0,1-1 0,0 0 0,0 0 0,0 1 0,0-1 0,0 0 0,1 1 0,-1-1 0,0 0 0,0 1 0,1-1 0,-1 0 0,1 0 0,-1 1 0,1-1 0,1 2 0,-1-3-12,-1 0 0,1 0 0,-1 1 1,1-1-1,-1 0 0,1 0 1,-1 0-1,1 0 0,0 0 0,-1 0 1,1 0-1,-1 0 0,1 0 1,0 0-1,-1 0 0,1 0 1,-1 0-1,1 0 0,0 0 0,-1 0 1,1-1-1,-1 1 0,1 0 1,-1 0-1,2-1 0,2-3 17,1 1 0,-1 0 0,0-1-1,0 0 1,0 0 0,5-8 0,6-11 27,-1 0 1,-2-1-1,0-1 0,-2 0 1,13-46-1,-28 89-62,-21 83 265,23-87-143,0 1 0,1 0 0,1 0 0,0-1-1,3 26 1,-2-39-87,0 1 0,1-1 0,-1 1 0,1-1 0,-1 1 0,1-1 0,0 1 0,0-1 0,0 1 0,-1-1 0,1 0 0,0 0 0,1 1 0,-1-1 0,0 0 0,0 0 0,0 0 0,1 0 0,-1 0 0,0-1 0,3 2 0,0 0-162,-1-1 1,0 0-1,1-1 0,-1 1 1,0-1-1,1 1 1,-1-1-1,1 0 1,-1 0-1,5-1 1,-4 1-84,-1-1 0,1 1 1,-1-1-1,1 0 0,-1 0 0,0 0 0,0 0 0,1-1 1,-1 1-1,0-1 0,0 0 0,0 0 0,-1 0 1,1 0-1,0 0 0,-1-1 0,1 1 0,-1-1 1,0 0-1,0 0 0,0 1 0,3-7 0,-1-18-935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 19820,'10'-18'1945,"-4"16"-1169,0 3-312,-6 15 1232,-6 8-463,-2 12-449,-4 5-192,-2 14-160,-2 4-32,2 2-96,-2 1-64,9-5-96,0-2-144,7-11-496,1-4-496,6-15 832,0-5-136,-2-16-176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16011,'5'0'1649,"3"6"-833,5 8-264,4 8 976,3 3-239,8 11-505,5 1-168,4 11-144,3-1-88,-3 2-240,-2-3-168,-7-11-480,-1-3-272,-6-13-360,-7-8 888,-14-17-240,-13-9-161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8 444 14163,'-2'4'575,"1"0"1,0 1-1,0-1 1,0 0-1,0 8 1,1-11-465,0-1 0,0 1 0,0 0 0,0 0 0,0 0 0,0 0 0,0 0 0,0 0 0,1-1 0,-1 1 1,0 0-1,1 0 0,-1 0 0,1 0 0,0 0 0,-1-1-38,0 1 0,1-1-1,-1 0 1,1 0 0,-1 1 0,1-1 0,-1 0-1,1 0 1,-1 0 0,1 0 0,-1 0-1,1 0 1,0 0 0,-1 0 0,1 0 0,-1 0-1,1 0 1,-1 0 0,1 0 0,-1-1 0,1 1-1,-1 0 1,1 0 0,-1 0 0,1-1-1,-1 1 1,0 0 0,1-1 0,0 1 0,1-2 105,0 0 1,1 0 0,-1 0-1,0-1 1,0 1 0,0-1-1,-1 1 1,1-1 0,-1 1-1,1-1 1,-1 0 0,2-5-1,9-39 1031,-7 15-796,-1 0 0,-2-1 0,-2-39 1,-14-96-412,9 124-113,5 22-174,0 22 277,0 0 0,0 0 0,0 0 0,0-1 0,0 1 1,0 0-1,0 0 0,1 0 0,-1 0 0,0 0 1,0 0-1,0 0 0,0-1 0,0 1 0,0 0 0,0 0 1,1 0-1,-1 0 0,0 0 0,0 0 0,0 0 0,0 0 1,0 0-1,1 0 0,-1 0 0,0 0 0,0 0 0,0 0 1,0 0-1,0 0 0,1 0 0,-1 0 0,0 0 0,0 0 1,0 0-1,0 0 0,0 0 0,1 0 0,-1 0 1,0 0-1,0 0 0,0 0 0,0 0 0,0 0 0,0 0 1,1 1-1,-1-1 0,0 0 0,0 0 0,0 0 0,0 0 1,0 0-1,0 0 0,0 1 0,20 30-488,-8-9 253,0 0 0,2 0 0,0-1 0,1-1 0,1 0 0,1-1 1,1-1-1,1-1 0,0-1 0,1 0 0,35 20 0,61 23-545,-55-34 184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 14595,'7'-20'1656,"1"13"-975,1 7-289,-3 19 1120,-3 8-448,-2 16-344,-4 7-135,-1 9-313,-2 5-64,-4 1-24,-1-1-48,-2-9-392,1-8-280,2-13-289,2-8 673,-1-19-168,3-8-80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13907,'1'-22'694,"-1"13"-485,0 0 1,0 1 0,1-1-1,0 1 1,1-1 0,0 1-1,3-10 1,-5 18-179,1 0 0,-1-1 0,0 1 0,0 0 0,0 0 0,0-1 0,0 1 0,0 0 0,1 0-1,-1 0 1,0-1 0,0 1 0,0 0 0,1 0 0,-1 0 0,0 0 0,0-1 0,0 1 0,1 0 0,-1 0 0,0 0 0,0 0 0,1 0-1,-1 0 1,0 0 0,0 0 0,1 0 0,-1 0 0,0 0 0,0 0 0,1 0 0,-1 0 0,0 0 0,0 0 0,1 0 0,-1 0 0,1 0 0,8 9 613,4 15-46,-12-24-555,57 127 1555,34 63 165,-70-150-1445,1-1-1,48 58 1,-68-94-196,-8-10-55,-10-12 12,6 10-43,-4-3-11,0-2 1,0 0-1,2 0 0,-14-21 1,23 31-29,-1-1 1,1 0 0,0 1 0,0-1 0,1 0 0,-1 0 0,1 0-1,0 0 1,0 0 0,1 0 0,0 0 0,0-1 0,0 1-1,0 0 1,1 0 0,0 0 0,0 0 0,0 0 0,0 0-1,4-7 1,-2 6 2,1-1-1,0 1 0,0 0 1,0 1-1,0-1 1,1 1-1,0 0 0,0 0 1,1 0-1,-1 1 0,1 0 1,0 0-1,0 0 1,1 1-1,-1 0 0,1 0 1,-1 0-1,1 1 0,8-2 1,-10 3 2,1 0-1,-1 0 1,1 1 0,-1-1 0,1 1-1,0 0 1,-1 1 0,1-1 0,-1 1 0,1 0-1,-1 1 1,1-1 0,-1 1 0,0 0 0,0 0-1,0 1 1,0 0 0,0 0 0,0 0-1,-1 0 1,1 1 0,-1-1 0,0 1 0,6 7-1,-3 2 142,0-1-1,-1 1 1,0 0-1,-1 1 1,-1-1-1,0 1 1,-1 0-1,0 0 0,-1 0 1,0 17-1,-4-68 308,-2 0 1,-1 0-1,-16-56 0,18 77-601,11 24-168,-6-6 267,-1 0 1,1 1-1,1-1 0,-1 0 0,0 0 0,0 0 0,1 0 0,2 1 1,-3-2 28,0 0 1,0-1-1,0 1 1,0-1-1,0 0 1,1 1-1,-1-1 1,0 0 0,0 0-1,0 0 1,0-1-1,0 1 1,0 0-1,0-1 1,0 1-1,0-1 1,3-1 0,-1 0 0,0-1 1,0 1 0,-1-1 0,1 1-1,-1-1 1,0 0 0,6-7 0,1-4 24,0 0 1,-1-1-1,9-20 0,-15 29 4,8-17 35,-1 0 0,-1-1 0,-1 0 0,-1-1 0,-1 0 0,-2 0 0,0 0 0,-1 0 0,-2-38 0,-1 58-47,-1 0 1,0 0-1,0 0 0,0 0 0,-3-6 1,4 11 2,0-1 0,0 1 1,0-1-1,-1 1 0,1-1 1,0 1-1,0-1 0,0 1 1,-1-1-1,1 1 1,0-1-1,0 1 0,-1 0 1,1-1-1,0 1 0,-1 0 1,1-1-1,-1 1 0,1 0 1,0-1-1,-1 1 0,1 0 1,-1 0-1,1-1 0,-1 1 1,1 0-1,-1 0 0,1 0 1,-1 0-1,1 0 0,-1-1 1,1 1-1,-1 0 0,1 0 1,-1 0-1,1 1 0,-1-1 1,1 0-1,-1 0 1,1 0-1,-1 0 0,1 0 1,0 0-1,-1 1 0,1-1 1,-1 0-1,1 0 0,-1 1 1,1-1-1,0 0 0,-1 1 1,1-1-1,0 1 0,-1-1 1,1 0-1,0 1 0,-1-1 1,1 1-1,0-1 0,0 1 1,-1-1-1,1 0 0,0 1 1,0 0-1,-3 5-15,-1 1-1,2-1 1,-1 1-1,1-1 0,0 1 1,0 0-1,-1 13 1,-2 55-73,4-59 84,0 19-2,1-1 0,8 57 1,-6-80 3,0 0 0,0 0 0,1 0 0,1 0 0,0-1 0,0 1 0,1-1 0,1 0 0,-1 0 0,2-1 0,13 17 0,-17-22 3,1-1 0,-1 0 0,1 0-1,-1 0 1,1-1 0,0 1 0,0-1-1,0 0 1,0 0 0,1 0-1,-1-1 1,0 0 0,1 1 0,-1-1-1,1-1 1,0 1 0,-1-1 0,1 0-1,-1 0 1,1 0 0,0 0-1,-1-1 1,1 0 0,-1 0 0,8-3-1,-6 2 5,-1-1-1,1 0 1,-1 0-1,0 0 0,0-1 1,0 0-1,-1 0 0,1 0 1,-1 0-1,0-1 1,0 1-1,0-1 0,-1 0 1,0 0-1,0-1 1,0 1-1,0-1 0,-1 1 1,2-7-1,-2 6 5,-1 0 0,1 0 0,-1 0 1,0 0-1,-1 0 0,1 0 0,-1 0 0,0 0 0,-1 0 0,1 0 0,-1 0 0,0 0 1,-1 0-1,0 0 0,0 0 0,0 1 0,-6-11 0,8 15-7,0 1 1,0-1-1,-1 1 0,1-1 1,0 1-1,0-1 1,-1 1-1,1 0 0,0-1 1,-1 1-1,1 0 0,-1-1 1,1 1-1,0 0 0,-1-1 1,1 1-1,-1 0 0,1 0 1,-1 0-1,1-1 0,-1 1 1,1 0-1,-1 0 0,1 0 1,-1 0-1,1 0 0,-1 0 1,1 0-1,-1 0 0,1 0 1,-1 0-1,1 0 0,-1 0 1,1 1-1,-1-1 0,1 0 1,-1 0-1,1 0 0,-1 1 1,1-1-1,-1 0 0,1 0 1,0 1-1,-1 0 0,0 0-1,0 0 0,0 0 0,1 0 0,-1 0 0,1 0 0,-1 0 0,1 0 0,-1 0 0,1 0 0,0 0-1,-1 0 1,1 0 0,0 1 0,0-1 0,0 0 0,0 0 0,0 0 0,0 2 0,1-1-1,-1 0 0,0 0 1,1 0-1,-1 0 0,1 0 1,0-1-1,0 1 0,0 0 1,0 0-1,0-1 0,0 1 0,0 0 1,0-1-1,1 1 0,-1-1 1,1 0-1,-1 1 0,1-1 1,-1 0-1,1 0 0,2 2 1,-1-3-4,0 1 1,-1-1 0,1 1 0,-1-1-1,1 0 1,0 0 0,-1 0 0,1 0-1,0-1 1,-1 1 0,1-1 0,-1 1-1,1-1 1,2-1 0,4-2-7,0 0 0,0-1 0,-1 0 0,1-1 0,-1 0 0,0 0 1,9-10-1,-7 5 22,0 0 0,0-1-1,-1-1 1,-1 1 0,0-1 0,-1-1 0,0 1 0,-1-1 0,0-1 0,-2 1 0,5-21-1,-8 34-9,-1 1-1,0 0 1,0 0-1,0-1 1,0 1-1,1 0 1,-1-1-1,0 1 1,0 0-1,0-1 1,0 1-1,0 0 1,0 0-1,0-1 1,0 1-1,0 0 1,0-1-1,0 1 1,0 0 0,0-1-1,0 1 1,0 0-1,0-1 1,-1 1-1,1 0 1,0 0-1,0-1 1,0 1-1,0 0 1,0-1-1,-1 1 1,1 0-1,0 0 1,0 0-1,-1-1 1,1 1-1,0 0 1,0 0-1,-1 0 1,1-1-1,-1 2 1,0 0-1,0-1 1,1 1-1,-1 0 1,1 0 0,-1 0-1,1-1 1,-1 1-1,1 0 1,-1 0-1,1 0 1,-1 0 0,1 0-1,0 1 1,-6 22-17,1-1 1,1 0-1,-1 34 1,4-42 14,1 0 0,1 0 0,0 0 0,1 0 0,1 0-1,7 22 1,-10-35 3,1-1 0,-1 1-1,1-1 1,-1 1 0,1-1 0,0 1-1,0-1 1,0 0 0,0 1-1,0-1 1,0 0 0,0 0-1,0 1 1,0-1 0,0 0-1,1 0 1,-1 0 0,0-1-1,1 1 1,-1 0 0,1 0-1,-1-1 1,1 1 0,2 0-1,-2-1 3,0 0-1,1-1 0,-1 1 0,0 0 1,0-1-1,0 0 0,1 1 0,-1-1 0,0 0 1,0 0-1,0 0 0,0 0 0,0-1 1,0 1-1,-1 0 0,1-1 0,2-2 0,5-5 7,-1-1-1,0 0 1,0 0-1,-1-1 1,0 0-1,-1-1 1,-1 1-1,7-19 0,-6 14 2,-1-1-1,-1 0 1,-1 0-1,0 0 1,1-31-1,-11 102-34,7-49 19,-1 14-14,2 0 0,3 20 0,-3-35 19,-1 0-1,1 0 1,0 0-1,1 0 1,-1 0-1,1 0 1,-1 0-1,1 0 0,0 0 1,1-1-1,-1 1 1,0-1-1,1 0 1,0 1-1,5 3 1,-7-6 1,0 0 1,0-1-1,1 1 1,-1-1-1,0 1 1,1-1-1,-1 1 0,0-1 1,1 0-1,-1 1 1,1-1-1,-1 0 1,0 0-1,1 0 1,-1 0-1,1 0 1,-1-1-1,3 0 1,-1 0 2,1 0 0,-1 0 0,1-1 0,-1 0 0,0 0 0,0 0 0,3-2 0,5-6 19,-1 1 0,16-21 0,-11 12 12,-2-1 0,-1-1 1,0 0-1,-1-1 0,-2 0 0,0 0 0,8-30 0,-10 24 11,0-1 0,-3 0 0,0 0 0,-1 0 1,-3-48-1,-5 23 11,4 49-55,0 0 1,0 1-1,0-1 1,0 0-1,-1 0 1,1 0 0,-1 1-1,0-1 1,0 1-1,-5-7 1,7 10-3,0 0-1,0 0 1,-1-1 0,1 1 0,0 0-1,0 0 1,0 0 0,-1-1 0,1 1-1,0 0 1,0 0 0,-1 0-1,1 0 1,0-1 0,-1 1 0,1 0-1,0 0 1,0 0 0,-1 0 0,1 0-1,0 0 1,-1 0 0,1 0 0,0 0-1,-1 0 1,1 0 0,0 0-1,-1 0 1,1 0 0,0 0 0,0 0-1,-1 1 1,1-1 0,0 0 0,-1 0-1,1 0 1,-7 13-17,3 15-11,4-7 45,1-1-1,0 1 0,2-1 0,0 0 1,2 1-1,0-2 0,1 1 1,1-1-1,1 0 0,1 0 1,12 20-1,-5-13-47,1-1 1,2-1 0,0-1-1,1 0 1,2-2-1,46 37 1,-127-115-1322,-94-57 290,27 23 911,105 70 261,21 20-104,-1 1 0,1-1-1,0 0 1,-1 1-1,1-1 1,0 1-1,0-1 1,0 0 0,-1 1-1,1-1 1,0 0-1,0 1 1,0-1 0,0 1-1,0-1 1,0 0-1,0 1 1,0-1-1,0 0 1,0 1 0,1-1-1,-1 0 1,0 1-1,0-1 1,0 1 0,1-1-1,-1 0 1,0 1-1,1-1 1,-1 1 0,1-1-1,-1 1 1,1-1-1,-1 1 1,1 0-1,-1-1 1,1 1 0,-1-1-1,1 1 1,-1 0-1,1 0 1,-1-1 0,1 1-1,1 0 1,16-6 57,0 0 0,0 2 1,1 1-1,30-3 0,2 0-24,-8 0-53,-19 3-341,1-1 0,-1 0 0,36-13 0,-45 9 75,-15 8 271,0-1 0,1 1 0,-1 0 0,0 0 0,0-1 1,1 1-1,-1 0 0,0 0 0,1-1 0,-1 1 1,0 0-1,0-1 0,0 1 0,1 0 0,-1-1 0,0 1 1,0 0-1,0-1 0,0 1 0,0 0 0,0-1 1,0 1-1,0-1 0,0 1 0,0 0 0,0-1 0,0 1 1,0 0-1,0-1 0,0 1 0,0-1 0,0 1 1,0-1-1,-15-11-375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2:5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22285,'-17'7'1608,"15"-7"-1408,4 0-440,12-7 800,2-5-56,4-1-488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17188,'0'0'147,"-6"-25"1185,6 24-1259,0 0 0,0 0 1,-1 0-1,1 1 0,0-1 0,0 0 1,-1 0-1,1 0 0,-1 0 1,1 0-1,-1 0 0,1 0 0,-1 1 1,1-1-1,-1 0 0,0 0 0,1 1 1,-2-2-1,3 26 1698,20 76-1054,45 132 1,-60-215-663,-1-1-46,40 113 9,-39-115-12,1 0 0,0 0 1,1-1-1,1 0 0,0 0 0,16 17 0,-22-27-2,0 0 0,1 0 1,0 0-1,-1 0 0,1-1 0,0 1 0,0-1 0,0 0 0,1 0 0,-1-1 0,0 1 0,1-1 0,-1 0 0,9 1 0,-7-2 9,1 0-1,-1-1 0,1 1 0,-1-1 1,1-1-1,-1 1 0,1-1 1,-1 0-1,8-4 0,7-5 6,0-2 1,0 0-1,-1-1 0,24-23 0,-41 35-23,5-5-114,93-84-561,-85 75 714,-1-1-1,0 0 0,23-37 0,-22 24-246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15323,'-1'0'53,"1"0"-1,0 0 1,0 0-1,0 0 1,-1 0-1,1 0 0,0 0 1,0 0-1,0 0 1,-1 0-1,1 0 1,0 0-1,0 0 1,0-1-1,0 1 0,-1 0 1,1 0-1,0 0 1,0 0-1,0 0 1,0-1-1,0 1 1,0 0-1,-1 0 1,1 0-1,0-1 0,0 1 1,0 0-1,0 0 1,0 0-1,0-1 1,0 1-1,0 0 1,0 0-1,0 0 1,0-1-1,0 1 0,0 0 1,0 0-1,0 0 1,0-1-1,0 1 1,0 0-1,0 0 1,0 0-1,1-1 0,-1 1 1,0 0-1,0 0 1,0 0-1,0 0 1,0-1-1,0 1 1,1 0-1,-1 0 1,0 0-1,0 0 0,20-5 1379,37 4-671,-49 1-534,31 0 83,-18-2-145,0 2 0,0 0 0,0 2-1,-1 0 1,40 10 0,-56-10-147,0-1 1,-1 1-1,1 0 0,-1 0 0,1 0 0,-1 0 1,0 1-1,0-1 0,0 1 0,0 0 1,0 0-1,-1 0 0,1 0 0,-1 1 0,0-1 1,0 1-1,0-1 0,0 1 0,-1-1 1,1 1-1,-1 0 0,0 0 0,0 0 1,-1 0-1,1 0 0,-1 0 0,0 8 0,-1 6 43,0 1 0,-2-1 0,0 0 0,-10 30 0,3-11 99,-17 57-435,22-81 177,0 1 1,-1-1-1,0-1 1,-13 19-1,17-28 85,0-1 0,0 0 0,0 1 0,-1-1 0,1 0 0,-1 0 0,-5 3 0,-14 5-171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20524,'0'0'65,"0"0"0,0 0 0,0-1-1,0 1 1,0 0 0,0 0 0,0-1 0,0 1-1,0 0 1,0 0 0,0-1 0,0 1-1,0 0 1,0 0 0,1-1 0,-1 1-1,0 0 1,0 0 0,0-1 0,0 1-1,0 0 1,0 0 0,1 0 0,-1-1 0,0 1-1,0 0 1,0 0 0,0 0 0,1 0-1,-1-1 1,0 1 0,0 0 0,1 0-1,-1 0 1,9 4 1050,10 16-599,-17-17-443,13 16-43,-1 0 1,-1 1 0,-1 0-1,-1 1 1,12 31 0,31 117-87,1 146 324,-49-272-174,-6-40-91,1 3 33,0 0 1,0 0 0,0 0 0,1 0 0,2 7-1,-3-13-30,-1 1 0,0-1 0,0 1 0,1-1 0,-1 1 0,0-1 0,1 1 0,-1-1 0,0 1 0,1-1 0,-1 0 0,1 1 0,-1-1 0,1 0 0,-1 0-1,1 1 1,-1-1 0,1 0 0,-1 0 0,1 0 0,-1 1 0,1-1 0,-1 0 0,2 0 0,-1 0 0,0-1 0,1 1 0,-1-1-1,0 1 1,0-1 0,1 1 0,-1-1 0,0 0 0,0 0 0,0 0-1,0 1 1,0-1 0,0 0 0,0 0 0,1-2 0,101-131-1306,8-9-2612,112-74-2921,-220 214 6856,0 1 150,0 0 1,0-1-1,-1 1 1,1-1-1,-1 1 1,0-1-1,0 0 1,0 0 0,0 0-1,0 0 1,0 0-1,1-5 1,-3 7-127,0 1 0,-1 0 1,1-1-1,0 1 0,0 0 0,0-1 1,-1 1-1,1 0 0,0-1 1,0 1-1,-1 0 0,1 0 1,0-1-1,-1 1 0,1 0 1,0 0-1,-1 0 0,1-1 0,0 1 1,-1 0-1,1 0 0,0 0 1,-1 0-1,1 0 0,-1 0 1,1 0-1,0 0 0,-1 0 0,1 0 1,-1 0-1,1 0 0,0 0 1,-1 0-1,1 0 0,0 0 1,-1 0-1,1 1 0,0-1 0,-1 0 1,-17 5 1615,10-2-1431,0 1 0,0 0 0,1 0 1,-1 1-1,1 0 0,0 0 0,1 1 0,-1 0 0,1 0 0,0 0 0,1 1 0,0 0 1,0 0-1,-5 10 0,6-11-241,1 1 0,0-1 0,0 1-1,1 0 1,0 0 0,0 0 0,0 0 0,1 1 0,0-1 0,1 0 0,-1 1 0,2-1 0,-1 0 0,1 1-1,0-1 1,0 0 0,4 10 0,-5-15 8,1 0 1,-1 0-1,1 0 0,0-1 1,0 1-1,0 0 0,0 0 1,0-1-1,0 1 0,0 0 1,1-1-1,-1 1 0,1-1 1,-1 0-1,1 0 0,-1 1 0,1-1 1,0 0-1,0 0 0,-1 0 1,1-1-1,0 1 0,0 0 1,0-1-1,0 1 0,0-1 1,0 0-1,0 1 0,0-1 1,4 0-1,-3-1 25,1 0 0,-1 0 1,1 0-1,-1 0 0,1-1 0,-1 1 1,1-1-1,-1 0 0,0 0 0,0 0 0,0 0 1,0-1-1,-1 1 0,1-1 0,0 0 1,2-4-1,1-1 88,-1-1 0,1 0-1,-2 0 1,0-1 0,0 1 0,0-1 0,-1 0 0,-1 0-1,0 0 1,0 0 0,0-16 0,-1 17 1,-1 0-1,-1 0 1,1 1 0,-1-1-1,-1 0 1,0 1 0,0-1-1,-1 1 1,0 0 0,0-1-1,-1 1 1,0 1 0,-10-15-1,13 20-103,-1 0 0,1 1 0,-1-1 0,0 0 0,0 1-1,0-1 1,0 1 0,0 0 0,0 0 0,0 0 0,-1 0 0,1 0 0,0 0-1,0 0 1,-5 0 0,6 1-38,0 0 0,1 0 0,-1 0-1,0 0 1,0 0 0,1 0 0,-1 0 0,0 0-1,0 1 1,1-1 0,-1 0 0,0 0 0,1 1 0,-1-1-1,0 1 1,1-1 0,-1 0 0,0 1 0,1-1-1,-1 2 1,0-1-71,0 0 0,1 0 0,-1 0 0,1 1 0,-1-1 0,1 0 0,-1 1-1,1-1 1,0 0 0,0 1 0,-1-1 0,1 0 0,0 1 0,1-1 0,-1 3 0,0-3-6,0 0 0,0 0-1,0 1 1,0-1 0,1 0 0,-1 0 0,0 1 0,1-1 0,-1 0 0,1 0 0,-1 0-1,1 0 1,0 0 0,-1 1 0,1-1 0,0 0 0,0-1 0,0 1 0,0 0-1,0 0 1,0 0 0,0 0 0,0-1 0,0 1 0,0 0 0,0-1 0,0 1 0,1-1-1,-1 0 1,0 1 0,0-1 0,0 0 0,1 1 0,-1-1 0,0 0 0,2 0 0,19-5-1056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2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68 132 14891,'12'-39'1912,"18"-53"3295,-46 134-3287,-9 17-1534,2 2-1,-19 85 1,41-139-377,0 0 1,0 0 0,0 0 0,1 1-1,0-1 1,0 0 0,1 0 0,2 12 0,-2-17-5,0 0 0,0 0 0,0 0 0,0 1 0,0-2 0,0 1 0,0 0 0,0 0 0,1 0 0,-1 0 0,1-1 0,0 1 0,-1-1 0,1 1 0,0-1 0,0 0 0,0 0 0,0 1 0,0-1 0,0-1 0,0 1 0,0 0 0,0 0 0,0-1 0,1 1 0,-1-1 0,0 0 0,0 0 0,1 0 0,-1 0 0,3 0 0,6-2 9,0 0 0,0 0 0,0-1 0,-1 0 1,1-1-1,-1 0 0,0 0 0,0-2 0,15-9 1,-2-1-6,0-2 0,31-29 0,-33 26-57,-1 0 0,-1-1 0,0-1 0,-2-1 0,-1 0 0,-1-2 0,17-39 0,-31 62 33,0 0 0,0-1 1,0 1-1,-1 0 0,1-1 0,-1 1 1,0 0-1,0-1 0,0-5 0,-1 9 12,1 0 0,0-1 0,0 1 0,0 0 0,0-1-1,0 1 1,0 0 0,0-1 0,0 1 0,0 0 0,-1-1 0,1 1-1,0 0 1,0 0 0,0-1 0,-1 1 0,1 0 0,0 0-1,0-1 1,-1 1 0,1 0 0,0 0 0,-1 0 0,1 0 0,0-1-1,0 1 1,-1 0 0,1 0 0,0 0 0,-1 0 0,1 0-1,-1 0 1,0 0-2,0 1 0,-1-1 0,1 1 0,0-1 0,0 1 0,0 0 0,0 0 0,0-1 0,0 1 0,0 0 0,0 0-1,0 0 1,-2 2 0,-7 10-10,0 1 0,1 0 0,1 1 0,0 0 0,1 0 0,0 1 0,1 0 0,1 0 0,0 0 0,-2 24 0,6-35-83,0-1-1,1 1 1,0 0 0,0 0 0,0-1-1,1 1 1,0 0 0,0-1 0,0 1-1,0-1 1,1 1 0,-1-1-1,1 1 1,0-1 0,1 0 0,-1 0-1,1 0 1,-1 0 0,1-1 0,1 1-1,-1-1 1,0 1 0,1-1 0,0 0-1,-1 0 1,1-1 0,0 1-1,0-1 1,1 0 0,-1 0 0,0 0-1,1-1 1,-1 0 0,1 0 0,0 0-1,-1 0 1,7 0 0,6-1-596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16636,'-3'14'376,"2"0"0,0 0 1,0 0-1,2 0 0,-1 0 1,2 0-1,5 25 0,34 95 1251,-39-127-1529,1 1-21,33 84 664,-30-80-655,-1-1 0,2 0 0,-1 0 1,1-1-1,16 17 0,-21-25-71,-1 0 0,0-1 0,1 1 0,0-1 0,-1 0 0,1 1 1,0-1-1,0 0 0,0 0 0,0 0 0,0 0 0,0-1 0,0 1 0,0-1 0,0 1 0,0-1 0,0 1 0,0-1 0,0 0 0,0 0 0,0 0 0,1 0 0,-1-1 0,0 1 0,0 0 0,0-1 1,0 0-1,0 1 0,0-1 0,0 0 0,0 0 0,0 0 0,0 0 0,-1 0 0,1-1 0,0 1 0,-1 0 0,1-1 0,1-2 0,7-7 125,-1 0-1,0-1 0,-1 0 1,11-23-1,-8 16 62,-11 18-195,0 0 0,0 0 0,1 1 0,-1-1 0,0 0-1,1 1 1,-1-1 0,1 0 0,-1 1 0,0-1 0,1 1-1,-1-1 1,1 1 0,0-1 0,-1 1 0,1-1 0,-1 1-1,1 0 1,0-1 0,-1 1 0,1 0 0,0-1 0,0 1-1,-1 0 1,1 0 0,0 0 0,-1-1 0,1 1 0,0 0-1,0 0 1,-1 0 0,1 0 0,0 0 0,0 1-1,-1-1 1,2 0 0,1 2 3,-1 0 1,1 0-1,-1 0 1,0 1-1,1-1 0,-1 0 1,2 5-1,-2-4-8,0-1-1,0 1 1,0-1 0,0 1 0,0-1-1,1 0 1,-1 0 0,0 0 0,1 0-1,5 3 1,-5-5 2,0 1-1,0-1 1,0 0-1,-1 0 1,1 0-1,0 0 1,0 0-1,0-1 0,0 1 1,0-1-1,0 0 1,0 0-1,-1 0 1,1 0-1,0-1 1,-1 1-1,4-3 1,6-4-3,-1 0 1,14-14 0,-18 15 3,-2 3-2,1-3 0,1 1-1,0 0 1,0 0 0,1 1 0,16-8-1,-23 12-1,1 0 0,0 1 0,-1-1 0,1 1 0,0 0 0,-1 0 0,1-1-1,0 1 1,-1 0 0,1 0 0,0 1 0,0-1 0,-1 0 0,1 0-1,2 2 1,-2-1 0,0 0-1,0 0 1,0 1 0,0-1-1,0 1 1,-1-1-1,1 1 1,-1-1-1,1 1 1,-1 0 0,0 0-1,1 0 1,-1 0-1,2 4 1,14 43 6,-15-40 0,1 0 0,0-1 0,0 1 0,1 0 0,0-1 0,1 0 1,5 8-1,-10-16 0,0 1 0,1-1 1,-1 1-1,1-1 1,-1 0-1,1 1 1,-1-1-1,1 0 1,-1 1-1,1-1 0,-1 0 1,1 1-1,-1-1 1,1 0-1,-1 0 1,1 0-1,0 0 1,-1 1-1,1-1 0,-1 0 1,1 0-1,0 0 1,-1 0-1,1 0 1,-1-1-1,1 1 1,0 0-1,-1 0 0,1 0 1,-1 0-1,1-1 1,-1 1-1,1 0 1,0-1-1,-1 1 1,1 0-1,-1-1 1,0 1-1,1 0 0,-1-1 1,1 1-1,-1-1 1,1 0-1,16-26 203,-15 22-167,12-25 144,-12 23-172,1-1-1,0 1 0,1 0 0,-1 1 1,1-1-1,1 1 0,-1-1 1,1 1-1,9-9 0,-13 15-37,-1-1 0,1 1 0,0 0 1,-1-1-1,1 1 0,0 0 0,0-1 0,-1 1 0,1 0 0,0 0 0,0 0 0,-1 0 0,1 0 1,0 0-1,0 0 0,0 0 0,-1 0 0,1 0 0,0 0 0,0 1 0,-1-1 0,1 0 1,0 0-1,-1 1 0,1-1 0,0 0 0,-1 1 0,1-1 0,0 1 0,-1-1 0,1 1 0,-1-1 1,1 1-1,-1 0 0,1-1 0,-1 1 0,1 0 0,0 0 0,15 34-1244,-10-21 972,1-3-111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0 415 15451,'15'-12'803,"-1"0"0,0-1 0,-1-1-1,-1 0 1,0 0 0,-1-2 0,16-27 0,-21 33-673,-1 0 0,0-1 0,-1 0 1,0 0-1,-1 0 0,0 0 0,-1 0 1,0-1-1,-1 0 0,0 1 0,0-1 1,-2 1-1,-1-17 0,2 26-112,-1 0 0,1 0 0,0 0-1,-1 0 1,0 1 0,1-1 0,-1 0 0,0 0-1,0 1 1,0-1 0,0 1 0,0-1 0,0 1-1,0-1 1,-1 1 0,1-1 0,0 1 0,-1 0 0,1 0-1,-1 0 1,-2-2 0,2 3-9,1 0 1,0 0-1,-1 0 0,1 0 1,0 0-1,-1 0 0,1 0 1,0 0-1,-1 1 0,1-1 1,0 0-1,-1 1 0,1-1 1,0 1-1,0 0 0,0-1 1,0 1-1,-1 0 0,1 0 1,0 0-1,0-1 0,0 1 1,0 0-1,1 0 1,-1 1-1,0-1 0,0 0 1,1 0-1,-1 0 0,0 3 1,-4 6-3,0 0 0,1 1 1,0-1-1,1 1 1,0 0-1,1 0 0,0 0 1,0 15-1,2-9-27,0 0 1,0-1-1,2 1 0,0 0 0,5 17 1,-5-28 14,-1 0 0,1 0 1,1-1-1,-1 1 1,1 0-1,0-1 0,0 0 1,1 0-1,6 9 1,-8-13 3,0 1 0,0 0 1,0-1-1,0 1 0,0-1 1,0 0-1,1 1 1,-1-1-1,0 0 0,1-1 1,-1 1-1,1 0 1,-1-1-1,1 1 0,-1-1 1,1 0-1,-1 0 0,1 0 1,-1 0-1,1 0 1,-1 0-1,1-1 0,-1 1 1,1-1-1,-1 0 0,3-1 1,5-2 10,-1-1 1,1-1-1,-1 1 1,0-2 0,0 1-1,-1-1 1,0-1-1,0 1 1,-1-1-1,12-16 1,5-11 52,27-53-1,-39 68-35,-6 8-10,12-21 23,-18 31-38,1 0 1,0 1 0,1-1-1,-1 1 1,0-1-1,0 1 1,1-1 0,-1 1-1,1 0 1,-1 0-1,1 0 1,-1 0 0,4-2-1,-4 3-2,-1 0 0,1 1-1,0-1 1,-1 0-1,1 0 1,0 1 0,-1-1-1,1 0 1,0 1 0,-1-1-1,1 0 1,-1 1-1,1-1 1,-1 1 0,1-1-1,-1 1 1,1 0 0,-1-1-1,1 1 1,-1-1-1,0 1 1,1 0 0,-1-1-1,1 2 1,8 22-9,-6-18 3,2 9-9,12 23-32,-16-36 48,0 0 1,0 0 0,0 0 0,0 0 0,1 0 0,-1-1 0,1 1 0,-1-1 0,1 1 0,0-1 0,-1 1 0,1-1 0,0 0 0,2 1 0,-2-1 5,-1-1 0,0 0 1,0 0-1,0 0 0,0 0 0,0 0 1,1 0-1,-1 0 0,0 0 1,0-1-1,0 1 0,0 0 0,0-1 1,0 1-1,0 0 0,0-1 0,0 0 1,0 1-1,0-1 0,0 0 0,0 1 1,0-1-1,0 0 0,1-1 0,18-26 131,-17 24-114,29-53 203,-24 41-161,0 0 0,2 1 0,-1 0 0,2 0 0,14-14-1,-24 27-63,0 1-1,0 0 0,0 0 1,0 0-1,1 0 0,-1 0 0,1 0 1,-1 0-1,0 0 0,1 0 0,-1 1 1,1-1-1,0 1 0,-1-1 0,1 1 1,0 0-1,-1-1 0,1 1 1,0 0-1,-1 0 0,1 0 0,3 1 1,-3 0-4,0 0-1,0 0 1,0 0 0,0 0 0,0 1 0,0-1 0,0 1 0,0-1 0,0 1 0,-1 0 0,1 0-1,-1-1 1,0 1 0,2 3 0,4 8-80,0 1 0,-2 0-1,0 0 1,4 16 0,-7-24 2,3 20-248,-4-18-489,-6-15-1959,-17-51 1245,7 17 635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18060,'-6'6'1880,"4"2"-1344,2 2-280,-1 0 1313,2-4-1513,2 0-520,0-5 480,4-6-136,3-10-152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14723,'8'64'1792,"2"-1"0,25 85 0,-25-117-1424,1-1 0,1 0 1,1-1-1,2 0 0,1-1 1,32 41-1,-40-59-293,0-1 0,0 0 0,1 0 0,19 14 0,-26-22-54,1 1 0,0 0-1,-1-1 1,1 0 0,0 0 0,0 0-1,0 0 1,0 0 0,0 0-1,0-1 1,4 1 0,-5-1-3,0 0 0,0-1 0,0 1 0,0 0 0,0-1 0,-1 0 0,1 1 0,0-1 1,0 0-1,0 0 0,-1 0 0,1 0 0,0 0 0,-1 0 0,1 0 0,-1-1 0,1 1 0,-1-1 0,2-1 0,2-5 66,-1 1-1,1-1 0,-1 0 1,-1 0-1,1-1 0,-2 1 1,1 0-1,-1-1 0,1-10 1,7-83 627,-10 92-642,2-192 1336,1 37-3962,-9 190 1414,0-11 375</inkml:trace>
  <inkml:trace contextRef="#ctx0" brushRef="#br0" timeOffset="1">381 419 16596,'18'37'1896,"-1"-3"-1264,1-11-296,4-4 920,1-13-823,1-5-465,-2-12 192,-2-9-160,0-5-184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131 225 16227,'-11'8'668,"1"0"0,1 1 0,-1 0 0,1 1 0,1 0 0,-13 18 0,14-15-444,0-1 0,0 2 0,1-1-1,1 1 1,0 0 0,1 0 0,0 0 0,1 0 0,-1 24 0,4-37-203,-1 0-1,1 1 0,0-1 1,0 0-1,0 1 1,0-1-1,0 0 0,1 1 1,-1-1-1,0 0 1,1 1-1,-1-1 0,1 0 1,-1 0-1,1 0 1,1 3-1,-2-4-10,1 0 0,-1 1 0,1-1 0,-1 0 0,1 1 0,0-1 0,-1 0 1,1 0-1,-1 0 0,1 0 0,0 0 0,-1 1 0,1-1 0,-1 0 0,1 0 0,0-1 0,-1 1 0,1 0 0,0 0 0,-1 0 0,1 0 0,-1 0 0,1-1 0,-1 1 1,2 0-1,3-3 12,-1 0 1,1 0-1,0-1 0,-1 0 1,1 1-1,5-8 1,24-31-162,-2-2 1,-1-1-1,39-79 1,-55 96 33,-12 62 116,-3-5 21,-1-16 7,1 0 0,0 0 0,1 0 1,3 16-1,-4-28-33,0 0 1,0 0 0,1 0 0,-1 0 0,0 0-1,1 0 1,-1 0 0,1 0 0,-1 0-1,1 0 1,-1 0 0,1 0 0,0 0 0,-1 0-1,1 0 1,0-1 0,0 1 0,0 0-1,-1 0 1,1-1 0,2 2 0,-2-2 2,0 0 0,0 0 0,0 0 0,0 0 0,0 0 0,0 0 1,0 0-1,0-1 0,0 1 0,0 0 0,0 0 0,0-1 0,-1 1 0,1-1 1,0 1-1,0-1 0,0 1 0,1-2 0,4-3 34,0 0 0,-1-1 0,0 0 0,9-11 0,29-52 86,-32 50-231,0 1 0,1 0 0,1 0 0,0 1 0,21-19 0,-34 36 93,1-1 0,-1 1-1,0-1 1,1 1-1,-1 0 1,0-1 0,1 1-1,-1-1 1,1 1-1,-1 0 1,1-1 0,-1 1-1,1 0 1,-1 0 0,1-1-1,-1 1 1,1 0-1,-1 0 1,1 0 0,0 0-1,-1 0 1,1-1-1,-1 1 1,1 0 0,0 0-1,-1 1 1,1-1-1,-1 0 1,1 0 0,-1 0-1,1 0 1,-1 0 0,1 1-1,0-1 1,-1 0-1,1 0 1,-1 1 0,1-1-1,-1 0 1,0 1-1,1-1 1,-1 1 0,1-1-1,-1 0 1,0 1 0,1-1-1,-1 1 1,0-1-1,1 1 1,-1-1 0,0 1-1,0 0 1,0-1-1,1 1 1,-1-1 0,0 1-1,0-1 1,0 2-1,3 36-279,-3-36 268,-1 117 376,3-107-1,2-9-74,-2-3-251,-1-1 1,0 0-1,0 0 0,0 1 1,0-1-1,0 0 1,0 0-1,0 0 0,0 0 1,0 0-1,0-1 1,0 0-1,24-42 350,3-15-200,48-75-1,-72 129-195,-1 1 1,1 0-1,-1-1 0,8-5 0,-11 10 14,1-1-1,-1 1 1,0 0-1,1-1 1,-1 1 0,1-1-1,-1 1 1,1 0-1,-1 0 1,1-1 0,-1 1-1,1 0 1,-1 0-1,1-1 1,-1 1-1,1 0 1,0 0 0,-1 0-1,1 0 1,-1 0-1,1 0 1,0 0 0,-1 0-1,1 0 1,-1 0-1,1 0 1,-1 0-1,1 1 1,-1-1 0,1 0-1,0 0 1,-1 1-1,1-1 1,-1 0 0,1 1-1,-1-1 1,0 0-1,1 1 1,-1-1 0,1 1-1,-1-1 1,0 0-1,1 1 1,-1-1-1,0 1 1,1-1 0,-1 1-1,0 0 1,0-1-1,0 1 1,1-1 0,-1 1-1,0-1 1,0 2-1,2 9 11,0 0-1,-1-1 1,0 1 0,-1 1-1,-2 19 1,1-16-54,1 0 0,1 22 0,21-81-2976,-11 18 2454,3-5-199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9 139 13035,'9'-15'3777,"-11"25"615,-2 11-3530,2-12-606,-2 21 385,-1 31 0,5-53-615,0 0 1,0 0-1,1 0 1,0 0-1,1 0 0,0 0 1,0 0-1,0-1 0,5 9 1,-7-15-26,0 0 0,1 0 0,0 0 0,-1 0 0,1 0 0,-1 0-1,1 0 1,0 0 0,0 0 0,0-1 0,-1 1 0,1 0 0,0-1 0,0 1 0,0 0 0,0-1 0,0 1 0,0-1 0,0 0 0,0 1 0,0-1 0,0 0 0,0 0 0,1 1 0,-1-1 0,1 0 0,1-1 1,0 1 1,-1-1-1,1 0 1,-1 0 0,1 0-1,-1 0 1,1 0-1,-1 0 1,0-1 0,4-2-1,5-5 6,-1 0 0,-1 0 0,13-16 0,42-69-271,-47 65 118,2 1-1,23-26 0,-42 53 133,0 1 0,1-1-1,-1 0 1,1 1 0,-1-1 0,1 0-1,-1 1 1,1-1 0,0 1-1,-1-1 1,1 1 0,0-1 0,-1 1-1,1 0 1,0-1 0,0 1-1,-1 0 1,1 0 0,0-1 0,0 1-1,-1 0 1,3 0 0,-3 0 1,1 1 1,-1-1 0,0 1 0,1-1 0,-1 1 0,0 0 0,1-1-1,-1 1 1,0-1 0,0 1 0,1-1 0,-1 1 0,0 0 0,0-1 0,0 1-1,0 0 1,0-1 0,0 1 0,0-1 0,0 2 0,-6 38-14,6-40 36,-5 20 123,2-8 28,0-1 1,1 1-1,0 16 1,2-28-156,0 0 0,0 0 0,0 0-1,0 1 1,0-1 0,0 0 0,0 0 0,0 0 0,0 1 0,0-1 0,0 0-1,0 0 1,0 0 0,0 0 0,0 1 0,0-1 0,0 0 0,0 0-1,1 0 1,-1 0 0,0 0 0,0 1 0,0-1 0,0 0 0,0 0-1,1 0 1,-1 0 0,0 0 0,0 0 0,0 0 0,0 0 0,1 0-1,-1 0 1,0 0 0,0 0 0,0 1 0,1-1 0,-1 0 0,0 0 0,0 0-1,0 0 1,0-1 0,1 1 0,-1 0 0,0 0 0,0 0 0,0 0-1,0 0 1,1 0 0,-1 0 0,0 0 0,0 0 0,0 0 0,0 0-1,1-1 1,-1 1 0,0 0 0,0 0 0,0 0 0,0 0 0,0 0 0,0-1-1,0 1 1,1 0 0,-1 0 0,12-12 183,6-11-126,27-45 0,-32 46-177,2 0-1,30-36 1,-44 57 104,-1 0 0,1 0 0,0 1 1,-1-1-1,1 0 0,0 1 0,0-1 1,-1 0-1,1 1 0,0-1 0,0 1 1,0-1-1,0 1 0,0 0 0,0-1 1,0 1-1,0 0 0,1-1 0,-1 2 4,-1-1 0,1 0 0,-1 0 0,1 1 0,-1-1-1,0 0 1,1 1 0,-1-1 0,0 1 0,1-1 0,-1 0-1,0 1 1,1-1 0,-1 1 0,0-1 0,0 1 0,0-1 0,1 1-1,-1-1 1,0 1 0,0-1 0,0 1 0,0-1 0,0 1-1,0 0 1,-2 40-90,2-39 99,-14 99 84,14-101-104,0 0 0,0 1 1,0-1-1,-1 1 1,1-1-1,0 1 0,0-1 1,0 0-1,0 1 0,0-1 1,0 1-1,0-1 0,0 1 1,0-1-1,0 0 1,1 1-1,-1-1 0,0 1 1,0-1-1,0 1 0,0-1 1,1 0-1,-1 1 0,0-1 1,0 0-1,1 1 1,-1-1-1,0 0 0,1 1 1,-1-1-1,1 1 0,9-11 48,9-21-31,-5 4-156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43 188 14387,'4'10'1084,"5"10"1578,-8-20-2575,-1 1 1,1-1 0,-1 0-1,1 1 1,-1-1-1,1 0 1,-1 1 0,1-1-1,-1 0 1,1 0-1,-1 0 1,1 0 0,-1 0-1,1 1 1,-1-1-1,1 0 1,-1 0 0,1 0-1,0 0 1,-1-1 0,1 1-1,-1 0 1,1 0-1,-1 0 1,1 0 0,-1 0-1,1-1 1,-1 1-1,1 0 1,-1-1 0,1 1-1,-1 0 1,1-1-1,-1 1 1,0 0 0,1-1-1,0 0 1,7-8-15,1 0 0,-1-1-1,-1 0 1,0-1 0,0 0 0,-1 0 0,-1 0-1,0 0 1,7-23 0,-10 25-49,0 0 0,0 0 0,-1-1 0,0-10 1,-1 19-7,0-1 1,0 1 0,0 0 0,-1-1 0,1 1 0,0-1 0,-1 1 0,1-1-1,-1 1 1,1 0 0,-1-1 0,1 1 0,-1 0 0,0 0 0,-1-2-1,1 2 6,0 1-1,0-1 0,0 1 0,1 0 1,-1-1-1,0 1 0,0 0 0,0 0 1,0 0-1,0 0 0,0 0 1,0 0-1,0 0 0,0 0 0,0 0 1,0 0-1,0 0 0,0 1 0,1-1 1,-1 0-1,0 1 0,0-1 0,0 0 1,0 1-1,1 0 0,-1-1 0,-1 2 1,-5 3 70,0 0 0,1 0-1,0 1 1,0 0 0,0 0 0,1 1 0,0 0 0,0 0 0,0 0 0,-3 9 0,-3 6 84,1 1 0,-9 30 0,18-47-155,-4 8 36,2 0 0,-4 19-1,7-31-52,-1 1 0,1-1 0,0 1 0,-1-1 0,1 1 0,1-1 0,-1 1 0,0-1 0,1 0 0,-1 1 0,1-1 0,-1 0 0,1 1 0,0-1 0,0 0 0,0 0 0,1 1 0,-1-1-1,0 0 1,1 0 0,2 2 0,-3-3-5,1 0 0,0 0 0,0-1 0,0 1 0,0 0 0,0-1 0,0 1 0,0-1 0,0 0 0,0 0 0,0 0 0,0 0 0,0 0 0,0 0 0,0-1 0,0 1 0,0-1 0,0 1 0,0-1 0,0 1 0,0-1 0,-1 0 0,1 0 0,3-2 0,6-4-38,-1 0 0,17-16 1,-20 18 16,92-91-234,-12 10-21,-83 82 253,0 0 0,1 1 0,0 0 0,-1 0 0,11-5 1,-14 8 20,-1-1 0,1 1 0,0 0 0,0 0 1,0-1-1,0 1 0,-1 0 0,1 0 0,0 0 1,0 0-1,0 0 0,0 0 0,0 0 0,0 0 1,-1 0-1,1 1 0,0-1 0,0 0 1,0 0-1,0 1 0,-1-1 0,1 1 0,0-1 1,0 1-1,-1-1 0,1 1 0,0-1 0,-1 1 1,1-1-1,0 1 0,-1 0 0,1-1 0,-1 1 1,1 0-1,-1 0 0,0 0 0,1-1 0,-1 1 1,0 0-1,1 0 0,-1 0 0,0 0 0,0-1 1,0 2-1,2 7 52,-1-1 1,-1 0 0,0 17-1,-1-18 4,1 0 0,0-1-1,0 1 1,1-1 0,-1 1 0,2-1-1,-1 1 1,3 6 0,-4-13-47,0 1 1,0-1 0,0 0-1,0 1 1,1-1-1,-1 0 1,0 1 0,0-1-1,0 0 1,1 0 0,-1 1-1,0-1 1,0 0-1,1 0 1,-1 0 0,0 1-1,1-1 1,-1 0-1,0 0 1,1 0 0,-1 0-1,0 0 1,1 1 0,-1-1-1,0 0 1,1 0-1,-1 0 1,0 0 0,1 0-1,-1 0 1,0 0 0,1 0-1,-1 0 1,1-1-1,12-8 149,11-20-78,-22 25-74,25-36-92,-19 26-106,2-1-1,0 1 0,1 1 0,0 0 1,22-20-1,-32 33 165,0-1 0,0 0 0,0 0 0,0 0 0,0 1 1,0-1-1,1 0 0,-1 1 0,0-1 0,0 1 0,1-1 0,-1 1 0,0 0 0,0 0 1,1-1-1,-1 1 0,0 0 0,1 0 0,-1 0 0,0 0 0,3 1 0,-3 0 9,0-1-1,0 1 1,0 0-1,0 0 1,0 0-1,0 0 1,0 0-1,0 0 0,0 0 1,0 0-1,-1 0 1,1 0-1,0 1 1,-1-1-1,1 0 1,-1 0-1,1 3 0,1 6 2,0 1-1,0 0 0,-1 0 0,-1 13 0,0-16 75,0 41-4,-3-69-39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17748,'0'8'1616,"0"11"-1264,-9 14-192,2 8 736,0 11-575,0 7-89,1 1-120,2 0-48,2-5-48,1-7 0,2-10-176,1-8-112,2-17-409,-1-9 1089,0-13-480,-3-8-88,-2-12-24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1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1 633 15587,'0'2'176,"0"-1"-1,-1 1 1,1 0-1,1-1 0,-1 1 1,0 0-1,0-1 1,1 1-1,-1 0 0,1-1 1,-1 1-1,1 0 1,1 1-1,-2-3-99,1 0 0,0 1 0,0-1 0,0 0 0,0 0 0,0 0 0,-1 0 0,1 0 0,0 0 0,0 0 0,0 0 0,0 0 0,0 0 0,0 0 0,0-1 0,-1 1 0,1 0 0,0 0 0,0-1 0,0 1 0,-1-1 0,1 1 0,0-1 0,0 1 0,-1-1 0,1 1 0,0-1 0,0-1 0,24-18 539,-2-1 0,0-2-1,-1 0 1,35-48 0,-50 61-534,37-49 112,-3-1-1,-3-3 0,-2 0 1,48-123-1,-69 147-151,-14 38-39,-1 0 0,0 0 0,1 1 0,-1-1 0,1 0 0,-1 0 0,1 0 0,0 0 0,-1 1 1,1-1-1,0 0 0,-1 1 0,1-1 0,1 0 0,-2 1-1,1 0-1,-1 0 1,0-1 0,1 1 0,-1 1 0,0-1 0,0 0-1,1 0 1,-1 0 0,0 0 0,1 0 0,-1 0 0,0 0 0,0 0-1,1 0 1,-1 0 0,0 1 0,0-1 0,1 0 0,-1 0-1,0 0 1,0 1 0,0-1 0,1 0 0,-1 0 0,0 0 0,0 1-1,0-1 1,1 1 0,8 25 35,-8-21-32,2 6-1,56 194 105,-46-168-207,2-1 1,1-1-1,29 48 0,-34-67 2,25 30 1,-22-33 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14 16219,'-1'-1'159,"-1"-1"-1,1 1 1,-1 0-1,1 0 1,-1 0-1,0 0 1,0 0-1,1 0 0,-1 1 1,0-1-1,0 0 1,0 1-1,0 0 1,0-1-1,1 1 1,-1 0-1,0 0 0,0 0 1,-4 1-1,-1-1 129,0 1-1,-1 1 0,1 0 0,-7 2 0,-2 3-115,1 0-1,0 1 1,0 0 0,1 1-1,0 1 1,1 0 0,0 1-1,0 0 1,1 1 0,1 0-1,0 1 1,1 1 0,0 0-1,1 0 1,0 0 0,-7 20-1,7-13-144,0 0 0,2 0 0,1 0-1,0 1 1,2 0 0,1 0 0,0 1-1,2-1 1,0 1 0,1-1-1,7 40 1,-6-54-14,1 1 1,0-1-1,1 0 0,0 0 1,0 0-1,0 0 0,1-1 1,1 1-1,4 6 0,-6-11-8,-1 0-1,1 0 0,-1 0 1,1-1-1,0 0 1,0 1-1,0-1 0,0 0 1,0 0-1,0-1 0,1 1 1,-1-1-1,1 0 1,-1 1-1,1-2 0,0 1 1,-1 0-1,1-1 0,0 1 1,-1-1-1,1 0 0,0 0 1,3-1-1,2-1 2,0-1 0,0 1 0,0-2 0,-1 1 0,0-1-1,1 0 1,-2-1 0,1 0 0,0 0 0,-1-1 0,0 0 0,7-7 0,-1 0-5,-1-1 1,0 0-1,-1-1 1,-1 0-1,11-20 1,-17 27-8,1 0 1,-1 0-1,-1-1 1,0 1-1,0-1 1,-1 1-1,0-1 1,0 0-1,0-13 1,-2 21 2,0 0 0,0 1 0,0-1 1,0 0-1,0 0 0,0 1 1,0-1-1,0 0 0,-1 1 0,1-1 1,0 0-1,0 0 0,-1 1 1,1-1-1,0 1 0,-1-1 0,1 0 1,-2 0-1,2 1 1,0-1 0,-1 1 0,1 0 0,-1 0 0,1 0 0,0 0-1,-1 0 1,1 0 0,-1 0 0,1 0 0,0 0 0,-1 0 0,1 0 0,-1 0 0,1 0 0,0 0 0,-1 1 0,1-1 0,0 0 0,-1 0 0,1 0 0,-1 1-1,1-1 1,-1 0 0,-1 2-10,0 0 1,0 0-1,0 0 0,0 0 0,1 0 0,-1 0 0,0 0 1,-1 4-1,-1 3-19,1 1 0,0 0 1,0 0-1,1 0 0,0 0 1,1 0-1,0 0 0,1 21 0,0-31 31,0 0 0,0 1 0,0-1-1,0 0 1,0 0 0,0 0-1,0 0 1,0 0 0,0 1-1,0-1 1,0 0 0,0 0 0,0 0-1,0 0 1,0 1 0,0-1-1,0 0 1,0 0 0,0 0-1,0 0 1,1 0 0,-1 1 0,0-1-1,0 0 1,0 0 0,0 0-1,0 0 1,0 0 0,0 0-1,1 1 1,-1-1 0,0 0 0,0 0-1,0 0 1,0 0 0,0 0-1,1 0 1,-1 0 0,0 0 0,0 0-1,0 0 1,0 0 0,1 0-1,-1 0 1,0 0 0,0 0-1,0 0 1,0 0 0,1 0 0,-1 0-1,0 0 1,0 0 0,0 0-1,0 0 1,0 0 0,1 0-1,-1 0 1,0-1 0,0 1 0,11-12-44,8-19-3,-12 16 26,36-62-127,-38 70 113,0-1-1,0 1 1,1 1-1,0-1 1,0 1-1,0 0 0,12-8 1,-16 13 24,0 0 0,0 0 1,0 0-1,0 0 0,0 0 0,0 0 1,0 1-1,1-1 0,-1 1 0,0-1 1,0 1-1,0 0 0,1 0 1,-1 0-1,0 0 0,0 1 0,0-1 1,1 0-1,-1 1 0,0 0 0,0-1 1,0 1-1,0 0 0,0 0 0,0 0 1,0 0-1,0 1 0,0-1 0,-1 0 1,1 1-1,0-1 0,-1 1 0,1 0 1,-1-1-1,2 4 0,3 3 8,-1 1 0,0-1 0,-1 1-1,0 0 1,0 0 0,-1 0 0,2 10 0,1 8 513,-2 0-1,-1 1 1,-1 29 0,2-78-394,3-4-9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3:0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8986,'-2'6'2734,"10"-8"-948,2-1-1808,68-16 399,1 4 0,0 4-1,137-4 1,57 45-327,-93-6-25,443 32-2,-238-43-57,0-26-34,132-1 12,363 44 80,-238-26-24,-237-5 2,249-40 1,-475 24-2,688-21-24,-244 15 48,104 9-33,-653 15 8,459-8-2,119 2 4,-627 5 9,-20-1-8,1 0 0,-1 1 0,1 0 1,0 1-1,-1-1 0,1 1 0,-1 0 0,12 3 0,-14-1-231,10 1-435,-6-4 491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14 14107,'0'-1'138,"-1"0"-1,1 0 0,0 1 1,-1-1-1,1 0 1,-1 0-1,1 1 1,-1-1-1,0 0 1,1 1-1,-1-1 1,0 1-1,1-1 1,-1 0-1,0 1 1,0 0-1,1-1 1,-1 1-1,0-1 1,0 1-1,0 0 1,0 0-1,0-1 1,1 1-1,-1 0 1,0 0-1,0 0 1,0 0-1,0 0 1,0 0-1,0 0 1,-1 1-1,-34 3 781,20 0-827,1 2 0,0-1 0,0 2 1,0 0-1,1 1 0,0 0 1,0 1-1,1 1 0,-18 16 0,9-5 5,0 2 0,1 0-1,1 2 1,-16 26-1,27-38-63,1 0 0,1 0-1,0 1 1,1 1-1,0-1 1,1 1-1,-5 24 1,9-32-37,1 0-1,-1 0 1,1-1-1,0 1 1,1 0-1,-1 0 1,1-1-1,1 1 1,-1 0-1,1-1 1,0 1-1,1-1 1,0 0-1,0 0 1,0 0-1,0 0 1,1 0-1,0-1 1,7 8-1,-5-7-92,0 0 0,0-1 1,0 0-1,0 0 0,1 0 0,0-1 0,0 0 0,0-1 1,0 1-1,0-1 0,1-1 0,0 1 0,-1-1 0,1-1 0,10 2 1,-4-3-189,-1 0 0,1-1 1,-1 0-1,1-1 1,-1 0-1,0-1 1,1-1-1,13-6 1,12-4-408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14971,'19'22'1781,"-15"-16"-1444,1 0 0,1 0 0,-1 0 0,1-1-1,10 8 1,-15-12-266,1 0-1,0 0 1,-1 0-1,1-1 1,0 1-1,-1-1 1,1 1-1,0-1 0,0 1 1,-1-1-1,1 0 1,0 0-1,0 0 1,0 0-1,-1 0 1,1-1-1,0 1 1,0 0-1,-1-1 1,1 1-1,0-1 0,-1 0 1,1 1-1,0-1 1,-1 0-1,1 0 1,-1 0-1,1 0 1,1-3-1,1 1 77,-1 0 0,0-1-1,0 0 1,-1 0 0,1 0-1,-1 0 1,0 0 0,0 0 0,0-1-1,0 1 1,-1-1 0,2-6-1,-3 9-104,1-1-1,-1 1 1,1-1-1,-1 1 1,0-1-1,0 1 1,0 0-1,0-1 1,0 1-1,-1-1 1,1 1-1,-1-1 1,0 1-1,1 0 1,-1 0-1,0-1 1,0 1-1,-1 0 1,1 0-1,0 0 1,-1 0-1,1 0 1,-1 0-1,0 0 1,-2-2-1,2 4-37,1-1 0,0 0 0,-1 1-1,1-1 1,-1 1 0,1-1 0,-1 1 0,1 0 0,-1 0-1,1-1 1,-1 1 0,1 0 0,-1 1 0,1-1 0,-1 0 0,1 0-1,-1 0 1,1 1 0,0-1 0,-1 1 0,1-1 0,-1 1-1,1 0 1,0 0 0,-1-1 0,1 1 0,0 0 0,0 0-1,0 0 1,0 0 0,0 0 0,0 1 0,0-1 0,-1 2-1,-3 3-5,1 0 0,0 1-1,0-1 1,1 1 0,-4 11-1,3-6-6,0 1 0,2 0-1,-1-1 1,2 1 0,-1 0 0,2 0-1,1 19 1,-1-25 4,1-1 1,0 1-1,0-1 0,1 1 1,-1-1-1,1 0 0,1 0 1,-1 1-1,1-2 0,0 1 1,1 0-1,-1 0 0,1-1 1,0 0-1,0 0 0,7 6 1,-7-8 4,0-1 0,0 0-1,-1 0 1,1 0 0,0-1 0,0 1 0,1-1 0,-1 0 0,0 0 0,0 0 0,1-1 0,-1 1 0,0-1 0,1 0-1,-1-1 1,0 1 0,1-1 0,-1 1 0,0-1 0,0-1 0,0 1 0,1 0 0,5-4 0,3-2 5,0 0 0,0-1 0,-1 0 1,0-1-1,19-17 0,-16 10 8,0 0-1,-1 0 1,18-28 0,-25 33 0,0 0 0,-1-1 1,-1 1-1,0-1 0,-1 0 1,0 0-1,3-18 0,-6 7 16,-1 22-28,1 1 1,-1-1 0,0 1-1,0-1 1,0 1-1,0-1 1,0 1 0,0-1-1,0 0 1,0 1 0,-1-1-1,1 1 1,0-1 0,0 1-1,0-1 1,-1 1 0,1-1-1,0 1 1,0-1 0,-1 1-1,1 0 1,0-1-1,-1 1 1,1-1 0,-1 1-1,1 0 1,0-1 0,-1 1-1,1 0 1,-1-1 0,1 1-1,-1 0 1,1 0 0,-1 0-1,1-1 1,-1 1 0,0 0-1,0 0 0,0 1 1,0-1-1,1 1 1,-1-1-1,0 1 0,0-1 1,1 1-1,-1-1 0,1 1 1,-1 0-1,0-1 0,1 1 1,-1 0-1,1 0 0,-1-1 1,1 1-1,0 0 0,-1 0 1,1 0-1,0 0 0,0 0 1,-1 1-1,-3 24 4,4-19-2,-2 11-6,1 0 1,0 0 0,4 32-1,-2-44 4,0 1 0,0 0 0,1 0 0,-1-1-1,2 1 1,-1 0 0,1-1 0,0 0 0,0 0 0,1 0-1,0 0 1,8 9 0,-11-14 1,0 0 1,0 1-1,1-1 0,-1 0 1,0 0-1,1 0 0,-1 0 0,1-1 1,-1 1-1,1 0 0,-1-1 1,1 1-1,0-1 0,-1 1 0,1-1 1,0 0-1,-1 0 0,1 0 0,0 1 1,-1-2-1,1 1 0,3 0 1,-2-2 0,1 1 0,-1 0 1,0-1-1,0 0 1,0 1-1,0-1 1,0 0-1,0-1 0,-1 1 1,5-4-1,2-5 13,-1 0-1,0 0 0,0 0 1,9-22-1,-7 14 13,9-32 0,-17 45-23,0-1 1,-1 0 0,0 0-1,0 1 1,0-1 0,-1 0-1,0 0 1,-1-12 0,1 18-6,0 1 1,0 0 0,0 0 0,0-1 0,0 1 0,0 0 0,0 0 0,0-1 0,0 1 0,0 0-1,0 0 1,0-1 0,0 1 0,-1 0 0,1 0 0,0-1 0,0 1 0,0 0 0,0 0 0,0 0 0,0-1-1,-1 1 1,1 0 0,0 0 0,0 0 0,0 0 0,-1 0 0,1-1 0,0 1 0,0 0 0,-1 0-1,1 0 1,0 0 0,-5 6 10,-2 15-2,7-12-10,0 1-1,0-1 1,1 0 0,0 0-1,4 14 1,-5-20 1,1 1 1,0 0-1,1-1 1,-1 1-1,1-1 1,-1 0-1,1 1 1,0-1-1,0 0 1,1 0-1,-1 0 1,1-1-1,-1 1 1,1 0-1,0-1 1,4 3-1,-5-4 3,0 0 0,0-1 0,0 1 1,0-1-1,0 0 0,0 0 0,0 1 0,0-1 0,0-1 0,0 1 0,0 0 0,-1 0 0,1-1 0,0 1 0,0-1 0,0 1 0,0-1 1,0 0-1,0 0 0,-1 0 0,1 0 0,0 0 0,-1 0 0,1-1 0,-1 1 0,1 0 0,0-3 0,5-2 12,-1-1-1,0-1 1,0 1-1,5-11 1,-5 8 5,-1-1 0,0 0 0,0 0-1,-1-1 1,4-19 0,-7 25-9,0-1-1,0 0 0,0 0 1,-1 0-1,0 0 1,0 0-1,-1 1 0,0-1 1,0 0-1,-1 0 1,-2-8-1,3 14-8,1 0 0,-1 0 1,1 0-1,-1 0 0,1 0 0,-1 0 0,0 0 1,1 0-1,-1 0 0,0 0 0,0 1 1,1-1-1,-1 0 0,-1 0 0,2 1-1,-1 0 1,1 0-1,-1 0 0,1-1 0,0 1 0,-1 0 1,1 0-1,0 0 0,-1 0 0,1 0 0,-1 0 1,1 0-1,0 0 0,-1 1 0,1-1 0,-1 0 1,1 0-1,0 0 0,-1 0 0,1 0 1,0 1-1,-1-1 0,1 0 0,0 0 0,0 1 1,-1-1-1,0 2 1,-1 0 1,1-1-1,0 1 1,0 0-1,0 0 1,0-1-1,1 1 0,-1 0 1,0 0-1,1 0 1,-1 0-1,1 0 1,0 0-1,0 2 1,-1-1-3,1 0 1,0 0-1,0 0 1,1 0-1,-1 0 1,1 0-1,-1 0 1,1 0-1,0-1 1,0 1-1,0 0 1,0 0-1,1-1 1,-1 1-1,1-1 1,-1 1-1,1-1 1,0 0-1,0 0 1,0 0-1,4 4 1,-4-5 0,1 0 0,-1 0 0,1 0 0,-1 0 0,1 0 0,-1-1 0,1 1 0,-1-1 0,1 0 0,-1 1 0,1-1 0,0 0 0,-1-1 1,1 1-1,-1 0 0,1-1 0,0 1 0,-1-1 0,0 0 0,1 0 0,-1 0 0,1 0 0,-1 0 0,4-3 0,2-2-17,-1-1-1,1 0 1,-2 0 0,1-1-1,-1 1 1,0-1 0,0-1-1,-1 1 1,0-1-1,-1 0 1,0 0 0,0 0-1,-1-1 1,4-18 0,-8 42 19,0-1 0,1 0 0,1 0 0,0 1 0,1-1 0,0 0 0,1 0 0,0 0 0,1 0 0,1-1 0,7 15 0,-11-25 7,0 0-1,0 0 1,0 0 0,0-1 0,0 1 0,1 0 0,-1-1 0,1 1 0,-1-1 0,1 1-1,0-1 1,0 0 0,-1 1 0,1-1 0,0 0 0,0 0 0,0-1 0,0 1 0,0 0 0,0-1-1,1 1 1,-1-1 0,0 1 0,0-1 0,0 0 0,0 0 0,1 0 0,-1 0 0,0-1-1,0 1 1,0 0 0,0-1 0,0 0 0,0 1 0,0-1 0,0 0 0,0 0 0,3-2 0,6-5 8,0 1 1,-1-2 0,0 1 0,-1-2 0,10-11 0,-12 14-53,-2 2 16,2-4-67,2 0 1,-1 1-1,1 0 0,20-14 0,-28 21 67,1 0 0,0 0 0,-1 0 0,1 1 0,0-1 0,0 0 0,0 1 1,0-1-1,-1 1 0,1-1 0,0 1 0,0 0 0,0 0 0,0 0 0,0 0 0,0 0 0,0 0 0,0 0 0,0 1 0,-1-1 0,1 1 0,0 0 0,0-1 1,0 1-1,-1 0 0,1 0 0,0 0 0,-1 0 0,1 0 0,-1 1 0,1-1 0,-1 0 0,0 1 0,1-1 0,-1 1 0,0-1 0,0 1 0,1 2 0,11 28-39,-12-28 97,0 1 1,0-1 0,1 1 0,0-1 0,0 0-1,0 1 1,1-1 0,2 3 0,-4-6-35,-1-1 0,1 0-1,-1 0 1,1 0 0,-1 0 0,1 0 0,0 0-1,-1 0 1,1 0 0,-1 0 0,1 0 0,-1-1 0,1 1-1,-1 0 1,1 0 0,-1 0 0,1-1 0,-1 1 0,1 0-1,-1 0 1,1-1 0,-1 1 0,1-1 0,-1 1-1,0 0 1,1-1 0,-1 1 0,0-1 0,1 1 0,-1-1-1,0 1 1,1-1 0,-1 1 0,0-1 0,0 1-1,0-2 1,14-22-727,-14 23 604,3-6-165,0 1 0,-1-1 0,0 0-1,2-10 1,-2 4-199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17532,'0'7'1496,"4"3"-1208,6-1-488,4 1 552,6-1-1056,6 1-496,3-5 888,2 3-264,2-7-185</inkml:trace>
  <inkml:trace contextRef="#ctx0" brushRef="#br0" timeOffset="1">299 68 12907,'1'1'231,"1"1"0,0 0 0,-1-1 0,1 1 1,-1 0-1,0 0 0,0 0 0,1 0 0,-1 0 0,-1 1 0,1-1 1,0 0-1,0 3 0,7 38 1816,-4-21-729,-2-7-774,2-1 1,-1 0-1,2 0 0,0 0 1,0 0-1,1-1 0,10 15 0,-15-26-501,0-1-1,0 1 1,0-1-1,1 0 1,-1 0-1,0 1 0,1-1 1,-1 0-1,0 0 1,1 0-1,0 0 0,-1-1 1,1 1-1,-1 0 1,1-1-1,0 1 0,0-1 1,-1 1-1,1-1 1,0 0-1,0 0 1,-1 0-1,1 0 0,0 0 1,0 0-1,-1 0 1,1-1-1,0 1 0,0-1 1,-1 1-1,1-1 1,0 0-1,-1 1 0,1-1 1,-1 0-1,1 0 1,2-2-1,4-4 12,0 1 1,-1-2-1,1 1 0,11-17 1,17-24-116,-27 32-71,1 2 0,1-1 0,1 1 0,0 1 0,20-17 0,-32 30 114,1-1 0,0 0-1,0 1 1,-1-1 0,1 1 0,0-1-1,0 1 1,0 0 0,0-1-1,0 1 1,0 0 0,0 0-1,0-1 1,0 1 0,0 0 0,0 0-1,-1 0 1,1 0 0,0 0-1,0 0 1,0 1 0,0-1-1,0 0 1,2 1 0,-2 0-6,0 0 0,0 0 0,1 0 0,-1 0 0,0 0 0,0 0 0,0 0 0,0 1 0,0-1 0,0 0 0,-1 1 0,1-1 0,0 3 0,2 4-50,0 1 1,-1-1 0,2 18-1,3 92-1271,-6-114 1121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14731,'41'9'1837,"-22"-4"-797,-1-2 0,35 3 0,-46-6-890,0 0 0,-1 0 1,1-1-1,0 0 1,-1-1-1,1 1 0,-1-1 1,0 0-1,1-1 1,-1 0-1,11-6 1,-9 3-38,-1-1 0,0 1 1,0-1-1,0 0 1,-1-1-1,0 1 1,0-1-1,-1-1 0,0 1 1,0-1-1,5-15 1,-8 18-46,0 0-1,0 1 1,-1-1 0,0 0 0,0 0 0,-1 0 0,1 0-1,-1 0 1,-1-7 0,0 10-21,0 0 1,1-1-1,-1 1 0,0-1 1,-1 1-1,1 0 0,-1 0 0,1 0 1,-1 0-1,0 0 0,0 0 0,0 0 1,-1 1-1,1-1 0,-1 1 1,-3-3-1,3 3-25,1 0-1,-1 0 1,0 0 0,0 1 0,0-1 0,0 1-1,0 0 1,-1 0 0,1 0 0,0 1 0,0-1-1,-1 1 1,1-1 0,0 1 0,-1 0 0,1 0-1,0 1 1,-1-1 0,1 1 0,0-1 0,0 1-1,-1 0 1,1 1 0,0-1 0,0 0 0,0 1-1,0-1 1,1 1 0,-1 0 0,0 0 0,1 0-1,-1 1 1,-3 3 0,0 0-24,1 1 0,-1 0 1,1 0-1,0 0 0,1 1 0,-1-1 0,2 1 0,-1 0 1,1 0-1,0 0 0,1 1 0,-2 8 0,3-8-4,0-1 0,1 0-1,0 1 1,1-1 0,0 0-1,0 1 1,1-1-1,0 0 1,0 0 0,1 0-1,0 0 1,0-1 0,9 15-1,-10-19 5,0 1 0,1-1 0,0 0 0,-1 0 0,1 0 0,0 0-1,0-1 1,0 1 0,1-1 0,-1 0 0,1 1 0,-1-2 0,1 1 0,0 0-1,0-1 1,0 0 0,-1 1 0,1-2 0,0 1 0,0 0 0,1-1 0,-1 0 0,0 0-1,0 0 1,0 0 0,0-1 0,0 1 0,0-1 0,0 0 0,4-2 0,5-2-27,0-2 0,0 1 0,-1-2 1,0 0-1,0 0 0,0-1 0,10-10 1,-10 7-44,1 2 1,0 0 0,1 0-1,24-12 1,-36 21 62,0 0 0,0 0 0,0 1 0,0-1 0,0 1 0,0-1 0,0 1 0,0-1 0,0 1 0,0 0 0,0 0 0,0 0 0,0 0 0,0 0 0,0 1 0,0-1 0,0 1 0,-1-1 0,1 1 0,0 0 0,0-1 0,0 1 0,0 0 0,-1 0 0,3 2 0,1 2 4,0 0 0,0 1 0,-1-1 0,0 1 0,0 0 0,3 7 0,-5-8 31,0 0 0,1 0 0,0 0-1,1-1 1,-1 1 0,1-1 0,-1 0 0,1 0 0,0 0 0,7 4 0,-10-7-9,1-1-1,-1 0 1,1 1 0,0-1-1,-1 0 1,1 0 0,0 0 0,-1 0-1,1 0 1,0 0 0,-1 0 0,1 0-1,-1-1 1,1 1 0,0-1-1,-1 1 1,1-1 0,-1 0 0,1 1-1,-1-1 1,0 0 0,1 0 0,-1 0-1,2-2 1,6-5 61,0 0 1,10-13-1,-5 6 17,-7 8-68,1 0 1,0 0-1,1 1 0,-1 0 0,1 0 1,0 1-1,1 0 0,-1 1 0,12-4 1,-15 6-35,1 0 1,-1 1-1,1 0 1,0 0-1,0 1 0,0-1 1,-1 2-1,1-1 1,0 1-1,0 0 1,0 0-1,-1 0 1,1 1-1,-1 0 1,8 4-1,38 24-1892,-52-30 1868,1-1 0,-1 1 0,0-1 0,1 1 0,-1-1 1,0 1-1,1-1 0,-1 1 0,0-1 0,0 0 0,1 1 0,-1-1 0,0 1 0,0-1 0,0 0 0,0 1 0,0-1 1,0 0-1,0 1 0,0-1 0,0 1 0,0-1 0,0-1 0,0 2 5,-1-25-474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18812,'10'10'1480,"-7"3"-1192,1 1-136,2 2 561,2-2-561,4-4-680,-6-1-177,1-9 553,0 0-184,0-10-96</inkml:trace>
  <inkml:trace contextRef="#ctx0" brushRef="#br0" timeOffset="1">180 0 16339,'23'192'3591,"0"-6"-971,-16-148-2015,1-1 0,26 68 0,-34-104-587,16 30 244,-16-30-251,1 0-1,-1 0 1,1-1 0,-1 1-1,1 0 1,-1-1 0,1 1-1,-1-1 1,1 1 0,-1 0-1,1-1 1,0 1-1,-1-1 1,1 0 0,0 1-1,0-1 1,-1 0 0,1 1-1,0-1 1,0 0 0,0 0-1,-1 1 1,1-1-1,0 0 1,0 0 0,0 0-1,-1 0 1,1 0 0,0 0-1,0-1 1,0 1 0,0 0-1,-1 0 1,1-1-1,0 1 1,0 0 0,1-1-1,1-2 19,-1 1 1,1-1-1,-1 0 0,1 0 0,-1 0 0,0 0 0,0 0 0,0 0 0,-1-1 1,3-4-1,11-40 217,-11 33-159,97-367 258,-100 370-1469,-1 12 1114,0-1 0,0 1 1,-1 0-1,1 0 1,0 0-1,0 0 0,0 0 1,-1 0-1,1 0 1,0 0-1,0 0 1,-1 0-1,1 0 0,0 0 1,0 0-1,0 0 1,-1 0-1,1 0 0,0 0 1,0 0-1,0 0 1,-1 0-1,1 0 0,0 1 1,0-1-1,0 0 1,-1 0-1,1 0 0,0 0 1,0 0-1,0 0 1,0 1-1,0-1 0,-1 0 1,1 0-1,0 0 1,0 1-1,0-1 1,0 0-1,-11 12-493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14659,'21'27'1280,"1"-6"-1176,-2-3 1569,-4-11-881,-2-7-64,-5-10-176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39 16748,'-13'6'901,"1"0"0,1 1 0,0 0 0,-20 16 0,27-19-803,1 0 0,-1 0 0,1 0 0,0 0-1,1 1 1,-1-1 0,1 1 0,-1 0 0,1-1-1,1 1 1,-1 0 0,1 0 0,0 0 0,0 1-1,0 7 1,0-3-65,1-1-1,1 1 1,0-1-1,0 1 1,1-1-1,0 1 1,7 15-1,-8-21-22,0-1 0,0 1 0,1-1 0,0 0 0,0 1 0,0-1 0,0 0 0,0 0 0,0 0 0,1-1 0,-1 1 0,1-1 0,0 1 0,0-1 0,0 0 0,0 0 0,0 0 0,1 0 0,-1-1 0,1 1 0,-1-1 0,7 2 0,-8-3 10,1 0 1,-1-1 0,0 1 0,1 0 0,-1-1 0,0 1 0,1-1-1,-1 0 1,0 0 0,0 0 0,0 0 0,1 0 0,-1 0-1,0-1 1,-1 1 0,1-1 0,0 1 0,0-1 0,-1 0 0,1 1-1,-1-1 1,1 0 0,0-3 0,4-3 67,-2 0 1,1 0-1,-1-1 1,5-14 0,-4 9 61,-1-1 0,0 0 0,-1 0 0,-1 0 1,0 0-1,-1 0 0,-1 0 0,0-1 0,-1 1 1,-3-17-1,4 31-134,0 0 0,-1-1 0,1 1 0,0 0 0,0 0 0,-1 0 0,1 0 0,0 0 0,-1 0-1,1 0 1,-1 1 0,1-1 0,-1 0 0,0 0 0,1 0 0,-1 0 0,0 1 0,0-1 0,0 0 0,1 1 0,-1-1 0,0 0 0,0 1 0,-1-1 0,1 1-10,0 1 1,0-1-1,1 1 1,-1-1-1,0 1 1,1-1-1,-1 1 1,0 0-1,1-1 1,-1 1-1,1 0 1,-1 0-1,1-1 1,-1 1-1,1 0 0,0 0 1,-1 0-1,1 0 1,0-1-1,0 1 1,-1 0-1,1 0 1,0 0-1,0 0 1,0 0-1,0 0 1,0-1-1,1 3 1,-2 2-12,1 1 1,0-1 0,0 0 0,1 1-1,0-1 1,0 1 0,0-1 0,0 0-1,4 7 1,-5-10 1,1-1 0,0 0-1,-1 0 1,1 0 0,0 0 0,0 0-1,-1 0 1,1 0 0,0 0 0,0 0-1,0 0 1,0 0 0,0 0 0,1-1-1,-1 1 1,0 0 0,0-1 0,0 1-1,1-1 1,-1 1 0,0-1 0,0 0-1,1 0 1,-1 1 0,0-1 0,1 0-1,-1 0 1,0 0 0,1 0 0,-1-1-1,0 1 1,0 0 0,1 0 0,-1-1-1,0 1 1,1-1 0,-1 1 0,0-1 0,0 0-1,0 1 1,0-1 0,0 0 0,1-1-1,42-28-94,-31 20 28,1 1 1,-1 0-1,1 1 0,25-11 1,-34 18 46,-1-1 1,1 1 0,0 0-1,0 0 1,0 1-1,0-1 1,0 1 0,-1 0-1,1 1 1,0-1 0,0 1-1,0 0 1,0 0 0,0 0-1,-1 1 1,1-1 0,-1 1-1,1 1 1,7 4 0,-6-3 0,-1 0-1,0 0 1,0 1 0,0-1 0,0 1-1,-1 1 1,1-1 0,-1 1 0,-1-1-1,6 11 1,0 4 82,-2-1 0,6 23-1,-7-22 81,-6-19-130,0-1-1,0 1 1,0-1-1,0 1 1,0-1-1,1 0 0,-1 1 1,0-1-1,0 1 1,0-1-1,0 1 0,1-1 1,-1 0-1,0 1 1,1-1-1,-1 1 0,0-1 1,0 0-1,1 1 1,-1-1-1,1 0 1,-1 1-1,0-1 0,1 0 1,-1 0-1,1 0 1,-1 1-1,0-1 0,1 0 1,-1 0-1,1 0 1,-1 0-1,1 0 0,-1 0 1,1 0-1,1 0 8,-1-1 0,0 0 0,0 1-1,0-1 1,0 0 0,0 0 0,0 0-1,0 0 1,0 0 0,0 0 0,0 0-1,1-2 1,22-41 203,-22 40-199,1-1-6,39-77 53,-36 73-112,0 0 0,0 1 0,1 0 0,0 0 1,0 0-1,14-10 0,-19 16 22,-1 1 0,1-1 0,0 1 0,0 0 0,0 0 0,0 0 0,0 0 0,0 0 0,0 0 0,0 1 0,1-1 0,-1 1 0,0-1 0,0 1 0,0 0 0,1 0 0,-1 0 1,0 0-1,0 0 0,1 0 0,-1 1 0,0-1 0,0 1 0,0 0 0,0 0 0,0-1 0,0 1 0,0 0 0,3 3 0,0 0-7,0 1 0,0 0-1,0 0 1,-1 0 0,0 0 0,0 1 0,-1 0 0,5 10-1,-8-16 40,0 0 0,0 0-1,0 1 1,0-1 0,0 0-1,0 0 1,0 0-1,0 1 1,0-1 0,1 0-1,-1 0 1,0 1 0,0-1-1,0 0 1,0 0 0,0 0-1,0 1 1,1-1-1,-1 0 1,0 0 0,0 0-1,0 0 1,1 0 0,-1 1-1,0-1 1,0 0 0,0 0-1,1 0 1,-1 0 0,0 0-1,0 0 1,1 0-1,-1 0 1,0 0 0,0 0-1,0 0 1,1 0 0,-1 0-1,0 0 1,0 0 0,1 0-1,-1 0 1,0 0-1,0 0 1,1 0 0,5-11 406,-1 3-229,-5 9-202,1-1 1,-1 1-1,1-1 0,-1 1 1,1-1-1,-1 1 0,0 0 1,1-1-1,-1 1 0,0 0 1,1-1-1,-1 1 0,0 0 1,0-1-1,0 1 1,0 0-1,0 0 0,0-1 1,0 2-1,5 27-1063,3 18-89,-3-38 718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18116,'6'5'348,"0"-1"-1,-1 1 1,1 0 0,-1 0 0,0 1 0,0 0-1,7 11 1,4 3 259,-6-8-475,-4-4-42,0 0 1,1-1 0,-1 0 0,2 0-1,10 8 1,-16-14-74,1 0 0,-1 0 0,0 0 1,0 0-1,0 0 0,0 0 0,1-1 0,-1 1 1,0-1-1,1 1 0,-1-1 0,0 0 0,1 0 1,-1 0-1,1 0 0,-1-1 0,0 1 0,1 0 0,-1-1 1,0 0-1,0 0 0,1 0 0,-1 0 0,0 0 1,0 0-1,0 0 0,3-3 0,4-4 37,0 1 1,-1-1-1,0-1 0,-1 1 0,11-17 0,29-54 166,-15 23-129,-25 43-82,-1 3-47,0 1-1,0-1 1,0 1-1,1 1 1,1-1-1,-1 1 1,12-9 0,-18 17 27,-1-1 1,1 0 0,0 1 0,-1 0 0,1-1-1,0 1 1,0-1 0,0 1 0,-1 0 0,1 0-1,0-1 1,0 1 0,0 0 0,0 0 0,0 0 0,-1 0-1,1 0 1,0 0 0,0 0 0,0 0 0,0 1-1,0-1 1,-1 0 0,1 0 0,0 1 0,0-1-1,0 0 1,-1 1 0,1-1 0,0 1 0,-1-1-1,1 1 1,0-1 0,-1 1 0,1 0 0,0-1 0,-1 1-1,1 0 1,-1-1 0,0 1 0,1 0 0,-1 0-1,1-1 1,-1 2 0,3 4-45,-1 0-1,0 0 1,-1 0 0,2 10 0,-3-15 52,4 63-133,-4-47 292,0-1 1,4 23-1,-4-38-150,0-1 0,0 0 0,0 0 0,0 0 0,0 0 0,0 0 0,0 1 0,1-1 0,-1 0 0,0 0 0,0 0 0,0 0 0,0 0 0,0 0 0,0 1 0,0-1 0,0 0 0,0 0 0,0 0 0,0 0 0,1 0 0,-1 0 0,0 0 0,0 0 0,0 0 0,0 1 0,0-1 0,0 0 0,1 0-1,-1 0 1,0 0 0,0 0 0,0 0 0,0 0 0,0 0 0,1 0 0,-1 0 0,0 0 0,0 0 0,0 0 0,0 0 0,0 0 0,1 0 0,-1 0 0,0 0 0,0 0 0,0-1 0,0 1 0,0 0 0,0 0 0,1 0 0,-1 0 0,0 0 0,0 0 0,0 0 0,0 0 0,0 0 0,0-1 0,0 1-1,0 0 1,1 0 0,9-13 185,8-18-15,-9 14-174,0 0 0,20-25 1,-25 36-55,1 1 0,-1-1 1,2 1-1,-1 0 1,0 1-1,1-1 1,0 1-1,0 0 1,0 0-1,8-3 1,-12 7 24,0-1 1,0 0-1,0 0 1,0 1-1,0-1 1,1 1-1,-1 0 1,0 0 0,0 0-1,0 0 1,1 0-1,-1 0 1,0 0-1,0 1 1,0-1-1,0 1 1,1 0 0,-1-1-1,0 1 1,0 0-1,2 1 1,-2 1 2,1-1 1,0 1 0,-1-1-1,1 1 1,-1 0 0,0 0-1,0 0 1,0 0 0,0 0-1,-1 0 1,3 7-1,0 1 68,-1 1-1,-1-1 0,1 1 1,-2 0-1,0 0 0,-1 20 1,0-26-47,0-2-127,0 0 1,0 0 0,-1 0-1,0 0 1,1 0 0,-1 0-1,-3 7 1,4-11 114,-1 0 0,1 0 0,0 1 0,0-1 0,0 0 0,0 0 0,-1 1 0,1-1 0,0 0 0,0 0 0,-1 0 0,1 0 0,0 1 0,0-1 0,-1 0 0,1 0 0,0 0 0,0 0 0,-1 0 1,1 0-1,0 0 0,-1 0 0,1 0 0,0 0 0,-1 0 0,1 0 0,0 0 0,0 0 0,-1 0 0,0 0-39,-2-2-334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3:2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11 168 17300,'-2'5'518,"0"1"0,0 1 0,1-1 1,0 0-1,0 0 0,0 1 0,1 7 1,0-12-435,0 0 0,0-1 1,0 1-1,0 0 1,1 0-1,-1 0 1,1 0-1,-1-1 1,1 1-1,0 0 1,0 0-1,1 2 1,-1-4-66,-1 1 0,1-1 0,0 1 0,-1-1 1,1 1-1,0-1 0,-1 0 0,1 1 1,0-1-1,0 0 0,0 1 0,-1-1 0,1 0 1,0 0-1,0 0 0,0 0 0,0 0 1,-1 0-1,1 0 0,0 0 0,0 0 0,0 0 1,-1 0-1,1 0 0,0-1 0,0 1 1,0 0-1,1-1 0,2-2 6,1 0-1,-1 0 1,1 0 0,-1 0 0,0-1-1,0 1 1,-1-1 0,1 0 0,-1 0-1,0 0 1,0-1 0,5-8 0,-2 0 0,0 0 0,0-1 0,6-21 1,-9 22 16,-1 0 1,2-22-1,-3 32-41,-1 0-1,0 0 0,0-1 0,0 1 0,0 0 0,-1 0 1,1 0-1,-1 0 0,0 0 0,0 0 0,0 0 1,0 0-1,0 0 0,-1 0 0,1 1 0,-4-5 0,4 6-4,1 1-1,-1-1 1,1 1-1,-1-1 0,0 1 1,1-1-1,-1 1 0,1 0 1,-1-1-1,0 1 1,0 0-1,1 0 0,-1-1 1,0 1-1,1 0 0,-1 0 1,0 0-1,0 0 1,1 0-1,-1 0 0,0 0 1,0 0-1,1 0 0,-1 0 1,-1 1-1,1 0-3,-1 0-1,1 0 0,-1 0 1,1 0-1,-1 0 1,1 0-1,0 0 0,-1 0 1,1 1-1,-1 1 1,-2 4-25,0-1 0,0 0-1,1 1 1,-3 9 0,-1 8-12,1 0-1,1 1 1,1-1-1,1 1 1,2 0-1,2 50 1,0-68 60,0 0 0,0 0 0,0-1 0,5 14 0,-6-19-11,1 0-1,-1 0 1,0 0-1,1 0 0,-1 0 1,0 0-1,1-1 1,-1 1-1,1 0 1,-1 0-1,1 0 1,-1-1-1,1 1 0,0 0 1,-1-1-1,1 1 1,0 0-1,0-1 1,0 1-1,-1-1 1,1 1-1,0-1 0,0 0 1,0 1-1,0-1 1,0 0-1,0 0 1,0 1-1,0-1 1,-1 0-1,1 0 0,0 0 1,0 0-1,0 0 1,0 0-1,0-1 1,0 1-1,0 0 1,0 0-1,0-1 0,0 1 1,0 0-1,-1-1 1,2 0-1,8-7-26,-1 0 1,0-1-1,-1 0 0,0-1 0,0 1 0,-1-2 0,11-20 0,1 1-71,-1 0-9,19-26-102,-34 52 175,0 0-1,1 0 1,-1 0 0,1 0 0,0 1 0,0 0 0,0 0 0,0 0 0,8-4-1,-11 6 28,1 1 0,-1-1 0,1 1-1,-1 0 1,0-1 0,1 1 0,-1 0-1,1 0 1,-1 0 0,1 0-1,-1 0 1,1 0 0,-1 0 0,0 0-1,1 1 1,-1-1 0,1 1 0,-1-1-1,0 1 1,1-1 0,-1 1 0,0 0-1,0-1 1,1 1 0,-1 0-1,0 0 1,0 0 0,0 0 0,0 0-1,0 0 1,0 1 0,0-1 0,-1 0-1,1 0 1,0 1 0,-1-1-1,2 3 1,2 6 25,-1 0-1,0 0 1,-1 0 0,2 14-1,0-7 7,-4-14-8,0-1 0,1 0 0,0 0 0,0 0 0,-1 1 0,1-1 0,0 0 0,3 3-1,3-3 213,3-12-38,10-28 211,-15 28-333,0-1-1,1 1 1,0 0 0,0 0 0,1 0 0,9-8 0,-14 16-71,0 0-1,0 1 1,0-1-1,1 1 1,-1-1 0,0 1-1,1 0 1,-1 0-1,1 0 1,-1 0-1,1 0 1,0 1 0,-1-1-1,1 1 1,0 0-1,0 0 1,-1 0-1,1 0 1,0 0 0,0 0-1,-1 1 1,1-1-1,0 1 1,-1 0-1,1 0 1,-1 0 0,1 0-1,-1 0 1,1 1-1,-1-1 1,3 3-1,1 0 1,1 0-1,-1 0 0,-1 1 0,1 0 0,0 0 0,-1 0 0,0 1 0,-1 0 1,1 0-1,3 7 0,-6-7-456,-7-9 312,-6-10 80,-2-6-39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 13987,'-7'17'1248,"-3"3"-872,1 2-120,0 2 521,2 3-193,3 0-192,1 1-80,3-3-152,4-2-64,5-8-200,2-5-160,7-9-728,2-4 840,3-14-128,4-4-121</inkml:trace>
  <inkml:trace contextRef="#ctx0" brushRef="#br0" timeOffset="1">280 1 16323,'-2'2'1225,"-4"13"-953,1 1-80,-5 11 640,1 1-280,3 8-264,1 4 8,2 2 8,3 1 0,3-4-40,2-2-120,2-6-336,1-3-256,-1-13-312,1-6 600,-2-9-152,-3-6-144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17540,'0'0'1760,"0"2"-1312,9-2-184,4 0 873,5-3-505,4 2-160,4-2-264,4 1-208,1-1-480,4 1-264,-4-3 632,-1 0-145,5 3-71</inkml:trace>
  <inkml:trace contextRef="#ctx0" brushRef="#br0" timeOffset="1">697 1 19348,'1'11'1600,"-2"-1"-1335,-4-4-161,1 0 752,4 4-1248,3 0-232,1 0 511,-4 0-127,-4 0-64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19676,'2'3'1737,"-1"-3"-1457,0-2-512,4-4 1048,-2 2-112,-3 1-528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16700,'2'5'102,"-1"0"0,1 0 1,-2 0-1,1 0 1,0 0-1,-1 1 1,0-1-1,0 0 0,-1 0 1,1 0-1,-4 10 1,2 2 33,-8 54 206,-25 272 122,34-338-464,3 27 367,-2-31-338,0 0 0,1 0 1,-1 0-1,0 0 0,1 0 1,-1-1-1,1 1 0,-1 0 1,1 0-1,-1-1 0,1 1 1,-1 0-1,1-1 0,0 1 1,-1 0-1,1-1 0,0 1 1,-1-1-1,1 1 0,0-1 1,0 0-1,0 1 0,-1-1 1,1 0-1,0 1 0,0-1 1,0 0-1,0 0 0,0 0 1,0 0-1,-1 0 0,1 0 1,1 0-1,3-1 95,-1 1-1,1-2 1,-1 1 0,1 0-1,-1-1 1,0 0 0,0 0-1,0 0 1,0 0 0,5-4-1,36-32 828,-38 32-797,50-48 1326,64-80 0,-96 104-1802,-2-2 0,-1-1 0,-1-1 0,24-56 0,-35 57-443,-10 23 173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11907,'9'26'1416,"1"0"-928,2-6-256,3 1 1168,3 2-1048,0-3-320,5-1 32,1-5-88,2-6-72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15451,'-8'0'262,"1"0"0,-1 0 0,0 1 0,0 0 0,0 0-1,1 1 1,-1 0 0,0 0 0,1 1 0,0 0 0,0 0 0,0 1 0,-8 5-1,4-2-175,0 2 0,-17 15 0,24-20-99,0 0 0,1 0 0,0 0 0,0 0 0,0 1 0,0-1 0,1 1 0,-1 0 0,1-1 0,-2 7 0,4-10 3,0 0-1,0 0 0,0 0 1,0 0-1,0 0 1,0 0-1,0 0 0,0-1 1,0 1-1,0 0 1,0 0-1,1 0 0,-1 0 1,0 0-1,0 0 1,1-1-1,-1 1 0,1 0 1,-1 0-1,1-1 1,-1 1-1,1 0 0,-1-1 1,1 1-1,0 0 1,0-1-1,-1 1 0,1-1 1,0 1-1,0-1 1,-1 1-1,1-1 0,0 0 1,0 1-1,0-1 1,0 0-1,-1 0 0,1 1 1,0-1-1,0 0 1,0 0-1,2 0 1,2 0-9,0 0 1,0 0-1,0 0 1,0-1 0,0 0-1,7-1 1,7-5 103,0-1 0,-1-1 1,0 0-1,27-19 0,25-14 281,-70 42-367,1-1 0,0 1 0,0-1 0,0 1 0,-1-1 1,1 1-1,0 0 0,0-1 0,0 1 0,0 0 0,0 0 0,0 0 0,0 0 0,0-1 0,-1 1 0,1 0 0,0 1 0,0-1 0,0 0 0,0 0 0,0 0 1,0 0-1,0 1 0,0-1 0,0 1 0,-1-1 0,1 0 0,0 1 0,0-1 0,0 1 0,-1 0 0,1-1 0,0 1 0,-1 0 0,1-1 0,-1 1 0,1 0 1,0 0-1,-1-1 0,0 1 0,1 0 0,-1 0 0,1 0 0,-1 0 0,0 0 0,0-1 0,0 1 0,1 0 0,-1 2 0,1 7-56,0 0 0,0-1 0,-1 1 0,-2 11 0,2 1 37,0-22 37,0 1 0,0-1-1,0 1 1,0-1 0,1 0-1,-1 1 1,0-1 0,0 1 0,1-1-1,-1 0 1,0 1 0,1-1 0,-1 0-1,0 1 1,1-1 0,-1 0-1,1 1 1,-1-1 0,0 0 0,1 0-1,-1 1 1,1-1 0,-1 0 0,1 0-1,-1 0 1,1 0 0,-1 0 0,1 0-1,-1 0 1,1 0 0,-1 0-1,0 0 1,1 0 0,-1 0 0,1 0-1,-1 0 1,1 0 0,-1 0 0,1 0-1,-1-1 1,1 1 0,-1 0-1,0 0 1,1-1 0,22-10 528,118-86 2378,-141 96-2925,1 1 0,-1 0 0,1-1 0,-1 1 0,1-1 0,0 1 0,-1 0 0,1-1 0,0 1-1,-1 0 1,1 0 0,0-1 0,0 1 0,-1 0 0,1 0 0,0 0 0,0 0 0,-1 0 0,1 0 0,0 0 0,0 0 0,-1 1 0,1-1 0,0 0 0,-1 0 0,1 0 0,0 1 0,-1-1 0,1 0 0,0 1-1,0 1-11,0-1 0,0 0-1,0 1 1,0-1-1,0 1 1,-1-1-1,1 1 1,-1-1-1,1 1 1,-1-1-1,0 1 1,0 0-1,1 1 1,-1 8-33,0 0 1,-3 21 0,4-10-1191,-1-21 1204,0-1-1,1 0 1,-1 1-1,0-1 0,1 1 1,-1-1-1,1 0 0,-1 1 1,1-1-1,-1 0 1,1 1-1,-1-1 0,1 0 1,-1 0-1,1 0 0,-1 1 1,1-1-1,-1 0 1,1 0-1,-1 0 0,1 0 1,0 0-1,-1 0 0,1 0 1,-1 0-1,1 0 1,-1 0-1,1 0 0,-1 0 1,1-1-1,-1 1 0,1 0 1,-1 0-1,1-1 1,-1 1-1,1 0 0,0-1 1,14-6-449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 12947,'10'-5'2897,"-16"3"-312,-18 4-455,11 1-2088,1 1 1,0 0-1,0 0 0,0 1 1,0 1-1,1 0 0,0 0 1,0 2-1,0-1 0,-14 14 0,24-20-87,1 0 0,-1 0-1,0 0 1,0-1-1,1 1 1,-1 0-1,1 0 1,-1 0-1,1 0 1,-1 0 0,1 1-1,0-1 1,-1 0-1,1 0 1,0 2-1,0-2 9,0-1 0,0 1 0,0 0 0,1-1-1,-1 1 1,0 0 0,0-1 0,1 1 0,-1-1 0,0 1-1,1-1 1,-1 1 0,1 0 0,-1-1 0,1 0 0,-1 1 0,1-1-1,-1 1 1,1-1 0,0 1 0,4 1-152,0 0 0,0 0 1,0 0-1,1-1 0,7 1 1,3 2 115,-5-1-24,8 2-260,34 14 0,-48-17 267,0 0 1,-1 1-1,1-1 1,-1 1-1,0 0 1,0 0-1,0 1 1,0-1-1,-1 1 0,1 0 1,-1 0-1,4 6 1,-6-8 91,0 0 1,-1 0-1,1 0 1,-1 0-1,1 0 1,-1 0-1,0 0 1,0 0-1,0 0 0,0 0 1,0 0-1,0 0 1,-1 0-1,1 0 1,0 0-1,-1 0 1,0 0-1,1 0 1,-1 0-1,0 0 1,0 0-1,0-1 1,0 1-1,-1 0 0,1-1 1,0 1-1,-1-1 1,1 1-1,-1-1 1,-2 2-1,-4 3 369,0 0 1,0 0-1,0-1 0,-18 9 0,18-11-107,0 0-1,-1 0 0,0-1 1,1 0-1,-14 0 0,19-1-257,1-1 1,-1 0-1,1 0 0,0-1 0,-1 1 0,1 0 1,0-1-1,-1 1 0,1-1 0,0 0 0,-4-1 1,6 1-28,-1 0 1,0 1 0,0-1 0,0 0-1,0 0 1,1 0 0,-1 1 0,0-1-1,1 0 1,-1 0 0,1 0 0,-1 0-1,1 0 1,0 0 0,-1 0 0,1 0 0,0 0-1,0-1 1,-1 1 0,1 0 0,0 0-1,0 0 1,0 0 0,0 0 0,1-2-1,2-9-284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14715,'-13'9'475,"0"1"-1,0 0 0,1 1 1,-18 20-1,25-25-374,0 1 0,0-1 0,1 1 0,0 0 0,0 0 1,1 1-1,0-1 0,0 1 0,0-1 0,1 1 0,-1 10 0,3-16-69,-1-1 0,1 0 0,0 1 0,0-1-1,0 1 1,0-1 0,0 1 0,0-1 0,0 1 0,0-1 0,1 1 0,-1-1 0,1 0-1,-1 1 1,1-1 0,-1 1 0,1-1 0,0 0 0,0 0 0,-1 1 0,1-1 0,0 0 0,0 0-1,0 0 1,0 0 0,1 0 0,-1 0 0,0 0 0,0-1 0,1 1 0,-1 0 0,0-1 0,1 1-1,-1 0 1,0-1 0,1 0 0,-1 1 0,1-1 0,-1 0 0,1 0 0,-1 0 0,1 0 0,-1 0-1,3 0 1,5-1 104,0 0-1,0-1 1,0 0-1,-1 0 0,1-1 1,10-5-1,8-5 4,0-1 1,-1-2-1,-1-1 0,0-1 1,-1-1-1,25-25 0,-92 135-915,42-90 774,0 0 0,1 1 0,-1-1 0,1 0 1,-1 0-1,1 0 0,-1 1 0,1-1 0,0 0 0,0 1 0,-1-1 1,1 0-1,0 1 0,0-1 0,0 0 0,1 0 0,-1 1 0,0-1 1,0 0-1,1 1 0,-1-1 0,1 0 0,-1 0 0,1 0 0,-1 1 1,2 0-1,0-1-2,-1 0 0,1 0 0,0 0 0,-1 0 0,1 0 0,0 0 0,0-1 0,0 1 0,0-1-1,0 1 1,-1-1 0,1 0 0,0 0 0,0 0 0,3 0 0,9-1-25,-1-1 0,0-1-1,25-7 1,101-47-102,-65 24 112,-54 29 10,-20 4 12,1 0 0,-1 0-1,0 0 1,1 0 0,-1 0-1,1 0 1,-1 0 0,1 0-1,-1 0 1,1 1 0,-1-1-1,1 0 1,-1 0-1,0 0 1,1 1 0,-1-1-1,1 0 1,-1 1 0,0-1-1,1 0 1,-1 1 0,0-1-1,1 2 5,-1 0 0,1 0-1,-1-1 1,0 1-1,0 0 1,0-1 0,0 1-1,0 0 1,0-1-1,-1 1 1,1 0 0,-1 0-1,1-1 1,-1 1 0,1-1-1,-1 1 1,-1 1-1,-29 63 421,31-66-415,0 0 0,0 1 0,0-1 0,0 1 0,0-1 0,0 0 0,-1 1 0,2-1 0,-1 1 0,0-1 0,0 0 0,0 1 0,0-1 0,0 1 0,0-1 0,0 0 0,0 1 0,1-1 0,-1 0 0,0 1 0,0-1 0,0 0 0,1 1 0,-1-1 0,0 0 0,0 1 0,1-1 0,-1 0 0,0 0 0,1 1 0,-1-1 0,0 0 0,1 0 0,-1 0 0,1 0 0,-1 1 0,0-1 0,1 0 0,-1 0 0,0 0 0,1 0 0,-1 0 0,1 0 0,-1 0 0,0 0 0,1 0 0,-1 0 0,1 0 0,-1 0 0,0 0 0,1-1 0,-1 1 0,1 0 0,-1 0 0,1-1 0,28-6 253,-26 6-213,82-29 253,38-12-719,-120 41 357,0 1 0,0-1-1,0 1 1,0-1 0,1 1 0,-1 0 0,0 0-1,5 1 1,-7-1 46,0 1-1,-1-1 1,1 0 0,-1 0-1,1 1 1,-1-1 0,1 0-1,0 1 1,-1-1 0,1 0-1,-1 1 1,1-1-1,-1 1 1,0-1 0,1 1-1,-1-1 1,1 1 0,-1-1-1,0 1 1,0 0-1,1-1 1,-1 1 0,0-1-1,0 1 1,0 0 0,1-1-1,-1 1 1,0-1 0,0 1-1,0 0 1,0-1-1,0 1 1,0 0 0,0-1-1,-1 1 1,1 0 0,0-1-1,0 1 1,0-1 0,-1 1-1,1 0 1,0-1-1,-1 1 1,1 0 0,-4 6-42,-3 14 119,7-20-52,0-1 0,0 0 1,0 1-1,0-1 0,0 1 0,0-1 1,0 0-1,0 1 0,0-1 0,0 0 0,1 1 1,-1-1-1,0 0 0,0 1 0,0-1 0,1 0 1,-1 1-1,0-1 0,0 0 0,1 1 1,-1-1-1,0 0 0,0 0 0,1 1 0,-1-1 1,0 0-1,1 0 0,-1 0 0,0 0 0,1 1 1,-1-1-1,1 0 0,-1 0 0,0 0 1,1 0-1,-1 0 0,0 0 0,1 0 0,-1 0 1,1 0-1,-1 0 0,0 0 0,1 0 0,-1 0 1,0-1-1,1 1 0,-1 0 0,1 0 1,15-4 192,-1-1 1,0 0-1,0-1 1,-1-1-1,16-9 1,4-2 13,-8 5-114,28-13-127,-49 23-21,1 1 1,-1 1 0,1-1-1,-1 1 1,1 0 0,-1 0-1,11 0 1,-15 1 34,-1 0-1,1 1 1,-1-1-1,1 0 1,-1 0-1,1 0 1,-1 0 0,1 1-1,-1-1 1,1 0-1,-1 0 1,0 1-1,1-1 1,-1 0-1,1 1 1,-1-1 0,0 0-1,1 1 1,-1-1-1,0 1 1,1-1-1,-1 1 1,0-1-1,0 1 1,1-1 0,-1 1-1,0-1 1,0 1-1,0-1 1,0 1-1,0-1 1,1 1-1,-1-1 1,0 1 0,0-1-1,-1 1 1,1-1-1,0 1 1,0 0-1,0-1 1,0 1-1,-8 25-124,6-22 109,-6 12-200,-6 16 956,13-31-678,0 1 0,1-1 0,-1 0 0,1 1 0,0-1 0,-1 1 0,1-1 0,0 0 0,0 1 0,0-1 0,0 1 0,0-1 0,0 1 0,0-1 0,1 3 0,4 1 210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191 301 16892,'-3'-2'145,"0"1"1,-1 0 0,1 0 0,-1 1 0,1-1 0,-1 1-1,0 0 1,1 0 0,-1 0 0,0 0 0,1 0 0,-1 1 0,1 0-1,-1 0 1,1 0 0,-1 0 0,1 0 0,-6 4 0,-4 1-34,1 2 0,-1 0 1,-12 11-1,-10 12-103,33-29-11,0 0 1,0 0-1,0 1 1,0-1-1,1 0 1,-1 1 0,1-1-1,0 1 1,0-1-1,0 1 1,0 0-1,0 0 1,-1 5-1,2-8 9,1 1 0,-1-1 0,0 1 0,0 0-1,0-1 1,1 1 0,-1-1 0,0 1 0,0-1-1,1 1 1,-1-1 0,1 1 0,-1-1 0,0 1-1,1-1 1,-1 1 0,1-1 0,-1 1 0,1-1-1,-1 0 1,1 1 0,-1-1 0,1 0 0,0 0 0,-1 0-1,1 1 1,-1-1 0,1 0 0,0 0 0,-1 0-1,1 0 1,-1 0 0,1 0 0,0 0 0,-1 0-1,1 0 1,1 0 0,26-5 233,-9-1-76,-1-1-1,1 0 1,-1-2 0,-1 0-1,0-1 1,0 0 0,-1-2-1,27-24 1,-6 1 329,-2-2 0,38-51 1,-73 88-490,21-26 327,-2 0 1,-1-1-1,26-52 0,-105 181-245,13-27-157,13-14 46,-29 68 1,63-126-12,0-1 0,-1 1 0,2 0 0,-1-1 0,0 1 0,0 0 0,1-1 0,-1 1 0,1 0 0,0 0 0,0-1 0,0 1 0,0 0 0,1 0 0,-1 0 0,2 5 0,-1-7-30,0 1 1,1-1 0,-1 0 0,0 1 0,1-1 0,-1 0 0,1 0-1,-1 0 1,1 0 0,-1 0 0,1 0 0,0 0 0,0 0 0,-1-1-1,1 1 1,0-1 0,0 1 0,0-1 0,0 0 0,-1 0 0,1 1-1,0-1 1,0-1 0,0 1 0,3-1 0,50-8-675,-23 2 192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3:5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8466 769 9522,'-195'-86'1813,"-4"-3"-1089,-2 21-903,-308-64 1,-219 4-844,-265 6 859,-4 51 515,585 46-199,-658-23 622,778 49-693,-480 63 0,623-39-349,2 7-1,1 6 1,2 6 0,2 6-1,2 7 1,3 5-1,2 7 1,4 5 0,-133 101-1,203-130 187,3 4-1,2 1 0,2 4 0,2 1 1,3 3-1,-60 91 0,91-120 57,2 1 1,0 1-1,2 1 0,2 0 0,1 1 1,1 0-1,2 1 0,1 0 0,-2 36 1,7-45 18,2 1 0,0-1 0,2 1 0,1 0 0,0-1 0,2 0 0,2 0 0,0 0 0,1-1 0,1 0 0,2 0 0,23 40 0,-6-25 29,0-2-1,3-1 1,1-1 0,1-2 0,2-1 0,1-1 0,2-3-1,66 40 1,-22-23 45,3-3 0,1-4-1,126 38 1,-73-38 51,280 40-1,153-25 1,768 9-142,4-41 22,-654-14 153,787-17 321,-1043-15-133,598-112 1,-862 102-110,241-85-1,-309 82-100,-2-4 0,-2-5-1,140-89 1,-208 116-74,-1-2 0,-1-1 1,0 0-1,-2-2 0,-1-2 0,24-31 1,-39 44-5,-1 0 0,0 0 1,0-1-1,-1-1 0,-1 0 1,-1 1-1,0-2 0,-2 1 1,1-1-1,-2 0 0,0 0 1,-1 0-1,-1 0 0,-2-33 1,-2 24 20,-2 0 0,-2 0 1,0 1-1,-1 0 0,-2 0 1,-12-23-1,-8-8 95,-48-69 0,47 83-150,-1 1 0,-3 1 0,-58-52 0,-135-87-373,137 118 185,-4 3 0,-1 4 0,-119-46 0,5 20-48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24 214 15755,'2'0'269,"0"1"1,0 0-1,0 0 0,0-1 0,0 1 0,1-1 0,-1 0 0,0 0 0,0 0 0,0 0 0,0 0 1,0 0-1,1 0 0,-1-1 0,4 0 0,34-15 1501,-27 10-897,2 1-516,0-1 0,-1-1 0,0 0 0,-1-1 0,0-1 0,0 0 1,0-1-1,-1 0 0,15-18 0,-25 27-341,-1-1-1,0 1 1,0-1 0,0 0-1,0 1 1,0-1 0,0 0 0,0 0-1,-1 0 1,1 1 0,-1-1-1,1 0 1,-1-4 0,0 5-14,0 1 0,0-1 0,0 0 0,0 1 0,0-1 0,-1 0 0,1 1 1,0-1-1,-1 0 0,1 1 0,-1-1 0,1 0 0,0 1 0,-1-1 0,1 1 0,-1-1 1,0 1-1,1-1 0,-1 1 0,1-1 0,-1 1 0,0 0 0,1-1 0,-2 1 0,-2-1-8,0 0-1,1 0 0,-1 0 0,0 1 0,0 0 1,0 0-1,0 0 0,0 0 0,0 1 0,0-1 0,-5 3 1,-10 3-39,1 0 1,0 2-1,0 0 0,1 1 1,0 1-1,1 1 1,0 0-1,0 1 1,-26 27-1,41-38 38,0 0 0,-1 0 0,1 0-1,0 1 1,0-1 0,0 1 0,0-1 0,0 1-1,0-1 1,1 1 0,-1 0 0,0-1 0,1 1-1,-1 0 1,1-1 0,-1 1 0,1 0 0,0 2-1,0-3 1,1 1-1,0-1 1,-1 0-1,1 1 1,0-1-1,0 0 0,-1 0 1,1 0-1,0 0 1,0 1-1,0-1 0,1-1 1,-1 1-1,0 0 1,0 0-1,0 0 1,1 0-1,-1-1 0,0 1 1,1-1-1,-1 1 1,1-1-1,0 1 0,46 12-126,0-1 0,55 6 0,-20-4 44,-52-8 46,-18-2 34,0-1 0,1-1 1,-1 0-1,1-1 1,0 0-1,-1-1 1,1 0-1,15-3 1,-27 2 14,1 0 0,-1 1 1,0-1-1,1-1 0,-1 1 1,0 0-1,1 0 1,-1-1-1,0 1 0,0-1 1,0 0-1,0 0 0,0 0 1,-1 0-1,1 0 0,-1 0 1,2-2-1,-1-1 13,0 1-1,0-1 1,0 1-1,-1-1 0,0 1 1,0-1-1,0 0 1,-1-8-1,0-3 41,-1 0 0,-1 0 0,0 0 0,-7-23-1,-4 3 34,10 28-88,0 0 0,0-1-1,0 1 1,1-1 0,1 0 0,-2-16 0,3 24-6,0 1-1,1-1 0,-1 1 1,1 0-1,-1-1 0,1 1 1,-1 0-1,0-1 0,1 1 1,-1 0-1,1 0 1,-1-1-1,1 1 0,-1 0 1,1 0-1,0 0 0,-1 0 1,1 0-1,-1 0 0,1 0 1,-1 0-1,1 0 0,-1 0 1,1 0-1,-1 0 1,1 0-1,0 0 0,-1 0 1,1 0-1,-1 1 0,1-1 1,-1 0-1,1 0 0,-1 1 1,29 9-103,-23-7 70,13 4-503,1-1-1,0 0 1,1-1 0,-1-1-1,1-2 1,0 0 0,-1 0 0,1-2-1,0-1 1,30-4 0,8-9-508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18404,'0'-1'40,"1"1"0,-1 0 0,0 0 0,0 0 1,1 0-1,-1-1 0,0 1 0,0 0 0,0 0 0,1 0 0,-1 0 0,0 0 1,1 0-1,-1 0 0,0-1 0,0 1 0,1 0 0,-1 0 0,0 0 0,0 0 1,1 0-1,-1 0 0,0 0 0,1 0 0,-1 1 0,0-1 0,0 0 1,1 0-1,-1 0 0,0 0 0,0 0 0,1 0 0,-3 10 745,-16 25-77,7-16-295,-9 25-169,1 0 0,3 0 1,1 2-1,3 0 0,1 1 0,3 0 0,-4 66 1,12-105-293,0-1 0,0 1 0,1-1 0,3 14 0,-4-20 3,1 0 1,-1 0 0,0 0 0,0 0 0,1 1 0,-1-1-1,1 0 1,-1 0 0,1 0 0,-1 0 0,1-1-1,-1 1 1,1 0 0,0 0 0,0 0 0,-1 0 0,1-1-1,0 1 1,0 0 0,0-1 0,0 1 0,0-1 0,0 1-1,0-1 1,0 1 0,0-1 0,0 0 0,0 1 0,0-1-1,0 0 1,0 0 0,1 0 0,-1 0 0,0 0 0,0 0-1,0 0 1,0 0 0,0 0 0,0-1 0,2 1 0,1-3-26,0 1 0,0-1 0,-1 1 0,1-1 1,-1 0-1,1-1 0,-1 1 0,0 0 0,0-1 1,-1 0-1,4-5 0,21-36-505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0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16291,'0'2'147,"-1"0"0,1 0 0,-1-1 0,1 1 0,-1 0 0,0 0 0,0-1 0,0 1 0,0 0-1,0-1 1,-2 3 0,-3 6 186,-4 14 212,1-1 1,1 2-1,2-1 1,0 1-1,-3 33 1,0 130 311,5-75-1777,4-108 618,0-1 1,-1 0 0,1 1 0,-1-1 0,0 0 0,-2 6 0,2-10 156,1 1 0,0 0 0,-1-1 0,1 1 0,-1 0 0,1-1 0,-1 1 0,1 0 0,-1-1 0,0 1 0,1-1 0,-1 1 0,0-1 0,1 1 0,-1-1 0,0 0 0,0 1 0,1-1 0,-1 0 0,0 1 0,0-1 0,0 0 0,1 0 0,-1 0 0,0 0 1,0 0-1,0 0 0,1 0 0,-1 0 0,0 0 0,0 0 0,0 0 0,0-1 0,1 1 0,-1 0 0,0-1 0,0 1 0,-1-1 0,-14-7-737,0 0 0,1-1 0,-22-17 0,-40-39 2579,46 39 206,23 18-1091,5 7-549,0-1 0,0 0-1,1 0 1,-1 0 0,1-1-1,-1 1 1,1 0 0,0-1 0,0 0-1,0 1 1,1-1 0,-1 0 0,0 0-1,1 0 1,0 0 0,-2-6-1,3 8-183,1 0 0,-1 1 0,0-1 0,0 0 0,0 0 0,1 1 0,-1-1 0,1 0-1,-1 0 1,0 1 0,1-1 0,-1 0 0,1 1 0,0-1 0,-1 1 0,1-1 0,-1 0-1,1 1 1,0-1 0,-1 1 0,1 0 0,0-1 0,0 1 0,-1 0 0,1-1 0,0 1-1,0 0 1,1 0 0,28-5 1051,-23 4-812,99-7 1478,70-11-865,-163 16-870,1-1 1,-1 0-1,0-1 1,17-8-1,1-6-50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15883,'-1'20'684,"-2"-1"-1,0 1 0,-1-1 0,-14 37 1,0 4-214,8-21-262,3-13-119,0 0-1,2 1 1,0 0 0,2 0-1,0 34 1,4-59-119,-1-1 0,0 1-1,0-1 1,0 1 0,0-1 0,1 1 0,-1-1 0,1 0 0,-1 1 0,1-1 0,0 0 0,-1 1 0,1-1 0,0 0 0,0 0-1,0 0 1,0 0 0,0 0 0,0 0 0,0 0 0,3 2 0,-4-3 0,0 0-1,1 0 1,-1 0-1,0 0 1,1 0-1,-1 0 1,1 1-1,-1-1 1,1 0 0,-1-1-1,0 1 1,1 0-1,-1 0 1,1 0-1,-1 0 1,0 0-1,1 0 1,-1 0 0,0-1-1,1 1 1,-1 0-1,0 0 1,1 0-1,-1-1 1,0 1-1,1-1 1,0 0-7,0 0-1,0 0 1,-1-1-1,1 1 1,0 0-1,-1-1 1,0 1-1,1 0 1,-1-1-1,0 1 1,1-1-1,-1-1 1,0-11-330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66 15219,'-13'-15'1513,"6"6"-929,3 3-216,10 5 712,5 1-88,11 0-104,5 0-119,7-2-241,8 0-72,5 0-72,3-1-24,-1 0-304,-2 1-256,-4-1-496,-1 0-272,-11 0 736,-3-3-177,-13 0-159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17836,'-3'10'1329,"-8"28"-1442,1 0 0,2 1 0,-4 58 0,12-95 50,-1-1-1,1 1 1,0 0 0,0-1-1,0 1 1,1 0-1,-1 0 1,0-1-1,1 1 1,-1 0-1,1-1 1,-1 1-1,1-1 1,1 3 0,-2-4 31,0 0 1,0 0 0,1 1 0,-1-1 0,0 0-1,1 0 1,-1 0 0,0 0 0,1 1 0,-1-1-1,0 0 1,0 0 0,1 0 0,-1 0 0,0 0-1,1 0 1,-1 0 0,0 0 0,1 0 0,-1 0-1,0 0 1,1 0 0,-1 0 0,0 0 0,1 0-1,-1-1 1,14-9-829,4-10-38,-2 0-1,0-1 1,14-28-1,34-70 2601,-61 112-1391,-11 27 332,0-1 1,2 2 0,0-1-1,-5 35 1,5-11-1334,0 66-1,6-110 483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12555,'13'3'1576,"2"-1"-800,6-4-320,4-3 1457,1-1-1057,6-1-824,-1-3-1328,1 0 1272,-4 1-224,-2-1-265</inkml:trace>
  <inkml:trace contextRef="#ctx0" brushRef="#br0" timeOffset="1">551 0 18692,'6'12'1504,"-2"-4"-1296,-4-1-448,-1-1 360,2 4-128,5-1-96,-10-2-120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10026,'2'10'1785,"-2"-3"-841,4-4-360,-1-3 1672,3 0-1343,1-3-425,-4-1-112,-3 1-8,-6-3-272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24 17204,'0'0'51,"1"-1"0,-1 1 0,1-1 0,-1 1 0,0-1 1,0 1-1,1-1 0,-1 1 0,0-1 0,0 0 0,0 1 1,0-1-1,1 1 0,-1-1 0,0 0 0,0 1 0,0-1 0,0 0 1,0 1-1,-1-1 0,1 1 0,0-1 0,0 0 0,0 1 1,0-1-1,-1 1 0,1-1 0,0 1 0,-1-1 0,1 1 1,0-1-1,-1 1 0,1-1 0,-1 0 0,-1 1 8,1-1 0,-1 0 0,1 1 1,-1 0-1,0-1 0,1 1 0,-1 0 0,0 0 0,1 0 0,-1 0 0,0 0 0,-2 0 0,-5 2 19,-1 0 1,1 0-1,-16 6 0,7 0-293,1 0 1,0 1-1,-16 13 1,28-19 70,0 1-1,0 0 1,0 1 0,0 0-1,1-1 1,-1 1 0,1 1 0,0-1-1,1 0 1,-1 1 0,1 0-1,-3 10 1,5-14 98,1 0 0,0 0 0,-1 1 1,1-1-1,0 0 0,1 0 0,-1 0 0,0 1 0,1-1 0,-1 0 0,1 0 0,0 0 1,-1 0-1,1 0 0,0 0 0,0 0 0,0 0 0,1 0 0,-1 0 0,0-1 1,1 1-1,-1 0 0,1-1 0,2 3 0,6 4-42,1 0 1,0-1-1,12 7 1,-6-4 36,4 4 21,6 2-11,28 25-1,-49-36 30,0 0 0,0 0 0,-1 1-1,1 0 1,-1 0 0,-1 1 0,1-1 0,-1 1-1,0 0 1,2 8 0,-5-12 17,0 1 1,0-1-1,0 0 0,-1 1 1,1-1-1,-1 1 0,0 0 0,0-1 1,0 1-1,-1-1 0,1 1 1,-1-1-1,0 0 0,0 1 1,0-1-1,-2 5 0,0-3 53,0 1-1,-1-1 0,1 0 0,-1 0 1,0-1-1,0 1 0,-1-1 1,-9 8-1,6-7 131,0 1 0,-1-1-1,1 0 1,-1-1 0,-1 0 0,1 0-1,0-1 1,-1 0 0,0-1 0,1 0-1,-16 1 1,23-3-165,0 0-1,0 0 1,0 0-1,0 0 0,0 0 1,0-1-1,0 1 1,0-1-1,0 1 0,0-1 1,0 0-1,1 0 1,-1 1-1,0-1 1,1 0-1,-1-1 0,0 1 1,1 0-1,-1 0 1,-1-3-1,1 1-30,1 1 1,0-1-1,0 1 0,1-1 0,-1 1 0,0-1 1,1 1-1,0-1 0,0 0 0,-1 1 1,2-1-1,-1 0 0,0 1 0,0-1 1,1 1-1,1-5 0,4-15-72,1 1 0,18-37 0,7-6-236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13267,'2'3'145,"-1"0"1,-1 0-1,1 0 1,0 0-1,-1 0 0,1 0 1,-1 1-1,0-1 1,0 0-1,0 0 1,-1 0-1,1 0 1,-1 0-1,-1 3 0,0 9 416,-12 139 1168,7 175 0,11-294-1386,-3-34-158,-1-4-12,-2-17 29,-26-162-888,30 181 73,4 4 217,16 13 24,4 2 86,-22-16 298,1-1 0,-1 1 0,1-1 0,0 0-1,-1-1 1,1 1 0,0-1 0,0 1 0,0-2 0,0 1-1,-1 0 1,1-1 0,0 0 0,0 0 0,-1 0 0,1-1-1,-1 0 1,1 1 0,-1-2 0,0 1 0,1 0 0,-1-1-1,0 0 1,-1 0 0,8-7 0,-6 5 100,1 0 1,-1 0-1,0-1 1,0 0-1,-1 0 1,0-1-1,0 1 0,0-1 1,-1 0-1,0 1 1,0-2-1,-1 1 1,0 0-1,0 0 0,-1-1 1,1-8-1,-2 16-106,0 0 0,0 0-1,0 1 1,0-1 0,-1 0-1,1 0 1,0 0 0,0 0-1,0 0 1,0 1 0,0-1-1,0 0 1,-1 0-1,1 0 1,0 0 0,0 0-1,0 0 1,0 0 0,0 0-1,-1 0 1,1 0 0,0 0-1,0 0 1,0 1 0,-1-1-1,1 0 1,0 0 0,0 0-1,0 0 1,0-1 0,-1 1-1,1 0 1,0 0 0,0 0-1,0 0 1,0 0-1,-1 0 1,1 0 0,0 0-1,0 0 1,0 0 0,0 0-1,0 0 1,-1-1 0,1 1-1,0 0 1,0 0 0,0 0-1,0 0 1,0 0 0,0-1-1,0 1 1,0 0 0,0 0-1,-1 0 1,1 0 0,0-1-1,0 1 1,0 0-1,0 0 1,-11 16 40,5-2-80,1-1-1,0 1 1,0 1 0,-2 17-1,5-24 17,1 0 0,0 0 0,1 0 0,-1 0 0,1 0 0,1 0 0,0 0 0,0 0 0,4 12 0,-5-18 20,1 0 0,0 0 0,0 0 0,1 0-1,-1 0 1,0 0 0,1 0 0,-1 0 0,1 0 0,0-1 0,-1 1 0,1-1-1,0 1 1,0-1 0,0 0 0,0 0 0,0 0 0,0 0 0,1 0 0,-1 0-1,0 0 1,0-1 0,1 1 0,-1-1 0,0 0 0,1 0 0,-1 0 0,0 0-1,1 0 1,-1 0 0,0 0 0,1-1 0,2 0 0,4-1 46,0-1 0,0 0 0,-1 0 0,1-1 0,-1 0 0,0 0 0,10-7 0,-3-1 39,0-1 1,0-1-1,-1 0 0,-1-1 1,-1 0-1,0-1 0,0 0 0,-2-1 1,0 0-1,13-33 0,-29 64-437,-2 3 206,1 1 0,-6 24 1,11-34 144,1-1 1,0 1-1,0-1 1,0 1-1,1 10 1,0-16 3,1 0 0,-1 0 0,1 0 0,-1 0 0,1-1 0,-1 1 0,1 0 0,0 0 0,0-1 0,0 1 0,0 0 0,0-1 0,0 1 0,0-1 0,1 1 0,-1-1 0,1 0 0,-1 0 0,1 1 0,-1-1 0,1 0 0,-1 0 0,1-1 0,0 1 0,0 0 0,3 1 0,3-1-5,-1 0 0,1 0 0,0 0 0,-1-1 0,1 0 0,0-1 0,-1 0 0,1 0 0,-1 0 0,1-1 0,-1 0 0,1-1 0,-1 0 0,0 0 0,10-6 0,-16 8-50,0 0 1,0 0-1,1 0 1,-1 0-1,0 0 0,0 0 1,0-1-1,0 1 1,-1 0-1,1-1 1,0 1-1,0 0 1,-1-1-1,1 1 0,-1-1 1,1 0-1,-1-2 1,1-30-725,-2 17 599,3-8-178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4:1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7098,'16'8'167,"-1"0"0,2-1 0,-1-1 0,1 0 0,-1-1 0,1-1 0,33 4 0,124-3 455,-129-5-495,94-1 152,237 8 302,-231 0-258,1-7 0,173-21 0,298-4-97,-95 8 144,-399 8-180,411-20 756,767-2-367,-1049 22-386,109-6 453,-314 14-521,-31 1-175,-1 0 0,1-1 0,0-1 0,20-4 1,-36 6 48,1 0 0,-1 0 0,0 0 0,0 0 1,1-1-1,-1 1 0,0 0 0,0 0 0,1 0 0,-1 0 1,0 0-1,0 0 0,0 0 0,1 0 0,-1-1 1,0 1-1,0 0 0,0 0 0,1 0 0,-1 0 0,0-1 1,0 1-1,0 0 0,0 0 0,0 0 0,1-1 1,-1 1-1,0 0 0,0 0 0,0 0 0,0-1 0,0 1 1,0 0-1,0 0 0,0-1 0,0 1 0,0 0 0,0-1 1,-6-8-59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 16756,'15'-36'2968,"-23"102"-259,-7 24-2677,-8 64-1268,24-150 1039,5-1-63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11218,'0'1'115,"-1"0"0,1 0 0,0 0 0,0 0 0,0 1 0,1-1 0,-1 0 0,0 0 0,0 0-1,1 0 1,-1 0 0,0 0 0,1 0 0,-1 0 0,1 0 0,-1 0 0,1 0 0,0 0 0,-1 0-1,1 0 1,0-1 0,0 1 0,1 1 0,-1-2 36,0 0 0,0 1 0,0-1 0,1 0 0,-1 0 1,0 0-1,0 1 0,1-1 0,-1-1 0,0 1 0,0 0 0,0 0 0,1 0 0,-1-1 0,0 1 0,0 0 0,2-2 1,4-1 422,1-1 1,-1-1 0,1 0 0,10-9 0,-13 10-437,-1 0 1,1 0 0,-1-1-1,0 0 1,0 0 0,-1 0-1,1 0 1,-1 0 0,0-1-1,-1 1 1,1-1 0,-1 0 0,0 1-1,-1-1 1,2-7 0,-3 12-127,0 1 0,0-1 0,0 1 0,0-1 0,0 1 1,0 0-1,0-1 0,0 1 0,0-1 0,0 1 0,0-1 1,0 1-1,0-1 0,0 1 0,0-1 0,-1 1 0,1-1 1,0 1-1,0 0 0,-1-1 0,1 1 0,0-1 0,0 1 1,-1 0-1,0-1 0,-8 5 110,-9 17-134,13-14-19,1 0-1,1 1 1,0 0-1,0 0 0,0 0 1,-2 11-1,5-17 9,-1 1 0,1-1 0,0 1 0,0-1-1,0 1 1,0-1 0,0 1 0,0-1 0,1 1 0,-1-1 0,1 1 0,0-1 0,-1 1 0,1-1 0,0 0-1,1 1 1,-1-1 0,0 0 0,1 0 0,-1 0 0,1 0 0,0 0 0,-1 0 0,5 2 0,10 6-134,2-1 0,-1 0-1,1-2 1,0 0 0,23 5 0,11 5-83,-31-8 182,-14-6 115,-1 0 0,1-1 0,0 0 0,-1 0 0,1 0 0,8 0 0,-14-2 4,-1-1 0,1 0 0,0 1 0,-1-1 1,1 0-1,-1 0 0,1 1 0,-1-1 0,0 0 0,1 0 0,-1 0 0,0 0 0,0 0 1,1 0-1,-1 1 0,0-1 0,0 0 0,0 0 0,0 0 0,0 0 0,0 0 0,-1-1 0,1 1-8,-3-48 628,-2-1 1,-3 2-1,-23-85 1,31 132-706,0 1 1,0 0-1,0-1 1,0 1 0,0 0-1,0-1 1,0 1-1,1-1 1,-1 1-1,0 0 1,0 0 0,0-1-1,0 1 1,1 0-1,-1-1 1,0 1 0,0 0-1,1 0 1,-1-1-1,0 1 1,0 0-1,1 0 1,-1-1 0,0 1-1,1 0 1,-1 0-1,0 0 1,1 0-1,-1 0 1,0 0 0,1-1-1,-1 1 1,1 0-1,-1 0 1,0 0 0,1 0-1,-1 0 1,0 0-1,1 0 1,-1 1-1,0-1 1,1 0 0,16 1-730,-16-1 730,20 4-679,1-2 0,35-1 0,-9-2-4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13907,'-2'3'231,"-1"0"0,1 1 0,-1-1 1,1 1-1,1 0 0,-1-1 0,0 1 0,1 0 1,0 0-1,-1 0 0,2 0 0,-2 6 0,-1 52 1207,3-51-1121,0-3-147,0-1 1,0 0-1,1 1 1,0-1-1,0 0 1,4 12 0,-4-17-141,0-1 1,-1 1 0,1-1-1,0 1 1,0-1 0,0 0-1,1 1 1,-1-1 0,0 0 0,0 0-1,1 0 1,-1 0 0,0 0-1,1 0 1,-1 0 0,1-1 0,-1 1-1,1 0 1,0-1 0,-1 1-1,1-1 1,-1 0 0,1 1-1,0-1 1,0 0 0,-1 0 0,1 0-1,0 0 1,-1 0 0,1-1-1,0 1 1,-1 0 0,1-1-1,2-1 1,14-4 82,-1-1 1,0 0-1,0-2 1,-1 0-1,0-1 0,0 0 1,17-16-1,9-5-2,-41 30-110,-1 0-1,1 1 1,0-1 0,0 1 0,0-1 0,-1 1 0,1-1 0,0 1 0,0-1-1,0 1 1,0 0 0,0-1 0,0 1 0,0 0 0,0 0 0,0 0-1,0 0 1,0 0 0,0 0 0,0 0 0,1 0 0,-2 1-1,1 0 0,0-1-1,-1 1 1,1 0 0,-1 0 0,1 0 0,-1 0 0,0-1 0,1 1-1,-1 0 1,0 0 0,1 0 0,-1 0 0,0 0 0,0 0 0,0 0-1,0 0 1,0 0 0,0 0 0,0 0 0,-1 1 0,-6 54-34,4-44 1,1 0 0,1 0 0,0 1 0,1 16 0,0-29 36,0 1 1,0-1-1,1 0 1,-1 1-1,0-1 1,0 0-1,1 0 1,-1 1-1,0-1 1,0 0-1,1 0 1,-1 0-1,0 0 1,1 1-1,-1-1 1,0 0-1,0 0 1,1 0-1,-1 0 1,0 0-1,1 0 0,-1 0 1,0 0-1,1 0 1,-1 0-1,0 0 1,1 0-1,-1 0 1,0 0-1,1 0 1,-1 0-1,1 0 1,11-5-44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92 104 16035,'-2'0'65,"0"1"-1,0-1 1,0 1-1,0 0 1,0-1-1,0 1 1,1 0-1,-1 0 1,0 0-1,0 0 0,1 0 1,-1 1-1,1-1 1,-1 1-1,1-1 1,0 1-1,-1-1 1,1 1-1,0 0 1,-1 1-1,-19 39 149,12-18 17,-10 33 0,17-48-134,0 1 1,0 0-1,1-1 1,0 1-1,1 0 1,1 16-1,-1-25-61,1 1 0,-1-1 0,0 0 0,0 1 0,1-1 0,-1 0 0,1 1 0,-1-1 0,1 0 0,-1 0-1,1 0 1,0 1 0,0-1 0,-1 0 0,1 0 0,0 0 0,0 0 0,0-1 0,0 1 0,0 0 0,1 0 0,1 1-1,-1-2 15,0 1 0,0-1 0,0 1 0,0-1-1,1 0 1,-1 0 0,0 0 0,0 0-1,0 0 1,1 0 0,-1-1 0,4 0 0,3-2 75,0-1 1,0 0-1,-1 0 1,1-1-1,10-7 1,6-7 89,-1-1 1,-2 0-1,0-2 1,22-29-1,-14 13 119,48-83 0,-74 114-293,-3 6-28,1-1 0,-1 1 0,0-1 0,-1 1 0,1-1 0,0 0 0,0 1 0,-1-1 0,1 0 0,0 0 0,-1 0 1,0 1-1,0-1 0,1 0 0,-1 0 0,0-3 0,-1 5-9,1 0 0,0 0 0,-1 0 0,1-1 1,0 1-1,0 0 0,-1 0 0,1 0 0,0 0 0,-1 0 1,1 0-1,0 0 0,-1 0 0,1 0 0,0 0 0,0 0 0,-1 1 1,1-1-1,0 0 0,-1 0 0,1 0 0,0 0 0,0 0 0,-1 1 1,1-1-1,0 0 0,0 0 0,-1 0 0,1 1 0,0-1 0,0 0 1,0 0-1,0 0 0,-1 1 0,1-1 0,0 1 0,-10 9 5,-6 10-21,2 0 0,0 1 0,2 1 0,0 0 0,1 1 0,2 0 0,0 0 0,1 1 0,-5 28 1,12-44 5,0 0 1,0 0-1,1 0 1,0 0 0,0 0-1,1 0 1,3 15-1,-3-21 3,0 0 0,-1 1 0,1-1 0,0 1 0,1-1 0,-1 0 0,0 0 0,1 0 0,-1 0 0,1 0-1,-1 0 1,1 0 0,0 0 0,0-1 0,0 1 0,0 0 0,0-1 0,0 0 0,1 0 0,-1 0 0,0 0 0,1 0 0,-1 0 0,1 0-1,-1-1 1,1 1 0,-1-1 0,5 1 0,-2-2-2,1 1-1,0-1 0,0 0 1,-1 0-1,1 0 0,0-1 1,-1 0-1,0 0 1,1-1-1,-1 1 0,0-1 1,0 0-1,0-1 0,-1 1 1,1-1-1,-1 0 1,0 0-1,0 0 0,0-1 1,3-5-1,3-3-4,-2 0 0,0 0 0,0-1 0,-1 0 0,-1-1 0,6-19 0,-10 26-12,0 0-1,-1 0 0,0 0 1,-1-14-1,0 21 20,0 0-1,0 0 1,0 0 0,0 0 0,0 0-1,0 0 1,-1 0 0,1 0 0,0 0-1,-1 0 1,1 0 0,-1 0 0,1 0-1,-1 0 1,1 0 0,-1 1-1,0-1 1,-1-1 0,1 1 0,1 1 0,-1 0 1,0 0-1,0 0 0,0 0 1,0 0-1,0 0 0,0 0 0,0 1 1,0-1-1,0 0 0,0 0 1,0 1-1,0-1 0,0 1 0,0-1 1,1 1-1,-1-1 0,0 1 0,0-1 1,1 1-1,-1 0 0,0-1 1,1 1-1,-2 1 0,-3 3-5,0 1 1,1-1-1,0 1 0,0 0 0,0 1 1,1-1-1,0 0 0,0 1 1,1 0-1,-1 0 0,-1 12 0,3-16 5,0 1 0,0 0 0,1-1-1,-1 1 1,1 0 0,0 0 0,0-1-1,1 1 1,-1 0 0,1 0 0,0-1-1,-1 1 1,2-1 0,-1 1 0,0-1 0,1 1-1,0-1 1,-1 1 0,1-1 0,1 0-1,-1 0 1,0 0 0,1-1 0,2 4-1,3-1-60,-1-1-1,1 0 0,0 0 0,0 0 0,0-1 0,1 0 0,-1-1 1,1 0-1,11 1 0,11 0-553,41-2-1,-50-1 294,-22 1 328,1-1 0,0 0-1,0 0 1,0 0-1,-1 0 1,1 0 0,0 0-1,0 0 1,0 0 0,0 0-1,-1 0 1,1 0 0,0-1-1,0 1 1,-1 0 0,1-1-1,0 1 1,0 0 0,-1-1-1,1 1 1,0-1 0,-1 1-1,1-1 1,0 1 0,-1-1-1,1 0 1,-1 1-1,1-1 1,-1 0 0,1 1-1,-1-1 1,0 0 0,1 1-1,-1-1 1,0 0 0,0 0-1,1 0 1,-1 1 0,0-1-1,0 0 1,0 0 0,0-1-1,-1-3 148,0-1 0,-1 1 0,0 0 0,0 1 0,-4-10 0,-1 0 46,-3-10 153,2 6-101,0 0 1,2 0 0,-7-27-1,13 44-247,0 0 0,0 0-1,0 0 1,0 0 0,0 0 0,0 0 0,0 0-1,0 0 1,1 1 0,-1-1 0,0 0-1,0 0 1,1 0 0,-1 0 0,1 0 0,-1 1-1,1-1 1,-1 0 0,1 0 0,-1 1-1,1-1 1,0 0 0,-1 1 0,1-1 0,0 1-1,0-1 1,-1 1 0,1-1 0,0 1-1,0-1 1,0 1 0,0 0 0,0-1 0,-1 1-1,1 0 1,0 0 0,2 0 0,5-1-155,0 0 0,0 0 1,13 2-1,-7-1-166,114-7-585,-78 0 562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16299,'-4'12'1505,"-2"11"-953,0 1-224,2 7 704,0 5-320,4 6-168,0-1-175,4 2-297,2-2-152,2-4-377,1-7-103,4-14-280,3-8-776,1-19 1160,3-11-264,-1-18-89</inkml:trace>
  <inkml:trace contextRef="#ctx0" brushRef="#br0" timeOffset="1">214 12 14707,'-7'-2'1080,"-1"11"-848,-4 5-112,2 10 377,1 4-177,5 6-152,1 3-16,5 5-64,3 1-16,3-2-144,0 1-176,-2-8-32,-2-2-1001,-2-12 1073,-1-6-160,-4-12-144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15019,'-13'-10'1625,"7"3"-825,6 1-304,12 3 728,7 1-192,9-1-272,7 1-335,6-2-858,5-2 546,4-4-234,2 0-87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17036,'-5'19'1616,"5"5"-1000,0 2-224,5 0 776,2 3-447,3 1-209,4 1-32,-1-6-224,3-2-88,1-8-144,0-5-104,3-4-344,-1-6-200,-2-7-577,0-7 969,0-11-192,3-6-192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13923,'-9'15'1864,"-2"7"-1079,-5 9-289,-1 10 1888,-2 7-1560,0 7-112,1 4-159,1 1-81,1-3-176,1-1-56,7-7-192,-2-6-264,4-7-624,0-6-393,3-12 977,3-3-232,8-11-136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63 17860,'-7'24'1448,"-4"2"-1104,-2 1-144,3 6 496,1 3-216,3-3-199,2-2-169,4-5-328,1-4-153,7-11-311,2-5-32,4-15 480,2-5-184,2-12-128</inkml:trace>
  <inkml:trace contextRef="#ctx0" brushRef="#br0" timeOffset="1">247 2 15587,'0'-1'1505,"-3"7"-1121,-9 12-208,1 5 960,-2 10-728,0 3-152,0 3-208,2-1-16,2 0-16,3-2-64,2-6-264,0-2-152,1-6-576,-2-4 840,0-10-120,-2-7-160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17348,'1'0'1496,"9"0"-992,4 0-168,8 0 472,4 0-159,7 0-209,2-1-208,1 0-400,0-2-184,-3-2-369,-3 1-207,-3-5-880,-5-2 1296,-3-5-304,-4-4-129</inkml:trace>
  <inkml:trace contextRef="#ctx0" brushRef="#br0" timeOffset="1">481 14 16452,'1'-14'2340,"-5"21"-720,-8 23 210,-7 30-1336,3 1 0,-11 88 0,22-100-2079,1 86 1,4-134 1534,0 0 0,0 0 0,0 0 0,0 0 0,0 0 0,0 0 0,0 0 0,0 0 0,1 0 0,-1 0 0,0 0 0,1 0 0,-1 0 0,1 0 0,-1 0 0,1 0 0,-1 0 0,1 0 0,0 0 0,1 1 0,7-1-699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4:3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10930,'13'7'49,"1"-1"-1,0 0 1,0-1-1,0 0 1,1-1-1,20 3 1,91 4-250,-42-12 238,150-21 0,6 0-98,418 50 360,-219-1 225,-251-22-326,337 16 51,652 23-190,-644-32-35,522-5-2,-462-26-933,-575 18 535,-42-2 144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20 14731,'1'-1'126,"0"1"-1,-1-1 0,1 1 1,-1-1-1,1 0 1,-1 1-1,1-1 0,-1 0 1,1 1-1,-1-1 1,0 0-1,1 0 1,-1 1-1,0-1 0,0 0 1,0 0-1,1 1 1,-1-1-1,0 0 1,0 0-1,0 0 0,0 0 1,-1-1-1,1 2 33,-1 0 1,0 0-1,0 0 0,0 0 0,0 0 1,0 0-1,0 0 0,1 0 0,-1 1 0,0-1 1,0 0-1,0 0 0,0 1 0,1-1 1,-1 1-1,-1 0 0,-39 24 2034,28-16-2106,1 1 0,0 0 0,0 1 0,1 0 0,1 1 0,-14 19 0,23-30-89,0 0 0,1 0 0,-1 0 0,1 0 0,-1 0 0,1 0 0,-1 0 0,1 1 0,0-1 0,-1 0 0,1 0 0,0 0 0,0 1 0,0-1 0,0 0 0,0 0 0,0 0 0,1 3 0,-1-3-1,1 0 1,-1-1-1,1 1 1,-1 0-1,1 0 0,0-1 1,-1 1-1,1 0 1,0-1-1,0 1 0,0 0 1,-1-1-1,1 1 1,0-1-1,0 0 0,0 1 1,0-1-1,1 1 1,6 0-17,0 0 0,-1 0 0,1 0 0,14-2 0,-11 1 16,-1 0-11,6 0-22,0 0-1,0 1 1,18 4 0,-32-5 25,1 0 1,0 1 0,-1 0 0,1-1 0,0 1 0,-1 0 0,1 0 0,-1 0-1,1 1 1,-1-1 0,0 1 0,1-1 0,-1 1 0,0 0 0,0 0-1,0 0 1,0 0 0,-1 0 0,1 0 0,0 0 0,-1 0 0,0 1 0,1-1-1,-1 1 1,1 4 0,-2-5 20,0 1-1,0 0 1,0 0-1,0 0 1,-1 0-1,0 0 1,1-1 0,-1 1-1,0 0 1,0 0-1,0-1 1,-1 1-1,1-1 1,-1 1-1,1-1 1,-1 0-1,0 1 1,0-1 0,0 0-1,0 0 1,-5 3-1,-1 2 145,-2 0-1,1-1 1,-1 0-1,-11 5 1,10-6 100,1-1 0,-19 5 1,26-8-299,-1 0 0,1-1 0,0 1 0,0-1 0,-1 0 1,1 0-1,0 0 0,-1 0 0,1 0 0,0-1 1,0 1-1,-1-1 0,-4-2 0,7 2-14,0 0-1,0 0 0,0 0 1,0 0-1,0 0 1,0 0-1,0 0 1,0 0-1,0 0 1,0-1-1,1 1 1,-1 0-1,0-1 1,1 1-1,0-1 0,-1 1 1,1 0-1,0-1 1,-1 1-1,1-1 1,0 1-1,0-1 1,0 1-1,0-1 1,0 1-1,1-1 1,-1-1-1,4-12-509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12883,'4'14'5025,"-7"16"-3830,1-20-440,2-7-679,-11 162 2839,11-134-4097,6 47-1,-7-77 1118,1-1-1,0 0 0,0 1 0,-1-1 1,1 0-1,0 1 0,0-1 0,-1 0 0,1 0 1,0 1-1,-1-1 0,1 0 0,-1 0 1,1 1-1,0-1 0,-1 0 0,1 0 1,-1 0-1,1 0 0,0 0 0,-1 0 0,1 0 1,-1 0-1,1 0 0,-1 0 0,1 0 1,0 0-1,-1 0 0,1 0 0,-1 0 1,1 0-1,0 0 0,-1 0 0,1-1 0,-1 1 1,1 0-1,-1 0 0,-10-6-739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12579,'4'-10'1864,"11"0"-736,2 0-384,6-2 1497,1 4-761,3-2-415,2 1-137,1 0-792,0 1-464,-1-1 352,-2-1-128,-1-4-152</inkml:trace>
  <inkml:trace contextRef="#ctx0" brushRef="#br0" timeOffset="1">462 0 14699,'-2'16'1897,"-4"-3"-1081,4-4-368,0-1 2008,2 1-1784,4-2 465,1-3-897,-2-1-80,-1-1-48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18908,'0'8'1632,"3"-7"-1160,0-1-335,3-1 1927,1-1-1408,-6 4-160,-1 2 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1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 19156,'0'0'44,"0"0"-1,0-1 1,0 1-1,0 0 1,0 0-1,0 0 1,0 0-1,0 0 1,-1-1-1,1 1 1,0 0-1,0 0 1,0 0-1,0 0 1,0 0-1,0 0 1,0-1-1,0 1 1,0 0-1,0 0 1,0 0-1,0 0 1,-1 0 0,1 0-1,0 0 1,0 0-1,0-1 1,0 1-1,0 0 1,0 0-1,-1 0 1,1 0-1,0 0 1,0 0-1,0 0 1,0 0-1,0 0 1,0 0-1,-1 0 1,1 0-1,0 0 1,0 0-1,0 0 1,0 0-1,0 0 1,-1 0-1,1 0 1,0 0-1,0 0 1,0 0 0,0 0-1,0 1 1,-1-1-1,-5 10 896,-6 22-687,11-27-81,-17 47 32,2 0 0,3 2 1,-9 75-1,21-123-157,1 0-1,0-1 1,0 1 0,1 0-1,-1-1 1,1 1 0,0 0-1,1-1 1,2 8 0,-3-11-40,1 1 1,-1-1 0,0 0-1,1 0 1,-1 0 0,1 0 0,0 0-1,0 0 1,-1 0 0,1-1-1,0 1 1,1-1 0,-1 1-1,0-1 1,0 0 0,1 0 0,-1 0-1,0 0 1,1 0 0,-1 0-1,1-1 1,4 1 0,4 0-376,0-1 1,-1-1-1,1 0 1,-1 0-1,1-1 0,-1 0 1,0-1-1,0 0 1,0-1-1,0 0 1,11-6-1,-5 1-672,-1 0 1,0 0-1,-1-2 1,0 0-1,24-25 1,-34 30 775,1 0 0,-1 0 1,0-1-1,0 1 0,-1-1 1,4-9-1,-6 14 439,0-1 1,-1 1-1,1-1 1,0 1-1,-1-1 1,0 1-1,0-1 0,0 1 1,0-6-1,-1 7-47,1 0-1,0 0 0,-1 0 1,1 0-1,-1 0 0,1 0 1,-1 0-1,1 0 0,-1 0 1,0 0-1,0 0 1,1 0-1,-1 0 0,0 0 1,0 1-1,0-1 0,0 0 1,0 1-1,0-1 0,0 0 1,0 1-1,-2-1 1,2 1-7,-1-1 0,0 1 0,0 0 0,0 0 1,0 0-1,0 0 0,0 0 0,0 0 1,0 0-1,0 1 0,0-1 0,0 1 0,1-1 1,-1 1-1,0 0 0,0 0 0,1 0 1,-1 0-1,0 0 0,1 0 0,-1 0 1,1 1-1,-1-1 0,1 0 0,0 1 0,0-1 1,-1 1-1,1 0 0,-1 1 0,-2 3 33,1 0-1,-1 1 1,1-1-1,0 1 1,0-1-1,-2 13 1,4-17-132,0 1-1,1 0 1,-1 0 0,1 0-1,-1 0 1,1-1 0,0 1-1,1 0 1,-1 0 0,0 0-1,1 0 1,-1-1 0,1 1-1,0 0 1,0 0 0,0-1-1,0 1 1,1-1 0,-1 1 0,1-1-1,-1 1 1,1-1 0,3 3-1,-2-3 14,0 0 0,0 0 0,0-1-1,0 1 1,0-1 0,1 0 0,-1 0 0,0 0-1,1 0 1,-1-1 0,1 1 0,-1-1 0,1 0-1,-1 0 1,1 0 0,-1 0 0,1-1 0,-1 1-1,5-2 1,1-1 94,0 0 0,0 0 0,0 0 0,-1-1 0,1-1-1,-1 1 1,14-12 0,-17 13-63,-1 0 1,-1-1-1,1 1 0,0-1 0,-1 0 0,0 0 0,0 0 1,0 0-1,0-1 0,-1 1 0,1-1 0,-1 0 0,0 0 1,-1 0-1,1 0 0,0-5 0,-2 8-47,0-1 1,0 1-1,0 0 0,0 0 1,0-1-1,-1 1 0,1 0 0,-1 0 1,1 0-1,-1-1 0,0 1 0,0 0 1,0 0-1,0 0 0,0 1 1,-1-1-1,1 0 0,0 0 0,-1 1 1,0-1-1,1 0 0,-1 1 0,0 0 1,-3-3-1,2 3-138,0-1-1,0 1 1,0 0-1,0-1 0,0 2 1,0-1-1,0 0 1,0 1-1,-1-1 1,1 1-1,0 0 1,0 0-1,-1 0 1,1 0-1,0 1 1,0-1-1,-4 2 1,7-2 81,-1 0 0,1 0 0,-1 0 0,1 1 0,-1-1 0,1 0 1,-1 0-1,1 1 0,-1-1 0,1 0 0,-1 1 0,1-1 0,-1 0 0,1 1 0,0-1 0,-1 1 1,1-1-1,0 0 0,-1 1 0,1-1 0,0 1 0,-1-1 0,1 2 0,2-2-583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1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16588,'-1'0'63,"1"0"0,-1 0 1,1 0-1,-1 0 1,1 0-1,-1 0 1,0 0-1,1 0 0,-1 1 1,1-1-1,-1 0 1,1 0-1,-1 1 1,1-1-1,-1 0 0,1 1 1,-1-1-1,1 0 1,-1 1-1,1-1 1,0 1-1,-1-1 1,1 1-1,0-1 0,-1 1 1,1-1-1,0 1 1,0-1-1,-1 1 1,1 0-1,-7 22 507,7-21-342,-46 279 3084,44-264-3152,-2 11 89,1 0 0,1 1 0,2-1 0,3 29 0,-3-55-235,0 0 0,0 0 0,0 0 0,1 0-1,-1 0 1,1-1 0,0 1 0,-1 0 0,1 0 0,0 0 0,0-1 0,0 1-1,0 0 1,1-1 0,-1 1 0,0-1 0,1 1 0,-1-1 0,1 0 0,-1 1-1,1-1 1,-1 0 0,1 0 0,0 0 0,0 0 0,0-1 0,1 2-1,1-2 1,-1 0-1,0 0 0,0 0 0,1 0 0,-1 0 0,0-1 1,0 1-1,0-1 0,0 0 0,0 0 0,1 0 0,-2 0 1,1 0-1,0-1 0,0 0 0,3-2 0,12-10 55,-1 0 1,-1-2-1,0 0 0,-1-1 0,-1 0 1,13-22-1,-26 39-67,-1 0 1,0 0 0,0-1-1,0 1 1,0 0 0,0 0-1,0 0 1,0-1-1,0 1 1,1 0 0,-1 0-1,0-1 1,0 1 0,0 0-1,0 0 1,1 0-1,-1 0 1,0-1 0,0 1-1,0 0 1,1 0 0,-1 0-1,0 0 1,0 0 0,1 0-1,-1 0 1,0 0-1,0 0 1,1-1 0,-1 1-1,0 0 1,0 0 0,1 0-1,-1 0 1,0 0 0,0 1-1,1-1 1,1 11 19,-6 27-40,3-30 9,1-7 6,-1 5 22,0-1 0,1 0-1,0 1 1,0-1 0,0 0 0,2 9-1,-2-14-8,1 1 0,-1 0 0,0-1 0,0 1-1,1 0 1,-1-1 0,0 1 0,1-1 0,-1 1-1,1 0 1,-1-1 0,1 1 0,-1-1 0,1 0-1,-1 1 1,1-1 0,0 1 0,-1-1-1,1 0 1,-1 1 0,2-1 0,0 1 7,0-1 1,-1 0-1,1 0 0,0 0 1,-1-1-1,1 1 0,-1 0 1,1 0-1,0-1 1,-1 1-1,1-1 0,-1 0 1,3-1-1,19-10 158,0-2-1,33-27 0,13-8-319,-68 48 128,-1 0 0,1 1 1,0-1-1,0 1 1,0-1-1,0 1 1,0-1-1,0 1 1,0 0-1,0-1 1,0 1-1,0 0 0,1 0 1,-1 0-1,0 0 1,2 0-1,-3 0 10,1 0-1,-1 1 0,0-1 0,1 0 1,-1 1-1,0-1 0,1 0 1,-1 1-1,0-1 0,1 0 1,-1 1-1,0-1 0,0 1 0,1-1 1,-1 0-1,0 1 0,0-1 1,0 1-1,0-1 0,0 1 1,0-1-1,0 1 0,0-1 1,0 1-1,0-1 0,0 1 0,-1 6-57,0 1 0,0-1 0,-5 14 0,2-6 43,2-7-28,1-4 86,0 1 0,0-1 0,1 0 0,-1 1 0,1-1 0,0 1 0,1 5 0,-1-9-43,0-1 0,0 1 0,1-1 0,-1 1 0,0-1 0,1 1-1,-1-1 1,0 1 0,0-1 0,1 1 0,-1-1 0,1 1 0,-1-1 0,1 1 0,-1-1-1,0 0 1,1 1 0,-1-1 0,1 0 0,-1 0 0,1 1 0,0-1 0,0 0 0,1 0-73,0 1 1,-1-1-1,1 0 1,0 0-1,0-1 0,0 1 1,0 0-1,0-1 1,-1 1-1,1-1 1,2 0-1,6-3-1011,-1 0-1,1 0 0,15-11 1,-22 14 956,0-1 0,-1 0-1,0-1 1,1 1 0,-1 0 0,0-1 0,0 1 0,3-6 0,-4 6 437,0 0-1,0 0 1,-1 0 0,1 0 0,-1 0 0,1 0 0,-1 0-1,0 0 1,1-3 0,-1 2-42,1 0-1,0-1 1,0 1 0,1 0 0,-1-1-1,1 1 1,-1 0 0,1 0-1,0 0 1,0 0 0,0 1 0,1-1-1,-1 0 1,1 1 0,4-4 0,-7 6-252,1 0 0,-1 0 1,0 0-1,1 0 1,-1 0-1,0 0 0,1 0 1,-1 0-1,0 0 1,1 1-1,-1-1 0,0 0 1,1 0-1,-1 0 1,0 0-1,1 1 0,-1-1 1,0 0-1,0 0 1,1 1-1,-1-1 0,0 0 1,0 0-1,1 1 1,-1-1-1,0 0 1,0 1-1,0-1 0,0 0 1,0 1-1,1-1 1,-1 0-1,0 1 0,0-1 1,0 0-1,0 1 1,0-1-1,0 0 0,0 1 1,0 0-1,-1 17-29,1-16 35,-9 47-44,6-32 8,0-1 0,-1 24 0,4-40-1,0 1-1,0-1 0,0 0 1,0 1-1,0-1 0,0 0 1,0 0-1,0 1 1,0-1-1,0 0 0,0 0 1,0 1-1,0-1 0,1 0 1,-1 0-1,0 1 0,0-1 1,0 0-1,0 0 1,0 0-1,1 1 0,-1-1 1,0 0-1,0 0 0,0 0 1,0 0-1,1 1 1,-1-1-1,0 0 0,0 0 1,1 0-1,-1 0 0,0 0 1,0 0-1,1 0 0,-1 0 1,0 1-1,0-1 1,1 0-1,-1 0 0,0 0 1,0 0-1,1 0 0,-1 0 1,0-1-1,0 1 0,1 0 1,-1 0-1,0 0 1,0 0-1,1 0 0,-1 0 1,15-8-239,-2-4-32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1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18980,'-36'21'4923,"22"-10"-4847,-1-1 0,1 2 0,1 0 0,-22 26 0,34-38-79,1 1 0,0-1 0,-1 0 0,1 1 0,0-1 0,0 1 0,-1-1 1,1 0-1,0 1 0,0-1 0,0 1 0,-1-1 0,1 0 0,0 1 0,0-1 0,0 1 1,0-1-1,0 1 0,0-1 0,0 1 0,0-1 0,0 1 0,0-1 0,0 0 1,0 1-1,0-1 0,0 1 0,1-1 0,-1 1 0,0-1 0,0 0 0,0 1 1,1-1-1,-1 1 0,0-1 0,0 0 0,1 1 0,-1-1 0,0 0 0,1 1 1,-1-1-1,1 0 0,-1 0 0,0 1 0,1-1 0,-1 0 0,1 0 0,-1 0 1,0 0-1,1 1 0,-1-1 0,1 0 0,-1 0 0,1 0 0,-1 0 0,1 0 1,-1 0-1,1 0 0,0 0 0,33-1-240,-31 1 222,21-3-177,-1-1 0,28-9-1,33-7-19,-84 21 244,1-1-1,-1 0 1,1 1 0,-1-1 0,1 1 0,-1-1-1,1 1 1,-1-1 0,0 1 0,1-1 0,-1 1-1,0-1 1,1 1 0,-1-1 0,0 1-1,0-1 1,1 1 0,-1 0 0,0 0 0,1 1 41,-1 0 1,1 0 0,0 0-1,0-1 1,0 1 0,0 0-1,0 0 1,1-1 0,-1 1 0,3 1-1,-3-1-46,1-1-1,0 1 1,0 0-1,-1 0 1,1 0 0,-1 0-1,0 0 1,0 0-1,1 0 1,-1 1-1,-1-1 1,1 0-1,0 1 1,0-1-1,-1 0 1,0 1 0,1-1-1,-1 1 1,0-1-1,0 0 1,0 1-1,-1-1 1,1 1-1,0-1 1,-1 1 0,0-1-1,0 3 1,-2 4-15,0-1-1,0 1 1,-1-1 0,0 1 0,-10 14 0,3-10 66,0-1 0,-1 0 1,0-1-1,-1 0 0,-15 10 0,-1 1 230,66-24 18,17-4-416,-38 5-358,0 0 1,0-1-1,0-1 0,0-1 0,0 0 0,-1-1 1,25-11-1,-25 5-130,-8-1-117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1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15227,'7'2'2025,"9"-2"-1193,8-8-368,7 1 1384,10-1-1216,7-1-431,2-2-1978,-1-2 1785,-3 1-416,1 1-296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1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 15075,'-1'-1'230,"-1"0"-1,1 0 1,-1 0 0,1 0-1,-1 0 1,1 1 0,-1-1-1,0 0 1,1 1-1,-1-1 1,0 1 0,1 0-1,-1 0 1,0 0 0,0 0-1,1 0 1,-1 0-1,0 0 1,0 0 0,-1 1-1,-1 0-62,2 0 0,-1 1 0,0-1 0,0 1-1,0 0 1,1 0 0,-1 0 0,1 0 0,-1 0 0,-2 4-1,-2 3-83,0 0-1,1 0 0,0 1 1,0 0-1,-4 13 0,8-19-73,0 1-1,1-1 1,-1 1 0,1 0-1,0 0 1,1-1 0,-1 1-1,1 0 1,0 0 0,0 5-1,1-9 0,-1 1 0,0-1 0,0 0 0,1 0 0,-1 0 0,0 0 0,1 0 0,-1 0 0,1 0 0,0 0 0,-1 0 0,1 0 0,0-1 0,-1 1 0,1 0 0,0 0 0,0-1 0,0 1 0,1 0 0,0 0 5,-1 0 1,1-1-1,0 0 1,-1 1-1,1-1 0,0 0 1,0 0-1,-1 0 1,1 0-1,0 0 0,0 0 1,-1 0-1,1-1 1,0 1-1,0-1 0,1 0 1,7-4 25,1 0 1,-1 0-1,0-1 1,-1-1-1,0 1 1,0-2-1,0 1 1,-1-1-1,0 0 0,0-1 1,-1 0-1,0 0 1,-1-1-1,0 0 1,0 0-1,4-13 1,-9 17-99,-10 18 31,-10 21 3,-7 34-130,24-59-2,0-1 1,0 1-1,1-1 0,0 1 1,1-1-1,0 1 0,0 8 0,0-15 151,0 0 0,0 0 1,0-1-1,0 1 0,0 0 0,1-1 0,-1 1 0,0 0 0,0-1 0,0 1 0,1-1 0,-1 1 0,0 0 0,1-1 0,-1 1 0,1-1 0,-1 1 0,0-1 0,1 1 1,-1-1-1,1 1 0,-1-1 0,1 1 0,0-1 0,-1 0 0,1 1 0,0-1 0,1 1-16,-1-1 0,0 0-1,0-1 1,1 1 0,-1 0 0,0 0-1,0 0 1,1-1 0,-1 1 0,0-1 0,0 1-1,0-1 1,2 0 0,16-10-348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1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17516,'-1'4'250,"0"0"0,-1-1 0,1 1 0,-1-1 0,1 1 0,-1-1 0,0 0 0,0 0 0,-5 5 0,-6 11 226,-3 12-12,0 2 0,2-1-1,2 2 1,1 0-1,1 0 1,2 1-1,2 0 1,1 1-1,-1 52 1,6-85-464,0 0 0,0 1 0,0-1 0,1 0 0,-1 1 0,1-1 0,0 0 0,0 1 0,2 5 0,-2-9-1,0 1 0,-1 0-1,1 0 1,0-1 0,0 1 0,0 0-1,0-1 1,-1 1 0,1-1-1,0 1 1,0-1 0,0 1 0,0-1-1,0 0 1,0 1 0,0-1 0,1 0-1,-1 0 1,0 0 0,0 0 0,0 0-1,0 0 1,0 0 0,0 0 0,0-1-1,0 1 1,0 0 0,0 0 0,0-1-1,0 1 1,0-1 0,0 1 0,0-1-1,1 0 1,10-6-27,0 0-1,0-1 1,13-11 0,-15 11 7,1 0 0,0 0 0,16-7 0,-26 14 20,-1 1-1,1 0 1,-1-1 0,1 1 0,-1 0 0,1 0 0,-1-1 0,1 1 0,-1 0 0,1 0 0,-1 0 0,1 0 0,-1 0-1,1 0 1,-1-1 0,1 1 0,-1 0 0,1 1 0,-1-1 0,1 0 0,0 0 0,-1 0 0,1 0 0,-1 0-1,1 0 1,-1 1 0,1-1 0,-1 0 0,1 0 0,-1 1 0,0-1 0,1 0 0,-1 1 0,1-1 0,-1 0-1,0 1 1,1-1 0,-1 1 0,0-1 0,1 1 0,-1-1 0,0 1 0,0-1 0,1 1 0,-1-1 0,0 1 0,0-1-1,0 1 1,0-1 0,0 1 0,0-1 0,0 1 0,0-1 0,0 1 0,0-1 0,0 1 0,0 0 0,0-1-1,0 1 1,-1 0 0,-8 40 8,7-33-13,-3 8 1,3-11-36,0 1 0,1-1 0,-1 1-1,1 0 1,1 0 0,-1 0 0,1 7 0,4-6-1198,1-13 743,4-15 78,-3-5-23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4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11154,'21'8'145,"0"-1"0,1-1-1,0-1 1,38 4 0,92-1-247,-131-7 151,419-8-14,-175 0-44,304 16 18,-132 0 27,707-42 29,-317 2-223,1562 74 87,-1 78 368,-1539-71-495,321 16-422,2-37 169,1232-149-435,-2201 96 838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1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15011,'-4'3'357,"0"0"0,1 1 0,0-1 0,-1 1 0,1 0 0,1 0 0,-1 0 0,1 1 0,-1-1 0,1 1 0,-3 8 0,0 6 882,-6 30 0,10-48-1187,-9 71 733,2 0 1,4 130-1,4-194-797,0-1 0,1 1 0,0 0-1,4 15 1,-5-22-1,0 0 0,1 0 0,-1 0 0,0 0 1,1 0-1,-1 0 0,1 0 0,-1 0 0,1 0 0,0 0 0,-1 0 0,1-1 0,0 1 1,-1 0-1,1 0 0,0-1 0,0 1 0,0 0 0,0-1 0,0 1 0,0-1 0,0 1 0,0-1 1,0 1-1,0-1 0,0 0 0,0 1 0,0-1 0,0 0 0,0 0 0,0 0 0,0 0 0,0 0 1,0 0-1,0 0 0,0 0 0,0-1 0,1 1 0,-1 0 0,0-1 0,0 1 0,0 0 0,0-1 1,1 0-1,5-4-116,0 1 0,0-2 1,0 1-1,-1-1 1,0 0-1,0 0 0,-1 0 1,7-10-1,-1 0-127,-1 0 0,13-28 0,-16 23 92,-8 18 171,-6 13 59,2-1-25,1 0 0,-1 0 1,1 1-1,1 0 0,0-1 0,0 1 0,1 0 0,1 0 0,-1 13 0,1-22-31,1 0 0,0 0 1,0 0-1,0 0 0,1 0 0,-1 0 1,0 0-1,0 0 0,1 0 0,-1 0 0,0 0 1,1 0-1,-1 0 0,1 0 0,-1 0 0,1 0 1,-1-1-1,1 1 0,0 0 0,-1 0 0,1-1 1,0 1-1,0 0 0,-1-1 0,1 1 1,0-1-1,1 1 0,0 0 3,0-1 0,0 0 0,0 1 0,0-1 0,1 0 0,-1-1 0,0 1 0,0 0 0,0 0 0,0-1 1,0 1-1,3-2 0,6-3 6,0 0 1,0-1-1,13-9 1,-23 15-21,21-16-58,26-25 0,11-7-519,-59 48 573,0 0 0,0-1 0,1 1 0,-1 0 0,0 0 0,0 0 0,0 0 0,0 0 1,1 0-1,-1 0 0,0 0 0,0 0 0,0-1 0,0 1 0,1 0 0,-1 0 0,0 0 0,0 0 0,0 0 0,1 0 0,-1 0 0,0 0 0,0 0 0,0 0 0,0 1 0,1-1 0,-1 0 0,0 0 0,0 0 0,0 0 0,0 0 0,1 0 0,-1 0 0,0 0 0,0 0 0,0 1 0,0-1 0,0 0 0,1 0 0,-1 0 0,0 0 0,0 0 0,0 1 0,0-1 0,0 0 0,0 0 0,0 0 0,0 0 0,0 1 0,0-1 0,0 0 0,1 0 0,-1 0 0,0 1 1,0-1-1,0 0 0,0 0 0,-1 0 0,1 1 0,0-1 0,0 0 0,0 0 0,-1 11-71,-2 2 22,1-6 60,0 0 0,1 0 0,-1 0 1,1-1-1,1 9 0,0-14-3,0 0 1,0 0 0,0 0-1,0 0 1,0 0 0,0 0-1,1 0 1,-1 0 0,0 0-1,1 0 1,-1 0 0,1 0-1,-1 0 1,1-1 0,-1 1-1,1 0 1,0 0 0,-1-1-1,1 1 1,0 0 0,0-1-1,-1 1 1,1 0 0,0-1-1,0 1 1,0-1-1,0 0 1,0 1 0,0-1-1,0 0 1,0 1 0,0-1-1,0 0 1,0 0 0,0 0-1,0 0 1,0 0 0,0 0-1,0 0 1,0 0 0,0 0-1,1-1 1,15-2-326,1-1 0,-1 0 0,24-11 0,-27 10-94,-1 0 1,1 1-1,1 0 1,-1 1-1,1 0 1,14 0-1,-26 3 367,0 0 0,-1 0 0,1 1 0,0-1 0,0 0 0,-1 1 0,1 0 0,0 0 0,-1 0 0,1 0 0,-1 0 0,1 0 0,-1 1 0,0-1 0,1 1 0,-1-1 0,0 1-1,0 0 1,0 0 0,0 0 0,0 0 0,-1 0 0,1 1 0,-1-1 0,1 0 0,-1 1 0,0-1 0,0 1 0,0 0 0,0-1 0,0 1 0,-1 0 0,1-1 0,0 6 0,0 9 426,-1 0-1,0 0 1,-1 0-1,-5 27 1,2-18 138,-3 72 717,6-63-1003,-2-1 0,-1 0 0,-12 50 0,15-83-181,1 1 1,0-1-1,-1 0 0,1 1 1,-1-1-1,0 1 1,1-1-1,-1 0 0,0 1 1,0-1-1,0 0 0,0 0 1,0 0-1,0 1 1,0-1-1,0 0 0,-3 1 1,4-2-22,0 0 0,-1 0-1,1 0 1,-1 0 0,1 0 0,0 0 0,-1 0 0,1 0 0,-1 0 0,1 0 0,0 0 0,-1 0 0,1 0 0,-1 0 0,1-1 0,0 1 0,-1 0 0,1 0 0,0 0 0,-1-1 0,1 1 0,0 0 0,-1-1-1,-8-15 381,4 0-217,1 0 0,1-1-1,0 1 1,1-1 0,1 0-1,1 0 1,0 1 0,5-33-1,0 17-201,2 0-1,1 1 0,21-52 1,-11 45-214,2 1 0,1 1 1,33-43-1,-2 4-329,-38 49 266,-12 18 138,-12 16 108,1 1 111,0 1-1,1 1 1,1-1-1,-10 18 1,14-22-18,-1 1 0,1 0 0,0 0 0,1 0 0,0 0 0,0 0 0,0 1 0,1-1 0,0 11 0,1-17-36,0 1-1,0 0 1,0-1 0,0 1-1,0 0 1,1 0 0,-1-1-1,1 1 1,0-1 0,-1 1-1,1-1 1,0 1 0,0-1-1,0 1 1,0-1 0,0 1-1,0-1 1,0 0 0,0 0-1,0 1 1,3 0 0,-1 0-2,0-1 0,0 0 1,-1 0-1,1 0 0,0 0 0,0-1 1,0 1-1,0-1 0,0 1 1,1-1-1,3-1 0,7 0-8,1-1 1,-1-1-1,27-9 1,-38 11-10,64-24-150,-46 16 34,0 1 1,1 1-1,28-6 1,-48 13 110,-1 0 0,1-1 0,-1 1 0,1 0-1,-1 0 1,1 0 0,0 0 0,-1 0 0,1 0 0,-1 0 0,1 0 0,-1 1 0,1-1 0,-1 1 0,0-1 0,1 1 0,-1-1-1,0 1 1,1 0 0,-1 0 0,0 0 0,1 0 0,-1 0 0,0 0 0,0 0 0,0 0 0,2 3 0,-2 0 14,1 1 1,0-1 0,-1 1-1,0 0 1,0 0 0,0-1-1,-1 7 1,1-5 26,-1 0 0,1 0 0,0 0 0,0-1 0,5 11 0,-6-14-24,1-1 1,0 0-1,0 1 0,0-1 1,0 1-1,0-1 1,0 0-1,1 0 1,-1 0-1,0 0 0,1 0 1,-1 0-1,0 0 1,1 0-1,-1 0 1,1-1-1,0 1 0,-1-1 1,1 1-1,-1-1 1,1 1-1,0-1 1,-1 0-1,4 0 1,1 0-117,-1-1 0,1 0 1,-1 0-1,1 0 0,-1 0 1,0-1-1,0 0 0,0 0 1,0-1-1,5-2 0,31-12-3841,-40 18 3136,-4 5-71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203 235 15859,'1'-1'87,"-1"0"-1,1 1 0,-1-1 0,1 0 1,-1 0-1,0 0 0,1 0 0,-1 0 1,0 0-1,0 0 0,0 0 0,0 0 1,0 0-1,0 0 0,0 0 0,0-1 1,0 1-1,0 0 0,-1 0 0,1 0 1,0 1-1,-1-1 0,1 0 0,-1 0 1,0-2-1,0 3-4,0-1 0,-1 0 0,1 0 1,0 0-1,0 1 0,-1-1 0,1 0 1,-1 1-1,1-1 0,-1 1 0,1 0 0,-1-1 1,1 1-1,-1 0 0,-1 0 0,-5 0 67,1 1 0,0-1 0,-1 2 0,1-1-1,0 1 1,-10 3 0,7-1-103,1 0 0,-1 0 0,1 1 0,0 0 0,1 0-1,-1 1 1,1 0 0,0 1 0,1 0 0,-1 0 0,-9 14 0,16-20-43,1-1 0,-1 1 0,1 0 0,-1-1 0,1 1 0,0 0 1,-1 0-1,1-1 0,0 1 0,-1 0 0,1 0 0,0 0 0,0 0 0,0-1 0,0 1 1,0 0-1,0 0 0,0 1 0,0-2-2,1 1 0,-1-1 1,0 0-1,1 1 0,-1-1 0,0 0 1,1 1-1,-1-1 0,0 0 0,1 0 0,-1 1 1,1-1-1,-1 0 0,0 0 0,1 0 1,-1 0-1,1 1 0,-1-1 0,1 0 1,-1 0-1,1 0 0,-1 0 0,0 0 0,1 0 1,5-1-1,-1 1 1,0-1-1,0 0 1,0-1-1,5-1 1,19-9 31,-1-1 0,0-2 1,-1 0-1,-1-2 0,0-1 1,-1-1-1,-1-1 0,-1-1 1,-1-1-1,26-33 0,-44 50-1,21-29 154,-24 32-157,0 0-1,1 0 1,-1-1-1,0 1 0,0 0 1,0 0-1,-1-1 1,1 1-1,0-1 1,-1 1-1,0-1 1,0 1-1,0-4 0,0 6-23,0 0-1,0 0 0,0-1 0,0 1 0,0 0 0,0 0 0,0 0 0,0 0 0,0 0 1,0 0-1,-1 0 0,1-1 0,0 1 0,0 0 0,0 0 0,0 0 0,0 0 0,-1 0 1,1 0-1,0 0 0,0 0 0,0 0 0,0 0 0,0 0 0,-1 0 0,1 0 0,0 0 1,0 0-1,0 0 0,0 0 0,-1 0 0,1 0 0,0 0 0,0 0 0,0 0 1,0 0-1,0 0 0,-1 0 0,1 0 0,0 0 0,0 0 0,0 0 0,0 0 0,0 1 1,0-1-1,-1 0 0,1 0 0,0 0 0,0 0 0,0 0 0,0 0 0,0 1 0,0-1 1,-9 8 70,-7 14-86,2-1 0,0 2 1,1 0-1,1 0 0,2 1 1,0 1-1,-10 41 0,18-58 4,0 0 0,1 0 0,0 1 0,0-1 0,1 10 0,0-16 9,0 0 0,1 0 0,-1 0 0,0 0-1,1 0 1,-1-1 0,1 1 0,0 0 0,0 0-1,-1 0 1,1 0 0,0-1 0,1 1 0,-1-1-1,0 1 1,0 0 0,1-1 0,-1 0 0,1 1-1,-1-1 1,1 0 0,0 0 0,-1 0 0,1 0-1,0 0 1,2 1 0,2-1 6,0 0-1,1 0 1,-1 0-1,0-1 1,0 0-1,0 0 1,0-1-1,0 0 1,1 0-1,-1 0 1,0 0-1,-1-1 1,1 0-1,0-1 1,0 1-1,-1-1 1,0 0-1,7-5 1,2-1 9,-1-1 0,-1 0 0,0-1 0,0-1 0,18-22 0,-29 32-19,25-34 18,-25 33-19,1 1 1,-1 0-1,0-1 0,0 1 1,0 0-1,0-1 0,0 1 1,0-1-1,-1 0 0,1 1 1,-1-1-1,0-4 0,0 6 2,0 1 0,0 0 0,0 0-1,0-1 1,-1 1 0,1 0 0,0 0 0,0 0-1,0 0 1,-1-1 0,1 1 0,0 0 0,0 0 0,-1 0-1,1 0 1,0 0 0,0 0 0,-1 0 0,1 0-1,0 0 1,-1 0 0,1-1 0,0 1 0,0 1 0,-1-1-1,1 0 1,0 0 0,0 0 0,-1 0 0,1 0-1,0 0 1,0 0 0,-1 0 0,1 0 0,0 0 0,0 1-1,-1-1 1,1 0 0,0 0 0,0 0 0,0 0-1,-1 1 1,1-1 0,0 0 0,0 0 0,0 1 0,0-1-1,-1 0 1,1 1 0,-13 11-21,3-2 27,0 1 0,0 0 0,1 1 0,1 0 0,0 0 0,1 0 0,-9 20 0,16-31-1,0 0 0,-1 0 0,1 0 0,0 0 0,-1-1 0,1 1 0,0 0 0,0 0 0,0 0 0,0 0 0,0 0 0,0 0 0,0 0 0,0 0 0,0 0 0,0-1 0,0 1 0,0 0 0,1 0 0,-1 0 0,0 0 0,1 0 0,-1-1 0,1 1 0,-1 0 0,1 0 0,-1-1 0,1 1 0,0 1 0,1-2-3,-1 1 1,1 0-1,0-1 0,0 1 1,-1-1-1,1 0 1,0 1-1,0-1 1,0 0-1,-1 0 0,1 0 1,0 0-1,3-1 1,7-1-77,0-1 1,0 0 0,13-6-1,6-4-210,-18 7 88,0 0 1,1 1-1,-1 1 0,1 0 1,16-2-1,-28 6 174,-1 0 0,1 0 0,-1-1 0,1 2 0,-1-1 0,1 0 0,-1 0 0,1 0 1,-1 1-1,1-1 0,-1 0 0,0 1 0,1 0 0,-1-1 0,0 1 0,1 0 0,-1-1 0,0 1 0,0 0 0,0 0 0,2 2 1,-1 0 3,0 0 0,0 0 0,0 1 0,-1-1 0,0 1 0,2 6 0,-2-6 53,0-1 1,1 1-1,-1-1 0,1 1 0,-1-1 1,1 1-1,3 3 0,-4-6 0,0-1 1,-1 1-1,1-1 1,0 0-1,0 0 0,-1 1 1,1-1-1,0 0 1,0 0-1,-1 0 0,1 0 1,0 0-1,0 0 1,0 0-1,-1 0 0,1 0 1,0 0-1,0-1 0,-1 1 1,1 0-1,0 0 1,0-1-1,-1 1 0,1 0 1,0-1-1,-1 1 1,1-1-1,0 1 0,-1-1 1,1 1-1,-1-1 1,1 0-1,-1 1 0,1-1 1,0-1-1,22-26 868,-20 25-751,1-3 1,0 0 0,0 0 0,-1-1-1,0 1 1,0-1 0,0 0 0,-1 0 0,0 0-1,0 0 1,-1 0 0,0 0 0,0-1 0,-1 1 0,0 0-1,0 0 1,0-1 0,-2-6 0,2 13-172,0 1-1,0-1 1,1 1 0,-1-1-1,0 1 1,1 0 0,-1-1 0,0 1-1,1-1 1,-1 1 0,1 0 0,-1-1-1,0 1 1,1 0 0,-1 0 0,1 0-1,-1-1 1,1 1 0,-1 0-1,1 0 1,-1 0 0,1 0 0,-1 0-1,1 0 1,-1 0 0,1 0 0,-1 0-1,1 0 1,0 0 0,-1 0 0,1 0-1,-1 0 1,1 1 0,30 1-1049,-20-1 534,101 3-1711,-63-3 1514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173 207 15363,'-25'10'986,"-1"0"-106,-25 15 1,45-22-672,-1 1 0,0 1 0,1-1 0,0 1 0,0 0 0,1 1 0,-1 0 0,-5 8 0,10-13-169,0 0-1,0 0 1,0 1 0,0-1 0,0 0-1,0 1 1,1-1 0,-1 1 0,0-1-1,1 1 1,0-1 0,-1 1 0,1-1-1,0 1 1,0-1 0,-1 1 0,1-1-1,1 1 1,-1-1 0,0 1 0,0 0-1,0-1 1,1 1 0,-1-1 0,1 1-1,-1-1 1,1 0 0,1 3 0,0-2-11,0 0 0,0-1 1,0 1-1,0-1 1,0 0-1,0 0 0,0 1 1,0-1-1,1-1 1,-1 1-1,0 0 0,1 0 1,-1-1-1,1 0 0,-1 1 1,1-1-1,-1 0 1,3 0-1,10-1 23,-1-1-1,0 0 1,0-1-1,0 0 1,0-1 0,0-1-1,-1 0 1,0-1 0,0 0-1,0-1 1,22-16-1,-19 11 12,0-1-1,-1 0 0,-1-1 0,0 0 0,-1-1 0,-1-1 1,0 0-1,10-20 0,-18 29-32,0-1 0,-1 0 0,0 0 0,0-1 0,-1 1 0,0 0 0,1-15 0,-2 20-24,-1 1 1,0-1-1,0 1 1,0-1-1,0 1 1,0-1-1,-1 1 1,1-1-1,-1 1 0,0-1 1,1 1-1,-1-1 1,0 1-1,-1 0 1,1 0-1,0-1 1,-1 1-1,1 0 1,-1 0-1,1 0 0,-1 1 1,0-1-1,0 0 1,0 1-1,0-1 1,0 1-1,0 0 1,-1-1-1,1 1 1,-4-1-1,0 0-9,-1 1 0,0 0 0,0 1 1,1-1-1,-1 1 0,0 0 0,0 1 0,0 0 0,1 0 0,-1 0 1,0 1-1,1 0 0,0 0 0,-10 5 0,8-3-24,-1 0 1,1 1-1,1 0 0,-1 0 0,1 1 1,0-1-1,0 2 0,0-1 0,1 1 0,-7 9 1,12-14-24,-1 0 1,1 0-1,1 1 1,-1-1-1,0 0 1,0 0-1,1 0 0,-1 0 1,1 1-1,0-1 1,0 0-1,0 1 1,0-1-1,0 0 1,0 0-1,1 1 1,-1-1-1,1 0 1,-1 0-1,1 0 1,0 1-1,0-1 1,0 0-1,0 0 1,0 0-1,1-1 1,-1 1-1,3 2 1,4 7-341,2-2 0,-1 1 0,20 13 1,-12-9 54,1 1 368,0 0 0,-2 2 0,0 0 0,14 19 0,-26-28 178,-4-6 59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147 174 17564,'-2'-1'125,"0"-1"-1,0 0 1,0 1 0,0-1 0,0 1 0,0 0-1,0-1 1,-1 1 0,1 0 0,0 1 0,-1-1 0,1 0-1,-1 1 1,1-1 0,-1 1 0,1 0 0,-1-1-1,1 1 1,-1 1 0,1-1 0,-1 0 0,1 0-1,-1 1 1,1 0 0,0-1 0,-1 1 0,1 0 0,0 0-1,-3 2 1,-1 0-17,-1 0 1,1 0-1,1 1 0,-1 0 0,1 0 0,-1 0 1,1 1-1,0 0 0,-6 8 0,9-11-87,1 0 0,-1 1-1,1-1 1,0 0 0,0 1-1,0-1 1,0 0 0,0 1 0,1-1-1,-1 1 1,0 3 0,1-5-12,0 0 0,1 0 0,-1 0 0,0 0 0,0 0 0,0 0 0,1-1 0,-1 1 1,1 0-1,-1 0 0,0 0 0,1 0 0,-1-1 0,1 1 0,0 0 0,-1-1 0,1 1 0,0 0 0,-1-1 0,1 1 1,0-1-1,0 1 0,-1-1 0,1 1 0,0-1 0,0 1 0,0-1 0,0 0 0,0 0 0,-1 1 0,1-1 0,0 0 1,2 0-1,6 1 26,0-1 1,1 0 0,-1-1 0,0 0 0,1 0 0,-1-1 0,0 0 0,0-1 0,0 0-1,0 0 1,-1-1 0,1 0 0,13-9 0,-2 0 27,0-1 1,-2-1-1,1 0 0,19-22 0,-31 29-20,0 0-1,0 0 0,-1 0 0,0-1 1,0 0-1,-1 0 0,-1-1 1,1 1-1,-1-1 0,-1 0 0,0 0 1,3-17-1,-7 26 54,0 4-29,-5 8 4,-5 20-22,2 13-185,2 1 1,-2 68 0,9-108-55,0 0 0,0 0 0,1 0-1,0-1 1,2 8 0,-3-11 150,0 0 1,1 0-1,-1 1 0,1-1 1,-1 0-1,1 0 0,0 0 0,-1 0 1,1 0-1,0 0 0,0 0 0,0 0 1,0-1-1,0 1 0,0 0 1,0 0-1,0-1 0,0 1 0,0 0 1,0-1-1,0 1 0,0-1 1,1 0-1,-1 1 0,2-1 0,15 1-462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16035,'-1'1'98,"1"0"0,-1 0 0,1 0 0,0 0 0,0 0-1,-1 0 1,1 0 0,0 0 0,0 0 0,0 0-1,0 0 1,0 0 0,0 0 0,0 0 0,0 0-1,0 0 1,1 0 0,-1 0 0,0 0 0,1 0 0,-1 0-1,1 0 1,-1 0 0,1 0 0,0 0 0,0 1-1,2 0 65,-1 0-1,0 0 0,0-1 1,1 1-1,-1-1 0,1 0 1,-1 0-1,1 0 0,0 0 0,3 1 1,6 0 278,-1 0 0,2-1 0,20 1 0,-22-3-283,0 0 0,-1 0 0,1-1 0,-1 0 0,19-7 0,-24 7-114,0 0 1,0-1 0,0 1-1,0-1 1,-1 0-1,1 0 1,-1-1 0,1 1-1,-1-1 1,0 0 0,0 0-1,5-8 1,-8 11-39,-1 0 0,1 0 0,-1 1 0,1-1 1,-1 0-1,0 0 0,1 0 0,-1 0 0,0 0 1,1 0-1,-1 0 0,0 0 0,0 0 0,0 0 0,0 0 1,0 0-1,0-1 0,-1 1-2,1 1-1,0-1 1,0 1-1,-1-1 1,1 1 0,0-1-1,-1 1 1,1-1-1,-1 1 1,1 0 0,-1-1-1,1 1 1,-1 0-1,1-1 1,-1 1 0,1 0-1,-1 0 1,1-1-1,-1 1 1,1 0 0,-2 0-1,0-1 2,-1 1 0,1 0-1,-1 0 1,1 0 0,-1 0-1,1 0 1,-1 1 0,1-1-1,-1 1 1,1-1 0,-4 2-1,-2 2-2,0 1 0,0 0 0,1 0 0,0 0 0,-1 1 0,2 0 0,-1 0 0,1 1 0,0 0 0,0 0 0,1 0 0,0 1 0,-7 13 0,12-20 1,-1-1 0,1 1-1,0-1 1,0 1 0,0 0 0,0-1 0,-1 1 0,1-1 0,0 1 0,0-1 0,0 1-1,0 0 1,0-1 0,0 1 0,0-1 0,1 1 0,-1-1 0,0 1 0,0-1 0,0 1-1,1 0 1,-1-1 0,0 1 0,0-1 0,1 1 0,-1-1 0,1 1 0,0 0-1,0-1 1,0 1 0,0-1-1,0 1 1,0-1 0,0 0-1,0 1 1,0-1 0,0 0-1,0 0 1,1 0 0,-1 0 0,1 0-1,42-7-92,-39 6 52,85-26-394,-59 17 188,-1 1 0,1 1 1,46-5-1,-76 13 246,0 0 0,0 0 0,0 0 0,0-1 0,0 1 0,0 0 0,0 0 1,0 1-1,0-1 0,0 0 0,-1 0 0,1 0 0,0 0 0,0 1 0,0-1 0,0 1 0,0-1 0,0 0 0,-1 1 0,1-1 0,0 1 0,0 0 0,-1-1 0,1 1 0,0 0 0,0 1 0,0 0 32,-1-1 0,1 1 0,-1 0 0,0 0-1,0 0 1,0 0 0,0 0 0,0 0-1,0 0 1,-1 2 0,-1 12 262,2-15-276,0-1-1,0 1 1,1 0-1,-1-1 1,0 1-1,0-1 1,0 1-1,0-1 1,0 1-1,1-1 1,-1 1-1,0-1 1,0 1 0,1-1-1,-1 1 1,0-1-1,1 0 1,-1 1-1,0-1 1,1 1-1,-1-1 1,1 0-1,-1 0 1,1 1-1,-1-1 1,1 0-1,0 1 1,18 1 293,20-10 7,27-14-268,-42 13-296,0 1 1,30-6-1,-52 14 214,-1 0-1,1-1 1,-1 1-1,1 0 1,-1 0 0,1 0-1,-1 0 1,1 0-1,-1 1 1,1-1-1,2 1 1,-3-1 22,-1 1 0,0-1 0,1 0 0,-1 0 0,0 1-1,1-1 1,-1 0 0,0 1 0,0-1 0,1 0 0,-1 1 0,0-1 0,0 0 0,0 1 0,1-1 0,-1 0-1,0 1 1,0-1 0,0 1 0,0-1 0,0 0 0,0 1 0,0-1 0,0 1 0,0-1 0,0 1 0,0 0-1,-1 3-84,0-1 0,-1 1 0,1 0 0,-1 0 0,0-1 0,-4 7 0,-1 2-531,7-4 462,3-2-63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31 13211,'-1'-1'119,"0"0"1,0 0-1,0 1 1,0-1-1,-1 0 1,1 0-1,0 1 1,0-1-1,-1 1 1,1-1-1,0 1 1,-1-1-1,1 1 1,-1 0-1,1 0 1,0 0-1,-1 0 1,1 0-1,-1 0 1,1 0-1,-1 0 1,1 0-1,0 1 1,-2 0-1,-35 12 1303,28-8-1320,1 1 1,0 0 0,0 0-1,0 1 1,1 0 0,-14 16-1,17-17-93,0 0 0,0 0 0,1 1 0,0-1 0,0 1 0,1 1-1,0-1 1,0 0 0,0 1 0,-1 10 0,3-18 6,1 1 0,0 0 0,0 0 1,0 0-1,-1 0 0,1 0 0,0 0 0,0 0 0,0 0 0,1-1 1,-1 1-1,0 0 0,0 0 0,0 0 0,1 0 0,-1 0 0,0 0 1,1-1-1,-1 1 0,1 0 0,-1 0 0,1-1 0,-1 1 0,1 0 1,-1 0-1,1-1 0,0 1 0,-1-1 0,2 2 0,0-2 17,0 1-1,0-1 0,0 1 1,0-1-1,0 0 0,0 0 1,0 0-1,0 0 0,0 0 0,0 0 1,0 0-1,3-2 0,6-1 81,-2 0-1,1-1 0,0 0 0,10-6 1,-1-2 10,-1 0-1,0-1 1,-1-1 0,-1 0 0,0-2 0,0 0 0,-2 0 0,20-30 0,-33 45-108,0 0 0,-1 0 0,1 0 0,-1 0 0,1 0 0,0 0 0,-1 0 0,0-1-1,1 1 1,-1 0 0,0 0 0,0 0 0,1-1 0,-1 1 0,0 0 0,0 0 0,-1-3 0,-5 3 195,-6 9-73,4 0-65,0 0 1,1 0-1,-8 12 0,12-16-48,0 0 0,1 0 1,-1 0-1,1 0 0,0 1 1,0-1-1,1 1 0,0-1 0,-2 10 1,3-14-18,0 1 0,0 0 1,0 0-1,0 0 0,0 0 1,0 0-1,0-1 0,0 1 0,1 0 1,-1 0-1,0 0 0,1 0 1,-1-1-1,0 1 0,1 0 1,-1 0-1,1-1 0,-1 1 0,1 0 1,-1-1-1,1 1 0,0-1 1,-1 1-1,1-1 0,1 1 1,0 0 3,-1 0 1,1 0-1,0-1 1,0 1 0,0-1-1,0 0 1,0 1-1,0-1 1,0 0 0,3-1-1,3 1 27,0-2-1,0 1 1,-1-1-1,11-4 0,-2-1 45,-1-1 0,1-1 0,20-15 0,7-5 16,-43 30-97,0-1 1,1 0 0,-1 0 0,0 0-1,1 0 1,-1 0 0,0 0 0,1 0 0,-1 0-1,0 0 1,0 1 0,1-1 0,-1 0 0,0 0-1,0 0 1,1 1 0,-1-1 0,0 0-1,0 0 1,1 1 0,-1-1 0,0 0 0,0 0-1,0 1 1,0-1 0,0 0 0,1 1-1,-1-1 1,0 0 0,0 1 0,0-1 0,0 0-1,0 1 1,0-1 0,4 16 0,-4-14 3,1-1-3,-1 1 1,1 0-1,-1 0 1,1 0-1,0-1 1,-1 1 0,1 0-1,0-1 1,0 1-1,0 0 1,1-1-1,-1 0 1,0 1-1,3 1 1,-3-2 1,0 0 0,0-1 0,1 1 0,-1-1 0,0 1 0,0-1 1,0 0-1,1 0 0,-1 1 0,0-1 0,0 0 0,1 0 0,-1 0 0,0 0 0,0-1 0,1 1 0,0-1 0,6-1 20,0-2-1,-1 1 0,1-1 1,-1 0-1,12-10 0,-13 10-9,0 0-1,1 0 1,12-6-1,-18 10-12,-1 0 0,1-1 0,0 1 0,0 0 0,0 0 0,0 0 0,-1 0 0,1 0 0,0 0 0,0 0 0,0 1 0,0-1 0,0 0 0,-1 0 0,1 1 0,0-1 0,0 0-1,-1 1 1,1-1 0,0 1 0,0-1 0,-1 1 0,1-1 0,-1 1 0,1 0 0,0-1 0,-1 1 0,1 0 0,-1-1 0,1 1 0,-1 0 0,0 0 0,1-1 0,-1 1 0,0 0 0,0 0 0,1 0 0,-1-1-1,0 1 1,0 0 0,0 0 0,0 0 0,0 1 0,1 7-1,0 0 1,-1 0-1,-1 12 0,1-10 1,-1-7-74,1 1 1,1-1-1,-1 0 1,1 0-1,-1 1 1,3 4-1,-3-8 47,0-1 0,0 0 0,0 1 0,1-1 0,-1 0-1,0 1 1,0-1 0,1 0 0,-1 1 0,0-1 0,0 0 0,1 1-1,-1-1 1,0 0 0,1 0 0,-1 1 0,0-1 0,1 0-1,-1 0 1,0 0 0,1 0 0,-1 0 0,1 1 0,-1-1 0,0 0-1,1 0 1,0 0 0,0-1 0,1 1-1,-1 0 1,0-1 0,0 1-1,0-1 1,1 0 0,-1 1-1,0-1 1,0 0 0,0 0-1,0 0 1,0 0 0,1-1-1,12-14-282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184 153 13099,'12'-8'1593,"-12"7"-1524,0 1-1,0 0 0,0 0 1,0-1-1,0 1 1,0 0-1,0-1 0,0 1 1,0 0-1,0 0 0,0-1 1,0 1-1,0 0 1,0 0-1,0-1 0,0 1 1,0 0-1,0 0 1,-1-1-1,1 1 0,0 0 1,0 0-1,0-1 0,0 1 1,-1 0-1,1 0 1,0 0-1,0-1 0,-1 1 1,1 0-1,-2-1 148,1 0 0,-1 0 0,0 1 1,1-1-1,-1 0 0,0 1 0,0 0 0,1-1 0,-1 1 0,0 0 0,0 0 0,0 0 0,0 0 1,-2 0-1,-6 3 2,1-1 1,-1 2 0,0-1 0,1 1 0,0 1-1,0 0 1,0 0 0,1 0 0,0 1-1,0 1 1,0-1 0,1 1 0,0 0 0,0 1-1,1 0 1,0 0 0,0 0 0,-6 13 0,11-19-206,0-1 0,1 1 0,-1-1 1,0 1-1,1-1 0,-1 1 0,1 0 1,0-1-1,0 1 0,-1 0 1,1-1-1,0 1 0,1 0 0,-1-1 1,0 1-1,0-1 0,1 1 1,-1 0-1,2 2 0,-2-3-5,1 0 0,0 0 1,0 0-1,0 0 0,0-1 0,0 1 0,0 0 1,0-1-1,0 1 0,1 0 0,-1-1 0,0 1 1,0-1-1,0 0 0,1 1 0,-1-1 1,0 0-1,0 0 0,3 0 0,2 0 5,1 0 0,0-1 0,0 0-1,0 0 1,0 0 0,-1-1 0,12-5 0,3-3 8,-1-1 0,-1 0-1,0-2 1,-1 0 0,0-1 0,-1-1 0,-1 0 0,0-2 0,-1 0 0,-1 0 0,-1-1 0,0-1 0,17-35 0,-29 52-13,0 0 0,0-1 0,0 1 0,0-1 0,0 1 0,-1-1 0,1 0 0,-1 1 0,0-1 0,0 1 0,0-4 0,0 5-6,0 1 1,0 0-1,0-1 1,0 1-1,0-1 1,0 1-1,-1 0 1,1-1 0,0 1-1,0 0 1,-1-1-1,1 1 1,0 0-1,0-1 1,-1 1-1,1 0 1,0 0 0,-1-1-1,1 1 1,0 0-1,-1 0 1,1-1-1,0 1 1,-1 0-1,1 0 1,-1 0 0,0 0-1,0 0 1,-1 0-1,1 0 1,0 0-1,0 0 1,-1 0-1,1 1 1,0-1-1,0 0 1,0 1-1,-1-1 1,1 1 0,-1 0-1,-5 4 2,0-1 0,1 1-1,-1 0 1,1 0 0,0 1 0,1 0 0,-1 0-1,1 1 1,0-1 0,-4 9 0,2-3-5,1 1 1,0-1-1,0 1 1,2 0-1,-5 16 1,8-25 0,1-1-1,-1 1 1,1 0 0,-1 0 0,1-1-1,0 1 1,1 0 0,-1 0 0,1-1 0,-1 1-1,1 0 1,0-1 0,2 5 0,-2-6-8,1 0 0,-1 0 0,0 0 0,0 0 0,1-1 0,-1 1 0,1 0 0,0-1 0,-1 0 0,1 1 0,0-1 0,0 0 1,0 0-1,0 0 0,0 0 0,0 0 0,0 0 0,0-1 0,0 1 0,1-1 0,-1 1 0,0-1 0,0 0 0,3 0 0,2-1-54,0 0-1,0 0 0,0-1 0,0 0 1,0 0-1,0-1 0,-1 0 0,1 0 1,-1 0-1,0-1 0,10-8 0,-8 7-50,-1-1 0,0 1 0,0-1-1,-1-1 1,0 1 0,0-1 0,5-8-1,-17 27 107,1 0 0,0 0 0,1 1 0,0-1 0,-3 19 0,7-29 14,0 0-1,-1 1 1,1-1-1,0 0 1,0 0-1,0 0 0,0 1 1,1-1-1,-1 0 1,1 0-1,-1 0 1,1 1-1,0-1 0,0 0 1,0 0-1,0 0 1,0 0-1,0-1 0,0 1 1,1 0-1,-1 0 1,1-1-1,-1 1 1,1-1-1,0 1 0,-1-1 1,1 0-1,0 1 1,0-1-1,0 0 1,0 0-1,0 0 0,0-1 1,0 1-1,1-1 1,-1 1-1,0-1 0,0 1 1,0-1-1,4 0 1,6 0 13,-1 0 1,1-1 0,-1 0-1,0-1 1,1-1-1,-1 1 1,0-2 0,-1 1-1,1-2 1,17-8 0,-19 8-14,-1 1 1,0-2-1,0 1 1,-1-1 0,1 0-1,-1 0 1,-1-1-1,1 0 1,-1 0 0,0-1-1,-1 0 1,0 0 0,5-10-1,-9 15-4,0 0-1,0 0 1,0 0 0,-1 0-1,0 0 1,1 0-1,-1 0 1,0 0 0,-1 0-1,1 0 1,-1-4 0,1 7-3,0-1 1,0 1 0,-1-1 0,1 0 0,0 1 0,0-1-1,-1 0 1,1 1 0,-1-1 0,1 1 0,0-1-1,-1 1 1,1-1 0,-1 1 0,1-1 0,-1 1 0,1-1-1,-1 1 1,1 0 0,-2-1 0,1 1-2,0 0 0,0 0 0,0 0 0,0 0 0,0 0 0,0 0 0,0 0 0,0 0 0,0 0 0,0 1-1,0-1 1,1 1 0,-1-1 0,0 0 0,0 1 0,0-1 0,0 1 0,1 0 0,-2 0 0,-6 6 3,1 1 1,0 0-1,1 0 0,0 0 1,0 1-1,-7 14 0,14-17 63,6-8-17,8-12 51,-15 14-97,0 0-1,1 0 0,-1 0 1,0-1-1,0 1 0,0 0 1,1-1-1,-1 1 0,0 0 1,0 0-1,0-1 1,0 1-1,0 0 0,0-1 1,0 1-1,0 0 0,0-1 1,0 1-1,0 0 0,0-1 1,0 1-1,0 0 1,0-1-1,0 1 0,0 0 1,0-1-1,0 1 0,0 0 1,-1 0-1,1-1 0,0 1 1,0 0-1,0-1 1,0 1-1,-1 0 0,1 0 1,0 0-1,0-1 0,-1 1 1,1 0-1,0 0 1,0 0-1,-1-1 0,1 1 1,0 0-1,-1 0 0,1 0 1,0 0-1,-1 0 0,0 0-1,1 0-1,-1 0 0,1 0 0,-1 0 1,0 0-1,1 0 0,-1 1 1,1-1-1,-1 0 0,1 0 0,-1 1 1,0-1-1,1 0 0,-1 1 0,1-1 1,-1 0-1,1 1 0,0-1 0,-1 1 1,1-1-1,-1 1 0,1-1 0,0 1 1,-1-1-1,1 1 0,0 0 0,0-1 1,-1 1-1,-3 12-2,0 1 1,1-1 0,0 1-1,1 0 1,0 15-1,2-25 4,-1 1 0,2-1-1,-1 0 1,0 0 0,1 0-1,0 0 1,0 0 0,0 0-1,0 0 1,1-1 0,0 1-1,-1 0 1,1-1 0,0 1-1,1-1 1,-1 1 0,1-1-1,0 0 1,-1 0 0,1 0-1,7 4 1,-8-6-24,-1 0 1,1 0-1,0 0 0,0 0 1,0 0-1,0 0 0,0-1 1,0 1-1,0-1 0,0 0 1,0 1-1,0-1 0,1 0 1,-1 0-1,0 0 0,0-1 1,0 1-1,3-1 0,-2 0-8,0-1-1,0 1 1,0-1-1,0 1 1,0-1-1,0 0 1,0-1-1,-1 1 1,1 0-1,2-4 1,3-4 29,0 0-1,-1-1 1,-1 0 0,0 0-1,5-13 1,6-16-202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20156,'-7'0'2345,"-1"0"-1561,3 0-344,0-1 2649,8 1-3609,4 1-609,8 2 937,4 3-232,7 3-208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42 21397,'-15'20'1735,"7"-4"-1658,0 0 0,0 0 0,1 1 1,2 0-1,-1 0 0,2 0 0,0 1 1,1-1-1,1 1 0,1 0 0,1 20 0,0-33-120,0 0-1,0 0 1,1-1-1,0 1 0,0 0 1,0-1-1,1 1 0,-1 0 1,5 6-1,-6-10 4,1 0 0,0 0 1,-1 0-1,1 0 0,0 0 0,0 0 0,0-1 1,0 1-1,0 0 0,0 0 0,0-1 0,0 1 1,0-1-1,0 1 0,1-1 0,-1 1 0,1 0 0,0-1-31,0 0 0,0 0-1,0 0 1,0-1 0,0 1-1,-1 0 1,1-1 0,0 1-1,0-1 1,0 1 0,-1-1-1,1 0 1,0 0 0,2-2-1,12-9-533,-2 0 0,0-2-1,0 0 1,-2 0-1,20-29 1,-12 17-4,5-5-26,111-148 204,-146 192 1219,0 0 1,1 0 0,-9 19 0,12-16-733,2 0 0,0 1 0,0-1 0,2 1 0,0 0 1,0 21-1,10 105-486,-4-92-205,-3-44 544,-1 0 0,0 0 1,0 0-1,-2 8 0,-2-6-222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18396,'-10'-8'1808,"16"5"-1096,5 0-271,14 3 823,3 2-240,7 2-456,2-1-336,5 0-952,-2-2-384,4-2 888,1-5-232,-5-1-176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4:4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6031 627 7642,'-91'-7'1221,"-129"-25"1,162 19-1001,2-3-1,0-2 0,-73-34 0,2-4-248,-185-54-1,-142-10-38,133 51 51,-3 14-1,-2 14 0,-610 4 1,677 45-176,0 11 0,-412 84 0,544-72 309,1 5 0,-163 71 0,205-69-75,2 3 0,2 4-1,3 3 1,-86 70 0,118-79-40,1 2 0,2 2 0,2 2 0,2 1 0,3 3 0,1 0 0,-40 80 0,66-113-32,0-1 0,1 1 0,1 1 0,1-1 0,0 1 0,1 0 0,1 0 0,1 0 0,0 0 0,1 1 0,1-1 0,1 0 0,0 1 0,1-1 0,1 0 0,0 0 0,2 0 0,0 0 0,11 24 0,0-8-43,2-1 0,1 0 0,2-1 0,1-2 0,1 0 0,2-1 0,0-1 0,2-2 0,1-1 0,1 0 0,58 34 0,-27-24 13,0-4 0,2-2-1,1-3 1,1-2-1,105 21 1,539 67-19,9-54 95,-672-54-18,1265 27-13,-114-115 16,-17-134-3,-486 4-150,-524 148-197,-4-7 0,156-96 1,-96 19-279,-188 121 484,-1-2 0,-2-1-1,49-59 1,-73 78 187,0 1 0,-1-2 1,0 1-1,-1-1 0,-1-1 0,0 1 1,6-25-1,-11 32 33,0-1 1,0 0-1,-1 0 1,-1 0-1,0 0 1,0 0-1,-1 0 1,0 0-1,0 0 1,-1 0-1,0 0 1,-1 0-1,1 1 0,-2 0 1,-6-13-1,0 4 100,-1 2-1,0-1 0,-2 1 0,1 1 0,-2 1 1,0-1-1,0 2 0,-24-16 0,-3 2 207,0 2-1,-59-25 0,-11 4-168,-2 5 0,-1 5 1,-187-32-1,-366-5-696,171 60 247,231 12 136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78 15811,'1'-5'286,"-1"1"-1,1-1 0,0 1 0,-1-1 0,0 1 0,0-1 0,-1 0 1,1 1-1,-1-1 0,-1-4 0,1 8-169,0-1 0,1 1 0,-1-1 0,0 1 0,0 0 0,0-1 0,-1 1 0,1 0 0,0 0 0,0 0 0,-1 0 0,1 0 0,0 0 0,-1 0 0,1 0 0,-1 0 0,1 1 0,-1-1 0,0 1 0,1-1 0,-1 1 0,0 0 0,1-1 0,-1 1 0,0 0 0,1 0 0,-1 0 0,0 0 0,1 1 0,-1-1 0,-2 1 0,-10 2-11,0 0 0,0 1 1,0 1-1,0 1 1,1 0-1,0 0 1,0 1-1,1 1 1,0 0-1,0 1 1,1 0-1,-14 14 0,23-21-105,0 1-1,-1-1 0,1 1 0,0-1 0,0 1 0,1 0 0,-1-1 0,0 1 0,1 0 0,0 0 0,0 0 0,0 0 0,0 1 0,0-1 0,0 0 0,1 0 0,0 1 0,0-1 0,0 4 0,0-4-9,1 0 0,0 0 0,1 0-1,-1 0 1,0 0 0,1 0 0,-1-1-1,1 1 1,0-1 0,0 1-1,0-1 1,0 0 0,1 0 0,-1 1-1,0-1 1,1-1 0,0 1 0,-1 0-1,1-1 1,3 2 0,28 12-214,58 18 0,-67-25 28,1 0 0,-1 2 0,0 1-1,40 25 1,-64-36 189,0 1 0,0 0 0,0-1 0,0 1 0,0 0 0,0 0 0,0 0-1,0 0 1,0 0 0,0 0 0,-1 0 0,1 0 0,0 1 0,-1-1 0,1 0 0,-1 0-1,1 3 1,-1-4 12,0 1 1,0 0-1,0 0 0,0-1 0,0 1 1,-1 0-1,1 0 0,0-1 0,-1 1 0,1 0 1,0-1-1,-1 1 0,1 0 0,-1-1 1,1 1-1,-1-1 0,1 1 0,-1 0 0,1-1 1,-1 1-1,-1 0 0,-3 2 78,0 0 1,-1-1-1,0 1 1,0-1-1,-10 2 0,-13 3 198,-1-1 0,0-1 0,0-2 0,0-1 0,-44-3 0,73 1-342,-1 0 1,0 0-1,1-1 1,-1 1-1,1 0 1,-1-1-1,0 1 0,1-1 1,-1 1-1,1-1 1,-1 0-1,1 1 1,0-1-1,-1 0 1,1 0-1,0 0 0,-3-2 1,4 2 25,0 0 0,-1 0-1,1 0 1,0 0 0,0 0 0,0 0 0,-1-1 0,1 1 0,0 0 0,1 0-1,-1 0 1,0 0 0,0 0 0,0 0 0,1 0 0,-1 0 0,0 0-1,1 0 1,-1 0 0,1 0 0,-1 0 0,1 0 0,0 0 0,-1 1 0,1-1-1,0 0 1,0-1 0,16-17-498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17676,'-4'10'1295,"0"1"0,-4 20 0,1 12-722,2 0 1,1 0-1,5 80 1,6-48-1446,22 101 0,-29-176 722,0 1 0,0-1 0,0 0 0,0 0 0,0 1 0,0-1 0,1 0 0,-1 0 0,0 1 0,0-1 0,0 0 0,0 0-1,0 1 1,0-1 0,0 0 0,0 0 0,0 1 0,0-1 0,0 0 0,0 0 0,-1 1 0,1-1 0,0 0 0,0 0 0,0 0-1,0 1 1,0-1 0,0 0 0,-1 0 0,1 0 0,0 1 0,0-1 0,0 0 0,0 0 0,-1 0 0,1 0 0,0 1 0,0-1 0,-1 0-1,-10-5-3571,-20-22 660,22 19 2589,-7-5 24,-5-5 1486,-23-25 1,39 38-400,1 0 0,0 0 0,0 0 0,0-1 1,1 0-1,-1 0 0,2 0 0,-1 0 1,0 0-1,-2-11 0,5 16-543,0 0 0,0 0 0,0 0 0,0 0 0,0 0 1,0 0-1,0 0 0,0 0 0,0 0 0,1 0 0,-1 0 0,0 0 0,1 0 0,-1 0 0,1 1 0,-1-1 0,1 0 0,-1 0 1,1 0-1,-1 1 0,1-1 0,1 0 0,0-1 55,0 0 0,0 1 0,0 0 0,0-1 0,1 1 0,-1 0 1,0 0-1,5 0 0,5-2 290,0 1 0,23-1 0,-29 3-282,23-2-73,-12 2-108,0-1 1,0-1-1,0 0 0,-1-1 1,1-1-1,16-6 0,7-11-155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14595,'-1'21'2029,"-1"0"-1,-6 28 1,-2 15-1293,3-2-783,4 1 1,1 0 0,11 86-1,-5-129-345,-4-20 316,0 1-1,0-1 1,0 1-1,0 0 1,0-1-1,0 1 1,0-1-1,0 1 1,1 0-1,-1-1 1,0 1 0,0-1-1,1 1 1,-1-1-1,0 1 1,1-1-1,-1 1 1,0-1-1,1 1 1,-1-1-1,1 1 1,-1-1-1,1 0 1,-1 1 0,1-1-1,0 1 1,0-2 9,-1 0 1,0 0 0,1 0 0,-1-1-1,0 1 1,0 0 0,1 0-1,-1 0 1,0 0 0,0 0-1,0 0 1,0 0 0,-1 0 0,1-2-1,0 0-88,-3-19-634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16524,'-4'-3'1672,"10"0"-952,3-1-264,12-1 864,11 0-151,9 0-209,6 0-200,9 2-304,5 0-16,-1 3-376,6 0-304,-5 3-584,-3 0-296,-7-2 816,-3-2-208,-1-1-201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48 16315,'-2'5'399,"0"0"-1,0 0 0,0-1 0,0 1 0,-1 0 0,-3 4 0,-7 15 314,8-13-641,1 1 1,0-1 0,1 1 0,-3 22 0,5-30-69,1-1 1,0 0-1,0 1 0,0-1 1,1 0-1,-1 0 0,1 1 0,0-1 1,-1 0-1,3 5 0,-2-7 15,0 0-1,0 1 0,0-1 0,0 0 0,0 1 0,0-1 1,0 0-1,0 0 0,1 0 0,-1 0 0,0 0 0,1 0 1,-1 0-1,1-1 0,-1 1 0,1 0 0,-1-1 1,1 1-1,-1-1 0,1 0 0,0 1 0,1-1 0,2 0 39,0 0-1,0-1 1,-1 0-1,1 0 0,0 0 1,0 0-1,-1-1 1,1 0-1,-1 0 0,1 0 1,-1 0-1,0-1 1,0 1-1,0-1 1,4-4-1,5-4 214,0 0-1,20-26 1,-22 24-169,-1-2 0,0 1 0,-1-1 1,0-1-1,-2 0 0,0 0 0,10-31 0,-17 37-307,-4 14 16,-5 14-86,5-4 165,0 0 0,1 0-1,1 0 1,-1 21 0,3-31 27,0 0 0,0 1 1,0-1-1,0 1 0,1-1 1,-1 0-1,1 1 1,0-1-1,1 0 0,-1 0 1,1 0-1,0 0 0,0 0 1,0 0-1,0 0 1,1 0-1,-1-1 0,6 6 1,-5-7 40,-1-1 1,1 1-1,0-1 1,0 0-1,0 0 1,0 0-1,0 0 1,0 0-1,0-1 1,0 1-1,7-1 1,-9 0 19,24 3-368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19684,'-4'0'1385,"3"6"-1153,-1-2-120,2 4 408,0 0-544,3 2 368,1 0-344,1-1-64,-1-1 40</inkml:trace>
  <inkml:trace contextRef="#ctx0" brushRef="#br0" timeOffset="1">2 374 14323,'-2'12'1744,"2"-6"-999,5-6 2807,-2-3-2671,5-3-73,2-1-16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27 15003,'-7'-4'366,"0"1"0,0-1-1,0 1 1,-1 1-1,1-1 1,-1 1 0,0 0-1,1 1 1,-1 0 0,0 0-1,0 1 1,0 0 0,-14 2-1,15-1-299,-1 0-1,1 0 0,-1 1 1,1 0-1,0 1 0,0-1 0,0 1 1,0 1-1,0-1 0,1 1 1,0 1-1,-1-1 0,1 1 1,-6 6-1,11-10-83,0 0 0,0 0-1,0-1 1,1 1 0,-1 0 0,0 0 0,0 0 0,1 0-1,-1 0 1,1 0 0,-1 0 0,1 0 0,-1 0 0,1 1 0,0-1-1,-1 0 1,1 0 0,0 0 0,0 0 0,0 0 0,0 1-1,0-1 1,0 0 0,0 0 0,0 0 0,0 0 0,1 1 0,-1-1-1,0 0 1,1 0 0,-1 0 0,1 0 0,-1 0 0,1 0-1,0 0 1,-1 0 0,1 0 0,0 0 0,0 0 0,0-1 0,1 2-1,5 3-85,0-1-1,-1-1 1,1 1 0,0-1-1,11 3 1,-4-1 29,6 3-93,0 1 0,-1 1-1,-1 1 1,24 17 0,-36-24 129,-1 0-1,0 0 0,0 0 0,-1 1 0,1 0 0,-1 0 0,0 0 0,0 0 1,-1 1-1,0-1 0,0 1 0,0 0 0,0 0 0,-1 0 0,0 0 0,0 0 1,-1 1-1,2 9 0,-4-11 81,0 0 1,0 0-1,0 0 0,0 0 1,-1 0-1,0 0 0,0-1 1,0 1-1,0-1 1,-1 0-1,0 1 0,0-1 1,0 0-1,0 0 0,0-1 1,-1 1-1,0-1 0,0 0 1,0 0-1,0 0 1,0 0-1,-9 3 0,5-2 69,0 0 0,0 0 0,-1-1-1,0 0 1,1-1 0,-1 0 0,0 0-1,0-1 1,0 0 0,0-1 0,-18-1-1,25 1-141,0 0-1,0-1 1,0 1-1,0-1 1,0 1-1,0-1 1,0 0-1,0 0 1,0 0-1,1 0 1,-1 0-1,0-1 1,1 1-1,-1 0 1,1-1 0,-1 1-1,1-1 1,0 1-1,0-1 1,-1 0-1,0-2 1,1 2 4,0-1 0,0 0 0,0 0 0,1 0 0,-1 0 1,1-1-1,0 1 0,0 0 0,0 0 0,0 0 1,0 0-1,1 0 0,0-4 0,11-28-308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14299,'0'5'180,"1"0"0,-1 0 0,0 0 0,0 1 0,0-1 0,-1 0 1,0 0-1,0 0 0,0 0 0,-1 0 0,0 0 0,-2 4 0,-4 18 566,-3 35-242,2 1 0,3 0-1,2 0 1,7 83-1,-2-131-423,1 0-1,6 26 1,-29-148-236,8 60-38,-15-75-466,27 122 654,1-1-1,0 1 0,0-1 1,0 0-1,-1 1 0,1-1 1,0 1-1,0-1 0,0 1 1,0-1-1,0 1 0,0-1 0,0 0 1,0 1-1,0-1 0,0 1 1,0-1-1,0 1 0,1-1 1,-1 1-1,0-1 0,0 1 1,1-1-1,-1 1 0,0-1 1,0 1-1,1-1 0,-1 1 0,1-1 1,-1 1-1,0 0 0,1-1 1,-1 1-1,1 0 0,-1-1 1,1 1-1,-1 0 0,1-1 1,-1 1-1,1 0 0,-1 0 1,2 0-1,1 0-5,0 0 1,0 1 0,0 0-1,0 0 1,0 0 0,5 2-1,9 3 21,-5-3 12,1 0 0,-1-1 0,1-1 0,0 0 0,-1-1 1,1 0-1,0-1 0,18-4 0,-24 4 24,0-1 1,-1 0-1,1 0 0,-1 0 1,0-1-1,0 0 1,0-1-1,0 1 0,0-1 1,-1 0-1,0 0 0,0-1 1,0 1-1,0-1 0,-1 0 1,1-1-1,4-8 1,-8 11-7,0 1 0,0 0 0,0 0 0,-1 0 0,1-1-1,-1 1 1,1 0 0,-1 0 0,0-1 0,0 1 0,0-4 0,0 6-32,0 0 0,0 0 0,0 0 0,0-1-1,0 1 1,0 0 0,0 0 0,0 0 0,-1-1-1,1 1 1,0 0 0,0 0 0,0 0 0,0-1-1,0 1 1,0 0 0,0 0 0,0 0 0,-1-1-1,1 1 1,0 0 0,0 0 0,0 0 0,0 0-1,0 0 1,-1 0 0,1-1 0,0 1 0,0 0-1,0 0 1,-1 0 0,1 0 0,0 0 0,0 0-1,0 0 1,-1 0 0,-8 12 82,3 1-95,0-1 0,2 2 0,-1-1 0,2 0 0,0 1 0,0 0 0,2-1 1,-1 1-1,2 0 0,0 0 0,3 26 0,-3-38 2,0 0-1,1-1 0,-1 1 1,0-1-1,1 1 1,-1 0-1,0-1 1,1 1-1,0-1 1,-1 0-1,1 1 1,0-1-1,0 1 0,0-1 1,0 0-1,0 0 1,0 1-1,0-1 1,0 0-1,1 0 1,-1 0-1,0 0 1,1-1-1,-1 1 0,1 0 1,-1 0-1,1-1 1,-1 1-1,1-1 1,-1 0-1,1 1 1,-1-1-1,1 0 1,0 0-1,-1 0 0,1 0 1,-1 0-1,1 0 1,0 0-1,-1-1 1,2 1-1,3-2-26,0-1 0,0 1 0,-1-1-1,1 0 1,-1 0 0,0-1 0,0 1 0,0-1-1,6-7 1,5-7-41,-1-1 0,0 0 0,-2-1-1,0 0 1,-2-1 0,18-43 0,-25 54 64,-6 9 6,-6 17 11,0 9 24,-10 49 0,16-65-2,1 0-1,0 0 1,1 0 0,0 0 0,0 0 0,1 0 0,0-1 0,1 1-1,3 12 1,-5-19-11,1 0 0,-1 0 1,1 0-1,0 0 0,0-1 0,0 1 0,0 0 0,0-1 0,0 1 0,0-1 0,1 1 0,-1-1 0,0 0 0,1 1 1,0-1-1,-1 0 0,1 0 0,-1 0 0,1 0 0,0 0 0,0 0 0,-1-1 0,1 1 0,0-1 0,0 1 0,0-1 1,0 0-1,0 1 0,0-1 0,0 0 0,0 0 0,0 0 0,0-1 0,0 1 0,-1 0 0,1-1 0,0 1 0,0-1 1,0 0-1,0 0 0,2-1 0,7-4 78,-2 1 0,1-2 0,-1 1-1,1-1 1,13-15 0,-2 0 51,-2 0-1,0-2 0,-1 0 0,26-49 1,-40 66-142,-3 6-7,-1-1 1,1 1 0,0-1-1,0 1 1,0-1 0,-1 1-1,1-1 1,-1 1-1,1-1 1,-1 0 0,0 1-1,0-1 1,1-3 0,-5 5-49,-3 7 12,-4 8-14,5-3 10,1 0 1,0 0-1,1 0 0,0 1 0,1-1 0,-2 21 0,4-27 89,0 0 0,1 0 0,0 0 1,0 0-1,1 1 0,-1-1 0,1 0 0,1 0 0,-1 0 0,1-1 0,0 1 1,0 0-1,1-1 0,-1 1 0,7 8 0,-7-12-33,-1-1 0,0 1 0,1-1 0,-1 0 0,1 1 0,-1-1 0,1 0 0,-1 0 0,1 0 0,0 0 0,0-1 0,-1 1-1,1 0 1,0-1 0,0 1 0,0-1 0,0 0 0,0 1 0,0-1 0,0 0 0,0 0 0,0 0 0,0-1 0,3 0 0,28-6 168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15419,'2'2'130,"-1"-1"0,1 0 0,0 1 0,0-1 0,0 0-1,0 0 1,0 0 0,0 0 0,1-1 0,-1 1 0,0 0 0,0-1-1,1 0 1,-1 1 0,0-1 0,1 0 0,-1 0 0,0 0 0,0-1 0,1 1-1,-1-1 1,0 1 0,0-1 0,1 1 0,-1-1 0,0 0 0,3-2-1,5-2 225,1 0-1,-1-1 1,0 0 0,9-9-1,-4 3-49,-1 0-1,0-2 1,14-16 0,-24 25-281,0 0 1,0 0 0,0-1-1,-1 1 1,0-1 0,0 0-1,0 0 1,-1 0 0,0 0-1,0 0 1,-1 0-1,1-1 1,-1-6 0,0 12-33,-1 0-1,0 0 1,0 0 0,0 0-1,-1 0 1,1 1 0,0-1 0,0 0-1,0 0 1,-1 0 0,1 0-1,0 0 1,-1 0 0,1 1 0,-1-1-1,1 0 1,-1 0 0,1 1-1,-1-1 1,0 0 0,1 1 0,-1-1-1,0 1 1,-1-2 0,1 2-13,-1-1 0,1 1 0,-1-1-1,0 1 1,1 0 0,-1 0 0,1-1 0,-1 1 0,0 1 0,1-1 0,-1 0 0,-3 1 0,-1 0-44,0 1 1,0 0-1,1 1 1,-1-1-1,0 1 1,-7 5-1,3 0-21,0 1 1,1 0-1,-1 0 0,2 1 0,-12 16 1,16-21 68,0 1 0,1-1 0,0 1 0,0 0 0,0 0 0,1 0 0,0 0 0,0 1 0,0-1 0,1 1 1,0-1-1,-1 12 0,3-17 12,-1 1 0,0-1 1,0 1-1,1-1 0,-1 1 0,1-1 1,0 0-1,-1 1 0,1-1 0,0 0 1,0 0-1,0 1 0,-1-1 0,1 0 1,0 0-1,1 0 0,-1 0 0,0 0 1,0 0-1,0 0 0,1-1 0,-1 1 1,0 0-1,1-1 0,-1 1 0,0-1 1,4 1-1,2 1-20,1-1 0,0 0 0,16 0 1,-21-1 17,34 0-41,-15 0-13,0 0 0,0 2 1,40 7-1,-56-8 45,0 1 1,0 0-1,0 1 0,0-1 0,0 1 0,-1 0 1,1 0-1,-1 1 0,0 0 0,0 0 1,0 0-1,0 0 0,-1 1 0,0 0 1,0 0-1,0 0 0,6 11 0,-6-8-37,6 9 282,-9-17-214,-1 1 1,0-1 0,1 0-1,-1 0 1,1 0 0,-1 0-1,1 0 1,-1 0 0,1 0-1,-1 1 1,1-1 0,-1 0-1,1-1 1,-1 1 0,0 0-1,1 0 1,-1 0 0,1 0-1,-1 0 1,1 0 0,-1-1-1,1 1 1,-1 0 0,0 0-1,1 0 1,-1-1 0,1 1-1,-1 0 1,0-1 0,1 1-1,-1 0 1,0-1 0,0 1-1,1-1 1,-1 1 0,0 0-1,0-1 1,1 1 0,-1-1-1,0 0 1,8-10 182,-1-1 0,-1 0 1,0 0-1,-1-1 0,6-19 0,13-69 216,-8 24-459,-16 75 9,1 0 0,0 0 0,0 0 0,-1 0 0,1 0 0,0 0 0,0 0-1,1 1 1,-1-1 0,0 0 0,1 1 0,-1-1 0,1 1 0,-1-1 0,1 1 0,0 0 0,-1 0 0,1-1 0,0 1 0,0 1 0,0-1 0,0 0 0,0 0 0,0 1 0,0-1 0,0 1 0,0-1 0,0 1 0,0 0 0,0 0 0,1 0 0,-1 0 0,0 0 0,4 1 0,-1 0-29,0 1 1,1-1-1,-1 1 0,0 0 1,0 0-1,0 0 1,-1 0-1,1 1 1,0 0-1,-1 0 0,0 0 1,8 8-1,-8-5 43,1 0-1,-1 0 0,0 0 0,-1 0 1,0 1-1,0 0 0,0 0 1,-1 0-1,0 0 0,0 0 0,-1 0 1,0 0-1,0 11 0,0 6 19,-2-1 0,-7 43-1,8-65 8,0-1-1,0 0 1,0 1-1,0-1 1,0 0 0,0 1-1,0-1 1,0 1-1,-1-1 1,1 0-1,0 1 1,1-1 0,-1 0-1,0 1 1,0-1-1,0 1 1,0-1-1,0 0 1,0 1 0,0-1-1,1 0 1,-1 1-1,0-1 1,0 0-1,0 1 1,1-1 0,-1 0-1,0 1 1,0-1-1,1 0 1,10-4 19,15-21-46,-22 21 10,30-34-176,-23 24 15,1 0 0,1 1-1,0 0 1,1 1 0,18-11-1,-32 22 162,1 0-1,0 1 0,0-1 0,-1 1 1,1-1-1,0 1 0,0-1 1,0 1-1,0-1 0,0 1 0,-1 0 1,1-1-1,0 1 0,0 0 0,0 0 1,0 0-1,0 0 0,0 0 1,0 0-1,0 0 0,0 0 0,0 0 1,0 0-1,0 1 0,0-1 1,0 0-1,0 1 0,-1-1 0,1 1 1,0-1-1,0 0 0,0 1 0,-1 0 1,1-1-1,0 1 0,0 0 1,-1-1-1,1 1 0,-1 0 0,1 0 1,0-1-1,-1 1 0,0 0 1,1 0-1,-1 0 0,1 0 0,-1 0 1,0 0-1,0-1 0,1 3 1,0 5-18,0 0 1,0 1 0,0-1 0,-2 14-1,1-14 25,-7 104 1177,7-111-948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68 171 17700,'0'0'51,"0"-1"0,0 1-1,1-1 1,-1 1 0,0-1 0,0 1 0,0-1 0,0 1 0,0-1 0,0 1-1,0-1 1,-1 1 0,1 0 0,0-1 0,0 1 0,0-1 0,0 1 0,0-1-1,-1 1 1,1-1 0,0 1 0,0 0 0,-1-1 0,1 1 0,0 0 0,-1-1-1,1 1 1,0 0 0,-1-1 0,1 1 0,-1 0 0,1 0 0,0-1 0,-1 1-1,1 0 1,-1 0 0,1 0 0,-1 0 0,1-1 0,-1 1 0,1 0 0,-1 0-1,0 0 1,0 1 3,0-1 0,0 1 0,-1-1 0,1 1 0,0 0 0,0-1 0,0 1 0,0 0 0,0 0 0,0 0 0,0 0 0,0 0 0,0 0 0,0 0 0,-1 2 0,-4 7-15,1 1 0,0-1 0,1 1 1,0 0-1,0 1 0,1-1 0,0 0 0,1 1 1,0 12-1,2-23-32,0 0 0,0 1 0,0-1 0,0 1 0,0-1 0,0 1 0,0-1 0,1 1 0,-1-1 0,0 0 0,1 1 0,-1-1 0,1 0 0,0 1 0,0-1 0,-1 0 0,3 2 0,-2-2 3,-1-1 0,1 1 0,0 0 0,0-1 0,0 0 1,0 1-1,0-1 0,0 1 0,0-1 0,0 0 0,0 0 0,0 0 1,1 1-1,-1-1 0,0 0 0,0 0 0,0-1 0,1 1 0,3-1 22,0 0 0,0-1 0,0 0-1,-1 0 1,1 0 0,-1 0 0,0-1-1,1 0 1,3-3 0,21-19 234,0-2-1,-2-1 1,-1-2-1,-1 0 1,-1-1-1,35-64 1,-49 70 83,-10 16-148,-1 9-192,1 0 0,-1 0 0,1 0 0,0 0 0,-1 0 0,1 0 0,-1 0 0,1 0-1,-1 0 1,1 0 0,-1 1 0,1-1 0,-1 0 0,1 0 0,0 0 0,-1 1 0,1-1 0,-1 0 0,1 0 0,0 1 0,-1-1-1,1 0 1,-1 1 0,-6 6-2,1 0-1,-1 0 1,1 1 0,1 0-1,0 0 1,0 0 0,0 0-1,-6 16 1,3-1-23,0 1-1,-6 30 1,10-35-119,1-1 0,0 21 0,3-33-67,0 1 1,0 0-1,1 0 1,0-1 0,0 1-1,0 0 1,1-1-1,5 13 1,-7-18 173,1 0-1,-1 0 1,1 0-1,-1 0 1,1 0-1,0 0 1,0 0-1,0 0 1,-1 0-1,1-1 1,0 1-1,0 0 1,0-1-1,0 1 1,0 0-1,1-1 1,-1 1-1,0-1 1,0 0-1,0 1 1,0-1-1,0 0 1,1 0-1,-1 0 1,0 1-1,0-1 1,0-1-1,1 1 1,0 0-1,18-9-550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4:5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7874,'85'0'387,"142"-16"0,82-34-273,-109 15-38,88-2-39,390-3 1,1064 53 107,-904 39 592,-2 27 452,58 32-33,-163-18-470,1-32-337,256-57-106,1-46-181,-879 36-51,2241-220 194,-2050 183-243,585-80 202,-4 41-962,-620 73 439,-166 11 153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68 132 16428,'1'0'183,"1"0"1,-1 0 0,0 0 0,0 0 0,1 0 0,-1 0-1,0-1 1,1 1 0,-1-1 0,0 1 0,0-1 0,0 1-1,0-1 1,0 0 0,1 0 0,0-1 0,22-18 1082,-17 14-466,-4 3-559,0 0-1,0-1 1,1 1-1,-2-1 0,1 1 1,0-1-1,-1 0 1,3-6-1,-5 10-216,1-1 1,-1 1-1,0 0 0,0-1 0,0 1 1,0-1-1,0 1 0,0 0 0,0-1 1,0 1-1,1-1 0,-1 1 0,-1-1 0,1 1 1,0 0-1,0-1 0,0 1 0,0-1 1,0 1-1,0-1 0,0 1 0,-1 0 1,1-1-1,0 1 0,0 0 0,0-1 1,-1 1-1,1 0 0,0-1 0,-1 1 1,0-1-1,0 1-5,-1-1 0,1 1 0,-1 0 0,1 0 0,-1 0 0,0 0 0,1 0 1,-1 0-1,1 0 0,-1 0 0,0 1 0,1-1 0,-1 0 0,-1 2 0,-5 1-10,-1 0 0,1 1 0,1 0 0,-1 1 0,1-1 0,-1 1 0,2 1 0,-9 7 0,11-10-26,0 1 0,0 1 0,0-1 0,0 1 1,1 0-1,0-1 0,0 1 0,0 1 1,0-1-1,1 0 0,0 1 0,0-1 0,-1 8 1,3-12 1,0 1 1,0 0 0,0 0 0,0 0 0,0-1 0,1 1-1,-1 0 1,1 0 0,-1-1 0,1 1 0,0 0-1,0-1 1,-1 1 0,1-1 0,0 1 0,1-1 0,-1 1-1,0-1 1,0 0 0,0 1 0,1-1 0,-1 0 0,1 0-1,-1 0 1,1 0 0,-1 0 0,1 0 0,0-1-1,-1 1 1,1-1 0,0 1 0,3 0 0,6 2-125,1-1 1,-1-1-1,22 1 1,-26-1 75,34 1-377,80-7-1,-118 5 514,-1-1-1,0 1 1,1-1 0,-1 0-1,0 0 1,0 0 0,1 0-1,-1 0 1,0 0 0,0-1-1,0 1 1,-1-1 0,1 1-1,0-1 1,0 0 0,-1 0-1,1 0 1,-1 0 0,0 0-1,1 0 1,-1 0 0,0 0-1,0 0 1,0 0 0,-1-1-1,1 1 1,-1 0 0,1-1-1,-1 1 1,1-4 0,0-9 319,-1 0 0,-1 0 0,-4-29 1,2 18-333,2 20-48,1-24 4,0 30-38,0-1 0,1 0 1,-1 0-1,0 1 0,0-1 1,1 0-1,-1 1 0,0-1 0,1 0 1,-1 0-1,0 1 0,1-1 0,-1 1 1,1-1-1,-1 1 0,1-1 1,0 1-1,-1-1 0,1 1 0,-1-1 1,1 1-1,0-1 0,0 1 0,-1 0 1,1 0-1,0-1 0,-1 1 1,1 0-1,0 0 0,0 0 0,0 0 1,-1 0-1,2 0 0,141 8-3712,-105-6 3169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0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 17148,'-2'-9'1044,"-2"7"-285,-10 16 142,-11 28 127,13-20-805,0 2 0,2 0 0,1 0 0,1 0 0,1 1 0,1 0 0,-3 39 0,8-60-191,1 0 0,0-1 0,1 1 1,-1 0-1,1 0 0,-1-1 1,1 1-1,0 0 0,0-1 0,1 1 1,-1-1-1,1 1 0,0-1 1,0 0-1,0 1 0,4 3 0,-4-5-7,0 0-1,0 0 0,0-1 1,1 1-1,-1-1 0,0 0 0,1 0 1,-1 0-1,1 0 0,-1 0 1,1 0-1,0-1 0,-1 1 1,1-1-1,0 0 0,-1 1 0,1-1 1,0 0-1,-1-1 0,1 1 1,0-1-1,-1 1 0,1-1 0,3-1 1,9-4 50,1-1 1,-1 0-1,-1-1 1,0-1 0,0 0-1,0-1 1,-1-1-1,-1 0 1,17-19-1,-1-2-95,-1-2-1,33-54 0,-56 82-18,0 0-1,0-1 0,-1 0 1,0 1-1,0-1 0,1-9 1,-3 16 35,-1-1-1,0 1 1,0 0 0,0 0-1,0 0 1,0-1 0,0 1-1,0 0 1,0 0 0,0 0-1,0-1 1,0 1 0,0 0 0,0 0-1,0-1 1,0 1 0,0 0-1,0 0 1,0-1 0,0 1-1,0 0 1,0 0 0,-1 0-1,1-1 1,0 1 0,0 0 0,0 0-1,0 0 1,0 0 0,-1-1-1,1 1 1,0 0 0,0 0-1,0 0 1,0 0 0,-1 0 0,1-1-1,0 1 1,0 0 0,-1 0-1,1 0 1,0 0 0,0 0-1,-10 5-152,2 3 101,0 0-1,1 0 0,0 1 1,1 0-1,0 0 0,-8 16 1,3-3-21,-15 46 1,23-59 62,1 1 1,0 0 0,0 0 0,1 0-1,0 0 1,1 0 0,0 0 0,1 1-1,0-1 1,0 0 0,5 16 0,-4-22 36,-1 1 1,1 0-1,0-1 1,1 1-1,-1-1 1,1 1-1,-1-1 1,1 0-1,1 0 1,-1-1-1,0 1 1,1-1-1,0 1 1,0-1-1,0 0 1,0 0-1,0-1 1,1 1-1,-1-1 1,1 0-1,-1 0 1,1-1-1,0 1 1,0-1-1,6 1 1,23 0 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27 15587,'0'0'70,"-1"0"-1,1 0 1,0 0 0,-1 0-1,1 0 1,0-1-1,-1 1 1,1 0-1,0 0 1,-1 0-1,1-1 1,0 1-1,0 0 1,-1-1 0,1 1-1,0 0 1,0 0-1,-1-1 1,1 1-1,0 0 1,0-1-1,0 1 1,0-1-1,0 1 1,0 0 0,-1-1-1,1 1 1,0 0-1,0-1 1,0 1-1,0-1 1,0 1-1,0 0 1,0-1-1,1 1 1,-1-1 0,14-6 1526,28 0 163,-40 7-1597,6-1 42,-1 1 0,1-1 1,0 2-1,0-1 0,0 1 0,13 3 1,-19-3-190,-1-1 1,1 1-1,-1-1 1,1 1 0,-1 0-1,0 0 1,1-1-1,-1 1 1,0 0 0,0 0-1,0 0 1,1 1-1,-1-1 1,0 0-1,-1 0 1,3 3 0,-3-2-12,1 0 1,-1-1-1,1 1 1,-1 0-1,0 0 1,0 0-1,0 0 1,0-1-1,0 1 1,-1 0-1,1 0 1,0 0-1,-1-1 1,1 1-1,-1 0 1,0 0-1,1-1 1,-2 3-1,-7 11-1,-1-1 0,0 0 0,-1 0 0,-1-1 0,0-1 0,0 0-1,-18 13 1,15-12 9,0-1-1,1 2 0,1 0 0,0 1 1,-18 26-1,30-39-8,0 0-1,-1 0 1,1 0-1,0 0 1,0 0-1,1 1 1,-1-1-1,0 0 1,1 0-1,-1 1 1,1-1 0,0 0-1,0 1 1,0-1-1,0 1 1,0-1-1,0 0 1,1 1-1,-1-1 1,1 0 0,0 0-1,1 5 1,0-5-1,0 0 0,-1 0 0,1 0 0,0-1 0,0 1 1,0 0-1,0-1 0,1 1 0,-1-1 0,0 0 0,1 0 1,-1 0-1,0 0 0,1 0 0,0 0 0,-1-1 0,1 1 1,-1-1-1,1 0 0,3 0 0,25 0-123,0-2 0,-1-1-1,1-2 1,-1-1 0,0-1 0,-1-1 0,1-2-1,50-24 1,-79 33 65,19-11-631,-19 11 661,-1 1 0,1-1 0,-1 1-1,1-1 1,-1 1 0,1-1 0,-1 0 0,1 1-1,-1-1 1,1 0 0,-1 0 0,0 1 0,1-1-1,-1 0 1,0 0 0,0 0 0,0 1-1,1-1 1,-1 0 0,0 0 0,0 0 0,0 1-1,0-1 1,0 0 0,-1-1 0,-6-10-492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15723,'16'5'1961,"5"-4"-1241,11-1-328,5-1 944,10-2-784,5-1-336,1 1 41,1-3-105,-4 2-256,-5 2-129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 14851,'-11'20'1128,"2"9"-912,2 1-96,0 4 529,3 2-433,2-6-416,2-1-152,7-13 312,5-11-80,7-12-41</inkml:trace>
  <inkml:trace contextRef="#ctx0" brushRef="#br0" timeOffset="1">228 1 14755,'-10'19'1200,"-4"5"-944,1 2-104,1 4 401,4 1-137,4-1-184,2 2-96,4-6-96,2 0-112,2-6 112,-1-5-40,-2-5 8,-3-8-40</inkml:trace>
  <inkml:trace contextRef="#ctx0" brushRef="#br0" timeOffset="2">33 163 14635,'5'3'2105,"3"-2"-1241,6-1-432,5 0 2216,5-1-2263,5-4 1495,4-3-1584,1-4 24,2 0-72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20108,'-6'3'1777,"2"4"-1425,-1-1-256,4 1 792,1 3-1488,3-3 1280,2 2-728,3 2-88,-1-1-32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13019,'-5'4'1784,"5"2"-984,3-5-344,3-1 1721,1-1-1417,3-3 1345,2-3-1609,-1 1-72,1 0-32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18188,'-6'17'279,"0"0"0,2-1 0,0 2 0,1-1 0,1 0 1,-1 33-1,3-39-219,-2 13-114,2 1 0,1 0 0,1 0 0,1 0 1,8 30-1,-7-46-1329,-5-18-651,-16-27 695,4 11 523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15 184 14003,'-9'-16'2032,"5"2"-1031,2 5-329,2 0 1296,10-2-704,3-2-103,13-6-193,4-1-120,10 0-328,8 2-144,6 1-120,6 5-96,-1 8-528,0 2-352,-5 8-496,-2 1 928,0-8-184,-4-5-216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69 19292,'-1'0'61,"1"0"0,-1 0 0,1 0 0,0 0 0,-1 0 0,1 0 0,-1 0 0,1 0 1,0 1-1,-1-1 0,1 0 0,0 0 0,-1 0 0,1 1 0,0-1 0,-1 0 0,1 1 0,0-1 0,0 0 0,-1 0 0,1 1 0,0-1 0,0 1 0,0-1 0,-1 0 0,1 1 0,0-1 0,0 0 0,0 1 1,0-1-1,0 1 0,0-1 0,0 0 0,0 1 0,-4 16 334,4-16-282,-3 15 8,0 1 0,1 0 0,2-1 1,-1 1-1,2 0 0,0-1 0,1 1 0,6 22 1,0-57 946,10-100 700,-11 57-1517,-6 49-215,1-7-250,-2 18 193,0 1 0,1 0 0,-1-1-1,0 1 1,0 0 0,1-1 0,-1 1 0,0 0 0,1 0 0,-1-1 0,0 1-1,1 0 1,-1 0 0,1 0 0,-1-1 0,0 1 0,1 0 0,-1 0 0,1 0-1,-1 0 1,1 0 0,-1 0 0,0 0 0,1 0 0,-1 0 0,1 0-1,-1 0 1,1 0 0,-1 0 0,0 0 0,1 0 0,-1 0 0,1 1 0,-1-1-1,0 0 1,1 0 0,-1 1 0,1-1 0,-1 0 0,1 1 0,12 5-867,1 0-1,0-1 1,0 0 0,1-1 0,0-1 0,-1 0 0,1-1 0,27 0 0,-33-2 791,0 0 0,-1-1 1,1 0-1,0-1 0,-1 0 1,1 0-1,-1-1 0,0 0 1,0 0-1,0-1 0,0 0 0,-1 0 1,1-1-1,-1 0 0,0 0 1,9-10-1,-8 4 1095,-9 7 370,0 5-1268,0 0 0,-1-1-1,1 1 1,0 0 0,-1 0-1,1-1 1,0 1 0,0 0-1,0 0 1,0 0 0,0 1-1,-1 0 1,-6 8-24,0 1 0,1-1-1,0 1 1,1 0 0,0 1 0,1-1 0,0 1-1,1 0 1,0 1 0,-3 17 0,7-29-54,0 0 0,0 0 0,0 1 0,-1-1 1,1 0-1,1 0 0,-1 1 0,0-1 1,0 0-1,0 0 0,1 1 0,-1-1 0,0 0 1,1 0-1,-1 0 0,1 0 0,0 0 1,-1 0-1,1 0 0,0 0 0,0 0 0,-1 0 1,1 0-1,1 1 0,0-1 17,0 0 0,0-1 0,0 1 0,0 0 0,-1-1 0,1 1-1,0-1 1,0 0 0,0 0 0,0 0 0,0 0 0,0 0 0,4-1 0,6-1 159,-1-1 0,1 0 0,20-10-1,-30 12-176,71-34 727,8-5-190,-64 37-434,-10 7-20,-7-2-95,0-1 0,1 1 0,-1 0 0,0 0 0,-1 0 0,1 0 0,0-1 0,0 1 1,-1 0-1,0 2 0,-3 13-52,3-9 32,0 14 33,2-21-17,-1-1-1,0 1 0,0-1 1,0 1-1,1-1 1,-1 1-1,0-1 1,0 1-1,1-1 1,-1 0-1,1 1 1,-1-1-1,0 0 1,1 1-1,-1-1 1,1 0-1,-1 1 1,1-1-1,-1 0 1,0 0-1,1 0 1,-1 1-1,1-1 1,-1 0-1,1 0 1,-1 0-1,1 0 1,0 0-1,-1 0 0,1 0 1,-1 0-1,1 0 1,-1 0-1,1 0 1,-1 0-1,1-1 1,-1 1-1,1 0 1,-1 0-1,1-1 1,9-3 74,-1 0 0,0 0 1,0-1-1,-1 0 0,1-1 1,-1 0-1,9-8 0,-8 6-6,-1 2 1,1-1-1,0 1 0,0 0 0,18-7 0,-27 13-72,0 0 0,1-1-1,0 1 1,-1 0-1,1 0 1,-1-1 0,1 1-1,-1 0 1,1 0 0,-1 0-1,1 0 1,0 0 0,-1 0-1,1 0 1,-1 0-1,1 0 1,0 0 0,-1 0-1,1 0 1,-1 0 0,1 0-1,-1 0 1,1 1 0,0-1-1,-1 0 1,1 1-1,-1-1 1,1 0 0,-1 1-1,1-1 1,-1 0 0,0 1-1,1-1 1,-1 1-1,1-1 1,-1 1 0,3 24-96,-4-22 15,1 0 0,0 0 0,0 0 0,0 0 0,1 0 0,-1 0-1,1 0 1,1 4 0,-1-6 21,-1-1 0,1 1 0,-1 0-1,1 0 1,0-1 0,0 1 0,-1 0 0,1-1-1,0 1 1,0-1 0,0 1 0,0-1-1,0 1 1,0-1 0,0 0 0,-1 1-1,1-1 1,0 0 0,0 0 0,0 0 0,0 0-1,0 0 1,0 0 0,0 0 0,0 0-1,0 0 1,0 0 0,0 0 0,0-1-1,0 1 1,2-1 0,14-4-333,-1-1 0,1 0 0,15-9 0,5-3-282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2:2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4147 158 12563,'18'7'565,"-24"-11"-129,-36-15 160,-16-1-286,-2 2-1,0 3 1,0 2-1,-1 4 0,-108-4 1,-89 3-410,-310-15-34,-41 7-503,456 23 98,-299 52-1,136 11 687,-386 137-1,653-188-67,1 2 0,1 3 0,1 1 0,1 3 0,1 1-1,-71 58 1,95-66-66,1 0 0,0 1-1,2 1 1,0 0 0,2 2-1,-15 25 1,20-28-5,1 1 1,1-1-1,0 1 0,2 0 0,1 1 1,0 0-1,1 0 0,0 28 0,4-38-4,0 0 0,0 1 0,2-1 0,-1 0 0,2 0 0,0 1 1,0-2-1,1 1 0,0 0 0,10 18 0,-6-16 0,1-1 1,1 0 0,0 0-1,0-1 1,1 0-1,1-1 1,23 18 0,9 2 7,1-3 0,2-1 1,95 38-1,159 34 59,296 25 74,-261-61-126,-292-54-31,357 67-409,-277-58 198,157 3 0,-170-23 553,0-5-1,206-39 1,210-86 1663,-386 94-2312,3 7-1,259-25 1,-311 51-71,246-27-25,-298 25 610,-1-2 1,0-2-1,-1-1 0,0-2 0,-1-1 0,50-30 1,-38 14 221,-2-2 1,69-64 0,66-95-59,-167 174-353,0-1 0,23-39-1,-35 53-14,0 0 0,-1-1-1,1 1 1,-1-1 0,0 0-1,-1 1 1,0-1 0,1 0-1,-2 0 1,1 0 0,-1 0-1,0 0 1,0 0 0,0 0-1,-1 0 1,0 0 0,-2-7-1,0 7-19,0-1 1,-1 1-1,0-1 0,0 1 0,0 0 0,-1 1 0,0-1 0,0 1 1,0 0-1,-1 0 0,0 1 0,-8-6 0,-8-4-74,-1 2 0,-29-12 0,-207-67-443,-9 20 184,54 15-202,141 36 92,1 3 0,-104-12 0,84 28 142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20 16227,'1'-1'96,"0"1"0,-1 0 0,1 0 0,0-1 0,0 1 0,0 0-1,-1-1 1,1 1 0,0-1 0,-1 1 0,1-1 0,0 1-1,-1-1 1,1 0 0,-1 1 0,1-1 0,-1 0 0,1 1-1,-1-1 1,1 0 0,-1 0 0,0 1 0,1-2 0,-2 1 4,1 1 0,-1-1 0,0 1 1,1-1-1,-1 1 0,0 0 0,0-1 1,0 1-1,1 0 0,-1-1 0,0 1 1,0 0-1,0 0 0,0 0 0,1 0 1,-1 0-1,-2 0 0,-45 5 1573,-14 14-1044,56-16-608,0-1-1,1 1 1,-1 0-1,1 0 0,0 0 1,0 1-1,0-1 1,-6 8-1,10-10-21,1-1 0,-1 1 0,1 0-1,-1 0 1,0-1 0,1 1 0,-1 0 0,1 0 0,0 0-1,-1 0 1,1-1 0,0 1 0,0 0 0,-1 0-1,1 0 1,0 0 0,0 0 0,0 0 0,0 0-1,0 0 1,0 0 0,0 0 0,1 0 0,-1 1-1,1-1-6,0 1-1,0-1 1,0 0-1,0 0 0,0 1 1,0-1-1,0 0 0,0 0 1,1 0-1,-1 0 1,0-1-1,1 1 0,2 1 1,6 2-87,1 0 1,0-1-1,17 3 1,-15-3-29,4 1-145,-1 0 0,27 13-1,-39-15 175,1 0 1,-1 0-1,0 0 0,0 1 0,0 0 0,-1 0 0,1 0 0,-1 0 0,1 1 0,-1-1 0,0 1 0,0 0 0,-1 0 1,4 6-1,-5-9 66,0 1 0,-1-1 0,1 1 0,-1-1 0,0 1 0,1-1 0,-1 1 0,0 0 0,0-1 0,0 1 0,0-1 0,0 1 0,0-1 0,-1 1 0,1 0-1,0-1 1,-1 1 0,1-1 0,-1 0 0,0 1 0,0 1 0,-1-1 15,0 0-1,0 1 1,0-1-1,0 0 1,0-1-1,0 1 0,-1 0 1,1 0-1,-1-1 1,-4 3-1,-1-1-246,0 0 0,0-1 0,-1 1 0,1-2 0,0 1 0,-18 0 0,14-2 66,-1-1 1,0 0 0,-16-4-1,-4-5-253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16211,'-1'0'58,"0"0"0,1 1 0,-1-1-1,0 0 1,0 1 0,1-1 0,-1 0 0,0 1-1,1-1 1,-1 1 0,1 0 0,-1-1-1,0 1 1,1-1 0,-1 1 0,1 0-1,0-1 1,-1 1 0,1 0 0,0-1-1,-1 1 1,1 0 0,0 0 0,0 0-1,-1-1 1,1 1 0,0 0 0,0 0-1,0 0 1,0 1 0,-4 30 261,4-30-179,-10 254 2016,3-42-846,1-121-783,-6 149 588,16-286-493,-8-23-389,-15-71 1,-4-61-208,23 197-27,0 1 0,0 0-1,0 0 1,0 0 0,0 0 0,0-1-1,0 1 1,1 0 0,-1 0 0,0 0 0,1 0-1,-1-1 1,1 1 0,-1 0 0,1 0 0,-1 0-1,1 0 1,0 0 0,0-1 0,0 2-1,0-1 0,0 1 1,0 0-1,0-1 1,0 1-1,0 0 0,0 0 1,0 0-1,0 0 0,0 0 1,0 0-1,0 0 1,0 0-1,0 0 0,0 0 1,0 1-1,0-1 0,0 0 1,0 1-1,0-1 1,2 1-1,14 6-339,1 0 0,0-2 0,1 0 0,-1-1 1,1-1-1,0-1 0,0-1 0,0 0 0,31-4 0,-13-2-270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16147,'1'1'208,"0"0"-1,0 0 0,0 0 0,0 0 0,0 0 1,0 0-1,0 0 0,0 0 0,1 0 0,-1-1 0,0 1 1,0-1-1,1 1 0,-1-1 0,0 1 0,1-1 1,-1 0-1,3 1 0,0-1 100,1 0 0,0 0 0,-1-1 0,1 1-1,7-3 1,3-1 128,0-1 0,20-10 0,-19 7-243,-1 0 0,-1-1 1,1-1-1,21-19 0,-30 24-146,0-1 0,-1 0 1,0 0-1,0 0 0,0 0 1,-1-1-1,0 1 1,0-1-1,-1 0 0,0-1 1,0 1-1,3-12 0,-6 19-43,0-1 0,0 1-1,1 0 1,-1 0 0,0-1-1,0 1 1,0 0 0,0-1-1,0 1 1,0 0 0,0-1-1,0 1 1,0 0 0,0-1-1,0 1 1,0 0 0,0-1-1,0 1 1,0 0 0,0-1-1,0 1 1,0 0 0,0-1-1,0 1 1,-1 0 0,1 0-1,0-1 1,0 1 0,0 0-1,-1 0 1,1-1 0,0 1-1,0 0 1,-1 0 0,1-1-1,0 1 1,0 0 0,-1 0-1,1 0 1,0 0 0,-1-1-1,-14 8-9,-12 18-94,15-12 48,1 1-1,0 0 0,1 1 0,1 0 1,0 1-1,-6 18 0,14-33 46,1 0 0,-1 0 0,1 0 0,0 0-1,0 0 1,-1 1 0,1-1 0,0 0 0,0 0 0,0 0-1,0 0 1,0 1 0,1-1 0,-1 0 0,0 0 0,0 0-1,1 0 1,-1 0 0,1 0 0,-1 0 0,1 0-1,-1 0 1,1 0 0,0 0 0,0 0 0,-1 0 0,1 0-1,0 0 1,0 0 0,0-1 0,0 1 0,0 0 0,0-1-1,0 1 1,0-1 0,0 1 0,0-1 0,0 1 0,0-1-1,2 0 1,6 2-62,-1-1 0,0 0 0,1 0 0,13-1 0,-7-1-2,26 0-117,-23 0 87,31 2 1,-45-1 108,0 1 0,1-1 0,-1 1 0,0 0 0,1 1 0,-1-1 0,0 1 0,0 0 0,0 0 0,0 0 0,6 5 0,-9-6 17,-1-1 0,1 1 1,-1-1-1,1 1 1,-1-1-1,1 0 1,-1 1-1,1-1 0,-1 0 1,1 1-1,-1-1 1,1 0-1,0 0 1,-1 0-1,1 1 0,-1-1 1,1 0-1,0 0 1,-1 0-1,1 0 0,-1 0 1,1 0-1,0 0 1,-1 0-1,1-1 1,0 1-1,-1 0 0,1 0 1,0-1 21,0 0 0,0 0 0,0 0 1,0 1-1,-1-1 0,1 0 0,0 0 0,-1 0 0,1 0 1,-1-1-1,1 1 0,-1 0 0,1-2 0,1-6 274,0-1-1,0-18 0,-1 22-208,0-119-546,-1 124 337,0 0-1,0 0 0,0 0 1,0 0-1,0 0 1,1 0-1,-1 0 1,0 0-1,0 0 1,1 1-1,-1-1 1,0 0-1,1 0 1,-1 0-1,1 0 1,-1 1-1,1-1 0,0 0 1,-1 1-1,1-1 1,0 0-1,-1 1 1,1-1-1,0 1 1,0-1-1,0 1 1,-1-1-1,1 1 1,0 0-1,1-1 1,3 0-190,-1 0 1,1 1 0,0-1 0,-1 1 0,6 0 0,3 1-1,20-3-643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16804,'-6'0'300,"-1"0"0,0 0 0,0 0 1,0 1-1,0 0 0,0 0 0,1 1 0,-1 0 1,1 0-1,-1 1 0,1 0 0,0 0 1,-6 4-1,7-4-287,0 0 1,0 1-1,1-1 0,0 1 1,-1 0-1,1 0 0,1 0 1,-1 1-1,1 0 0,0-1 1,0 1-1,0 0 0,0 1 1,1-1-1,-3 10 1,4-13-80,1 1 1,0 0 0,0-1 0,0 1-1,0 0 1,0-1 0,1 1 0,-1 0-1,1-1 1,-1 1 0,1-1 0,0 1-1,0-1 1,0 1 0,0-1 0,1 0-1,-1 1 1,1-1 0,3 4 0,3 3-171,1-1 0,0 1 0,13 7 0,9 9-16,-27-21 270,-1 0 0,1 0 0,0 1 0,-1-1 1,0 1-1,0-1 0,-1 1 0,3 6 0,-4-10-9,-1 1-1,0-1 1,1 0-1,-1 1 1,0-1-1,0 0 1,0 0-1,0 1 1,0-1-1,0 0 1,0 1-1,-1-1 1,1 0-1,0 1 1,-1-1-1,1 0 1,-1 0 0,1 0-1,-1 1 1,0-1-1,1 0 1,-1 0-1,0 0 1,0 0-1,0 0 1,0 0-1,0 0 1,0 0-1,0-1 1,0 1-1,0 0 1,0-1-1,0 1 1,-1-1-1,1 1 1,0-1 0,0 1-1,-1-1 1,-1 1-1,-4 0-3,0 1 0,-1-1 0,1-1 0,-1 1 1,1-1-1,-10-1 0,2 0-6,-18 0-30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3 210 12355,'0'-1'123,"-1"0"1,1 0-1,0 0 1,-1-1-1,1 1 0,0 0 1,0-1-1,0 1 1,0 0-1,0 0 1,0-1-1,0 1 1,1 0-1,-1 0 1,0-1-1,1 1 1,-1 0-1,1 0 0,-1 0 1,1-1-1,0 1 1,-1 0-1,1 0 1,0 0-1,0 0 1,0 0-1,-1 0 1,1 1-1,0-1 1,1 0-1,-1 0 1,0 1-1,2-2 0,5-3 511,0 1 0,0 0 0,13-5 0,-18 8-466,16-6 661,1 1-1,-1 1 1,35-5-1,-43 9-578,0 0-1,0 1 1,0 0 0,0 1 0,1 0-1,-1 0 1,0 1 0,12 4-1,-20-5-231,-1 0-1,1 0 0,-1 0 0,0 0 0,0 0 1,1 0-1,-1 0 0,0 1 0,0-1 1,0 1-1,0 0 0,-1-1 0,1 1 0,0 0 1,-1 0-1,1 0 0,-1 0 0,0 0 1,1 1-1,-1-1 0,0 0 0,-1 1 1,1-1-1,0 0 0,-1 1 0,1 2 0,-1 1-20,0-1 0,0 1 0,-1-1-1,0 0 1,0 1 0,-1-1 0,1 0-1,-1 0 1,0 0 0,-6 10 0,7-14 2,-18 39 8,18-37-8,0 1 0,0-1 0,0 0 0,0 0 0,1 1 0,-1-1 0,1 1 0,0-1 0,0 0-1,1 7 1,-1-9 0,1 0 0,-1 0 0,1-1 0,-1 1 0,1 0 0,-1 0 0,1-1 0,0 1 0,-1 0 0,1-1 0,0 1 0,0 0 0,0-1 0,-1 1 0,1-1 0,0 1 0,0-1 0,0 0 0,0 1-1,0-1 1,0 0 0,0 0 0,0 0 0,0 0 0,0 0 0,-1 1 0,1-2 0,0 1 0,0 0 0,0 0 0,0 0 0,0 0 0,0-1 0,0 1 0,0 0 0,0-1 0,1 0 0,4-1 3,0 0 0,0 0 0,0-1 0,8-5 0,-6 3 33,-1-2 1,1 1-1,-1-1 0,0 0 1,0-1-1,-1 1 1,0-1-1,0 0 0,-1-1 1,0 0-1,-1 1 0,0-2 1,0 1-1,-1 0 0,0-1 1,2-10-1,-3 6-12,0-1 0,-1 1 0,0 0-1,-1-1 1,0 1 0,-2-1 0,1 1 0,-2 0 0,0 0-1,-7-21 1,13 40-1536,-1-2 1213,1 0 0,-1 0 0,1 0-1,-1 0 1,1-1 0,0 1 0,0-1 0,5 3 0,14 4-315,3-3-128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13491,'-62'27'2445,"36"-17"-1285,1 2 0,-29 16 0,48-25-1026,0 1-1,1 0 1,-1 1-1,1-1 1,0 1-1,0 0 1,0 1-1,0-1 1,1 1 0,0 0-1,1 0 1,-1 0-1,-3 9 1,6-13-121,1-1-1,-1 1 1,0 0 0,1-1-1,0 1 1,-1 0 0,1-1-1,0 1 1,0 0 0,0-1 0,0 1-1,0 0 1,0 0 0,0-1-1,1 1 1,-1 0 0,1-1-1,-1 1 1,1-1 0,0 1 0,-1-1-1,2 3 1,0-3 9,0 1-1,-1-1 1,1 1-1,0-1 1,0 0-1,0 0 1,0 0 0,0 0-1,0 0 1,0 0-1,0 0 1,1-1-1,-1 1 1,3 0 0,6 0 91,0-1 0,0 1 0,0-2 0,0 0 1,16-3-1,3-4 284,-1-1 1,0-1-1,0-1 0,44-26 1,-72 36-383,-1 1-1,1-1 1,0 1 0,-1-1-1,1 1 1,0-1 0,-1 1-1,1 0 1,0-1 0,0 1-1,-1 0 1,1-1 0,0 1-1,0 0 1,0 0 0,-1 0-1,1 0 1,0 0 0,0 0-1,0 0 1,-1 0 0,1 0-1,0 0 1,0 0 0,0 1-1,-1-1 1,1 0 0,0 1-1,0-1 1,0 1 0,0 0 1,-1 1 0,0 0 0,1 0 0,-1 0 1,0-1-1,0 1 0,0 0 0,0 0 0,0 0 1,0-1-1,-1 1 0,1 0 0,-2 2 0,0 6 18,0-4-27,0 1-1,1-1 1,0 1 0,0 8 0,1-15-6,0 1 0,-1 0 1,1 0-1,0 0 1,1 0-1,-1 0 1,0 0-1,0-1 1,0 1-1,0 0 1,1 0-1,-1 0 0,0 0 1,1-1-1,-1 1 1,1 0-1,-1 0 1,1-1-1,-1 1 1,1 0-1,0-1 1,-1 1-1,1-1 0,0 1 1,-1-1-1,1 1 1,0-1-1,-1 1 1,1-1-1,0 1 1,0-1-1,0 0 1,0 0-1,-1 1 0,1-1 1,0 0-1,0 0 1,0 0-1,1 0 1,4 0 4,1-1 0,0 0 0,-1 0 0,1-1 0,-1 1 0,1-1 0,-1-1 0,9-4 0,49-32 52,-47 27-54,31-15 0,-48 27-4,0 0 0,0 0 0,0-1 0,0 1 0,1 0 0,-1 0 0,0 0 0,0 0 0,0 0 0,0 0 0,0 0 0,1 0 0,-1 0 0,0 0 0,0 0 0,0 0 0,1 0 0,-1 0-1,0 0 1,0 0 0,0 0 0,0 0 0,1 0 0,-1 0 0,0 0 0,0 0 0,0 0 0,0 0 0,1 0 0,-1 0 0,0 1 0,0-1 0,0 0 0,0 0 0,0 0 0,0 0 0,1 0 0,-1 0 0,0 1 0,0-1 0,0 0 0,0 0 0,0 0 0,0 0 0,0 0 0,0 1 0,-1 11-6,-8 17-19,8-26 18,0 1 111,-11 38-1073,12-41 892,-1 1 0,1-1-1,0 1 1,0 0 0,0-1 0,0 1 0,0-1 0,0 1 0,0-1 0,1 1 0,-1-1 0,0 1 0,1-1-1,0 1 1,-1-1 0,1 0 0,0 1 0,-1-1 0,1 0 0,0 1 0,0-1 0,0 0 0,0 0 0,2 2 0,9 2-406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33 17236,'0'-1'82,"0"0"0,0 0 0,0-1 0,0 1 0,0 0 0,0 0 0,0 0 0,0 0 0,-1 0 0,1 0 0,0 0 0,-1 0 0,1 0 0,-1 0 0,1 0 0,-1 0 0,1 0-1,-1 1 1,1-1 0,-1 0 0,0 0 0,0 0 0,1 1 0,-1-1 0,0 0 0,0 1 0,0-1 0,-1 0 0,-1 0 43,0 0 0,0 0 0,0 0 0,0 1-1,-1-1 1,1 1 0,0 0 0,0 0 0,-6 0-1,-6 2 136,-1 1 0,0 0 0,-15 6 0,8-2-184,1 1-1,-1 2 1,-26 14 0,42-20-82,0 1-1,0 0 1,1 0-1,0 1 1,-10 10-1,13-13-1,0 1-1,1-1 0,0 1 1,0-1-1,0 1 0,0 0 1,1 0-1,-1 0 0,1 0 1,0 0-1,0 0 0,0 6 1,1-7-13,0 0 0,0 0-1,1-1 1,-1 1 0,1 0 0,0 0 0,-1-1 0,1 1 0,1 0 0,-1-1 0,0 1 0,1-1 0,-1 1 0,1-1-1,0 0 1,0 1 0,-1-1 0,2 0 0,-1 0 0,0-1 0,4 4 0,6 3-83,1-1 1,0 0-1,15 6 1,-5-3-33,-4-1 15,58 31-312,-68-34 371,0 0-1,0 0 1,-1 1 0,0 0-1,13 14 1,-19-19 58,0 0-1,0 1 1,-1-1-1,1 0 1,-1 1-1,0-1 1,1 1 0,-1-1-1,0 1 1,-1-1-1,1 1 1,0 0 0,-1 0-1,1-1 1,-1 1-1,0 0 1,0 0-1,0-1 1,-1 6 0,0-4 46,-1-1 0,1 1 0,-1-1 0,0 1 0,0-1 0,0 0 0,0 1 0,0-1 0,-1 0 0,1-1 0,-1 1 0,-5 4 0,-7 3 305,0 0 0,0-1 0,-1-1 1,-32 12-1,30-13 120,-33 8 0,47-14-382,0 0-1,0 0 0,0 0 0,0-1 0,0 0 1,0 0-1,0 0 0,0 0 0,0-1 0,0 1 1,0-1-1,0 0 0,0 0 0,0-1 0,-5-2 1,8 4-74,0 0 0,1-1 1,-1 1-1,1-1 1,-1 1-1,0-1 1,1 1-1,-1-1 0,1 1 1,0-1-1,-1 0 1,1 1-1,-1-1 1,1 1-1,0-1 0,-1 0 1,1 1-1,0-1 1,0 0-1,0 0 1,-1 1-1,1-1 0,0 0 1,0 0-1,0 1 1,0-1-1,0 0 1,0 1-1,1-1 0,-1 0 1,0 0-1,0 1 1,0-1-1,1 0 0,-1 1 1,1-2-1,9-13 97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20 16259,'1'-1'243,"0"0"-1,-1 0 1,1 0-1,0 0 0,-1 0 1,1 0-1,-1 0 0,1 0 1,-1 0-1,0 0 0,1 0 1,-1 0-1,0 0 0,0-2 1,0 3-166,0-1 0,0 1 0,-1 0 1,1 0-1,0 0 0,0-1 0,0 1 0,-1 0 1,1 0-1,0 0 0,-1 0 0,1 0 0,0 0 1,0-1-1,-1 1 0,1 0 0,0 0 1,-1 0-1,1 0 0,0 0 0,0 0 0,-1 0 1,1 0-1,0 0 0,-1 0 0,1 1 0,0-1 1,-1 0-1,1 0 0,0 0 0,0 0 0,-1 1 1,-4 0 117,1 1 1,-1 1-1,1-1 1,0 1-1,-5 3 1,-8 8-137,1 0 1,0 1-1,1 0 1,1 2-1,0-1 1,2 2-1,-19 31 1,30-46-55,-1-1 1,1 1 0,0 0-1,0-1 1,1 1 0,-1 0-1,0 0 1,1-1 0,0 1-1,-1 0 1,1 0 0,0 0-1,1 0 1,-1 0-1,0-1 1,1 1 0,1 4-1,-1-5-2,0-1 0,0 1 0,0 0-1,1-1 1,-1 1 0,0-1-1,1 0 1,0 1 0,-1-1-1,1 0 1,0 0 0,-1 0 0,1 0-1,0 0 1,0 0 0,0 0-1,0-1 1,0 1 0,0-1 0,0 0-1,0 1 1,0-1 0,0 0-1,0 0 1,3 0 0,4-1-9,1 0 0,-1-1 0,1 0 0,-1 0 0,0-1 0,0 0 0,0-1 0,0 0 0,0 0 0,-1-1 0,0 0-1,0 0 1,0-1 0,8-8 0,4-5-36,0-1 0,-2-1 0,26-36 0,-23 21-25,-30 43 46,-4 13 8,12-19 12,-4 8 8,1 1 0,0 0-1,0 0 1,1 0 0,-2 13 0,4-21-2,1 0 1,0-1 0,0 1-1,0 0 1,0-1 0,0 1-1,0 0 1,0-1 0,0 1-1,1 0 1,-1-1 0,1 1-1,-1 0 1,1-1-1,0 1 1,0-1 0,-1 1-1,1-1 1,0 0 0,0 1-1,0-1 1,1 0 0,-1 0-1,0 1 1,0-1 0,1 0-1,-1 0 1,1-1-1,-1 1 1,1 0 0,-1 0-1,1-1 1,-1 1 0,1-1-1,-1 1 1,1-1 0,0 1-1,-1-1 1,1 0 0,0 0-1,0 0 1,1 0 0,7-1 10,1 1 1,-1-2 0,0 1-1,0-1 1,0-1 0,0 0 0,0 0-1,0-1 1,-1-1 0,0 1 0,11-8-1,-3 3-19,33-13-1,-50 22 3,0 0 0,0 1 0,0-1 0,0 0 0,1 0-1,-1 0 1,0 0 0,0 0 0,0 1 0,0-1 0,0 0 0,0 0 0,0 0 0,0 0 0,0 0 0,0 1 0,0-1 0,0 0 0,0 0-1,0 0 1,0 1 0,0-1 0,0 0 0,0 0 0,0 0 0,0 0 0,0 1 0,0-1 0,0 0 0,0 0 0,0 0 0,0 0 0,0 1-1,0-1 1,0 0 0,-1 0 0,1 0 0,0 0 0,0 0 0,0 0 0,0 1 0,0-1 0,0 0 0,-1 0 0,1 0 0,0 0-1,0 0 1,-7 10-8,7-8 9,-24 34-13,22-34 20,1 1 0,0-1 0,0 0 0,0 0 0,0 1 0,1-1 0,-1 0 0,1 1 0,-1-1 0,1 1 0,0-1 0,0 1 0,0-1 0,0 0 1,1 4-1,-1-5 1,1 1 0,0-1 0,0 0 1,0 0-1,0 0 0,0 0 1,0 0-1,0 0 0,0 0 1,0-1-1,0 1 0,0 0 1,1-1-1,-1 1 0,0-1 0,0 1 1,1-1-1,-1 1 0,1-1 1,-1 0-1,0 0 0,1 0 1,-1 1-1,0-1 0,1-1 1,-1 1-1,1 0 0,-1 0 0,2-1 1,5 0 13,0 0 1,0-1-1,11-4 0,-5 0-94,-1-1 0,0 0 0,0 0 1,14-12-1,4-3-461,-30 22 518,-1 0 0,0 0 0,0-1 0,0 1 0,1 0-1,-1 0 1,0 0 0,0 0 0,0-1 0,1 1 0,-1 0 0,0 0 0,0 0-1,1 0 1,-1 0 0,0 0 0,0 0 0,1 0 0,-1 0 0,0 0 0,0 0-1,1 0 1,-1 0 0,0 0 0,1 0 0,-1 0 0,0 0 0,0 0 0,1 0-1,-1 0 1,0 0 0,0 0 0,1 0 0,-1 1 0,0-1 0,0 0 0,1 0 0,-1 13-96,-11 25 525,7-27-275,-9 49-1268,13-60 794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3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17468,'0'0'78,"1"1"0,-1-1-1,1 1 1,-1-1 0,0 1 0,1-1 0,-1 1 0,0-1 0,1 1 0,-1-1 0,0 1 0,0 0 0,0-1 0,1 1 0,-1 0-1,0-1 1,0 1 0,0-1 0,0 1 0,0 0 0,0-1 0,0 1 0,0 0 0,0-1 0,-1 1 0,1 0 0,0-1-1,-1 2 1,-6 22 339,6-20-115,-15 41 424,-11 35 45,2 1 0,-21 128 0,46-206-729,-2 7-104,1 1-1,1-1 0,0 1 0,1 13 1,-1-23 55,0 1 0,0-1 1,0 0-1,1 1 0,-1-1 1,0 0-1,1 1 1,-1-1-1,1 0 0,-1 0 1,1 1-1,-1-1 1,1 0-1,0 0 0,0 0 1,-1 0-1,1 0 0,0 0 1,0 0-1,0 0 1,0 0-1,0-1 0,0 1 1,0 0-1,1-1 0,-1 1 1,0 0-1,0-1 1,1 1-1,-1-1 0,0 0 1,0 0-1,1 1 0,-1-1 1,0 0-1,1 0 1,-1 0-1,0 0 0,1 0 1,-1-1-1,0 1 0,1 0 1,-1 0-1,2-2 1,21-10-136,1-11-67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17468,'-4'9'1264,"-5"6"-920,2 4-96,-3 11 280,2 5-128,-1 8-48,2 4-24,3 4-39,2 3-73,-1 0-160,0-1-64,2-4-200,0-6-129,-2-7-215,1-5-160,-3-9 512,-1-5-176,-3-11-80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2:3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5103 419 10874,'-26'-20'1045,"18"13"-772,0 0 0,0 1 0,-1 0 0,0 0 0,0 1-1,-1 0 1,1 1 0,-13-4 0,-132-20 558,104 21-878,-67-18-1,-493-119 3,-233 50-723,835 94 764,-309-24 118,-411 22 1,86 29-42,550-24-67,-1 5 0,-91 19 0,132-16-9,1 3 1,1 1-1,0 3 0,1 2 0,-47 27 1,-38 30-9,3 5 0,-231 191-1,346-259 2,1 0 0,0 1 0,2 1 0,-1 0-1,2 1 1,0 1 0,2 0 0,-1 0 0,2 1-1,1 0 1,0 1 0,1 0 0,2 0 0,0 0-1,1 1 1,0-1 0,2 1 0,1 0 0,0 0-1,2 0 1,0 0 0,6 25 0,-5-32-5,2-1 1,0 0 0,1 0-1,0 0 1,1 0 0,0-1-1,1 0 1,0 0 0,1 0 0,1-1-1,-1-1 1,2 1 0,-1-1-1,2-1 1,-1 0 0,21 14-1,12 2 5,0-2 0,1-1-1,67 22 1,-12-4 40,66 34 0,138 56-81,-235-105 0,1-3 0,113 20 1,-68-27 63,0-5-1,1-5 1,148-13 0,341-66 62,-466 54-57,1 6 0,0 7 0,226 16 0,459 39 181,-667-47-71,387 6 354,-451-6-457,181-20 1,-210 8-15,0-2 1,-1-3-1,101-39 1,193-109 41,-13 7-35,-302 141-13,53-25-4,-85 36 4,-1 0 0,1-1 0,-1 0 0,-1-1 0,1 1 0,-1-2 0,8-8 0,-13 12 0,0 0 0,0 0 0,0-1 0,-1 1 0,0-1 0,0 1 0,0-1 0,0 0 0,-1 0 0,1 0 0,-1 0 0,-1 0 0,1 0 0,-1-8 0,0 4 3,-1 1 0,0-1 0,-1 0-1,0 0 1,-1 1 0,0-1 0,-6-13-1,-4-2 13,-1 0 0,-1 1 0,-2 0 1,-23-25-1,-11-6 21,-2 2 0,-2 2 1,-62-42-1,-195-115 206,164 112-87,-206-115 64,312 189-460,-1 3-1,0 2 0,-1 1 1,-1 3-1,-1 1 0,-87-8 0,51 16-106,-130 13 0,38 9-108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30 145 15347,'-19'-21'2033,"9"-1"-1121,10 4-280,9 2 1120,11 6-471,5 1-145,5 5-344,3 1-120,5 2-512,-2-1-336,-3 5-744,-1-3 760,-7-8-32,-7-7-184,4-3-104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2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14475,'-1'0'115,"0"0"0,0 1 0,0-1 1,1 0-1,-1 1 0,0-1 0,1 1 0,-1 0 0,0-1 0,1 1 0,-1-1 0,1 1 0,-1 0 1,1-1-1,-1 1 0,1 0 0,-1 0 0,1-1 0,0 1 0,-1 1 0,-7 21 466,7-19-173,-41 121 2131,-40 194-1,82-317-2529,-3 11 35,1-1 0,0 1 1,1 0-1,1-1 1,1 22-1,5-21-137,2-14-780,-7 0 696,0 0 0,0 0 1,0 0-1,0-1 0,0 1 0,0 0 0,0-1 0,0 1 1,-1 0-1,1-1 0,0 1 0,0-4 0,0-4-706,0 1-1,-1-1 1,0 0 0,0 0-1,-1 0 1,0 0-1,0 0 1,-1 1-1,-1-1 1,1 0 0,-8-15-1,-20-35 1270,-1 8 6238,31 51-6478,-1-1 0,1 1-1,0-1 1,-1 0 0,1 1 0,0-1 0,0 0 0,0 1 0,0-1 0,0 1-1,-1-1 1,1 0 0,0 1 0,1-1 0,-1 0 0,0 1 0,0-1 0,0 0-1,0 1 1,0-1 0,1 0 0,-1 1 0,0-1 0,0 1 0,1-1 0,-1 1-1,1-1 1,-1 0 0,0 1 0,1 0 0,-1-1 0,1 1 0,-1-1-1,1 1 1,-1-1 0,1 1 0,0 0 0,-1-1 0,1 1 0,-1 0 0,2 0-1,29-12 906,-25 11-681,2-1-173,19-6-456,32-14 0,-51 19 120,-1-1 0,1 0 0,-1 0 0,0-1 0,0 0 0,0-1 0,-1 1-1,9-11 1,4-10-335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48 17332,'-1'-1'126,"1"1"0,0-1 1,-1 0-1,1 0 1,0 0-1,0 0 0,0 0 1,0 0-1,0 0 0,0 0 1,0 0-1,0 0 1,0 0-1,0 0 0,0 0 1,1 0-1,-1 0 0,0 0 1,1 0-1,-1 1 1,1-1-1,-1 0 0,2-1 1,-1 0 103,1 0 1,-1 0 0,1 0 0,0 1-1,0-1 1,0 1 0,0-1 0,0 1-1,5-2 1,-6 2-169,1 0 1,-1 0-1,1 0 0,-1 1 0,1-1 1,-1 1-1,1-1 0,0 1 0,-1 0 1,1-1-1,0 1 0,-1 0 1,1 0-1,0 0 0,-1 0 0,1 1 1,0-1-1,-1 0 0,1 1 0,-1-1 1,1 1-1,0 0 0,-1-1 0,1 1 1,-1 0-1,0 0 0,1 0 0,-1 0 1,0 0-1,1 0 0,-1 0 0,1 2 1,0 1-57,-1-1 1,0 1 0,0-1-1,-1 1 1,1-1 0,-1 1-1,0 0 1,0-1 0,0 1-1,0-1 1,-1 1 0,1 0-1,-1-1 1,0 1 0,0-1-1,-2 5 1,-4 8 7,-16 30-1,20-41-7,-72 111 108,13-24-38,59-89-75,1 1 0,0-1 0,0 1 0,1-1 0,-1 1 1,1 0-1,-1 0 0,1 0 0,1 0 0,-1 0 0,0 0 1,1 6-1,0-8-1,1 0 0,0 0 0,-1 0 1,1 0-1,0 0 0,0 0 0,0 0 1,0 0-1,1 0 0,-1 0 0,1-1 1,-1 1-1,1 0 0,-1-1 0,1 1 1,0-1-1,0 0 0,0 0 0,-1 0 1,1 1-1,0-2 0,1 1 1,-1 0-1,2 0 0,10 4-38,0-1-1,0-1 1,1-1 0,-1 0 0,1 0-1,-1-2 1,1 0 0,-1 0-1,1-1 1,-1-1 0,1-1 0,-1 0-1,0 0 1,0-2 0,-1 0 0,17-8-1,-28 12-92,0 0-1,0 0 0,0 0 1,0 0-1,-1 0 0,1 0 1,0-1-1,-1 1 0,1-1 1,-1 1-1,1-1 1,-1 0-1,0 0 0,0 1 1,1-1-1,-1 0 0,0-3 1,0 3 6,-1 0 1,0 0 0,0 0-1,0 0 1,0 0 0,0 0-1,-1 0 1,1 0 0,-1 0-1,1 0 1,-1 0 0,0 0-1,0 0 1,0 0 0,0 0-1,0 1 1,-3-4 0,-9-15-746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56 14259,'-10'7'2289,"7"-1"-1177,7-6-376,8 0 2201,12-3-1649,6-3-192,12-1-336,2-2-320,8 1-704,-2-2-432,2 3 616,-6-3-168,-13 1-104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15131,'0'9'693,"0"-1"-1,-1 0 1,0 0-1,0 0 1,-1 0-1,0 0 1,0 0-1,-5 10 1,-4 20-106,7-21-504,1 0-1,-1 28 1,4-41-71,0 0 1,0 0-1,0 0 0,1 0 0,-1 0 1,1 0-1,0 0 0,0 0 0,0 0 1,1 0-1,0 0 0,-1 0 0,1-1 1,0 1-1,1-1 0,4 6 0,-5-7 11,0-1-1,0 1 0,1-1 0,-1 0 1,0 0-1,1 0 0,-1 0 0,1 0 0,-1 0 1,1-1-1,0 1 0,-1-1 0,1 0 0,-1 0 1,1 0-1,0 0 0,-1 0 0,1 0 0,0-1 1,-1 1-1,1-1 0,-1 0 0,1 0 1,-1 0-1,4-2 0,2-1 92,1-1 0,-1 1 1,0-2-1,-1 1 0,13-13 0,-7 4 141,-2-1 0,0-1 0,0 1 0,-2-2 0,0 1 0,-1-2 0,8-22-1,-22 62-264,0-1-1,2 1 0,0 0 1,1 1-1,1 44 0,2-65-31,0 0 0,0-1 0,0 1 0,1 0-1,-1 0 1,1 0 0,-1 0 0,1 0-1,0 0 1,-1 0 0,1-1 0,0 1-1,0 0 1,0-1 0,1 1 0,1 1-1,-2-2-14,0 0-1,-1-1 1,1 1-1,0-1 1,1 1-1,-1-1 0,0 0 1,0 0-1,0 1 1,0-1-1,0 0 0,0 0 1,0 0-1,0 0 1,0 0-1,0 0 1,1 0-1,-1 0 0,0-1 1,0 1-1,1-1 1,3-1-84,-1 0 0,1-1 1,-1 1-1,1-1 1,-1 0-1,0-1 0,0 1 1,0-1-1,-1 1 1,6-8-1,12-21-528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17164,'6'5'2160,"-2"-1"-1264,-2-1-448,2-2 1793,2 4-2113,0-4 88,-5 0-248</inkml:trace>
  <inkml:trace contextRef="#ctx0" brushRef="#br0" timeOffset="1">3 341 19764,'-1'16'1913,"-1"-10"-1281,2-5-288,7-6 368,2-5-680,-6-8 216,1-6-168,-4-9-248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71 15403,'4'-4'531,"0"0"-143,0 1 0,0-1 0,0 0 1,-1-1-1,1 1 0,-1-1 0,0 0 1,0 1-1,-1-1 0,3-6 0,-5 10-342,0 1-1,0-1 0,0 1 0,0-1 0,0 1 1,0 0-1,0-1 0,0 1 0,0-1 1,-1 1-1,1-1 0,0 1 0,0-1 0,0 1 1,-1 0-1,1-1 0,0 1 0,0-1 1,-1 1-1,1 0 0,0-1 0,-1 1 0,1 0 1,0-1-1,-1 1 0,1 0 0,0 0 1,-1-1-1,1 1 0,-1 0 0,1 0 0,-1 0 1,1-1-1,-1 1 0,1 0 0,0 0 1,-1 0-1,1 0 0,-1 0 0,1 0 0,-1 0 1,1 0-1,-1 0 0,1 0 0,-1 0 0,1 1 1,-1-1-1,1 0 0,-1 0 0,-27 8 470,-2 2-460,0 3 1,1 0 0,0 2 0,1 1 0,1 1 0,-27 22-1,52-37-68,-1 0 0,1 0 0,0 1 0,-1-1 0,1 0-1,0 1 1,1-1 0,-1 1 0,0 0 0,1-1 0,-1 1-1,1 0 1,-1 6 0,2-8-4,0 1 1,0-1-1,0 1 0,0-1 1,1 1-1,-1 0 0,1-1 1,-1 1-1,1-1 0,0 1 1,-1-1-1,1 0 0,0 1 0,0-1 1,0 0-1,0 0 0,0 1 1,0-1-1,1 0 0,-1 0 1,0 0-1,1 0 0,-1-1 1,0 1-1,1 0 0,-1 0 1,1-1-1,2 1 0,32 16-311,-11-7 52,-1 2 0,0 0 0,-1 2-1,31 22 1,-49-31 244,1-1-1,-1 1 1,-1 0 0,1 0-1,-1 0 1,0 1-1,0-1 1,0 1-1,-1 0 1,0 0-1,0 1 1,-1-1-1,0 0 1,0 1 0,0 0-1,-1-1 1,0 1-1,0 0 1,0 0-1,-1-1 1,0 1-1,-2 12 1,0-12 119,0 0 0,0 0 0,-1-1 0,0 1 0,0 0 0,-1-1 0,1 0 0,-2 0 0,1 0 0,0-1 1,-1 1-1,0-1 0,0 0 0,-1 0 0,0-1 0,1 1 0,-2-1 0,1-1 0,0 1 0,-1-1 0,1 0 0,-1-1 0,0 1 0,0-1 0,0-1 0,0 1 0,0-1 0,0 0 0,-1-1 0,1 0 0,0 0 1,-10-2-1,15 2-135,0 0 0,0-1 0,1 1 0,-1-1 0,0 0 0,0 1 0,0-1 0,0 0 0,1 0 0,-1 0 0,0 0 0,1-1 0,-1 1 0,1 0 0,0-1 0,-1 1 0,1-1 0,0 1 0,0-1 0,-2-3 0,2 3 6,0-1 0,1 1 0,-1-1 0,1 0 1,0 1-1,0-1 0,0 0 0,0 1 0,0-1 0,0 1 0,1-1 0,-1 0 1,1 1-1,0-1 0,2-4 0,14-26-436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15187,'-13'58'1978,"9"-46"-1829,1 1 0,0-1 0,1 1-1,0 0 1,1 0 0,1 0 0,1 21 0,-1-32-142,0 0 0,0 0 1,1 0-1,-1 0 0,1-1 0,-1 1 1,1 0-1,0-1 0,0 1 0,-1 0 0,1-1 1,0 1-1,1-1 0,-1 1 0,0-1 1,0 0-1,1 1 0,-1-1 0,0 0 0,3 2 1,-2-3 14,0 1 0,0-1 1,0 1-1,0-1 0,0 0 0,0 0 1,0 0-1,-1 0 0,1 0 0,0 0 1,0 0-1,0-1 0,0 1 1,0-1-1,0 1 0,2-2 0,4-2 119,-1 0-1,1-1 1,-1 0-1,0 0 0,0 0 1,-1-1-1,9-10 1,-1-2 477,0-1 0,-2 0 1,0-1-1,-2 0 0,14-36 1,-31 79-438,1 1 1,0 0 0,2 0-1,1 1 1,0 26-1,3-46-199,0 0 1,0 0-1,0 1 0,1-1 0,-1 0 0,1 0 0,3 7 0,-4-10-28,1-1 0,-1 0 0,1 1 0,0-1 0,0 0 0,0 0 0,-1 0 0,1 1 0,0-1 0,0 0 0,1 0 0,-1 0 0,0-1 0,0 1 0,0 0 0,1 0 0,-1-1 0,0 1 0,1 0 0,-1-1 0,0 1 0,1-1 0,-1 0 0,1 0 0,-1 1 0,1-1 0,-1 0 0,0 0 0,1 0 0,1-1 0,2 1-58,-1-1 1,-1 0 0,1 0-1,0 0 1,0-1-1,0 0 1,-1 1 0,1-1-1,-1 0 1,1-1 0,4-3-1,30-34-418,-5 0-111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19588,'-3'0'206,"0"1"-1,1 0 0,-1 1 1,1-1-1,-1 1 1,1-1-1,-1 1 1,1 0-1,0-1 0,-1 1 1,1 0-1,-3 5 1,1-3 105,-7 7 50,0 0 1,2 0-1,-1 1 0,1 0 1,1 1-1,0 0 0,1 0 0,1 0 1,-9 24-1,15-36-354,-1 1 0,1 0 1,-1 0-1,1-1 0,0 1 0,-1 0 1,1 0-1,0 0 0,0 0 1,0-1-1,1 1 0,-1 0 0,0 0 1,1 0-1,-1-1 0,1 1 0,0 0 1,-1 0-1,1-1 0,0 1 0,0-1 1,0 1-1,0-1 0,0 1 0,0-1 1,1 1-1,-1-1 0,0 0 0,1 0 1,-1 0-1,1 0 0,0 0 0,-1 0 1,1 0-1,-1 0 0,1-1 0,0 1 1,0-1-1,-1 1 0,1-1 0,0 0 1,2 1-1,47 3-345,-36-4 53,1 1 0,26 5-1,-39-5 232,0-1-1,1 1 1,-1 0 0,0 1-1,1-1 1,-1 1-1,0-1 1,0 1-1,0 0 1,-1 0-1,1 0 1,0 1-1,-1-1 1,1 1 0,-1-1-1,0 1 1,2 3-1,-2-4 42,-1 1-1,0-1 0,0 1 1,0-1-1,-1 0 0,1 1 1,-1-1-1,1 1 0,-1 0 1,0-1-1,0 1 0,0-1 1,0 1-1,0-1 0,-1 1 1,1-1-1,-2 5 0,0-3 66,0 1 0,0-1 0,0 1 0,-1-1 0,0 0 0,1 0-1,-1 0 1,-7 6 0,5-5-39,-1 0 0,1 0 0,-1-1 0,0 0-1,0 0 1,-1-1 0,1 1 0,0-1 0,-1-1 0,0 1 0,0-1-1,-13 2 1,17-4-133,-1 0-1,1 0 1,-1 0-1,1 0 0,-1-1 1,1 0-1,-1 1 1,1-1-1,-1 0 0,1-1 1,0 1-1,0-1 1,0 1-1,0-1 0,0 0 1,0 0-1,0 0 1,0-1-1,1 1 0,-1 0 1,1-1-1,0 0 1,0 0-1,0 0 1,-3-5-1,-2-19-649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16860,'0'1'101,"0"1"0,0 0 0,0-1 0,1 1 0,-1 0 0,0 0 0,0-1 0,1 1 0,-1 0 0,1-1 0,0 1 0,-1-1 0,1 1 1,0-1-1,0 1 0,0-1 0,0 1 0,0-1 0,1 0 0,-1 0 0,0 1 0,2 0 0,-1-1 24,1 0 1,-1 0-1,1 0 1,0 0-1,-1 0 0,1-1 1,0 1-1,-1-1 0,1 0 1,0 0-1,-1 0 0,6 0 1,2-2 138,1 0 1,-1-1 0,0 0-1,0 0 1,-1-1 0,15-8-1,-12 5-67,-1 0 0,0-1 0,-1 0 0,18-18 0,-26 24-172,1-1 0,0 0 0,-1 0-1,1 0 1,-1 0 0,0-1-1,0 1 1,0 0 0,-1-1 0,1 0-1,-1 1 1,0-1 0,0 0-1,0 0 1,0 1 0,0-1 0,-1 0-1,0 0 1,0 0 0,-1-6-1,1 9-23,0 0 0,0-1 0,-1 1 0,1 0-1,-1 0 1,1 0 0,-1 0 0,1 0-1,-1 0 1,0 0 0,1 0 0,-1 0-1,0 0 1,0 0 0,0 0 0,1 1-1,-1-1 1,0 0 0,0 1 0,0-1 0,0 0-1,-1 1 1,1-1 0,0 1 0,0 0-1,0-1 1,0 1 0,0 0 0,-1 0-1,1-1 1,0 1 0,0 0 0,0 0-1,-1 0 1,1 1 0,0-1 0,0 0 0,0 0-1,0 1 1,0-1 0,-1 1 0,0 0-1,-4 1-5,1 1 0,-1 0 0,1 0 0,-1 0 0,1 1 0,-8 6 0,3 1-3,-1 1 0,1-1-1,1 2 1,0-1 0,1 1 0,0 0 0,1 1 0,1 0 0,0 0 0,1 1 0,-4 16-1,8-29 10,0 1 0,1-1 0,0 1 0,-1 0 0,1-1 0,0 1 0,0-1 0,0 1 0,1-1 0,-1 1 0,1-1 0,-1 1 0,1-1 0,0 1 0,0-1 0,2 4 0,-2-5 0,0 0-1,1 1 0,-1-1 1,0 0-1,1 0 0,-1 0 1,1-1-1,-1 1 0,1 0 1,0 0-1,-1-1 0,1 1 1,0-1-1,-1 0 0,1 1 1,0-1-1,0 0 0,-1 0 1,1 0-1,0 0 0,-1 0 0,1-1 1,0 1-1,0 0 0,1-2 1,13-1 1,-1-2 0,0 0 1,0-1-1,-1-1 0,16-9 1,67-48 14,-28 17-11,-67 46-2,0 0-1,0-1 1,0 1-1,0 0 1,0 0-1,0 0 1,0 1 0,0-1-1,0 0 1,1 1-1,3-1 1,-6 1-3,0 0 1,1 0 0,-1 0-1,1 1 1,-1-1 0,0 0-1,1 0 1,-1 0-1,0 0 1,1 1 0,-1-1-1,0 0 1,1 0 0,-1 1-1,0-1 1,0 0-1,1 1 1,-1-1 0,0 0-1,0 1 1,0-1 0,1 0-1,-1 1 1,0-1-1,1 18 42,-4 6 73,1-14-43,0 0-1,1 0 1,1 0 0,0 12 0,0-22-63,0 1 0,0 0 1,1 0-1,-1 0 1,0 0-1,0-1 1,0 1-1,1 0 0,-1 0 1,0-1-1,1 1 1,-1 0-1,1-1 1,-1 1-1,0 0 0,1-1 1,0 1-1,-1 0 1,1-1-1,-1 1 1,1-1-1,0 1 0,-1-1 1,1 0-1,0 1 1,-1-1-1,1 0 1,1 1-1,0-1 5,0 0 1,0 0-1,0 0 1,0 0-1,0 0 1,0 0-1,-1-1 1,1 1-1,0-1 1,0 1-1,3-2 1,6-4 42,0 0 0,19-14 0,-25 17-39,9-7-8,-10 6-32,0 1 0,0-1 0,1 1 0,-1 0 0,1 1 0,0-1 0,-1 1 0,1 0 0,0 0 0,1 1 0,7-2 0,-12 3 13,-1 0 0,1 0 0,0 0 0,-1 0 1,1 0-1,-1 0 0,1 0 0,-1 1 0,1-1 1,0 0-1,-1 0 0,1 1 0,-1-1 0,1 0 1,-1 1-1,0-1 0,1 0 0,-1 1 0,1-1 1,-1 1-1,0-1 0,1 1 0,-1-1 0,0 1 0,1 0 1,3 19-204,-8 23-425,3-39 515,-7 42-2037,8-46 2146,0 0 1,0 0-1,0 0 0,0 0 1,0 0-1,0 0 0,0 0 1,0 0-1,0 0 0,0 0 0,0 0 1,1 0-1,-1 0 0,0 0 1,0 0-1,0 0 0,0 0 1,0 0-1,0 0 0,0 0 1,0 0-1,0 0 0,0 0 1,0 0-1,0 0 0,0 0 0,0 0 1,0 0-1,0 0 0,0 0 1,0 0-1,0 0 0,0 1 1,0-1-1,0 0 0,0 0 1,0 0-1,7-10-558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8T06:26:5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8360,'0'0'2082,"70"-51"-1281,-32 26-417,3-2-256,8-4-32,1 0-32,3-3-544,-5 2-1282,-4-5-3683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2:5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2784 525 10642,'-84'-88'854,"37"37"-397,-2 3 0,-69-54 0,93 85-260,0 2-1,0 1 1,-2 1 0,-39-14 0,-118-27 100,114 35-130,-22-4-35,-1 4-1,0 4 1,-1 4 0,-107 2-1,69 12-115,0 6-1,-181 35 0,245-31-10,-96 32 0,140-37-4,0 1 0,1 2-1,0 1 1,0 0 0,1 2 0,1 0-1,-25 22 1,-23 35-7,-100 128 0,74-80 1,72-92-13,-33 53 1,48-66 6,0 2 0,1-1 0,0 1 1,1 0-1,-6 30 0,6-13-8,1 0 0,2 0 0,2 1 0,0-1 0,3 1-1,9 55 1,-7-65 8,2 1-1,1-1 1,1 0 0,1 0-1,1-1 1,1 0-1,1-1 1,1 0-1,24 30 1,4-5-21,80 71 1,60 29-21,-138-116 48,2-2 0,1-1 0,1-3 1,51 20-1,-30-20-1,0-2 1,108 20 0,-57-24-2,1-6-1,1-5 1,166-9 0,-174-7 208,0-4 0,-1-6 0,0-4 0,208-70 1,-273 73-274,0-1 1,-1-2 0,-1-2 0,-1-3 0,-1-1 0,-2-2-1,-1-1 1,-1-3 0,-2-1 0,-1-1 0,-2-2 0,45-67-1,-45 54 108,29-62 0,-49 86 134,-3-1-1,0 0 0,-2 0 1,9-41-1,-17 61-115,0 1 0,0-1 0,-1 0 0,0 1 0,0-1 0,-1 0 0,0 1 0,0-1 0,-3-8 0,2 11-29,0-1 0,0 1 0,0 0 0,-1 1 0,0-1 0,0 0 0,-1 1 0,1-1 0,-1 1 0,0 0 0,0 0 0,0 1 0,-6-5 0,-10-4-3,0 0 1,0 1-1,-32-12 1,-71-18-328,56 19-27,33 11 245,-65-25-124,45 7 30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29 17052,'-10'15'799,"1"0"1,1 1 0,0-1 0,1 2 0,0-1 0,-6 28-1,12-37-709,-1 0 0,1-1 0,1 1 0,-1 0 0,1-1 0,0 1 0,1 0 0,0 0 0,0-1 0,0 1 0,1-1 0,0 1 0,0-1 0,0 0 0,1 1 0,0-1 0,0 0 0,1-1 0,0 1 0,6 6 0,-9-10-89,1 0 0,0 0 0,-1 0 0,1-1 0,0 1-1,0-1 1,0 0 0,0 0 0,1 1 0,-1-1 0,0-1 0,1 1 0,-1 0 0,0 0 0,1-1 0,-1 1 0,0-1 0,3 0 0,-1 0-3,0-1 1,-1 1 0,1-1 0,0 0-1,-1 0 1,1 0 0,-1-1 0,1 1 0,-1-1-1,6-4 1,4-4-10,0-1 1,0 0-1,-1-1 0,12-17 1,-17 21 6,8-9-15,-1 0 1,-1-2-1,-1 0 1,0 0-1,-1-1 1,14-38-1,-24 44-1,-9 19-8,-11 24-9,18-26 42,0 0-1,0 0 1,0 0 0,0 1 0,1-1 0,-1 0 0,1 0-1,0 0 1,0 0 0,0 1 0,0-1 0,1 0-1,-1 0 1,1 0 0,0 0 0,0 0 0,2 4 0,-2-5-2,0 0 1,0-1-1,0 1 1,1-1-1,-1 1 1,1-1-1,-1 1 1,1-1-1,0 0 1,-1 0-1,1 0 1,0 0 0,0 0-1,0 0 1,0 0-1,0-1 1,0 1-1,0-1 1,0 1-1,0-1 1,0 0-1,0 0 1,0 0 0,0 0-1,0 0 1,0 0-1,0-1 1,3 0-1,4-1 1,0-1 0,0 0-1,0 0 1,0-1 0,0 0 0,0-1-1,-1 0 1,0 0 0,0-1 0,7-6-1,-4 2-42,0 0 0,-1-1-1,0 0 1,-1-1 0,15-24 0,-23 34 29,0 1 1,-1 0 0,1 0 0,0 0-1,-1-1 1,1 1 0,-1 0 0,1-1-1,-1 1 1,0 0 0,0-1 0,1-1-1,-2 3 5,1-1 0,0 1 0,0 0 0,0 0-1,-1 0 1,1 0 0,0-1 0,0 1 0,-1 0-1,1 0 1,0 0 0,0 0 0,-1 0 0,1 0-1,0 0 1,0 0 0,-1 0 0,1 0 0,0 0 0,0 0-1,-1 0 1,1 0 0,0 0 0,-1 0 0,1 0-1,0 0 1,0 0 0,-1 0 0,1 1 0,0-1 0,0 0-1,0 0 1,-1 0 0,1 0 0,0 0 0,-1 1-1,-3 2-45,-1 0 0,0 1 0,1-1 0,-9 9-1,5-3 118,-1 1 0,2 0 0,-1 0 0,2 1 0,-1 0 0,2 0 0,-1 1 0,1-1 0,1 1-1,0 0 1,-3 21 0,6-32-53,1 0 0,0 0 0,0 1 0,0-1-1,0 0 1,0 0 0,0 1 0,0-1 0,0 0 0,0 1-1,1-1 1,-1 0 0,0 0 0,1 1 0,-1-1 0,1 0 0,0 0-1,-1 0 1,1 0 0,0 0 0,-1 0 0,1 0 0,0 0-1,0 0 1,0 0 0,0 0 0,0 0 0,0-1 0,0 1-1,0 0 1,1-1 0,-1 1 0,0-1 0,0 1 0,0-1-1,1 0 1,-1 1 0,0-1 0,1 0 0,-1 0 0,0 0-1,0 0 1,1 0 0,1-1 0,6 0-57,-1 0 0,0-1 0,0 0 0,0 0 0,15-7 0,57-31-722,-51 24 214,1 1-1,42-14 0,-70 28 509,1 1-1,-1-1 1,0 0-1,1 1 1,-1-1-1,1 1 1,-1 0-1,1 0 1,-1 0-1,1 0 1,-1 0-1,1 1 0,-1-1 1,1 1-1,2 1 1,-4-1 40,0-1 1,0 1 0,0 0-1,0 0 1,0 0-1,0 1 1,0-1-1,0 0 1,-1 0 0,1 0-1,-1 1 1,1-1-1,-1 0 1,1 0-1,-1 1 1,0-1-1,1 1 1,-1-1 0,0 0-1,0 1 1,0-1-1,0 0 1,0 1-1,0-1 1,-1 1 0,1-1-1,0 0 1,-1 3-1,-5 17 428,-16 41-1,14-41 85,-10 36-1,18-55-476,-1-1 0,1 0 0,0 1 0,-1-1 1,1 0-1,0 1 0,0-1 0,0 1 0,0-1 0,0 0 0,0 1 0,0-1 0,1 1 0,-1-1 1,0 0-1,1 1 0,-1-1 0,1 0 0,0 2 0,0-3-33,0 1 1,-1-1-1,1 1 0,0-1 0,0 0 0,-1 0 1,1 1-1,0-1 0,0 0 0,-1 0 0,1 0 1,0 0-1,0 0 0,0 0 0,-1 0 0,1 0 1,0 0-1,0 0 0,-1-1 0,1 1 0,0 0 1,0 0-1,1-1 0,5-3-278,0 0 1,0 0-1,-1 0 1,12-10-1,-15 11 76,9-7-629,-1 0-1,0-1 1,18-23-1,-21 21 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20548,'0'0'90,"-1"0"0,0 0 1,0 1-1,1-1 0,-1 0 0,0 0 0,0 0 0,1 1 0,-1-1 0,0 0 0,1 1 0,-1-1 0,0 0 0,1 1 0,-1-1 0,0 1 0,1-1 0,-1 1 0,1-1 0,-1 1 0,0 0 0,-12 18 37,9-14 114,-13 21 211,2 1 0,0 1 0,2 0 0,1 1 0,-12 40 0,14-31-278,1 1 0,2 0 0,-3 71-1,10-107-171,1 48 31,-1-47-29,0 0 0,1 0 0,0 0 0,0 0 0,0 0-1,0 0 1,1 0 0,-1 0 0,5 6 0,-6-10-5,0 1 0,1-1 1,-1 0-1,1 1 1,-1-1-1,1 1 0,-1-1 1,1 0-1,-1 1 0,1-1 1,-1 0-1,1 1 1,-1-1-1,1 0 0,0 0 1,-1 0-1,1 1 0,-1-1 1,1 0-1,0 0 1,-1 0-1,1 0 0,0 0 1,-1 0-1,1 0 0,-1 0 1,1-1-1,0 1 1,-1 0-1,1 0 0,-1 0 1,1-1-1,0 1 0,-1 0 1,1-1-1,-1 1 1,1 0-1,-1-1 0,1 1 1,-1-1-1,0 1 0,1-1 1,0 0-1,16-21-21,-6 3-18,-1-2-1,-1 0 0,-1 0 1,0 0-1,-2-1 1,0 0-1,-2 0 0,3-31 1,-7 51 28,0 0 0,0 0 0,0 0 0,0 0 1,0 0-1,-1 0 0,1 0 0,-1 0 0,1 0 0,-3-3 0,3 5 10,0 0-1,0 0 1,0 0-1,0 0 1,0 0-1,0-1 1,0 1-1,0 0 1,0 0-1,0 0 1,-1 0-1,1 0 1,0 0-1,0 0 1,0 0-1,0 0 1,0-1-1,0 1 1,0 0-1,-1 0 0,1 0 1,0 0-1,0 0 1,0 0-1,0 0 1,0 0-1,-1 0 1,1 0-1,0 0 1,0 0-1,0 0 1,0 0-1,0 0 1,-1 0-1,1 0 1,0 0-1,0 0 1,0 0-1,0 1 1,0-1-1,0 0 1,-1 0-1,-4 13-69,4-10 66,0 1 0,1-1 0,-1 1-1,1 0 1,0-1 0,0 1 0,0 0 0,0 0 0,0-1 0,1 1-1,0 0 1,0-1 0,0 1 0,0-1 0,0 1 0,1-1-1,0 0 1,-1 1 0,1-1 0,1 0 0,-1 0 0,0 0-1,1-1 1,-1 1 0,1 0 0,0-1 0,0 0 0,0 0-1,0 0 1,0 0 0,0 0 0,1 0 0,-1-1 0,0 0-1,1 1 1,0-1 0,-1-1 0,1 1 0,-1 0 0,1-1-1,0 0 1,0 0 0,-1 0 0,1 0 0,0-1 0,-1 1 0,1-1-1,0 0 1,6-2 0,-2-1-16,0 1 0,0-1 1,0 0-1,0-1 0,-1 0 0,0 0 0,0 0 0,0-1 0,-1 0 1,0-1-1,0 1 0,0-1 0,-1 0 0,0 0 0,-1-1 0,1 0 1,3-10-1,-6 7-144,-9 13-18,-10 15-25,10-6 222,0 2 0,1-1 1,1 1-1,-1 0 0,2 0 0,0 0 0,1 0 1,0 1-1,1 0 0,0 0 0,1 14 1,1-27-16,0 0 0,0 1 1,0-1-1,0 0 1,0 0-1,1 0 1,-1 1-1,0-1 1,0 0-1,1 0 0,-1 0 1,1 0-1,-1 0 1,1 1-1,0-1 1,-1 0-1,1 0 0,1 1 1,-1-2-32,-1 0-1,1 0 1,-1 1 0,1-1 0,0 0-1,-1 0 1,1 0 0,0 0 0,0 0-1,-1 1 1,1-1 0,0-1-1,-1 1 1,1 0 0,0 0 0,-1 0-1,1 0 1,0 0 0,-1-1 0,1 1-1,0 0 1,0-1 0,3-2-86,0 0 0,0 1 0,0-2 0,0 1 0,-1 0 0,0-1 0,1 1 0,1-5 0,16-26-212,1-5-130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19220,'-6'0'1913,"-2"8"-1241,-2 1-296,4 2 1144,0-1-624,5 3-1032,5 1-536,9-2 648,3 1-208,12-2-152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17988,'-9'-1'558,"-1"1"0,1 0 0,-1 0 0,1 1 0,0 0 0,-1 1 0,-17 5 0,24-6-458,0 1 0,-1-1 1,1 1-1,0 0 0,0 0 1,0 0-1,0 0 0,1 0 1,-1 1-1,0-1 0,1 1 1,0-1-1,0 1 0,0 0 1,0 0-1,0 0 0,0 0 1,1 1-1,-1-1 1,1 0-1,0 1 0,0-1 1,-1 8-1,2-9-76,-1 0-1,1 0 1,0 0 0,0 0-1,0 0 1,0-1 0,0 1-1,0 0 1,1 0 0,-1 0-1,0 0 1,1 0 0,0 0-1,-1 0 1,1 0 0,0-1-1,0 1 1,0 0 0,0-1-1,0 1 1,3 2 0,-2-2-11,1-1 1,-1 1-1,0-1 1,1 0-1,-1 0 1,1 0-1,-1-1 1,1 1-1,0 0 0,-1-1 1,1 0-1,0 1 1,-1-1-1,4-1 1,6 0-37,0 0 1,-1-1-1,1-1 1,-1 0-1,1-1 1,11-5-1,60-36-281,-21 10 6,-62 35 301,0 0 1,0 0 0,0 0 0,0-1 0,1 1 0,-1 0-1,0 0 1,0 0 0,0 0 0,1 0 0,-1 0 0,0 0-1,0 0 1,1-1 0,-1 1 0,0 0 0,0 0 0,0 0-1,1 0 1,-1 0 0,0 0 0,0 0 0,1 0-1,-1 0 1,0 0 0,0 1 0,0-1 0,1 0 0,-1 0-1,0 0 1,0 0 0,0 0 0,1 0 0,-1 0 0,0 0-1,0 1 1,1-1 0,-3 10 142,-13 18 130,12-23-189,1-2-47,1 0 0,-1 0 0,1 1 0,0-1 0,-1 0 0,2 1 0,-1-1 0,0 0 0,1 1 0,-1-1 0,1 5 0,0-7-34,0-1 1,0 1-1,1-1 0,-1 1 0,0-1 0,0 1 1,1 0-1,-1-1 0,0 1 0,0-1 1,1 1-1,-1-1 0,0 0 0,1 1 0,-1-1 1,1 1-1,-1-1 0,1 0 0,-1 1 1,1-1-1,-1 0 0,1 1 0,-1-1 1,1 0-1,0 0 0,1 1-10,0-1 0,0 0 1,1 0-1,-1 0 0,0 0 0,0 0 0,0-1 1,0 1-1,0-1 0,0 1 0,2-2 1,19-7-444,28-17 1,-35 17 42,0 1 1,1 0-1,-1 1 0,19-4 0,-34 10 360,0 1 0,1 0-1,-1-1 1,0 1 0,1 0 0,-1 0-1,0 0 1,1-1 0,-1 2-1,0-1 1,1 0 0,-1 0 0,0 0-1,1 1 1,-1-1 0,0 0-1,1 1 1,-1-1 0,0 1 0,0 0-1,1-1 1,0 2 0,-1-1 32,-1 0 0,1 0 0,-1 0 0,1 1 0,-1-1 0,1 0 1,-1 0-1,0 0 0,0 1 0,1-1 0,-1 0 0,0 0 0,0 1 0,0-1 1,0 0-1,-1 1 0,1-1 0,-1 2 0,-2 7 119,0 0 0,-1 0 0,-1 0 0,-6 11 0,-8 9 565,19-29-663,0-1-1,-1 0 1,1 0 0,0 0 0,-1 0-1,1 0 1,0 0 0,-1 0 0,1 1-1,0-1 1,-1 0 0,1 0 0,0 0-1,-1 0 1,1 0 0,0-1 0,-1 1-1,1 0 1,0 0 0,-1 0 0,1 0-1,0 0 1,-1 0 0,1 0 0,0-1-1,0 1 1,-1 0 0,1 0 0,0 0-1,0-1 1,-1 1 0,1 0 0,0 0-1,0-1 1,-1 1 0,1 0 0,0-1-1,0 1 1,0 0 0,-1-1 0,0-14 136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11 127 16524,'-10'5'2489,"10"-2"-201,20-3-240,-11-1-1957,1 0 0,0 0-1,-1-2 1,1 1 0,-1-1 0,1 0 0,-1-1 0,0 0-1,-1 0 1,1-1 0,-1 0 0,0-1 0,0 0 0,0 0 0,-1-1-1,0 1 1,6-9 0,-12 13-96,0 1 0,0-1 1,0 1-1,0-1 0,0 1 0,0-1 1,-1 0-1,1 1 0,-1-1 0,0 0 0,1 0 1,-1 1-1,0-1 0,0 0 0,0 0 1,0 0-1,0 1 0,0-1 0,-1 0 1,1 0-1,-1-1 0,0 2 0,1 0 0,-1 0 1,0 0-1,0 0 0,1 0 0,-1 1 0,0-1 0,0 0 1,0 0-1,0 1 0,0-1 0,0 1 0,0-1 1,0 1-1,0-1 0,0 1 0,0 0 0,0-1 1,-1 1-1,1 0 0,0 0 0,0 0 0,0 0 1,0 0-1,0 0 0,-1 0 0,1 0 0,0 1 1,0-1-1,0 0 0,0 1 0,0-1 0,0 0 0,-2 2 1,-3 0-1,0 1 1,1 0-1,-1 1 1,1-1 0,0 1-1,-1 0 1,2 1-1,-1-1 1,0 1 0,1 0-1,0 0 1,0 0-1,1 1 1,-1-1 0,1 1-1,-3 8 1,2-5 18,1-1 1,0 0-1,0 1 1,1 0-1,1 0 1,-1 0-1,1-1 1,1 1-1,-1 0 0,2 0 1,1 14-1,-2-20-8,1 1-1,0-1 0,0 0 1,0 1-1,0-1 0,1 0 0,-1 0 1,1 0-1,0 0 0,0 0 1,0 0-1,0-1 0,0 1 1,1-1-1,-1 1 0,1-1 0,0 0 1,0 0-1,-1 0 0,1 0 1,0 0-1,1-1 0,-1 0 1,0 1-1,0-1 0,1 0 1,-1-1-1,0 1 0,1 0 0,-1-1 1,1 0-1,-1 0 0,5 0 1,3-1-38,1 0 1,-1-1-1,0 0 1,0-1-1,0-1 1,0 1 0,0-1-1,19-12 1,0-2-338,32-29 0,-23 18-111,-38 27 449,1 1-1,0 0 1,-1 0 0,1 0-1,0 0 1,-1 0 0,1 1-1,0-1 1,0 0 0,0 1-1,0-1 1,2 1 0,-4 0 25,1 0 0,-1 0-1,1 0 1,0 0 0,-1 0 0,1 0 0,-1 1 0,1-1-1,-1 0 1,1 0 0,-1 1 0,1-1 0,-1 0 0,1 1 0,-1-1-1,1 0 1,-1 1 0,1-1 0,-1 1 0,0-1 0,1 1 0,-1-1-1,0 1 1,1-1 0,-1 2 0,1 3 40,1 0 0,-1 0 0,-1 0 1,1 0-1,-1 1 0,0 9 0,0-1 155,0-8-108,0 0-1,0-1 0,1 1 0,0 0 0,1-1 1,-1 1-1,1-1 0,0 1 0,4 7 0,-5-11-57,0 0 0,1 0 0,-1-1 0,1 1 0,-1-1 0,1 1 0,-1-1 0,1 1 0,0-1 0,0 0 0,0 0 0,0 0 0,0 0 0,0 0 0,0 0 0,0-1 0,0 1 0,0 0 0,1-1 0,-1 0 0,0 0 0,0 0 0,0 0 0,1 0 0,-1 0 0,0 0 0,4-2 0,5 0-47,-1-2 0,0 1 0,0-1 0,0-1 0,16-9 0,24-12-866,-50 26 871,1 0-1,-1 0 0,0 0 0,0 0 1,1-1-1,-1 1 0,0 0 0,1 0 0,-1 0 1,0 0-1,1 0 0,-1 0 0,0 0 1,1 0-1,-1 0 0,0 0 0,1 0 0,-1 0 1,0 0-1,1 0 0,-1 0 0,0 0 1,1 1-1,-1-1 0,0 0 0,1 0 0,-1 0 1,0 0-1,1 1 0,-1-1 0,0 0 1,0 0-1,0 1 0,1-1 0,-1 0 0,0 0 1,0 1-1,0-1 0,1 0 0,-1 1 0,0-1 1,0 0-1,0 1 0,0-1 0,0 0 1,0 1-1,0-1 0,0 0 0,0 1 0,0-1 1,0 0-1,0 1 0,0-1 0,0 0 1,0 1-1,0 0 0,-5 22-1157,3-18 920,2-3 184,0-1 52,-1 0 1,1 0-1,0-1 0,0 1 0,0 0 1,-1 0-1,1-1 0,0 1 0,0 0 1,0 0-1,0 0 0,1 0 0,-1-1 1,0 1-1,0 0 0,0 0 0,1-1 1,-1 1-1,0 0 0,1 0 0,6 4-275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1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23 16564,'0'-1'108,"0"0"0,0 1 0,0-1 0,-1 0 1,1 0-1,0 0 0,0 0 0,0 1 1,-1-1-1,1 0 0,0 0 0,-1 1 0,1-1 1,-1 0-1,1 1 0,0-1 0,-1 0 1,0 1-1,1-1 0,-1 0 0,1 1 0,-1-1 1,0 1-1,1-1 0,-2 1 0,0-1 65,0 0-1,0 1 1,0-1-1,0 1 0,0-1 1,0 1-1,0 0 1,0 0-1,-4 0 0,-1 1 111,0 0 0,0 1 0,0-1 0,0 1-1,-8 4 1,2 1-76,1 0 0,0 1-1,0 0 1,1 1 0,0 0 0,1 1-1,-16 19 1,19-22-125,1 1 0,1 1 0,-1-1 0,1 1 0,0-1-1,1 1 1,0 1 0,1-1 0,0 1 0,0-1 0,-2 18 0,5-26-74,-1 0 1,1 0-1,0 0 0,0 0 1,0-1-1,0 1 0,0 0 1,0 0-1,0 0 1,0 0-1,0 0 0,0 0 1,0 0-1,1 0 1,-1 0-1,0 0 0,1 0 1,-1 0-1,1-1 0,-1 1 1,1 0-1,-1 0 1,1-1-1,-1 1 0,1 0 1,0 0-1,-1-1 0,1 1 1,0-1-1,0 1 1,-1-1-1,1 1 0,0-1 1,0 1-1,0-1 1,0 0-1,0 1 0,0-1 1,0 0-1,0 0 0,-1 0 1,1 0-1,0 0 1,0 0-1,0 0 0,0 0 1,0 0-1,2 0 1,2-2 10,0 1 0,0-1 0,0 0 0,0 0 0,0-1 1,-1 1-1,8-6 0,5-6 26,0 0 1,-1-1 0,25-29-1,34-58-66,-64 87 9,-22 31 65,1 1-1,-9 20 1,14-28 7,2 0 0,-1 1 0,1-1 0,1 1 0,0 0 0,0-1 0,0 15 0,2-22-45,0-1 0,0 1 0,0 0 0,0-1 0,0 1 0,0 0 1,1-1-1,-1 1 0,1 0 0,-1-1 0,1 1 0,0-1 0,-1 1 0,1-1 0,0 0 0,0 1 1,0-1-1,0 0 0,0 1 0,0-1 0,3 2 0,-2-2 0,0 0 0,0 0 0,0-1 0,0 1 0,1 0 0,-1-1 0,0 1 0,0-1 0,1 0 0,-1 0 0,0 0 0,1 0 0,3-1 0,3 0 3,-1-1-1,1 0 0,-1-1 1,0 0-1,0-1 1,0 1-1,8-6 0,11-10-65,0-2 0,-2-1-1,25-26 1,-57 72-38,4-17 114,1 1 0,-1-1 0,1 0 0,0 1 0,1-1 0,-2 13 0,3-18-19,0-1 1,0 1-1,0-1 0,0 0 0,1 1 0,-1-1 0,0 1 1,1-1-1,-1 1 0,1-1 0,-1 0 0,1 1 0,0-1 0,-1 0 1,1 1-1,0-1 0,0 0 0,0 0 0,0 0 0,0 0 0,0 0 1,0 0-1,1 0 0,-1 0 0,0 0 0,0-1 0,1 1 0,-1 0 1,1-1-1,-1 1 0,0-1 0,1 0 0,-1 1 0,1-1 1,-1 0-1,1 0 0,-1 0 0,1 0 0,-1 0 0,1 0 0,1-1 1,6 0-21,-1-1 0,1 0 0,0 0 0,-1-1 0,1 0 1,-1 0-1,0-1 0,0-1 0,0 1 0,7-7 0,-3 4-197,1-1 0,18-7-1,-30 15 200,-1 0 0,0 0 0,1 0 0,-1-1 0,0 1 0,0 0 0,1 0 0,-1 0 0,0 0 0,1 0 0,-1 0 0,0 0 0,1 0 0,-1 0 0,0-1 0,1 1 0,-1 1 0,0-1 0,1 0 0,-1 0 0,0 0 0,1 0 0,-1 0 0,0 0 0,1 0-1,-1 0 1,0 0 0,0 1 0,1-1 0,-1 0 0,0 0 0,1 0 0,-1 1 0,0-1 0,0 0 0,0 0 0,1 1 0,-1-1 0,0 0 0,0 0 0,0 1 0,1-1 0,-1 0 0,0 1 0,0-1 0,0 0 0,0 1 0,0-1 0,0 0 0,0 1 0,0-1 0,0 0-1,0 1 1,0-1 0,0 0 0,0 1 0,0-1 0,0 1 0,-7 22-200,7-21 189,-1-1 7,-7 20-266,1 0 0,0 0-1,-5 41 1,12-61 220,0 0-1,0 0 1,0 0 0,0 1-1,0-1 1,0 0-1,0 0 1,0 0 0,1 0-1,-1 0 1,0 0 0,1 0-1,-1 0 1,1 0 0,1 2-1,-2-3 44,1 1 0,-1-1 0,1 1-1,-1-1 1,1 0 0,-1 0 0,1 1 0,-1-1 0,1 0-1,-1 0 1,1 1 0,0-1 0,-1 0 0,1 0 0,0 0-1,-1 0 1,1 0 0,-1 0 0,1 0 0,0 0 0,-1 0-1,1 0 1,-1-1 0,1 1 0,0 0 0,-1 0 0,1 0-1,-1-1 1,2 0 0,15-12-428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1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18788,'-17'21'2926,"-5"8"-1533,0 0 0,-28 55 1,43-70-1233,1 0 0,0 0 0,1 1 0,0 0 1,1 0-1,1 0 0,0 0 0,1 0 1,0 16-1,2-28-145,0-1-1,0 1 1,0-1 0,0 1-1,0 0 1,1-1 0,0 1 0,-1-1-1,1 1 1,0-1 0,0 0-1,0 1 1,0-1 0,0 0 0,1 0-1,-1 1 1,1-1 0,0 0-1,-1-1 1,1 1 0,0 0 0,0 0-1,0-1 1,0 1 0,0-1-1,4 2 1,-2-2-7,0 0 0,0 0 0,0-1 0,0 1 1,0-1-1,0 0 0,0 0 0,0 0 0,0-1 0,0 1 0,0-1 0,0 0 0,0 0 0,0-1 0,7-2 0,8-6 0,0 0 0,-1-1 0,0-1 1,31-27-1,57-67-225,-97 97 182,52-61-193,-53 60 147,-1 0 0,0 0 0,0 0 0,9-24 0,-16 34 73,1-1-1,-1 1 0,0-1 0,1 1 0,-1-1 0,0 1 0,0-1 1,0 1-1,1-1 0,-1 0 0,0 1 0,0-1 0,0 1 0,0-1 1,0 0-1,0 1 0,0-1 0,0 1 0,0-1 0,0 1 0,-1-1 1,1 0-1,0 1 0,0-1 0,-1 1 0,1-1 0,0 1 0,0-1 1,-1 1-1,1-1 0,-1 0 0,0 1 1,0 0 0,-1-1 0,1 1 0,0 0 0,0 0 0,0 0 0,0 0 0,-1 0-1,1 0 1,0 1 0,0-1 0,0 0 0,0 0 0,-2 2 0,-5 1-11,0 0 0,0 1 0,-9 7 0,2 0 20,1 1 0,0 1 0,0 0 0,1 1 0,1 0 0,1 1 0,0 0 0,-15 29-1,19-32-65,1 1-1,1 0 0,0 0 0,0 1 0,1-1 0,1 1 0,0 0 0,1 0 0,1 1 0,0-1 0,1 0 0,2 16 0,-1-22-16,0-1 0,1 1-1,0-1 1,1 1 0,5 11-1,-7-17 80,0 0 0,0 0-1,0-1 1,0 1 0,0 0-1,0-1 1,0 1 0,0-1 0,1 0-1,-1 1 1,1-1 0,-1 0-1,1 0 1,-1 0 0,1 0-1,0 0 1,-1 0 0,1 0 0,0-1-1,0 1 1,0-1 0,0 1-1,-1-1 1,1 0 0,0 1-1,0-1 1,0 0 0,2-1-1,29-11-281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51 18508,'1'-3'177,"0"0"0,-1 0 1,1 0-1,-1 0 0,0 0 0,0 0 0,0 0 1,0 0-1,-1 0 0,1 0 0,-2-3 1,2 5-147,-1 0 0,1 0 0,0 1 0,-1-1 0,1 1 0,-1-1 1,1 0-1,-1 1 0,1-1 0,-1 1 0,0-1 0,1 1 0,-1-1 1,1 1-1,-1 0 0,0-1 0,0 1 0,1 0 0,-2-1 0,0 1 24,1 0-1,-1 0 1,0-1-1,0 2 0,0-1 1,1 0-1,-1 0 0,0 0 1,0 1-1,1-1 1,-4 2-1,-11 5 59,0 1 0,1 1 0,0 0 1,0 1-1,-14 12 0,-6 5-88,-99 75-17,110-82-3,1 1 1,1 2-1,-26 33 1,44-51-8,1 1 1,-1-1 0,1 1 0,0-1 0,0 1-1,1 0 1,0 0 0,0 1 0,0-1 0,1 0 0,-1 1-1,2-1 1,-1 0 0,1 8 0,0-9-32,1-1 0,0 0 1,0 0-1,0 0 0,0 0 0,1 0 0,0 0 0,0 0 1,0 0-1,0-1 0,0 1 0,1-1 0,0 1 1,-1-1-1,1 0 0,0 0 0,1 0 0,-1-1 1,0 1-1,1-1 0,0 0 0,3 2 0,2 1-28,0-2-1,0 1 0,1-1 1,-1 0-1,1-1 0,-1 0 0,1-1 1,0 0-1,0 0 0,17-2 1,20-4-200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15739,'-9'1'281,"1"-1"-1,0 1 1,-1 1-1,1 0 1,0 0 0,0 0-1,0 1 1,0 0-1,1 1 1,-1 0-1,1 0 1,0 0-1,-11 10 1,13-10-239,0 0 1,0 1 0,0 0-1,1 0 1,0 0 0,0 1-1,0-1 1,1 1 0,0 0 0,0 0-1,0 0 1,1 1 0,0-1-1,0 0 1,0 1 0,1 0-1,-1 8 1,2-13-39,0-1 0,0 1 0,0-1 0,0 1 0,1 0 1,-1-1-1,0 1 0,1-1 0,-1 1 0,1-1 0,-1 1 0,1-1 0,0 1 0,-1-1 0,1 0 0,0 1 1,0-1-1,0 0 0,0 0 0,0 0 0,0 0 0,1 1 0,-1-2 0,0 1 0,0 0 0,1 0 1,-1 0-1,1-1 0,-1 1 0,1 0 0,-1-1 0,1 1 0,2-1 0,5 2 9,0-1 0,0-1 0,0 0 0,17-2 0,-2 1-6,-20 1-7,0 0 1,0 0 0,0 0 0,0 1-1,0-1 1,0 1 0,-1 0 0,1 1-1,0-1 1,-1 0 0,1 1 0,-1 0-1,1 0 1,-1 0 0,0 0 0,1 1-1,2 2 1,-4-2 6,0 0 0,0 0 0,0 0 0,0 1 0,0-1 0,-1 0 0,0 1 0,1-1 0,-1 1 0,-1-1 0,1 1 0,0 0 0,-1-1 0,0 1 0,0-1 0,0 1 0,0 0 0,-2 6 0,1-2 146,-1 0 0,-1 0-1,0 0 1,0 0 0,0-1-1,-1 1 1,0-1 0,0 0-1,-1 0 1,0 0-1,0-1 1,-1 0 0,0 0-1,-11 9 1,8-8 63,1-1 0,-1 0 0,0 0 0,-1-1 0,1-1 0,-1 1 0,0-2 0,0 1 0,0-1 0,0-1 0,-13 2-1,22-4-258,-1 1 0,1-1 0,0 0 0,-1 0-1,1 1 1,-1-1 0,1 0 0,0 0 0,-1-1-1,1 1 1,0 0 0,-1 0 0,1-1-1,0 1 1,-1-1 0,1 1 0,0-1 0,0 1-1,-1-1 1,1 0 0,0 0 0,0 0 0,0 1-1,0-1 1,0 0 0,0 0 0,0 0-1,0-1 1,0 1 0,1 0 0,-1 0 0,0 0-1,1-1 1,-1 1 0,1 0 0,-1 0 0,1-1-1,0-1 1,-1-2-140,2 0 0,-1-1 0,0 1 1,1 0-1,0 0 0,0 0 0,1-1 0,0 1 0,2-5 0,11-22-563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 14819,'5'-2'416,"10"-5"1843,-15 7-2196,1 0 0,-1 1 1,0-1-1,0 0 0,1 0 0,-1 0 0,0 0 0,1 0 1,-1 1-1,0-1 0,0 0 0,0 0 0,1 1 0,-1-1 0,0 0 1,0 0-1,0 1 0,1-1 0,-1 0 0,0 0 0,0 1 1,0-1-1,0 0 0,0 1 0,0-1 0,0 0 0,0 1 1,1-1-1,-1 0 0,0 1 0,0-1 0,-1 0 0,1 1 1,0-1-1,0 0 0,0 1 0,0-1 0,0 0 0,0 0 0,0 1 1,0-1-1,-1 0 0,1 1 0,0-1 0,0 0 0,0 0 1,-1 1-1,-11 47 1466,-6 62 0,11-38-1411,3 99 0,4-163-184,0-5-9,0 0-1,0 0 0,0-1 0,0 1 0,1 0 0,-1 0 0,1 0 0,-1-1 0,1 1 0,0 0 0,0-1 0,2 4 1,-3-9-118,1 1 1,0 0 0,-1-1-1,0 1 1,1-1 0,-1 1-1,0 0 1,0-1 0,-1-2-1,-4-20-391,-1 0 0,-14-37 0,12 41 1051,1 0-1,1-1 0,-5-41 1,10 62-402,1 0 0,1-1 0,-1 1 1,0 0-1,0 0 0,0 0 0,1 0 0,-1-1 1,0 1-1,1 0 0,-1 0 0,1 0 0,-1 0 1,1 0-1,0 0 0,-1 0 0,1 0 0,0 0 1,0 1-1,0-1 0,0 0 0,0 0 0,-1 1 1,1-1-1,0 0 0,1 1 0,-1-1 0,0 1 1,0 0-1,0-1 0,0 1 0,0 0 0,0-1 1,1 1-1,1 0 0,6-1 91,1 0 0,0 1 1,15 2-1,-5-1-462,2-2 90,0 0 0,0-1 0,0-2 1,21-5-1,8-6-172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3:3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3558 449 8674,'-80'5'631,"0"-3"1,-1-3 0,1-4-1,-138-26 1,-143-47-398,3 1 13,-181-55 56,519 125-301,-245-72-60,203 65 19,0 2 1,-87-6-1,88 16 21,0 3 1,1 2-1,-1 3 0,1 3 1,-60 17-1,50-7-13,2 4 0,1 2 0,-124 67 1,163-76 23,1 2 1,1 0 0,1 2-1,1 1 1,1 1 0,0 1 0,2 1-1,0 1 1,2 0 0,1 2-1,1 0 1,2 1 0,0 1 0,2 0-1,1 1 1,1 0 0,2 1-1,1 0 1,2 0 0,-5 52 0,9-56 40,-4 32-307,2 0-1,9 112 1,-4-154 16,2-1 0,0 0 0,1 0 0,0 0 0,1 0 0,1-1 0,1 0 0,0 0 0,1 0 0,0-1 0,1 0 0,1-1 0,0 0 0,1 0 1,16 14-1,-8-12-115,2 0 1,0-1 0,33 16-1,72 26-339,-115-51 682,50 20-58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16764,'1'0'2064,"-1"3"-1304,-4 6-416,-2 1 2161,0 3-2081,1 1-648,0-1 240,3-2-104,0 1-88</inkml:trace>
  <inkml:trace contextRef="#ctx0" brushRef="#br0" timeOffset="1">13 311 20316,'-1'19'2321,"-4"-6"-1601,7-13-312,2-3 1208,3-6-1480,0-7 353,3-9-329,-2-3-152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49 18036,'2'-7'1324,"-7"17"-979,-7 20-140,-14 48 200,11-39-166,2 0 0,2 1-1,2 1 1,-5 51 0,14-88-185,-1-1 0,1 1 0,0 0 1,1-1-1,-1 1 0,1 0 0,-1-1 1,1 1-1,0 0 0,0-1 0,1 0 1,-1 1-1,1-1 0,0 0 0,2 5 1,-2-7-6,0 1 1,0-1-1,-1 0 1,1 0 0,0 1-1,0-1 1,0 0-1,1 0 1,-1-1 0,0 1-1,0 0 1,0-1-1,1 1 1,-1-1 0,0 0-1,0 0 1,1 0-1,-1 0 1,0 0 0,1 0-1,-1-1 1,0 1-1,0-1 1,0 0 0,1 1-1,1-2 1,10-4 173,0 0-1,-1-1 1,1 0 0,-1-1 0,-1-1 0,18-15 0,-2-1 393,37-43 0,-30 26-242,-3-1 0,-1-2 1,25-50-1,-56 94-377,4-5-172,0-1 1,0 0-1,-1 0 1,0 0 0,-1 0-1,1-1 1,-1 1-1,-1-1 1,2-10 0,-3 17 167,0 1 1,0 0-1,0-1 1,0 1-1,0-1 1,0 1 0,0 0-1,0-1 1,0 1-1,0-1 1,0 1-1,0 0 1,0-1-1,0 1 1,0 0 0,0-1-1,0 1 1,-1-1-1,1 1 1,0 0-1,0-1 1,0 1 0,-1 0-1,1-1 1,0 1-1,0 0 1,-1 0-1,1-1 1,0 1-1,-1 0 1,1 0 0,0 0-1,-1-1 1,1 1-1,0 0 1,-1 0-1,1 0 1,-1 0-1,1 0 1,0 0 0,-1-1-1,1 1 1,-1 0-1,1 0 1,0 0-1,-1 1 1,1-1 0,0 0-1,-1 0 1,1 0-1,-1 0 1,1 0-1,0 0 1,-1 0-1,1 1 1,0-1 0,-1 0-1,1 0 1,0 0-1,-1 1 1,1-1-1,0 0 1,-1 1 0,-7 7-427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16027,'-1'34'1545,"1"0"-1153,3-3-376,5-4 584,8-9-1168,3-3 688,3-15-240,4-9-200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15219,'-14'6'551,"0"1"0,0 0 0,1 1 0,0 0 0,-12 12 0,20-16-403,0 1 0,1 0 1,-1-1-1,1 2 0,0-1 0,0 1 1,1-1-1,0 1 0,0 0 0,0 0 1,0 0-1,1 1 0,0-1 0,-1 7 0,3-12-119,0 0-1,-1 0 0,1 0 1,0-1-1,0 1 0,0 0 0,0 0 1,0 0-1,0 0 0,0 0 1,0 0-1,0 0 0,0 0 0,0-1 1,1 1-1,-1 0 0,0 0 1,1 0-1,-1 0 0,0 0 0,1-1 1,-1 1-1,1 0 0,-1 0 1,1-1-1,0 1 0,-1-1 0,1 1 1,0 0-1,-1-1 0,1 1 1,0-1-1,0 1 0,0-1 0,-1 0 1,1 1-1,0-1 0,0 0 1,0 1-1,0-1 0,0 0 0,-1 0 1,1 0-1,0 0 0,0 0 1,0 0-1,0 0 0,0 0 0,0 0 1,1-1-1,6-1 87,-1 1 0,1-2 0,-1 1 0,12-6 0,53-31 334,-53 28-395,0 0 0,0 1 0,1 1 0,0 1 1,32-8-1,-51 15-53,1 1 0,0 0-1,0-1 1,-1 1 0,1 0 0,0 0 0,0 0 0,0 0 0,-1 0 0,1 1 0,0-1 0,0 0-1,-1 1 1,1 0 0,0-1 0,-1 1 0,1 0 0,0 0 0,-1 0 0,1 0 0,-1 0 0,0 0-1,1 0 1,-1 0 0,0 1 0,1-1 0,-1 0 0,0 1 0,0-1 0,1 3 0,1 4 9,0 0 0,-1 0 0,0 1 0,0-1 0,1 14 0,-3-15 6,1-1 0,0 1 0,0-1 0,1 1 1,0-1-1,0 0 0,6 12 0,-7-17-8,0 0-1,0 1 1,0-1 0,0 0-1,0 0 1,0 0 0,1-1-1,-1 1 1,0 0 0,1 0-1,-1-1 1,0 1 0,1-1-1,-1 1 1,1-1 0,-1 0-1,1 1 1,-1-1 0,1 0-1,-1 0 1,1 0 0,0 0 0,-1 0-1,1-1 1,-1 1 0,3-1-1,4-2 27,0 1 0,-1-1 0,14-8-1,-16 9-23,63-39 150,-45 27-156,0 0-1,37-15 1,-57 28-19,0 0 1,0 0 0,0 0-1,1 0 1,-1 1 0,0-1-1,0 1 1,7 0-1,-9 0 10,0 0 0,0 1 0,0-1 0,0 0-1,-1 1 1,1-1 0,0 0 0,0 1-1,0-1 1,-1 1 0,1-1 0,0 1 0,0 0-1,-1-1 1,1 1 0,0 0 0,-1-1-1,1 1 1,-1 0 0,1 0 0,-1-1 0,0 1-1,1 0 1,-1 0 0,0 0 0,1 0 0,-1 0-1,0-1 1,0 1 0,0 0 0,0 0-1,0 0 1,0 0 0,0 2 0,-1 6-24,0 1 1,-1 0 0,0-1-1,-5 16 1,-3 8-593,10-23 25,0-10 583,0 0 0,1 0 0,-1 0 0,0 0 0,1 0 1,-1 0-1,0 0 0,0 0 0,1 0 0,-1 0 0,0 0 0,1 0 0,-1 0 1,0 0-1,0 0 0,1-1 0,-1 1 0,0 0 0,0 0 0,1 0 0,-1 0 0,0-1 1,0 1-1,0 0 0,1 0 0,-1 0 0,0-1 0,0 1 0,0 0 0,0 0 1,1-1-1,-1 1 0,0 0 0,0-1 0,12-13-300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 20028,'-5'-2'131,"0"0"1,0 1-1,0-1 0,0 1 0,0 0 0,0 1 0,-1-1 0,1 1 1,0 0-1,0 0 0,-1 1 0,1-1 0,0 1 0,0 0 1,0 1-1,0-1 0,0 1 0,0 0 0,0 0 0,0 1 0,1 0 1,-1-1-1,1 1 0,0 1 0,0-1 0,0 1 0,0-1 1,1 1-1,-1 0 0,1 0 0,-3 6 0,5-9-145,1 0 0,0 0-1,-1 0 1,1 0 0,0 0-1,-1 0 1,1 1 0,0-1-1,0 0 1,0 0 0,0 0-1,0 0 1,1 0 0,-1 0-1,0 1 1,0-1 0,1 0-1,-1 0 1,1 0 0,-1 0-1,1 0 1,-1 0 0,1 0-1,-1 0 1,1-1 0,0 1-1,0 0 1,-1 0 0,1 0-1,0-1 1,0 1 0,0 0-1,0-1 1,0 1 0,1 0-1,5 3-207,0-1 0,1 1-1,13 3 1,-16-6 100,13 5-339,0 1 0,0 0 0,-1 1-1,29 19 1,-41-24 413,-1 1-1,1-1 1,-1 1 0,0 0-1,0 0 1,-1 1 0,1-1-1,-1 1 1,4 6 0,-6-8 96,0 0 0,0 0 0,0 0 1,0 1-1,0-1 0,0 0 0,-1 0 0,0 1 1,0-1-1,0 0 0,0 1 0,0-1 0,-1 0 1,1 1-1,-1-1 0,0 0 0,-1 4 0,-1-2 102,0 0 0,0 0 0,0 0 0,0 0 0,-1-1-1,0 1 1,0-1 0,0 0 0,0 0 0,-1-1 0,0 1-1,0-1 1,0 0 0,-9 5 0,9-6-134,-1 1 0,1-1 0,-1 0 0,1 0 0,-1-1 0,1 0 0,-1 0 0,0 0 0,0 0 0,0-1 0,1 0 0,-1 0 0,0-1 0,-10-2 0,14 2-57,0 1 0,0-1 1,1 0-1,-1 0 0,0 0 1,1-1-1,-1 1 0,1 0 1,-1 0-1,1-1 0,0 1 1,0-1-1,-1 1 0,1-1 1,0 0-1,0 1 0,1-1 0,-1 0 1,0 0-1,1 0 0,-1 0 1,1 1-1,-1-1 0,1 0 1,0 0-1,0 0 0,0 0 1,0 0-1,0 0 0,0 0 1,0 0-1,1 0 0,0-3 1,10-27-460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15499,'-1'5'338,"0"-1"0,-1 0 0,1 0-1,-1 0 1,0 0 0,0 0 0,-1-1 0,1 1-1,-1-1 1,-3 5 0,-5 7 905,4-4-472,1 0-1,-9 21 1,14-29-698,0 0-1,0 0 0,0 0 1,0 0-1,1 0 1,-1 0-1,1 0 0,0 0 1,-1 1-1,1-1 1,1 0-1,-1 0 1,0 0-1,1 0 0,0 0 1,1 6-1,-1-8-61,0 0 0,1 0-1,-1 0 1,0 0 0,0 0 0,0 0-1,1 0 1,-1 0 0,0 0 0,1 0-1,-1-1 1,1 1 0,-1-1 0,1 1 0,-1-1-1,1 1 1,-1-1 0,1 0 0,-1 0-1,1 0 1,0 0 0,-1 0 0,1 0-1,-1 0 1,1-1 0,1 0 0,5 0-39,0-1 0,0 0 0,13-6 0,3-5-133,0-1 0,-1-2 1,0 0-1,35-33 0,0 0-181,-85 91 1024,14-22-406,-11 23 274,23-41-503,0 1 1,0 0-1,0 0 1,0 0-1,0 0 1,0 0-1,1 0 1,-1 0-1,1 0 1,0 0-1,0 0 1,0 0-1,2 5 1,-2-7-33,1 0 0,0 0 0,-1 0 1,1 0-1,0 0 0,0 0 0,0 0 0,0 0 1,0 0-1,0-1 0,0 1 0,0 0 1,0-1-1,0 1 0,0-1 0,1 1 0,-1-1 1,0 1-1,0-1 0,0 0 0,1 0 0,-1 0 1,0 0-1,0 0 0,1 0 0,-1 0 1,0 0-1,0 0 0,1 0 0,-1-1 0,2 0 1,43-12 1,-44 12-25,64-30-288,-53 24 135,0 0-1,1 1 1,-1 0-1,1 1 1,1 0 0,-1 1-1,26-3 1,-39 7 148,0 0 1,0 0-1,1-1 1,-1 1-1,0 1 1,0-1-1,0 0 1,1 0-1,-1 0 1,0 1-1,0-1 1,0 0-1,0 1 1,1-1-1,-1 1 1,0 0 0,0-1-1,0 1 1,0 0-1,0-1 1,-1 1-1,1 0 1,0 0-1,0 0 1,0 0-1,-1 0 1,1 0-1,0 0 1,-1 0-1,1 0 1,-1 0-1,1 1 1,-1-1-1,0 0 1,1 0-1,-1 2 1,0 4 82,0 0 0,0 1 0,0-1 1,-1 0-1,-3 10 0,3-11 93,0 0 1,0 1-1,0-1 1,1 9-1,0-15-148,0 0-1,0 1 1,0-1 0,0 0-1,0 1 1,0-1 0,1 0-1,-1 1 1,0-1-1,0 0 1,0 1 0,0-1-1,1 0 1,-1 0 0,0 1-1,0-1 1,0 0 0,1 0-1,-1 1 1,0-1 0,0 0-1,1 0 1,-1 0 0,0 0-1,1 1 1,-1-1-1,0 0 1,1 0 0,-1 0-1,0 0 1,1 0 0,13-3 225,15-14-123,-26 14-105,39-25-158,46-28-414,-77 50 433,0 0 0,0 1 0,1 1 0,0 0 1,0 0-1,14-2 0,-25 6 125,-1 0 0,1 0-1,0-1 1,0 1 0,0 0 0,0 0 0,0 0 0,0 0-1,0 0 1,0 0 0,0 0 0,0 0 0,0 0 0,0 0 0,0 1-1,-1-1 1,1 0 0,0 1 0,0-1 0,0 1 0,0-1-1,0 1 1,-1-1 0,1 1 0,0-1 0,-1 1 0,1 0 0,0-1-1,-1 1 1,2 2 0,-2-1 41,1 1 0,-1-1-1,0 1 1,1-1 0,-1 1 0,-1 0-1,1-1 1,0 1 0,-1 2 0,0-3 34,1 1 1,-1 0 0,1-1 0,0 1 0,0-1 0,0 1 0,0-1 0,1 1 0,0 2 0,-1-4-50,1 0 0,0 0 0,0 0-1,0-1 1,0 1 0,0 0 0,0-1 0,0 1 0,0 0-1,0-1 1,0 0 0,0 1 0,0-1 0,0 0-1,0 1 1,0-1 0,1 0 0,-1 0 0,0 0 0,0 0-1,0 0 1,0 0 0,1 0 0,-1 0 0,2-1 0,31-7 180,-15 2-145,-8 2-105,1 0-1,1 0 1,-1 2 0,0-1 0,1 2 0,20-1 0,-32 2 16,0 0 0,0 0-1,0 0 1,0 0 0,0 1-1,0-1 1,-1 0 0,1 1-1,0-1 1,0 0 0,0 1-1,0-1 1,-1 1 0,1 0-1,0-1 1,0 1 0,-1 0-1,1-1 1,0 1 0,-1 0 0,1 0-1,-1-1 1,1 1 0,-1 0-1,1 0 1,-1 0 0,0 0-1,1 0 1,-1 0 0,0 0-1,0 0 1,0-1 0,0 1-1,0 0 1,0 0 0,0 0-1,0 0 1,0 0 0,0 0 0,0 0-1,-1 2 1,1 4-479,0-7 308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156 234 17444,'1'-1'121,"-1"-1"0,0 1 1,1-1-1,-1 1 1,0-1-1,1 1 0,-1-1 1,0 1-1,0-1 0,0 1 1,-1-1-1,1 1 0,0-1 1,-1 1-1,1 0 1,0-1-1,-1 1 0,0-1 1,1 1-1,-1 0 0,0-1 1,0 1-1,1 0 0,-1 0 1,0 0-1,0 0 1,-1 0-1,1 0 0,0 0 1,0 0-1,0 0 0,-1 0 1,1 0-1,0 1 0,-1-1 1,1 1-1,0-1 1,-1 1-1,1-1 0,-1 1 1,-2 0-1,-2-2 98,1 2 1,0-1-1,-1 1 1,1 0-1,-1 0 1,1 0-1,-1 1 0,1 0 1,-1 0-1,-7 2 1,6 0-86,0 1 1,1-1-1,0 1 1,-10 8 0,15-11-114,-1 1 0,0-1 0,1 1 0,-1 0 0,1 0 0,0-1 0,0 1 0,-3 4 0,4-5-15,0 0-1,0-1 0,-1 1 1,1 0-1,0 0 0,0 0 1,0-1-1,0 1 0,0 0 1,0 0-1,0-1 0,0 1 1,1 0-1,-1 0 0,0 0 1,0-1-1,1 1 1,-1 0-1,0-1 0,1 1 1,-1 0-1,0-1 0,1 1 1,-1 0-1,2 0 0,-1 0 0,1 0 0,0 1 0,0-1 0,1 0-1,-1-1 1,0 1 0,0 0 0,0-1 0,1 1 0,-1-1 0,0 1-1,1-1 1,-1 0 0,0 0 0,0 0 0,1-1 0,-1 1-1,0 0 1,1-1 0,-1 0 0,3 0 0,48-20 0,-53 21-5,31-15 15,-2-2 0,0-1 1,47-38-1,-28 15-15,45-51 1,-93 92-2,0 0 1,0 0-1,0 0 1,0 0-1,0 1 1,0-1-1,0 0 1,0 0-1,1 0 1,-1 0-1,0 1 1,0-1-1,0 0 1,0 0 0,0 0-1,0 0 1,0 0-1,0 1 1,1-1-1,-1 0 1,0 0-1,0 0 1,0 0-1,0 0 1,1 0-1,-1 0 1,0 0-1,0 1 1,0-1 0,0 0-1,1 0 1,-1 0-1,0 0 1,0 0-1,0 0 1,0 0-1,1 0 1,-1 0-1,0 0 1,0 0-1,0 0 1,1 0-1,-1 0 1,0-1-1,0 1 1,0 0 0,0 0-1,1 0 1,-1 0-1,0 0 1,0 0-1,0 0 1,0 0-1,0-1 1,0 1-1,1 0 1,-4 6 4,-1 1-1,1-1 1,-1 0 0,0 0 0,0 0-1,-7 6 1,-12 16 82,11-10 28,0 1 0,1 1 0,1 0 0,0 0 0,-8 28 0,18-46-102,-1 0 0,0-1 0,1 1-1,-1 0 1,1-1 0,0 1 0,-1 0 0,1 0-1,0-1 1,0 1 0,0 0 0,1 0 0,-1 0 0,0-1-1,0 1 1,1 0 0,0-1 0,-1 1 0,1 0 0,0-1-1,-1 1 1,1-1 0,0 1 0,0-1 0,0 1-1,1-1 1,-1 0 0,0 1 0,0-1 0,1 0 0,-1 0-1,1 0 1,-1 0 0,1 0 0,-1 0 0,1 0-1,0-1 1,-1 1 0,1-1 0,2 1 0,2 0-17,0 0-1,1 0 1,-1-1 0,1 0-1,-1-1 1,1 1 0,-1-1 0,1 0-1,-1-1 1,6-2 0,13-5-96,0-2 0,-1 0-1,33-22 1,62-52-120,-106 72 297,-13 13-73,0-1 0,0 1 1,0 0-1,0 0 0,0 0 0,0 0 0,0-1 0,0 1 0,0 0 0,0 0 0,0 0 0,0-1 0,0 1 0,0 0 0,0 0 0,0 0 0,0 0 1,0-1-1,0 1 0,0 0 0,-1 0 0,1 0 0,0 0 0,0-1 0,0 1 0,0 0 0,0 0 0,0 0 0,-1 0 0,1 0 0,0 0 0,0 0 1,0-1-1,0 1 0,0 0 0,-1 0 0,1 0 0,0 0 0,0 0 0,0 0 0,-1 0 0,1 0 0,-3 0 11,-1 0 0,1 0 0,-1 0 0,1 0 0,-1 1 0,1-1 0,-5 3 0,-15 3 4,0 2 0,1 0 0,-29 15 0,45-20-18,1 0 1,-1 0-1,1 1 1,-1-1 0,1 1-1,0 1 1,0-1-1,1 1 1,-1 0-1,1 0 1,0 0-1,0 0 1,1 1 0,0-1-1,0 1 1,0 0-1,-2 7 1,5-12-3,-1 1 1,1 0-1,0 0 1,0 0-1,0-1 1,0 1-1,0 0 1,0 0-1,0-1 0,0 1 1,1 0-1,-1 0 1,1-1-1,-1 1 1,1 0-1,0-1 1,0 1-1,0-1 1,0 1-1,0-1 1,2 3-1,0-1-59,0-1 1,0 0-1,0 1 0,0-1 0,1-1 1,-1 1-1,1 0 0,-1-1 1,8 2-1,2 0 11,0-1 1,1 0-1,-1-1 1,25 0 0,-18-3 6,0-1 0,26-6 1,0-3-150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16548,'-22'0'1331,"0"1"0,-34 7 0,46-6-864,0 0-1,0 1 0,0 0 0,1 1 0,-1 0 0,1 1 0,-14 8 1,23-13-451,-1 0 0,1 1 0,0-1 0,-1 0 0,1 0 0,0 0 1,0 1-1,-1-1 0,1 0 0,0 0 0,0 0 0,-1 1 1,1-1-1,0 0 0,0 1 0,0-1 0,-1 0 0,1 1 0,0-1 1,0 0-1,0 0 0,0 1 0,0-1 0,0 0 0,0 1 1,0-1-1,0 1 0,0-1 0,0 0 0,0 1 0,0-1 1,0 0-1,0 1 0,0-1 0,12 7-42,22-1-704,-31-6 636,18 3-466,7 0-645,33 8-1,-54-10 1023,0 1 1,0 0 0,-1 1-1,1 0 1,-1 0 0,0 0 0,1 1-1,-1 0 1,-1 0 0,7 5-1,-11-8 193,0 0-1,0 0 1,1 0-1,-1 1 0,0-1 1,-1 0-1,1 0 0,0 1 1,0-1-1,0 1 1,-1-1-1,1 1 0,-1-1 1,1 1-1,-1-1 1,0 1-1,1-1 0,-1 1 1,0-1-1,0 1 0,0 0 1,0-1-1,-1 3 1,0-2 43,0 0 0,0 0 1,0 0-1,0 0 0,0 0 1,-1 0-1,1 0 0,-1 0 0,0 0 1,1-1-1,-1 1 0,0-1 1,-4 3-1,-2 1 137,-1 0 0,0-1 0,0 0-1,-1-1 1,1 0 0,-14 3 0,17-5-52,1 0 1,-1 0 0,0 0-1,0-1 1,0 0-1,0 0 1,0 0-1,0-1 1,1 0 0,-10-3-1,6-4 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81 16700,'-13'-9'397,"0"-1"1,-1 2 0,0 0 0,0 0 0,0 1-1,-1 1 1,0 0 0,-1 1 0,1 1 0,-18-2-1,23 4-275,-1 1 0,1 1 0,-1 0 0,1 0 0,-1 1 0,1 0 0,-1 1 0,1 0 0,0 1 0,0 0 0,0 1 0,0 0 0,1 0 0,0 1 0,-1 0 0,-10 9 0,14-9-80,1-1 0,-1 1 0,1 0 0,0 0-1,1 0 1,-1 1 0,1 0 0,0 0 0,1 0 0,-5 10 0,7-13-40,0-1 1,0 1-1,1-1 1,-1 1-1,1 0 0,0-1 1,-1 1-1,1 0 1,0 0-1,1-1 1,-1 1-1,0 0 0,1-1 1,0 1-1,-1-1 1,1 1-1,0-1 1,0 1-1,0-1 0,1 1 1,-1-1-1,1 0 1,-1 0-1,1 0 1,0 0-1,0 0 0,0 0 1,0 0-1,0 0 1,3 1-1,12 8-229,0-2-1,1 0 1,0-1-1,0-1 1,29 8-1,-30-11-76,-1 1-1,1 1 0,-1 0 0,-1 1 0,1 1 0,-1 0 0,26 20 1,-39-26 283,0 0-1,0 0 1,0 0 0,0 0 0,0 0 0,-1 1 0,1-1 0,-1 0 0,1 1 0,-1-1 0,0 1 0,1 3 0,-2-4 42,1-1 0,-1 1 0,0 0 0,0-1 0,0 1 0,0-1 0,0 1 0,-1 0 0,1-1 0,0 1 0,-1-1 0,1 1 0,-1-1 0,0 1 0,1-1 1,-2 3-1,-2 0 96,1-1 1,-1 1 0,1 0-1,-1-1 1,0 0 0,-1 0-1,1 0 1,0-1 0,-1 1-1,1-1 1,-1 0 0,-5 1-1,-4 2 146,-1 0 0,0-1-1,0-1 1,-1-1 0,1 0 0,0-1-1,-1-1 1,1 0 0,-27-4-1,40 3-310,0 1 0,0 0-1,0-1 1,0 1 0,1-1-1,-1 1 1,0-1 0,1 0-1,-1 0 1,0 0 0,1 0-1,-1 0 1,1 0-1,-1 0 1,1 0 0,0-1-1,0 1 1,-1 0 0,0-3-1,1 2 0,1 1-1,0-1 0,0 1 0,-1-1 1,1 1-1,0-1 0,1 1 0,-1-1 1,0 1-1,0-1 0,1 1 0,-1 0 0,1-1 1,-1 1-1,1-1 0,-1 1 0,1 0 1,0-1-1,0 1 0,0 0 0,-1 0 1,1 0-1,0 0 0,2-2 0,21-19-462,11-5-163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19244,'-4'7'236,"-57"136"2805,54-121-2796,0 0 0,2 1 0,0 0 0,-2 39 0,9 58-608,1-36-1427,-3-84 1777,0 0 0,0 0 0,0 0 0,0 0 0,0 0 0,0 0 0,0 0 0,-1 0 0,1 0 0,0 1 1,0-1-1,0 0 0,0 0 0,0 0 0,0 0 0,-1 0 0,1 0 0,0 0 0,0 0 0,0 0 0,0 0 0,0 0 1,0 0-1,-1 0 0,1 0 0,0 0 0,0 0 0,0 0 0,0 0 0,0 0 0,0-1 0,-1 1 0,1 0 0,0 0 1,0 0-1,0 0 0,0 0 0,0 0 0,0 0 0,0 0 0,-1 0 0,1-1 0,0 1 0,0 0 0,0 0 1,0 0-1,0 0 0,0 0 0,0 0 0,0-1 0,0 1 0,0 0 0,0 0 0,-3-8 111,0-1 0,0 1 0,1-1 0,0 1 0,-1-11-1,-3-14 352,3 21-278,-2-8 381,0 0 1,1-1-1,1 0 1,-1-34-1,4 55-551,0 0 1,0-1-1,0 1 1,0-1-1,1 1 1,-1 0-1,0-1 0,0 1 1,0-1-1,1 1 1,-1 0-1,0-1 1,0 1-1,1 0 0,-1-1 1,0 1-1,1 0 1,-1 0-1,0-1 1,1 1-1,-1 0 0,0 0 1,1 0-1,-1-1 1,1 1-1,-1 0 1,0 0-1,1 0 0,-1 0 1,1 0-1,-1 0 1,1 0-1,-1 0 1,0 0-1,1 0 0,-1 0 1,1 0-1,-1 0 1,1 0-1,-1 0 1,23 7-708,-18-6 505,47 12-378,-18-7 187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3:3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1505 3785,'112'25'297,"171"33"439,3-21 113,-148-31-450,0-6 0,0-6 0,0-6 0,-1-6 0,-1-6 0,232-73 0,-88-3-168,-213 71-137,-1-3 1,65-41-1,-114 61 60,0 0 1,-1 0-1,-1-2 0,0 0 1,-1-1-1,0 0 0,-1-1 1,-1 0-1,19-36 0,-19 28-19,-2 0-1,0-1 1,-2 0-1,0-1 1,-2 0-1,-1 0 1,2-31-1,-5 11-267,-2 0-1,-2 0 0,-1 0 1,-3 1-1,-2 0 1,-2 0-1,-1 0 0,-3 2 1,-1 0-1,-29-55 0,35 81 138,-1 0 0,0 1-1,-2 0 1,0 1 0,0 0-1,-2 0 1,0 2 0,0 0-1,-1 0 1,-1 1-1,-29-16 1,18 14-106,0 1-1,-1 2 1,-1 1-1,0 1 1,0 1-1,-58-7 1,-125 4-782,129 11 600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 17524,'-13'6'931,"-1"-1"1,1 2 0,-16 10 0,26-15-766,0 0 0,0 0 0,1 0 0,-1 0 1,0 1-1,1-1 0,-1 1 0,1 0 0,0-1 0,0 1 1,0 0-1,0 1 0,0-1 0,1 0 0,0 0 0,-1 1 1,1-1-1,-1 7 0,2-9-131,0 1 0,0-1 1,1 0-1,-1 0 0,0 1 1,1-1-1,-1 0 0,0 0 0,1 0 1,0 0-1,-1 0 0,1 0 1,0 0-1,-1 0 0,1 0 0,0 0 1,0 0-1,0 0 0,0 0 1,0 0-1,0-1 0,0 1 0,0 0 1,0-1-1,0 1 0,0-1 1,0 1-1,1-1 0,-1 0 0,0 1 1,0-1-1,1 0 0,-1 0 0,2 0 1,3 1-9,1-1 1,-1 0-1,1 0 1,13-2-1,-14 1-44,1-1 0,-1 0-1,0 0 1,0 0-1,0-1 1,0 0 0,0 0-1,-1-1 1,1 0 0,-1 0-1,0 0 1,0 0 0,0-1-1,-1 0 1,0 0 0,0 0-1,0 0 1,0-1 0,-1 1-1,0-1 1,0 0 0,0 0-1,-1 0 1,3-13 0,-4 18 12,-1 0-1,0 1 1,0-1 0,0 0 0,1 0 0,-1 1 0,0-1 0,0 0 0,0 0-1,0 0 1,0 1 0,0-1 0,0 0 0,-1 0 0,1 0 0,0 1-1,0-1 1,-1 0 0,1 0 0,0 1 0,-1-1 0,1 0 0,-1 1-1,1-1 1,-1 1 0,1-1 0,-1 0 0,1 1 0,-1-1 0,1 1 0,-1-1-1,0 1 1,1 0 0,-1-1 0,0 1 0,-1-1 0,1 1 3,-1 0 0,1 0 0,0 0 0,-1 0 0,1 1 0,0-1 0,-1 0 0,1 1 1,0-1-1,0 1 0,0-1 0,-1 1 0,1 0 0,0 0 0,0-1 0,0 1 0,0 0 0,0 0 0,0 0 1,0 0-1,-1 1 0,-1 3 28,0 0-1,0 0 1,0 0 0,0 0 0,1 0 0,0 1 0,0-1-1,0 1 1,1 0 0,0-1 0,-1 13 0,1-16-48,1 0 1,0 0 0,0 0 0,1 0-1,-1 0 1,0 0 0,1 1-1,-1-1 1,1 0 0,0 0 0,-1 0-1,1 0 1,0-1 0,0 1 0,0 0-1,1 0 1,-1-1 0,0 1-1,1 0 1,-1-1 0,1 1 0,-1-1-1,1 0 1,0 0 0,0 1-1,-1-1 1,1 0 0,0 0 0,0-1-1,0 1 1,0 0 0,0-1-1,0 1 1,0-1 0,4 1 0,2-1 1,0 0 0,1-1 0,-1 0 0,0 0 0,0-1 1,0 0-1,0 0 0,0-1 0,0 0 0,0 0 1,-1-1-1,0 0 0,0 0 0,8-7 0,25-17-272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55 18276,'-10'30'1037,"2"0"1,0 1 0,2-1-1,-2 36 1,5-20-197,6 89 0,0-87-2334,-5 74-1,-2-135-1686,0-16 2480,-1-34 98,-1-76 2876,6 138-2203,-1-1-1,1 1 1,0 0 0,0 0 0,0 0-1,0 0 1,1 0 0,-1 0 0,0-1 0,0 1-1,1 0 1,-1 0 0,1 0 0,-1 0-1,1 0 1,-1 0 0,1 0 0,0 0-1,-1 0 1,1 1 0,0-1 0,0 0-1,0 0 1,-1 1 0,1-1 0,2-1-1,0 1 53,0 1 1,0-1-1,1 1 0,-1-1 0,0 1 0,0 0 0,6 1 0,6 0-289,-6-2-33,0 0 1,0 0-1,-1 0 1,1-1-1,-1-1 1,1 1-1,-1-1 1,0-1-1,0 0 1,0 0-1,-1 0 1,1-1-1,-1 0 1,0 0-1,0-1 1,-1 0-1,0 0 1,0-1-1,0 0 1,7-11-1,-4 4-36,-1 0-1,0 0 1,-1-1-1,-1 1 1,0-2-1,-1 1 1,-1-1-1,0 0 1,-1 1-1,1-24 1,-4 37 281,0-1 0,0 1 0,0-1 0,0 1 0,-1-1 0,1 1 0,-1-1 0,0 1 0,1 0 0,-1-1 0,-2-3 0,3 6-21,0 0-1,-1-1 1,1 1 0,0 0 0,0 0-1,-1-1 1,1 1 0,0 0 0,-1 0-1,1-1 1,0 1 0,-1 0-1,1 0 1,0 0 0,-1 0 0,1-1-1,0 1 1,-1 0 0,1 0 0,0 0-1,-1 0 1,1 0 0,0 0 0,-1 0-1,1 0 1,-1 0 0,1 0 0,-1 0-1,0 1 27,0 0 0,-1-1-1,1 1 1,0 0-1,0 0 1,0 0-1,0 0 1,0 0 0,0 0-1,1 0 1,-1 0-1,-1 2 1,-4 7 172,0 1 1,1 0-1,1-1 1,-1 1-1,2 1 1,0-1-1,0 1 1,1-1-1,-1 19 1,2-30-221,1 0 0,0 0 0,0 0-1,0 0 1,0 0 0,0 0 0,0 0 0,0 0 0,0 0 0,0 1-1,0-1 1,0 0 0,0 0 0,0 0 0,0 0 0,0 0 0,0 0 0,0 0-1,0 0 1,0 1 0,0-1 0,0 0 0,1 0 0,-1 0 0,0 0-1,0 0 1,0 0 0,0 0 0,0 0 0,0 0 0,0 0 0,0 0 0,0 0-1,0 1 1,0-1 0,0 0 0,1 0 0,-1 0 0,0 0 0,0 0-1,0 0 1,0 0 0,0 0 0,0 0 0,0 0 0,0 0 0,0 0-1,1 0 1,-1 0 0,0 0 0,0 0 0,0 0 0,0 0 0,0 0 0,6-5 134,4-9 157,-3 5-29,-5 6-172,0 0 0,0 1 1,-1-1-1,1 0 0,-1 0 1,1 0-1,-1 0 0,0 0 1,1-6-1,-16 19-4674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143 233 11514,'10'-9'1077,"29"-34"2799,-36 39-3353,-1 1 0,1-1 0,-1 0-1,0 0 1,0 0 0,0-1 0,-1 1 0,1 0-1,-1-1 1,1-5 0,-2 10-452,0-1-1,0 0 1,0 0-1,0 0 1,0 0-1,0 0 1,0 0-1,-1 1 1,1-1-1,0 0 1,0 0-1,-1 0 1,1 1 0,-1-1-1,1 0 1,-1 0-1,1 1 1,-1-1-1,1 0 1,-1 1-1,0-1 1,1 1-1,-1-1 1,0 1-1,1-1 1,-1 1-1,0-1 1,0 1-1,0 0 1,1-1 0,-1 1-1,0 0 1,0 0-1,0-1 1,0 1-1,1 0 1,-1 0-1,0 0 1,0 0-1,0 0 1,0 0-1,-1 1 1,-3-1-1,1 1-1,-1-1 1,1 1 0,-1 0-1,1 1 1,0-1 0,-6 3-1,-4 3 22,0 1-1,1 0 1,-1 1-1,2 0 1,-1 1-1,1 1 1,1 0 0,0 1-1,-16 20 1,27-31-82,-1 0 1,1 0-1,-1-1 1,0 1 0,1 0-1,-1 0 1,1 0-1,0 0 1,-1 0 0,1 0-1,0 0 1,-1 0-1,1 0 1,0-1-1,0 1 1,0 0 0,0 0-1,0 0 1,0 0-1,0 0 1,0 0-1,0 0 1,0 0 0,1 0-1,-1 0 1,0 0-1,2 1 1,-1-1-2,0 0 1,0 0-1,0 0 1,1-1-1,-1 1 1,0 0-1,1-1 1,-1 1-1,0-1 1,1 1-1,-1-1 1,1 0-1,-1 0 1,1 0-1,-1 0 1,2 0-1,6 0-9,0-1 0,0 0 0,0-1 0,0 1-1,9-4 1,-4-2-43,0 0-1,0 0 1,0-1 0,-1-1-1,0 0 1,-1-1-1,0 0 1,0-1 0,-1-1-1,-1 1 1,0-2-1,0 1 1,-2-2-1,1 1 1,-2-1 0,10-21-1,-7 4 33,-10 30 17,0 0 1,1-1 0,-1 1 0,0 0-1,1 0 1,-1 0 0,0-1-1,0 1 1,0 0 0,0-1-1,0 1 1,-1 0 0,1 0-1,0-1 1,0 1 0,-1 0-1,1 0 1,-1 0 0,1 0-1,-2-3 1,1 4 0,0 0 1,1 0-1,-1 0 0,0 0 1,1 0-1,-1 0 0,1 0 1,-1 1-1,0-1 1,1 0-1,-1 0 0,0 0 1,1 1-1,-1-1 0,1 0 1,-1 1-1,1-1 0,-1 0 1,1 1-1,-1-1 0,1 1 1,-1-1-1,1 0 0,-1 1 1,1 0-1,0-1 1,-1 1-1,1-1 0,0 1 1,-1-1-1,1 2 0,-13 20 112,13-22-114,-8 16 59,2-1-1,0 1 0,0 0 0,-3 21 0,8-32-66,0 1 0,0-1 0,0 1 0,1-1 0,0 1 0,0 0 0,0-1 0,1 1 0,0-1-1,0 1 1,0-1 0,1 1 0,0-1 0,0 0 0,0 0 0,5 9 0,-5-12-83,-1-1 1,1 1-1,-1 0 0,1 0 1,-1-1-1,1 1 1,0-1-1,0 0 0,-1 1 1,1-1-1,0 0 1,0 0-1,0 0 0,1 0 1,-1-1-1,0 1 1,0 0-1,0-1 0,1 0 1,-1 1-1,0-1 1,0 0-1,1 0 0,-1 0 1,0 0-1,0-1 1,1 1-1,-1-1 0,0 1 1,0-1-1,0 0 1,0 0-1,1 0 0,-1 0 1,-1 0-1,4-3 1,1 0-134,-1 0 0,1 0 0,-1-1 0,0 0 0,-1-1 0,1 1 1,-1-1-1,0 1 0,-1-1 0,1 0 0,3-9 0,9-32-747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16868,'-5'13'1081,"-1"1"0,2-1 1,0 1-1,-4 25 0,-2 59 437,9-82-1204,-1 4-74,-8 153 1180,10-130-1193,9 85 0,-8-123-226,0-1 0,0 1 0,1-1 1,-1 0-1,1 1 0,3 5 0,-4-9-1,-1-1 0,0 1 1,1 0-1,-1-1 0,1 1 0,-1-1 1,1 0-1,-1 1 0,1-1 1,-1 1-1,1-1 0,-1 0 0,1 1 1,-1-1-1,1 0 0,-1 1 0,1-1 1,0 0-1,-1 0 0,2 1 1,-1-2-2,0 1 0,-1 0 1,1-1-1,0 1 0,-1 0 1,1-1-1,0 1 0,0-1 1,-1 1-1,1-1 0,-1 1 1,1-1-1,-1 1 0,1-1 1,0 0-1,-1 1 0,0-1 1,1 0-1,-1 1 0,1-1 1,-1-1-1,4-7-21,0 0 1,-1 0-1,0 0 0,-1 0 1,0 0-1,-1-1 0,1-12 1,-2-69-266,-1 81 243,1 0-3,0 3-10,-1 0 1,1 0-1,-1 1 1,-3-11-1,2 12-14,3 16 68,6 19 53,-6-26-43,1 0 1,0 0-1,1 0 0,-1 0 0,0 0 0,1-1 0,0 1 0,0-1 0,0 0 0,0 0 0,1 0 0,-1 0 0,1 0 0,0-1 0,0 1 0,0-1 1,6 2-1,-4-2-6,1 0 0,0 0 0,0-1 0,0 0 1,-1 0-1,1-1 0,0 1 0,0-2 0,0 1 1,12-3-1,-9 1-8,0-1 0,-1 1 0,0-2 0,1 0 0,-1 0 0,-1 0 0,13-9 0,-15 9 0,-1 0 1,0 0-1,0 0 0,0-1 0,0 0 1,-1 0-1,0 0 0,0-1 1,0 1-1,-1-1 0,3-6 0,-5 10 5,0 0 1,0 0-1,-1 0 0,1 0 0,-1 0 0,1 0 0,-1 0 0,0 0 0,0 0 0,0 0 0,0 0 0,0-1 0,0 1 0,0 0 1,-1 0-1,1 0 0,-1 0 0,0 0 0,0 0 0,1 0 0,-1 0 0,-2-2 0,2 3 3,-1-1 0,0 0 0,1 1 0,-1-1-1,0 1 1,0 0 0,0-1 0,0 1 0,0 0 0,0 0 0,-1 0 0,1 1 0,0-1-1,-1 0 1,1 1 0,0-1 0,-1 1 0,1 0 0,-4 0 0,-2 1 19,1-1 0,-1 1 1,1 1-1,-1 0 0,1 0 1,0 0-1,0 1 0,0 0 1,0 0-1,0 1 0,0 0 1,1 0-1,0 1 0,0-1 1,0 1-1,-9 11 0,5-5 21,1 1 0,0-1 0,1 2 0,1-1 0,0 1 0,1 0 0,-10 27 0,14-36-142,1 0-1,0 0 0,0 0 1,0 0-1,1 0 0,-1-1 1,1 1-1,0 0 0,0 0 1,0 0-1,1 0 1,-1 0-1,1 0 0,0 0 1,0 0-1,0 0 0,1 0 1,-1-1-1,4 6 0,-2-6-80,0 0-1,0 0 1,0 0-1,0 0 1,1-1-1,-1 1 1,1-1-1,-1 0 1,1 0-1,0-1 0,0 1 1,0-1-1,0 1 1,0-1-1,0-1 1,0 1-1,1 0 1,4-1-1,34 1-852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78 20740,'0'-3'150,"0"-1"-1,0 1 0,0 0 0,-1 0 1,1 0-1,-1 0 0,0 0 0,0 0 1,0 0-1,0 0 0,0 0 0,-1 0 0,1 0 1,-1 0-1,0 1 0,0-1 0,0 1 1,0 0-1,0-1 0,0 1 0,-1 0 1,-2-2-1,1 2-80,0 0 1,0 1 0,0-1-1,0 1 1,0 0-1,0 0 1,-1 0 0,1 1-1,0-1 1,0 1-1,0 0 1,-1 0 0,1 1-1,0-1 1,0 1-1,-7 2 1,2 0-45,0 0-1,0 1 1,1 0 0,-1 0 0,1 1-1,0 1 1,-8 6 0,13-10-22,0 1 1,0 0 0,0 0 0,0 0-1,1 0 1,-1 1 0,1-1-1,-3 7 1,4-8-5,1 0 1,-1-1-1,1 1 1,-1 0-1,1 0 1,0-1-1,-1 1 0,1 0 1,0 0-1,0 0 1,1 0-1,-1-1 0,0 1 1,1 0-1,-1 0 1,1-1-1,-1 1 1,1 0-1,0 0 0,1 1 1,0 0-66,1 0 0,0 1 0,0-1 0,0-1 0,0 1 0,0 0 1,0-1-1,1 1 0,0-1 0,-1 0 0,1 0 0,5 1 0,53 16-1201,-39-12 792,-6-2 116,0-1-310,30 13 1,-44-16 649,0 0 0,-1 0 1,1 0-1,0 1 0,-1 0 1,1-1-1,-1 1 0,0 0 0,1 0 1,-1 0-1,0 0 0,0 1 1,0-1-1,-1 1 0,1-1 1,0 1-1,1 4 0,-3-5 90,0 0 0,0 0-1,0-1 1,0 1 0,0 0 0,0 0-1,0 0 1,-1 0 0,1-1 0,-1 1-1,0 0 1,1-1 0,-1 1 0,0 0 0,0-1-1,0 1 1,0-1 0,0 1 0,0-1-1,-1 1 1,1-1 0,0 0 0,-1 0-1,-1 2 1,-6 3 443,0 0-1,-18 9 1,25-14-428,-28 14 425,0-1 1,-1-2-1,0-1 1,-1-2 0,0-1-1,-1-1 1,-47 3-1,70-10-516,0 0 0,-1-1-1,-12-2 1,2-1-167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17340,'1'0'80,"-1"0"0,0 1 1,1-1-1,-1 0 0,1 1 1,-1-1-1,0 0 0,1 1 1,-1-1-1,0 0 0,1 1 1,-1-1-1,0 1 0,0-1 1,1 0-1,-1 1 0,0-1 1,0 1-1,0-1 0,0 1 1,0-1-1,1 1 0,-1-1 1,0 1-1,0-1 0,0 1 1,0-1-1,-1 1 0,1-1 1,0 1-1,0-1 0,0 1 1,0-1-1,0 1 0,-1-1 1,1 1-1,0-1 0,0 0 1,-1 1-1,1-1 0,0 1 1,0-1-1,-1 0 0,1 1 1,-1-1-1,-24 17 1121,14-11-715,-33 21 304,22-15-746,0 2 0,1 0-1,1 1 1,0 1 0,-29 30-1,48-44-97,-1 0-1,0 0 0,1 0 0,-1 0 0,1 0 0,0 1 0,0-1 0,-1 0 0,2 1 0,-1-1 0,0 1 0,0-1 1,1 1-1,-1 0 0,1-1 0,0 1 0,0-1 0,0 1 0,0 0 0,1-1 0,-1 1 0,0-1 0,1 1 1,0 0-1,0-1 0,0 0 0,0 1 0,0-1 0,0 0 0,3 4 0,4 4-283,0-1 0,1 0 0,0 0 0,0-1 0,14 10-1,12 11-156,-24-19 425,-1 1 0,-1 0 1,0 1-1,0 0 0,-1 0 0,-1 1 0,7 14 0,-12-23 110,0 0 0,-1 0 0,1 0-1,-1 0 1,0 0 0,0 0 0,-1 1-1,1-1 1,-1 0 0,0 0-1,0 1 1,0-1 0,0 0 0,-1 0-1,0 1 1,0-1 0,0 0 0,0 0-1,-1 0 1,0 0 0,1 0 0,-2 0-1,1-1 1,0 1 0,-1-1-1,1 1 1,-1-1 0,-5 5 0,3-4 40,1-1-1,-1 0 1,1 0 0,-1 0 0,0 0 0,0-1 0,-1 1 0,1-2 0,0 1 0,-1 0 0,1-1 0,-1 0 0,1 0 0,-1-1 0,0 1-1,1-1 1,-1-1 0,1 1 0,-1-1 0,0 0 0,1 0 0,-1 0 0,1-1 0,0 0 0,-1 0 0,1 0 0,-7-5 0,5 3-251,1-1-1,-1 1 1,1-1 0,1 0 0,-1 0 0,1-1 0,0 0 0,0 0 0,0 0 0,1 0 0,0-1 0,0 0 0,1 0 0,0 0 0,0 0 0,0 0 0,1-1 0,0 1 0,-1-14 0,2 13-5,1 0 1,0 0 0,3-16-1,12-31-789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17684,'2'-8'1164,"-2"4"-745,0 1 0,1-1 0,0 1-1,0-1 1,0 1 0,0 0-1,4-6 1,-5 9-390,0-1 0,0 1 0,0 0-1,0 0 1,1 0 0,-1 0 0,0 0 0,0 0 0,0 0-1,0 0 1,1 0 0,-1 0 0,0 0 0,0 0 0,0 0 0,1 0-1,-1 0 1,0 0 0,0 0 0,0 0 0,1 0 0,-1 0-1,0 0 1,0 0 0,0 0 0,0 0 0,1 0 0,-1 0-1,0 0 1,0 1 0,0-1 0,0 0 0,1 0 0,-1 0-1,0 0 1,0 0 0,0 1 0,0-1 0,0 0 0,0 0-1,0 0 1,0 0 0,1 1 0,-1-1 0,0 0 0,0 0 0,0 0-1,0 1 1,0-1 0,0 0 0,0 0 0,0 0 0,0 0-1,0 1 1,0-1 0,0 0 0,0 0 0,0 0 0,0 1-1,-1-1 1,1 0 0,0 0 0,2 17 545,0 40-759,2 0 0,2 0 0,28 107 0,-26-138-390,-3-11-371,0 0 1,-1 1-1,-1 0 0,3 28 0,-7-37 191,-3-5-103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14587,'-1'7'1656,"8"-4"-807,6-3-313,13-5 1328,4 0-808,13-1-367,4-1-121,5-2-192,2 1-224,-2 0-584,0 3-240,-12-1-329,-4 0-655,-14-1 1208,-3-1-304,-17-1-281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14987,'20'1'2145,"3"1"-1209,16-4-328,10 0 1696,12-4-1327,5 0-89,9-1-432,1-2-480,-7-1 1272,-3 0-1128,-25-11-24,-9-4 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16243,'2'17'1769,"1"-5"-1105,-3-5-272,4-4 1216,2 0-815,4 1-873,-2 2 1560,-2-3-1312,-2 0-24,-4 1 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3:5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11418,'1'-2'32,"0"1"0,0 0 0,0 0 0,0-1 0,1 1 0,-1 0-1,0 0 1,0 0 0,1 0 0,-1 1 0,0-1 0,1 0 0,-1 0 0,1 1-1,-1-1 1,1 1 0,0-1 0,2 1 0,35-3-459,-21 2 455,115-7-406,1 6 0,134 16-1,552 123 90,-639-103 299,2-8 0,287 4 1,373-49-716,-606 8 251,1458-60-91,-617-7 896,-870 49-394,-5 0-175,210-3 0,-302 29 149,-61-3 36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18484,'3'6'1784,"-2"-6"-1256,2 0-191,1-1 503,2 1-544,0-3 24,-3 3-184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14659,'-3'44'1742,"-1"12"-232,1-1-1,7 60 1,-4-109-1415,1 1 0,0-1 1,1 1-1,0-1 0,0 0 0,5 11 1,-7-15-68,1-1 0,0 1 0,0-1 0,0 1 0,0-1 0,0 1 0,1-1 0,-1 0 1,0 0-1,1 0 0,-1 0 0,0 0 0,1 0 0,-1 0 0,1 0 0,0 0 0,-1-1 0,1 1 0,-1-1 1,1 1-1,0-1 0,0 0 0,-1 1 0,1-1 0,0 0 0,0 0 0,-1 0 0,1-1 0,3 1 0,4-3 80,0-1-1,0 1 0,-1-2 0,1 1 0,-1-1 0,0 0 0,0-1 0,-1 0 0,11-10 0,3-1 147,-21 16-251,1 1 0,-1 0 0,0-1 0,0 1 0,0 0 1,1-1-1,-1 1 0,0 0 0,1-1 0,-1 1 0,0 0 0,1 0 0,-1 0 1,0-1-1,1 1 0,-1 0 0,0 0 0,1 0 0,-1 0 0,1 0 0,-1 0 1,0 0-1,1 0 0,-1 0 0,1 0 0,-1 0 0,0 0 0,1 0 0,-1 0 1,1 0-1,-1 0 0,0 0 0,1 0 0,-1 0 0,0 1 0,1-1 0,-1 0 1,0 0-1,1 1 0,-1-1 0,0 0 0,1 0 0,-1 1 0,0-1 0,1 0 1,-1 1-1,0-1 0,0 0 0,0 1 0,1-1 0,-1 0 0,0 1 0,0-1 1,0 0-1,0 1 0,0-1 0,0 1 0,0-1 0,0 0 0,0 1 0,0-1 1,0 1-1,0 33 64,-1-24-59,1-8 5,0 1 1,0-1-1,0 1 1,0-1-1,1 1 1,-1-1-1,1 1 0,-1-1 1,1 1-1,0-1 1,0 0-1,0 1 1,1-1-1,1 3 1,-2-4 11,1 0 0,-1 0 0,0 0 0,1 0 1,0 0-1,-1 0 0,1 0 0,0 0 0,-1-1 1,1 1-1,0-1 0,0 1 0,0-1 0,-1 0 0,1 0 1,0 0-1,0 0 0,0 0 0,-1 0 0,5-1 1,7-2 94,0 0 1,1-1-1,-1-1 1,-1 0-1,1 0 1,12-9-1,-9 6 42,0 0 0,31-10 0,-46 18-163,-1 0 0,1-1 0,0 1 0,0 0 0,0 0 0,0 0 0,0-1 0,-1 1 1,1 0-1,0 0 0,0 0 0,0 0 0,0 1 0,0-1 0,0 0 0,-1 0 0,1 0 0,0 1 0,0-1 0,0 0 0,-1 1 0,1-1 0,0 1 0,0-1 0,-1 1 0,1-1 0,0 1 0,-1 0 0,1-1 0,-1 1 0,1 0 0,-1-1 0,1 1 0,-1 0 0,1 0 0,-1-1 0,0 1 0,1 0 0,-1 0 0,0 0 0,1 1 1,0 5-26,-1 1 0,1-1 0,-1 1 0,-2 11 0,1-14-10,1 0 1,0 0-1,0 0 0,0 0 1,2 9-1,-2-14-66,0 0-1,1 0 1,-1 1-1,0-1 0,1 0 1,-1 1-1,0-1 1,1 0-1,-1 0 1,0 0-1,1 1 1,-1-1-1,1 0 1,-1 0-1,1 0 1,-1 0-1,0 0 0,1 0 1,-1 0-1,1 0 1,-1 0-1,1 0 1,-1 0-1,0 0 1,1 0-1,-1 0 1,1 0-1,-1-1 1,1 1-1,17-6-816,-13 4 693,12-5-573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 16203,'-3'17'513,"2"-1"0,0 1-1,1-1 1,1 1-1,0-1 1,6 25-1,-6-37-459,0 0 1,0 0-1,0 0 1,1 0-1,0 0 0,-1 0 1,2 0-1,-1 0 1,0-1-1,1 1 0,-1-1 1,1 0-1,0 1 0,0-1 1,1-1-1,-1 1 1,1 0-1,-1-1 0,1 0 1,0 0-1,-1 0 1,1 0-1,0 0 0,1-1 1,-1 0-1,0 0 0,0 0 1,0 0-1,7 0 1,-4-2 87,1 1 0,-1-1 0,1 0 1,-1 0-1,0-1 0,1 0 0,-1 0 0,0-1 1,0 0-1,0 0 0,-1-1 0,12-7 1,-14 8-66,0 0 1,0 0 0,-1 0 0,1 0 0,-1-1 0,0 1-1,0-1 1,0 0 0,0 0 0,-1 0 0,1 0-1,-1-1 1,0 1 0,0-1 0,-1 1 0,1-1 0,-1 1-1,0-1 1,-1 0 0,1 0 0,-1-5 0,1 9-69,-1 0 0,0 0 0,0 0 1,-1 0-1,1 0 0,0 0 0,0 0 1,0 0-1,-1 0 0,1 1 1,0-1-1,-1 0 0,1 0 0,-1 0 1,1 0-1,-1 1 0,1-1 0,-1 0 1,0 0-1,1 1 0,-2-2 0,1 2-6,1 0-1,-1 0 1,1 0 0,-1-1-1,0 1 1,1 0-1,-1 0 1,0 0-1,1 0 1,-1 0 0,1 0-1,-1 0 1,0 1-1,1-1 1,-1 0-1,0 0 1,1 0-1,-1 1 1,1-1 0,-1 0-1,1 1 1,-1-1-1,0 1 1,0-1-5,0 1 0,0 0-1,0-1 1,0 1 0,1 0 0,-1 0 0,0 0 0,0-1 0,1 1-1,-1 0 1,1 0 0,-1 0 0,1 0 0,-1 0 0,1 1 0,-1-1-1,1 0 1,0 0 0,0 0 0,-1 0 0,1 0 0,0 0 0,0 0-1,0 1 1,0-1 0,1 0 0,-1 0 0,0 0 0,0 0 0,1 0-1,0 2 1,-1-2 4,1-1 0,0 1 0,-1-1 0,1 1 0,0-1 0,0 0 0,-1 1-1,1-1 1,0 0 0,0 0 0,-1 1 0,1-1 0,0 0 0,0 0 0,0 0-1,-1 0 1,1 0 0,0 0 0,0 0 0,0 0 0,-1-1 0,1 1 0,0 0-1,0 0 1,-1-1 0,2 1 0,24-12 73,-19 9-38,-3 2-13,14-7 33,-14 4-42,-12 2-15,7 2 34,1 0-29,0 0-1,0-1 1,0 1-1,0 0 1,1-1 0,-1 1-1,0-1 1,0 1-1,0 0 1,0-1 0,1 1-1,-1 0 1,0-1-1,0 1 1,1 0 0,-1 0-1,0-1 1,1 1-1,-1 0 1,0 0-1,1-1 1,-1 1 0,0 0-1,1 0 1,-1 0-1,0 0 1,1-1 0,-1 1-1,1 0 1,-1 0-1,0 0 1,1 0 0,-1 0-1,1 0 1,0 0-1,22 2-34,3-2-8,-15-2-1,0-1-1,-1-1 1,1 0 0,18-10 0,-24 11 28,1-1 0,-1 1 0,0-1 0,0 0 1,0-1-1,0 1 0,0-1 0,-1 0 1,0 0-1,3-6 0,-6 11 13,0-1 0,-1 0 1,1 0-1,-1 0 0,0 1 0,1-1 0,-1 0 0,0 0 0,1 0 1,-1 0-1,0 0 0,0 0 0,0 0 0,0 0 0,0 0 1,0 0-1,0 1 0,0-3 0,-1 2-1,1 1 0,0 0 0,-1-1 1,1 1-1,0-1 0,-1 1 0,1 0 0,-1 0 0,1-1 0,-1 1 0,1 0 0,-1 0 0,1-1 0,0 1 1,-1 0-1,1 0 0,-1 0 0,0 0 0,1 0 0,-1 0 0,1 0 0,-1 0 0,1 0 0,-1 0 1,-3 0-3,1 1 1,-1 0 0,1-1 0,-1 1 0,1 1 0,-1-1 0,1 0 0,-4 3 0,-10 7 0,1 1 1,0 0-1,-24 26 0,34-33 2,2 0 0,-1 0 0,1 1-1,-1 0 1,2 0 0,-1 0 0,1 1-1,0-1 1,0 1 0,0-1-1,1 1 1,0 0 0,-2 14 0,4-20-19,0 0 0,0 0 1,0 1-1,0-1 0,1 0 1,-1 1-1,0-1 0,0 0 1,1 1-1,-1-1 0,1 0 1,-1 0-1,1 0 1,0 0-1,-1 1 0,1-1 1,0 0-1,0 0 0,0 0 1,0 0-1,-1 0 0,1-1 1,1 1-1,1 1 0,0 0-90,0-1-1,0 0 0,0 0 1,1 0-1,-1-1 1,0 1-1,0-1 1,1 1-1,5-1 0,3-1-174,0-1 0,0 0 0,0 0 0,19-7-1,7-7-188,0-3-179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14795,'-8'2'673,"-1"-1"1,1 1-1,0 0 0,-14 5 1,19-6-559,0 1 1,0-1-1,1 1 0,-1-1 1,0 1-1,0 0 1,1 0-1,-1 0 1,1 0-1,0 0 1,0 1-1,0-1 1,0 1-1,-3 5 1,5-7-130,0 0 0,0-1 0,0 1 0,0 0 0,0 0 1,1 0-1,-1-1 0,0 1 0,1 0 0,-1 0 1,1-1-1,-1 1 0,1 0 0,-1-1 0,1 1 0,-1-1 1,1 1-1,-1-1 0,1 1 0,0-1 0,-1 1 0,1-1 1,0 1-1,0-1 0,1 1 0,24 12-208,-23-12 183,7 4-21,32 17-53,-40-22 114,0 2-1,-1-1 0,1 0 0,0 0 0,-1 1 1,1-1-1,-1 0 0,0 1 0,1 0 0,-1-1 1,0 1-1,0 0 0,0-1 0,0 1 0,0 0 1,0 0-1,-1 0 0,2 3 0,-3-3 29,1 0 0,-1 0 0,1 0 0,-1 0 0,0 0-1,0 0 1,0 0 0,0 0 0,0 0 0,0 0 0,-1-1 0,1 1 0,0 0 0,-1-1-1,0 1 1,1-1 0,-1 1 0,0-1 0,0 0 0,1 0 0,-4 1 0,-2 3 121,-1-1 1,0 0-1,1-1 1,-12 3-1,15-5-142,-1 0 0,1 0 0,-1 0-1,0-1 1,1 0 0,-1 0 0,-7-1 0,11 1-41,0 0 0,0 0 0,-1 0 0,1-1 0,0 1 0,0-1 0,0 1 0,0-1 0,0 1 0,0-1 0,0 0 0,0 1 0,0-1 0,0 0 0,0 0 0,0 0 0,0 0 0,1 0 0,-1 0 0,0 0 0,1 0 0,-1 0 0,1 0 0,-1 0 0,1 0 0,-1 0 0,1 0 0,0-1 0,0 1 0,-1 0 0,1 0 0,0 0 0,0-1 0,0-1 0,4-20-267,6-6-100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16251,'0'6'351,"-1"0"-1,0 1 0,-1-1 1,0 0-1,-4 11 0,-3 10 281,1 10-11,2-1 0,-3 55 0,8 76 602,1-151-1085,1 33 203,0-45-299,-1 0 0,1-1 0,-1 1 0,1-1 0,0 1 0,0-1 0,1 0 0,-1 1 0,1-1 0,1 3 0,-2-5-31,0 0 0,0-1 0,-1 1-1,1 0 1,0-1 0,0 1 0,0-1 0,0 1-1,-1-1 1,1 1 0,0-1 0,0 0 0,0 0 0,0 1-1,0-1 1,0 0 0,0 0 0,0 0 0,0 0-1,0 0 1,0 0 0,0 0 0,0 0 0,0-1-1,0 1 1,0 0 0,0 0 0,0-1 0,0 1-1,0-1 1,-1 1 0,1-1 0,0 1 0,0-1-1,0 0 1,-1 1 0,1-1 0,0 0 0,-1 1-1,1-1 1,0-1 0,3-2 12,0-1 0,0 1 0,0-1 0,-1 0 0,4-7 0,-2 0 13,0 0 0,-1 0 0,4-19 0,-7 28-38,0 0 1,-1 0-1,1-1 1,-1 1-1,0 0 1,0 0-1,0 0 1,0-1-1,0 1 1,-1 0-1,1 0 1,-1 0-1,0 0 1,0 0-1,0 0 1,-1 0-1,1 0 1,0 0-1,-3-3 1,3 6 0,1-1 0,0 1 0,0 0 1,0 0-1,-1-1 0,1 1 0,0 0 1,0 0-1,-1-1 0,1 1 0,0 0 1,0 0-1,-1 0 0,1 0 0,0-1 1,0 1-1,-1 0 0,1 0 0,0 0 1,-1 0-1,1 0 0,0 0 0,-1 0 0,1 0 1,0 0-1,-1 0 0,1 0 0,0 0 1,-1 0-1,1 0 0,0 0 0,-1 0 1,1 0-1,0 1 0,0-1 0,-1 0 1,1 0-1,0 0 0,-1 0 0,1 1 1,0-1-1,0 0 0,-1 0 0,1 0 1,0 1-1,0-1 0,0 0 0,-1 0 0,1 1 1,0-1-1,0 0 0,0 1 0,0-1 1,0 0-1,0 1 0,0-1 0,-1 0 1,1 1-1,0-1 0,0 0 0,0 1 1,0-1-1,0 1 0,-1 22-83,1-19 84,1-1-1,0 1 0,0 0 0,0-1 0,0 1 1,1-1-1,0 1 0,-1-1 0,1 0 1,0 1-1,0-1 0,1 0 0,-1 0 0,1-1 1,-1 1-1,1 0 0,0-1 0,0 0 1,0 1-1,0-1 0,1-1 0,-1 1 0,1 0 1,-1-1-1,1 1 0,-1-1 0,1 0 1,0-1-1,-1 1 0,1 0 0,6-1 0,-6 0 33,0 1 0,0-1 0,-1 0 0,1 0 0,0-1 0,0 1 0,0-1 0,-1 0 0,1 0 0,-1 0 0,1-1 0,0 1 0,-1-1 0,0 1 0,1-1 0,-1-1 0,0 1 0,0 0 0,0-1 0,0 1 0,-1-1 0,1 0 0,-1 0 0,0 0 0,1 0 0,-1 0 0,-1 0 0,1-1 0,0 1 0,-1-1 0,2-4 0,-4 1 109,-6 17-119,-7 21-50,12-23 30,0 0 0,1 0 0,-1 0-1,2-1 1,-1 1 0,1 0 0,1 13 0,-1-20-17,0 1-1,0-1 1,1 1 0,-1-1 0,0 1 0,1-1 0,-1 1 0,1-1 0,-1 1 0,1-1 0,0 1 0,0-1 0,-1 0-1,1 0 1,0 1 0,0-1 0,0 0 0,1 0 0,-1 0 0,0 0 0,0 0 0,0 0 0,1 0 0,-1-1 0,1 1-1,-1 0 1,0-1 0,1 1 0,-1-1 0,1 0 0,-1 1 0,1-1 0,-1 0 0,1 0 0,-1 0 0,1 0 0,0 0-1,-1 0 1,1 0 0,-1 0 0,1-1 0,-1 1 0,1-1 0,-1 1 0,2-2 0,2 0 72,-1 0 1,1-1 0,-1 0-1,0 0 1,1 0 0,-1 0-1,-1 0 1,1-1-1,0 0 1,-1 0 0,0 0-1,4-6 1,11-19-64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18300,'-6'-4'2048,"0"0"-1151,2 1-425,1 0 1224,1 0-528,2 2-904,6-1-600,0 2-584,-3-1 776,10-2-312,1 0-128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16740,'-13'35'904,"1"0"1,2 1-1,1 0 0,-5 56 1,-1 150 312,15-220-1157,-2 0-25,2 0 0,1 0 0,5 33 1,-6-55-35,0 1 1,0-1 0,0 1 0,0 0 0,0-1-1,0 1 1,0 0 0,1-1 0,-1 1 0,0 0-1,0-1 1,1 1 0,-1-1 0,0 1 0,1-1 0,-1 1-1,0-1 1,1 1 0,-1-1 0,1 1 0,-1-1-1,1 1 1,0 0 0,6-11 40,1-25-2,-6 15-141,-1 0 1,-1-1 0,0 1-1,-2 0 1,0 0-1,-11-38 1,8 46-223,4 21 85,7 23 94,-4-28 160,-1-1-1,1 1 1,0-1 0,0 1 0,1-1 0,-1 0 0,1 0 0,-1 0 0,1 0 0,0 0 0,0-1 0,0 0 0,1 1 0,-1-1 0,1 0 0,-1 0 0,1-1 0,-1 1 0,1-1 0,0 0 0,0 0 0,0 0-1,0 0 1,0-1 0,0 1 0,4-1 0,-2-1 60,0 0-1,0 0 0,0 0 1,0 0-1,-1-1 0,1 0 0,0-1 1,-1 1-1,0-1 0,1 0 1,-1 0-1,-1-1 0,1 1 1,0-1-1,-1 0 0,8-9 1,-7 7 9,1-1 1,-2 1-1,1-1 1,-1 0-1,0 0 1,-1-1 0,1 1-1,-1-1 1,-1 0-1,0 0 1,2-9-1,-4 17-83,-1 0 0,1 0-1,0 0 1,-1 0-1,1 0 1,0 0-1,0 0 1,-1 0-1,1 0 1,0 0-1,-1 0 1,1 1-1,0-1 1,0 0-1,-1 0 1,1 0-1,0 0 1,0 1-1,0-1 1,-1 0-1,1 0 1,0 1-1,0-1 1,0 0-1,-1 0 1,1 1-1,0-1 1,0 0-1,0 0 1,0 1-1,-8 17-4,1-1 1,1 1-1,0 0 0,2 1 0,0-1 0,1 1 0,-1 32 0,4-46 18,0 0-1,0 0 0,0 0 0,1 0 0,0-1 0,0 1 0,0 0 0,0 0 1,1 0-1,0-1 0,0 1 0,3 5 0,-4-9-26,0 0 0,0 1 0,0-1 0,0 0-1,0 0 1,1 0 0,-1 0 0,0 0 0,0 0 0,1 0 0,-1 0 0,0-1 0,1 1 0,-1-1-1,1 1 1,2 0 0,-2-1-56,0 0 0,0 0 1,1 0-1,-1 0 0,0-1 0,0 1 0,0-1 0,0 1 0,0-1 0,-1 0 1,1 0-1,0 0 0,0 0 0,0 0 0,-1 0 0,3-2 0,-1 0 14,0 0 0,0-1 0,0 1 0,0-1 0,-1 1 0,1-1 0,-1 0 0,0 0 0,-1 0 1,1 0-1,0 0 0,-1-1 0,0 1 0,0 0 0,-1-1 0,1-7 0,2-33-398</inkml:trace>
  <inkml:trace contextRef="#ctx0" brushRef="#br0" timeOffset="1">288 130 17876,'-2'0'2192,"-1"-2"-1448,2 2-327,-3 0 1335,5 0-1352,3 3-552,2 0-2425,0 1 2329,-2-1-488,2 1-272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15283,'-13'6'700,"0"1"0,1 0 0,0 0 0,1 1 0,-16 14-1,21-16-476,1 0 0,-1 0-1,1 0 1,0 1 0,1-1-1,-1 1 1,1 0-1,1 0 1,-1 1 0,-3 13-1,6-20-182,1 1-1,-1-1 0,1 0 0,0 1 0,-1-1 0,1 1 1,0-1-1,0 1 0,0-1 0,0 1 0,0-1 0,0 1 1,1-1-1,-1 0 0,0 1 0,1-1 0,-1 1 0,1-1 1,0 0-1,-1 1 0,2 1 0,-1-2-10,1 0 1,-1-1-1,0 1 1,0 0-1,1 0 0,-1-1 1,0 1-1,1-1 1,-1 1-1,1-1 1,-1 0-1,1 1 0,-1-1 1,0 0-1,1 0 1,-1 0-1,3 0 0,5-2 21,0 1 0,-1-1-1,1 0 1,-1-1-1,16-7 1,14-10-143,62-44 0,-61 38-61,-39 26 151,0-1 1,0 1 0,0 0-1,1 0 1,-1-1 0,0 1-1,0 0 1,0 0-1,1 0 1,-1 0 0,0-1-1,0 1 1,1 0 0,-1 0-1,0 0 1,1 0 0,-1 0-1,0 0 1,1 0 0,-1-1-1,0 1 1,0 0-1,1 0 1,-1 0 0,0 0-1,1 1 1,-1-1 0,0 0-1,1 0 1,-1 0 0,0 0-1,0 0 1,1 0 0,-1 0-1,0 0 1,1 1 0,-1-1-1,0 0 1,-1 14 23,-15 23 192,14-34-162,1 0-5,0 0-1,0 0 1,0-1-1,0 1 1,0 0-1,1 0 0,-1 0 1,1 3-1,0-5-27,0-1 0,0 1-1,0-1 1,0 0-1,0 1 1,0-1-1,0 1 1,1-1-1,-1 1 1,0-1-1,0 0 1,0 1-1,1-1 1,-1 1-1,0-1 1,1 0-1,-1 1 1,0-1-1,1 0 1,-1 1-1,0-1 1,1 0-1,0 1 7,0-1 0,0 0 0,0 0-1,0 1 1,0-1 0,0 0 0,0 0 0,0 0 0,0 0-1,1 0 1,-1-1 0,0 1 0,0 0 0,1-1 0,12-4 142,0 0 0,0-1 1,26-16-1,-26 14-221,0 0 0,31-12 0,-45 20 45,1 0 0,0-1 0,0 1 0,-1 0 0,1 0 0,0-1 1,0 1-1,-1 0 0,1 0 0,0 0 0,0 0 0,0 0 0,-1 0 0,1 0 0,0 0 1,0 0-1,0 0 0,-1 1 0,1-1 0,0 0 0,0 1 0,-1-1 0,1 0 0,0 1 1,-1-1-1,1 1 0,0-1 0,-1 1 0,1-1 0,-1 1 0,1-1 0,-1 1 0,1 0 1,-1-1-1,1 1 0,-1 0 0,0-1 0,1 1 0,-1 0 0,0 0 0,1-1 0,-1 1 1,0 0-1,0 0 0,0-1 0,0 1 0,0 0 0,0 0 0,0 1 0,0 7 1,-1 0-1,1 0 0,-5 17 0,0 3 60,5-29-72,0 1-1,0 0 1,0 0 0,0 0 0,0-1 0,0 1 0,0 0 0,0 0 0,1-1 0,-1 1 0,0 0 0,0 0 0,1-1 0,-1 1 0,0 0 0,1 0 0,-1-1 0,0 1 0,1-1-1,-1 1 1,1 0 0,0-1 0,-1 1 0,1-1 0,-1 1 0,1-1 0,0 1 0,-1-1 0,2 1 0,-1-1-54,1 0 0,0 0-1,-1 0 1,1 0 0,0 0 0,-1 0 0,1 0-1,0-1 1,-1 1 0,1 0 0,-1-1 0,1 0-1,1 0 1,6-3-193,-1-1 0,1 0 0,12-11 0,5-6-260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15339,'-1'2'310,"-1"1"0,1 0-1,0 0 1,0 0-1,0 0 1,1 0 0,-1 1-1,1-1 1,-1 0-1,1 3 1,0-5-226,0 0 1,1-1-1,-1 1 1,0-1-1,0 1 1,1-1-1,-1 1 1,0-1-1,1 1 0,-1-1 1,0 1-1,1-1 1,-1 1-1,1-1 1,-1 1-1,1-1 1,-1 0-1,1 1 1,-1-1-1,2 1 0,20 2 1273,-15-4-1212,0 0 0,-1 0 0,1 0 0,-1-1 0,12-4 0,-16 6-113,-1-1 1,1 0 0,-1 1 0,1-1 0,-1 0 0,1 1 0,-1-1 0,0 0 0,1 0 0,-1 0 0,0 0 0,0-1 0,0 1 0,0 0 0,0 0 0,0-1 0,0 1 0,0-1 0,0 1 0,-1-1 0,1 1-1,0-1 1,-1 1 0,0-1 0,1 1 0,-1-1 0,0 0 0,0 1 0,0-3 0,0 3-5,0 0 0,0 0-1,0 0 1,-1 0 0,1 0 0,0 1-1,-1-1 1,1 0 0,-1 0 0,1 0 0,-1 0-1,1 1 1,-1-1 0,0 0 0,1 1-1,-1-1 1,0 0 0,0 1 0,1-1-1,-1 1 1,0-1 0,0 1 0,0 0 0,0-1-1,1 1 1,-1 0 0,0-1 0,0 1-1,0 0 1,0 0 0,0 0 0,0 0 0,0 0-1,0 0 1,0 0 0,0 0 0,0 0-1,0 1 1,1-1 0,-1 0 0,0 0-1,-1 1 1,-3 1 31,0 0 0,0 0 0,1 0 0,-1 0 0,1 1 0,-6 3 0,1 2-14,0 0 0,-13 14 0,20-19-41,0-1 0,0 1 1,0-1-1,0 1 0,1 0 0,-1 0 0,1 0 0,0 0 1,0 0-1,0 0 0,0 0 0,0 0 0,0 0 0,1 5 0,0-7-5,0 0 0,0 0-1,1 0 1,-1 0-1,0 0 1,1 0-1,-1 0 1,1 0-1,-1 0 1,1 0-1,0 0 1,-1-1-1,1 1 1,0 0-1,0 0 1,-1-1 0,1 1-1,0 0 1,0-1-1,0 1 1,0-1-1,0 1 1,0-1-1,0 1 1,0-1-1,0 0 1,0 0-1,0 1 1,0-1 0,0 0-1,0 0 1,0 0-1,1 0 1,-1 0-1,0 0 1,0-1-1,0 1 1,2-1-1,4 0-95,1 0 0,0-1-1,13-4 1,35-21-541,-40 19 366,-1 0 0,17-5 0,-31 12 268,0 1-1,-1 0 1,1-1-1,0 1 1,-1 0-1,1-1 1,0 1-1,-1 0 1,1 0-1,0 0 1,0 0-1,0-1 1,-1 1-1,1 0 1,0 0-1,0 1 1,-1-1-1,1 0 1,0 0-1,0 0 1,-1 0-1,1 1 1,0-1-1,-1 0 1,1 1 0,0-1-1,-1 0 1,1 1-1,0-1 1,-1 1-1,1-1 1,0 1-1,-1 1 41,1 0-1,-1 0 1,0 0-1,0 0 0,0 0 1,0 0-1,0 0 1,0 0-1,-1 4 1,-1 17 425,2-22-449,0 0 0,0-1 1,1 1-1,-1 0 0,0-1 0,0 1 0,1 0 0,-1-1 1,0 1-1,1-1 0,-1 1 0,0-1 0,1 1 1,-1-1-1,1 1 0,-1-1 0,1 1 0,-1-1 1,1 0-1,-1 1 0,1-1 0,0 0 0,-1 1 0,1-1 1,-1 0-1,1 0 0,0 1 0,-1-1 0,2 0 1,7 0-10,0 0 1,0 0 0,0-1 0,0-1 0,0 1 0,0-1 0,0-1-1,11-4 1,26-7-689,-39 13 409,0 0-1,1 1 1,12 0 0,-19 0 233,1 0-1,-1 0 1,0 0 0,0 1-1,1-1 1,-1 0 0,0 1-1,0-1 1,1 1 0,-1-1-1,0 1 1,0 0 0,1 0-1,-1 0 56,-1 0-1,0-1 1,1 1-1,-1-1 1,0 1-1,0-1 1,1 1-1,-1 0 1,0-1-1,0 1 1,0 0-1,0-1 1,0 1-1,0-1 1,0 1-1,0 0 1,0-1-1,0 1 1,0 0 0,0-1-1,0 1 1,-1-1-1,1 1 1,0 0-1,0-1 1,-1 1-1,1-1 1,-1 2-1,-15 14 428,6-10-115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153 215 15723,'0'-1'110,"1"1"-1,-1-1 0,1 1 0,-1-1 0,0 0 1,1 1-1,-1-1 0,0 0 0,0 1 0,1-1 0,-1 0 1,0 1-1,0-1 0,0 0 0,0 0 0,0 1 1,0-1-1,0 0 0,0 0 0,0 1 0,0-1 1,-1 0-1,1 0-20,0 1 0,-1-1 0,1 1 0,-1 0 1,1-1-1,-1 1 0,1 0 0,-1-1 0,1 1 0,-1 0 0,1 0 1,-1-1-1,0 1 0,1 0 0,-1 0 0,1 0 0,-1 0 1,1 0-1,-1 0 0,-1 0 0,-1 0 128,0 0 0,0 1 0,0 0 0,0-1 0,0 1 0,1 0 0,-1 0 0,0 0 0,-4 3 0,-3 4-105,0 0 1,1 1 0,0 0-1,0 0 1,1 1-1,1 0 1,0 1 0,0 0-1,1 0 1,0 0-1,0 1 1,2 0-1,-7 21 1,11-32-103,0 0-1,-1 0 1,1 0 0,0 0-1,0 0 1,0 0 0,0 0-1,0 0 1,0 0 0,0 0-1,0 0 1,0 0-1,0 0 1,0 0 0,1 0-1,-1 0 1,0 0 0,1-1-1,-1 1 1,1 0 0,0 2-1,0-3 2,0 0 1,0 0-1,-1 1 0,1-1 0,0 0 0,0 0 1,-1 0-1,1 0 0,0 0 0,0 0 0,-1 0 1,1 0-1,0 0 0,0 0 0,-1 0 0,1 0 1,0-1-1,0 1 0,-1 0 0,1-1 0,0 1 1,6-4 50,-1 0 0,0 0-1,0 0 1,7-7 0,43-47 346,-3-2 0,58-83-1,-45 47 97,-65 91-332,-7 9-120,-8 12-40,-12 19-52,-36 65 0,50-78 40,2 0 0,0 1 0,1 1 0,-7 34 0,15-54-3,0 0-1,0-1 1,1 1 0,-1 0-1,1 0 1,0-1-1,0 1 1,0 0-1,1 0 1,0 0-1,-1-1 1,1 1-1,3 6 1,-3-8-8,1 0 0,-1 0 0,1 0-1,0-1 1,-1 1 0,1 0 0,0-1 0,0 1 0,0-1 0,0 0 0,0 0 0,0 0-1,1 0 1,-1 0 0,0 0 0,1 0 0,-1-1 0,0 1 0,1-1 0,-1 0-1,1 0 1,2 0 0,6 0-27,-1 0-1,1-1 0,0-1 0,-1 0 1,1 0-1,-1-1 0,0 0 0,0-1 1,0 0-1,0 0 0,-1-1 0,0-1 1,0 0-1,0 0 0,-1 0 0,13-13 1,-14 12 92,0 0 1,-1 0-1,1-1 0,-1 0 1,-1 0-1,0-1 1,0 0-1,0 1 1,-1-1-1,-1-1 1,0 1-1,0-1 0,0 1 1,-1-1-1,-1 0 1,0 0-1,0-19 1,-1 27-44,0 0 1,0 0-1,-1 1 1,1-1 0,0 0-1,-1 0 1,1 1-1,-1-1 1,1 0-1,-1 1 1,0-1 0,0 1-1,0-1 1,0 1-1,0-1 1,-1-1-1,1 3-8,0-1-1,0 1 0,0-1 1,0 1-1,0-1 0,0 1 0,0 0 1,0-1-1,0 1 0,0 0 1,0 0-1,0 0 0,0 0 0,0 0 1,0 0-1,0 0 0,0 0 1,0 0-1,-2 1 0,-2 1-3,0 0 0,1 0 1,-1 0-1,1 1 0,0 0 0,-1-1 0,1 2 0,-6 6 0,9-10 113,0 2-120,1-1-1,-1 1 1,0-1-1,0 1 1,0-1-1,0 0 1,0 1-1,0-1 1,0 0-1,-2 2 0,-7 8-17,-5 14-8,-16 33 0,27-47 36,-1-1 0,2 0 0,-1 1 0,2 0 0,-1 0 0,0 17 0,2-26-4,1-1 1,0 1-1,0 0 0,0-1 1,1 1-1,-1 0 1,0-1-1,1 1 0,-1 0 1,1-1-1,-1 1 1,1-1-1,0 1 1,0-1-1,-1 1 0,1-1 1,0 1-1,0-1 1,1 0-1,-1 0 0,2 2 1,-1-1-4,0-1 0,1 0 0,-1 0-1,1 0 1,-1 0 0,1 0 0,-1-1 0,1 1 0,0-1 0,-1 0 0,1 1 0,4-1 0,3-1-6,0 0-1,0-1 1,0 0 0,0-1 0,-1 1 0,13-7 0,-2-1 8,0-1 0,28-21-1,-34 21 12,2 0 0,-1 2 0,1 0 0,28-12-1,-43 21-7,0-1 0,1 1-1,-1 0 1,0-1-1,0 1 1,0 0-1,1 0 1,-1 0 0,0 0-1,0 0 1,1 0-1,-1 0 1,0 0 0,0 0-1,1 0 1,-1 1-1,0-1 1,0 1 0,0-1-1,0 1 1,1-1-1,-1 1 1,0 0-1,0-1 1,1 2 0,0 0-10,-1 0 1,1 0 0,-1 1 0,0-1-1,0 0 1,0 0 0,0 1 0,-1-1-1,1 0 1,0 1 0,0 4 0,-1 3 37,1 0 1,-2 0-1,-1 18 1,2-28 118,1-5 32,4-33 94,-1 1 1,-2-1-1,-3-44 0,1 26-294,0 55-22,0 1 0,0-1 0,1 1-1,-1-1 1,0 1 0,0-1 0,1 1-1,-1-1 1,1 1 0,-1-1 0,0 1-1,1 0 1,-1-1 0,1 1 0,-1-1-1,1 1 1,-1 0 0,1 0-1,-1-1 1,1 1 0,-1 0 0,1 0-1,-1 0 1,1 0 0,-1-1 0,1 1-1,0 0 1,-1 0 0,1 0 0,-1 0-1,1 0 1,0 1 0,24 0-2622,-19-1 1552,33-3-978,-18-1 832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3:5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3271 18 7306,'-550'-18'608,"-1"43"1228,434-19-1450,-430 53-243,447-40-163,1 5 0,1 4 0,-131 57 1,127-38 13,-154 96 1,193-101 56,2 3 1,2 2-1,-72 74 0,97-84-40,2 2 0,1 1-1,3 2 1,1 0 0,2 2 0,2 1-1,2 1 1,2 0 0,-24 90-1,35-100-34,1 0 0,3 0 0,0 1 0,3 0 0,1-1 0,5 41 0,-2-49-23,2-1 1,2 1-1,0-1 1,2 0-1,1-1 1,0 0-1,2 0 1,24 36-1,-17-35-27,2-1 1,0-1-1,1-2 0,2 0 0,0-1 0,41 28 0,10 0-50,89 43 0,-88-56 108,2-4 0,1-2 0,142 33 0,257 17 32,0-37 49,507-21 1,478-94-143,1745-301 132,-2373 241-85,312-54 148,-1083 173-86,1-2 0,-2-3 0,0-3 0,113-54 0,-167 69 17,1 0 0,-2-1-1,1 0 1,-1 0 0,1-1-1,-2 0 1,1 0 0,8-12 0,-13 14 47,1 0 0,-1 0 1,0-1-1,-1 1 0,1-1 0,-1 0 1,-1 1-1,1-1 0,-1 0 0,0 0 1,0 0-1,0-1 0,-1 1 1,0 0-1,-1-10 0,-3-6 238,0 0 0,-2 0 0,0 1 0,-2-1-1,-19-38 1,2 12-78,-44-59-1,-6 8-389,-3 3 0,-109-102 1,133 148-217,-3 3 0,-2 3 0,-1 2 0,-2 2 0,-2 4 0,-2 2 1,0 3-1,-116-36 0,42 25-89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14 16676,'-3'-1'204,"1"-1"0,0 1 0,-1-1 0,1 1 0,-1 0 0,0-1 0,1 1-1,-1 1 1,0-1 0,0 0 0,1 1 0,-1-1 0,0 1 0,0 0 0,0 0 0,0 0 0,1 0 0,-1 1 0,-4 0 0,-5 2-52,0 0-1,0 1 0,-13 5 1,13-4-57,1 1 1,-21 13 0,29-17-95,0-1 0,0 1 0,1 0 0,-1 0 0,1 1 0,0-1-1,0 0 1,0 1 0,0-1 0,0 1 0,0 0 0,0 0 0,1-1 0,0 1 0,-1 0-1,0 6 1,2-8-19,0 1-1,0-1 0,1 0 0,-1 0 0,1 0 1,-1 0-1,1 0 0,-1 0 0,1 0 1,0 0-1,0 0 0,-1 0 0,1 0 0,0 0 1,0 0-1,0 0 0,0-1 0,0 1 1,0 0-1,0-1 0,2 2 0,28 12-310,-25-12 235,9 5-113,9 2-182,25 16 0,-43-22 335,0 0 1,-1 1 0,0 0-1,0 0 1,0 0 0,0 1-1,0 0 1,-1 0-1,7 9 1,-10-12 80,0-1 0,-1 0 0,1 1 0,0-1 1,-1 1-1,1 0 0,-1-1 0,1 1 0,-1-1 0,0 1 0,0 0 0,0-1 0,0 1 0,0-1 0,0 1 0,0 0 1,0-1-1,-1 1 0,1 0 0,-1-1 0,1 1 0,-1-1 0,1 1 0,-1-1 0,0 1 0,-2 1 0,1 0 49,0-1-1,0 0 0,0 0 1,-1 0-1,1 0 0,-1 0 0,0-1 1,1 1-1,-1-1 0,0 0 1,0 0-1,0 0 0,-5 1 1,5-1-31,0 0 0,0-1 0,0 0 0,0 0 1,0 0-1,0 0 0,-1 0 0,1 0 1,0-1-1,0 0 0,0 1 0,0-1 1,1 0-1,-4-2 0,4 2-61,1 0 0,-1 0 1,0 0-1,1 0 0,0-1 0,-1 1 0,1 0 1,0-1-1,0 1 0,0-1 0,0 0 0,0 1 0,0-1 1,0 0-1,1 1 0,-1-1 0,0 0 0,1 0 0,-1 0 1,1 0-1,0 1 0,0-1 0,0 0 0,0-4 1,3-10-269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66 12059,'14'-2'1109,"-1"-2"0,19-6 1,-27 8-662,-1 0 0,0 0 1,0 0-1,0-1 0,0 1 1,0-1-1,0 0 1,-1 0-1,1-1 0,-1 1 1,3-5-1,-6 8-407,1 0 0,-1 0 0,0-1 0,0 1 0,1 0 0,-1 0 0,0-1 0,0 1 0,0 0 0,0 0 0,0-1 0,1 1 0,-1 0 0,0-1 0,0 1 0,0 0 0,0 0 0,0-1 0,0 1 0,0 0 0,0-1 0,0 1 0,0 0 0,0-1 0,0 1 0,0 0-1,0-1 1,0 1 0,0 0 0,-1 0 0,1-1 0,0 1 0,0 0 0,0 0 0,-1-1 0,-11-1 644,-16 8-234,14 1-332,0 0 0,1 1-1,-23 17 1,31-21-94,-1 1 0,1-1 0,0 1-1,1 0 1,-1 0 0,1 1 0,0-1 0,0 1 0,1 0 0,0 0 0,-3 8 0,5-13-18,1 0 1,-1 0 0,1 0-1,0 0 1,0 0-1,0 0 1,-1 0 0,1 0-1,0 0 1,0 0-1,0 0 1,1 0-1,-1 0 1,0 0 0,0 0-1,0 0 1,1 0-1,-1 0 1,1 0 0,-1 0-1,1 0 1,-1 0-1,1 0 1,-1 0-1,1 0 1,0-1 0,0 2-1,1-1-24,1 1-1,-1-1 0,0 0 1,0-1-1,0 1 0,1 0 1,-1 0-1,0-1 0,0 0 1,1 1-1,4-1 0,5 0-360,0-1 1,-1-1-1,22-4 0,-15 1 34,-2 0 0,1-1 0,-1-1 0,0 0-1,21-14 1,2-8-412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15371,'-1'1'158,"-1"-1"0,1 0 0,-1 1 0,1-1 0,-1 1 1,1-1-1,-1 1 0,1 0 0,0 0 0,-1-1 0,1 1 0,0 0 0,0 0 0,-1 0 0,1 1 0,0-1 0,0 0 0,-1 3 0,-16 26 1238,17-28-1132,-9 17 64,1 1 0,0 1 0,2-1 0,1 1 0,0 0 0,1 0 0,2 1 0,-2 25 0,5-46-319,0 0 0,0 1 0,0-1 0,0 0-1,0 1 1,0-1 0,0 0 0,1 0 0,-1 1 0,0-1-1,1 0 1,-1 0 0,1 0 0,0 0 0,-1 1 0,1-1-1,0 0 1,0 0 0,1 1 0,-1-1-1,0-1 0,0 1 0,0-1 0,0 0 1,0 1-1,0-1 0,0 0 0,0 0 0,0 0 0,0 1 0,0-1 1,0 0-1,0 0 0,0-1 0,0 1 0,0 0 0,0 0 0,2-1 0,2-1 20,1 0 0,-1 0-1,0-1 1,0 0 0,0 0-1,0 0 1,5-5-1,9-9 16,0-1 1,-1-1-1,0-1 0,-2 0 0,0-2 0,-2 1 0,0-2 0,14-32 0,-27 53-46,0 0-1,-1 0 1,1 0-1,0-1 1,-1 1-1,0 0 1,1-1-1,-1 1 1,0 0-1,0-3 1,-3-4-136</inkml:trace>
  <inkml:trace contextRef="#ctx0" brushRef="#br0" timeOffset="1">88 253 17524,'-7'23'2096,"4"-5"-1384,6-6-296,5-4 993,5-2-705,2-3-520,5-3 1208,4-4-1192,2 1-104,1 0-24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141 164 13547,'-2'0'425,"-1"0"0,1 0-1,-1 0 1,1 1 0,0-1 0,-1 0 0,1 1 0,-1 0-1,1-1 1,0 1 0,0 0 0,-1 0 0,1 0 0,0 1-1,0-1 1,0 0 0,-2 3 0,21-63-8873,-8 18 6303,-3 7 4168,-2 0 4686,-5 24-2772,-4 18-2521,-10 33-1850,10-26 737,-13 30-289,0-1 55,3 0 0,-15 64 0,29-106-63,-2 28 76,3-29-75,0 1 0,0-1 0,0 0 1,0 1-1,0-1 0,1 0 0,-1 0 1,0 1-1,1-1 0,-1 0 0,1 0 1,0 1-1,-1-1 0,1 0 0,0 0 1,-1 0-1,1 0 0,2 2 0,-3-3-12,1 0 1,-1-1-1,0 1 0,1 0 0,-1 0 0,0 0 0,1-1 0,-1 1 1,0 0-1,0-1 0,1 1 0,-1 0 0,0 0 0,0-1 0,0 1 0,0 0 1,1-1-1,-1 1 0,0-1 0,0 1 0,0 0 0,0-1 0,0 1 1,0 0-1,0-1 0,0 1 0,0-1 0,0 1 0,0 0 0,0-1 0,0 1 1,0 0-1,0-1 0,0 1 0,-1-1 0,0-17-196,-2-3-164,-11-36 0,8 36 403,-6-37-1,12 58-24,0-1 0,0 0 0,1 1 0,-1-1 0,0 1 0,0-1 0,1 1 0,-1-1 0,0 1-1,1-1 1,-1 1 0,1-1 0,-1 1 0,1-1 0,-1 1 0,1 0 0,-1-1 0,1 1-1,-1 0 1,1-1 0,-1 1 0,1 0 0,0 0 0,-1-1 0,1 1 0,-1 0 0,1 0 0,0 0-1,-1 0 1,1 0 0,0 0 0,-1 0 0,2 0 0,29 1-101,-23-1-52,37 1-895,-17 0-1102,1-1 0,47-7-1,-58 2 1023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1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50 11338,'-3'1'858,"1"-1"-1,0 0 1,-1 1-1,1 0 1,0-1-1,-1 1 1,1 0-1,0 0 1,-3 2-1,-23 17 1473,-23 28-1769,51-47-523,-4 3 70,-1 0 0,1 1-1,0-1 1,0 1 0,1 0-1,-1 0 1,1 1-1,0-1 1,0 1 0,-3 10-1,6-16-95,0 1 0,0-1 0,0 1-1,0-1 1,0 1 0,1-1 0,-1 1-1,0-1 1,0 1 0,0-1 0,0 1-1,1-1 1,-1 0 0,0 1 0,0-1-1,1 1 1,-1-1 0,0 0 0,1 1-1,-1-1 1,1 0 0,-1 1 0,0-1-1,1 0 1,-1 0 0,1 1 0,-1-1-1,1 0 1,-1 0 0,1 0 0,-1 0-1,0 1 1,1-1 0,-1 0 0,1 0-1,-1 0 1,2 0 0,18 0 85,-19 0-94,33-5-194,46-13-1,-53 11-174,-1 2 0,1 0 0,41-2 0,-67 7 353,0 0 1,1 0-1,-1 0 0,0 0 1,0 0-1,0 0 0,0 0 0,0 1 1,0-1-1,1 0 0,-1 1 0,0-1 1,0 0-1,0 1 0,0 0 1,0-1-1,0 1 0,0-1 0,-1 1 1,1 0-1,0 0 0,0 0 1,0-1-1,-1 1 0,1 0 0,1 2 1,-2-2 54,0 0 0,0 0 0,0 0 1,0 0-1,0 1 0,0-1 0,-1 0 1,1 0-1,0 0 0,-1 0 0,1 0 1,0 0-1,-1 0 0,1 0 0,-1 0 1,0 0-1,1 0 0,-1 0 0,0 0 1,1 0-1,-1 0 0,0 0 0,0-1 1,0 1-1,-2 1 0,3-2-8,0 0 1,0 0-1,-1 0 0,1 1 1,0-1-1,-1 0 0,1 0 0,0 0 1,-1 0-1,1 0 0,0 0 1,-1 0-1,1 0 0,-1 0 1,1 0-1,0 0 0,-1 0 1,1 0-1,0 0 0,-1 0 0,1 0 1,0 0-1,-1 0 0,1 0 1,0 0-1,-1-1 0,1 1 1,0 0-1,-1 0 0,1 0 0,0-1 1,-1 1-1,1 0 0,0 0 1,0-1-1,-1 1 0,1 0 1,0-1-1,0 1 0,0 0 1,0-1-1,-1 1 0,1 0 0,0-1 1,0 1-1,0 0 0,0-1 1,0 0-1,-7-24 608,5 16-403,-22-84-459,24 92 198,0 1 1,0 0-1,0-1 0,0 1 1,0 0-1,0-1 0,0 1 1,0 0-1,0-1 0,1 1 1,-1 0-1,0-1 1,0 1-1,0 0 0,0-1 1,0 1-1,1 0 0,-1-1 1,0 1-1,0 0 0,1-1 1,-1 1-1,0 0 1,0 0-1,1 0 0,-1-1 1,0 1-1,1 0 0,-1 0 1,0 0-1,1-1 0,-1 1 1,0 0-1,1 0 1,-1 0-1,0 0 0,1 0 1,-1 0-1,0 0 0,1 0 1,-1 0-1,0 0 0,1 0 1,-1 0-1,0 0 1,1 0-1,-1 0 0,1 0 1,-1 1-1,26 4-446,-19-3 285,8 0-77,0 0-1,1-1 1,-1-1-1,0-1 0,24-3 1,-33 3 213,1 0 1,0 0 0,-1-1-1,1 0 1,-1-1 0,1 1-1,-1-1 1,0-1-1,0 1 1,0-1 0,-1 0-1,1 0 1,-1 0 0,7-9-1,-6 2 371,-12 10 83,-13 13 59,14-6-364,-1 1 1,1 0 0,0 0-1,-4 10 1,8-15-91,-1 0-1,1-1 1,1 1 0,-1 0 0,0 0 0,0 0-1,1 0 1,-1 0 0,1 0 0,0 0 0,-1 0-1,1 0 1,0 0 0,0 0 0,0 0-1,1 0 1,-1 0 0,0 0 0,1 0 0,-1 0-1,1 0 1,0 0 0,1 2 0,-1-3-1,1 0 0,-1 0 0,1 0 0,0 0 0,-1-1 0,1 1 0,0 0 0,-1-1 1,1 0-1,0 1 0,0-1 0,-1 0 0,1 0 0,0 0 0,0 0 0,0 0 0,-1-1 0,1 1 0,3-1 1,35-10-120,-4-4-213,-26 10 133,1 1 0,-1 0 0,1 0 0,-1 1 1,1 1-1,0 0 0,17-2 0,-26 4 166,-1 1 1,0-1-1,0 0 0,0 0 1,0 0-1,1 1 0,-1-1 1,0 0-1,0 1 0,0 0 1,0-1-1,0 1 0,0-1 1,0 1-1,0 0 0,0 0 1,0-1-1,0 1 0,0 0 1,-1 0-1,1 0 0,0 0 1,-1 0-1,1 0 0,-1 0 0,1 0 1,-1 1-1,1-1 0,-1 0 1,0 0-1,1 0 0,-1 2 1,1 5 89,-1-1 1,0 0-1,0 1 1,-2 9-1,0 3 289,2-19-339,0-1 0,0 1 0,0 0-1,0 0 1,0-1 0,0 1 0,0 0 0,1-1 0,-1 1 0,0-1-1,0 1 1,1 0 0,-1-1 0,0 1 0,1-1 0,-1 1-1,1 0 1,-1-1 0,0 1 0,1-1 0,-1 1 0,1-1-1,-1 0 1,1 1 0,0-1 0,-1 0 0,2 1 0,0 0 5,0-1 1,0 1 0,0-1-1,0 0 1,0 0 0,0 0-1,0 0 1,-1 0 0,1 0 0,2-1-1,7-2-185,-1 0 0,18-8 0,-23 10-73,19-4-1231,-24 5 1424,1 0 0,-1 0-1,1 0 1,-1 0 0,1 0 0,-1 0-1,0 0 1,1 0 0,-1 0 0,1 0 0,-1 1-1,1-1 1,-1 0 0,0 0 0,1 1-1,-1-1 1,0 0 0,1 0 0,-1 1 0,0-1-1,1 0 1,-1 1 0,0-1 0,1 0-1,-1 1 1,0-1 0,0 1 0,0-1 0,1 0-1,-1 1 1,0-1 0,0 1 0,0-1-1,0 1 1,0-1 0,0 1 0,0-1 0,0 0-1,0 1 1,0-1 0,0 1 0,0-1 0,0 1-1,0-1 1,0 1 0,-1-1 0,1 0-1,0 1 1,0 0 0,-5 8-754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19476,'2'0'2057,"-2"4"-1473,0 2-280,0 1 1864,1 0-2576,3 1 1264,1-1-856,-3 0-8,1 2-40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20300,'0'18'2649,"0"-19"-2273,3-8 616,1-1-592,2-7-32,0-2-160,-1-3-312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21 14675,'0'0'156,"1"-1"1,0 0-1,-1 0 0,0 0 1,1 1-1,-1-1 0,1 0 0,-1 0 1,0 0-1,0 0 0,1 0 1,-1 0-1,0 0 0,0 0 1,0-1-1,0 2-68,0 0-1,0-1 1,0 1 0,-1 0-1,1 0 1,0-1 0,0 1 0,0 0-1,-1-1 1,1 1 0,0 0 0,0 0-1,-1 0 1,1-1 0,0 1-1,0 0 1,-1 0 0,1 0 0,0-1-1,-1 1 1,1 0 0,0 0-1,-1 0 1,1 0 0,0 0 0,-1 0-1,1 0 1,-2 0 112,-1 0 1,1 0-1,0 0 1,0 0-1,-1 1 0,1-1 1,0 1-1,0 0 1,0-1-1,0 1 0,-3 2 1,-17 10-111,1 2 1,0 0 0,1 1-1,0 2 1,1 0 0,-23 29 0,41-46-124,0 0 1,0 1-1,0-1 1,0 0-1,1 1 1,-1-1-1,0 0 1,1 1-1,-1-1 1,1 1-1,-1 0 1,1-1-1,0 1 1,-1 2 0,2-4-8,-1 1 0,0 0 0,0 0 0,0 0 0,1 0 0,-1 0 0,0 0 0,1 0 1,-1-1-1,1 1 0,-1 0 0,1 0 0,0-1 0,-1 1 0,1 0 0,0 0 0,-1-1 1,2 1-1,4 3-175,-1-2 1,1 1-1,0-1 1,0 0 0,0 0-1,7 1 1,7 3-94,-3-1 121,-1 1 0,0 2 0,0-1 0,0 2 0,-1 0 0,16 13 0,-26-19 220,-1 1-1,1-1 1,-1 1-1,0 1 1,0-1-1,0 1 1,-1-1-1,1 1 1,-1 0 0,-1 0-1,1 0 1,-1 1-1,1-1 1,-1 1-1,-1-1 1,1 1-1,-1 0 1,0 0-1,-1-1 1,1 1-1,-1 0 1,-1 8-1,1-9 88,-2-1 0,1 0-1,0 1 1,-1-1-1,0 0 1,0 0-1,0 0 1,0 0-1,-1 0 1,0-1-1,1 1 1,-1-1 0,-1 0-1,1 1 1,0-1-1,-1-1 1,0 1-1,1-1 1,-1 1-1,0-1 1,0 0-1,0 0 1,-1-1 0,-6 3-1,5-3-37,0 1 1,0-1-1,0 0 0,0 0 1,0-1-1,0 0 0,0 0 1,0 0-1,0-1 0,0 0 1,0 0-1,0 0 0,0-1 0,0 0 1,1 0-1,-1 0 0,-9-6 1,11 5-182,0 0 0,0 0 0,0-1-1,0 1 1,0-1 0,1 0 0,0 0 0,0 0 0,0 0 0,0-1 0,1 1 0,-1-1 0,1 1 0,0-1 0,1 0 0,-1 0 0,0-5 0,2-7-345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19820,'-11'21'3622,"-3"34"-2955,-11 92 0,9-41-639,7-61-20,1-5 0,-5 60 0,13-99-9,-1-1 0,1 1 0,0-1 0,0 1 0,0-1 0,0 1 0,0-1 0,0 1 0,0-1 0,0 1 0,0-1 0,0 1 0,0-1 0,1 1 0,-1-1 0,0 1 0,0-1 0,0 1 0,1-1 0,-1 0 0,0 1 0,0-1 0,1 1 0,-1-1 0,1 1 0,8-7-24,9-21 3,10-34-141,-2-1 0,20-71 0,-4 8-142,-34 102 192,13-30-148,-20 50 221,0 1 0,1-1-1,0 0 1,-1 1 0,1-1 0,0 1 0,0-1 0,1 1 0,-1 0 0,0 0-1,1 0 1,-1 0 0,1 1 0,3-3 0,-5 4 18,0 0 0,0-1 0,0 1 0,0 0 0,0 0 0,0 0 1,0 0-1,0 0 0,0 0 0,0 0 0,0 0 0,0 0 0,0 0 0,0 0 0,0 1 0,0-1 0,0 0 1,0 1-1,-1-1 0,1 1 0,0-1 0,0 1 0,0-1 0,-1 1 0,1 0 0,0-1 0,0 1 1,-1 0-1,1 0 0,-1-1 0,1 1 0,-1 0 0,1 0 0,-1 0 0,1 0 0,-1 0 0,0 0 0,1 0 1,-1 0-1,0 0 0,0-1 0,0 1 0,0 2 0,1 3-47,0 0 0,0 0-1,-1 0 1,0 0 0,-1 10 0,-3 2 177,-1 0 0,-1 0 0,0 0 0,-1 0 0,-1-1 0,-1 0 0,0-1 0,-1 0 0,-1-1 0,-17 20 0,25-32-54,0 0 1,0 0-1,0-1 0,0 1 0,0-1 0,0 0 1,0 0-1,-1 0 0,1 0 0,-1 0 1,-7 1-1,10-2-78,0-1 1,-1 0-1,1 0 0,0 0 1,0 0-1,-1 0 1,1 0-1,0 0 1,0-1-1,-1 1 0,1 0 1,0-1-1,0 1 1,0-1-1,-1 1 1,1-1-1,0 1 0,0-1 1,0 0-1,0 0 1,0 1-1,0-1 0,0 0 1,1 0-1,-1 0 1,0 0-1,0 0 1,1 0-1,-1 0 0,0 0 1,1-1-1,-1 1 1,1 0-1,0 0 1,-1 0-1,1-1 0,0 1 1,0 0-1,0 0 1,0-2-1,-2-7-109,1 0 0,1-1 0,1-16 0,4-7-248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93 16444,'-4'1'246,"-1"0"1,1-1-1,0 1 1,0 1-1,-1-1 1,1 1-1,0-1 1,0 1-1,1 0 1,-1 1-1,0-1 1,1 1-1,-1-1 1,1 1 0,-6 6-1,-2 3 38,0 1 0,-15 24 1,18-23-145,-1 0 0,-6 17 0,13-26-102,0 1 0,0 0 0,0 1 0,0-1 1,1 0-1,0 0 0,0 1 0,1 8 1,0-14-34,0 0 1,0 0 0,0 0-1,0-1 1,0 1-1,0 0 1,0 0 0,1 0-1,-1-1 1,0 1 0,1 0-1,-1 0 1,0-1 0,1 1-1,-1 0 1,1 0-1,-1-1 1,1 1 0,-1-1-1,1 1 1,-1 0 0,1-1-1,0 1 1,-1-1-1,1 1 1,0-1 0,-1 0-1,1 1 1,0-1 0,0 0-1,0 1 1,-1-1 0,1 0-1,0 0 1,0 0-1,0 0 1,-1 0 0,1 0-1,0 0 1,0 0 0,0 0-1,-1 0 1,1 0-1,0-1 1,1 1 0,2-1 5,0-1-1,1 0 1,-1 1 0,0-1 0,0-1 0,0 1-1,5-5 1,11-10 38,-1-2-1,-1 0 1,-1-1 0,0 0-1,-1-1 1,-2-1 0,16-31 0,-27 48 0,-3 7-27,-5 14-34,-6 32-42,11-47 39,0 1 1,0 0 0,1-1-1,-1 0 1,1 1-1,-1-1 1,1 1 0,-1-1-1,1 0 1,0 1-1,0-1 1,0 0 0,-1 1-1,1-1 1,1 0-1,-1 0 1,0 0 0,0 0-1,0 0 1,0 0-1,1-1 1,-1 1 0,0 0-1,1 0 1,-1-1-1,1 1 1,-1-1 0,1 0-1,-1 1 1,1-1-1,-1 0 1,4 0 0,7 2-194,1-2 0,-1 1 0,15-3 0,-9 1-24,11 0-125,-3 0 300,41 3 0,-67-2 153,1-1-1,-1 1 1,1 0 0,-1-1-1,1 1 1,-1-1-1,0 1 1,1-1 0,-1 1-1,0-1 1,1 1 0,-1-1-1,0 1 1,0-1-1,1 1 1,-1-1 0,0 0-1,0 1 1,0-1 0,0 1-1,0-1 1,0 0-1,0 1 1,0-1 0,0 1-1,0-1 1,0 1 0,0-1-1,0 0 1,-1 1-1,1-1 1,-4-22 830,-1 2-637,0 0-1,-2 0 0,-13-28 1,20 49-301,0 0 0,0 0 0,0 0 0,0-1 1,-1 1-1,1 0 0,0 0 0,1 0 0,-1 0 0,0-1 0,0 1 0,0 0 1,0 0-1,0 0 0,0 0 0,0-1 0,0 1 0,0 0 0,0 0 0,0 0 1,0 0-1,0 0 0,1-1 0,-1 1 0,0 0 0,0 0 0,0 0 0,0 0 1,0 0-1,0 0 0,1 0 0,-1-1 0,0 1 0,0 0 0,0 0 0,0 0 1,1 0-1,-1 0 0,0 0 0,0 0 0,0 0 0,0 0 0,1 0 0,-1 0 1,0 0-1,0 0 0,0 0 0,0 0 0,1 0 0,-1 0 0,0 0 0,0 0 1,0 1-1,0-1 0,1 0 0,-1 0 0,0 0 0,0 0 0,15 3-265,-11-2 137,12 2-170,0-1 0,1 0 1,-1-2-1,26-1 0,-33 0 240,1 0 1,-1 0 0,1-1 0,-1-1 0,0 1-1,0-2 1,-1 1 0,1-1 0,11-7-1,-19 10 71,0 1 0,1-1 0,-1 0-1,0 0 1,0 0 0,0 0-1,0 0 1,0-1 0,0 1-1,0 0 1,0 0 0,0-1 0,-1 1-1,1-1 1,0 1 0,-1 0-1,1-1 1,-1 1 0,0-1 0,1-2-1,-1 4 3,0 0-1,0-1 1,0 1 0,0-1-1,-1 1 1,1 0 0,0-1-1,0 1 1,0-1 0,0 1-1,-1 0 1,1-1-1,0 1 1,0 0 0,-1-1-1,1 1 1,0 0 0,-1 0-1,1-1 1,0 1-1,-1 0 1,1 0 0,0 0-1,-1-1 1,1 1 0,-1 0-1,-1 0 3,1-1 0,-1 1 0,1 0 0,-1 0 0,1 0-1,-1 0 1,1 1 0,0-1 0,-1 0 0,1 1 0,-3 0 0,-1 1 5,-1 1 0,1 0 0,0 0 0,0 0 0,1 0 0,-1 1 0,1 0 0,-1 0 0,1 0 0,-6 8 0,8-8 4,-1-1 1,0 1-1,1-1 1,0 1-1,0 0 1,0 0-1,0 0 1,1 1 0,-1-1-1,1 0 1,0 0-1,1 1 1,-1-1-1,1 8 1,0-12-10,0 1 1,0 0 0,0 0 0,1 0 0,-1-1 0,0 1 0,1 0-1,-1 0 1,1-1 0,-1 1 0,1 0 0,-1-1 0,1 1-1,0 0 1,-1-1 0,1 1 0,0-1 0,-1 1 0,1-1 0,0 1-1,-1-1 1,1 0 0,0 1 0,0-1 0,0 0 0,0 0 0,-1 0-1,1 1 1,0-1 0,0 0 0,0 0 0,0 0 0,-1 0 0,1 0-1,0-1 1,1 1 0,34-8 104,27-19-12,-50 21-91,1 0-1,-1 0 0,1 1 1,0 1-1,20-4 0,-33 7-6,1 1-1,-1 0 0,1 0 0,-1 0 1,0 0-1,1 0 0,-1 0 1,1 0-1,-1 1 0,0-1 0,1 0 1,-1 1-1,1-1 0,-1 1 1,0 0-1,0-1 0,1 1 0,-1 0 1,0 0-1,0 0 0,0 0 1,0-1-1,0 2 0,0-1 0,0 0 1,0 0-1,-1 0 0,1 0 0,0 0 1,0 3-1,14 16 27,-12-19-16,-1 1 0,0-1-1,0 0 1,1 1 0,-1-1-1,1 0 1,-1 0 0,1-1-1,0 1 1,-1 0 0,1-1-1,0 0 1,-1 0 0,1 1-1,0-1 1,-1-1 0,1 1-1,0 0 1,2-2 0,9-1 20,0-1 0,20-8 1,-12 4-64,-18 7-20,-1-1 0,1 1-1,-1 1 1,1-1-1,-1 0 1,1 1 0,-1 0-1,1 0 1,-1 0-1,6 0 1,-8 1 38,-1-1-1,1 0 1,0 0 0,-1 1-1,1-1 1,-1 0 0,1 1-1,0-1 1,-1 1 0,1-1-1,-1 1 1,1-1 0,-1 1 0,1-1-1,-1 1 1,0-1 0,1 1-1,-1 0 1,0-1 0,1 1-1,-1 0 1,1 1 53,-1 0-1,0 0 1,0 0 0,0 0-1,0 0 1,0 0 0,0 0 0,0 0-1,-1 0 1,1-1 0,-1 3-1,0-1 98,0-2-129,1-1 1,0 0-1,0 1 1,0-1-1,-1 0 1,1 1-1,0-1 1,0 0-1,0 1 1,0-1-1,0 0 1,0 1-1,0-1 0,0 1 1,0-1-1,0 0 1,0 1-1,0-1 1,0 0-1,0 1 1,0-1-1,0 0 1,0 1-1,0-1 1,1 0-1,-1 1 1,5 1 182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60 20340,'-15'-10'1825,"3"-2"-1353,1-1-280,9 3 424,3 0-944,9 7 424,0 2-224,3 1-304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151 180 18100,'-5'-1'160,"0"2"0,0-1 1,0 0-1,0 1 0,0 0 1,0 0-1,0 1 0,0 0 1,0-1-1,0 1 0,1 1 0,-1-1 1,1 1-1,0 0 0,0 0 1,0 0-1,-5 5 0,2-1-92,0 0 0,0 1 0,1-1-1,0 1 1,0 0 0,1 1 0,0-1-1,-3 10 1,7-16-62,0-1-1,0 1 1,1 0-1,-1-1 1,1 1 0,0 0-1,-1-1 1,1 1-1,0 0 1,0-1-1,0 1 1,0 0-1,0-1 1,1 1 0,0 3-1,-1-4 3,1-1 0,-1 1 1,1 0-1,-1 0 0,1-1 0,0 1 0,-1 0 0,1-1 1,0 1-1,0-1 0,-1 1 0,1-1 0,0 1 1,0-1-1,0 1 0,0-1 0,-1 0 0,1 1 0,0-1 1,0 0-1,1 0 0,3 1 19,0-1 1,0-1-1,0 1 1,0-1-1,0 1 0,0-1 1,0-1-1,-1 1 1,8-4-1,8-4 69,0-2-1,0 0 1,-1-1 0,0-1-1,-1-1 1,21-20 0,-15 10 91,-1-2 0,-1 0 1,28-43-1,-43 58-88,0 0 0,-1 0 1,0 0-1,6-21 0,-24 41 8,-17 33-132,1 1 0,-36 76 0,62-116 25,-1 4 0,0 0 0,1 0 1,-1 0-1,-1 10 0,4-16 0,-1 1-1,1-1 1,0 0 0,0 1-1,0-1 1,0 0-1,0 1 1,0-1-1,0 1 1,1-1-1,-1 0 1,0 0-1,1 1 1,-1-1-1,1 0 1,0 0-1,-1 1 1,1-1-1,0 0 1,-1 0 0,1 0-1,0 0 1,0 0-1,0 0 1,0 0-1,0 0 1,0 0-1,1-1 1,-1 1-1,2 0 1,3 2-25,0-2 1,0 1 0,0-1-1,0 0 1,0 0 0,1-1-1,-1 0 1,0 0 0,0 0-1,0-1 1,7-1 0,5-2-78,0 0 1,26-11 0,-22 6-25,27-14 0,-43 19 142,0 1 0,0-1 0,0 0 1,-1 0-1,0 0 0,0-1 1,0 1-1,0-1 0,5-8 0,-10 12-2,1 1 0,-1-1 0,1 0 0,-1 1 0,1-1 0,-1 0 0,0 1 0,1-1 0,-1 0 0,0 1 0,0-1 0,1 0 0,-1 0 1,0 1-1,0-1 0,0 0 0,0 0 0,0 1 0,0-1 0,0 0 0,0 0 0,0 1 0,0-1 0,-1 0 0,1 0 0,0 1 0,0-1 0,-1 0 0,1 0 0,-1 0 6,-1 1-1,1-1 1,0 1 0,0-1 0,0 1 0,0-1 0,0 1 0,-1 0 0,1 0 0,0 0-1,0-1 1,0 1 0,-1 0 0,1 1 0,-2-1 0,-5 1 49,0 1 0,0 0 0,0 0-1,-9 4 1,-19 12 26,34-16-100,-1-1 1,1 0-1,0 1 0,0-1 0,1 1 0,-1 0 1,0-1-1,0 1 0,1 0 0,-1 0 1,1 0-1,0 0 0,-2 4 0,3-5 1,0 0 0,0-1 1,0 1-1,0-1 0,0 1 0,0 0 0,0-1 0,0 1 0,0 0 0,0-1 1,1 1-1,-1-1 0,0 1 0,0-1 0,1 1 0,-1-1 0,0 1 0,1-1 1,-1 1-1,1-1 0,-1 1 0,0-1 0,1 1 0,-1-1 0,1 0 0,0 1 1,-1-1-1,1 0 0,-1 1 0,1-1 0,-1 0 0,2 0 0,20 7-103,-19-7 89,55 10-502,120 2 1,-127-10 368,-40-1 100,-6 0 130,1-1-1,0 0 1,0 0 0,-1 0 0,1-1-1,7-2 1,-11 3-23,-1-1 0,0 1 0,0-1-1,1 1 1,-1-1 0,0 0 0,0 0 0,0 0 0,0 0 0,0 0 0,0 0 0,0 0 0,0 0 0,0 0-1,0 0 1,-1 0 0,1-1 0,-1 1 0,1 0 0,0 0 0,-1-1 0,0 1 0,1 0 0,-1-1-1,0 1 1,0-1 0,0 1 0,0 0 0,0-1 0,0 1 0,0-2 0,-2-7 93,1 0 1,-2 0 0,1 1 0,-1-1-1,-1 1 1,1 0 0,-2 0 0,-5-9-1,-5-13-96,15 31-72,0-1 0,0 1 0,0 0 0,-1 0 1,1 0-1,0-1 0,0 1 0,0 0 0,0 0 0,0 0 0,0 0 0,0-1 0,0 1 1,0 0-1,0 0 0,0 0 0,0-1 0,0 1 0,0 0 0,0 0 0,1 0 0,-1-1 0,0 1 1,0 0-1,0 0 0,0 0 0,0 0 0,0-1 0,0 1 0,0 0 0,1 0 0,-1 0 1,0 0-1,0 0 0,0-1 0,0 1 0,1 0 0,10-2-719,20 4-648,-24-1 965,64 4-798,-30-5 483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29 16884,'27'-17'2768,"-27"17"-2720,0 0 0,1 0 0,-1-1 0,0 1 0,0 0 0,0 0 0,0 0 0,1 0 0,-1-1 1,0 1-1,0 0 0,0 0 0,0 0 0,0-1 0,0 1 0,0 0 0,1 0 0,-1 0 0,0-1 0,0 1 1,0 0-1,0 0 0,0-1 0,0 1 0,0 0 0,0 0 0,0-1 0,0 1 0,0 0 0,0 0 0,-1-1 1,1 1-1,0 0 0,0 0 0,0 0 0,0-1 0,0 1 0,-2-1 80,1 1-1,0-1 1,0 1 0,-1-1-1,1 1 1,0 0-1,-1 0 1,1-1 0,0 1-1,-1 0 1,1 0 0,-2 1-1,-7-1 72,0 1 0,0 1 0,1 0 1,-1 0-1,0 1 0,1 1 0,0-1 0,0 1 0,-17 11 0,10-5-205,0 1-1,0 0 1,2 2 0,-18 17-1,27-25-23,0 0-1,1 1 0,-1 0 0,1 0 0,-6 12 0,10-17 18,-1 1-1,0-1 1,1 1-1,-1-1 1,1 1-1,-1 0 1,1-1-1,0 1 1,0 0-1,0-1 1,0 1-1,0 0 1,0-1-1,0 1 1,0 0-1,0-1 1,1 1-1,-1-1 1,1 1-1,0 0 1,-1-1-1,1 1 1,0-1-1,0 0 1,0 1-1,0-1 0,0 1 1,0-1-1,0 0 1,0 0-1,3 2 1,14 9-244,1 0 0,30 12 0,-30-15-53,0 1 1,34 24-1,-46-29 206,0 1 1,0 0-1,-1 1 1,1 0-1,-2 0 1,1 0 0,-1 0-1,7 13 1,-11-17 111,1 0 0,-1 0 0,0 0 0,0-1 0,-1 1 1,1 0-1,-1 0 0,1 0 0,-1 0 0,0 0 0,0 0 0,0 1 1,0-1-1,-1 0 0,1 0 0,-1-1 0,0 1 0,0 0 0,0 0 1,0 0-1,0 0 0,-1-1 0,1 1 0,-1-1 0,0 1 0,0-1 0,0 1 1,-4 2-1,2-1 32,-1 0 0,0 0 0,0-1-1,0 0 1,0 0 0,0 0 0,-1-1 0,0 1 0,1-1 0,-1-1 0,0 1 0,0-1 0,0 0 0,0 0 0,0-1 0,-11 0 0,13 0-63,0-1-1,0 1 1,0-1 0,-1 0 0,1 0-1,0 0 1,1-1 0,-1 0 0,0 1 0,0-1-1,1 0 1,-1-1 0,1 1 0,-1-1 0,1 0-1,0 1 1,0-1 0,0-1 0,1 1-1,-1 0 1,1-1 0,0 1 0,0-1 0,-3-6-1,-3-21-206,5-3-102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38 103 15291,'100'-25'2256,"-88"21"-1814,1-1 1,-2 0-1,1 0 1,0-2-1,20-13 1,-31 19-396,0 0 0,-1 1 0,1-1 0,0 0 0,0 0 0,0 1 1,0-1-1,0 0 0,-1 0 0,1 0 0,0 0 0,-1 0 0,1 0 0,-1 0 1,1 0-1,-1 0 0,0 0 0,1-2 0,-1 2-20,0 1 1,-1-1-1,1 1 0,0-1 1,0 1-1,-1-1 0,1 1 0,0-1 1,-1 1-1,1-1 0,0 1 1,-1-1-1,1 1 0,-1 0 1,1-1-1,-1 1 0,1 0 0,-1-1 1,1 1-1,-1 0 0,1 0 1,-1 0-1,1-1 0,-1 1 1,0 0-1,-4-1 48,0 0 0,1 1 0,-1-1-1,0 1 1,1 0 0,-1 1 0,-7 0 0,0 2-39,1 1 1,0 0-1,0 0 0,0 1 0,0 0 1,1 1-1,0 1 0,0-1 0,-17 17 1,21-18-27,0 0 0,1 1 0,0 0 1,0 0-1,0 1 0,1 0 0,0-1 1,0 1-1,1 1 0,0-1 1,0 0-1,0 1 0,1-1 0,0 1 1,-1 14-1,3-18-33,0 0 1,0 0-1,1 0 0,-1 0 1,1 0-1,0-1 0,0 1 1,0 0-1,1 0 0,-1 0 1,1-1-1,0 1 1,0-1-1,0 1 0,0-1 1,1 0-1,-1 0 0,1 0 1,0 0-1,0-1 0,0 1 1,0-1-1,0 1 0,1-1 1,-1 0-1,1 0 1,7 2-1,-5-2-61,1 0 0,0 0 1,0 0-1,-1-1 0,1 0 0,0-1 1,0 0-1,0 0 0,0 0 1,0-1-1,0 0 0,0 0 0,-1-1 1,1 1-1,12-6 0,18-16-303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17172,'-4'4'287,"0"1"1,1 0-1,0 0 0,0 0 1,0 1-1,0-1 1,1 1-1,-3 10 0,-8 48 881,9-35-851,2 0 1,0 0-1,3-1 0,0 1 1,10 50-1,-11-76-287,0-1-1,1 1 1,0 0 0,0-1-1,0 1 1,0-1-1,0 1 1,0-1 0,4 5-1,-5-7-16,1 1 0,0-1 0,-1 1-1,1-1 1,0 0 0,0 1 0,-1-1-1,1 0 1,0 0 0,0 1-1,-1-1 1,1 0 0,0 0 0,0 0-1,0 0 1,-1 0 0,1 0 0,0 0-1,0 0 1,0-1 0,-1 1 0,1 0-1,0 0 1,0 0 0,-1-1 0,1 1-1,0-1 1,-1 1 0,1 0-1,0-1 1,-1 1 0,1-1 0,-1 1-1,1-1 1,0 0 0,-1 1 0,1-2-1,122-127 1181,-11 10-1307,-111 118 56,9-10-470,-10 11 518,0 0 1,1 0-1,-1-1 1,0 1-1,0 0 0,0 0 1,0 0-1,1 0 1,-1-1-1,0 1 1,0 0-1,0 0 1,0 0-1,0-1 1,0 1-1,0 0 0,0 0 1,0 0-1,0-1 1,1 1-1,-1 0 1,0 0-1,0 0 1,0-1-1,0 1 1,0 0-1,-1 0 0,1-1 1,0 1-1,0 0 1,0 0-1,0 0 1,0-1-1,0 1 1,0 0-1,0 0 1,0 0-1,0-1 1,-1 1-1,1 0 0,0 0 1,0 0-1,0 0 1,0 0-1,-1-1 1,1 1-1,0 0 1,0 0-1,0 0 1,-1 0-1,1 0 0,0 0 1,0 0-1,0 0 1,-1 0-1,1 0 1,0 0-1,-1 0 1,-7 0-358</inkml:trace>
  <inkml:trace contextRef="#ctx0" brushRef="#br0" timeOffset="1.08">151 384 14027,'5'30'1576,"3"-3"-1048,7-13-304,0-5 905,5-8-889,-1-8 48,10-13-184,-1-7-104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13243,'-2'2'323,"-1"1"0,2 0 0,-1-1 1,0 1-1,0 0 0,1 0 0,-2 5 1,2-5 70,-10 22 419,2 0 0,1 0-1,1 1 1,1 1 0,-4 43-1,3 137-2051,7-180 543,-2-41 41,0 1 0,-1 0 0,0-1-1,-1 1 1,-1 1 0,-7-17 0,0 2 489,-1-4 461,8 23 104,1 0-1,1 0 1,0-1 0,0 0-1,0 1 1,1-1-1,0 0 1,0-10 0,2 18-347,0 0 1,0 1 0,0-1 0,1 0-1,-1 1 1,0-1 0,0 0-1,1 1 1,-1-1 0,0 1 0,1-1-1,-1 1 1,1-1 0,-1 1 0,0-1-1,1 1 1,-1-1 0,1 1 0,0-1-1,-1 1 1,1 0 0,-1-1 0,1 1-1,0 0 1,-1 0 0,1-1-1,0 1 1,-1 0 0,1 0 0,0 0-1,-1 0 1,2 0 0,25 1 672,-22-1-601,30 4-61,-20-1-228,1-1-1,-1-1 1,1 0 0,0-2-1,-1 1 1,29-6 0,-15-4-101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14915,'-30'25'1979,"17"-15"-894,0 0-1,-20 23 0,30-31-1003,1 1 0,0 0-1,-1 0 1,1 0 0,1 1 0,-1-1 0,0 0 0,1 1 0,0-1 0,0 1 0,0-1 0,0 1 0,0-1 0,1 1 0,-1 0-1,1-1 1,1 8 0,-1-10-68,0 0 0,1 0-1,-1 1 1,0-1-1,1 0 1,-1 0 0,1 0-1,0 0 1,-1 0 0,1 0-1,0 0 1,0 0-1,0 0 1,0 0 0,0 0-1,0 0 1,0 0 0,0-1-1,0 1 1,0 0 0,0-1-1,0 1 1,0-1-1,0 1 1,1-1 0,-1 0-1,0 1 1,0-1 0,1 0-1,-1 0 1,0 0-1,1 0 1,-1 0 0,0 0-1,0 0 1,1-1 0,-1 1-1,2-1 1,5 0 43,0-1 1,-1-1-1,1 1 1,12-7-1,67-41 149,-31 17-120,-56 38-68,-7 10 10,-10 15 7,15-26-14,-1 0-1,1 0 1,0 1-1,0-1 1,0 0-1,0 1 1,-1 7-1,3-12-13,-1 1 0,1 0 0,0 0 1,0 0-1,0-1 0,0 1 0,0 0 0,0 0 0,1 0 0,-1-1 0,0 1 0,0 0 0,0 0 0,1 0 0,-1-1 0,0 1 0,1 0 1,-1-1-1,1 1 0,0 1 0,0-2-1,0 1 0,0 0 1,1-1-1,-1 0 0,0 1 0,0-1 1,0 1-1,0-1 0,1 0 1,-1 0-1,0 0 0,0 0 1,1 0-1,-1 0 0,0 0 0,0 0 1,0 0-1,2-1 0,4-1 77,-1 0 0,0-1-1,1 1 1,-1-1 0,-1-1 0,1 1-1,7-6 1,-8 5-7,1 0 0,0 1 1,0-1-1,0 1 0,0 0 0,11-3 1,-16 6-74,-1 0 0,1 0 1,0 0-1,0 0 1,-1 0-1,1 0 0,0 0 1,0 0-1,0 0 1,-1 0-1,1 1 0,0-1 1,-1 0-1,1 1 1,0-1-1,-1 0 0,1 1 1,0-1-1,-1 1 1,1-1-1,0 1 0,-1-1 1,1 2-1,10 19-18,-9-14 11,-1-1 0,0 1 0,0 0 0,0 12 0,-2-11 92,-1-1 0,1 0 0,-1 0 1,-1 0-1,0 0 0,0 0 1,-5 8-1,4-6 228,12-27-5,0-1 1,-1 1-1,0-2 0,-2 1 1,0-1-1,-2 1 0,0-1 0,0-38 1,-2 48-339,-1 7-13,1 0 0,-1 0 0,0 0 0,0 0 0,0 0 0,0 0 1,-1 0-1,1 0 0,-1 0 0,0 0 0,1 1 0,-1-1 0,-3-4 1,8 10-109,1 0 0,-1 0 0,1 0 0,-1-1 0,1 1 0,0-1 0,0 0 0,0 0 0,0-1 0,0 0 0,0 0 0,0 0 0,1 0 0,-1-1 0,0 0 0,1 0 0,-1 0 0,0-1 0,0 0 1,6-1-1,-1 0 45,-1 0 1,0-1-1,0 0 1,-1-1 0,1 0-1,-1 0 1,1 0 0,-1-1-1,0-1 1,13-11 0,-20 16 116,0 0 0,0 0 0,0 1 1,0-1-1,0 0 0,-1 0 1,1 0-1,0-1 0,-1 1 0,1 0 1,0 0-1,-1 0 0,1 0 0,-1-1 1,0 1-1,1 0 0,-1 0 0,0-1 1,0 1-1,0 0 0,0 0 1,0-1-1,0 1 0,0 0 0,0-1 1,-1-1-1,0 2 4,0 0 0,0 1 0,1-1 0,-1 0 0,0 0 0,0 1 0,0-1 0,0 1 0,0-1 0,0 1-1,0-1 1,0 1 0,0-1 0,-1 1 0,1 0 0,0 0 0,0-1 0,0 1 0,0 0 0,0 0 0,-1 0 0,1 1 0,0-1 0,0 0 0,0 0 0,0 0 0,0 1 0,0-1 0,0 1 0,-2 0 0,-3 1 23,0 1-1,-1 0 1,1 1 0,0-1 0,1 1-1,-1 0 1,1 1 0,0-1 0,0 1-1,0 0 1,1 0 0,-8 11 0,8-11-15,1 1 1,0-1-1,0 1 1,0-1-1,1 1 1,0 0-1,0 0 1,1 0 0,-1 0-1,1 0 1,1 1-1,-1-1 1,1 0-1,0 10 1,1-15-18,-1 0 1,0 1-1,0-1 0,1 1 0,-1-1 1,1 1-1,-1-1 0,1 0 0,0 1 1,-1-1-1,1 0 0,0 0 0,0 0 1,0 0-1,0 1 0,0-1 1,0 0-1,0 0 0,0-1 0,1 1 1,0 1-1,1-1-8,-1 0 0,1-1 0,-1 1 0,1 0 0,-1-1 0,1 0 0,0 1 0,-1-1 0,1 0 0,5-1 0,4-1-95,0-1 0,0 0 0,21-10 0,-31 13 76,37-18-294,-25 11 140,-1 1 1,1 0-1,16-4 1,-29 10 167,-1 0 0,1 0 0,0-1 0,0 1 1,0 0-1,0 0 0,0 0 0,0 0 0,0 0 0,0 0 0,0 0 1,0 0-1,0 0 0,0 1 0,0-1 0,0 0 0,0 0 1,0 1-1,0-1 0,0 1 0,0-1 0,0 1 0,-1-1 0,1 1 1,0 0-1,0-1 0,-1 1 0,1 0 0,0 0 0,-1-1 1,1 1-1,-1 0 0,1 0 0,-1 0 0,1 0 0,-1 0 0,0 0 1,1 0-1,-1 0 0,0 0 0,0 1 0,1 6 115,-1 1 0,0-1 0,0 0 0,-2 13 0,0 5 256,1-24-327,2 0 1,-1 0-1,0 0 1,0 0-1,0 0 1,1 0-1,-1 0 0,1 0 1,0 0-1,0 0 1,0-1-1,0 1 1,0 0-1,0 0 0,1 1 1,0-2-17,-1 0 0,0 0 1,1 0-1,-1-1 0,0 1 1,1 0-1,-1-1 0,1 1 0,-1-1 1,1 1-1,-1-1 0,1 0 0,-1 0 1,1 0-1,-1 0 0,1 0 0,-1 0 1,1 0-1,0 0 0,-1-1 1,2 0-1,15-5 25,0 0 0,0-2 0,-1 0 0,-1-1 0,1-1 0,19-15 0,10-5-139,-35 23 52,-8 5 24,-1 0 0,0 0 0,0 1 0,1-1 0,-1 1 0,0 0 0,1 0 0,0 0 0,-1 0 0,1 0 0,0 0 0,-1 1 0,1-1 0,0 1 0,3 0 0,-5 0 11,-1 1 0,1-1 0,0 1 0,-1-1-1,1 1 1,0-1 0,-1 1 0,1 0-1,-1-1 1,1 1 0,-1 0 0,1-1-1,-1 1 1,0 0 0,1 0 0,-1-1-1,0 1 1,0 0 0,0 0 0,1 0-1,-1 0 1,0-1 0,0 1 0,0 0 0,0 0-1,0 0 1,0 0 0,-1-1 0,1 1-1,0 0 1,-1 1 0,-6 31 12,6-29-9,-10 34-6,-6 61 0,16-98 15,1 0 0,0 0 0,0 0 0,-1 0 0,1 0 0,0 1 0,0-1 0,0 0 0,1 0 0,-1 0 0,0 0 0,0 0 0,1 0 0,-1 0 0,0 0 0,1 0 0,-1 0 0,2 2 0,5-8-2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14051,'8'-10'3876,"-4"21"-605,0 4-3163,63 223 1772,-35-110-1369,-30-123-495,0 5 52,1 0-1,1-1 1,8 18-1,-12-26-53,1 0 0,-1 0 0,1 0-1,-1 0 1,1 0 0,-1 0 0,1 0 0,0 0-1,-1 0 1,1 0 0,0 0 0,0-1 0,0 1-1,0 0 1,0 0 0,0-1 0,0 1 0,0-1-1,0 1 1,0-1 0,0 0 0,0 1-1,0-1 1,0 0 0,0 0 0,0 1 0,0-1-1,1 0 1,-1 0 0,0 0 0,0 0 0,0-1-1,0 1 1,0 0 0,0 0 0,0-1 0,1 1-1,-1-1 1,0 1 0,0-1 0,0 1 0,0-1-1,-1 1 1,2-2 0,5-4 60,0-1 1,0 0-1,-1 0 1,0 0-1,-1-1 1,1 0-1,4-10 1,29-66 325,-25 50-233,108-280 829,-122 312-863,7-29-989,-7 31 815,0-1 0,0 1 1,0-1-1,0 1 0,0-1 0,0 1 1,0-1-1,0 1 0,0-1 1,0 1-1,0-1 0,0 1 0,-1-1 1,1 1-1,0-1 0,0 1 1,0-1-1,-1 1 0,1-1 0,0 1 1,-1 0-1,1-1 0,0 1 1,-1 0-1,1-1 0,-1 1 0,1 0 1,0-1-1,-1 1 0,1 0 1,-1 0-1,1-1 0,-1 1 0,1 0 1,-1 0-1,1 0 0,-1 0 1,1 0-1,-1 0 0,1 0 0,-1 0 1,1 0-1,-1 0 0,1 0 1,-1 0-1,1 0 0,-1 0 0,1 0 1,-1 0-1,1 1 0,-1-1 1,1 0-1,-1 1 0,-5 1-531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 15003,'0'0'89,"0"0"0,1 0 0,-1-1 0,1 1-1,-1 0 1,0 0 0,1 0 0,-1 0 0,1-1-1,-1 1 1,1 0 0,-1 0 0,1 0 0,-1 0 0,1 0-1,-1 0 1,1 0 0,-1 0 0,1 0 0,-1 0 0,1 1-1,-1-1 1,0 0 0,1 0 0,-1 0 0,1 0-1,-1 1 1,1-1 0,-1 0 0,0 1 0,1-1 0,0 1 40,-1 0 0,0 0 1,0 0-1,0 0 1,0 0-1,0 0 1,0 0-1,0 0 1,0 0-1,0 0 0,-1 0 1,1 0-1,0 0 1,-1 1-1,-20 38 1699,19-36-1720,-35 54 1097,-44 54-1,47-70-789,3 1-1,-48 89 1,59-83-488,18-45-90,1 0 0,0 1 0,0-1 0,0 1 0,1-1 0,-1 0 0,1 1 0,0-1 0,1 7 0,4-2-1373,1-13 621,4-17-69,-1-5 126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 17716,'0'-1'99,"1"0"0,-1 0-1,0 1 1,1-1 0,0 0 0,-1 0 0,1 0 0,0 0 0,-1 1 0,1-1-1,0 0 1,0 0 0,-1 1 0,1-1 0,2 0 0,-3 1-52,1 0 0,-1 0 0,0 0 0,1 1 0,-1-1 0,0 0 0,0 0 0,1 0 0,-1 1 1,0-1-1,0 0 0,1 0 0,-1 1 0,0-1 0,0 0 0,0 1 0,1-1 0,-1 0 0,0 1 0,0-1 0,0 0 0,0 1 0,0-1 0,0 0 1,0 1-1,1-1 0,-1 0 0,0 1 0,-1 0 0,2 40 1725,-1-37-1706,-2 228 1437,4-184-1556,3 0 0,19 86 0,-16-109-322,-8-24 300,0 0 0,1 0 0,-1 0 0,0 0 0,0 0 0,1-1 0,-1 1-1,0 0 1,1 0 0,-1 0 0,1-1 0,-1 1 0,1 0 0,-1-1 0,1 1 0,0 0 0,-1-1 0,1 1 0,0-1 0,0 1 0,-1-1-1,1 1 1,1-1 0,-1 0 10,-1-1 0,1 0 0,-1 1 0,0-1 0,1 0-1,-1 0 1,0 1 0,1-1 0,-1 0 0,0 0 0,0 0-1,1 1 1,-1-1 0,0 0 0,0 0 0,0 0 0,0 0-1,0 1 1,-1-1 0,1 0 0,0-1 0,-4-22-541,-4-3-170</inkml:trace>
  <inkml:trace contextRef="#ctx0" brushRef="#br0" timeOffset="1">54 312 10498,'-23'-20'1777,"6"5"-593,4 2-344,13 6 1809,1 1-793,15 1-488,3 1-167,5 0-321,3-3-128,3-2-456,3 1-456,-7-3 888,-3-1-712,-9 2-8,-2-2-8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18508,'1'10'1912,"2"-1"-1392,1-6-295,5-2 1231,2-1-1784,2 0 504,6-9-264,2-2-104</inkml:trace>
  <inkml:trace contextRef="#ctx0" brushRef="#br0" timeOffset="1">297 32 19484,'3'4'1761,"-1"-4"-1249,-1-1-224,3-4 656,2 1-488,1-2-952,0-1-376,1 2-401,-1 0-839,-3 2 1448,-2 3-448,-8 3-185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2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25 703 12035,'-9'-3'1008,"1"-3"-808,4 0-96,1-1 240,4-3-136,5-1-48,5-5-64,5-6-8,7-11-88,7-8-88,17-19-168,6-9-208,18-17-912,2-10 1160,8-19-169,5-7-183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13539,'-41'200'2044,"10"3"1,-11 351-1,42-533-2038,0 31-52,2-40-41,2-13-151,3-21-313,10-124-547,-12 75 724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13347,'11'-25'1202,"27"-45"0,-32 61-929,1 0 0,0 1 0,0 0 0,0 0 0,1 0 0,0 1 0,1 1 0,9-7 0,8-1 16,0 1-1,1 1 1,0 1 0,1 1-1,55-11 1,152-12-88,-187 28-130,212-28-255,283-74 0,-468 88 140,-11 1 34,129-17 0,-185 34 11,1 0 0,-1 1 0,0 0 0,1 1 0,-1-1 0,0 2 1,9 1-1,-14-2 5,-1 0-1,1 0 1,-1 0 0,0 0 0,0 1 0,1-1 0,-1 1 0,0-1 0,0 1 0,-1 0 0,1 0 0,0-1 0,0 1 0,-1 1 0,0-1 0,1 0 0,-1 0 0,0 0 0,0 1 0,0-1 0,0 1 0,0-1 0,-1 0 0,1 1 0,-1 0 0,1 3 0,-1 20 184,-1-1 0,0 1 0,-2 0 0,-2-1 1,-8 31-1,6-26 0,-34 164 858,-17 199 0,44-110-1501,-11 102-3280,17-352 3177,-7-11-107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1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15819,'61'-12'2905,"367"-7"-794,-1 33-3657,113 64-3160,-503-71 4579,-1-2 1,50 2-1,-41-9 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3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10002,'0'1'74,"0"1"0,0-1 0,1 0 0,-1 0 0,1 0 0,-1 0 1,0 0-1,1 0 0,0-1 0,-1 1 0,1 0 0,0 0 0,-1 0 0,1 0 0,0-1 0,0 1 0,-1 0 0,1-1 0,0 1 0,0-1 0,0 1 0,0-1 0,0 1 0,2 0 1,32 10 1248,-14-5-596,-13-1-514,0 0 0,0 1-1,0 0 1,-1 1-1,0-1 1,0 1 0,6 10-1,26 23-126,9-3 28,-24-19 327,-1 0 1,22 25-1,-40-39-411,0 1 0,0-1 0,0 0 0,0 0 0,1 0 0,-1-1 0,1 1 0,0-1 0,0-1 0,0 1 0,1-1 0,-1 0 0,1-1-1,8 2 1,-9-2-20,0 1 1,0 0-1,0 1 0,0-1 0,0 1 0,-1 1 0,1-1 0,-1 1 0,0-1 0,5 6 0,8 9-16,20 24 0,-2-1 21,105 87-6,-115-108 6,1-1 0,1-2 0,55 26 0,40 8 19,59 27-39,-147-61 10,0 3 0,-2 0-1,34 28 1,204 139 59,-78-59-53,-58-25-21,53 37-7,-102-85 18,6 4 4,132 109 0,-180-129-6,-4-1 0,2-2-1,1-2 1,82 48-1,-66-50 2,-2 2-1,-2 2 1,-1 3-1,-2 2 1,60 61-1,-78-69-19,2-1 0,71 47-1,88 40-34,-128-81 39,-9-7-61,84 63 1,166 135-517,-246-178 591,-40-32 2,1 0 1,1-2-1,39 23 1,-57-39 89,-8-8-43,-8-7 4,-3-4-69,12 15 4,-1 1-1,0-1 1,1 0 0,-1 1 0,0-1 0,0 1-1,-1-1 1,1 1 0,0 0 0,-1 0 0,1 0 0,-1 1-1,0-1 1,-4-2 0,0 4-47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15251,'13'13'366,"1"0"0,0 0 0,1-1 0,1-1 0,0-1-1,0 0 1,23 9 0,-27-13-274,0-2 1,1 1-1,-1-1 0,1-1 0,0-1 0,0 1 0,0-2 0,0 0 1,0-1-1,1 0 0,16-2 0,-24 0 23,0 1 1,0-1-1,0 0 0,0 0 0,-1 0 0,1-1 0,-1 0 1,1 0-1,-1-1 0,0 1 0,-1-1 0,1 0 1,4-5-1,-3 2 125,0-1 0,0 1 0,-1-1-1,0-1 1,-1 1 0,0-1 0,5-15 0,-2 2 221,-2-1 0,-1-1 0,0 1 1,-2-1-1,-1-44 0,-2 35-769,-2 1 0,-2-1 0,-15-57 0,20 89 276,0 1 1,0-1 0,0 1-1,0-1 1,0 1 0,-1-1 0,1 1-1,0-1 1,0 1 0,0-1 0,0 0-1,0 1 1,1-1 0,-1 1 0,0-1-1,0 1 1,0-1 0,0 1 0,1-1-1,-1 1 1,0 0 0,0-1 0,1 1-1,0-1 1,4-5-517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3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85 15139,'9'-21'1627,"-6"14"-954,0 1-1,-1-1 1,0 0 0,0 0 0,0 0-1,1-12 1,-4 19-635,1 0 0,0 0 0,0-1 0,0 1 0,0 0-1,0 0 1,0 0 0,0-1 0,0 1 0,0 0 0,-1 0 0,1 0 0,0 0-1,0-1 1,0 1 0,0 0 0,0 0 0,-1 0 0,1 0 0,0 0-1,0 0 1,0-1 0,-1 1 0,1 0 0,0 0 0,0 0 0,0 0 0,-1 0-1,1 0 1,0 0 0,0 0 0,-1 0 0,1 0 0,0 0 0,0 0 0,0 0-1,-1 0 1,1 0 0,0 0 0,0 0 0,0 0 0,-1 1 0,1-1-1,0 0 1,0 0 0,0 0 0,-1 0 0,1 0 0,0 0 0,0 1 0,0-1-1,-11 6 433,-3 6-332,1 0-1,1 0 0,0 1 0,-14 20 0,-36 62-160,58-87 11,-10 14 8,-14 32-1,26-48-25,-1 1-1,1-1 1,0 1-1,0 0 1,1-1-1,-1 1 1,2 0 0,-1 0-1,1 0 1,0 8-1,1-13-11,0 1 0,-1-1 0,1 0 0,0 0 0,0 0 0,0 0 0,0 0 0,1 0 0,-1 0 0,1 0 0,-1 0 0,1 0 0,-1-1 0,1 1 0,0-1-1,0 1 1,3 1 0,43 20-840,-16-8 333,-25-10 502,0 0 1,0 0-1,-1 1 0,0 0 1,0 0-1,0 1 1,-1 0-1,1 0 1,-2 0-1,1 0 0,-1 1 1,0 0-1,5 15 1,-8-18 130,1-1 1,-1 1 0,0 0-1,0 0 1,0 0 0,0 0-1,-1 0 1,0-1 0,0 1-1,-1 0 1,1 0 0,-1 0-1,0 0 1,0 0 0,-1-1 0,0 1-1,1 0 1,-1-1 0,-1 0-1,1 1 1,-1-1 0,1 0-1,-1 0 1,-1 0 0,-6 6-1,6-7-26,-1 0 0,0-1 0,0 1 0,0-1 0,-1 0 0,1 0 0,0-1 0,-1 0 0,1 0 0,-1 0 1,1-1-1,-1 1 0,0-1 0,1-1 0,-1 1 0,1-1 0,-1 0 0,1 0 0,-1 0 0,1-1 0,0 0 0,0 0 0,-9-5 0,13 6-76,0 0 1,0 1-1,0-1 1,0 0-1,0 0 1,0 0-1,1-1 0,-1 1 1,0 0-1,0 0 1,1 0-1,-1-1 1,1 1-1,-1 0 1,1 0-1,0-1 1,-1 1-1,1-1 1,0 1-1,0 0 1,0-1-1,0 1 1,0 0-1,0-1 1,1 1-1,-1 0 0,0-1 1,1 1-1,-1 0 1,0-1-1,1 1 1,0 0-1,-1 0 1,2-2-1,11-17-282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3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18556,'0'0'40,"0"-1"0,0 1 1,0 0-1,1 0 0,-1 0 0,0 0 0,0-1 1,0 1-1,0 0 0,0 0 0,0 0 1,0-1-1,1 1 0,-1 0 0,0 0 0,0 0 1,0 0-1,0 0 0,0 0 0,1-1 0,-1 1 1,0 0-1,0 0 0,0 0 0,1 0 1,-1 0-1,0 0 0,0 0 0,0 0 0,1 0 1,-1 0-1,0 0 0,0 0 0,0 0 1,1 0-1,-1 0 0,0 0 0,0 0 0,0 0 1,1 0-1,-1 0 0,0 0 0,0 0 0,0 0 1,1 1-1,-1-1 0,4 13 778,-3 30-531,-1-34-149,-8 189 164,-1-2-183,9-188-170,1 1 0,-1-1 1,4 16-1,-4-23 30,0-1-1,0 1 1,0 0 0,1-1 0,-1 1 0,0-1 0,0 1-1,1 0 1,-1-1 0,0 1 0,1-1 0,-1 1 0,1-1-1,-1 1 1,1-1 0,-1 1 0,1-1 0,-1 0 0,1 1-1,-1-1 1,1 1 0,-1-1 0,2 1 0,-1-2-33,1 1 0,-1 0 1,0 0-1,0-1 0,0 1 0,0-1 1,0 1-1,0-1 0,0 0 1,0 1-1,0-1 0,0 0 0,0 1 1,0-1-1,0 0 0,-1 0 1,1 0-1,0 0 0,0-1 0,8-10-763,-1 0 0,-1-1-1,0 0 1,8-22-1,18-61-3055,-28 82 3428,37-143-2302,-25 51 3776,-19 86 1162,2 20-2087,0 0 1,-1 0-1,1 0 1,0 0 0,-1 1-1,1-1 1,0 0 0,0 0-1,-1 0 1,1 0-1,0 1 1,-1-1 0,1 0-1,0 0 1,0 0-1,0 1 1,-1-1 0,1 0-1,0 1 1,0-1-1,0 0 1,-1 0 0,1 1-1,0-1 1,0 0-1,0 1 1,0-1 0,0 0-1,0 1 1,-15 41 2229,3 10-1700,-6 83-1,16-104-712,1 0-1,2-1 0,1 1 0,7 35 0,-9-62 56,1 0 0,0 0 0,0-1 0,0 1-1,0 0 1,1-1 0,-1 1 0,1 0 0,0-1 0,0 0 0,4 5 0,1-4-111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3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15235,'5'9'1929,"12"0"-1057,-1-4-408,9-5 2457,3-1-2081,7-6-1192,0-6 488,2-9-136,-4-2-80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4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5862 1 7530,'-10'20'1287,"-2"-1"1,0 0 0,-17 20-1,12-20-1069,-1 0 0,0-1 0,-2-1 0,-36 25 0,10-10-192,-6 3 33,-76 40 1,-36 18 22,-18 8 27,156-89-55,-78 35 348,-162 101 1,234-124-54,-52 52 1,-13 9-67,76-69-231,-34 26 112,-3-2-1,-74 40 1,84-57-17,5-3-115,1 2 0,2 2 0,-41 30 0,-14 11-12,-4 3-1,-184 124-24,223-155 4,-3 1-38,-82 33 0,-71 18-85,134-56 100,35-13-54,-86 52 1,-35 41-26,86-56-28,-99 53-1,119-75 12,-90 67 0,104-71 88,-1-3-1,-92 39 1,41-21 9,25-11 23,-55 29 0,105-50 0,1 1 1,1 2-1,-25 21 1,-16 20-3,-79 67 0,112-100-2,-1-2 0,-64 34 0,-76 42-38,-19 9 81,119-70 31,2 3 0,2 3 0,-85 73 0,45-38-14,-25 21 121,118-87-169,8-6-6,1-1-1,-1 0 1,0-1 0,-1 1-1,1-1 1,-1-1 0,0 1-1,-13 4 1,11-9 471,10-6-247,1 5-247,1-5 137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4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14275,'0'0'41,"0"0"0,0 0 0,0 0 0,0 0 0,0 0 0,0 0 0,0 0 0,1 0 0,-1 0 0,0-1 1,0 1-1,0 0 0,0 0 0,0 0 0,1 0 0,-1 0 0,0 0 0,0 0 0,0 0 0,0 0 0,0 0 0,0 1 0,1-1 0,-1 0 0,0 0 0,0 0 0,0 0 0,0 0 0,0 0 0,0 0 0,1 0 0,-1 0 0,0 0 1,0 0-1,0 0 0,0 1 0,0-1 0,0 0 0,0 0 0,0 0 0,0 0 0,0 0 0,1 0 0,-1 1 0,0-1 0,0 0 0,0 0 0,0 0 0,0 0 0,0 1 0,-1 11 1102,-7 22-371,5-26-586,-18 56-1,-3 0 1,-2-2-1,-39 65 0,33-65-138,20-37-40,1 0 0,0 1-1,-9 38 1,18-55-12,0 1 1,0-1-1,1 1 0,0 0 1,1-1-1,0 1 0,0 0 1,1-1-1,0 1 0,1 0 1,0-1-1,1 0 0,4 12 1,-5-18 10,0 0 1,-1 0-1,1 0 1,0-1-1,0 1 1,1 0 0,-1-1-1,1 0 1,-1 0-1,1 1 1,0-1-1,-1-1 1,1 1-1,0 0 1,0-1-1,0 1 1,1-1 0,-1 0-1,0 0 1,0-1-1,1 1 1,-1 0-1,0-1 1,1 0-1,-1 0 1,1 0-1,3-1 1,10-1 129,1-1 1,-1 0-1,1-2 0,16-6 1,-9 3 7,13-3-253,6-1 1166,76-32 0,-92 30-853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1 270 5121,'55'-44'336,"-12"8"-112,-10 3 16,-8 3 152,-4 1 0,-2 2 1,-2 1-1,-3 7-136,-2 2 104,-6 9-120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2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976 0 9482,'-12'12'624,"-1"1"1,2-1-1,-1 2 1,2 0-1,0 0 1,1 1-1,0 0 1,-11 29-1,3 3-599,-18 84 1,17-56 135,-3-8-127,-41 89 0,-14 46-55,19-14-30,-29 105 143,20 3 309,46-175-265,-28 161 621,21-117-597,18-94-138,-4 0 0,-30 95 0,-40 128-10,19 5-10,49-220-5,-45 411 28,53-404-13,-30 740 48,31-638-54,9 1045 90,8-861 71,10 255 227,-17-534-336,5-1 1,4 0-1,42 155 0,18 26 419,46 136 524,-102-359-953,-2 0-1,10 62 1,-18-79-94,2-2 0,1 1 0,2-1 0,20 40 0,-36-96-1115,-4 0 921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13195,'20'56'1091,"-7"-18"-384,30 59-1,-38-87-648,1 1 0,1-2-1,0 1 1,0-1 0,1 0 0,0 0-1,0-1 1,1 0 0,0 0-1,11 6 1,-17-12 2,-1 0 1,1-1-1,0 1 0,0 0 0,0-1 1,0 0-1,0 0 0,1 0 0,-1 0 0,0-1 1,0 1-1,1-1 0,-1 0 0,0 0 1,1 0-1,-1 0 0,0 0 0,0-1 1,1 1-1,-1-1 0,0 0 0,0 0 0,0 0 1,0-1-1,0 1 0,0-1 0,0 0 1,0 1-1,-1-1 0,1 0 0,0-1 0,-1 1 1,0 0-1,0-1 0,0 1 0,2-4 1,5-9 342,0-1 0,-1 1 1,-1-1-1,-1-1 0,0 1 1,-2-1-1,4-20 1,12-127 524,-16 117-1265,8-127-1036,-10 121 809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1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54 14843,'7'-54'5769,"-24"187"-4367,-15 148-1248,27-195-892,6 110 0,0-193 527,-1 0 0,0 0-1,0 0 1,1-1-1,0 1 1,-1 0 0,3 4-1,-3-7 184,0 0 1,0 0-1,0 0 0,0 0 0,0 1 0,1-1 0,-1 0 1,0 0-1,0 0 0,0 0 0,0 0 0,0 0 0,0 0 1,1 0-1,-1 0 0,0 0 0,0 0 0,0 0 0,0 0 0,0 1 1,1-1-1,-1 0 0,0 0 0,0 0 0,0 0 0,0 0 1,0 0-1,1-1 0,-1 1 0,0 0 0,0 0 0,0 0 1,0 0-1,0 0 0,0 0 0,1 0 0,-1 0 0,0 0 0,0 0 1,0 0-1,0 0 0,0-1 0,0 1 0,0 0 0,1 0 1,7-15-576,3-12 25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1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14323,'1'0'36,"-1"0"0,0 0 0,1 0-1,-1 0 1,0 0 0,0 0 0,1 0 0,-1 0 0,0 0 0,0 0-1,1 0 1,-1 0 0,0 0 0,1 0 0,-1 1 0,0-1 0,0 0-1,1 0 1,-1 0 0,0 0 0,0 1 0,0-1 0,1 0-1,-1 0 1,0 0 0,0 1 0,0-1 0,0 0 0,1 0 0,-1 1-1,0-1 1,0 0 0,0 0 0,0 1 0,0-1 0,0 0 0,0 0-1,0 1 1,0-1 0,0 0 0,0 1 0,0-1 0,0 0-1,0 0 1,0 1 0,0-1 0,0 1 0,0 22 448,0-15-204,-6 189 1407,1-91-964,12 146 1,-3-235-968,-2-11-102,-3-12-73,-3-12 193,-3-11-85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1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11546,'-5'9'1377,"4"1"-665,1 0-232,3-3 1480,5-1-895,4-3-169,1-2-32,4-2-152,3-2-32,1-3-136,4 2-63,-1 0-441,2-1-328,0 1-425,-2 1 609,-7-1-168,0 0-112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1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13043,'-1'10'880,"-8"13"-768,2 8-64,-2 15 240,2 6-96,-3 16-152,2 7-40,-1 15 24,0 0-16,4 1-8,-4-4-72,5-5-104,-1-6-608,1-17 680,1-11-64,-1-23-112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1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12531,'4'-5'125,"0"0"0,0 1 1,1 0-1,0 0 0,0 0 0,0 0 1,0 1-1,0 0 0,1 0 1,-1 0-1,1 1 0,0 0 0,0 0 1,0 0-1,0 1 0,0 0 1,8-1-1,130-7 610,59-6-535,61-44 28,-260 58-216,28-5 96,-31 6-98,0 0-1,0 0 0,0 0 1,0 0-1,-1 0 0,1 0 1,0 0-1,0 1 0,0-1 1,0 0-1,0 1 1,0-1-1,0 0 0,-1 1 1,1-1-1,0 1 0,0-1 1,0 1-1,-1 0 0,1-1 1,0 1-1,-1 0 1,1-1-1,-1 1 0,1 0 1,-1 0-1,1 0 0,-1 0 1,1-1-1,-1 3 0,2 3 43,-1 0 0,-1 1 0,1-1 0,-1 0-1,0 1 1,-1-1 0,-1 11 0,-15 49 211,7-29-130,-12 60 159,-19 186-1,39-172-221,14 129-1,2 43-899,-14-272 638,-3 29-222,3-38 394,0-1 1,-1 1-1,1-1 0,-1 1 0,1-1 0,-1 1 0,0-1 0,1 0 0,-1 1 0,0-1 0,0 1 0,0-1 0,0 0 1,0 0-1,0 0 0,0 0 0,0 0 0,-1 0 0,1 0 0,-2 1 0,-15 3-319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1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11987,'0'13'1280,"9"-1"-832,15-8-112,9-3 896,14-5-576,6-2-95,13-4-41,6 0-48,0 0-56,-1 2-104,-5 2-328,-1 3-240,-9 3-1761,-6 1 1825,-3 4-296,-5-2-184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1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 12323,'1'7'350,"0"-1"0,-1 1 1,0-1-1,0 1 0,0-1 0,-1 1 1,0-1-1,0 1 0,-1-1 1,0 0-1,-3 9 0,-3 13 96,-2 17 39,-7 74 0,16-97-341,0 1 0,2-1 0,0 1 0,1-1 1,8 30-1,-9-47-103,1 0-1,-1 0 1,1 1 0,1-2 0,-1 1 0,1 0 0,-1 0 0,1-1 0,1 0 0,-1 1-1,1-1 1,4 3 0,-7-5-20,1-1 0,0 1 1,0-1-1,0 0 0,0 0 0,1 0 0,-1 0 0,0 0 0,0-1 1,1 1-1,-1-1 0,0 1 0,1-1 0,-1 0 0,0 0 0,1 0 0,-1 0 1,1 0-1,-1-1 0,0 1 0,1-1 0,-1 1 0,0-1 0,0 0 1,0 0-1,1 0 0,-1 0 0,0 0 0,3-3 0,5-4 32,0 0-1,-1-1 0,0 0 1,-1 0-1,0-1 1,0 0-1,-1 0 0,0-1 1,-1 0-1,5-13 0,8-19 184,16-61 0,-30 87-155,-3 12-55,11-33 340,-2-1 0,-2-1 0,8-68 0,-19 104 2,-2 13-201,-6 19-37,-6 26-72,2 1 0,3 1 1,3 0-1,-4 94 1,13-142-50,-1 0 0,1 1 0,1-1-1,-1 0 1,1 0 0,1 0 0,2 8 0,-4-14-33,-1-1 0,1 1 1,0-1-1,0 1 0,-1-1 0,1 0 0,0 1 0,0-1 0,0 0 0,0 0 0,0 1 0,1-1 0,-1 0 1,0 0-1,0 0 0,1-1 0,-1 1 0,1 0 0,-1 0 0,0-1 0,1 1 0,0-1 0,-1 1 1,1-1-1,-1 0 0,1 0 0,-1 1 0,1-1 0,0 0 0,-1 0 0,1-1 0,-1 1 0,1 0 1,0 0-1,-1-1 0,1 1 0,-1-1 0,1 0 0,-1 1 0,0-1 0,1 0 0,-1 0 0,2-1 0,2-1-77,0-1 0,0 0 0,-1 0 0,1 0 0,-1 0 0,0-1 0,-1 0 0,1 0 0,-1 0 0,0 0 0,4-7 0,9-28-282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2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14147,'-3'0'4437,"3"0"-4313,-3 19 1329,-3 32-820,-11 652 1386,17-683-2123,0-13-59,0 1 0,0-1-1,0 1 1,1-1-1,0 0 1,0 1-1,5 11 1,-6-18 146,0-1 0,0 0 0,0 0 1,0 0-1,0 0 0,0 0 0,0 0 0,0 1 0,0-1 1,0 0-1,0 0 0,0 0 0,1 0 0,-1 0 0,0 0 1,0 0-1,0 0 0,0 0 0,0 1 0,0-1 0,0 0 1,0 0-1,0 0 0,0 0 0,1 0 0,-1 0 0,0 0 1,0 0-1,0 0 0,0 0 0,0 0 0,0 0 0,1 0 0,-1 0 1,0 0-1,0 0 0,0 0 0,0 0 0,0 0 0,0 0 1,0 0-1,1 0 0,-1 0 0,0 0 0,0 0 0,0 0 1,0 0-1,0 0 0,0 0 0,0 0 0,0 0 0,1-1 1,-1 1-1,0 0 0,0 0 0,0 0 0,0 0 0,5-11-332,2-16-23,0-13-216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12443,'-3'2'78,"-1"0"1,1 0 0,-1 0 0,1 1 0,0-1 0,0 1 0,0 0-1,0 0 1,0 0 0,1 0 0,-3 6 0,-24 41-80,26-43 81,-77 154 97,-81 153-76,149-294-99,-39 76 16,47-86-18,-1 1 0,2 0-1,-1 0 1,2 0-1,-1 0 1,2 0-1,-2 15 1,3-23-1,0 0 0,0-1-1,0 1 1,0 0 0,1-1 0,-1 1 0,1 0 0,0-1-1,0 1 1,0-1 0,0 1 0,0-1 0,0 1-1,1-1 1,-1 0 0,1 1 0,-1-1 0,1 0 0,3 2-1,-3-2 5,1 0 1,0-1-1,0 1 0,-1-1 0,1 0 0,0 0 0,1 0 0,-1 0 1,0-1-1,0 1 0,0-1 0,0 0 0,0 0 0,4 0 0,7-2 22,0 0-1,0-1 1,-1-1-1,0 0 1,1 0-1,14-8 1,140-81 273,19-8-270,-116 72-424,-28 12 33,68-37-1,-57 19 134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16275,'17'-7'390,"0"0"0,1 1-1,0 1 1,0 1 0,0 0 0,25-1-1,-12 1-27,278-37 801,2 26-929,-298 15-234,0 1-1,-1 0 1,1 1 0,0 0 0,-1 1 0,0 1 0,13 4 0,-20-5-2,0-1 1,-1 1-1,1-1 0,-1 2 1,1-1-1,-1 0 1,0 1-1,0-1 1,0 1-1,-1 0 1,0 1-1,1-1 0,-1 1 1,-1-1-1,1 1 1,-1 0-1,0 0 1,3 10-1,-1 6 4,-1 0-1,-2 0 1,0 0 0,-1 1-1,-1-1 1,-5 24 0,4-27-2,-23 266 74,-21 180-119,43-440-86,-6 43-574,7-60 631,1-1 0,-1 0-1,0 0 1,0 0 0,-1 0-1,1 0 1,-7 8-1,8-12 52,1-1 0,-1 0 0,0 0 0,0 0-1,0-1 1,0 1 0,0 0 0,0 0-1,0 0 1,0-1 0,-3 2 0,-10-4-332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2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12947,'12'13'1688,"8"-3"-952,17-8-176,10-2 1345,16-7-977,6-3-72,9-8-168,2 1-128,2 0-367,-4 1-282,-9 3-623,-7 2 96,-15 5 416,-7-1-184,-12 0-136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12147 0 7194,'-1'2'513,"-1"-1"0,1 1 0,-1-1 0,1 0 0,-1 0 1,0 1-1,1-1 0,-1 0 0,0 0 0,0 0 0,0-1 1,0 1-1,1 0 0,-1-1 0,0 1 0,0-1 0,0 0 1,-4 1-1,-20 5-325,24-5-177,0 0 0,-1-1 0,1 1 0,0-1 1,-1 1-1,1-1 0,-1 0 0,1 0 0,0 0 1,-1-1-1,1 1 0,-1-1 0,1 1 0,0-1 0,-1 0 1,1 1-1,-3-3 0,3 2-7,-1 0-1,1 0 1,-1 0-1,0 1 1,0-1-1,0 0 1,1 1-1,-1 0 1,0 0 0,0 0-1,0 0 1,0 0-1,1 0 1,-5 2-1,-4 1-4,1 0 0,-1-1 0,0 0 0,0-1 0,-11 0 0,9 0 3,1 0 0,0 0 0,-20 6 0,-21 8-504,-71 11 0,105-24 492,-34-1 0,32-1 30,-29 3 1,-13 5 16,56-6-32,1-1 1,-1 0-1,0 0 0,0 0 0,0-1 0,0-1 0,-11 0 1,-3-2-7,-2 0-1,0 0 0,0 2 0,-37 2 1,12 1-3,-81-5 1,62-1 3,-158-8 152,104 16-123,27 0-5,-95-9-14,-102 3-2,18 7-17,40-1 10,-220 22-27,-82 3 21,143-25 16,2-29-38,-66-4-231,0 31-348,-158 16 414,-191 3 158,175-22 49,208-1-94,-394 40-318,311-6 334,190-15 76,-296 7 41,-65-55-98,408 19 307,-267 23 1,292 9 198,55-3 68,-61 11 926,249-28-1464,-1 1 0,0-1 0,0 0 0,1 0 0,-1 0 0,0 0 0,0 0 0,1 0 0,-1 0 0,0 0 0,1-1 0,-1 1 0,0 0 0,0 0 0,1 0 0,-1-1 0,0 1 0,1 0 0,-1-1 0,0 1 0,1-1 0,-1 1 0,1-1 0,-1 1 0,1-1 0,-1 1 0,1-1 0,-1-1 0,0 1-174,1-1 0,0 0 1,0 1-1,0-1 1,0 0-1,0 0 0,0 1 1,0-1-1,1 0 0,-1 1 1,1-1-1,-1 0 1,2-1-1,3-12-309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12883,'0'2'141,"0"-1"1,0 0 0,0 0 0,0 0-1,-1 0 1,1 1 0,0-1 0,-1 0-1,1 0 1,-1 0 0,1 0 0,-1 0-1,1 0 1,-1 0 0,0 0 0,1 0-1,-1 0 1,0 0 0,0 0 0,-1 0-1,-26 21 1310,15-11-1100,-202 190 917,92-102-685,17-15-155,104-83-422,0 1 1,1 0-1,-1-1 0,0 1 0,1 0 0,-1 0 0,1 0 0,0 0 0,0 0 1,-2 3-1,3-4-5,0 0 0,0-1 0,0 1 0,0 0 0,0 0 1,0-1-1,0 1 0,0 0 0,0-1 0,1 1 0,-1 0 0,0-1 1,0 1-1,1-1 0,-1 1 0,0 0 0,1-1 0,-1 1 0,1-1 1,-1 1-1,1-1 0,-1 1 0,1-1 0,-1 1 0,1-1 1,-1 1-1,1-1 0,0 0 0,-1 1 0,1-1 0,-1 0 0,1 0 1,0 0-1,-1 1 0,1-1 0,0 0 0,-1 0 0,1 0 0,1 0 1,168 27 120,-125-22-191,-6 0 10,91 15 1568,-100-13-1285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15867,'16'13'1613,"-12"-8"-1384,21 14 449,0-1 0,1-1 0,36 17 0,-27-15-208,42 29 0,-72-44-214,-1-1-488,-1-1 0,0 1 1,1-1-1,-1 0 0,1 0 0,6 2 1,-9-4 172,0 0 1,0 1-1,0-1 1,-1 0-1,1 0 1,0 0-1,0-1 1,0 1 0,0 0-1,0 0 1,0 0-1,-1-1 1,1 1-1,0 0 1,0-1-1,0 1 1,-1-1-1,1 1 1,0-1 0,0 1-1,-1-1 1,1 1-1,0-1 1,-1 0-1,1 1 1,-1-1-1,1 0 1,-1 0-1,1 1 1,-1-1 0,0 0-1,1 0 1,-1 0-1,0 0 1,0 1-1,1-3 1,4-15-634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 15915,'-2'-11'2890,"-3"20"-1364,-8 28-559,11-30-752,-29 92 453,4 1 1,-22 152-1,48-242-774,0-6-32,1-1 0,0 1 0,-1 0-1,1-1 1,1 1 0,-1-1-1,1 6 1,-1-9 132,0 0 1,0 0-1,0 0 0,0 0 0,0 0 1,1 0-1,-1-1 0,0 1 0,0 0 1,0 0-1,0 0 0,0 0 0,0 0 1,0 0-1,0 0 0,0-1 0,1 1 1,-1 0-1,0 0 0,0 0 0,0 0 1,0 0-1,0 0 0,0 0 0,1 0 1,-1 0-1,0 0 0,0 0 1,0 0-1,0 0 0,0 0 0,1 0 1,-1 0-1,0 0 0,0 0 0,0 0 1,0 0-1,0 0 0,1 0 0,-1 0 1,0 0-1,0 0 0,0 0 0,0 0 1,0 0-1,0 1 0,1-1 0,-1 0 1,0 0-1,0 0 0,0 0 0,0 0 1,0 0-1,0 0 0,0 1 0,0-1 1,0 0-1,0 0 0,0 0 0,1 0 1,-1 0-1,0 0 0,0 1 0,0-1 1,0 0-1,0 0 0,0 0 1,6-12-180,2-12-181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17244,'0'-2'1592,"1"10"-1086,-1 13 30,-23 265 429,27-250-1422,-4-35 414,0-1 0,0 1 0,1 0 0,-1-1 0,0 1 0,0 0 0,1-1 0,-1 1 0,0 0 0,1-1 0,-1 1 0,1-1 0,-1 1 0,1-1 0,-1 1-1,1-1 1,-1 1 0,1-1 0,0 1 0,0-1-24,-1 0 1,1 0-1,0 0 0,-1 0 0,1-1 1,0 1-1,-1 0 0,1 0 0,0 0 0,-1-1 1,1 1-1,0 0 0,-1-1 0,1 1 1,-1-1-1,1 1 0,-1 0 0,1-1 0,-1 1 1,1-1-1,-1 1 0,1-1 0,-1 0 1,1 0-1,5-7-220,-1 0 0,1-1 1,3-10-1,6-12-427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14683,'0'-15'1706,"-3"19"-90,-5 25-272,4 12-1271,2-1-1,1 1 0,7 56 0,-1-33-1269,-7-54 268,2-10 912,0 1 0,0-1 0,0 0 0,0 0 0,0 0 0,0 1 0,-1-1 0,1 0 0,0 0 0,0 0 0,0 0 0,0 0 0,-1 0 0,1 1 0,0-1 0,0 0 0,0 0 0,-1 0 0,1 0 0,0 0 0,0 0 0,0 0 0,-1 0 0,1 0 0,0 0 0,0 0 0,0 0 0,-1 0 0,1 0 0,0 0 0,0 0 0,-1 0 0,1 0 0,0 0 0,0 0 0,0 0 0,-1-1 0,1 1 0,0 0 0,0 0 0,0 0 0,0 0 0,-1 0 0,1 0 0,0-1 0,0 1 0,0 0 0,-7-8-532</inkml:trace>
  <inkml:trace contextRef="#ctx0" brushRef="#br0" timeOffset="1">0 200 16027,'3'0'1505,"3"0"-913,4 0-184,3-3 688,4-1-184,2-2-247,1 2-145,3-1-552,0 1-368,-2 1 416,-4-4-96,-5-1-185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16716,'0'0'103,"0"0"1,0-1-1,1 1 0,-1 0 1,0 0-1,0 0 1,1 0-1,-1 0 1,0 0-1,0 0 1,0 0-1,1 0 1,-1 0-1,0 0 1,0 0-1,1 0 1,-1 0-1,0 0 1,0 0-1,0 0 1,1 0-1,-1 0 1,0 0-1,0 0 0,1 0 1,-1 1-1,0-1 1,0 0-1,0 0 1,0 0-1,1 0 1,-1 0-1,0 1 1,0-1-1,0 0 1,0 0-1,1 1 1,1 11 1205,-3 22-1503,0-28 484,-3 40-358,-8 135 446,12-145-892,1-1 1,11 71-1,-6-87-68,-6-18 194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16011,'-9'15'908,"2"1"0,0 0-1,0 0 1,-6 30 0,8-27-825,2 0 1,0 0-1,1 1 1,1-1-1,1 1 1,0-1-1,4 21 1,-3-37-81,-1 0 0,1 0 0,-1 0 0,1-1 0,0 1 0,0 0 0,0-1 0,1 1 0,-1 0 0,1-1 0,-1 1 0,1-1 0,0 0 0,0 0 0,0 0 0,0 0 0,0 0 0,4 3 0,-4-5 5,0 1 1,0 0-1,0 0 0,1-1 0,-1 0 0,0 1 1,0-1-1,1 0 0,-1 0 0,0 0 1,1 0-1,-1 0 0,0-1 0,0 1 0,1-1 1,-1 0-1,0 1 0,0-1 0,0 0 1,0 0-1,0 0 0,0-1 0,0 1 0,2-2 1,6-5 103,0 0 0,-1-1 1,0 0-1,0-1 1,-1 1-1,-1-2 0,0 1 1,0-1-1,6-14 0,-1-1 372,0-1-1,13-53 0,-21 67-296,-5 20-119,-4 18-62,3-15 4,1 0 0,1 0 0,0 1 1,0-1-1,4 18 0,-4-26-43,1 1 0,0 0-1,0-1 1,0 1 0,0-1 0,0 1-1,1-1 1,-1 1 0,1-1 0,-1 0-1,1 0 1,0 0 0,0 0 0,0 0-1,0 0 1,0 0 0,0-1 0,1 1-1,-1-1 1,0 1 0,1-1 0,-1 0-1,1 0 1,0 0 0,-1-1 0,4 2-1,-3-2-42,-1 1 0,0-1-1,0 1 1,1-1 0,-1 0-1,0 1 1,1-1 0,-1-1-1,0 1 1,1 0 0,-1-1-1,0 1 1,1-1-1,-1 1 1,0-1 0,0 0-1,0 0 1,1 0 0,2-3-1,6-12-349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2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1314 10506,'-6'18'1049,"6"-17"-1028,0-1 0,0 0 0,0 0 0,0 0 0,0 0 0,0 1-1,0-1 1,0 0 0,1 0 0,-1 0 0,0 0 0,0 1 0,0-1 0,0 0 0,1 0 0,-1 0 0,0 0 0,0 0 0,0 0 0,0 0 0,1 0 0,-1 0 0,0 1 0,0-1 0,0 0 0,1 0 0,-1 0 0,0 0 0,0 0 0,0 0 0,1 0 0,-1 0-1,0 0 1,0-1 0,0 1 0,1 0 0,-1 0 0,0 0 0,0 0 0,0 0 0,0 0 0,1 0 0,-1 0 0,5-3 158,0 0 0,0 0-1,-1 0 1,8-6 0,30-28 473,-1-2-1,58-73 1,58-101 193,-65 83-583,290-323-41,-279 337-215,-78 88-32,-2-2 0,-1-1 0,-1 0 0,27-58 0,-45 84-966,-4 7 298,-5 14-55,-5 15 196,4-6-34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5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11931,'122'-1'7290,"96"1"-6699,80 3-504,17-12-96,908-68-43,-855 68 15,-40 2 31,183 4-122,194 20-501,-631-16 644,599-5-207,-347 0-320,265-22 60,-118 3 448,-163 15-7,795-38-19,85-6 109,-109 32-30,-204 0 38,-520 2 38,35 1 651,-337 14 555,-54 3-1386,-1-1 0,1 1 1,-1 0-1,1 0 0,-1 0 0,1-1 0,-1 1 0,1 0 1,-1-1-1,1 1 0,-1 0 0,0-1 0,1 1 0,-1 0 1,1-1-1,-1 1 0,0-1 0,1 1 0,-1-1 1,0 1-1,0-1 0,1 1 0,-1-1 0,0 1 0,0-1 1,0 1-1,0-1 0,0 0 0,3-19-749,-2 14 705,2-9-423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5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12779,'1'0'343,"0"0"0,0-1 0,0 1 1,0 0-1,0 0 0,0 0 0,0 0 0,0 0 0,1 0 1,-1 0-1,0 1 0,0-1 0,0 0 0,0 0 1,0 1-1,0-1 0,0 1 0,0-1 0,0 1 1,0 0-1,1 0 0,37 21-575,-20-11 695,0-1-377,-4-4-38,0 2-1,-1 0 1,1 1-1,-2 0 1,1 1 0,13 14-1,-25-21-29,0-1 0,-1 1-1,1 0 1,-1 0 0,1 0-1,-1 0 1,0 0 0,0 0 0,-1 0-1,1 1 1,-1-1 0,0 0-1,1 0 1,-1 0 0,-1 1 0,1-1-1,0 0 1,-1 0 0,1 0-1,-1 1 1,0-1 0,0 0-1,-1 0 1,1 0 0,-3 3 0,-4 10 102,-1 0 0,-1 0 0,-14 15-1,19-24-76,-84 104 253,74-94-433,-1 0-1,-1-1 0,-1-1 1,-20 14-1,15-18-35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5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20 13571,'9'-2'1277,"-6"2"-878,-1 0-1,1-1 0,0 1 1,-1-1-1,1 1 0,-1-1 1,1 0-1,-1 0 0,1 0 1,-1-1-1,0 1 0,0 0 0,1-1 1,1-2-1,-18 3 2468,-16 6-2671,1 1 1,0 2-1,0 1 0,1 1 1,0 2-1,-50 28 0,64-31-216,0 0 0,1 2 0,0-1-1,1 2 1,-22 24 0,28-26 23,-1-1 1,1 0 0,0 1-1,1 1 1,0-1-1,1 0 1,0 1 0,1 0-1,-3 17 1,5-24-7,0 0 0,1-1-1,-1 1 1,1 0 0,0-1 0,0 1 0,0 0 0,1-1 0,-1 1 0,1-1 0,0 1 0,0-1 0,0 1 0,1-1 0,-1 1-1,1-1 1,0 0 0,0 0 0,0 0 0,0 0 0,0 0 0,1 0 0,3 2 0,-1-1-56,1 0 1,0-1-1,0 0 0,0 0 1,0-1-1,0 1 0,1-1 1,-1-1-1,1 1 0,0-1 1,12 0-1,9 0-601,-1-2 0,0-1 0,-1-2 1,1 0-1,0-2 0,36-12 0,-24 5-290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5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48 12947,'0'8'1352,"-3"7"-736,-1 3-208,-2 7 977,-2 2-553,-1 5-264,1 2-104,-4-1-128,5 0-40,3-7-152,1-3-128,7-12-320,8-4 0,8-14 240,4-9-80,10-14-32</inkml:trace>
  <inkml:trace contextRef="#ctx0" brushRef="#br0" timeOffset="1">368 1 16636,'-5'14'1696,"-3"9"-1152,-8 11-216,-1 3 888,-3 6-680,1 3-119,8-3-57,2-3-48,8-8-176,1-3-64,5-9-328,3-5-184,-1-6-369,0-3-95,-1-6 640,-4-4-200,-2-8-152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16812,'-8'4'1664,"6"3"-992,2-1-184,13-1 864,4-4-151,13 2-329,6-2-128,6 1-168,4-2-224,1-3-776,0-1 1552,1-9-1064,-1-9-24,3-11-16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2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375 135 10418,'7'-3'648,"-1"0"-1,1-1 0,-1 0 1,0 0-1,8-6 1,-12 8-353,0 0 0,1 0 0,-1-1 0,0 1 0,0 0 1,0-1-1,0 0 0,-1 1 0,1-1 0,-1 0 1,1 0-1,-1 0 0,0 1 0,0-1 0,0-4 0,-1 5-200,0 0-1,0 0 0,-1 1 0,1-1 0,-1 0 0,1 0 0,-1 1 0,0-1 1,0 0-1,0 1 0,0-1 0,0 1 0,0-1 0,0 1 0,0 0 0,-1-1 1,1 1-1,-1 0 0,1 0 0,-1 0 0,1 0 0,-1 0 0,1 0 0,-3-1 1,-4-1 49,0-1 0,0 1 0,-16-3 0,9 3-115,0 1 1,0 0-1,0 1 0,0 1 0,0 0 0,1 2 0,-1-1 0,-28 8 0,33-6-27,0 0-1,0 0 1,1 1-1,0 1 0,-1 0 1,2 0-1,-1 0 0,1 1 1,-1 1-1,2-1 1,-1 1-1,1 0 0,-13 16 1,19-20-5,-1-1 0,0 1 0,0 0 0,1-1 1,0 1-1,-1 0 0,1 0 0,0 0 0,0-1 0,0 1 1,1 1-1,-1-1 0,1 0 0,0 0 0,0 0 0,0 0 1,0 0-1,0 0 0,1 0 0,-1 0 0,1 0 0,0 0 1,0 0-1,0 0 0,0 0 0,1-1 0,-1 1 0,1 0 1,-1-1-1,1 1 0,0-1 0,0 1 0,0-1 0,0 0 1,1 0-1,2 2 0,10 7-76,0-1 1,0-1-1,1 0 1,33 13-1,-30-14-79,-7-3 64,0-1-25,0 2-1,0-1 1,0 2-1,0-1 0,-1 1 1,0 1-1,-1 0 1,10 10-1,-18-17 109,-1 1 0,0-1-1,0 0 1,0 1 0,0-1 0,-1 1 0,1-1-1,0 1 1,-1 0 0,1-1 0,-1 1-1,1 0 1,-1-1 0,0 1 0,1 0 0,-1-1-1,0 1 1,0 0 0,0-1 0,-1 1 0,1 0-1,-1 2 1,0-1 26,0 0-1,-1-1 0,1 0 1,-1 1-1,0-1 0,0 0 1,0 0-1,0 0 0,0 0 1,0 0-1,0 0 0,-4 2 1,-5 2 172,0 0 0,-1-1 1,0-1-1,-24 7 1,20-7 116,-1-1 1,1-1 0,-1 0 0,1-1 0,-29-3-1,38 2-272,1 0-1,0-1 0,-1-1 0,1 1 0,0-1 0,0 0 1,0 0-1,0 0 0,0-1 0,0 0 0,1 0 0,-1-1 1,1 0-1,0 0 0,0 0 0,1 0 0,-8-8 0,11 10-40,0 0 1,0 0-1,0 1 0,1-1 0,-1 0 0,0 0 0,1 0 0,0 0 0,-1 0 0,1 0 0,0 0 0,0 0 0,0 0 0,0 0 0,0 0 1,0 0-1,1 0 0,-1 1 0,1-1 0,-1 0 0,1 0 0,0 0 0,0 0 0,-1 1 0,1-1 0,1 0 0,-1 1 0,0-1 1,0 1-1,1-1 0,-1 1 0,0-1 0,1 1 0,-1 0 0,4-2 0,16-5-219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2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14411,'0'25'1552,"-6"8"-1087,1 12-217,-1 6 952,2 10-800,-1 2-16,5 4-136,0 2-96,3-3-120,2-3 8,-3-9-8,0-3-32,2-8-272,-1-5-192,-2-13-40,1-11 376,-5-18-80,-1-11-120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15587,'18'-6'708,"0"1"-1,1 1 1,0 1-1,29-2 0,79 5 436,-99 0-952,73 4 159,148-3-124,-216-4-223,0-1 0,0-1 0,0-2 0,-1-1 0,46-19 0,-63 20 4,-11 5-4,0 0-1,0 0 1,1 0-1,-1 0 1,1 1 0,7-2-1,-11 3-1,0 0 0,0 0-1,0 1 1,0-1 0,0 0 0,0 0 0,0 1-1,0-1 1,-1 0 0,1 1 0,0-1 0,0 1-1,0-1 1,-1 1 0,1-1 0,0 1-1,0-1 1,-1 1 0,1 0 0,-1 0 0,1-1-1,0 1 1,-1 0 0,0 0 0,1 0 0,-1-1-1,1 1 1,-1 0 0,0 0 0,0 0-1,1 0 1,-1 0 0,0 0 0,0 0 0,0 0-1,0 0 1,0 0 0,0-1 0,-1 3 0,1 38 17,-2 0 1,-10 56 0,2-19 22,-30 417 147,38-402-1703,2-93 1504,0 0 0,1 0 0,-1 1 1,0-1-1,0 0 0,0 0 0,0 1 0,0-1 0,0 0 1,0 0-1,0 1 0,0-1 0,0 0 0,0 0 0,-1 1 1,1-1-1,0 0 0,0 0 0,0 1 0,0-1 0,0 0 1,0 0-1,-1 1 0,1-1 0,0 0 0,0 0 1,0 0-1,0 0 0,-1 1 0,1-1 0,0 0 0,0 0 1,-1 0-1,1 0 0,0 0 0,0 0 0,0 1 0,-1-1 1,1 0-1,0 0 0,-1 0 0,1 0 0,0 0 0,0 0 1,-1 0-1,1 0 0,0 0 0,0 0 0,-1 0 0,1 0 1,0 0-1,0 0 0,-1-1 0,1 1 0,0 0 0,0 0 1,-1 0-1,-9-14-412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2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95 12291,'-20'21'1568,"11"-11"-688,10-7-256,22-3 1609,12-5-1033,22-10-96,10-2-48,24-2-191,11 2-97,6-1-192,1 3-168,-7 1-456,-6 5-312,-18 9-552,-8 0-248,-21 3 839,-14 0-287,-10-3-208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4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4822 11947,'41'-51'1674,"-16"18"-854,2 2 1,38-35-1,-18 25-580,-2-2 0,-2-2-1,-2-2 1,61-90 0,-54 62 273,111-134 0,-2 42-176,141-167-210,4 9-110,-229 250-9,-4-4 0,62-90 0,155-174 19,-41 56-46,-175 196 40,4 2 1,96-87-1,140-117-14,-220 206-6,140-110 15,-58 54 13,-122 97 63,56-67-1,-5-5 304,142-130 0,20-6-323,-203 188-64,99-105 43,-133 147 60,1 0 1,1 2-1,1 1 0,46-25 1,-27 23-920,-48 23 774,0 0 0,1-1 0,-1 1 0,0 0 0,0 0 0,0 0 0,0-1 1,0 1-1,1 0 0,-1 0 0,0 0 0,0-1 0,0 1 0,0 0 0,0 0 0,0-1 1,0 1-1,0 0 0,0 0 0,0 0 0,0-1 0,0 1 0,0 0 0,0 0 1,0-1-1,0 1 0,0 0 0,0 0 0,0-1 0,0 1 0,0 0 0,0 0 1,0-1-1,0 1 0,-1 0 0,1 0 0,0 0 0,0-1 0,0 1 0,0 0 0,-1 0 1,-6-4-418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06:2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16412,'0'4'524,"0"1"0,1-1 1,0 0-1,0 1 1,0-1-1,0 0 1,3 5-1,16 41-595,7 6-695,64 92 0,-62-104-162,-27-42 922,3 5-429,-1 0 0,1 0-1,-1 0 1,-1 0 0,1 1-1,-1 0 1,0-1 0,-1 1-1,0 0 1,1 9 0,-2-6-284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259 154 12699,'0'-48'2023,"1"34"-1057,-1-1 0,-2-25 0,2 39-925,0 0 0,0 0 1,0 0-1,-1 0 1,1 0-1,0 0 0,0 0 1,-1 0-1,1 0 0,-1 0 1,1 0-1,-1 0 1,1 0-1,-1 1 0,1-1 1,-1 0-1,0 0 0,1 0 1,-1 1-1,0-1 0,0 0 1,0 1-1,1-1 1,-1 0-1,0 1 0,0-1 1,0 1-1,0 0 0,0-1 1,0 1-1,0 0 0,0 0 1,0-1-1,0 1 1,0 0-1,-1 0 0,1 0 1,0 0-1,0 0 0,0 1 1,0-1-1,0 0 0,0 0 1,0 1-1,0-1 1,0 0-1,0 1 0,0-1 1,0 1-1,-1 1 0,-7 3 66,1 0 0,0 1 0,-1 0 0,-7 9-1,12-11-69,-20 18 37,0 1 0,-23 31-1,38-42-75,0 1 0,0 0-1,1 0 1,1 1-1,0 0 1,-8 24-1,15-36 1,-1 0-1,0 0 1,1 0-1,-1 1 1,1-1 0,-1 0-1,1 0 1,0 1-1,0-1 1,0 0-1,0 0 1,1 1-1,-1-1 1,0 0-1,1 0 1,0 0-1,-1 1 1,1-1-1,2 3 1,-2-4 0,0 0 0,1 0 0,-1 0 0,0 0 0,1 0 0,-1 0 0,1-1 0,-1 1 0,1-1 0,-1 1 0,1-1 0,-1 1 0,1-1 0,0 0 0,-1 0 1,1 0-1,0 0 0,-1 0 0,1 0 0,2 0 0,5-2 0,1 0-1,0-1 1,-1 0 0,1 0 0,-1-1 0,0 0 0,10-7-1,3-4 82,1-2 0,-2 0 0,0-1-1,-1-1 1,23-29 0,-12 9 385,-2-1 0,24-46 0,-62 109-243,1 1 0,2 0 0,-5 31 0,8-39-236,0-1 1,1 1 0,1-1-1,1 1 1,1 16-1,-1-29-15,0 0 0,1 0 0,-1-1 0,1 1 1,-1 0-1,1 0 0,0-1 0,0 1 0,0-1 0,0 1 0,1-1 0,-1 1 0,1-1 0,-1 0 0,1 0 1,0 1-1,0-1 0,0-1 0,0 1 0,0 0 0,1 0 0,-1-1 0,0 1 0,1-1 0,-1 0 0,1 0 0,0 0 1,-1 0-1,1 0 0,0 0 0,-1-1 0,1 1 0,0-1 0,0 0 0,0 0 0,2 0 0,6-2-147,-1 1-1,0-1 1,0-1-1,0 0 1,0 0-1,-1-1 1,1 0-1,-1-1 1,0 0-1,0 0 0,-1-1 1,0 0-1,14-13 1,-1-2-164,0 0 0,-2-2 0,26-38 1,-2-5-439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4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15235,'-9'1'1430,"8"-5"-508,1 3-866,1 1 0,-1-1 1,1 1-1,0-1 1,-1 0-1,1 1 0,0-1 1,-1 1-1,1-1 1,0 1-1,0 0 0,-1-1 1,1 1-1,0 0 1,0-1-1,1 1 0,7-1 51,0 0-1,0 1 1,0 0-1,0 1 1,0-1-1,0 2 1,0-1-1,0 2 1,0-1-1,14 7 1,-14-6-37,0 1 0,0 1 1,0 0-1,-1 0 0,1 1 0,-1 0 0,-1 0 1,1 1-1,10 13 0,-13-14-56,-1 1 0,0 0 0,-1 0 0,1 0 0,-1 1 1,-1-1-1,0 1 0,0 0 0,0-1 0,0 14 0,0 9 89,-4 46 0,0-21 872,2-51-846,0-2-110,-1-1 0,1 0 1,0 0-1,0 1 0,0-1 0,0 0 0,0 1 0,1-1 0,-1 0 0,0 0 0,0 0 0,1 1 0,-1-1 0,1 0 0,-1 0 0,1 0 0,0 0 0,-1 0 0,1 0 0,0 0 0,0 0 0,1 2 0,12 2 264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14659,'2'-21'7573,"-1"32"-6532,3 53-866,2 1-1,21 86 1,-25-145-204,-2-3-27,1 0-1,0 0 1,-1 0 0,1-1-1,0 1 1,1-1 0,-1 1-1,3 4 1,-4-7 21,1 0 1,-1 0-1,0 0 0,0 0 1,0-1-1,1 1 0,-1 0 1,0 0-1,0 0 1,0 0-1,0 0 0,1 0 1,-1 0-1,0 0 0,0-1 1,0 1-1,0 0 0,0 0 1,1 0-1,-1 0 0,0-1 1,0 1-1,0 0 1,0 0-1,0 0 0,0-1 1,0 1-1,0 0 0,0 0 1,0 0-1,1-1 0,-1 1 1,0 0-1,0 0 1,0 0-1,0-1 0,-1 1 1,1 0-1,0 0 0,0 0 1,0-1-1,2-11-262,-3-8-83,-1-3-113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7 138 14587,'-3'-3'2001,"0"2"-1193,4-1-312,2-2 1336,9 1-840,6-1-71,5-3-281,4 0-160,6-2-216,3-2-48,2 1-16,2 0-104,-7 0-456,-2-2-240,-8-1-1585,-6 5 1913,-11-2-304,-5-3-208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4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16684,'1'0'86,"-1"0"0,1 1 0,-1-1 0,0 0 0,1 1 0,-1-1 0,1 1 0,-1-1 0,0 1 0,1-1 0,-1 1 0,0-1 0,0 1 0,1-1 0,-1 1 1,0-1-1,0 1 0,0-1 0,0 1 0,1-1 0,-1 1 0,0 0 0,0-1 0,0 1 0,0-1 0,-1 2 0,1 22 375,0-17 118,1 30-530,1-1 1,2 0-1,2 1 0,18 63 1,-23-96-101,0-1 0,0 0 0,1 1 0,-1-1 1,1 0-1,0 0 0,2 3 0,-3-6 36,-1 1 0,0-1 0,1 0 0,-1 0 0,0 1 0,1-1 0,-1 0 0,0 1 0,1-1 0,-1 0 0,0 0 0,1 0 0,-1 0 1,1 1-1,-1-1 0,0 0 0,1 0 0,-1 0 0,1 0 0,-1 0 0,1 0 0,-1 0 0,0 0 0,1 0 0,0-1-13,0 1 0,0-1 0,0 1 0,-1-1 0,1 1 0,0-1 1,-1 0-1,1 1 0,-1-1 0,1 0 0,-1 0 0,1 1 0,-1-1 0,1 0 0,-1 0 1,1-1-1,5-14-232,-1 0 1,0-1-1,-1 1 0,-1-1 1,1-18-1,-1-2-391,-4-47 0,-5 28 2844,15 111-2477,3-1 0,37 105 0,-48-157 216,-2-2 53,1 0 0,0 0 0,0 0 0,0 0 0,-1 0 0,1 0 0,0 0 0,0 0 0,0 0 0,-1 0-1,1 0 1,0 0 0,0 0 0,0 0 0,-1 0 0,1 0 0,0 0 0,0 0 0,0 0 0,-1 0 0,1 0 0,0 0 0,0 0 0,0 1 0,-1-1 0,1 0 0,0 0 0,0 0 0,0 0 0,0 0 0,0 0 0,-1 1 0,1-1 0,0 0 0,0 0 0,0 0 0,0 1-1,0-1 1,0 0 0,0 0 0,0 0 0,0 1 0,-1-1 0,1 0 0,0 0 0,0 0 0,0 1 0,0-1 0,0 0 0,0 0 0,0 0 0,1 1 0,-1-1 0,0 0 0,0 0 0,0 0 0,0 1 0,0-1 0,0 0 0,0 0 0,0 0 0,0 0 0,1 1 0,-1-1 0,0 0 0,-11-4-322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29 151 10402,'-16'-6'1633,"9"2"-601,1-4-368,8 0 1888,-1-1-1095,8-1-361,2-3-152,6-1-256,3 0-71,5-2-794,-1 1-1639,8 3 1688,1 0-264,-3 2-280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4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12363,'7'5'460,"0"-1"1,-1 1-1,1 1 1,-1-1-1,7 9 1,9 8-133,56 51-31,76 93-1,11 11-268,131 89 27,-241-223-62,24 18 117,103 104-1,-94-70 38,121 120 8,131 73-70,-280-238-73,153 115 20,159 143-8,-314-252-14,3-2-1,2-2 1,78 47 0,-67-49 16,-2 3 1,113 107 0,134 107-21,-235-202 2,106 105 0,-117-99-16,104 79 0,214 170-62,-150-118 67,-2-4 4,-208-165-7,47 64-1,-51-61 2,55 56 1,-69-81 1,1 0 1,0-2-1,0 0 1,23 11 0,-17-10 16,34 24 0,-6 3-8,-14-9 0,2-2 0,39 22 0,-58-38 43,-1 1 0,0 1 0,-1 0 0,0 1 0,-1 1 0,0 0 0,-1 1 0,16 24 0,-27-37-22,-1 0 16,0-1 0,0 1 0,0-1 1,0 1-1,0-1 0,1 0 1,-1 1-1,1-1 0,-1 0 1,4 2-1,-6-4 121,0 0-1,0 0 1,1 0 0,-1 0-1,0 0 1,1 0 0,-1 0 0,1 0-1,-1 0 1,1 0 0,-1 0-1,1 0 1,0-1 0,-3-5-6,-8-15 263,-1-7 93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0 715 11250,'2'5'1548,"1"-6"-292,2-13 533,3-21-20,6-47 170,7-143 1,-21 178-1596,-2 0 1,-1 0-1,-3 0 1,-18-72-1,23 114-307,-1 1 5,1 0 1,0 0 0,0 0 0,1 0 0,-1 0 0,1-6-1,0 9-38,0 0-1,1 1 0,-1-1 0,0 0 1,0 0-1,1 1 0,-1-1 0,1 0 1,-1 0-1,1 1 0,-1-1 0,1 0 1,-1 1-1,1-1 0,-1 1 0,1-1 1,0 0-1,-1 1 0,1 0 0,0-1 1,-1 1-1,1-1 0,0 1 0,0 0 1,0-1-1,-1 1 0,1 0 0,0 0 1,0 0-1,0 0 0,-1 0 1,1 0-1,0 0 0,0 0 0,0 0 1,0 0-1,1 0 0,11 2-15,-1 0 1,1 0-1,0 1 1,-1 1-1,1 0 0,-1 1 1,0 0-1,13 8 1,0 3-77,0 0 0,33 29 0,-15 0-810,-35-36 594,0 0 0,0 0 0,1-1 0,0 0 0,13 9 0,-2-7-235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15219,'4'9'425,"-1"1"-1,0-1 0,-1 0 1,0 1-1,1 15 1,2 8-44,-1-17-305,9 52 150,38 113 0,-47-174-837,-5-12-104,-5-13 151,-4 0 231,-5-5-92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18204,'0'-3'1624,"2"-3"-1144,3-1-176,11-2 601,7-2-145,6 1-272,4-3-152,8 1-208,2-1-24,3 3-240,-3 2-192,-4 1-368,-6 2-224,-4 1-281,-5 0 817,-5-1-232,-1 4-280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7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13731,'6'11'930,"-1"0"0,0 1 0,-1-1 1,0 1-1,-1 0 0,4 23 0,5 18-522,-10-43-374,1-1-1,1 0 1,0 0 0,0-1 0,8 13 0,-11-19-29,0 0 1,1 0 0,-1-1 0,1 1-1,-1 0 1,1-1 0,-1 1 0,1-1-1,0 0 1,0 0 0,0 1-1,0-1 1,0 0 0,0-1 0,0 1-1,0 0 1,0-1 0,0 1 0,1-1-1,-1 1 1,0-1 0,0 0-1,0 0 1,1 0 0,-1 0 0,0-1-1,0 1 1,0 0 0,5-2-1,0-2 100,1 0 0,-1 0-1,0 0 1,0-1-1,0 0 1,-1 0-1,0-1 1,0 1-1,0-1 1,-1-1-1,0 1 1,0-1-1,5-9 1,-2 3 205,-1-1 1,0-1 0,-1 1 0,0-1 0,-1 0 0,3-16 0,-5 19 287,-4 31-477,0 1-164,2-7-43,0-1-1,0 1 1,2-1 0,-1 0-1,1 0 1,9 20 0,-10-27-32,1 0 1,0 0-1,0 0 0,0 0 1,1-1-1,-1 1 0,1-1 1,0 0-1,1 0 0,-1-1 1,1 1-1,-1-1 0,1 0 1,0 0-1,0 0 0,11 3 1,14 4-221,2-4-103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16011,'1'101'3347,"6"155"-3097,-6-243-247,4 42-8,-5-52 4,0-1 0,1 1 0,-1-1 0,1 1 0,0-1 0,0 1 0,0-1 0,0 1 0,0-1 0,1 0 0,-1 1 0,1-1 0,-1 0 0,1 0 0,0 0 0,2 2 1,-3-4-1,-1 0 1,1 1 0,0-1 0,-1 0 0,1 0 0,0 0 0,-1 0 0,1 0 0,0 1 0,-1-1 0,1-1 0,0 1 0,0 0 0,-1 0 0,1 0 0,0 0 0,-1 0 0,1-1 0,0 1 0,-1 0-1,1 0 1,-1-1 0,1 1 0,0 0 0,-1-1 0,1 1 0,-1-1 0,1 0 0,16-20 6,2-17 90,-2-1 1,-1-1 0,17-70 0,-20 69-8,67-282 767,-87 366-755,2 0 0,1 52 0,3-78-124,2-1 0,0 1 0,1 0 0,1-1 0,0 1 0,1-1 0,1 0 0,0 0 0,1-1 0,13 23 0,-16-32-86,1-1-1,0 0 0,0 0 0,1-1 0,-1 1 1,1-1-1,0 0 0,0 0 0,0-1 0,9 5 1,-11-6 35,1-1 0,-1 0 0,0 0 0,0 0-1,1 0 1,-1 0 0,0-1 0,1 0 0,-1 1 0,1-1 0,-1-1 0,1 1 0,-1 0 0,0-1 0,1 0 0,-1 0 0,0 0 0,0 0 0,1 0 0,-1 0 0,3-3 0,0 0-32,-1 0 0,0 0-1,0 0 1,6-8 0,18-22-603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2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3087 1 8170,'-27'6'3842,"-4"6"-3598,1 2 0,0 1 0,-30 21 0,-1 0-97,-129 54 396,-10 5-166,63-9-348,-51 27 2,-18-1-161,169-88 92,0 1 1,2 2-1,-40 40 1,49-41 16,-135 130-63,113-114 61,-81 55 0,-54 30-18,138-93-8,-76 79 1,18 1-39,-124 123-1,175-193 4,-6 6-221,2 2 0,-63 76 0,58-49-568,0 0-1350,-79 79 1,39-63 676,49-50 759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2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1442 0 4025,'-56'57'1183,"-67"52"0,4-5 968,100-84-1772,1 0 0,0 1 0,2 1 0,-22 36 0,-42 101 417,32-59-557,23-56 3,-2-2 1,-2-1 0,-44 48-1,30-39-138,-39 61-1,-11 41-67,-88 130-14,150-235 18,2 2 1,1 1 0,-35 94-1,33-58 482,-29 142-1,14-77 312,2-15-441,44-136-409,-1 0 1,0 1 0,0-1 0,0 0 0,0 1 0,0-1 0,0 0 0,0 1-1,0-1 1,0 0 0,0 1 0,-1-1 0,1 0 0,0 1 0,0-1 0,0 0-1,0 1 1,0-1 0,-1 0 0,1 1 0,0-1 0,0 0 0,0 1 0,-1-1 0,1 0-1,0 0 1,-1 0 0,1 1 0,0-1 0,0 0 0,-1 0 0,1 0 0,0 0-1,-1 1 1,1-1 0,0 0 0,-1 0 0,1 0 0,0 0 0,-1 0 0,1 0-1,-1 0 1,1 0 0,0 0 0,-1 0 0,1 0 0,0 0 0,-1 0 0,1 0-1,0 0 1,-1-1 0,1 1 0,0 0 0,-1 0 0,1 0 0,0-1 0,-1 1-1,1 0 1,0 0 0,0 0 0,-1-1 0,1 1 0,0 0 0,0-1 0,0 1-1,-1-1 1,-10-8-197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2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10578,'49'111'2618,"21"58"-1170,-57-128-1149,-7-16 182,20 43 0,-25-66-438,-1 0 0,1 0 0,0-1 1,0 1-1,0-1 0,0 1 0,0-1 1,1 1-1,-1-1 0,0 0 0,1 1 1,-1-1-1,0 0 0,1 0 0,0 0 1,-1 0-1,4 1 0,-4-2 7,1 0 0,-1 1 0,1-1 0,0 0 1,-1 0-1,1-1 0,-1 1 0,1 0 0,-1 0 0,1-1 0,-1 1 0,1-1 1,-1 1-1,1-1 0,-1 0 0,3-1 0,4-4 183,0-1 0,-1 0 0,0 0 0,0-1 0,7-10 0,-4 7-46,150-168 1592,-42 70-3802,-91 85 1576,-3-1-154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2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15587,'7'-5'346,"-1"-2"-1,0 1 1,0-1-1,-1 1 0,1-2 1,-2 1-1,8-14 1,38-81-136,-18 35-99,4-4 135,66-97 0,-97 162-230,0-1-1,0 1 1,0 0 0,1 0-1,-1 1 1,1-1-1,1 1 1,-1 1 0,9-5-1,-15 8-105,0 1 0,0 0 0,1-1 0,-1 1 0,0 0 0,0-1-1,1 1 1,-1-1 0,0 1 0,0 0 0,0-1 0,0 1 0,0-1 0,0 1 0,0-1 0,0 1-1,0 0 1,0-1 0,0 1 0,0-1 0,0 1 0,0-1 0,0 1 0,0 0 0,0-1 0,0 1 0,-1-1-1,1 1 1,0 0 0,0-1 0,0 1 0,-1 0 0,1-1 0,-6-4-468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13763,'-1'0'140,"1"0"0,-1 0-1,0 0 1,1 1 0,-1-1 0,1 0 0,-1-1 0,0 1 0,1 0-1,-1 0 1,1 0 0,-1 0 0,1 0 0,-1-1 0,0 1 0,1 0-1,-1 0 1,1-1 0,-1 1 0,1 0 0,-1-1 0,1 1 0,-1-1-1,1 0-27,0 1-1,0-1 0,0 1 1,0-1-1,0 1 0,0-1 1,0 0-1,1 1 0,-1 0 1,0-1-1,0 1 1,0-1-1,1 1 0,-1-1 1,0 1-1,1-1 0,-1 1 1,0 0-1,1-1 0,0 0 1,25-17 1495,-18 16-1562,0-1 1,0 1 0,0 1 0,0-1-1,1 1 1,-1 1 0,0 0 0,0 0-1,1 0 1,-1 1 0,0 0 0,0 1-1,0 0 1,15 5 0,-18-5-44,-1 0 0,0 0 0,0 0 0,0 0 0,0 1 0,-1 0 1,1-1-1,-1 1 0,1 0 0,-1 1 0,0-1 0,0 1 0,0-1 0,-1 1 0,1 0 0,-1 0 0,0 0 0,0 0 1,-1 1-1,1-1 0,-1 0 0,0 1 0,0-1 0,0 1 0,0-1 0,-1 1 0,0-1 0,0 6 0,-2 2 4,0 1 0,0-1 0,-1 0 0,-1-1 0,0 1 0,0 0 0,-9 14 0,-51 75-7,28-46-10,36-55 11,-13 27-69,13-26 66,-1-1 1,1 1-1,0-1 0,0 1 1,0-1-1,0 1 1,0 0-1,0-1 0,0 1 1,0-1-1,0 1 0,0-1 1,0 1-1,0-1 0,0 1 1,1-1-1,-1 1 0,0 0 1,0-1-1,1 0 1,-1 1-1,0-1 0,1 1 1,-1-1-1,0 1 0,1-1 1,-1 0-1,1 1 0,-1-1 1,1 1-1,-1-1 1,0 0-1,1 0 0,-1 1 1,1-1-1,0 0 0,-1 0 1,1 0-1,-1 0 0,1 1 1,-1-1-1,1 0 1,-1 0-1,1 0 0,1 0 1,6 0 5,0-1 0,0 1 0,0-1 0,0 0 1,0-1-1,-1 0 0,9-3 0,56-25 213,-41 17-97,2-1-110,12-4-238,-2-1-1,57-36 1,-99 55 177,-1-1 0,0 1 1,0-1-1,1 1 0,-1-1 0,0 1 0,0-1 1,0 1-1,1-1 0,-1 0 0,0 1 1,0-1-1,0 1 0,0-1 0,0 1 0,0-1 1,0 1-1,0-1 0,0 0 0,-1 1 1,1-1-1,0 1 0,0-1 0,0 1 0,-1-1 1,1 1-1,0-1 0,0 1 0,-1-1 1,1 1-1,0-1 0,-1 1 0,1 0 0,-1-1 1,1 1-1,-1 0 0,1-1 0,-1 1 1,0-1-1,-7-4-483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2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15019,'3'-2'1537,"10"-1"-801,5 0-248,10-1 1024,6-3-464,9-3-376,3 0-111,3-2-257,-1 1-336,0-1-736,-5-2-633,-7-4 1121,-6-5-256,-6-2-176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2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84 15443,'-2'20'1329,"-1"3"-1089,0 9-120,2 5 440,1 4-328,0 4-56,4-2-48,1-3-56,0-8-56,1-5-64,3-13-128,1-11-192,-2-15 304,1-12-48,-1-15-72</inkml:trace>
  <inkml:trace contextRef="#ctx0" brushRef="#br0" timeOffset="1">139 1 12819,'0'19'1696,"-3"5"-1008,0 6-272,0 3 1721,3 3-1497,1 3-120,8-2-184,0-3-72,2-2-248,0-5-184,2-4-400,-3-6-672,-4-8 1016,-4-8-176,-2-4-169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8:2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15755,'0'4'1641,"7"-4"-1073,1-6-248,5 1 1088,3-1-576,3-1-576,-1-1-320,5 3-672,0-5-840,-7-3 1312,-5-2-256,-1 0-184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5017 0 8322,'-132'8'4079,"-66"21"-3177,190-28-877,-120 28 568,19-3-135,-51 4-163,-157 32-80,226-41-225,-379 104 70,403-102-106,2 3-1,1 2 1,1 4 0,-112 75-1,49-12-246,57-40 95,-131 78 1,69-69 172,-24 15-4,131-65 21,1 0 0,1 2 0,1 1 0,-27 26-1,-66 92 12,82-94 0,-1-1 0,-3-2-1,-51 44 1,18-28-9,-71 58 5,109-84 1,1 1 1,-34 44-1,-32 58 6,47-63-2,-93 104 1,106-136-5,-99 107-5,106-110 4,2 2 1,-33 57-1,-146 281 151,29 16 167,96-192-46,-34 94 4,-29 174 87,26 11 501,99-390-651,-33 260 286,30-167-438,18-138-39,2 1 0,2-1 1,1 1-1,3-1 0,8 43 1,-6-50-30,-2-15-115,-1 1 0,1 25 1,-11-59-459,0-3 393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13483,'3'16'302,"0"-1"-1,1 0 1,1 1 0,0-1 0,1-1 0,1 1-1,12 20 1,8 6 57,33 40-1,-58-78-354,5 6 58,0 0-1,0-1 1,1 0 0,0 0-1,15 11 1,-20-17-4,-1-1 0,0 0-1,1 0 1,-1 0 0,1 0 0,-1 0 0,1 0-1,-1-1 1,1 1 0,-1-1 0,1 0-1,0 0 1,-1 0 0,1 0 0,-1 0 0,1 0-1,0-1 1,-1 1 0,1-1 0,-1 0-1,1 0 1,-1 0 0,1 0 0,-1 0-1,0 0 1,0-1 0,0 1 0,1-1 0,2-3-1,7-6 332,0-1-1,0-1 1,-1 0-1,13-21 0,34-63 982,-43 71-1076,-9 15-118,40-69-963,46-113 1,-76 149 340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14363,'-1'12'724,"0"0"1,-1 0-1,-3 15 0,2-16 403,0 0 0,2 1 0,-2 14-1,3-26-944,3 2-171,0 0 0,0 0 0,0 1 0,-1-1 0,1 1 1,-1-1-1,0 1 0,0 0 0,0 0 0,0 0 0,2 5 1,-3-7-5,16 27-34,0 0-1,-3 1 1,0 1-1,15 50 1,-26-71 35,-1 1 0,-1 0 0,0 0 1,0 0-1,-1 1 0,0-1 0,-1 0 0,-2 12 0,2-15 18,-1 1 0,-1-1 0,0 1 0,0-1 1,0 0-1,-1 0 0,0-1 0,0 1 0,0-1 0,-1 0 0,0 0 0,-6 5 0,5-5 63,-1-1 1,1 0-1,-1 0 0,0-1 1,0 0-1,0 0 0,-1-1 1,1 0-1,-1 0 1,-14 3-1,20-6-54,-1 1 0,1-1 0,-1 0 0,1 0 0,-1 0-1,1 0 1,-1-1 0,1 1 0,-1 0 0,1-1 0,0 0 0,-1 0 0,1 1 0,0-2 0,-1 1 0,-1-1 0,2 0-17,0 0 0,0 0 0,0 0 0,1 0 0,-1-1 0,1 1 0,-1 0 0,1 0 0,0-1 0,0 1 0,0-1 0,0 1 0,1-1 0,-1 0 0,1 1 0,-1-1 0,1 0 0,0-3 0,0-4-94,1 1-1,0-1 1,0 1 0,1 0-1,0-1 1,1 1 0,0 0-1,0 0 1,1 0 0,0 1-1,0-1 1,1 1 0,11-14-1,6-5-556,2 0-1,36-31 0,-56 54 614,27-24-510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15571,'7'18'615,"0"0"-1,1 0 0,1-1 1,1-1-1,21 29 1,-24-36-528,0 0 0,1 0 0,1-1 1,-1 0-1,1-1 0,0 0 1,1 0-1,0-1 0,0 0 0,20 8 1,-28-13-57,1 0 0,0 0 0,0 0 0,-1-1 0,1 1 0,0 0 1,0-1-1,0 0 0,0 0 0,-1 0 0,1 0 0,0 0 0,0-1 1,0 1-1,0-1 0,-1 0 0,1 1 0,0-1 0,0-1 0,-1 1 1,1 0-1,3-3 0,-3 1-56,0 0 0,-1 0 0,0-1 0,0 1 0,0-1 0,0 1 0,0-1 0,0 1 0,-1-1 0,0 0 0,0 0 0,0 0 0,0 0 0,-1 0 0,1-7 0,-1-25-169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15691,'0'15'1201,"1"14"-953,2 2-104,4 8 296,0 6-80,3 6-136,2 2-56,1 5-80,-2-1-32,1-1-40,-1-2 24,-2-5-48,1-3-160,-3-12-208,-1-4-928,-2-14 1112,-3-3-161,1-13-87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15251,'5'9'1128,"-2"10"-935,0 4-89,1 7 600,4 6-448,-1 2-240,3 0 0,0-3-16,1-3 0,-1-6-24,2-6-64,-4-12-160,-3-8-120,0-11 296,0-9-64,-2-13-32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13179,'1'7'1304,"1"5"-936,2 4-216,-1 2 1345,3 8-1313,2 1-104,1 6-40,2 0 8,2 3-24,-1 0 8,-1-3-24,1-3-24,-2-3-216,-3-5-153,-3-8-1623,-3-4 1760,-3-10-208,-6-6-216</inkml:trace>
  <inkml:trace contextRef="#ctx0" brushRef="#br0" timeOffset="1">9 251 11682,'-4'-3'1665,"-1"2"-793,5-1-360,8 1 1857,0-3-1345,5-4-280,3 1-144,4-3-312,0-3-232,4-3-528,-1-2-112,-4-4 480,-5 1-176,2 2-112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17108,'33'79'1055,"54"88"0,-18-36-733,35 89-1830,-104-220 1489,4 9-173,-4-9 185,0 0 1,0 0-1,0 0 1,1 0-1,-1 0 1,0 0-1,0 0 1,0 0 0,0-1-1,0 1 1,0 0-1,0 0 1,0 0-1,0 0 1,0 0-1,0 0 1,0 0 0,0 0-1,0 0 1,0 0-1,0 0 1,1 0-1,-1 0 1,0 0-1,0 0 1,0-1 0,0 1-1,0 0 1,0 0-1,0 0 1,0 0-1,0 0 1,1 0 0,-1 0-1,0 0 1,0 0-1,0 0 1,0 0-1,0 0 1,0 1-1,0-1 1,0 0 0,0 0-1,1 0 1,-1 0-1,0 0 1,0 0-1,0 0 1,0 0-1,0 0 1,0 0 0,0 0-1,0 0 1,0 0-1,0 0 1,0 0-1,0 1 1,0-1-1,0 0 1,0 0 0,1 0-1,-1 0 1,0 0-1,0 0 1,0 0-1,0 0 1,0 1-1,0-16-459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 19548,'0'-1'305,"4"-37"2040,-4 37-2238,0 0 0,1-1 0,-1 1 0,0 0 0,0-1 0,0 1 0,-1 0 0,1 0 0,0-1 0,0 1 0,-1 0 0,1 0 0,-1-1 0,1 1 0,-1 0 0,1 0 0,-1 0 0,0 0 0,0 0 0,1 0 0,-1 0 0,0 0 0,0 0 0,-1-1 0,1 2-81,0 0-1,0 0 0,0 0 1,0 0-1,0 1 0,0-1 0,1 0 1,-1 1-1,0-1 0,0 0 1,0 1-1,1-1 0,-1 1 1,0-1-1,0 1 0,1-1 0,-1 1 1,0 0-1,1-1 0,-1 1 1,1 0-1,-1 0 0,1-1 1,-1 1-1,1 0 0,0 0 0,-1 1 1,-12 28-276,12-26 229,-4 6-99,1 1 0,1 0 1,0 0-1,1 0 1,0 0-1,0 0 0,1 0 1,1 0-1,1 13 0,-1-23 105,0 0-1,0 0 1,0 0-1,1 0 1,-1 0-1,0 0 1,1 0-1,-1 0 1,1 0-1,-1 0 0,1 0 1,0 0-1,-1 0 1,1-1-1,0 1 1,0 0-1,-1 0 1,1-1-1,0 1 0,0 0 1,0-1-1,1 1 1,0 0-2,0-1-1,0 1 1,0-1 0,0 1 0,0-1-1,1 0 1,-1 0 0,0 0 0,0 0-1,0-1 1,2 0 0,8-2-24,0-1 0,0 0 1,15-8-1,-10 4 2,-4 3 30,-1 0-15,1 0-1,0 1 1,0 0-1,15-2 1,-28 6 18,1 0 0,-1-1-1,1 1 1,0 0 0,-1 0 0,1 0-1,0 0 1,-1 0 0,1 0 0,-1 0-1,1 0 1,0 0 0,-1 0 0,1 0-1,0 1 1,-1-1 0,1 0 0,-1 0-1,1 1 1,-1-1 0,1 0 0,0 1 0,-1-1-1,1 0 1,-1 1 0,0-1 0,1 1-1,-1-1 1,1 1 0,-1-1 0,0 1-1,1-1 1,-1 1 0,1 0 0,-1 1-6,0 0-1,0 0 1,-1-1 0,1 1 0,0 0 0,-1-1 0,1 1-1,-1 0 1,1-1 0,-1 1 0,0 0 0,-1 1 0,-3 6-7,-1 0 1,0-1 0,-10 10 0,8-9-4,-1-2 0,1 1 0,-2-1 1,-12 7-1,19-12-50,0 0 0,0-1 1,0 1-1,0-1 0,0 0 0,-1 0 1,1 0-1,0 0 0,-1-1 0,1 1 0,-1-1 1,1 0-1,-1 0 0,1 0 0,0 0 1,-1-1-1,1 0 0,-5-1 0,-1-3-251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16908,'12'11'2364,"15"28"-1077,9 15-1139,3-1 0,54 58 0,-91-110-196,0 2-133,1 0-1,0 0 0,0-1 1,0 1-1,0-1 0,0 0 0,0 0 1,5 2-1,-8-4 167,0 0 0,0 0 0,0 0 1,1 0-1,-1 0 0,0 0 0,0 0 0,0-1 0,0 1 0,0 0 0,0 0 0,0 0 0,0 0 0,0 0 1,0 0-1,1 0 0,-1 0 0,0-1 0,0 1 0,0 0 0,0 0 0,0 0 0,0 0 0,0 0 0,0 0 1,0-1-1,0 1 0,0 0 0,0 0 0,0 0 0,0 0 0,0 0 0,0 0 0,0-1 0,0 1 1,0 0-1,0 0 0,0 0 0,0 0 0,0 0 0,-1 0 0,1 0 0,0-1 0,0 1 0,0 0 0,0 0 1,0 0-1,0 0 0,0 0 0,-1 0 0,-2-6-541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0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17132,'5'-1'1520,"7"-5"-1096,4-4-176,14-6 680,2-2-360,5-8-920,2-3 432,1-8-144,0-3-88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5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7930,'5'6'556,"0"0"0,1-1 1,0 0-1,0 0 1,0 0-1,1 0 0,-1-1 1,1 0-1,0-1 0,1 1 1,12 3-1,-7-2 154,1 1-1,17 11 0,4 7-367,14 7-226,-1 2-1,-2 2 1,50 50-1,-88-77-108,0 0 0,1-1-1,0 0 1,0 0-1,1-1 1,17 8 0,2-2 18,33 9 1,-25-9 6,5 5 1,0 1 1,-1 3 0,63 42-1,-73-40-43,0 1-1,-2 2 0,27 30 1,-26-24 11,2-2 0,36 27-1,319 190 27,58 49-44,-163-60 29,-215-175-11,164 122-6,-40-34 5,-70-49-10,175 111 1,-245-180 9,82 55-13,-110-69 9,-1 2 0,0 0 0,29 34 0,26 34 16,3-3 1,143 114-1,-188-170-6,360 313-80,-379-324 74,230 227 49,18-19-3,-142-126-70,123 129 1,53 25 50,-78-73-31,-170-131 6,82 103 1,-98-110 6,43 38-16,-50-54 4,24 30-1,-45-50-150,-7-10-758,-7-10-60,4 11 577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0:5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12587,'10'18'476,"1"-1"-1,0 0 1,2-1 0,0 0 0,25 23 0,-33-35-376,0 0 0,1 0 1,-1 0-1,1-1 0,0 0 1,0 0-1,0 0 0,0-1 0,10 2 1,-12-3-3,0 0 1,0-1-1,1 0 1,-1 0-1,0 0 1,0 0 0,1-1-1,-1 0 1,0 0-1,0 0 1,0 0-1,0-1 1,0 1-1,0-1 1,0 0-1,3-2 1,0-2 166,0 0 1,-1 0-1,1 0 0,-1-1 1,0 1-1,-1-1 0,0-1 1,0 1-1,0-1 0,-1 0 1,-1 0-1,1 0 0,-1-1 1,0 1-1,1-10 0,4-18 429,-2 0 0,2-46 0,-8 75-661,1-1-43,2-25 125,-2 0-1,-3-50 0,-2 52-114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18108,'4'5'1416,"-1"-4"-1088,-2-1-488,-1-9 680,0-3-104,-1-6-248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58 13483,'-1'0'128,"0"0"0,0 0-1,1 0 1,-1 0 0,0 0 0,0 0 0,0-1 0,0 1-1,0 0 1,0 0 0,0-1 0,1 1 0,-1-1 0,0 1 0,0-1-1,0 1 1,1-1 0,-1 1 0,0-1 0,1 0 0,-1 1-1,0-1 1,1 0 0,-1 0 0,1 1 0,-1-1 0,1 0 0,0 0-1,-1 0 1,1 0 0,0 0 0,-1 0 0,1 1 0,0-1-1,0 0 1,0 0 0,0 0 0,0 0 0,0 0 0,0 0 0,0 0-1,0 0 1,1 0 0,-1 0 0,0 0 0,0 1 0,1-1-1,-1 0 1,1 0 0,-1 0 0,1 1 0,-1-1 0,1 0 0,-1 0-1,1 1 1,0-1 0,-1 0 0,1 1 0,0-1 0,0 1-1,-1-1 1,1 1 0,0-1 0,0 1 0,1-1 0,1-1-87,0 0-1,0 0 1,0 1 0,0-1 0,1 1 0,-1 0-1,1 0 1,-1 0 0,1 0 0,-1 0 0,1 1 0,-1 0-1,1-1 1,-1 1 0,1 1 0,0-1 0,-1 0 0,1 1-1,-1 0 1,1 0 0,-1 0 0,0 0 0,1 0-1,-1 1 1,0 0 0,0-1 0,0 1 0,0 0 0,0 1-1,0-1 1,-1 0 0,1 1 0,-1-1 0,1 1 0,-1 0-1,0 0 1,0 0 0,0 0 0,-1 0 0,1 1 0,-1-1-1,0 0 1,1 1 0,-2-1 0,1 1 0,0-1-1,-1 1 1,1 4 0,-1 3-59,0 0-1,-1 1 0,0-1 1,0 0-1,-1 0 1,-1 0-1,-6 17 1,-5 5-33,-18 33 1,-13 31-9,45-96 57,-1 0 0,1 0 0,0 0 0,-1 0 0,1 0 1,0 1-1,-1-1 0,1 0 0,0 0 0,0 0 0,0 0 0,0 0 0,0 0 0,0 0 0,1 1 1,-1-1-1,0 0 0,1 1 0,-1-1 3,1-1 0,-1 1 1,1-1-1,-1 1 0,1-1 1,0 0-1,-1 1 0,1-1 1,-1 0-1,1 0 0,0 1 1,-1-1-1,1 0 0,-1 0 1,1 0-1,0 0 0,-1 0 1,1 0-1,0 0 0,-1 0 1,1 0-1,1 0 0,5-2 26,0 0-1,0 0 1,0-1-1,9-4 0,-8 4-3,176-69-537,-178 70 528,-4 2-34,-1-1 1,1 1 0,0-1 0,-1 0-1,1 1 1,0-1 0,-1 0-1,1 0 1,-1 0 0,1 0 0,0-2-1,0-1-245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18788,'10'-3'1704,"9"-2"-1168,3 0-247,9-4 751,5 1-352,8-3-824,2 1-464,-1 2 520,2 2-144,-3 3-160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1:0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15147,'-2'22'3554,"1"-9"-3100,-10 86 492,11-89-914,0-1 0,0 1 0,1-1-1,0 1 1,1-1 0,0 0 0,0 1-1,5 9 1,-7-18 1,1 0-1,-1 0 1,0 0-1,1 0 1,-1 0-1,1 0 1,-1 0-1,1 0 1,0-1-1,-1 1 1,1 0-1,0 0 1,0-1 0,0 1-1,-1 0 1,1-1-1,0 1 1,0-1-1,0 1 1,0-1-1,0 0 1,0 1-1,0-1 1,0 0 0,0 0-1,0 0 1,0 1-1,0-1 1,0 0-1,0 0 1,0 0-1,0-1 1,0 1-1,0 0 1,0 0-1,0-1 1,0 1 0,0 0-1,0-1 1,0 1-1,0-1 1,0 1-1,0-1 1,1-1-1,5-3 206,-1 0 0,0 0 0,0-1 0,7-9 0,-10 12-143,14-18 324,-1 0 0,-1-1 1,-1 0-1,-1-1 0,-1-1 1,11-31-1,-23 54-352,-4 7-6,-4 15 2,4-2-196,0-1 0,1 1 0,1 0 0,1 23 0,1-35 55,1-1 1,0 1-1,0-1 0,0 1 1,1-1-1,5 12 0,-6-14 49,1-1 1,0 0-1,-1 0 0,1-1 1,1 1-1,-1 0 0,0-1 1,1 1-1,-1-1 0,1 0 0,0 0 1,0 0-1,0 0 0,3 2 1,-2-3-11,0 0 0,0 1 0,-1-2 0,1 1 0,0 0 1,0-1-1,0 0 0,0 1 0,0-2 0,0 1 0,0 0 0,0-1 1,0 0-1,0 0 0,6-2 0,30-12-365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9706,'12'3'801,"0"-1"-1,1 0 1,-1-1-1,0-1 1,1 0-1,22-3 1,14 0 111,77 11 313,-79-3-802,50-1 0,-53-6-290,-1 0-4,0 1 0,-1 2 0,77 13 1,-95-10-84,0-1 0,28-1 0,-34-2-14,-1 1-1,0 1 1,1 0 0,-1 1-1,33 10 1,224 78 51,-44-18-73,-175-52 2,0 2 0,54 33 0,322 175 35,-70-39-77,-14 24 33,124 133-6,1 43 50,-270-235-58,-37-33-13,-133-97 29,-2 1 0,-2 1 0,27 35 0,44 73 23,-49-66 0,95 108-1,-69-99-41,-4 4 0,-3 3 0,67 113 0,-95-133 17,2-2-1,89 100 1,-92-122-2,146 167-3,-148-163 7,-3 2 0,49 89-1,-27-14 39,58 184 0,-66-166-38,-44-129 27,-1 0 89,1 1 0,0-1 0,1 0 1,1 0-1,13 19 0,-18-31-58,0 1-1,0-1 1,0 0-1,0 0 1,0 0-1,0 0 1,0 0-1,0-1 1,1 1-1,-1-1 1,0 1-1,4-1 1,28 2-116,-41-17-3365,-3 7 2765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15099,'18'33'1939,"17"42"0,-3-8-901,-26-55-919,4 11 121,2-1 0,1 0 0,0-1 0,32 36 0,-44-55-186,1 0 0,-1-1 1,1 1-1,0-1 0,0 1 1,-1-1-1,1 0 0,0 0 0,0 0 1,1 0-1,-1 0 0,0 0 1,0-1-1,0 1 0,1 0 1,-1-1-1,0 0 0,0 0 0,1 0 1,-1 0-1,0 0 0,1 0 1,-1 0-1,0-1 0,0 1 0,1-1 1,-1 0-1,0 1 0,0-1 1,0 0-1,0 0 0,0 0 0,0-1 1,0 1-1,0-1 0,-1 1 1,4-4-1,4-4 194,-1 0 1,0-1-1,0 0 1,-1-1-1,8-17 1,10-26-148,-2-1 1,-3-1-1,17-72 0,-16 50-1572,-11 46 1053,2 3-101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49 18204,'2'-2'268,"-1"0"0,1-1 0,-1 1 0,0 0 0,0-1 0,0 1 1,0-1-1,0 0 0,0 1 0,-1-1 0,1-4 0,-1 7-216,0-1 0,0 0 0,0 1-1,0-1 1,-1 1 0,1-1 0,0 1 0,0-1 0,0 0 0,-1 1 0,1-1-1,0 1 1,0-1 0,-1 1 0,1-1 0,-1 1 0,1 0 0,0-1 0,-1 1-1,1-1 1,-1 0 0,-1 1 23,1-1 0,0 1 1,0 0-1,-1-1 0,1 1 0,0 0 0,0 0 0,-1 0 0,1 0 0,0 0 1,0 0-1,-1 0 0,1 0 0,-2 1 0,-4 1 50,0 0-1,0 0 1,0 1-1,0 0 1,0 0-1,1 1 1,-1 0-1,1 0 1,-7 6-1,-49 49 29,60-57-143,-23 25 2,1 1 0,1 1 0,-27 45 0,39-55-11,1 1-1,0 0 1,2 1 0,0-1-1,1 2 1,-8 42-1,14-56-2,0 0 0,1 1 0,0-1 0,0 0 0,0 0-1,1 0 1,3 13 0,-3-18 1,1 1 0,-1 0-1,1-1 1,-1 1 0,1-1 0,0 0 0,0 0-1,1 0 1,-1 0 0,1 0 0,-1 0 0,1 0 0,0-1-1,0 1 1,0-1 0,0 0 0,1 0 0,3 2-1,5 0-24,-1 0 0,1-1 0,0 0 0,0 0 0,0-2 0,0 1 0,0-2 0,23 0-1,-2-3-532,1-2-1,32-8 1,47-19-186,-65 15 227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63 17412,'1'-1'194,"1"-1"-1,-1 0 1,0 0 0,-1 0 0,1 1 0,0-1 0,0 0 0,-1 0 0,1 0-1,-1 0 1,0-1 0,0 1 0,0 0 0,1 0 0,-2 0 0,1 0 0,0 0-1,0 0 1,-1 0 0,0-2 0,0 2-89,0 1 1,0 0-1,0-1 1,0 1-1,0 0 0,-1 0 1,1 0-1,0-1 0,-1 2 1,1-1-1,-1 0 0,1 0 1,-1 0-1,1 1 1,-1-1-1,0 0 0,1 1 1,-1 0-1,0-1 0,1 1 1,-1 0-1,0 0 0,1 0 1,-1 0-1,-2 1 1,-3-1-46,1 1 0,0 0 0,0 1 1,0 0-1,0 0 0,1 0 1,-1 1-1,0-1 0,1 1 0,0 1 1,0-1-1,0 1 0,-5 4 1,6-5-92,0 0 0,1 1 0,0-1 1,0 1-1,-1 0 0,2 0 0,-1 0 1,1 0-1,-1 1 0,1-1 0,0 1 1,1-1-1,-1 1 0,1 0 0,0-1 1,-1 11-1,2-14-8,0 1 0,0-1 0,1 1 0,-1-1-1,1 1 1,-1-1 0,1 1 0,-1-1 0,1 1 0,0-1 0,0 0 0,0 1 0,0-1 0,0 0-1,0 0 1,0 0 0,0 0 0,1 1 0,-1-2 0,0 1 0,0 0 0,1 0 0,-1 0 0,1-1-1,-1 1 1,1-1 0,-1 1 0,1-1 0,-1 1 0,1-1 0,-1 0 0,3 0 0,8 2-195,0-1 0,1-1 0,14-1 0,-11 1 58,-8 0 101,50 2-376,-54-1 455,-1-1 0,1 1 0,-1-1 0,1 1 0,-1 0-1,0 1 1,1-1 0,-1 0 0,0 1 0,0 0 0,0 0-1,0 0 1,4 3 0,-6-3 23,0-1 0,-1 0 1,1 1-1,0-1 0,-1 1 0,1-1 1,-1 1-1,0-1 0,1 1 0,-1-1 0,0 1 1,0-1-1,0 1 0,0-1 0,0 1 1,-1-1-1,1 1 0,0-1 0,-1 1 0,1-1 1,-1 1-1,1-1 0,-1 1 0,0-1 1,1 0-1,-1 1 0,0-1 0,0 0 1,0 0-1,-2 2 0,-4 6 145,0-2 0,-1 1-1,-9 7 1,14-13-112,-10 10 54,-1-1 1,0 0 0,-1-1-1,0-1 1,-1 0-1,0-1 1,-19 6-1,34-13-151,1-1 0,-1 0 0,0 1 1,1-1-1,-1 0 0,0 0 0,1 1 0,-1-1 0,0 0 0,0 0 0,1 0 0,-1 0 0,0 0 0,0 0 0,1 0 0,-1 0 1,0 0-1,1-1 0,-1 1 0,0 0 0,0 0 0,1-1 0,-1 1 0,0 0 0,1-1 0,-1 1 0,1-1 0,-1 1 1,1-1-1,-1 1 0,1-1 0,-1 1 0,1-1 0,-1 1 0,1-1 0,-1 0 0,1 1 0,0-1 0,-1 0 0,1 1 1,0-1-1,0 0 0,0 1 0,-1-2 0,1-2-44,0 1-1,1 0 1,-1-1-1,1 1 1,-1 0 0,1-1-1,0 1 1,3-6-1,11-20-520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0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16147,'0'19'1921,"-3"10"-1017,-7 1-400,3 9 1713,1 1-1177,6 4-448,3-1-128,4-3-320,6-1-152,3-3-304,1 0-152,-3-8-320,-1-3-104,-5-7-297,-4-6-591,-7-15 328,-7-11 559</inkml:trace>
  <inkml:trace contextRef="#ctx0" brushRef="#br0" timeOffset="1">28 300 14275,'-13'-11'2409,"3"-2"-1249,6 3-408,4 4 1512,11 2-879,5-2-153,11 0-680,5-1-624,8-6 128,4-7-104,4-16-168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2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 14883,'1'-3'1291,"-2"-1"-529,-7 6-78,2 0-487,1 1 0,0-1 1,0 1-1,0 0 0,1 1 1,-1-1-1,1 1 0,-8 8 1,-28 37 582,39-48-765,-11 15 366,-16 29 0,24-38-324,1 0-1,0 0 1,0 0 0,0 0 0,1 1 0,0-1-1,-1 13 1,3-19-54,0 0 0,0 1 0,0-1 0,1 0 0,-1 0-1,0 1 1,1-1 0,-1 0 0,0 0 0,1 1 0,0-1 0,-1 0 0,1 0-1,0 0 1,-1 0 0,1 0 0,0 0 0,0 0 0,0 0 0,0 0 0,0 0-1,0 0 1,0-1 0,0 1 0,0 0 0,0-1 0,1 1 0,-1-1 0,2 1 0,4 1 3,1 0 0,0 0 0,-1-1 0,9 1 0,2 0-5,-7 0-6,-1 0 1,0 0 0,0 2 0,0-1-1,-1 1 1,1 0 0,-1 1 0,0 0-1,13 10 1,-19-12 6,0 0 1,0-1-1,0 1 0,-1 0 0,1 0 0,-1 1 0,0-1 1,0 0-1,0 1 0,0 0 0,0-1 0,-1 1 1,1 0-1,-1 0 0,0 0 0,-1 0 0,1-1 0,0 1 1,-1 1-1,0-1 0,0 0 0,0 0 0,-1 0 1,1 0-1,-1-1 0,0 1 0,-2 6 0,-1-1 118,0 1-1,-1-1 0,0 0 0,0 0 0,-1-1 1,0 0-1,0 0 0,-1 0 0,-12 10 1,14-14-35,1 0 0,-1 0 0,1-1 0,-1 1 0,0-1 0,-1 0 1,1-1-1,0 0 0,-1 1 0,1-2 0,-1 1 0,0-1 0,0 1 0,0-1 0,1-1 1,-1 0-1,-12 0 0,17 0-129,0 0 1,0 0-1,0 0 0,1 0 1,-1 0-1,0-1 0,0 1 1,0 0-1,0-1 0,0 1 1,0 0-1,1-1 1,-1 1-1,0-1 0,0 1 1,1-1-1,-1 0 0,0 1 1,1-1-1,-1 0 0,1 1 1,-1-1-1,1 0 0,-1 0 1,1 1-1,-1-1 1,1 0-1,0 0 0,-1 0 1,1 0-1,0 0 0,0 0 1,0 1-1,-1-1 0,1 0 1,0 0-1,0 0 0,1 0 1,-1 0-1,0 0 1,0 0-1,0 0 0,0 0 1,1 1-1,-1-1 0,1-1 1,5-12-385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 13467,'0'0'182,"0"-1"0,0 0 0,0 1 0,0-1 1,0 1-1,0-1 0,0 1 0,0-1 0,0 0 0,0 1 1,0-1-1,0 1 0,-1-1 0,1 1 0,0-1 0,0 1 0,0-1 1,-1 1-1,1-1 0,0 1 0,-1-1 0,1 1 0,-1-1 0,1 1 1,0 0-1,-1-1 0,0 0 0,0 1-41,0 1-1,0-1 1,0 0-1,0 0 1,0 0-1,0 1 1,0-1-1,0 0 1,0 1-1,0-1 1,0 1-1,1-1 1,-1 1-1,0 0 1,0-1-1,0 1 1,0 1 0,-7 5-3,0 0 0,1 1 1,0 0-1,0 0 1,1 0-1,-10 18 1,13-20-131,0 1 0,0-1 0,1 1 0,0-1 1,0 1-1,0 0 0,1 0 0,0-1 0,1 1 0,-1 0 0,2 10 0,-1-15-7,0-1-1,0 1 0,1-1 0,-1 1 0,1-1 0,0 1 0,-1-1 0,1 1 1,0-1-1,0 0 0,0 1 0,0-1 0,0 0 0,0 0 0,0 0 0,1 0 1,-1 1-1,2 0 0,31 14-47,-2-1 3,-28-12 53,-1-1 0,1 1 0,-1 0 0,0 0-1,0 1 1,0-1 0,-1 1 0,1-1-1,-1 1 1,0 0 0,0 0 0,0 0 0,0 0-1,-1 0 1,1 0 0,-1 0 0,0 1 0,-1-1-1,1 0 1,-1 1 0,0-1 0,0 0-1,0 1 1,0-1 0,-3 9 0,2-7 124,-1 0 0,-1-1 0,1 1 1,-1-1-1,0 1 0,0-1 0,-1 0 0,0 0 1,1 0-1,-2 0 0,1-1 0,0 0 0,-1 0 1,0 0-1,0 0 0,0-1 0,-10 5 0,6-4 146,1 0 0,-1-1 0,-15 4 0,21-7-284,1 1 0,0-1 0,-1 1 0,1-1-1,0 0 1,-1 0 0,1 0 0,0 0 0,-1-1-1,1 1 1,0 0 0,0-1 0,-1 0 0,1 1-1,0-1 1,0 0 0,0 0 0,0 0 0,-4-3-1,5 3-8,0-1 0,1 1 0,-1 0 0,0-1-1,1 1 1,-1 0 0,1-1 0,-1 1 0,1-1-1,-1 1 1,1-1 0,0 1 0,0-1 0,0 1-1,0 0 1,0-1 0,0 1 0,0-1 0,1 1-1,-1-1 1,0 1 0,2-3 0,14-33-34,-15 35-23,16-28-184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277 247 14643,'8'-1'1352,"-8"12"-863,0 8-193,-2 9 920,-1 5-640,1 13-272,2 4-24,3 9-80,4 1-80,0-5-64,-1-5-32,1-10-56,1-3-120,-4-19-272,0-10-176,-4-21 472,-4-12-88,-5-14-96</inkml:trace>
  <inkml:trace contextRef="#ctx0" brushRef="#br0" timeOffset="1">22 240 14171,'-12'-6'1488,"5"1"-864,4 2-247,10-3 711,11-3-120,13-5-168,12-2-136,10-7-256,4-4-72,7-3-79,0 1-49,-2 3-432,-6 5-281,-15 5-415,-9 8-264,-15 8 864,-7 2-256,-10 10-240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17684,'-10'99'4149,"8"-63"-3647,-2 7 374,3 0 1,3 46-1,-2-86-811,0 0 1,1 0-1,-1 0 0,1 0 1,0-1-1,0 1 0,-1 0 1,2 0-1,-1-1 0,0 1 1,1-1-1,-1 1 0,1-1 1,3 5-1,-3-6-38,-1 0 0,1 0 0,0-1 0,-1 1 0,1 0-1,0-1 1,0 1 0,-1-1 0,1 1 0,0-1 0,0 0 0,0 0 0,0 0 0,0 0 0,0 0-1,0 0 1,-1-1 0,1 1 0,0 0 0,0-1 0,0 0 0,-1 1 0,4-3 0,3 0-178,-1 0 0,0-1 1,0 0-1,0-1 0,-1 0 1,1 0-1,9-10 1,-12 11-27,-1 0 1,1 0 0,-1-1 0,0 1 0,0-1 0,-1 0 0,1 0 0,-1 1 0,0-2 0,-1 1 0,1 0 0,1-9 0,-3-5-523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2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16828,'3'-3'2104,"3"-1"-1272,5-5-352,7 1 1113,3-2-545,2-2-352,6 1-1200,-2-4 696,-3 5-240,-1-3-160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14547,'10'2'721,"1"1"-1,-1-2 1,16 2-1,19 2-755,-25 0 42,-1 1 0,0 1 0,0 0-1,-1 2 1,0 0 0,0 1 0,23 17 0,8 11 9,47 49 1,-15-13 15,-67-63-25,-1-1 0,1-1 0,1 0 0,29 13 0,67 18 61,-79-30-51,1 2 0,-2 1-1,37 20 1,-33-9 47,0 2 1,-2 1-1,31 34 0,44 35 142,88 45 399,62 52-205,-123-74-361,191 157-15,-48-55 0,83 62 5,-52-28-20,-244-201 98,82 52 0,-121-88-58,6 5 173,-2 2 0,33 33 0,-74-64-246,0 0 0,-15-12 0,4-2-186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226 567 13875,'1'1'81,"-1"-1"1,1 0-1,-1 0 0,1 0 1,0 0-1,-1 0 0,1 0 1,0 0-1,0 0 0,-1 0 1,1 0-1,-1 0 0,1 0 1,0-1-1,-1 1 0,1 0 1,0 0-1,-1-1 0,1 1 1,-1 0-1,1-1 0,-1 1 1,1-1-1,0 0 0,11-18 1267,-1-26 426,-11 44-1700,2-14 237,-1 0-1,0 1 1,-1-1 0,-1 1-1,-1-1 1,0 0 0,0 1-1,-2 0 1,0 0-1,0 0 1,-1 0 0,-1 1-1,0-1 1,-1 2 0,-10-15-1,-14-17 286,-1 2-1,-68-67 0,76 85-391,20 19-191,2 4-11,0-1 0,0 0 1,1 1-1,-1-1 1,0 0-1,1 0 1,0 0-1,-1-1 1,0-2-1,2 4-3,0 1 1,0 0-1,0 0 0,0-1 1,0 1-1,0 0 1,0-1-1,0 1 0,0 0 1,0-1-1,0 1 0,1 0 1,-1 0-1,0-1 0,0 1 1,0 0-1,0 0 1,1 0-1,-1-1 0,0 1 1,0 0-1,1 0 0,-1 0 1,0-1-1,0 1 0,1 0 1,-1 0-1,1 0 0,17-4-31,-1 3 18,1 0-1,-1 2 1,1 0 0,-1 1 0,0 1 0,20 6 0,100 37-829,-86-28-128,-23-8 295,1-1-1,46 9 0,-33-16-17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15427,'23'196'4116,"44"93"-2744,-44-220-2252,-32-77 82,4-2 469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16107,'13'0'1825,"3"-6"-1073,1-2-304,6-6 912,9-1-319,-2-1-369,4 2-232,-2 0-512,-2 2-216,-4 4-304,-5-1-113,-6 3-287,-4 1-1296,-10-4 1704,-2 0-321,-6 1 17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18196,'8'-12'2016,"6"-7"-1320,14-8-271,9-1 871,13-4-424,3-2-152,6 4-640,-2 1-448,-2 9-1320,-7 4 1488,-10 6-280,-7 0-225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16844,'3'4'1648,"-1"10"-1104,3 2-248,-6 13 1368,-1 5-975,1 12-489,1 1-192,1 2-336,4-3-176,3-9-257,4-8-87,1-22-520,2-10 872,1-21-176,0-8-177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45 13227,'3'-26'1888,"-3"13"-1000,-3 7-367,-4 12 1647,-1 8-1048,2 12-400,0 4-224,3 6-343,2 3-81,4 1-16,5 1-24,4-5-224,2-1-249,2-7-375,0-5-600,-5-7 1136,-2-3-256,-2-9-192</inkml:trace>
  <inkml:trace contextRef="#ctx0" brushRef="#br0" timeOffset="1">6 242 18724,'-6'-8'1880,"8"1"-1239,3-2-257,11 0 848,6 1-256,5-7-1256,4-2 512,4 0-240,2-4-144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12699,'1'18'349,"1"0"0,0 0 1,1 0-1,1 0 0,9 26 0,41 85 147,-10-28-327,-21-32 27,-2 0 0,18 123 0,-1 149 227,-19-151-263,139 924 393,-81-619-406,-42-222-110,0 384 0,-80 685-60,7-941-265,-118 526 0,-33-158 153,114-518 204,-108 245 1,170-460-83,10-29-185,9-26 50,-1 3 53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14283,'12'3'1536,"22"-5"-727,9-6-281,16-5 560,4 0-120,7-1-240,0-1-304,-5 7-824,-8 1 536,-14 7-288,-7 4-128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1 610 14715,'2'1'132,"0"0"0,0-1 0,0 1 0,0 0 0,0-1 0,0 1 0,1-1-1,-1 0 1,0 0 0,0 0 0,0 0 0,1 0 0,-1 0 0,0 0 0,0-1 0,0 1 0,1-1 0,-1 0 0,0 0-1,0 0 1,0 1 0,0-2 0,-1 1 0,1 0 0,0 0 0,0-1 0,-1 1 0,1-1 0,0 1 0,1-4-1,6-6 366,0 0 0,-2 0 0,13-22-1,-14 22-219,13-24 185,-2 0-1,-1-2 0,-1 0 1,-3 0-1,-1-1 0,-1-1 1,-3 0-1,-1 0 0,2-53 0,-8 85-404,-2-37 167,2 41-208,-1-1-1,1 1 1,-1 0 0,0 0 0,0 0-1,0 0 1,0 0 0,0 0-1,-1 1 1,-2-5 0,14 31-103,202 237-2295,-212-261 2382,4 5-92,1-1 1,-1 1-1,1-1 0,0 0 0,0 0 0,7 4 1,1-6-424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18932,'-1'-2'1784,"1"8"-1383,0 7-193,0 5 1016,1 10-768,5 2-168,1 7-224,3 3-8,6 5-64,0 0-88,1-4-256,3-3-144,-4 0-376,-2-6-161,-7-6 697,-2-4-232,-7-11-112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14947,'11'4'1841,"5"-5"-1073,8-9-232,7-4 856,4-6-488,7-3-95,2-3-145,1-1-176,-8-1-656,-3 5-296,-11 6-465,-5 3-63,-16 2 672,-3 0-216,-13 0-272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18148,'3'-11'1528,"14"-5"-1016,5-2-192,13-5 553,3 0-113,9-2-384,3 2-264,0 5-568,2 2-376,-12 3 672,-3 9-177,-11 0-111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 15851,'-2'0'489,"-1"-1"0,1 1 0,-1-1 0,1 1 0,-1 0 0,1 0 0,-1 0-1,1 0 1,-1 0 0,1 1 0,0-1 0,-5 2 0,2 0-247,0 0 0,0 0 0,1 1 0,-1-1 0,-6 6-1,2-1-301,1 0 0,1 1-1,-1 0 1,1 0-1,-8 11 1,13-16 49,0 0 1,1 1 0,-1-1 0,0 0-1,1 0 1,0 1 0,0-1 0,0 1 0,-1 4-1,2-6 3,0-1-1,0 0 1,0 0-1,0 1 1,1-1-1,-1 0 1,0 0-1,0 1 1,1-1-1,-1 0 1,1 0-1,-1 0 1,1 0 0,0 0-1,-1 1 1,1-1-1,0 0 1,0 0-1,-1-1 1,1 1-1,0 0 1,0 0-1,0 0 1,0-1-1,0 1 1,0 0-1,1-1 1,-1 1-1,0-1 1,2 1-1,22 8-107,-12-5-21,0 0-1,0 1 1,-1 0 0,0 1-1,19 12 1,-29-16 121,0 0 0,0-1 0,0 1 0,0 0 0,0 0 0,-1 0 0,1 0 0,-1 1 1,1-1-1,-1 0 0,0 1 0,0-1 0,0 1 0,0-1 0,0 1 0,-1-1 0,1 1 0,-1 0 0,1-1 0,-1 1 0,0 0 1,0-1-1,0 1 0,-1 0 0,1-1 0,-1 1 0,1 0 0,-1-1 0,0 1 0,0-1 0,0 1 0,0-1 0,0 1 0,-3 2 1,1 1 52,-1-1 0,0 1 1,0-1-1,0 0 1,-1 0-1,-7 6 0,11-10-34,-1 1-1,0-1 0,0 1 0,0-1 0,0 0 0,0 0 0,0 1 0,0-2 0,0 1 0,0 0 1,-1 0-1,1-1 0,0 1 0,-1-1 0,1 0 0,0 1 0,-1-1 0,1 0 0,0 0 0,-1-1 1,-2 0-1,4 1 40,0-1 0,0 1 0,0-1 1,0 1-1,0-1 0,0 0 1,0 1-1,1-1 0,-1 0 0,0 0 1,0 0-1,1 1 0,-1-1 0,0 0 1,1 0-1,-1 0 0,1 0 0,-1 0 1,1 0-1,0 0 0,-1-1 0,1 1 1,0 0-1,0 0 0,0-1 1,2-29 58,8-5 35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15219,'3'31'1657,"-1"4"-1105,2 8-240,2 3 744,2-1-424,7 1-16,3-3-304,2-5-208,3-7-376,-1-5-192,-5-7-96,-1-4-984,-10-5 1216,-6-4-264,-11-6-193</inkml:trace>
  <inkml:trace contextRef="#ctx0" brushRef="#br0" timeOffset="1">8 272 18756,'-7'-12'1824,"8"5"-1263,5-3-241,9 3 856,7 0-504,8-6 840,7-4-1240,1-6-80,7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4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 15163,'1'-1'154,"0"1"-1,0-1 0,0 0 0,0 1 1,0-1-1,0 0 0,0 0 1,-1 0-1,1 1 0,0-1 1,-1 0-1,1 0 0,-1 0 1,1-2-1,-1 3-87,0 0-1,0 0 1,0-1 0,0 1 0,0 0-1,0 0 1,0-1 0,0 1 0,0 0-1,0-1 1,0 1 0,-1 0 0,1 0-1,0 0 1,0-1 0,0 1-1,0 0 1,-1 0 0,1 0 0,0-1-1,0 1 1,0 0 0,-1 0 0,1 0-1,0 0 1,0-1 0,-1 1 0,1 0-1,0 0 1,0 0 0,-1 0 0,1 0-1,0 0 1,-1 0 0,-1 0 89,-1-1 0,1 1-1,-1 0 1,1 0 0,-1 0 0,1 1 0,0-1 0,-1 1-1,1-1 1,-1 1 0,1 0 0,-3 1 0,-11 7-56,1 1 0,0 0 1,0 1-1,1 1 1,-22 22-1,7-1-33,-31 44 0,56-72-59,-24 39 32,26-41-40,1 0 0,-1 0 0,1 0-1,0 0 1,0 0 0,0 1 0,0-1 0,0 0-1,1 0 1,0 1 0,-1-1 0,2 7-1,-1-8-9,1-1 0,0 1-1,0 0 1,0 0 0,0-1 0,0 1-1,0 0 1,1-1 0,-1 1-1,0-1 1,1 1 0,-1-1-1,1 0 1,-1 0 0,1 0-1,0 0 1,0 0 0,2 1-1,41 15-276,-27-12 166,7 4-30,-5-2 8,0 1-1,21 11 1,-40-18 156,0-1 1,0 1-1,0-1 1,0 1-1,0-1 1,0 1-1,0 0 1,0-1-1,0 1 1,-1 0-1,1 0 1,0 0-1,0 0 1,-1 0-1,1-1 1,-1 1-1,1 0 1,-1 1-1,1-1 1,-1 0-1,1 0 1,-1 0-1,0 0 1,0 0-1,0 0 1,0 0-1,1 0 1,-1 1-1,-1-1 1,1 0-1,0 0 1,0 0-1,0 0 1,-1 0 0,1 0-1,0 0 1,-1 0-1,1 0 1,-1 0-1,1 0 1,-1 0-1,0 0 1,1 0-1,-1 0 1,0 0-1,0 0 1,1-1-1,-1 1 1,0 0-1,-1 0 1,-4 4 162,0 0 0,0-1 1,-1 0-1,1 0 1,-1 0-1,-8 3 0,0-2 107,0-1-1,0 0 0,0-1 0,0 0 0,-1-2 1,-21 1-1,30 0-2697,16-5 1022,-2-2 617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2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55 13995,'7'-16'1688,"-2"4"17,-6 23 906,-7 33-1231,-11 59-294,17-88-993,1 0 0,0 1-1,2-1 1,2 25 0,-3-38-76,1 0 0,-1 0 1,0 0-1,1-1 0,-1 1 0,1 0 0,-1 0 1,1-1-1,0 1 0,0-1 0,0 1 0,0 0 1,0-1-1,0 0 0,0 1 0,1-1 0,-1 0 1,0 1-1,1-1 0,-1 0 0,1 0 0,-1 0 1,1 0-1,2 0 0,-2 0 3,0-1-1,0 0 0,0 0 1,1 0-1,-1 0 1,0 0-1,0 0 1,0-1-1,0 1 0,1-1 1,-1 1-1,0-1 1,0 0-1,0 0 1,0 0-1,0 0 0,0 0 1,-1-1-1,4-1 1,6-7 69,0-1-1,-1 0 1,0 0 0,0-1 0,-1 0 0,-1-1 0,10-20 0,-6 9 68,-1-2 0,-1 1 0,8-33 0,-14 44-86,-2 8-29,0 0-1,-1 0 1,0 0 0,0 0-1,0 0 1,-1-8-1,-6 22 21,-1 10-54,-9 55-43,14-65 29,2 0 0,-1 1 0,1-1 0,0 0 0,1 1 0,-1-1 0,3 9 0,-2-15-30,0 0 1,0 0-1,-1 0 0,1-1 0,0 1 0,0 0 1,1 0-1,-1-1 0,0 1 0,0 0 0,1-1 1,-1 0-1,1 1 0,-1-1 0,1 0 1,0 0-1,0 0 0,-1 0 0,1 0 0,0 0 1,0 0-1,0-1 0,0 1 0,0-1 0,0 1 1,4-1-1,-2 1-20,0-1 0,0 0 1,0 0-1,0-1 0,0 1 0,0-1 0,0 0 1,0 0-1,0-1 0,0 1 0,0-1 1,-1 1-1,5-4 0,19-17-252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3212 9186,'35'-15'2025,"58"-32"0,-26 11-839,401-244 260,-228 126-1011,-119 81-214,613-369 1124,-268 163-647,223-128-33,308-180-1604,-644 385 438,-6 4 363,-18-24 173,-236 152-24,181-100 1,-263 164 8,-6 4 26,0-1 1,1 0-1,-1 0 1,0-1-1,5-4 1,-16 10-303,0 0 1,-1-1 0,1 0 0,-8 1-1,10-4-66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14 166 14115,'-1'-1'98,"1"1"-1,-1 0 1,0 0-1,0-1 1,1 1-1,-1-1 1,0 1 0,1-1-1,-1 1 1,0-1-1,1 1 1,-1-1 0,1 1-1,-1-1 1,1 0-1,-1 1 1,1-1-1,0 0 1,-1 1 0,1-1-1,0 0 1,-1 1-1,1-1 1,0-1-1,0 1-12,0 0 0,0 0 0,1 0 0,-1 0 0,1 1 0,-1-1-1,1 0 1,-1 0 0,1 1 0,-1-1 0,1 0 0,-1 0-1,1 1 1,0-1 0,0 1 0,-1-1 0,3 0 0,5-4 233,1 0 0,0 1 0,11-4 0,-11 5-183,306-102 948,-311 104-1082,0-1 0,0 1-1,0 1 1,1-1-1,-1 0 1,0 1-1,1 0 1,-1 0-1,6 1 1,-9-1-1,0 0 1,-1 1-1,1-1 0,0 0 0,-1 1 1,1-1-1,0 1 0,-1-1 0,1 1 1,0-1-1,-1 1 0,1-1 0,-1 1 1,1-1-1,-1 1 0,1 0 0,-1-1 1,1 1-1,-1 0 0,0-1 0,1 2 1,-1 0-1,1 0 1,-1 0-1,0 1 1,0-1-1,0 0 1,0 0-1,0 0 1,0 0-1,-1 0 1,1 0-1,-2 4 1,-8 21 27,-22 44 1,5-14 10,8-12 313,2 0 0,1 2 0,-10 54 0,26-93-113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13 326 14131,'-5'22'865,"2"0"-1,-1 42 1,4-51-748,0 0 0,1 0-1,1 0 1,0 0 0,1 0 0,6 15-1,-9-26-92,0-1 0,1 1 0,-1-1 0,1 1 0,0-1 0,-1 0 0,1 1 0,0-1 0,0 0 1,0 1-1,0-1 0,0 0 0,0 0 0,1 0 0,-1 0 0,0 0 0,0 0 0,1 0 0,-1 0 0,1 0 0,-1-1 0,0 1 0,1-1 0,0 1 0,-1-1 0,1 1 0,-1-1 0,1 0 0,-1 0 0,1 0 0,0 0 0,-1 0 0,1 0 0,-1 0 0,1 0 0,0-1 0,-1 1 0,1-1 0,-1 1 0,1-1 0,-1 0 0,0 1 0,1-1 0,1-1 0,8-5 230,-1-1 0,1 0 0,-1 0-1,13-15 1,-12 12-36,2-1 39,71-62 986,-83 74-1232,0-1-1,0 0 1,1 0 0,-1 0 0,0 0-1,1 1 1,-1-1 0,1 1 0,-1-1-1,0 1 1,1 0 0,0-1 0,-1 1-1,1 0 1,-1 0 0,1 0 0,-1 0-1,1 0 1,-1 0 0,3 1 0,0 1-10,0 0-1,0 0 1,0 0 0,0 0 0,6 6 0,-7-6 2,0 1-1,1-1 0,-1 1 1,1-1-1,0 0 0,0 0 1,0-1-1,0 1 0,7 1 1,-5-3 12,0 1 0,0-1 0,0-1 0,0 1 0,1-1 0,-1 0 0,0 0 0,0-1 1,-1 0-1,1 0 0,0 0 0,5-4 0,6-4 53,0 0 1,21-19-1,14-9 79,-51 37-146,-1 1 1,1-1 0,0 1-1,0-1 1,0 1 0,0-1-1,-1 1 1,1 0 0,0-1-1,0 1 1,0 0 0,0 0-1,0 0 1,0 0 0,0-1-1,0 1 1,0 0 0,0 1-1,0-1 1,0 0 0,0 0-1,-1 0 1,3 1 0,-3 0 1,1-1 0,0 1 1,0 0-1,-1 0 0,1 0 1,-1 0-1,1-1 0,-1 1 0,1 0 1,-1 0-1,1 0 0,-1 0 1,0 0-1,1 0 0,-1 0 1,0 0-1,0 2 0,0 7 28,0 0 0,0 1 0,-4 15 0,3-17-10,-1 3 13,1-9-26,0 1-1,0-1 1,1 1-1,0 0 1,0-1 0,0 1-1,0 0 1,1 4 0,2-9-590,1-8 251,2-7 63,2-48-158,-4 18 85</inkml:trace>
  <inkml:trace contextRef="#ctx0" brushRef="#br0" timeOffset="1">622 0 13939,'-7'6'1392,"0"4"-1032,1 3-360,0 0 993,6 0-825,6-3-128,7-7-96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14427,'-1'1'172,"0"0"0,1 1-1,-1-1 1,0 1 0,1-1 0,-1 1-1,1-1 1,0 1 0,0 0 0,-1-1-1,1 1 1,1 1 0,-2 0 140,-2 39 142,1 0 1,2 0-1,1-1 1,3 1 0,2 0-1,1-1 1,24 76-1,-31-116-534,1 0 1,-1 0-1,1-1 0,-1 1 0,1 0 0,-1 0 0,0 0 0,0 0 0,1 0 0,-1 0 0,0 0 0,0-1 0,0 1 0,0 0 0,0 0 0,0 0 0,0 0 0,-1 0 0,1 0 0,0 0 1,0 0-1,-1-1 0,1 1 0,0 0 0,-1 0 0,1 0 0,-1-1 0,1 1 0,-1 0 0,1 0 0,-1-1 0,0 1 0,1 0 0,-1-1 0,0 1 0,0-1 0,0 1 0,-9 3-670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4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53 562 16379,'8'-10'1945,"0"-4"-1193,5-5-256,6-2 1009,2-2-521,4-3-152,2 0-360,1 0-224,-2 5-584,-3 2-296,-6 3 656,-5 2-184,-9 0-112,-3-1-136</inkml:trace>
  <inkml:trace contextRef="#ctx0" brushRef="#br0" timeOffset="1">0 99 15875,'0'2'1833,"5"-1"-1153,8-4-256,4-1 1208,9-3-839,2-3-113,9-2-656,2-1-296,1 1-96,-2-1 304,-10-2-161,-1 2-103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0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14083,'-4'70'2771,"2"-42"-1088,2 48-1,1-72-1575,-1 0-1,1 0 1,-1 0-1,1 0 1,0 0-1,1-1 1,-1 1-1,1 0 1,0-1-1,-1 1 1,1-1-1,1 0 1,2 4 0,-3-5-82,-1-1 1,1 0 0,-1 0 0,1 0 0,-1 0-1,1-1 1,0 1 0,-1 0 0,1-1 0,0 1 0,0-1-1,-1 1 1,1-1 0,0 0 0,0 0 0,0 0-1,-1 0 1,1 0 0,0 0 0,0 0 0,0-1 0,-1 1-1,1-1 1,0 1 0,0-1 0,-1 0 0,1 1 0,0-1-1,-1 0 1,1 0 0,1-2 0,11-7 45,0 0 1,-1-1-1,0-1 1,-1 0 0,-1 0-1,17-24 1,-11 11-8,-1 0 0,-2-1 0,12-28 0,-27 61-61,1 0 0,0 1-1,0-1 1,2 9-1,-1-2 1,-1-4 13,1-1-1,0 1 0,1-1 0,0 0 1,7 18-1,-9-26 9,1 1 1,-1 0-1,1-1 1,0 1-1,0-1 1,0 1-1,0-1 1,0 1-1,0-1 0,0 0 1,1 1-1,-1-1 1,0 0-1,1 0 1,-1 0-1,1 0 1,-1 0-1,1 0 1,0 0-1,-1-1 1,1 1-1,0-1 0,-1 1 1,1-1-1,0 0 1,0 1-1,0-1 1,-1 0-1,1 0 1,0 0-1,0 0 1,-1-1-1,1 1 1,0 0-1,0-1 1,-1 1-1,1-1 0,2-1 1,16-7 144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5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7586,'14'334'6279,"-21"167"-5794,1-337-463,-7 432 100,7-336 935,-2-38-765,23 347 1323,-2-123-373,-10-151-958,6 291-200,-8-226-41,-3-162-45,-2-169-1558,-9-36 140,10 3 974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5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14107,'10'14'298,"-2"0"0,0 0-1,-1 0 1,0 1 0,8 28 0,-2-8-119,55 180 2055,0 1 233,-66-210-2429,11 24 44,-13-29-81,1 0 1,-1 0-1,1 0 0,-1 0 0,1 0 0,-1 0 0,1 0 0,0 0 0,-1-1 0,1 1 0,0 0 0,0 0 0,0-1 0,-1 1 1,1 0-1,0-1 0,0 1 0,0-1 0,0 1 0,0-1 0,0 0 0,2 1 0,-2-1 4,-1 0 0,1-1 0,-1 1-1,1 0 1,0-1 0,-1 1 0,1-1 0,-1 1-1,1 0 1,-1-1 0,0 1 0,1-1 0,-1 1 0,1-1-1,-1 0 1,0 1 0,1-1 0,-1 1 0,0-1-1,0 0 1,0 1 0,1-1 0,-1 0 0,4-20 154,-3 14-90,13-69 525,6-33-426,42-135 1,-51 212-860,14-47-385,-20 48 437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5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10050,'6'18'1055,"-2"1"-1,0-1 1,2 36 0,-1-9-550,31 339 223,-24 4-500,17 222-128,-29-608-101,43 474-461,-24 1 264,-15 907-272,-4-1297 482,20 477 232,-13-533-215,-3-10-3,-4-18-31,-3-7-21,-2-6 20,-1-4 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5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1 569 13331,'0'1'116,"1"0"1,0 0-1,0 0 1,0 0-1,0 0 1,0 0-1,0 0 1,0-1-1,0 1 1,0 0-1,1-1 1,-1 1-1,0 0 1,0-1-1,1 0 0,-1 1 1,0-1-1,1 0 1,-1 1-1,0-1 1,1 0-1,-1 0 1,0 0-1,1 0 1,-1 0-1,0-1 1,1 1-1,-1 0 1,0-1-1,1 1 1,-1-1-1,0 1 1,0-1-1,0 1 0,1-1 1,-1 0-1,0 0 1,0 1-1,0-1 1,1-2-1,5-3 325,-1-1-1,-1 0 0,1-1 0,7-14 1,-11 20-418,30-59 596,-3-2 0,-2-1 0,34-125 1,-33 58-507,-29 130-114,1 1 0,0 0-1,0-1 1,0 1 0,0-1 0,0 1 0,0 0-1,0-1 1,0 1 0,0 0 0,0-1 0,0 1-1,0 0 1,0-1 0,1 1 0,-1 0 0,0-1-1,0 1 1,0 0 0,0-1 0,1 1 0,-1 0-1,0-1 1,0 1 0,1 0 0,-1 0 0,0-1-1,0 1 1,1 0 0,-1 0 0,0 0 0,1-1-1,-1 1 1,0 0 0,1 0 0,-1 0 0,0 0-1,1 0 1,-1 0 0,0-1 0,1 1 0,10 14-105,7 26-168,21 84-285,-27-79-142,3 0 0,1 0 0,38 72 0,-33-84 209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4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17476,'1'21'4727,"4"45"-3795,-1-12-727,3 132-486,-6-107-3847,-1-87 3574,2-3-107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16876,'0'3'1480,"6"-3"-984,1 0-176,6 0 720,2-3-224,5-1-359,3-1-113,-2-2-104,3 0-24,-2-1-168,-2-1-136,-4 2-328,-2 0-168,-5 4-305,-2 0-159,-6 3 704,4-2-272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4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14363,'0'13'1584,"4"-3"-711,2-5-225,8 0 976,1-5-344,5-2-287,1 2-105,4-3-320,-1 2-256,0 1-688,-1 0-408,-5 3 624,-6 0-184,-3 2-105</inkml:trace>
  <inkml:trace contextRef="#ctx0" brushRef="#br0" timeOffset="1">37 276 13067,'0'13'1800,"9"-6"-640,2-4-383,5-5 1559,3-2-1056,2-5-271,2-1-217,2-1-824,-1-2-504,-3-3 480,-1 2-224,-2 2-89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 14667,'-4'6'228,"0"0"-1,0 0 1,0-1-1,-1 1 1,0-1-1,0 0 1,0-1 0,-1 1-1,-7 4 1,-16 14 561,26-20-688,-13 11 535,-20 25-1,32-35-560,2-1 0,-1 1 0,0 0 0,1 0 0,0 0 0,0 0 0,0 0 0,0 0 0,0 1 0,1-1 0,0 1 0,0-1 0,0 9 0,1-12-73,0 0-1,0 1 1,1-1 0,-1 0 0,1 1 0,-1-1 0,1 0 0,-1 0 0,1 1 0,0-1 0,0 0 0,-1 0 0,1 0-1,0 0 1,0 0 0,0 0 0,0 0 0,0 0 0,1-1 0,-1 1 0,0 0 0,0 0 0,0-1 0,1 1 0,-1-1-1,0 0 1,1 1 0,-1-1 0,0 0 0,1 1 0,-1-1 0,0 0 0,3 0 0,4 0-18,0 0-1,0-1 1,0 0 0,11-2 0,-6-1 36,-1 0 0,1-1 0,-1 0 0,-1-1 0,1-1 0,-1 1 0,0-2 0,-1 0 1,1 0-1,-1 0 0,-1-2 0,12-13 0,-21 23-16,0 0 0,0 0 0,0 0 0,0 1 0,0-1 0,0 0 0,0 0 0,0 0 0,0 1 0,0-1 0,0 0 0,0 0 0,1 0-1,-1 0 1,0 1 0,0-1 0,0 0 0,0 0 0,0 0 0,0 0 0,0 0 0,1 1 0,-1-1 0,0 0 0,0 0 0,0 0 0,0 0 0,1 0 0,-1 0 0,0 0 0,0 0 0,0 1 0,0-1 0,1 0 0,-1 0 0,0 0 0,0 0 0,0 0-1,1 0 1,-1 0 0,0 0 0,0 0 0,0 0 0,1 0 0,-1 0 0,0-1 0,0 1 0,0 0 0,0 0 0,1 0 0,-1 0 0,0 0 0,0 0 0,0 0 0,0 0 0,1 0 0,-1-1 0,0 1 0,0 0 0,0 0 0,0 0 0,0 0 0,0-1 0,0 1-1,1 0 1,-1 0 0,0 0 0,0-1 0,1 24 164,0-6-64,-1-15-96,1 0 0,0 0-1,0 0 1,0 0 0,0 0-1,0 0 1,0 0-1,0-1 1,1 1 0,-1 0-1,0-1 1,1 1 0,0 0-1,-1-1 1,1 0-1,0 1 1,0-1 0,0 0-1,0 0 1,-1 0-1,2 0 1,-1-1 0,0 1-1,0 0 1,0-1 0,0 0-1,0 1 1,0-1-1,1 0 1,-1 0 0,0 0-1,0 0 1,4-1-1,5-1 4,1 0 0,-2 0 0,1-1 0,0-1 0,13-5 0,-5 0 1,-1-1 0,0 0 0,30-24 0,-37 26-28,-1-1 0,0-1 0,0 0 0,-1 0 1,-1-1-1,13-19 0,-26 39-5,0 0 0,1 0 0,0 0 1,1 0-1,-4 14 0,7-21 17,0 0 0,0-1 0,-1 1 0,1 0 0,0-1 0,0 1 0,1-1 0,-1 1 0,0 0 0,0-1 0,1 1 0,-1-1 0,1 1 0,0-1 0,-1 1 0,1-1 0,1 3 0,0-3 3,-1 0-1,1 1 1,-1-1-1,1 0 0,0 0 1,0-1-1,-1 1 1,1 0-1,0 0 1,0-1-1,0 1 0,0-1 1,0 0-1,-1 0 1,1 1-1,0-1 1,0 0-1,0-1 0,2 1 1,7-1 5,0-1 1,0 0-1,-1 0 0,1-1 1,-1 0-1,1-1 1,-1 0-1,11-7 0,9-7 32,34-26-1,14-9-2,-78 53-33,0 0 0,0 0 0,0 0 0,0 0 0,0 0 0,0 0 0,1-1 0,-1 1 0,0 0 0,0 0 0,0 0 0,0 0 0,0 0 0,0 0 0,1 0 0,-1 0 0,0 0 0,0 0 0,0 0 0,0 0 0,0 0 1,1 0-1,-1 0 0,0 0 0,0 0 0,0 0 0,0 0 0,0 0 0,1 0 0,-1 0 0,0 0 0,0 0 0,0 0 0,0 0 0,0 0 0,0 0 0,1 0 0,-1 0 0,0 1 0,0-1 0,0 0 0,0 0 1,0 0-1,0 0 0,0 0 0,0 0 0,0 0 0,1 1 0,-3 8 12,-9 18 26,9-23-29,-9 19 65,1 1-1,-11 39 1,21-63-84,0 1-1,-1 0 1,1-1-1,0 1 1,0 0 0,-1-1-1,1 1 1,0 0-1,0 0 1,0-1-1,0 1 1,0 0-1,0-1 1,0 1 0,0 0-1,0 0 1,0-1-1,0 1 1,1 0-1,-1-1 1,0 1-1,1 0 1,-1-1 0,0 1-1,1 0 1,-1-1-1,0 1 1,1-1-1,-1 1 1,1 0-1,-1-1 1,1 1 0,0-1-1,-1 0 1,1 1-1,-1-1 1,2 1-1,0-1-3,0 0-1,0 0 0,1 0 0,-1-1 1,0 1-1,0-1 0,0 1 1,0-1-1,0 0 0,0 1 1,0-1-1,1-2 0,23-10-132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14787,'-6'23'1320,"-4"3"-1048,-4 4-159,0 4 807,-5 6-728,1 3-80,-3 0-80,3-1-8,-1-4-24,5 0-144,-2-10-608,3-8 664,3-12-48,2-8-104</inkml:trace>
  <inkml:trace contextRef="#ctx0" brushRef="#br0" timeOffset="1">32 106 16604,'6'10'1672,"-2"1"-1208,6 2-216,2 1 688,6 3-416,5 1-88,4-1-288,2-1-272,3-1-552,-1-3-688,1-4 1136,-1-2-224,-4-3-152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0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12723,'-19'116'4925,"5"59"-3214,-5 42-1355,12-194-1123,1-20-120,1-14 476,3-6-3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0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16908,'5'47'942,"1"0"1,2-1 0,16 48-1,-18-75-844,0-1 0,2-1 0,0 1 0,1-1 0,0 0 0,2-1 1,0 0-1,1-1 0,0 0 0,19 17 0,-28-29-43,1 0 1,-1-1 0,1 1 0,0 0 0,0-1-1,-1 0 1,1 0 0,1 0 0,-1 0 0,0-1 0,0 0-1,1 0 1,-1 0 0,1 0 0,-1-1 0,9 1-1,-10-2 10,1 0-1,0 0 1,0 0-1,0 0 0,-1-1 1,1 1-1,-1-1 0,1 0 1,-1 0-1,1 0 1,-1-1-1,0 1 0,0-1 1,0 1-1,-1-1 1,1 0-1,-1 0 0,1-1 1,2-4-1,5-9 98,-1-1 0,-1 0 0,0-1 0,-2 1 0,0-1 0,-1-1 0,3-20 0,-1-12-6,0-76 0,-7 117-163,1 7-11,0 0 0,-1 0 1,0 0-1,0 0 0,0 0 0,-1 0 0,1 0 0,-1 0 1,0 0-1,0 1 0,0-1 0,-1 0 0,1 0 1,-4-5-1,5 9-14,-1-1 0,1 1 0,0 0 0,-1 0 0,1-1 0,0 1 0,-1 0 0,1 0 0,-1 0 0,1 0 0,0 0 0,-1 0 1,1-1-1,-1 1 0,1 0 0,0 0 0,-1 0 0,1 0 0,-1 0 0,1 0 0,0 1 0,-1-1 0,1 0 0,0 0 0,-1 0 0,1 0 0,-1 0 1,1 0-1,0 1 0,-1-1 0,1 0 0,0 0 0,-1 1 0,1-1 0,0 0 0,0 0 0,-1 1 0,1-1 0,0 0 0,0 1 0,-1-1 0,1 0 0,0 1 1,0-1-1,0 1 0,0-1 0,0 0 0,0 1 0,-1-1 0,1 1 0,0-1 0,0 1 0,-6 22-1165,-3 8 155,3-18 299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0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16404,'0'2'159,"1"-1"0,-1 1 0,0 0 1,0 0-1,0 0 0,0 0 0,0 0 1,0-1-1,-1 1 0,1 0 0,0 0 1,-1 0-1,-1 2 0,-1 8 189,-9 43 301,3 2 0,2 0 0,3 0 0,2 0 1,9 95-1,-6-148-662,7 37 103,-8-39-127,1 0-1,-1 0 1,1 0 0,-1-1-1,1 1 1,0 0-1,0 0 1,0-1-1,0 1 1,0-1 0,0 1-1,0-1 1,1 1-1,-1-1 1,1 0-1,-1 0 1,4 3-1,-5-4 8,0 0 0,1 0-1,-1 0 1,0 0-1,1 0 1,-1 0 0,1 0-1,-1 0 1,0 0-1,1 0 1,-1 0 0,0 0-1,1 0 1,-1 0-1,0 0 1,1 0 0,-1 0-1,0-1 1,1 1-1,-1 0 1,0 0 0,1 0-1,-1-1 1,0 1 0,0 0-1,1 0 1,-1-1-1,0 1 1,0 0 0,0 0-1,1-1 1,-1 0-1,5-15-386,-3-17 24,-5 3-77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0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17180,'1'-2'1760,"3"-1"-1056,8 2-224,2 1 905,3-1-185,9 1-384,1 0-176,9 2-256,0 0-40,1-1-240,-1 2-216,-3-1-712,-3-2-280,-10-2 888,-7-2-216,-10 0-144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2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46 223 6921,'3'-31'1423,"4"-44"1938,-10 26 2003,3 48-5296,0 1 1,0 0-1,0 0 1,0 0-1,0-1 0,0 1 1,1 0-1,-1 0 1,-1 0-1,1-1 0,0 1 1,0 0-1,0 0 0,0 0 1,0-1-1,0 1 1,0 0-1,0 0 0,0 0 1,0-1-1,0 1 1,0 0-1,-1 0 0,1 0 1,0 0-1,0-1 1,0 1-1,0 0 0,0 0 1,-1 0-1,1 0 1,0 0-1,0 0 0,0 0 1,-1-1-1,1 1 1,0 0-1,0 0 0,0 0 1,-1 0-1,1 0 1,0 0-1,0 0 0,-1 0 1,-6 9 709,-3 15-829,2 4 142,1 0-1,2 1 1,0 0 0,2 0 0,1 0-1,2 0 1,1 0 0,1 0 0,1 0-1,1 0 1,2 0 0,1-1 0,1 0-1,2 0 1,1-1 0,0-1 0,2 0-1,20 30 1,-29-51-88,-1 1-1,1-1 0,1-1 1,-1 1-1,1 0 0,9 6 1,-13-10 4,1 0 1,0 0 0,0 0-1,-1 0 1,1-1 0,0 1-1,0-1 1,0 1-1,0-1 1,0 1 0,0-1-1,0 0 1,0 0 0,0 0-1,-1 0 1,1-1 0,0 1-1,0 0 1,0-1-1,0 1 1,0-1 0,0 0-1,-1 0 1,1 0 0,0 1-1,2-3 1,10-9 108,-1-1 0,0 0 0,-1 0 0,0-1 0,-1-1 0,11-19 1,-12 19-41,25-39 104,-2-1-1,32-75 1,-47 88-94,-3 0 1,-1-1-1,-2-1 1,6-46-1,-14 26 358,-4 64-458,0 0 0,0 0 0,0-1 0,0 1 0,0 0 0,0 0 0,0 0 0,0-1-1,-1 1 1,1 0 0,0 0 0,0 0 0,0-1 0,0 1 0,0 0 0,0 0 0,0 0-1,0-1 1,-1 1 0,1 0 0,0 0 0,0 0 0,0 0 0,0 0 0,-1-1 0,1 1 0,0 0-1,0 0 1,0 0 0,-1 0 0,1 0 0,0 0 0,0 0 0,0 0 0,-1 0 0,1 0-1,0 0 1,0 0 0,0 0 0,-1 0 0,1 0 0,0 0 0,0 0 0,0 0 0,-1 0 0,1 0-1,0 0 1,0 0 0,0 0 0,-1 0 0,1 0 0,0 1 0,0-1 0,0 0 0,-1 0-1,1 0 1,0 0 0,0 0 0,0 1 0,0-1 0,0 0 0,0 0 0,-1 0 0,1 0 0,0 1-1,0-1 1,0 0 0,0 1-38,0-2-153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2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17004,'7'3'6337,"-4"-4"-5513,4-2-992,5-2-536,3-2 568,4 0-248,1-3-128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14043,'5'6'1616,"-2"-6"-896,1 0 2633,-1-3-2881,-3 0 208,-3-1-680,4-4 48,2-8-16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19484,'-4'4'1705,"4"-1"-1265,0 0-192,0 1 632,1 0-296,6 4-848,1 0-480,3-3 648,2-3-208,1-2-96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17892,'0'3'1816,"1"-2"-1256,1-2-432,3-6 136,4-2-1016,4 3 968,-2 2-240,-4 1-576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88 17100,'20'-27'1822,"11"-12"-690,-28 37-1047,-1 0-1,0 0 1,1 0 0,-1 0 0,1 0-1,0 1 1,-1-1 0,1 1 0,0 0-1,0 0 1,0 0 0,0 0 0,3 0 0,-5 0-74,0 1 0,0 0 0,0 0 1,0 0-1,0 0 0,0 0 1,0 1-1,-1-1 0,1 0 1,0 0-1,0 0 0,0 1 0,0-1 1,0 0-1,-1 1 0,1-1 1,0 1-1,0-1 0,-1 1 1,1-1-1,0 1 0,-1 0 0,1-1 1,0 1-1,-1 0 0,1 0 1,-1-1-1,1 1 0,-1 0 0,0 0 1,1 0-1,-1-1 0,0 1 1,1 0-1,-1 0 0,0 0 1,0 0-1,0 0 0,0 0 0,0 0 1,0 0-1,0 1 0,0 3-5,-1 0-1,1 0 1,-1 0-1,0 0 1,0 0-1,-3 7 1,-7 10 40,0-2 1,-1 1-1,-1-2 1,-1 1-1,-25 26 1,-11 15 311,47-57-322,0-1 0,1 1-1,-1 0 1,1 1 0,0-1 0,0 0-1,-1 7 1,2-10-24,1 0-1,0 0 1,0 0-1,0 0 0,0 0 1,0 0-1,0 0 1,0 0-1,0 0 1,0 0-1,1 0 1,-1 0-1,0 0 1,0 0-1,1 0 1,-1 0-1,1-1 0,-1 1 1,1 0-1,-1 0 1,1 0-1,0 0 1,-1-1-1,1 1 1,0 0-1,0-1 1,0 1-1,-1 0 0,1-1 1,0 1-1,0-1 1,0 1-1,0-1 1,0 0-1,0 1 1,0-1-1,2 0 1,8 3 12,1-1-1,0-1 1,0 0 0,0 0 0,0-1 0,12-2 0,73-13-1140,-73 11 436,49-12-1362,-71 16 1281</inkml:trace>
  <inkml:trace contextRef="#ctx0" brushRef="#br0" timeOffset="1">66 290 16588,'-11'-5'1472,"11"-5"-992,9 1-192,15-4 680,7-1-168,7-6-656,4-3 24,5-10-112,2-3 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17492,'0'0'39,"0"0"0,0 0 0,0 0 1,0 0-1,0 0 0,0 0 0,1 0 1,-1 0-1,0 0 0,0 0 0,0 0 1,0 0-1,0 0 0,0 0 0,0 0 0,1 0 1,-1 0-1,0 0 0,0 0 0,0 0 1,0 1-1,0-1 0,0 0 0,0 0 1,0 0-1,0 0 0,1 0 0,-1 0 0,0 0 1,0 0-1,0 0 0,0 0 0,0 1 1,0-1-1,0 0 0,0 0 0,0 0 1,0 0-1,0 0 0,0 0 0,0 0 0,0 1 1,0-1-1,0 0 0,0 0 0,0 0 1,0 0-1,0 0 0,0 0 0,0 0 1,0 1-1,0-1 0,0 0 0,0 0 0,0 0 1,0 0-1,0 0 0,-1 0 0,1 0 1,0 0-1,0 1 0,1 18 1165,-3 35-624,1-30-245,2 249 83,4-197-381,21 118 0,-26-193-13,0 1-1,1-1 0,-1 0 0,0 0 0,0 1 1,1-1-1,-1 0 0,0 0 0,1 0 1,-1 0-1,1 0 0,0 1 0,-1-1 0,1 0 1,0 0-1,0 0 0,-1-1 0,3 2 0,-3-2-4,1 0-1,-1 0 1,1 0-1,-1 0 0,1-1 1,-1 1-1,1 0 1,-1-1-1,1 1 0,-1 0 1,1-1-1,-1 1 1,1-1-1,-1 1 0,1-1 1,-1 1-1,0-1 1,1 1-1,-1-1 0,0 1 1,0-1-1,1 1 1,-1-1-1,0 0 1,14-47 525,-5-12-348,-4 1 0,-1-2-1,-4 1 1,-12-106 0,12 162-201,-2-21-55,-2 0-1,0 0 0,-1 1 0,-1-1 0,-16-39 1,33 90-150,18 31 102,-15-32 59,40 57-108,-48-73 153,0-1 0,1 0 0,0-1 1,1 0-1,0 0 0,0-1 0,10 7 0,-16-12 20,-1 0 1,1 0-1,-1-1 1,1 1-1,-1 0 1,1-1-1,0 1 1,-1-1-1,1 0 1,0 1-1,0-1 1,-1 0-1,1 0 1,0 0-1,0-1 1,-1 1-1,1 0 1,0 0-1,-1-1 1,1 1-1,2-2 1,-1 0 24,-1 1 0,1-1 0,-1 0-1,1 0 1,-1 0 0,0-1 0,0 1 0,0 0 0,0-1 0,0 0 0,1-2-1,3-7 160,0 0 0,-2 0 0,1 0-1,4-22 1,-6 20-201,-1-1-1,0 1 0,0-1 1,-2 0-1,0 0 1,0 0-1,-1 1 0,-1-1 1,-1 0-1,0 1 1,-1 0-1,0 0 0,-1 0 1,-11-21-1,12 30-55,7 12-215,5 7-74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5 242 13723,'43'-49'5366,"12"-31"-3042,-51 74-2137,-1-1 1,0 0-1,0 1 1,-1-1-1,0 0 1,0 0-1,1-11 1,-3 16-149,0 1 0,1-1 0,-1 1 1,0-1-1,0 0 0,0 1 0,0-1 1,0 0-1,0 1 0,-1-1 1,1 0-1,-1 1 0,1-1 0,-1 1 1,1-1-1,-1 1 0,0-1 1,0 1-1,1-1 0,-1 1 0,0 0 1,-1 0-1,1-1 0,0 1 1,0 0-1,0 0 0,-1 0 0,1 0 1,0 0-1,-1 0 0,1 1 1,-1-1-1,1 0 0,-1 1 0,0-1 1,1 1-1,-4-1 0,2 1-38,1 0 1,-1 1-1,0-1 0,1 1 0,-1-1 1,0 1-1,1 0 0,-1 0 1,1 0-1,-1 0 0,1 1 0,0-1 1,0 1-1,-1-1 0,1 1 0,0 0 1,0 0-1,1 0 0,-1 0 0,0 0 1,1 0-1,-1 0 0,1 1 0,0-1 1,-1 1-1,0 2 0,-3 7-19,0 1 0,0-1 0,-4 25 0,6-24 14,0 1 1,2-1 0,0 1 0,0-1-1,1 1 1,1 0 0,0-1 0,5 20-1,-5-27-6,0-1 0,1 1-1,0-1 1,1 0 0,-1 0-1,1 0 1,0 0-1,0 0 1,0 0 0,1-1-1,0 0 1,0 1-1,0-2 1,0 1 0,1 0-1,-1-1 1,1 0-1,0 0 1,0 0 0,0 0-1,0-1 1,10 3-1,-6-3-171,-1 0 0,1 0 0,0-1-1,0 0 1,0-1 0,1 0-1,-1 0 1,0-1 0,0 0-1,0-1 1,-1 0 0,1 0-1,0-1 1,-1 0 0,1 0-1,-1-1 1,0 0 0,0-1-1,0 0 1,-1 0 0,0-1-1,0 1 1,0-2 0,-1 1-1,0-1 1,0 0 0,8-12-1,14-28-774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 16580,'-8'24'418,"2"0"0,1 1 0,1 0 0,1 0 1,1 0-1,1 0 0,5 48 0,41 175 609,-34-198-806,19 70-332,-30-119 102,0-1 0,0 0 0,0 0-1,0 0 1,0 0 0,0 0 0,-1 1 0,1-1 0,0 0 0,0 0 0,0 0 0,0 0 0,0 1 0,0-1 0,0 0-1,0 0 1,0 0 0,0 0 0,-1 0 0,1 0 0,0 0 0,0 1 0,0-1 0,0 0 0,0 0 0,0 0-1,-1 0 1,1 0 0,0 0 0,0 0 0,0 0 0,0 0 0,0 0 0,-1 0 0,1 0 0,0 0 0,0 0 0,0 0-1,0 0 1,-1 0 0,1 0 0,0 0 0,0 0 0,0 0 0,0 0 0,0 0 0,-1 0 0,1 0 0,0 0-1,0 0 1,0-1 0,0 1 0,0 0 0,0 0 0,-1 0 0,1 0 0,0 0 0,0 0 0,0 0 0,0-1-1,0 1 1,0 0 0,0 0 0,0 0 0,0 0 0,0 0 0,0-1 0,0 1 0,-1 0 0,-4-7-182,0-1 0,0 1 0,0-1 0,1 0 0,-6-16 0,1 2-88,-20-37-334,3 7 733,-34-97 0,59 146-39,0 1 1,0-1-1,0 0 1,1 1-1,0-1 0,-1 0 1,1 1-1,0-1 0,1-4 1,-1 6-43,0 0-1,1 1 1,-1-1 0,1 0 0,-1 0-1,1 1 1,-1-1 0,1 1 0,-1-1-1,1 0 1,0 1 0,-1-1 0,1 1-1,0-1 1,-1 1 0,1 0 0,0-1-1,0 1 1,0 0 0,-1-1 0,1 1-1,0 0 1,0 0 0,0 0 0,-1 0-1,1 0 1,0 0 0,0 0 0,0 0-1,0 0 1,1 0 0,14 1 10,0-1 0,0-1 0,-1 0-1,1-2 1,0 1 0,-1-2 0,1 0 0,-1-1 0,0-1 0,-1 0 0,1-1 0,-1 0 0,-1-1 0,1-1 0,-1 0 0,-1-1-1,0 0 1,20-21 0,-21 17-65,0 0 1,-1-1-1,9-17 0,-15 24 23,0 1 0,-1-1 0,0 0 1,0 0-1,-1 0 0,0 0 0,0 0 0,0-13 1,-15 52 41,3 16-43,2-1 0,3 1 1,1 0-1,2 0 0,9 88 0,9-14 31,-12-103-25,0-1 0,1 0 0,1 0 1,14 29-1,-20-45-10,1 0 1,-1 0 0,0 0 0,1 0 0,-1 0-1,1 0 1,-1 0 0,1 0 0,-1 0 0,1-1-1,0 1 1,0 0 0,-1 0 0,1-1 0,0 1-1,0-1 1,0 1 0,-1 0 0,1-1-1,0 0 1,0 1 0,0-1 0,0 1 0,0-1-1,0 0 1,0 0 0,0 0 0,2 1 0,-2-2 3,0 0 1,0 0-1,0 0 1,0 0-1,0 0 1,0 0-1,-1 0 1,1 0-1,0 0 1,-1 0-1,1 0 1,-1 0-1,1 0 1,-1-1-1,1 1 1,-1 0-1,0 0 1,0-1-1,0 1 1,1 0-1,-1 0 1,-1-3-1,1-25 14,-2 1 0,-1-1 0,-1 1 0,-1 0 0,-2 0 0,-1 0-1,-1 1 1,-1 1 0,-17-33 0,25 54-44,0 1 4,1 1 0,0-1-1,-1 1 1,0 0 0,0 0 0,0 0-1,0 0 1,0 0 0,-1 0 0,1 0-1,-1 1 1,0-1 0,0 1 0,0 0-1,0 0 1,-3-2 0,5 4-1,1 0 0,0-1 1,-1 1-1,1 0 0,0 0 0,-1 0 0,1 0 0,-1 0 1,1 0-1,0 0 0,-1 0 0,1 0 0,-1 0 0,1 0 1,0 0-1,-1 0 0,1 0 0,-1 0 0,1 0 0,0 0 1,-1 0-1,1 1 0,0-1 0,-1 0 0,1 0 0,0 0 1,-1 1-1,1-1 0,0 0 0,-1 0 0,1 1 0,0-1 1,0 0-1,-1 1 0,1-1 0,0 0 0,0 1 0,0-1 1,0 0-1,-1 1 0,1-1 0,0 1 0,0-1 1,0 0-1,0 1 0,0-1 0,0 0 0,0 1 0,0-1 1,0 1-1,0 1-36,0-1 1,1 0 0,-1 1-1,0-1 1,1 1 0,-1-1-1,1 0 1,-1 0 0,1 1-1,0-1 1,-1 0 0,1 0-1,1 2 1,10 5-248,4-1-75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17492,'-10'5'193,"-1"1"-1,1 0 1,1 1 0,-1 0 0,1 0 0,1 1-1,-1 0 1,1 1 0,1 0 0,-1 0 0,2 1-1,-10 15 1,12-17-171,0-1 1,0 1-1,0 0 0,1 0 0,1 0 0,-1 1 1,1-1-1,1 1 0,0-1 0,0 1 0,0 0 1,1-1-1,0 1 0,1 0 0,0-1 0,1 1 0,2 11 1,-2-16 7,-1-1 1,0 0 0,1 1 0,-1-1-1,1 0 1,0 0 0,0 0 0,1 0-1,-1 0 1,1 0 0,-1-1 0,1 1-1,0-1 1,0 0 0,0 0 0,0 0-1,0 0 1,0 0 0,0-1-1,1 1 1,-1-1 0,1 0 0,-1 0-1,1 0 1,0-1 0,-1 1 0,1-1-1,-1 0 1,1 0 0,0 0 0,6-1-1,-3-1 105,0 1-1,0-1 0,0-1 0,0 1 0,0-1 0,-1 0 0,0-1 1,1 1-1,-1-1 0,-1-1 0,1 1 0,-1-1 0,1 0 0,-1 0 1,6-8-1,-8 9-76,0-1 1,-1 1 0,1-1 0,-1 0 0,0 1-1,0-1 1,0 0 0,-1 0 0,1 0-1,-1 0 1,-1-1 0,1 1 0,-1 0-1,0 0 1,0 0 0,0-1 0,-1 1-1,0 0 1,0 0 0,-3-9 0,-1 1-227,-1 0 0,0 0-1,-1 1 1,-1 0 0,0 0 0,-14-14 0,5 7-188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17388,'1'32'1191,"-6"60"0,0-12-582,5-78-600,0 28 203,6 59 1,-5-82-188,0 1 0,1-1 0,-1 0 0,1 0 0,1-1 1,-1 1-1,1 0 0,1-1 0,-1 1 0,1-1 0,0 0 0,0-1 1,1 1-1,6 6 0,-9-10-2,1 0 0,-1-1 1,0 1-1,1-1 0,-1 0 0,0 0 1,1 0-1,0 0 0,-1 0 0,1-1 1,-1 1-1,1-1 0,0 0 0,-1 0 1,1 0-1,0 0 0,0 0 0,-1 0 1,1-1-1,0 1 0,-1-1 0,1 0 1,-1 0-1,1 0 0,-1 0 0,1 0 0,-1 0 1,0-1-1,0 1 0,4-4 0,2-1 64,-1-1-1,0 0 0,0 0 1,0 0-1,-1-1 0,0 0 1,5-10-1,2-7 91,-1 0-1,-2-1 1,0 0 0,-2 0 0,-1-1 0,-1-1-1,-1 1 1,3-55 0,-8 81-174,0-1 0,0 1 0,1 0 0,-1 0-1,0-1 1,0 1 0,0 0 0,0-1 0,-1 1 0,1 0 0,0-1 0,0 1 0,-1 0 0,1 0 0,-1-1 0,1 1 0,-1 0-1,0 0 1,1 0 0,-1 0 0,-1-2 0,1 4-4,0-1 0,-1 1-1,1 0 1,0-1 0,0 1-1,1 0 1,-1 0 0,0 0 0,0 0-1,0 0 1,1 0 0,-1 0-1,0 0 1,1 0 0,-1 0 0,1 0-1,-1 1 1,1-1 0,0 0-1,-1 0 1,1 3 0,-10 25-27,2 1 0,-8 55-1,15-74 23,0 1 0,0 0 0,1 0 0,1-1 0,0 1 0,1 0 0,0-1 0,0 1 0,1-1 0,8 19 0,-2-16-362,1 1 0,0-1 0,1-1 0,1 0 0,15 14 0,-2-2-183,-25-25 531,2 3-91,0-1 0,0 0 0,0 0 0,1 0 0,-1-1 0,0 1 0,1 0 0,3 1 0,6-1-600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14907,'3'14'488,"-2"0"1,0 0-1,0-1 0,-1 1 0,-2 15 1,-14 70 934,4-33-460,6-23-453,-1-2 91,2 2 0,0 49 1,5-88-560,0 0 0,1-1-1,-1 1 1,1 0 0,0-1 0,0 1 0,0-1 0,0 1 0,1-1-1,2 6 1,-3-8-35,0 1-1,0-1 1,0 0-1,0 0 1,1 0-1,-1 0 0,0 0 1,0 0-1,1-1 1,-1 1-1,0 0 1,1-1-1,-1 1 1,0 0-1,1-1 1,-1 0-1,1 1 1,-1-1-1,1 0 1,-1 0-1,1 0 0,-1 0 1,1 0-1,-1 0 1,1 0-1,-1-1 1,3 0-1,35-12-27,-31 9-19,1 1 1,-1 0 0,1 0-1,0 1 1,12-2-1,-18 4 27,-1 0-1,0 0 0,1 0 0,-1 0 0,0 1 0,1-1 1,-1 1-1,0-1 0,1 1 0,-1 0 0,0 0 0,0 0 1,0 0-1,0 1 0,0-1 0,0 0 0,0 1 0,0-1 1,0 1-1,-1 0 0,1 0 0,-1 0 0,1-1 1,-1 1-1,2 3 0,0 2-1,-1 0 0,1-1 0,-1 1 0,0 0 1,-1 0-1,0 0 0,0 0 0,0 0 0,-1 1 0,0-1 0,-1 0 1,1 0-1,-1 0 0,-1 0 0,-3 13 0,4-15 50,-1 0 0,0 0-1,1 0 1,-2 0 0,1-1-1,0 1 1,-1-1 0,0 0-1,0 1 1,0-1 0,-1-1-1,1 1 1,-1 0 0,0-1-1,0 0 1,0 0 0,0 0 0,-1 0-1,1-1 1,-1 1 0,0-1-1,-8 2 1,10-3-71,0-1 1,0 0-1,0 1 1,0-1-1,0 0 1,0-1-1,0 1 1,0-1-1,0 1 1,0-1-1,1 0 1,-1 0-1,0 0 1,0 0-1,1 0 1,-1-1-1,1 1 1,-1-1-1,1 0 1,-1 0-1,-2-3 1,2 1-17,-1 0 0,1 0 0,0-1 0,1 1 0,-1-1 0,1 1 0,0-1 0,0 0 0,0 0 1,1 0-1,-2-7 0,-2-25-340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16844,'8'-2'394,"1"-1"0,-1 0 0,1 0 0,-1-1 0,0 0 1,0-1-1,-1 0 0,1 0 0,9-10 0,2-1 509,-2-1-1,20-26 1,-31 37-725,0-2 0,0 1 0,-1-1 0,0 1 0,-1-1 0,0-1 0,0 1 0,0-1 0,2-10 0,-6 19-173,0-1 0,0 1 0,0 0 0,0 0-1,0-1 1,0 1 0,0 0 0,0-1 0,0 1-1,0 0 1,0-1 0,0 1 0,0 0 0,0 0-1,0-1 1,0 1 0,0 0 0,0 0 0,0-1-1,-1 1 1,1 0 0,0-1 0,0 1 0,0 0 0,0 0-1,-1 0 1,1-1 0,0 1 0,0 0 0,0 0-1,-1 0 1,1-1 0,0 1 0,0 0 0,-1 0-1,1 0 1,0 0 0,-1 0 0,1 0 0,-1 0-1,-14 4 88,-14 15-39,16-7-44,0 1 1,1 1-1,-12 16 1,19-23-14,1 0 0,-1 0 0,1 1 0,1 0-1,-1-1 1,1 1 0,1 1 0,-4 14 0,6-21-1,0 0 0,0 0 0,0 0-1,0 0 1,0 1 0,0-1 0,1 0 0,-1 0-1,1 0 1,0 0 0,-1 0 0,1 0 0,0 0 0,0 0-1,0 0 1,0 0 0,1-1 0,-1 1 0,0 0-1,1-1 1,-1 1 0,1-1 0,0 1 0,-1-1-1,5 2 1,3 2-16,0 0 1,0-1-1,1 0 0,12 2 0,-3 0-17,154 60-346,-173-66 391,1 0 1,-1 0-1,0 0 1,0 0-1,1 0 1,-1 0-1,0-1 1,0 1 0,1 0-1,-1 0 1,0 0-1,0 0 1,1 0-1,-1 0 1,0 0-1,0-1 1,0 1 0,1 0-1,-1 0 1,0 0-1,0 0 1,0-1-1,1 1 1,-1 0-1,0 0 1,0 0-1,0-1 1,0 1 0,0 0-1,0 0 1,0-1-1,1 1 1,-1 0-1,0 0 1,0-1-1,0 1 1,0 0-1,0-1 1,0 1 0,0 0-1,0 0 1,0-1-1,0 1 1,-1 0-1,1-14 200,0 14-189,-27-146 1302,16 94-1116,-8-89 0,19 139-225,-1-1 0,1 1 0,0 0 0,0-1 0,0 1 0,1 0 0,-1-1 0,0 1 0,1 0 0,0-1 0,-1 1 0,1 0 0,0 0 0,0 0 0,0-1 0,0 1 0,1 0 0,-1 1-1,0-1 1,1 0 0,2-2 0,0 2-202,0 0 0,0 0-1,0 0 1,0 1-1,0-1 1,1 1-1,-1 0 1,0 1-1,1-1 1,6 1 0,21-4-810,-20 3 344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13603,'41'-3'1904,"9"3"-1120,8 0-712,5-2 1793,6 2-1561,1 6 96,-7 1-320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19268,'27'12'1889,"9"-12"-1273,0-8-312,7-7 560,1-3-1152,8-3 456,-2-5-64,-10 0-384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19124,'3'10'442,"-1"1"-1,0 0 0,0-1 1,-1 1-1,0 0 1,-1 16-1,0 5-61,9 283 800,-9-307-1136,2 32 196,-2-38-205,1 1-1,-1 0 1,1-1-1,-1 1 1,1-1-1,0 1 0,0-1 1,0 1-1,1-1 1,-1 1-1,3 2 1,-4-5-23,1 1 0,-1-1 0,1 1-1,0-1 1,-1 0 0,1 1 0,0-1 0,-1 0 0,1 0 0,0 1 0,-1-1 0,1 0-1,0 0 1,0 0 0,-1 0 0,1 0 0,0 0 0,-1 0 0,1 0 0,0 0-1,0 0 1,-1-1 0,1 1 0,0 0 0,-1 0 0,1-1 0,0 1 0,-1 0 0,1-1-1,0 1 1,-1-1 0,1 1 0,-1 0 0,1-2 0,19-17 183,-19 18-183,23-30 170,-17 20-152,1 0 1,1 1-1,-1 0 0,2 1 1,-1 0-1,17-12 0,-25 21-32,0-1-1,0 0 0,1 1 0,-1-1 0,0 1 0,1-1 0,-1 1 0,0-1 0,1 1 0,-1 0 0,1 0 1,-1 0-1,0 0 0,1 0 0,-1 0 0,1 0 0,-1 0 0,0 1 0,1-1 0,-1 0 0,0 1 0,1-1 0,-1 1 1,0 0-1,1-1 0,-1 1 0,0 0 0,0 0 0,0 0 0,0 0 0,0 0 0,0 0 0,0 0 0,0 0 1,0 0-1,-1 0 0,1 1 0,0-1 0,-1 0 0,1 0 0,-1 1 0,1 1 0,3 6-22,-1 1 0,0-1 0,-1 0 0,2 18 0,0 70 147,0-372 912,-4 275-1040,1-1 0,-1 1 0,0 0 0,0-1 0,1 1 0,-1 0 0,0-1-1,0 1 1,1 0 0,-1 0 0,0-1 0,1 1 0,-1 0 0,0 0 0,1-1 0,-1 1 0,1 0 0,-1 0 0,0 0 0,1 0 0,-1 0 0,1 0-1,-1 0 1,0 0 0,1 0 0,-1 0 0,1 0 0,-1 0 0,0 0 0,1 0 0,-1 0 0,1 0 0,-1 0 0,0 0 0,1 1 0,19 4-538,-16-5 344,16 4-625,0-2 0,1 0 0,-1-1-1,1-1 1,32-5 0,-20 0-125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15723,'-2'2'186,"0"1"-1,1-1 0,-1 1 0,1 0 0,0-1 0,0 1 1,0 0-1,0 0 0,0-1 0,1 1 0,-1 0 1,1 0-1,0 0 0,0 4 0,-1-2 267,0 9-170,0-1-1,0 0 0,1 0 0,1 1 0,0-1 0,5 20 0,-5-30-267,0 0 0,-1 0 1,1 0-1,0 0 0,1 0 0,-1 0 0,1 0 0,-1 0 0,1 0 0,0-1 0,0 1 0,0-1 0,0 1 0,0-1 0,1 0 0,-1 0 0,1 0 0,0 0 0,-1 0 1,1 0-1,0-1 0,0 1 0,0-1 0,0 0 0,0 0 0,0 0 0,0-1 0,1 1 0,-1-1 0,0 1 0,4-1 0,1-1-4,0 0-1,-1-1 1,1 0-1,0 0 1,-1 0-1,0-1 1,1 0-1,-1-1 1,0 0-1,-1 0 1,11-8-1,7-7 27,33-35 0,-56 53-34,36-41 61,-29 31-55,0 1 0,1 0 0,1 1 0,14-12 0,-24 20-8,1 1 1,-1 0-1,0 0 1,0-1-1,1 1 1,-1 0-1,0 0 1,0 0-1,1-1 1,-1 1-1,0 0 1,1 0-1,-1 0 1,0 0-1,1 0 1,-1 0-1,0 0 1,1 0-1,-1-1 0,0 1 1,1 0-1,-1 0 1,0 1-1,1-1 1,-1 0-1,0 0 1,1 0-1,-1 0 1,0 0-1,1 0 1,-1 0-1,0 0 1,1 1-1,-1-1 1,0 0-1,1 0 1,-1 0-1,0 1 0,0-1 1,1 0-1,-1 0 1,0 1-1,0-1 1,0 0-1,1 1 1,-1-1-1,0 0 1,0 1-1,0-1 1,0 0-1,0 1 1,0-1-1,0 0 1,0 1-1,1 0 1,-1 23 44,-1-18-37,1-1 5,0 1 0,1-1 0,-1 0 1,1 1-1,0-1 0,0 0 0,0 0 0,1 1 0,4 7 0,-5-11-9,0 0-1,1 0 1,-1 0-1,1 0 1,-1-1-1,1 1 1,0-1-1,0 1 1,0-1-1,0 0 1,0 0-1,0 0 0,0 0 1,0 0-1,0 0 1,0-1-1,1 1 1,-1-1-1,0 1 1,1-1-1,-1 0 1,0 0-1,1 0 0,-1 0 1,4-1-1,4-1-11,1 0 0,-1-1 0,1 0 0,-1-1 0,0 0 0,0 0 0,-1-1 0,1-1 0,8-6 0,-4 3-100,0 1 0,27-11 0,-41 18 97,1 1 0,-1 0-1,1 0 1,-1-1 0,1 1 0,-1 0-1,1 0 1,0-1 0,-1 1 0,1 0-1,-1 0 1,1 0 0,0 0-1,-1 0 1,1 0 0,0 0 0,-1 0-1,1 0 1,-1 0 0,1 1 0,0-1-1,-1 0 1,1 0 0,-1 0 0,1 1-1,0-1 1,-1 0 0,1 1-1,-1-1 1,1 0 0,-1 1 0,0-1-1,1 1 1,-1-1 0,1 1 0,0 1-20,-1 0 1,0 0 0,0-1-1,0 1 1,1 0 0,-2 0-1,1-1 1,0 1 0,0 0-1,0 0 1,-1 0 0,0 1-1,-3 11-354,-1-1-1,-8 14 0,12-26 348,-1 3-33,0 0-1,0 0 0,-1 0 1,1-1-1,-1 1 0,-4 3 1,1-5-180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 14931,'-15'7'786,"1"2"-1,0-1 0,0 2 0,1-1 1,-15 15-1,23-18-654,-1-1-1,1 1 1,0 0 0,1 1 0,0-1-1,0 1 1,0 0 0,1-1-1,0 2 1,0-1 0,1 0-1,0 1 1,-2 9 0,4-15-103,-1 0 0,1 0 0,0 0 0,0 0 1,0 0-1,0 1 0,0-1 0,1 0 0,-1 0 1,0 0-1,1 0 0,0 0 0,-1-1 0,1 1 0,0 0 1,0 0-1,0 0 0,0 0 0,3 2 0,-3-3-11,1 0-1,-1 0 0,1 0 0,0 0 0,-1 0 0,1 0 0,0-1 1,0 1-1,0-1 0,0 1 0,-1-1 0,1 0 0,0 1 0,0-1 1,0 0-1,0 0 0,0 0 0,0-1 0,0 1 0,0 0 0,1-1 0,8-3 23,-1 1-1,1-1 1,-1-1-1,0 0 0,-1 0 1,1-1-1,-1-1 0,0 1 1,11-12-1,1-2 143,-1-1-1,24-33 1,-16 9 92,-18 29-51,-8 13-40,-2 5 65,-4 8-322,1 1 0,1-1-1,0 1 1,0 0 0,0 12 0,2-21 12,-1 1 1,1 0-1,0 0 0,0 0 1,1-1-1,-1 1 1,0 0-1,1 0 0,0-1 1,-1 1-1,1 0 1,0-1-1,1 1 0,-1-1 1,0 1-1,1-1 1,-1 0-1,1 1 0,0-1 1,0 0-1,0 0 0,0 0 1,0 0-1,0-1 1,3 3-1,15 1-334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 19212,'1'0'92,"0"0"0,-1 0-1,1-1 1,-1 1 0,1 0 0,-1-1-1,0 1 1,1 0 0,-1-1 0,1 1-1,-1-1 1,0 1 0,1-1-1,-1 1 1,0-1 0,1 1 0,-1-1-1,0 1 1,0-1 0,0 1 0,1-2-1,-9-4 1081,5 6-973,-1-1 0,1 1-1,0 0 1,0 0 0,0 0-1,-1 0 1,-3 1 0,-3 2-73,0 1-1,0 0 1,1 0 0,0 0 0,0 2 0,0-1 0,0 1 0,-10 9-1,14-11-127,0 1-1,0 0 0,0 0 0,1 0 0,-1 1 0,2-1 0,-1 1 0,0 0 0,1 0 1,0 0-1,1 1 0,-1-1 0,-2 11 0,5-16-3,0 0 0,-1 0-1,1 0 1,0-1 0,0 1 0,0 0-1,0 0 1,0 0 0,0 0 0,0-1-1,0 1 1,0 0 0,0 0 0,0 0-1,0 0 1,1-1 0,-1 1 0,0 0-1,1 0 1,-1 0 0,1-1 0,-1 1-1,0 0 1,1-1 0,0 1 0,-1 0-1,1-1 1,-1 1 0,1-1 0,0 1 0,-1-1-1,1 1 1,0-1 0,0 1 0,-1-1-1,1 0 1,0 1 0,0-1 0,0 0-1,-1 0 1,1 0 0,0 0 0,0 1-1,0-1 1,0 0 0,-1 0 0,3-1-1,1 1-25,0-1 0,0 0 0,0 0 0,0 0-1,0 0 1,0-1 0,0 0 0,4-3 0,38-31-300,-38 28 219,0 0 1,1 1-1,19-11 1,-27 17 106,-1 1 1,0 0-1,1 0 1,-1 0-1,0-1 0,1 1 1,-1 0-1,1 0 0,-1 0 1,0 0-1,1 0 0,-1 0 1,0 0-1,1 0 1,-1 0-1,1 0 0,-1 0 1,0 0-1,1 0 0,-1 0 1,1 0-1,-1 1 1,0-1-1,1 0 0,-1 0 1,0 0-1,1 1 0,-1-1 1,0 0-1,1 0 0,-1 1 1,0-1-1,0 0 1,1 0-1,-1 1 0,0-1 1,0 0-1,0 1 0,1-1 1,-1 0-1,0 1 1,0-1-1,0 1 0,0-1 1,0 1-1,3 20-81,-3-19 74,-1 293-251,0-7 679,1-287-411,1 6 32,-1 0-1,0 0 1,-1 0-1,0-1 0,-1 9 1,1-14-31,1-1 1,0 1 0,0 0 0,-1-1-1,1 1 1,0 0 0,-1-1-1,1 1 1,0-1 0,-1 1 0,1 0-1,-1-1 1,1 1 0,-1-1-1,1 0 1,-1 1 0,0-1 0,1 1-1,-1-1 1,1 0 0,-1 1-1,-1-1 1,1 0 1,-1 0 0,1 0 0,-1 0 0,1 0 0,0-1 0,-1 1 0,1 0 0,0-1 0,0 0 0,-1 1 0,1-1 0,0 0 0,0 1 0,0-1 0,0 0 0,-2-2 0,-3-1 4,1 0 0,0-1 1,1 0-1,-1 0 1,1 0-1,0-1 0,0 1 1,1-1-1,0 0 0,0 0 1,0 0-1,1-1 0,0 1 1,-2-10-1,2 6-25,1 0 0,1 0 0,-1 0 0,2 0 0,-1 0 0,2 0-1,-1 0 1,6-16 0,5-8-91,2 1-1,0 1 1,3 0-1,25-38 1,31-38-304,31-54-211,-102 158 605,1-1-26,0 0-1,0-1 1,-1 1-1,1-1 1,-1 0 0,1-8-1,-3 14 39,0 0-1,1 0 1,-1-1-1,0 1 1,0 0-1,0 0 1,0-1-1,0 1 1,0 0-1,0-1 1,0 1-1,0 0 1,0 0 0,0-1-1,0 1 1,0 0-1,0-1 1,0 1-1,0 0 1,0-1-1,0 1 1,0 0-1,0 0 1,-1-1-1,1 1 1,0 0-1,0 0 1,0-1-1,0 1 1,-1 0 0,1 0-1,0 0 1,0-1-1,-1 1 1,1 0-1,0 0 1,0 0-1,-1 0 1,1-1-1,-13 7-48,-10 18 14,17-14 28,0 0 1,1 0 0,0 1 0,1 0 0,0 0-1,1 0 1,-3 17 0,5-22 8,1 0 1,-1 0-1,1 1 1,0-1-1,1 0 1,1 12-1,-1-15 1,0 0 0,0 0 0,0 0-1,0 0 1,1 0 0,-1 0 0,1-1-1,0 1 1,0 0 0,0-1-1,0 0 1,0 1 0,0-1 0,3 2-1,-2-2 0,-1-1 0,0 1 1,0-1-1,1 0 0,-1 0 0,1 0 0,-1 0 0,1-1 0,-1 1 0,1-1 0,-1 1 0,1-1 0,-1 0 0,1 0 1,4 0-1,-2-1-2,0 0 1,0-1 0,0 1-1,0-1 1,0 0-1,0 0 1,6-4 0,1-2-1,0 0 1,0-1-1,-1-1 0,17-17 1,-16 13-9,-1 0 1,0-1-1,-1 0 1,0-1-1,9-21 1,-28 57-70,-9 34 0,16-48 94,0 1 0,1 0 0,0-1 0,0 1 1,1 0-1,-1 0 0,1 0 0,1-1 0,2 14 0,-3-19-7,0 0-1,1 0 0,-1 0 1,1 0-1,-1 0 0,1 0 1,-1-1-1,1 1 1,0 0-1,-1 0 0,1 0 1,0-1-1,0 1 0,-1 0 1,1-1-1,0 1 0,0-1 1,0 1-1,0-1 0,0 1 1,0-1-1,0 0 1,0 1-1,0-1 0,0 0 1,0 0-1,0 0 0,0 0 1,0 0-1,0 0 0,0 0 1,0 0-1,0 0 0,0 0 1,0-1-1,1 1 1,5-2 15,0 0 1,-1-1 0,1 0 0,6-3 0,-12 5-22,83-48-10,-50 29-134,0 0-1,52-20 1,-81 38 107,-1 1 0,1-1 0,0 1 0,1 0 0,-1 0 0,10 1 0,-14 0 37,0 0-1,0 0 1,0 0 0,-1 0-1,1 0 1,0 0-1,0 1 1,0-1 0,0 0-1,0 1 1,0-1 0,0 0-1,-1 1 1,1 0-1,0-1 1,0 1 0,-1-1-1,1 1 1,0 0 0,-1-1-1,1 1 1,0 0-1,-1 0 1,1-1 0,-1 1-1,0 0 1,1 0 0,-1 0-1,0 0 1,1 0-1,-1 0 1,0 0 0,0 0-1,0-1 1,0 1 0,0 0-1,0 0 1,0 0-1,0 0 1,0 0 0,0 0-1,-1 1 1,0 7 61,0-4 55,0 0 1,0 0 0,1 0 0,0 11-1,0-16-98,0 1 0,0 0 0,0-1 0,0 1 0,0-1 0,1 1 0,-1-1 0,0 1 0,0-1-1,1 1 1,-1-1 0,0 1 0,1-1 0,-1 1 0,0-1 0,1 1 0,-1-1 0,1 1 0,-1-1 0,1 0-1,-1 1 1,1-1 0,-1 0 0,1 0 0,-1 1 0,1-1 0,0 0 0,-1 0 0,1 0 0,-1 1 0,1-1 0,-1 0-1,1 0 1,0 0 0,-1 0 0,1 0 0,-1 0 0,1-1 0,0 1 0,-1 0 0,1 0 0,-1 0 0,1 0-1,-1-1 1,1 1 0,0 0 0,-1-1 0,1 1 0,-1 0 0,1-1 0,12-6 138,-1 0 0,0 0-1,0-1 1,12-12 0,-14 12-131,1-1 0,0 1 0,1 1 1,20-10-1,-32 16-29,1 1-1,-1 0 1,1-1 0,0 1 0,-1 0-1,1 0 1,-1 0 0,1-1 0,0 1-1,-1 0 1,1 0 0,-1 0 0,1 0-1,0 0 1,-1 0 0,1 0-1,0 0 1,-1 0 0,1 0 0,-1 1-1,1-1 1,0 0 0,-1 0 0,1 1-1,-1-1 1,1 0 0,-1 0 0,1 1-1,-1-1 1,1 1 0,-1-1 0,1 1-1,-1-1 1,1 0 0,-1 1 0,0 0-1,1-1 1,-1 1 0,0-1 0,1 1-1,-1-1 1,0 1 0,0 0 0,0-1-1,1 1 1,-1-1 0,0 1 0,0 0-1,0-1 1,0 1 0,0 0 0,0-1-1,0 1 1,0-1 0,-1 1 0,1 0-1,0 0 1,-1 8-82,-1 1 1,0-1-1,-3 11 0,1-7-290,3-8 103,-1 14 580,2-19-301,0 0 0,0 1 0,0-1-1,0 0 1,0 1 0,1-1 0,-1 0 0,0 0 0,0 1-1,0-1 1,0 0 0,0 0 0,1 1 0,-1-1 0,0 0-1,0 0 1,1 0 0,-1 1 0,0-1 0,0 0 0,1 0 0,-1 0-1,0 0 1,0 0 0,1 1 0,-1-1 0,0 0 0,1 0-1,-1 0 1,0 0 0,0 0 0,1 0 0,-1 0 0,0 0 0,1 0-1,-1 0 1,0 0 0,1 0 0,-1 0 0,0 0 0,0-1-1,1 1 1,-1 0 0,0 0 0,1 0 0,-1 0 0,0 0-1,0-1 1,0 1 0,1 0 0,-1 0 0,0-1 0,15-7-46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13 15435,'-10'5'671,"-1"0"1,1 1-1,1 0 0,-1 1 0,1 0 0,1 1 0,-1 0 0,1 0 1,0 0-1,1 1 0,-9 15 0,16-24-672,-1 0 0,1 1 0,0-1 0,0 0 0,0 0 0,0 0 0,0 1 0,0-1 0,0 0 1,-1 0-1,1 1 0,0-1 0,0 0 0,0 0 0,0 1 0,0-1 0,0 0 0,0 1 0,0-1 0,0 0 0,0 0 0,0 1 0,1-1 0,-1 0 0,0 0 0,0 1 0,0-1 0,0 0 1,0 0-1,0 0 0,1 1 0,-1-1 0,0 0 0,0 0 0,0 0 0,0 1 0,1-1 0,-1 0 0,0 0 0,0 0 0,1 0 0,-1 1 0,0-1 0,0 0 0,1 0 0,-1 0 1,0 0-1,0 0 0,1 0 0,-1 0 0,0 0 0,0 0 0,1 0 0,-1 0 0,0 0 0,0 0 0,1 0 0,-1 0 0,25-4-414,-7 2 55,-16 3 335,1-1 0,-1 1 0,0 1 0,0-1 0,0 0-1,1 1 1,-1-1 0,0 1 0,-1-1 0,1 1 0,0 0 0,0 0 0,-1 0-1,1 0 1,-1 0 0,0 0 0,1 0 0,-1 1 0,0-1 0,0 0 0,1 4-1,2 7-12,0 0-1,3 21 1,-1 7 92,-1 2-1,-2-1 1,-2 0 0,-2 1 0,-2-1-1,-2 0 1,-2 0 0,-1-1-1,-2 0 1,-28 72 0,37-110-18,-16 30 247,17-33-266,-1 1 1,1 0 0,-1 0 0,1 0 0,-1 0-1,0-1 1,1 1 0,-1 0 0,0-1 0,1 1-1,-1 0 1,0-1 0,0 1 0,0-1 0,1 1 0,-1-1-1,0 1 1,0-1 0,0 0 0,0 1 0,0-1-1,0 0 1,0 0 0,0 0 0,0 0 0,0 0-1,0 0 1,0 0 0,0 0 0,-1 0 0,1-1-6,0 1 1,1-1 0,-1 0-1,0 1 1,0-1-1,1 0 1,-1 0 0,0 1-1,1-1 1,-1 0 0,1 0-1,-1 0 1,1 0 0,-1 0-1,1 0 1,0 0-1,-1 0 1,1 1 0,0-1-1,0-2 1,-2-23 53,2 21-53,1-18-22,1 0-1,0 1 1,2 0 0,1 0 0,1 0-1,0 0 1,18-38 0,83-138-363,-106 196 367,176-285-1418,-173 281 1349,-2 4 43,-1 0 0,0 0-1,0 0 1,1 0 0,-2 0-1,1-1 1,0 1 0,0 0-1,-1 0 1,1 0 0,-1-1 0,1 1-1,-1-3 1,0 4 28,0 1 0,0 0 0,-1-1 1,1 1-1,0 0 0,0 0 0,0-1 0,0 1 0,0 0 0,-1-1 1,1 1-1,0 0 0,0-1 0,-1 1 0,1 0 0,0 0 1,0 0-1,-1-1 0,1 1 0,0 0 0,0 0 0,-1 0 1,1-1-1,0 1 0,-1 0 0,1 0 0,0 0 0,-1 0 0,1 0 1,0 0-1,-1 0 0,1 0 0,0 0 0,-1 0 0,1 0 1,-1 0-1,1 0 0,0 0 0,-1 0 0,1 0 0,0 0 0,-1 1 1,1-1-1,0 0 0,0 0 0,-1 0 0,1 1 0,0-1 1,-1 0-1,1 0 0,0 1 0,-20 12 107,7-3 38,0 1 0,1 1 0,-11 13 0,19-20-71,-1 0 0,2 1 0,-1-1 0,1 1 1,-1 0-1,2 0 0,-1 0 0,1 0 0,0 1 1,-3 11-1,5-17-58,0 1 1,0-1-1,0 0 1,0 0-1,0 1 1,0-1 0,0 0-1,0 1 1,1-1-1,-1 0 1,0 1-1,1-1 1,-1 0-1,1 0 1,-1 0-1,1 1 1,0-1-1,0 0 1,-1 0-1,1 0 1,0 0-1,1 1 1,0-1-1,0 0 0,0 1 0,0-1-1,1 0 1,-1-1 0,0 1 0,0 0 0,1-1 0,-1 1 0,0-1 0,5 0 0,2 0 4,1 0 0,0-1 0,-1 0 0,1-1 0,10-3 0,46-21 50,-46 17-15,1 1 1,21-5-1,-41 12-38,1 0-1,0 1 1,-1 0-1,1-1 1,0 1-1,0 0 1,-1 0-1,1 0 1,0 0-1,0 0 1,0 0-1,-1 0 1,1 0-1,0 1 1,0-1-1,-1 1 1,1 0 0,0-1-1,-1 1 1,1 0-1,2 2 1,-2-1 30,-1 1 0,1-1 0,-1 1 0,1 0 0,-1-1 0,0 1 0,0 0 0,0 0 0,-1 0 0,1 0 0,0 5 0,-1-7-25,0 0 0,0 0 0,0 1 0,1-1 0,-1 0 0,0 0 1,0 0-1,1 0 0,-1 0 0,1 0 0,-1 0 0,1 0 0,0 0 0,-1 0 1,1-1-1,0 1 0,-1 0 0,1 0 0,0-1 0,0 1 0,0 0 1,0-1-1,0 1 0,0-1 0,0 1 0,0-1 0,0 1 0,0-1 1,0 0-1,0 1 0,0-1 0,0 0 0,0 0 0,0 0 0,0 0 1,1 0-1,-1 0 0,0 0 0,0 0 0,0 0 0,0-1 0,0 1 1,2-1-1,6-2 51,-1-1 1,1 0-1,0 0 1,9-7-1,-4 3 30,0 0-35,-4 2-58,0 0 0,1 0 0,-1 2 1,1-1-1,1 1 0,-1 0 0,0 1 0,1 1 0,12-2 1,-23 4-13,0 0 0,0 0 1,0 0-1,0 0 1,-1 0-1,1 1 1,0-1-1,0 0 0,0 0 1,0 1-1,-1-1 1,1 0-1,0 1 1,0-1-1,-1 1 1,1-1-1,0 1 0,0-1 1,-1 1-1,1-1 1,-1 1-1,1 0 1,0-1-1,-1 1 1,0 0-1,1 0 0,-1-1 1,1 2-1,0 0-6,-1 0 0,1 1 0,-1-1 0,0 0 0,0 0 0,0 1 0,0-1 0,0 0 0,-1 1 0,0 3 0,0-1-170,-1 0 0,1 0-1,-1 0 1,0 0 0,-1-1 0,1 1 0,-1-1 0,0 0 0,-6 8 0,6-11-103,-5-2-104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16083,'5'0'1345,"12"-5"-833,7 0-184,19-4 512,6-2-48,11-7-776,5 0-240,-1-4 304,-2-2-24,-11-9-224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21325,'-3'-16'8,"1"95"-16,2 0 8,0-13 32,2-12-112,-2-9-161,1 2-343,2-17-208,0-16 608,0-8-128,2-7-128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13707,'5'7'1328,"8"2"-736,3-2-200,6 2 561,3 1-121,6-2-192,1 0-96,3-1-184,-1-2-80,-1 0-264,-3-1-176,-4-2-432,-4-1 136,-7-1 320,-5-1-120,-7-4-120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14571,'-11'12'1400,"7"1"-839,0-1-185,7-2 696,4 1-144,7-1-264,3-3-96,8 2-184,1 1-184,4-1-520,-3 1-288,2 3 536,-5-3-168,-11 1-104</inkml:trace>
  <inkml:trace contextRef="#ctx0" brushRef="#br0" timeOffset="1">9 431 13347,'-6'12'1624,"3"0"-984,8-5-128,3-1 1289,10-2-961,3-1-128,9-3-160,5-2-136,6-2-480,2-2-328,4-1-1488,-1-3 1632,3-3-280,0 0-208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 14203,'4'-4'1424,"-6"11"-952,-5 3-224,-7 11 1249,-5 4-873,-2 8-408,-2 0-120,-2 4-64,1-1-80,3-6-216,1 0-128,4-10-200,4-3 496,5-12-80,1-4-104,6-10-120</inkml:trace>
  <inkml:trace contextRef="#ctx0" brushRef="#br0" timeOffset="1">32 75 13627,'6'0'1136,"-1"7"-768,0 6-144,3 0 568,2 3-303,6 2-209,0 1-8,7-1-320,1 1-192,3-5 232,4-1-56,-3 0-64</inkml:trace>
  <inkml:trace contextRef="#ctx0" brushRef="#br0" timeOffset="2">618 0 17132,'-14'25'1280,"5"-5"-1032,2 0-128,6-3 168,2 2-416,8-4 232,1 0-80,5 2-152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15083,'-10'3'1625,"4"3"-1057,3-3-288,5-3 864,5-2-600,8 1-288,4-2-80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 14907,'-6'37'1120,"2"13"-848,0 2-103,4 5 335,1 0-144,5-2-96,1-6-40,2-14-128,1-5-80,0-12-232,0-8-144,-3-15 288,-3-8-72,-1-14-64</inkml:trace>
  <inkml:trace contextRef="#ctx0" brushRef="#br0" timeOffset="1">5 1 13867,'9'0'1984,"2"3"-1079,8-2-353,4 2 1992,8 0-1680,4 3-159,8-1-217,-3 2-136,-2 1-352,-2-1-296,-6 0-480,-5 0-185,-12-3 713,-12-4-168,-11 5-192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06:2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4 375 14603,'-3'7'1488,"6"-10"-799,7-8-241,8-8 608,10-8-176,8-3-144,8-3-56,5-6-256,4 2-167,1 0-289,-1 2-161,-1 6-335,-5 5-264,-8 3 592,-6-1-104,-3 8-160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15531,'0'-6'1225,"3"9"-977,3 5-168,4 7 376,7 0-496,5 3-1961,4-1 1761,2-6-256,4-1-200</inkml:trace>
  <inkml:trace contextRef="#ctx0" brushRef="#br0" timeOffset="1">231 90 14859,'-9'7'302,"1"1"0,0 1 0,0 0-1,0 0 1,-11 19 0,17-24-288,0-1 0,0 1 0,1 0 0,0 0 1,-1 0-1,1 0 0,1 0 0,-1 0 0,0 0 0,1 0 0,0 0 0,0 0 0,0 0 1,1 0-1,-1 0 0,1 0 0,0 0 0,0 0 0,0 0 0,4 6 0,1 1-29,1-1 0,0 0-1,1 0 1,0-1-1,1 0 1,0 0 0,0-1-1,1 0 1,16 9 0,-13-8 2,0 1 0,-1 0 0,0 0 1,19 23-1,-30-31 22,1 0 0,-1 0 0,0 0 0,0 0 0,0 1 0,0-1 0,-1 0 0,1 0 0,-1 1 0,1-1 0,-1 0 0,0 1 0,0-1 0,0 0 0,0 1 0,0-1 0,0 0 0,-1 1 0,1-1 0,-1 0 0,1 1-1,-1-1 1,0 0 0,0 0 0,0 0 0,0 0 0,-1 0 0,1 0 0,0 0 0,-1 0 0,0 0 0,-2 2 0,-7 6 81,0 0 0,-1 0 0,0-1 0,-13 7 0,12-7 3,0 0-56,-1 0 1,-1-1 0,0-1-1,-28 11 1,42-18-21,0 1 1,0-1 0,0 0-1,0 1 1,-1-1-1,1 0 1,0 1-1,0-1 1,0 0 0,0 0-1,0 0 1,-1 0-1,1 0 1,0-1-1,0 1 1,0 0 0,0 0-1,0-1 1,0 1-1,-2-1 1,2-1-14,1 1 0,-1 0 0,0 0 0,1 0 0,0 0 0,-1-1 1,1 1-1,0 0 0,-1 0 0,1-1 0,0 1 0,0 0 0,0-1 0,0 1 0,0 0 0,0 0 0,0-1 0,1 1 0,-1 0 1,1-2-1,10-34-39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16548,'16'17'1880,"11"-11"-1064,6-5-312,10-4 833,3-1-137,0 0-440,-1-1-368,-6 3-824,-6 2-384,-14 1 672,-9 3-192,-17-2-136</inkml:trace>
  <inkml:trace contextRef="#ctx0" brushRef="#br0" timeOffset="1">0 313 15299,'13'6'1897,"10"-3"-969,3-2-368,7-2 1000,4-2-343,3-3-665,3 1-504,-1-3-592,-5-2 520,0 3-272,1 0-145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17612,'-6'13'1704,"-5"7"-1160,-5 0-264,-6 8 1473,-2 5-1113,-3 4-456,-2 3-104,0 0-192,2-4-80,3-6-232,2-4-168,6-10-289,1-8-391,5-9 872,3-9-224,2-12-64</inkml:trace>
  <inkml:trace contextRef="#ctx0" brushRef="#br0" timeOffset="1">78 76 14603,'11'19'1120,"5"5"-888,1-1-112,5 3 257,2 0-353,3-8 88,0-5-112,3-10-104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14259,'-13'34'376,"2"0"0,0 0-1,2 1 1,2 0 0,2 1 0,0-1 0,3 1 0,1 0-1,6 59 1,18 98-165,-13-243-272,5-50 156,15-78 254,-22 143-108,2-1-1,25-62 0,-33 95-213,-1 0-1,0 0 1,1 0-1,0 0 1,0 0 0,0 0-1,0 1 1,0-1-1,0 1 1,1-1 0,-1 1-1,1 0 1,4-3-1,-5 4-16,-1 1 0,1-1-1,0 1 1,0-1 0,0 1-1,0 0 1,0 0 0,0 0-1,0 0 1,0 0-1,0 0 1,0 1 0,0-1-1,0 1 1,0-1 0,0 1-1,0 0 1,-1 0 0,1 0-1,0 0 1,0 0 0,-1 0-1,1 0 1,1 2 0,2 0-10,-1 1 1,0-1-1,0 1 1,-1 0 0,1 0-1,-1 0 1,0 0-1,0 0 1,0 1 0,-1 0-1,1-1 1,-1 1 0,0 0-1,-1 0 1,1 0-1,-1 0 1,0 0 0,0 1-1,0 5 1,-1-7 53,-1 0 0,1 1 1,-1-1-1,0 0 1,0 0-1,0 1 0,0-1 1,-1 0-1,0 0 0,0 0 1,0-1-1,0 1 0,0 0 1,-1-1-1,0 1 0,0-1 1,0 0-1,0 0 0,0 0 1,-1 0-1,1-1 0,-1 1 1,-4 1-1,1 0 6,0-1 1,0 0-1,-1 0 0,1-1 1,0 0-1,-1 0 0,0-1 0,-13 1 1,18-2-159,0 0 1,0 0-1,1 0 1,-1 0-1,0-1 0,0 1 1,1-1-1,-1 1 1,0-1-1,1 0 1,-1 0-1,0 0 1,1-1-1,0 1 1,-1-1-1,1 1 0,0-1 1,0 0-1,0 0 1,0 0-1,0 0 1,0 0-1,0 0 1,1 0-1,-1-1 1,1 1-1,-2-4 0,1-9-675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231 366 14491,'-3'2'345,"1"-1"0,-1 0 0,0 1 0,0-1 0,0 0 0,1-1 0,-6 2 0,-10 3 592,-3 5-433,1 0-1,0 1 1,1 1-1,0 1 1,1 1 0,1 1-1,-20 19 1,36-32-470,-1-1 0,1 1 1,0 0-1,-1 0 0,1-1 1,0 1-1,0 0 0,0 0 1,0 0-1,0 0 0,0 0 1,0 3-1,1-4-26,0-1 0,0 1 0,0-1-1,0 0 1,0 1 0,0-1 0,1 1 0,-1-1 0,0 0 0,0 1 0,0-1-1,0 1 1,1-1 0,-1 0 0,0 1 0,0-1 0,1 0 0,-1 1-1,0-1 1,1 0 0,-1 0 0,0 1 0,1-1 0,17 4 32,-3-6-70,0 1 1,0-2-1,0 0 1,0-1-1,-1 0 1,20-9-1,-17 6 4,2 0 0,-1 2 0,27-5 0,-39 10 24,-1 0 0,0 0 1,1 0-1,-1 1 0,0-1 0,0 1 0,1 1 1,-1-1-1,0 1 0,0 0 0,0 0 1,-1 0-1,7 4 0,14 6 102,-24-12-91,-1 0 1,0 0 0,1 1 0,-1-1 0,1 0-1,-1 0 1,1 0 0,-1 0 0,0 0 0,1-1 0,-1 1-1,1 0 1,-1 0 0,0 0 0,1 0 0,-1 0 0,1 0-1,-1-1 1,0 1 0,1 0 0,-1 0 0,0-1 0,1 1-1,-1 0 1,0-1 0,1 1 0,-1 0 0,0-1 0,0 1-1,1 0 1,-1-1 0,0 1 0,0 0 0,0-1 0,1 1-1,-1-1 1,0 1 0,0 0 0,0-1 0,0 1 0,0-1-1,0 1 1,0-1 0,0 1 0,0 0 0,0-1 0,0 1-1,0-1 1,0 1 0,-1-1 0,-2-28 174,3 25-147,-31-153 6,31 156-60,0 1 0,0-1 0,0 1-1,0-1 1,0 1 0,0-1 0,0 0 0,0 1-1,0-1 1,0 1 0,0-1 0,1 1 0,-1-1 0,0 1-1,0-1 1,1 1 0,-1-1 0,0 1 0,1 0 0,-1-1-1,0 1 1,1-1 0,-1 1 0,1 0 0,-1-1 0,0 1-1,1 0 1,-1-1 0,1 1 0,-1 0 0,1 0 0,-1 0-1,1-1 1,0 1 0,-1 0 0,1 0 0,0 0 0,25 0-832,-14 0 427,0-1 94,-1-1 0,1 0 0,-1 0 0,0-2 0,1 1 0,-2-1 0,1-1 0,0 0 0,-1-1 0,0 0 0,0 0 0,-1-1 0,1 0 0,-2-1 0,10-9 0,-8 6 207,0 1-1,-1-1 1,0-1-1,-1 0 0,-1 0 1,0-1-1,0 0 1,-1 0-1,-1 0 0,0-1 1,5-26-1,-10 13 399,-5 19-16,5 8-245,-1 0 0,0 0 1,1 1-1,-1-1 0,0 0 0,1 0 1,-1 0-1,1 1 0,-1-1 0,1 0 1,-1 1-1,1-1 0,-1 1 0,1-1 1,-1 0-1,1 1 0,-1-1 0,1 1 1,-1 0-1,-5 7 23,1 0 1,-1 1-1,2-1 1,-1 1-1,1 0 1,1 0-1,-1 0 1,-2 15-1,-1 7 22,-2 41 0,7-45-223,1 1 0,1-1 0,2 1 0,1-1 0,7 34 0,-6-47-42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12203,'0'-1'154,"0"0"0,0 0 0,0 0 1,0 0-1,0 0 0,0 0 1,1 1-1,-1-1 0,0 0 0,0 0 1,1 0-1,-1 1 0,0-1 1,1 0-1,-1 0 0,1 1 0,-1-1 1,1 0-1,-1 0 0,1 1 0,0-1 1,-1 1-1,1-1 0,0 1 1,-1-1-1,1 1 0,0-1 0,0 1 1,0 0-1,-1-1 0,1 1 1,0 0-1,0 0 0,1-1 0,42-11 971,-22 7-385,-5-2-370,1-1 1,-1 0-1,0-1 1,-1-1-1,0-1 0,-1-1 1,0 0-1,0 0 1,-2-2-1,1 1 1,-2-2-1,15-20 1,-25 32-305,-1 0 0,1 0 0,-1 0 0,0 0 0,0-1 0,0 1 0,0 0 1,-1 0-1,1-4 0,-1 6-55,0 1 1,0-1 0,0 0-1,0 1 1,0-1-1,0 1 1,0-1 0,0 1-1,0-1 1,-1 1-1,1-1 1,0 1 0,0-1-1,-1 1 1,1-1 0,0 1-1,-1-1 1,1 1-1,0-1 1,-1 1 0,1 0-1,-1-1 1,0 0-5,0 1-1,-1 0 1,1 0 0,0-1 0,0 1-1,0 0 1,0 0 0,0 0-1,0 0 1,0 0 0,0 1 0,0-1-1,0 0 1,0 0 0,-1 1 0,0 0-1,-4 2 3,0 0-1,0 0 0,0 1 1,1 0-1,-1 0 0,1 0 1,0 1-1,0 0 0,1 0 1,-1 0-1,-6 11 0,3-4-13,1 0 0,1 0-1,0 1 1,-8 24 0,12-33-32,1 0 0,0 0 0,0 0 0,0 1 1,0-1-1,1 0 0,-1 1 0,1-1 0,1 0 0,-1 1 1,0-1-1,1 0 0,0 1 0,0-1 0,0 0 0,1 0 1,-1 0-1,1 0 0,0 0 0,0 0 0,0 0 0,1-1 1,0 1-1,-1-1 0,1 0 0,0 0 0,0 0 0,1 0 1,-1 0-1,1 0 0,-1-1 0,1 0 0,0 0 0,0 0 1,0 0-1,0-1 0,0 1 0,0-1 0,0 0 0,1 0 1,6 0-1,-2 0-50,1 0 1,0-1 0,-1 0 0,1-1-1,0 0 1,17-4 0,27-12-269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16620,'4'41'1384,"1"-6"-1040,0-1-152,5-1 480,3 0-144,2-4-240,2-3-168,-2-4-288,0-1-144,-2-4-304,-2-3-544,-9-4 912,-4-3-208,-11-1-144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0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6 521 16628,'7'4'1560,"9"-4"-872,7-3-232,9-4 584,6 0-175,7-3-217,1-2-144,-2-1-528,-1-1-320,-10-2 488,-6-2-232,-17 2-96,-10 0-72</inkml:trace>
  <inkml:trace contextRef="#ctx0" brushRef="#br0" timeOffset="1">2 1 15995,'-1'8'1697,"11"-4"-977,7 1-312,9-2 1016,4 2-607,7 2-585,5 1-288,2 2-673,-1 3-343,-3-1 752,-6 3-224,-3 1-248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1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14403,'1'21'1108,"3"42"982,-3-60-1909,-1 1-1,1-1 1,0 0-1,0 0 1,0 1-1,0-1 1,1 0 0,-1 0-1,1 0 1,0 0-1,-1 0 1,2 0-1,-1-1 1,3 4 0,-2-5-108,-1 1 0,1-1 0,-1 0 0,1 0 0,0 0 0,0 0 0,0 0 0,-1-1 0,1 1 0,0-1 0,0 0 0,0 0 0,0 0 1,0 0-1,0 0 0,0-1 0,0 1 0,0-1 0,-1 0 0,1 0 0,0 0 0,0 0 0,3-3 0,7-2 3,0-2 0,-1 1 0,14-13 0,46-41 96,-72 61-171,0-1-1,1 1 0,-1 0 0,0 0 1,0 0-1,0-1 0,1 1 0,-1 0 1,0 0-1,0 0 0,1 0 0,-1 0 0,0 0 1,0-1-1,1 1 0,-1 0 0,0 0 1,0 0-1,1 0 0,-1 0 0,0 0 0,0 0 1,1 0-1,-1 0 0,0 0 0,1 0 1,-1 0-1,0 1 0,0-1 0,1 0 0,-1 0 1,0 0-1,1 0 0,3 11-6,-3 23-26,-1-19 18,0-14 14,0 0 0,0 0 0,0 0 0,0 0 0,1 0 0,-1 0 0,0 0-1,1 0 1,-1 0 0,1 0 0,-1 0 0,1 0 0,-1 0 0,1-1 0,-1 1-1,1 0 1,0 0 0,0 0 0,-1-1 0,1 1 0,0 0 0,0-1 0,0 1-1,1 0 1,0-1 3,-1 1 0,1-1 0,0 0-1,0 1 1,0-1 0,0 0 0,0 0-1,0-1 1,-1 1 0,1 0 0,0 0 0,3-2-1,6-2 4,-1 0 0,0-1 0,16-10 0,-20 12-25,2-2-11,29-15-144,-35 19 145,1 0 0,-1 0 0,0 1 0,1-1 0,0 0 0,-1 1 0,1 0 0,-1-1 0,1 1 0,-1 0 1,1 0-1,5 1 0,-7 0 15,0-1 0,0 1 0,0-1 0,0 1 0,-1-1 0,1 1 1,0-1-1,0 1 0,0 0 0,-1 0 0,1-1 0,0 1 0,-1 0 0,1 0 1,0 0-1,-1 0 0,1 0 0,-1 0 0,1-1 0,-1 1 0,1 2 0,4 25-9,-5-24-78,0-1-1,0 1 1,1-1-1,0 1 1,0-1-1,0 0 1,2 5-1,-3-7 45,1-1 0,0 1 0,-1 0-1,1-1 1,0 1 0,-1-1 0,1 1-1,0-1 1,0 0 0,-1 1 0,1-1-1,0 0 1,0 1 0,0-1 0,0 0-1,0 0 1,-1 0 0,1 0 0,0 0-1,0 0 1,0 0 0,0 0 0,0 0-1,0 0 1,-1 0 0,1-1 0,1 1-1,9-4-363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1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21541,'-7'7'1576,"2"-3"-1336,2-1-256,5-1-176,2-1 1568,2-2-1232,3-2-48,3 7-96</inkml:trace>
  <inkml:trace contextRef="#ctx0" brushRef="#br0" timeOffset="1">51 186 17908,'-5'5'1816,"4"-3"-1208,-1-2-352,2-4 241,2-4 1575,4 1-1640,2 0-56,1 1-168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16363,'0'26'1385,"-2"3"-1105,-6 5-96,0 6 648,1 8-600,1-1-24,3 0-32,3-2 0,1-7-232,1-2-168,1-4-328,-2-5-120,-1-10 488,0-2-136,-7-8-112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17092,'-6'101'2042,"0"7"-1269,13 33-261,-3 91-357,-10-190-183,0-72-468,-18-291-2200,27 331 2738,-1-1 1,2 0-1,-1 1 0,1-1 0,10 16 0,-4-8 11,3 9 27,2-1 1,0-1 0,25 30 0,-35-48-57,0 0 0,0-1 0,0 1 1,1-1-1,-1 0 0,2-1 1,-1 0-1,0 0 0,1 0 0,-1 0 1,1-1-1,0-1 0,0 1 1,1-1-1,-1 0 0,0 0 0,1-1 1,9 1-1,-12-3-4,-1 0-1,0 1 1,0-1-1,1-1 1,-1 1 0,0 0-1,0-1 1,0 0-1,-1 0 1,1 0 0,0-1-1,-1 1 1,1-1-1,-1 0 1,0 0 0,0 0-1,0 0 1,0-1-1,-1 1 1,1-1 0,-1 1-1,3-7 1,-1 3 40,-1 1 0,-1-1 0,1 0 0,-1 0 0,0 0 1,-1 0-1,1 0 0,-2 0 0,1 0 0,-1-1 0,0 1 0,-2-14 0,2 19-34,0 1 0,-1-1 0,1 0 0,0 1-1,-1-1 1,0 1 0,1-1 0,-1 1 0,0-1 0,0 1-1,0-1 1,-2-1 0,3 2-10,-1 1-1,1 0 1,-1-1 0,1 1 0,-1 0-1,1 0 1,-1 0 0,1-1-1,-1 1 1,1 0 0,-1 0-1,1 0 1,-1 0 0,1 0-1,-1 0 1,1 0 0,-1 0 0,0 0-1,1 0 1,-1 0 0,1 0-1,-1 0 1,1 0 0,-1 1-1,0-1 1,-1 1 18,0 1-1,0-1 1,0 1-1,1-1 1,-1 1-1,0 0 1,1 0-1,-1-1 1,1 1-1,0 0 1,-1 0-1,1 1 1,0-1-1,0 0 1,0 3-1,-1 2-12,0 1-1,0-1 0,1 0 1,0 1-1,1-1 0,0 1 0,0-1 1,0 1-1,1-1 0,0 1 1,1-1-1,0 0 0,3 9 0,-4-11-66,1 0 0,1-1 0,-1 1-1,1 0 1,-1-1 0,1 1 0,1-1-1,-1 0 1,0 0 0,1 0-1,0-1 1,0 1 0,0-1 0,0 0-1,1 0 1,-1-1 0,1 1 0,0-1-1,6 3 1,-9-5 32,-1 0 1,1 1-1,0-1 0,0 0 1,0 0-1,0 1 0,-1-2 1,1 1-1,0 0 0,0 0 1,3-1-1,19-11-221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1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15659,'1'0'1401,"14"0"-817,3-3-168,10 0 600,6-1-152,9 0-248,4 0-71,2-1-385,-2 1-224,-2 1-601,-8 0 705,-7 0-176,-7 0-120,-14 2-120</inkml:trace>
  <inkml:trace contextRef="#ctx0" brushRef="#br0" timeOffset="1">7 57 16035,'3'-2'1425,"8"-6"-929,8-2-168,6-1 552,7 1-128,7 1-280,-1 2-216,7 7-456,-1 4-328,-4 8 472,-1 1-136,1 3-80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15123,'-1'4'249,"-1"2"-32,1 0-1,-1-1 0,1 1 0,1 0 1,-1 9-1,1-14-184,0 0 0,0 0 0,0 0 0,1 0 1,-1 1-1,0-1 0,1 0 0,-1 0 0,0 0 0,1 0 1,-1 0-1,1 0 0,0 0 0,-1 0 0,1 0 1,0 0-1,0 0 0,0 0 0,-1-1 0,1 1 0,0 0 1,0-1-1,0 1 0,0 0 0,0-1 0,0 1 0,0-1 1,1 0-1,-1 1 0,0-1 0,0 0 0,0 1 0,0-1 1,3 0-1,1 0 21,0 0 0,0 0 1,-1-1-1,1 0 0,0 0 0,0 0 0,0 0 1,-1-1-1,1 0 0,0 1 0,4-4 1,7-5 22,25-19 1,-30 20-37,1 1 0,-1 0 0,20-9 0,-31 17-37,1 0 1,-1-1-1,1 1 0,0 0 1,-1 0-1,1 0 0,0 0 1,-1 0-1,1 0 0,0 0 1,-1 0-1,1 0 0,0 0 1,-1 0-1,1 0 0,-1 0 0,1 0 1,0 1-1,-1-1 0,1 0 1,-1 0-1,1 1 0,0-1 1,-1 0-1,1 1 0,-1-1 1,1 1-1,-1-1 0,1 1 1,-1-1-1,0 1 0,1-1 1,-1 1-1,1-1 0,-1 1 1,0-1-1,0 1 0,1 0 1,-1-1-1,0 1 0,0-1 1,0 1-1,0 0 0,0-1 1,0 1-1,0 0 0,3 43 67,-3-24 25,0-19-79,0 1-1,0-1 0,0 0 1,1 1-1,-1-1 0,0 0 1,1 1-1,-1-1 0,1 0 1,-1 0-1,1 0 1,-1 1-1,1-1 0,0 0 1,0 0-1,0 0 0,0 0 1,-1 0-1,1 0 0,0-1 1,1 1-1,-1 0 0,0 0 1,0-1-1,0 1 0,0-1 1,0 1-1,1-1 0,-1 1 1,0-1-1,1 0 0,-1 1 1,0-1-1,1 0 0,-1 0 1,0 0-1,0 0 0,1 0 1,-1 0-1,0-1 0,1 1 1,-1 0-1,0-1 0,3 0 1,6-3 31,1 0 1,-1-1-1,0 0 1,13-9-1,-10 6-136,-10 6 60,-1 1 0,0 0 0,1-1 0,-1 1 0,0 0 1,1 0-1,0 1 0,-1-1 0,1 0 0,-1 1 0,1 0 0,5-1 0,-7 1 15,-1 1 0,1-1 1,-1 0-1,1 0 0,-1 1 0,1-1 1,-1 0-1,1 0 0,-1 1 0,1-1 1,-1 0-1,0 1 0,1-1 0,-1 1 1,0-1-1,1 1 0,-1-1 1,0 1-1,1-1 0,-1 1 0,0-1 1,1 1-1,-1 22-415,-3-7 223,-1-11 109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14811,'4'21'613,"-2"0"-1,0 0 1,-2 41 0,-13 64 287,9-99-666,0 7 25,-14 126 1116,19-132-1013,4-16-63,-5-12-287,0 0 0,0 1-1,0-1 1,1 0-1,-1 0 1,0 0 0,0 0-1,1 0 1,-1 0-1,0 0 1,1 0-1,-1 0 1,0 0 0,0 0-1,1 0 1,-1 0-1,0 0 1,0 0 0,1 0-1,-1 0 1,0 0-1,0 0 1,1 0 0,-1 0-1,0 0 1,0-1-1,1 1 1,-1 0 0,0 0-1,0 0 1,0 0-1,1-1 1,-1 1 0,0 0-1,0 0 1,0 0-1,0-1 1,1 1 0,-1-1-1,11-15 94,0 0 1,-2-1-1,0 0 0,0-1 0,8-26 0,-2 5 19,21-51 119,44-96-15,-80 185-228,4-8 13,1 1-1,0-1 1,1 1 0,7-9 0,-12 16-16,-1 0 0,1 0 1,0 0-1,0 0 1,0 0-1,0 0 0,0 0 1,0 0-1,0 0 0,0 1 1,0-1-1,0 0 0,0 1 1,1-1-1,-1 1 1,0-1-1,0 1 0,1 0 1,-1-1-1,0 1 0,1 0 1,-1 0-1,0 0 1,1 0-1,-1 0 0,0 0 1,0 0-1,1 1 0,-1-1 1,0 0-1,1 1 0,-1-1 1,0 1-1,0-1 1,0 1-1,0 0 0,1-1 1,-1 1-1,0 0 0,0 0 1,1 2-1,0-1 6,0 0 0,-1 0 0,0 1 0,1-1 0,-1 1 0,0-1 0,0 1-1,0-1 1,0 1 0,-1 0 0,1-1 0,-1 1 0,1 0 0,-1-1 0,0 1 0,0 0 0,0 0 0,-1-1 0,1 1 0,-1 0-1,1 0 1,-1-1 0,0 1 0,0-1 0,0 1 0,0-1 0,-1 1 0,1-1 0,-1 0 0,-1 3 0,-2 2 65,0-1 0,0 0 0,0 1 0,-1-2 1,0 1-1,0-1 0,-1 0 0,1 0 0,-8 4 0,5-5-12,1-1 0,-1 0-1,0 0 1,0-1-1,-10 2 1,15-4-97,1 1 1,0-1-1,-1 0 0,1 0 0,0 0 1,-1-1-1,1 1 0,-4-2 1,6 2-6,0-1 1,0 1-1,0-1 1,0 1-1,0-1 1,0 0-1,0 1 1,0-1-1,0 0 1,0 0-1,0 1 1,0-1-1,1 0 1,-1 0-1,0 0 1,1 0-1,-1 0 1,0 0-1,1 0 1,-1-1-1,0-1 1,1-11-254,7 1-118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1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239 443 17092,'-7'2'439,"0"0"1,0 0 0,0 0-1,0-1 1,-1 0 0,-14 0-1,-17 3 208,25-2-549,0 2-1,1 0 0,-1 0 0,1 2 0,1-1 1,-1 2-1,-16 10 0,28-16-93,0-1 1,0 1-1,0 0 1,0-1-1,0 1 1,1 0-1,-1 0 1,0 0-1,0 0 1,1-1-1,-1 1 1,1 0-1,-1 0 1,1 1-1,-1 0 1,1-1-4,0-1 0,0 0 0,0 1 0,0-1 0,0 1 1,0-1-1,0 0 0,0 1 0,0-1 0,1 0 0,-1 1 0,0-1 1,0 0-1,1 1 0,-1-1 0,0 0 0,0 1 0,1-1 0,-1 0 1,0 0-1,1 1 0,-1-1 0,0 0 0,1 0 0,-1 0 1,0 1-1,1-1 0,0 0 0,2 1-14,0 0 0,0-1 0,0 1-1,1-1 1,-1 0 0,0 1 0,0-1 0,6-1 0,11-3-167,0-1 1,32-13 0,-35 11 51,1 1 1,0 1 0,28-5 0,-42 10 123,-1 0 1,1 0 0,-1 0 0,1 1-1,0 0 1,-1-1 0,1 1-1,-1 0 1,1 1 0,-1-1-1,0 0 1,1 1 0,-1 0 0,0 0-1,0 0 1,0 0 0,0 0-1,-1 1 1,1-1 0,-1 1-1,4 4 1,27 21 293,-33-27-270,0-1 1,0 0-1,1 0 0,-1 0 1,0 0-1,0 1 0,1-1 1,-1 0-1,0 0 0,1 0 0,-1 0 1,0 0-1,0 0 0,1 0 1,-1 0-1,0 0 0,1 0 1,-1 0-1,0 0 0,1 0 0,-1 0 1,0 0-1,0 0 0,1 0 1,-1 0-1,0 0 0,1-1 1,-1 1-1,0 0 0,0 0 1,1 0-1,-1 0 0,0-1 0,0 1 1,1 0-1,-1 0 0,0 0 1,0-1-1,5-14 592,-5-17 225,-3 9-422,-1-1 1,-14-44 0,10 42-538,-7-46-1,15 71 95,0 1-1,-1-1 1,1 0-1,0 0 1,0 0-1,0 0 1,0 1-1,0-1 1,0 0-1,0 0 1,1 0-1,-1 0 1,0 1-1,0-1 1,1 0-1,-1 0 1,0 1-1,1-1 1,-1 0-1,1 0 1,-1 1-1,1-1 1,-1 0-1,1 1 1,0-1-1,-1 1 1,1-1-1,0 1 1,-1-1-1,1 1 1,0-1-1,-1 1 1,1 0-1,0-1 1,0 1-1,0 0 1,-1 0-1,2-1 1,4 1-180,-1 0 0,0 0 0,1 0 0,-1 0 1,7 2-1,8 0-313,-11-2 257,0 0 1,-1-1-1,1-1 0,0 1 0,-1-1 1,1-1-1,-1 0 0,0 0 1,0 0-1,0-1 0,0 0 0,-1-1 1,1 0-1,-1 0 0,0 0 0,-1-1 1,1 0-1,9-13 0,-9 11 222,0-1 1,-1 0-1,0-1 0,-1 1 0,0-1 0,-1 0 0,0-1 0,0 1 1,-1-1-1,-1 1 0,1-1 0,-2 0 0,0 0 0,0-20 1,-4 20 762,-4 16-66,-4 20-66,2 12-484,1 1 0,2 0 0,2 0 0,1 0 1,2 0-1,2 0 0,11 76 0,-11-104-92,7 34 37,-7-40-38,0-1 0,0 0 0,0 0 0,0 0-1,1 0 1,-1-1 0,1 1 0,0 0-1,-1 0 1,5 3 0,-6-6-8,0 1 0,1-1 0,-1 0 0,0 0 0,0 0 0,0 0 0,1 0 0,-1 0 0,0 0 0,0 0 0,0 0 0,0 0 0,1 0 0,-1 0 0,0 0 0,0 0 0,0 0 0,1 0 0,-1 0 0,0 0 0,0 0 0,0 0 0,1 0 0,-1 0 0,0-1 0,0 1 0,0 0 0,0 0 0,1 0 0,-1 0 0,0 0 0,0 0 0,0-1 0,0 1 0,0 0 0,0 0 0,0 0 0,1 0 0,-1 0 0,0-1 0,0 1 0,0 0 0,0 0 0,0 0 0,0-1 0,0 1 0,0 0 0,0 0 0,0 0 0,0-1 0,0 1 0,0 0 0,0 0 0,0 0 0,0-1 0,0 1-1,0 0 1,0 0 0,0 0 0,0-19 241,0 17-197,-2-37 412,-2 1 0,-14-61-1,10 64-219,34 62-216,-17-19-24,0 0 1,1 0-1,0-1 1,1 0-1,-1 0 1,1-1-1,0-1 0,1 0 1,0-1-1,-1 0 1,1 0-1,21 2 0,-22-4 37,0 0 0,1-2 0,-1 1 0,0-1 0,0-1 0,0 0 0,0 0 0,0-1-1,0-1 1,0 1 0,-1-2 0,1 0 0,-1 0 0,13-8 0,-17 8 61,0 0 0,-1-1 0,0 0 0,0 0 0,0 0 0,-1 0 0,1-1 0,-1 0 0,-1 0 0,6-10 0,-7 12-33,-1 1-1,0 0 1,1 0 0,-1-1-1,0 1 1,-1-1-1,1 1 1,-1-1-1,1 1 1,-1-1-1,0 0 1,0 1 0,-1-1-1,1 1 1,-1-1-1,0 1 1,1-1-1,-2 1 1,1-1-1,0 1 1,-1 0 0,-2-4-1,3 5-41,0 1 1,-1-1-1,1 1 1,-1-1-1,0 1 0,1 0 1,-1-1-1,0 1 1,0 0-1,0 0 0,0 0 1,0 1-1,0-1 0,0 0 1,0 1-1,0-1 1,0 1-1,0 0 0,0 0 1,-1 0-1,1 0 1,0 0-1,0 0 0,0 1 1,0-1-1,0 1 1,0-1-1,0 1 0,0 0 1,0-1-1,-2 3 0,-4 0-2,0 1 0,1 1-1,0-1 1,0 1-1,0 1 1,-8 7-1,8-5-16,1-1 0,0 1 0,0-1 0,1 2 0,0-1 0,0 0 0,1 1 0,0 0 0,1 0 0,0 0 0,-3 13 0,5-18-24,0 1 0,1 0-1,-1-1 1,1 1 0,0 0-1,0-1 1,1 1 0,-1 0 0,1-1-1,0 1 1,0 0 0,1-1-1,-1 0 1,1 1 0,0-1-1,0 0 1,1 0 0,-1 0-1,1 0 1,0 0 0,0-1-1,0 1 1,0-1 0,1 0-1,5 5 1,-1-3-84,1-1-1,0 0 1,-1 0 0,2-1-1,-1 0 1,0 0-1,1-1 1,-1 0 0,1-1-1,15 1 1,23-1-200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2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12899,'21'-1'722,"-1"-1"0,1-1 0,29-9 1,3 0-22,409-50 18,-454 62-667,-1 0-175,1 0 0,0-1 0,-1 0 0,1 0 0,0-1 0,-1 0-1,0 0 1,1 0 0,-1-1 0,12-7 0,-6-4-100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4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18436,'0'1'54,"0"-1"1,1 0-1,-1 0 1,0 0 0,1 0-1,-1 0 1,0 0-1,1 0 1,-1 1-1,0-1 1,0 0-1,1 0 1,-1 0-1,0 1 1,0-1-1,0 0 1,1 0-1,-1 1 1,0-1-1,0 0 1,0 0-1,0 1 1,1-1-1,-1 0 1,0 1-1,0-1 1,0 0-1,0 1 1,0-1 0,0 0-1,0 1 1,0-1-1,0 0 1,0 1-1,0-1 1,0 1-1,3 17 176,-8 98 1412,1-43-1518,2 20-105,-10 137-2459,12-227 2200,0-1 114,0 0-1,0 0 0,0 0 0,0 0 0,-1 0 0,1-1 0,-1 1 0,1 0 0,-1 0 0,0 0 1,0 0-1,0 0 0,0-1 0,0 1 0,0 0 0,0-1 0,0 1 0,-1-1 0,-1 2 0,-6 1-800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4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6 700 15555,'3'4'1945,"7"-6"-937,3-2-368,7-6 1305,3 0-585,7-4-392,4-2-144,4 0-336,3 0-160,-2 4-272,-3-3-120,-3 5-312,-3 0-152,-6 0-416,-2 0-304,-8-3 864,-5-3-257,-5-1-103</inkml:trace>
  <inkml:trace contextRef="#ctx0" brushRef="#br0" timeOffset="1">0 132 19724,'2'0'1929,"8"-11"-1289,6-2-280,8 0 928,6-4-288,6 2-536,3 2-360,-1 3-888,2 0 1672,-9 0-912,-9 0-32,-9 0-64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4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16347,'-2'3'570,"1"1"0,0-1 0,0 1 0,0 0 0,1 0 0,-1-1 0,1 1 0,0 0 0,0 0 0,1 3 0,7 44-172,-3-23 161,-3-15-381,5 32 319,-6-42-460,-1-1 0,1 1 0,0-1 0,0 1 0,0-1-1,0 1 1,0-1 0,0 0 0,1 0 0,-1 0 0,1 0 0,0 0-1,2 3 1,-3-5-20,0 1-1,0-1 1,1 1 0,-1-1-1,0 0 1,0 0-1,0 1 1,1-1 0,-1 0-1,0 0 1,0 0-1,1 0 1,-1-1 0,0 1-1,0 0 1,0 0-1,1-1 1,-1 1 0,0-1-1,0 1 1,0-1-1,0 1 1,0-1 0,2-1-1,25-20 196,-27 21-203,17-19 178,0-1-1,-1-1 0,25-42 1,-9 13 133,-33 50-315,0 1 1,0 0-1,1-1 0,-1 1 0,0-1 1,0 1-1,0-1 0,0 1 0,1 0 1,-1-1-1,0 1 0,1 0 0,-1-1 1,0 1-1,0 0 0,1-1 1,-1 1-1,1 0 0,-1 0 0,0-1 1,1 1-1,-1 0 0,1 0 0,-1 0 1,0-1-1,1 1 0,-1 0 0,1 0 1,-1 0-1,1 0 0,-1 0 1,0 0-1,1 0 0,-1 0 0,2 0 1,0 17 43,-7 25-57,-8 46 13,12-87-5,1 0 1,0 0-1,0-1 0,0 1 1,0 0-1,0-1 0,0 1 1,0 0-1,0-1 0,0 1 1,0 0-1,0 0 0,0-1 1,1 1-1,-1 0 0,0-1 1,0 1-1,1-1 0,-1 1 1,0 0-1,1-1 0,-1 1 1,1-1-1,-1 1 0,1-1 1,-1 1-1,1-1 0,-1 1 0,1-1 1,0 1-1,1-1 2,-1 0-1,1 1 0,-1-1 1,1 0-1,-1-1 1,1 1-1,-1 0 1,1 0-1,-1-1 1,1 1-1,-1-1 0,1 1 1,1-2-1,8-3 10,-1-1 0,16-12-1,-24 16-9,78-64 8,-80 65-9,1 1 0,-1-1 0,0 1 0,1-1 0,-1 1 0,1-1 0,-1 1 0,1 0 0,-1-1 1,1 1-1,-1 0 0,1-1 0,-1 1 0,1 0 0,-1 0 0,1-1 0,0 1 0,-1 0 0,1 0 0,-1 0 0,1 0 0,0 0 0,-1 0 0,1 0 0,0 0 0,-1 0 0,1 0 0,-1 0 0,1 0 0,0 0 1,-1 1-1,1-1 0,-1 0 0,1 0 0,0 1 0,-1-1 0,1 0 0,-1 1 0,1-1 0,-1 0 0,1 1 0,-1-1 0,0 1 0,1-1 0,-1 1 0,0-1 0,1 1 0,-1-1 0,0 1 0,1 0 0,-1-1 0,0 1 1,0-1-1,0 1 0,0 0 0,1-1 0,-1 1 0,0-1 0,0 2 0,1 6-2,0 1 0,-1 0 0,-1 13 0,1-10-30,1 5-256,-1-12 123,0 0 0,0 1 1,0-1-1,0 0 0,-2 10 0,0-13-91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2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12251,'35'-3'1384,"6"-2"-872,15-4-128,6-4 536,8-1-256,0-3-95,0-1-313,-2 1-216,-10 0-152,-4 1-1401,-19 0 1281,-5 3-200,-12-4-184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0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13091,'14'-12'1032,"6"-5"-776,7-3-136,8 0 328,4 1-152,4 5-304,4 2-344,-3 5 312,5 6-72,-5 4-80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15507,'-2'2'277,"0"1"0,1 0 0,-1-1 0,1 1-1,-1 0 1,1 0 0,0 0 0,-1 3 0,-8 39 411,1 0 1,3 1 0,-2 83 0,8-120-656,-1 60 197,4 0 0,18 115 0,-19-174-178,-1-12 2,-1-16-15,-44-255-306,44 270 261,0 3 5,0 0 0,0 0 0,-1 0 1,1 0-1,0 0 0,0 0 0,0 0 1,0 0-1,0-1 0,0 1 1,0 0-1,0 0 0,0 0 0,0 0 1,0 0-1,0 0 0,0 0 1,0 0-1,0-1 0,0 1 0,0 0 1,0 0-1,0 0 0,0 0 0,0 0 1,0 0-1,0 0 0,0-1 1,0 1-1,0 0 0,0 0 0,0 0 1,0 0-1,0 0 0,0 0 0,0 0 1,0 0-1,0 0 0,0-1 1,0 1-1,1 0 0,-1 0 0,0 0 1,0 0-1,0 0 0,0 0 0,0 0 1,0 0-1,0 0 0,0 0 1,1 0-1,-1 0 0,0 0 0,0 0 1,0 0-1,0 0 0,0 0 1,8 7-6,15 26 30,-7-9-50,-10-17 20,-1 0 0,1 0-1,1-1 1,-1 0 0,1 0-1,0-1 1,0 0 0,1 0-1,15 7 1,-20-11 5,0 0 0,1 0 1,-1 0-1,0 0 0,1-1 1,-1 1-1,0-1 0,1 0 0,-1 0 1,1 0-1,-1 0 0,0 0 1,1-1-1,-1 0 0,0 0 0,1 0 1,-1 0-1,0 0 0,0 0 1,0-1-1,0 0 0,0 0 0,0 1 1,0-2-1,-1 1 0,1 0 1,-1 0-1,3-4 0,0 0 4,-1 0 0,1-1-1,-2 1 1,1-1 0,-1 0 0,0 0-1,3-8 1,-5 10 0,0 0 0,1 0 0,-1 1-1,-1-1 1,1 0 0,-1 0 0,0 0 0,0 0 0,0 0 0,-1 0-1,-1-8 1,2 12-1,-1 1 0,1-1-1,0 1 1,0-1 0,0 1-1,0-1 1,0 1 0,0-1-1,-1 1 1,1-1-1,0 1 1,0 0 0,-1-1-1,1 1 1,0-1 0,0 1-1,-1 0 1,1-1 0,-1 1-1,1 0 1,0-1 0,-1 1-1,1 0 1,-1 0 0,1-1-1,0 1 1,-1 0 0,1 0-1,-1 0 1,1 0 0,-1-1-1,1 1 1,-1 0 0,1 0-1,-1 0 1,1 0 0,-1 0-1,1 0 1,-1 0 0,1 0-1,-1 1 1,1-1 0,-1 0-1,1 0 1,-1 0 0,1 1-1,-1-1 1,1 0 0,0 0-1,-1 1 1,1-1 0,-1 0-1,1 1 1,0-1 0,-1 0-1,1 1 1,0-1 0,-1 1-1,-1 2 17,0-1-1,0 1 0,0 0 0,0 0 1,0 0-1,1 0 0,-2 6 0,1-2 13,0 0 1,0 1-1,1 0 0,1-1 0,-1 1 0,1 0 1,1-1-1,-1 1 0,1-1 0,0 1 0,1-1 0,0 1 1,0-1-1,4 9 0,-3-11-17,-1-1 0,1 0 0,0 1-1,0-1 1,0 0 0,0 0 0,1 0 0,0-1-1,0 0 1,0 1 0,0-1 0,0 0 0,0-1 0,1 1-1,0-1 1,-1 0 0,1 0 0,0 0 0,0-1-1,0 0 1,9 2 0,-4-3-11,0 0 0,-1 0 0,1-1-1,-1 0 1,1 0 0,-1-1 0,1-1 0,-1 1 0,0-2 0,0 1-1,0-1 1,-1 0 0,1-1 0,11-9 0,-14 10-9,-1 0 1,1 0-1,-1-1 0,0 1 1,-1-1-1,1 0 0,-1-1 1,0 1-1,0-1 0,-1 0 1,1 0-1,-1 0 0,-1 0 1,1-1-1,-1 1 0,0-1 1,-1 1-1,1-1 0,-1 0 1,-1 0-1,1-7 0,-1 12 6,0 1-1,0 0 0,0 0 0,0 0 0,0 0 1,-1 0-1,1 0 0,0 0 0,0 0 1,-1-1-1,1 1 0,-1 0 0,1 0 0,-1 1 1,0-1-1,1 0 0,-1 0 0,0 0 0,1 0 1,-1 0-1,0 1 0,0-1 0,0 0 1,0 1-1,-1-2 0,1 2 2,0 0 0,0 0 0,0 0 0,0 0 0,0 0 0,0 0 1,0 1-1,0-1 0,0 0 0,0 0 0,0 1 0,0-1 0,0 1 0,0-1 0,1 1 0,-1-1 0,0 1 0,0 0 1,1-1-1,-1 1 0,0 0 0,1-1 0,-1 1 0,0 0 0,1 0 0,-1 0 0,1 0 0,-1 1 0,-2 5-7,1 0-1,-1 0 0,2 0 1,-1 0-1,1 0 0,0 0 1,0 1-1,1-1 0,0 0 0,0 1 1,1-1-1,0 0 0,0 0 1,1 0-1,0 0 0,0 0 1,1 0-1,-1 0 0,6 8 1,-5-9-83,0-1 1,1 1 0,0 0 0,0-1 0,0 0 0,0 0 0,1 0 0,0-1 0,9 7 0,-11-9-14,1 0 1,0 0-1,0 0 0,-1 0 1,1-1-1,0 1 0,0-1 1,0 0-1,1 0 0,-1-1 1,0 0-1,0 1 0,0-1 0,1 0 1,7-2-1,-9 1 51,0 1 1,0-1-1,0 0 0,0-1 1,0 1-1,0-1 0,0 1 0,2-3 1,22-20-568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0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13651,'3'-6'1000,"4"3"-808,2-1-104,10 4 312,5 0-136,10 5-112,4 3-72,6 0-88,5-1-80,7 0-152,-3-1-368,-2-6 496,0-3-56,-8-11-80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5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14987,'1'4'279,"0"0"0,0 0 0,0 0 0,-1 0 1,1 0-1,-1 0 0,0 0 0,-2 8 0,-7 38 972,2-21-764,-1 20 64,2 0 0,2 0 0,4 70 0,0-116-547,1 0 1,-1 0 0,1 0-1,0 0 1,-1-1 0,1 1-1,1 0 1,0 2 0,-2-4-24,1-1 1,-1 0-1,0 1 1,0-1-1,0 0 1,1 0-1,-1 1 1,0-1 0,0 0-1,1 0 1,-1 0-1,0 1 1,1-1-1,-1 0 1,0 0-1,0 0 1,1 0 0,-1 1-1,0-1 1,1 0-1,-1 0 1,0 0-1,1 0 1,-1 0-1,0 0 1,1 0-1,-1 0 1,1-1-14,0 1 0,0 0 0,0-1 0,-1 0 0,1 1 0,0-1 0,-1 1 0,1-1 0,-1 0 0,1 1 0,-1-1 0,1 0 0,-1 0 0,1 1 0,0-3 0,5-13-194,-2-7-78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5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16019,'-2'-12'3624,"13"13"-1417,-3 1-2164,22 2 401,-1 0 0,1-2 0,0-1 0,46-5 0,-20-3-2200,82-21-1,-141 27-335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5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 15651,'0'11'1585,"8"-5"-769,3-3-248,8-5 752,7-1-167,2-2-257,4-2-136,1 2-224,0 1-128,-3 2-384,-3 2-192,-5 2-440,-7 2-144,-5 5-360,-1-1-153,-6 1 761,-2 1-272,-5-1-80</inkml:trace>
  <inkml:trace contextRef="#ctx0" brushRef="#br0" timeOffset="1">12 248 14131,'-8'10'1880,"5"-2"-1055,7-5-121,6-2 1336,12-1-712,2-3-127,6-1-233,4-1-128,7 1-216,2-2-88,-3 2-312,0 1-224,-6 2-552,-4 1-328,-2-2-416,-7 1 1008,-5-3-256,0 1-241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5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 16355,'0'0'39,"0"0"0,0 0-1,0 0 1,0-1 0,1 1-1,-1 0 1,0 0 0,0 0-1,0 0 1,0 0 0,0 0-1,1 0 1,-1 0 0,0 0-1,0 0 1,0 0 0,0 0-1,0 0 1,1 0 0,-1 0-1,0 0 1,0 0 0,0 0-1,0 0 1,1 0 0,-1 0-1,0 0 1,0 0 0,0 0-1,0 0 1,0 0 0,1 0-1,-1 1 1,0-1 0,0 0-1,0 0 1,0 0 0,0 0-1,0 0 1,0 0 0,1 0-1,-1 1 1,0-1 0,0 0-1,0 0 1,0 0 0,0 0-1,0 0 1,0 1 0,0-1-1,0 0 1,0 0 0,0 0-1,0 1 1,-2 13 869,-10 17-347,-20 27 286,-2-1 1,-72 89-1,90-130-1790,9-17-80,2-10 538,2-9-7,-1-6-190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11082,'-2'-7'801,"-2"-13"1378,4 19-2083,0 1 0,0-1 0,0 1 0,0 0 0,1-1 1,-1 1-1,0 0 0,0-1 0,0 1 0,0 0 0,1-1 0,-1 1 1,0 0-1,0-1 0,1 1 0,-1 0 0,0 0 0,1-1 0,-1 1 0,0 0 1,1 0-1,-1-1 0,0 1 0,1 0 0,-1 0 0,0 0 0,1 0 1,-1 0-1,1 0 0,-1 0 0,0-1 0,1 1 0,-1 0 0,1 0 0,-1 0 1,0 1-1,1-1 0,-1 0 0,0 0 0,1 0 0,-1 0 0,1 0 1,-1 0-1,0 1 0,1-1 0,21 7 688,0 2 0,-1 0 0,36 21 1,-19-9-463,21 11 53,122 55-596,-157-78 105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17788,'3'-6'1640,"6"3"-1072,-1-2-248,7 2 657,2-2-201,4 4-280,4 1-128,2 1-200,2 2-80,-1 3-168,0 0-104,-5-1-384,1 3-232,-4-4-1689,-4-3 2089,0 1-344,-4-2-280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16363,'-2'11'1609,"4"1"-1217,-1 2-200,2 3 1312,0 3-1264,0 3-120,2 5-40,3 2-16,-3 1-48,3 1-32,-3 2-144,0-2-120,-1-4-200,-1 0-160,-2-7-1632,-2-4 1879,-2-4-295,-1-3-224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6 536 15435,'3'6'1633,"7"-6"-873,3 0-264,7-6 912,1-1-360,6-1-255,2-2-129,1 0-224,2-1-128,-4 4-224,1 0-128,-6-1-312,-2 0-184,-3-2-416,-3-1-89,-6-5 689,-3-1-224,-6-2-136</inkml:trace>
  <inkml:trace contextRef="#ctx0" brushRef="#br0" timeOffset="1">0 25 17876,'0'3'1528,"7"-3"-912,5 0-208,6 0 697,2 0-225,5 0-288,2 0-128,2-2-128,4 1-192,-2 1-568,1-2-272,-5 1 648,-1-3-120,-5-4-128,-2-2-104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1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18844,'2'10'481,"0"1"-1,-1-1 1,0 1 0,0 0-1,-2 13 1,3 26 201,-1-40-596,0-1 1,1 0-1,0 0 0,1 1 0,5 11 1,-7-20-65,-1 1 1,1-1 0,-1 0-1,1 0 1,0 1-1,0-1 1,0 0 0,0 0-1,0 0 1,0 0 0,0 0-1,0 0 1,0 0 0,0 0-1,0-1 1,1 1 0,-1 0-1,0-1 1,1 1-1,-1-1 1,0 1 0,1-1-1,-1 0 1,1 1 0,-1-1-1,0 0 1,1 0 0,-1 0-1,1 0 1,-1 0 0,1-1-1,-1 1 1,0 0-1,1-1 1,-1 1 0,0 0-1,1-1 1,-1 0 0,0 1-1,1-1 1,-1 0 0,0 0-1,0 0 1,2-1-1,6-6 137,0 0 0,0 0 0,0 0 0,10-15-1,16-16 37,-22 31-208,-6 10-49,-5 0 47,-1 0-1,0 0 0,0 1 1,-1-1-1,1 0 1,0 0-1,-1 1 1,1 2-1,-1-3 26,0-1 0,0 1-1,0-1 1,0 1 0,0-1-1,0 0 1,1 1 0,-1-1 0,1 0-1,-1 1 1,1-1 0,-1 0-1,1 1 1,0-1 0,0 0 0,-1 0-1,1 0 1,0 0 0,0 0-1,0 0 1,0 0 0,1 0 0,1 1-1,-1-2 29,0-1-1,0 0 1,0 0-1,0 0 1,0 0-1,0 0 0,0 0 1,0 0-1,0-1 1,0 1-1,-1-1 1,1 0-1,-1 1 0,1-1 1,-1 0-1,0 0 1,2-2-1,2-2 80,-3 4-76,4-6 52,0 1 0,1 0 1,-1 1-1,16-11 1,-21 16-95,0 0 0,0 1 0,0-1 0,0 0 0,0 1-1,1-1 1,-1 1 0,0-1 0,0 1 0,1-1 0,-1 1 0,0 0 0,1 0 0,-1 0 0,1 0 0,-1 0 0,0 0 0,1 0 0,-1 0 0,0 0 0,1 1 0,-1-1 0,0 1 0,0-1 0,1 1 0,-1-1 0,0 1 0,0-1 0,0 1 0,0 0 0,0 0 0,1 0 0,-2 0 0,1 0 0,0 0 0,0 0 0,0 0 0,0 0 0,-1 0 0,1 0 0,0 1 0,-1-1 0,1 2 0,3 7-78,0 0 0,-1 0 0,0 1 0,-1 0 0,0-1 0,0 20 0,3 12-84,-5-41 175,0-1 0,0 0 1,0 0-1,0 1 1,0-1-1,1 0 0,-1 0 1,0 1-1,0-1 0,0 0 1,0 0-1,1 1 0,-1-1 1,0 0-1,0 0 0,0 0 1,1 0-1,-1 1 0,0-1 1,0 0-1,1 0 0,-1 0 1,0 0-1,0 0 0,1 0 1,-1 0-1,0 1 0,1-1 1,-1 0-1,0 0 0,0 0 1,1 0-1,-1 0 1,0 0-1,0 0 0,1-1 1,-1 1-1,1 0 0,3-2-98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16964,'0'0'27,"0"-1"-1,0 1 1,0 0 0,0 0 0,0 0 0,0 0 0,0 0 0,0 0 0,0 0 0,0 0 0,0 0-1,0-1 1,0 1 0,0 0 0,-1 0 0,1 0 0,0 0 0,0 0 0,0 0 0,0 0 0,0-1-1,0 1 1,0 0 0,0 0 0,0 0 0,0 0 0,1 0 0,-1 0 0,0 0 0,0-1 0,0 1-1,0 0 1,0 0 0,0 0 0,0 0 0,0 0 0,0 0 0,0 0 0,0 0 0,0-1 0,0 1-1,1 0 1,-1 0 0,0 0 0,0 0 0,0 0 0,0 0 0,0 0 0,0 0 0,0 0 0,0 0 0,1 0-1,-1 0 1,0 0 0,0 0 0,0 0 0,0 0 0,0 0 0,0 0 0,0 0 0,1 0 0,-1 0-1,0 0 1,0 0 0,0 0 0,0 0 0,0 0 0,0 0 0,1 0 0,6 12 895,7 19 11,11 34-793,-3 0 1,-3 1 0,18 108 0,-36-270 351,0-26-262,-1 122-230,0 0 0,-1 0 0,1-1 0,0 1 0,0 0 0,0 0 0,0-1 0,0 1-1,0 0 1,0 0 0,0-1 0,0 1 0,0 0 0,0 0 0,0 0 0,0-1 0,0 1 0,0 0-1,0 0 1,1-1 0,-1 1 0,0 0 0,0 0 0,0 0 0,0-1 0,0 1 0,0 0-1,1 0 1,-1 0 0,0-1 0,0 1 0,0 0 0,0 0 0,1 0 0,-1 0 0,0 0 0,0 0-1,1-1 1,-1 1 0,0 0 0,0 0 0,0 0 0,1 0 0,-1 0 0,0 0 0,0 0 0,1 0-1,-1 0 1,0 0 0,0 0 0,1 0 0,-1 0 0,0 0 0,0 0 0,0 0 0,1 1-1,-1-1 1,0 0 0,0 0 0,1 0 0,8 10-8,1 3 3,0 0 1,1 0-1,0-1 1,1 0-1,0-1 0,1-1 1,27 19-1,-33-26 3,0 1-1,1-1 0,-1 0 1,1 0-1,-1-1 0,1 0 1,0 0-1,0-1 0,-1 0 1,1 0-1,0-1 1,0 0-1,0-1 0,0 1 1,0-2-1,0 1 0,0-1 1,13-5-1,-14 4-2,0-1 1,0 0-1,0 0 0,-1 0 1,1-1-1,-1 0 0,0-1 1,0 1-1,-1-1 0,6-8 0,-9 11 12,1 0 0,-1 0 0,1-1 0,-1 1 0,-1-1-1,1 1 1,0-1 0,-1 0 0,0 0 0,0 0 0,0 0-1,0 0 1,0 0 0,-1 0 0,0 0 0,0 0 0,0 0-1,0 0 1,-1 0 0,1 0 0,-3-7 0,3 10 0,-1 0-1,1 0 1,-1 0 0,1 1 0,-1-1 0,1 0 0,-1 0 0,1 0 0,-1 0-1,0 1 1,1-1 0,-1 0 0,0 0 0,0 1 0,0-1 0,1 1 0,-1-1 0,0 1-1,0-1 1,0 1 0,0 0 0,0-1 0,0 1 0,0 0 0,0 0 0,0-1-1,0 1 1,0 0 0,0 0 0,0 0 0,0 0 0,0 0 0,-1 1 0,0-1 11,0 1-1,-1 0 1,1 0 0,0 0 0,0 0 0,0 0 0,1 0 0,-1 1 0,0-1 0,0 1 0,1-1 0,-1 1 0,1 0 0,-3 2-1,1 3 20,-1 0 0,1 0 0,-1 0 0,2 1 0,-1-1 0,1 1 0,1-1 0,-1 1 0,1 0 0,0 0 0,1 0 0,0-1 0,0 1-1,1 0 1,1 8 0,0-7-23,0 0-1,0-1 1,0 1-1,1-1 0,0 0 1,1 0-1,0 0 1,0 0-1,1 0 1,0-1-1,0 0 0,1 0 1,7 7-1,-11-12-65,0 0 0,0 0-1,0 0 1,0 0 0,1-1-1,-1 1 1,1-1-1,-1 0 1,1 0 0,-1 1-1,1-2 1,0 1 0,0 0-1,-1 0 1,1-1 0,0 0-1,0 1 1,0-1 0,0 0-1,-1-1 1,1 1-1,0 0 1,0-1 0,0 1-1,-1-1 1,1 0 0,0 0-1,-1 0 1,1 0 0,0-1-1,-1 1 1,3-3 0,0 0-166,0-1 1,-1 1 0,1-1 0,-1 0-1,0 0 1,-1 0 0,1-1 0,-1 1-1,0-1 1,-1 0 0,1 0 0,-1 0 0,2-11-1,-1 1-515,-1-1 0,0 0 0,-1 0 0,-1 0-1,-1 1 1,-5-33 0,2 33 681,0 0-1,0-1 0,-14-28 1,6 26 478,12 18-346,0 0-1,-1 1 1,1-1-1,0 1 1,-1-1 0,1 0-1,-1 1 1,1-1-1,-1 1 1,1-1 0,-1 1-1,1 0 1,-1-1-1,1 1 1,-1-1-1,0 1 1,1 0 0,-1 0-1,0-1 1,1 1-1,-1 0 1,0 0 0,1 0-1,-1 0 1,0 0-1,0 0 1,0 0 18,1 1 0,0-1 0,-1 1 0,1-1 0,0 1 0,0 0 1,0-1-1,-1 1 0,1 0 0,0-1 0,0 1 0,0 0 0,0-1 0,0 1 0,0 0 0,0-1 0,0 1 0,0 0 0,1-1 0,-1 1 0,0-1 1,0 1-1,1 0 0,-1 0 0,8 17 197,-1-6-454,0 0 0,1-1 1,0 0-1,1 0 0,0-1 0,17 15 0,-1-6-138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15291,'0'2'1737,"3"-1"-921,-3 0-336,7-1 1344,3-2-647,4-3-377,1 0-112,3 0-272,4 2-64,2 1-112,2 0-32,0 2-168,-2 4-184,0 1-536,-1 2-320,-4-3 792,0-1-144,-1 0-176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1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19684,'1'1'73,"-1"-1"-1,1 0 0,-1 0 1,1 0-1,-1 0 1,1 1-1,-1-1 1,1 0-1,-1 0 1,0 1-1,1-1 0,-1 0 1,1 1-1,-1-1 1,0 0-1,1 1 1,-1-1-1,0 0 0,0 1 1,1-1-1,-1 1 1,0-1-1,0 1 1,1-1-1,-1 1 0,0-1 1,0 1-1,0-1 1,0 1-1,0-1 1,0 1-1,0 0 0,4 24 341,-3-21-194,15 240-54,-12-157-1574,-3-78 459,-1-26-1273,-3-4 1402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1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12 206 10938,'-11'-60'3306,"25"105"862,-4-20-3251,16 29-1,-18-39-715,0 0-1,2-1 1,0 0 0,0-1 0,1 0-1,20 18 1,-29-29-108,0 0 0,0-1 0,1 1 0,-1 0 0,0-1 0,1 0 0,-1 1 0,1-1 0,-1 0 0,1 0 0,0-1 1,-1 1-1,1 0 0,0-1 0,0 0 0,-1 0 0,1 1 0,0-2 0,0 1 0,0 0 0,-1 0 0,1-1 0,5-1 0,-4-1 57,1 1 0,-1-1 0,0 0 0,0 0 0,-1 0 0,1-1 0,-1 1 0,1-1-1,-1 0 1,0 0 0,-1 0 0,5-9 0,1-3 10,0-1 0,-2 0-1,0-1 1,-1 1 0,-1-1-1,-1 0 1,0 0 0,-2-1-1,0 1 1,0 0 0,-2-1 0,0 1-1,-2 0 1,0 0 0,-5-19-1,-6 5-1016,13 32 770,1-1 0,0 0 0,-1 1 0,1-1 0,-1 0 1,1 1-1,-1-1 0,1 1 0,-1-1 0,0 1 0,1-1 0,-1 1 0,1-1 0,-1 1 0,0 0 0,0-1 0,1 1 0,-1 0 0,0 0 0,0-1 0,1 1 0,-1 0 0,0 0 0,0 0 0,1 0 0,-1 0 0,0 0 0,0 0 0,0 0 0,1 0 0,-1 0 0,0 1 0,0-1 0,1 0 0,-1 1 0,0-1 0,-1 1 0,-3 3-653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16 193 17140,'-5'32'3574,"-1"2"-3333,3-10-63,1 0 1,3 40-1,-1-63-151,0 0 1,0 0-1,0 0 1,0 0-1,0 1 0,0-1 1,1 0-1,-1 0 1,0 0-1,1 0 0,-1 0 1,1-1-1,-1 1 1,1 0-1,-1 0 0,1 0 1,-1 0-1,1 0 1,0-1-1,0 1 1,1 1-1,-1-2 0,0 0 0,-1 1 0,1-1 1,0 0-1,0 0 0,0 0 0,0-1 0,0 1 0,-1 0 0,1 0 1,0 0-1,0 0 0,0-1 0,-1 1 0,1 0 0,0-1 0,0 1 1,-1-1-1,1 1 0,1-2 0,3-2 58,-1 0 1,1 0-1,-1-1 1,0 0-1,6-8 1,-3 2 64,-1-1 1,0 0 0,0 0-1,-1-1 1,-1 1 0,0-1 0,-1 0-1,0 0 1,-1-1 0,0 1-1,-1 0 1,-1-1 0,0 1-1,-1 0 1,-3-18 0,3 18-147,1 1 0,0 0 0,1-1 0,0 1 0,1-1 0,4-16 1,-2 11 31,-4 11-8,0 6-29,0 0 10,2 48 28,-2-46-42,-2-4-308,1 1-1,1-1 1,-1 0 0,0 0-1,1 0 1,-1 1 0,1-6-1,0 8 245,0-10-430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15963,'3'13'5553,"3"82"-5231,-5 12-3,3 74 448,-5-180-804,1-1 0,0 1 0,0 0 1,0-1-1,0 1 0,0 0 0,0 0 1,0-1-1,0 1 0,0 0 0,1-1 1,-1 1-1,0 0 0,0-1 1,1 1-1,-1 0 0,0-1 0,1 1 1,-1 0-1,0-1 0,1 1 0,-1-1 1,1 1-1,-1-1 0,1 1 0,0 0 1,0-2-26,0 1 0,-1-1-1,1 1 1,-1-1 0,1 0 0,-1 1 0,1-1 0,-1 0 0,1 0 0,-1 1-1,0-1 1,1 0 0,-1 0 0,0 1 0,0-1 0,1 0 0,-1 0 0,0 0 0,0 0-1,0 1 1,0-1 0,0-1 0,2-15-355,3-4-113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13811,'-1'96'6246,"-7"127"-4881,7-187-1776,2-24-584,2-22-1093,0-10 1412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19292,'-8'0'2009,"5"0"-1297,-1 0 1248,2 0-1312,6-3-48,4-1-648,0-3-64,5 0-80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15515,'0'7'1889,"0"-3"-953,0 2-376,0 0 1320,0-3-447,2-3-1649,1-5 328,1-2-136,2-7-264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17452,'7'2'507,"0"1"0,0-2 0,0 1 0,1-1 0,-1 0 1,1 0-1,-1-1 0,13-1 0,63-11 606,-49 5-780,-19 4-291,-5 1-15,0 1 0,-1-1 0,21 1 0,-29 1-116,1 0 0,0 0-1,-1 0 1,1 1 0,0-1 0,-1 0 0,1 1 0,-1-1 0,1 1 0,-1 0 0,1-1 0,-1 1 0,1 0 0,-1 0-1,0 0 1,1 0 0,-1 0 0,0 0 0,0 0 0,0 0 0,0 1 0,0-1 0,0 0 0,0 1 0,0-1 0,0 1-1,0-1 1,-1 1 0,1 2 0,0 5-374,-4-2-161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16532,'-3'5'2000,"3"-2"-1280,2-3-240,8-1 1145,7-2-529,0-3-152,8-1-336,2 3-104,3-2-144,-1-1-88,-1 4-208,-2 0-256,-6 3-792,-1 0 1520,-5 4-640,-1 1-80,-2-3-112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18036,'-4'0'382,"0"-1"1,-1 1-1,1 0 1,-1 0-1,1 1 0,0-1 1,-7 3-1,10-3-335,-1 0 0,1 1 0,0-1 0,0 0 0,0 1-1,-1-1 1,1 1 0,0 0 0,0-1 0,0 1 0,0 0-1,0-1 1,0 1 0,0 0 0,1 0 0,-1 0 0,0 0-1,0 0 1,1 0 0,-1 0 0,0 0 0,1 0 0,-1 0-1,1 0 1,-1 1 0,1-1 0,0 0 0,0 0 0,-1 1-1,1-1 1,0 1 0,1-1-49,-1 0 0,0 0 0,1 0-1,-1 0 1,1 0 0,0 0 0,-1 0-1,1 0 1,0 0 0,0-1 0,-1 1 0,1 0-1,0 0 1,0-1 0,0 1 0,0-1-1,0 1 1,0-1 0,0 1 0,0-1 0,0 0-1,0 1 1,0-1 0,0 0 0,0 0 0,0 0-1,0 0 1,1 0 0,0 0 0,35 0-681,-16-3 81,0-1 1,29-10-1,-33 8 115,1 2 0,0 0 0,31-3 0,-49 6 502,1 1 1,0 0-1,-1 0 1,1 0-1,0 0 1,-1 1-1,1-1 0,0 0 1,-1 0-1,1 0 1,0 0-1,-1 1 1,1-1-1,-1 0 1,1 0-1,0 1 1,-1-1-1,1 1 0,-1-1 1,1 0-1,-1 1 1,1-1-1,-1 1 1,0-1-1,1 1 1,-1-1-1,1 1 0,-1 0 1,0-1-1,0 1 1,1-1-1,-1 1 1,0 0-1,0-1 1,0 1-1,0 0 1,1-1-1,-1 1 0,0 0 1,0-1-1,0 1 1,-1 0-1,1-1 1,0 1-1,0 0 1,0-1-1,0 1 0,-1 0 1,1-1-1,0 1 1,-17 37 1185,14-32-967,0 0 7,0 0-1,1 1 1,-1-1 0,1 1 0,0-1-1,-1 8 1,3-13-208,0 0-1,0 0 1,0 0 0,0 0-1,0 0 1,1 0-1,-1 0 1,0 0 0,0 0-1,1 0 1,-1 0 0,0 0-1,1 0 1,-1 0 0,1 0-1,-1 0 1,1 0-1,0-1 1,0 2 0,1-1-37,-1 0 0,1 0 0,-1-1 1,1 1-1,-1 0 0,1-1 0,-1 1 1,1-1-1,-1 0 0,1 0 0,0 1 1,-1-1-1,1 0 0,0 0 0,-1-1 1,3 1-1,9-3-417,1 0 1,-1-1-1,0-1 0,-1 0 1,1-1-1,-1 0 0,0-1 1,0 0-1,-1-1 0,0 0 1,17-17-1,-22 18-823,-13 18 844,8-11 338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 17076,'5'-1'3862,"-5"1"-3780,-1 10 572,-4 29-164,-1 0 0,-3 0 0,-19 57 0,16-59-207,-3 10 15,8-31-94,1 1 0,1 0 0,1 1 0,-4 30 0,8-47-190,0-1 0,0 1 0,0 0 0,0 0 0,0 0 0,0 0 0,0 0 0,0 0 0,1 0 0,-1 0 0,0 0 0,1 0 0,-1 0 0,0-1 0,1 1 0,-1 0 0,1 0 0,0-1 0,-1 1 0,1 0 1,0 0-1,-1-1 0,1 1 0,0-1 0,-1 1 0,1-1 0,0 1 0,0-1 0,0 1 0,0-1 0,0 0 0,0 1 0,-1-1 0,1 0 0,0 0 0,0 0 0,0 1 0,2-1 0,3 0 54,0-1 1,1 1-1,-1-1 0,11-3 0,-6 2-3,-4 0-45,129-18 588,-120 19-692,-1 1 0,1 1 0,0 0 0,0 1 0,0 1 0,24 7 0,-38-10-65,0 1 0,0 0 0,0-1 0,1 1 0,-1-1 0,0 1 0,0-1 0,0 0 0,1 0 0,-1 0-1,0 0 1,0-1 0,5 0 0,-6 0 55,1 0-1,-1 0 1,1 0-1,-1 0 0,0-1 1,1 1-1,-1 0 1,0 0-1,0-1 1,0 1-1,0-1 1,0 1-1,0-1 1,0 0-1,-1 1 1,1-1-1,0-3 0,6-18-635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17436,'-7'257'6023,"0"-5"-6654,3-275-1249,2-3 1224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17484,'5'-9'552,"1"-1"0,0 1 0,0 1 0,1-1-1,0 1 1,0 0 0,1 0 0,0 1 0,0 0 0,14-9 0,-12 10-342,-1 0-1,1 1 0,0 0 1,1 0-1,-1 1 1,1 1-1,0-1 1,0 2-1,20-3 0,-28 4-195,0 1 0,0 0 0,0 0-1,0 1 1,0-1 0,0 1 0,0-1-1,0 1 1,0 0 0,0 0-1,0 0 1,0 1 0,-1-1 0,1 1-1,0-1 1,-1 1 0,0 0-1,5 4 1,-4-2 1,0 0 0,0 0 0,-1 0-1,1 0 1,-1 1 0,0-1 0,0 1 0,-1 0-1,1-1 1,0 10 0,0 2 45,-1 0 1,0 1-1,-1-1 1,-1 0-1,-1 0 1,-4 19-1,-1-7 135,-2-1 0,-18 43 0,8-26 31,82-48-1074,-59 4 816,1 0 1,-1 1-1,1-1 0,0 1 1,-1 0-1,0 0 0,1 0 1,-1 1-1,0-1 0,1 1 1,-1 0-1,0 1 0,0-1 1,-1 1-1,1-1 0,-1 1 1,1 0-1,-1 0 0,0 1 1,0-1-1,0 1 0,0 0 1,-1-1-1,1 1 0,-1 0 1,0 0-1,0 1 0,-1-1 1,1 0-1,-1 1 0,0-1 1,0 1-1,-1-1 0,1 1 1,-1-1-1,0 1 0,0-1 1,0 1-1,-1-1 0,0 1 1,1-1-1,-4 9 0,-1 0 187,0 1 0,-1-2 0,0 1 0,-1-1 0,0 0-1,-1 0 1,0 0 0,-1-1 0,0-1 0,-1 0 0,-15 13 0,19-18-77,0-1 0,0 0 1,0 0-1,-1-1 1,0 0-1,1 0 0,-1 0 1,0-1-1,0 0 1,-10 1-1,11-2-103,1-1-1,-1 0 1,0 0-1,1-1 1,-1 0-1,0 0 1,1 0 0,-1 0-1,1-1 1,-1 0-1,1 0 1,0-1-1,0 1 1,-8-6 0,8 5-304,1-1 1,0 1-1,-1-1 1,-6-8-1,10 11 271,0 0-1,0 0 0,1 0 0,-1 0 1,0 0-1,0 0 0,1 0 0,-1-1 1,1 1-1,-1 0 0,1 0 0,0 0 1,-1-1-1,1 1 0,0 0 0,0-1 1,0 1-1,0 0 0,0-1 0,0 1 0,0 0 1,1 0-1,-1-1 0,0 1 0,1 0 1,-1 0-1,2-2 0,9-10-717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16892,'1'-1'51,"-1"1"0,1 0 1,-1 0-1,1 0 0,-1 0 1,1 0-1,-1 0 0,1 0 1,-1 0-1,1 0 0,-1 0 1,1 0-1,-1 0 0,0 0 1,1 0-1,-1 0 0,1 1 1,-1-1-1,1 0 1,-1 0-1,1 0 0,-1 1 1,0-1-1,1 0 0,-1 1 1,1-1-1,-1 0 0,0 1 1,0-1-1,1 0 0,-1 1 1,0-1-1,1 1 0,-1-1 1,0 0-1,0 1 0,0-1 1,0 1-1,1-1 0,-1 1 1,0-1-1,0 1 0,0-1 1,0 1-1,0-1 1,0 1-1,0-1 0,0 1 1,0 0-1,-4 31 866,3-26-635,-63 275 1919,8-55-968,56-224-1224,-1 3 35,0 0 0,0 0-1,0 1 1,1-1 0,0 0 0,1 9 0,-1-13-32,0 0 1,1 1 0,-1-1 0,1 0 0,-1 0-1,1 0 1,0 1 0,-1-1 0,1 0 0,0 0 0,0 0-1,0 0 1,0 0 0,0-1 0,0 1 0,0 0-1,0 0 1,0-1 0,0 1 0,0 0 0,1-1 0,-1 1-1,0-1 1,0 0 0,1 1 0,-1-1 0,0 0 0,1 0-1,-1 0 1,0 0 0,1 0 0,0 0 0,17-1 79,1-1 0,-1-1 1,0-1-1,-1-1 1,26-9-1,-15 5-98,136-51-2160,-154 56 1686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17076,'0'26'1672,"0"6"-1264,-6 9-200,-1 6 720,2 8-480,-2 4-55,3-1-337,1-2-136,2-8-289,-1-7-103,2-12-304,0-8 344,0-11 160,0-8-200,-8-8 32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16780,'4'-8'309,"0"-1"0,0 1 1,1 1-1,0-1 0,0 1 1,1 0-1,0 0 0,1 0 0,-1 1 1,1 0-1,0 0 0,0 1 1,1 0-1,0 0 0,13-6 1,-3 3 45,0 1 1,0 1-1,0 0 1,0 1-1,1 1 1,28-2-1,-37 5-258,1 0-1,-1 1 1,0 1-1,0 0 0,0 0 1,11 3-1,-18-3-81,0-1 0,-1 1-1,1 0 1,-1 0 0,1 0-1,-1 1 1,1-1 0,-1 1-1,0-1 1,0 1 0,0 0-1,0 0 1,0 0 0,0 0-1,0 0 1,0 0 0,-1 0-1,1 1 1,-1-1-1,0 1 1,0-1 0,0 1-1,0-1 1,0 1 0,0 0-1,-1-1 1,1 5 0,0 1 9,-1 1 0,-1 0 0,1 0 0,-2-1 0,1 1 0,-1-1 0,0 1 0,-1-1 0,0 0 0,-4 10 0,-7 8 106,-27 39 1,35-55-97,6-10-44,0 0 0,0 1 0,0-1 0,0 1 0,0-1 0,0 1 0,0-1 0,0 0 1,0 1-1,0-1 0,1 1 0,-1-1 0,0 0 0,0 1 0,0-1 0,1 0 0,-1 1 1,0-1-1,0 0 0,1 1 0,-1-1 0,0 0 0,1 1 0,-1-1 0,0 0 0,1 0 0,-1 1 1,1-1-1,-1 0 0,0 0 0,1 0 0,-1 0 0,1 0 0,0 1 0,24 10-413,-4-3-4,-15-4 310,0 0 0,-1 0 0,1 0 0,-1 1-1,0 0 1,0 0 0,0 0 0,-1 1 0,0-1-1,0 1 1,0 0 0,-1 0 0,0 1 0,0-1-1,0 1 1,-1-1 0,0 1 0,-1 0 0,2 12 0,-2-13 179,-1 1 0,0 0 0,0-1 0,-1 1 0,0 0 0,0-1 0,-1 1 0,0-1 0,0 0 0,0 1 0,-1-1 0,0 0 0,0 0 0,-1-1 0,1 1 0,-1-1 0,0 1 0,-1-1 0,1-1 0,-11 10 0,6-8 115,1-1 1,-1 0-1,0 0 1,-1 0-1,1-1 1,-1-1-1,0 1 1,0-2 0,0 1-1,0-1 1,-1-1-1,-11 1 1,11-2-252,0 0 0,0 0 0,-1-1 0,1-1 1,0 0-1,0 0 0,0-1 0,0-1 1,1 1-1,-21-11 0,29 12-68,-1 1 0,0-1-1,0 0 1,1 0 0,0 0 0,-1 0 0,1 0-1,0 0 1,0-1 0,0 1 0,0-1-1,0 1 1,1-1 0,-1 0 0,1 0 0,-1 1-1,1-1 1,0 0 0,1 0 0,-1-1-1,0 1 1,1 0 0,-1 0 0,1-4 0,4-5-755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18620,'14'5'1992,"-6"2"-1255,-6-1-345,0 1 1592,-2 3-1224,1 3-1040,1 0-480,-2 1 632,0 1-192,-5-2-152</inkml:trace>
  <inkml:trace contextRef="#ctx0" brushRef="#br0" timeOffset="1">1 336 16371,'0'14'1857,"0"-8"-1049,0-3-296,1 0 848,0 1-231,1-4-401,1 3-360,1-3 1408,-5-2-1584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19804,'-1'14'650,"0"-1"-1,-1 0 1,-6 19-1,1 0-258,-13 65-162,-1-2 157,-13 150-1,34-239-333,-1 0-1,1 1 1,1-1 0,-1 1-1,1-1 1,0 0 0,4 12-1,-4-16-25,0 0-1,0 0 0,0 0 1,0 0-1,0 0 0,1-1 1,-1 1-1,1-1 0,-1 1 1,1-1-1,0 1 0,-1-1 1,1 0-1,0 0 0,0 0 1,0 0-1,0 0 1,0 0-1,0 0 0,0-1 1,0 1-1,0-1 0,1 0 1,-1 1-1,0-1 0,4 0 1,9-1 49,0 0 0,0-1 1,0 0-1,0-1 1,0-1-1,-1 0 0,27-12 1,-29 11-40,0-1 0,-1-1 1,0 1-1,0-2 0,0 0 0,-1 0 0,0-1 1,0 0-1,11-15 0,-1-6-78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15579,'1'2'174,"0"0"-1,1 0 0,-1 0 1,1 0-1,-1-1 0,1 1 1,0-1-1,-1 1 0,1-1 1,0 0-1,0 0 0,0 1 1,0-1-1,0-1 0,0 1 1,0 0-1,1 0 0,3 0 1,-1-1 10,-1 0 0,1 0 0,-1 0 0,1-1 1,-1 1-1,1-1 0,-1 0 0,0 0 0,6-3 1,2-1 66,1-2 0,-1 0 1,0 0-1,0-1 1,14-12-1,-19 14-131,0-1 0,-1 0 0,0 0 0,11-17 0,-16 22-91,1-1-1,-1 0 1,0 1-1,0-1 0,0 0 1,0 0-1,0 0 1,-1 0-1,1-3 0,-1 4-18,0 1-1,0 0 1,0 0-1,0 0 0,0-1 1,-1 1-1,1 0 1,0 0-1,-1 0 0,1 0 1,-1 0-1,1-1 1,-1 1-1,0 0 0,1 0 1,-1 0-1,0 1 1,0-1-1,0 0 0,0 0 1,0 0-1,-1-1 1,0 2-10,1-1-1,0 0 1,-1 1 0,1-1 0,0 0 0,-1 1 0,1 0 0,0-1-1,-1 1 1,1 0 0,-1 0 0,1 0 0,-1 0 0,1 0 0,0 0-1,-1 0 1,1 0 0,-1 1 0,-1 0 0,0 0-4,0 0-1,0 1 1,0 0 0,0-1 0,0 1 0,1 0-1,-1 0 1,-2 3 0,-3 4-19,0 0 0,1 0-1,-11 19 1,8-11-4,1 0 0,1 1-1,-10 32 1,15-41 19,1 1 0,0 0 0,1 0 0,-1 0 0,2 1 0,0-1 0,0 0 0,3 20 0,-2-28 5,-1 0-1,1 1 1,-1-1-1,1 0 1,0 0 0,0 0-1,0 0 1,0 0 0,0 0-1,0 0 1,1 0 0,-1-1-1,1 1 1,-1 0-1,1-1 1,0 1 0,0-1-1,-1 0 1,1 1 0,0-1-1,0 0 1,0 0 0,0 0-1,0-1 1,1 1 0,-1 0-1,0-1 1,0 1-1,0-1 1,1 0 0,-1 0-1,0 0 1,0 0 0,1 0-1,3-1 1,3 0-8,0-1-1,-1 0 1,1-1-1,0 0 1,-1 0 0,0-1-1,15-9 1,-8 3 26,-1-1 1,0-1-1,-1 0 1,0-1 0,-1 0-1,-1-1 1,16-24-1,-14 19 107,-2-1-1,-1 0 1,0-1-1,-2 0 1,10-33-1,-23 83-14,0 36-1,3-39-76,1-6-49,-2 4 92,3 29-1,0-47-94,0 0 0,1 0 1,0 0-1,0 0 0,0 0 0,1-1 0,0 1 0,0 0 0,1-1 0,3 6 0,-6-9 12,1-1-1,-1 0 1,1 0-1,0 0 1,0 0-1,0 0 1,-1 0-1,1-1 1,0 1-1,0 0 0,0 0 1,0-1-1,0 1 1,1 0-1,-1-1 1,0 1-1,0-1 1,0 1-1,0-1 1,1 0-1,-1 0 0,0 1 1,0-1-1,1 0 1,-1 0-1,0 0 1,0 0-1,1-1 1,-1 1-1,0 0 1,0 0-1,1-1 0,-1 1 1,0-1-1,0 1 1,0-1-1,0 1 1,0-1-1,0 0 1,0 1-1,0-1 1,0 0-1,0 0 0,0 0 1,0 0-1,0 0 1,-1 0-1,1 0 1,0 0-1,-1 0 1,1 0-1,-1 0 1,1-3-1,11-23-177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18844,'-4'-9'2000,"-1"8"-1439,3-1-377,-1 4 1440,3-1-424,-2 5-928,2 3-176,-1-1-32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4:5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73 17468,'-2'-1'2601,"5"3"-1037,13 5-613,-15-7-957,0 0 0,0 1 0,0-1 0,0 0 0,0 0 0,1 1 0,-1-1 0,0 0 0,0 0 0,0 0-1,0-1 1,0 1 0,0 0 0,1 0 0,-1 0 0,0-1 0,0 1 0,0-1 0,0 1 0,0-1 0,0 1 0,0-1 0,0 1 0,0-1-1,-1 0 1,1 0 0,0 1 0,0-1 0,0 0 0,-1 0 0,1 0 0,-1 0 0,1 0 0,0 0 0,-1 0 0,0 0 0,1 0-1,0-2 1,-1 1-6,1 0 0,-1 0-1,0 0 1,0 0-1,0 0 1,0 0 0,0 0-1,0 0 1,-1 0-1,1 0 1,-1 0-1,1 0 1,-1 0 0,1 0-1,-1 0 1,0 1-1,0-1 1,0 0-1,0 1 1,-1-1 0,1 0-1,0 1 1,-1-1-1,1 1 1,-1 0 0,1 0-1,-1-1 1,1 1-1,-1 0 1,0 0-1,0 0 1,0 1 0,1-1-1,-1 0 1,0 1-1,0-1 1,-2 1 0,-1-2 4,1 1 1,-1 1 0,0-1 0,0 1-1,1 0 1,-1 0 0,0 0 0,1 0 0,-1 1-1,0 0 1,1 0 0,-1 0 0,1 1 0,-9 3-1,11-3 21,-1-1 0,1 0 0,0 1 0,0-1 0,0 1 0,0 0 0,1 0 0,-1 0 0,0 0 0,1 0 0,-1 0 0,1 0 0,0 0 0,-1 0 0,1 1 0,0-1 0,1 1 0,-1-1 0,0 1 0,1-1 0,-1 1-1,1-1 1,0 1 0,0-1 0,0 1 0,0 0 0,1 2 0,0-1 3,0 0 0,0 0 0,1 0 0,0-1 0,-1 1 0,1-1 0,1 1 0,-1-1-1,0 0 1,1 1 0,0-1 0,0-1 0,0 1 0,0 0 0,0-1 0,7 5 0,2-1-23,1 0 1,1-1 0,-1 0-1,1-1 1,-1 0 0,1-1-1,0 0 1,1-2-1,-1 0 1,0 0 0,15-2-1,4-1 21,-1-2 0,0-1 0,53-15-1,-79 19 360,-6 5-39,-13 10 224,-9 15-16,21-29-531,1 1 1,-1 0 0,1-1 0,-1 1-1,1 0 1,-1-1 0,1 1-1,-1 0 1,1 0 0,0 0 0,0-1-1,-1 1 1,1 0 0,0 0-1,0 0 1,0 0 0,0-1-1,0 1 1,0 0 0,0 0 0,0 0-1,1 0 1,-1 0 0,0-1-1,0 1 1,1 0 0,-1 0 0,1 1-1,1-1-62,0 0-1,0 1 1,0-1 0,0 0-1,0-1 1,0 1-1,0 0 1,0-1 0,1 1-1,-1-1 1,0 0-1,0 1 1,0-1 0,4 0-1,37-4-1077,-28 3 618,1-1 39,1 0 0,-1 0 1,0-2-1,29-9 0,-17 0-335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18124,'-13'1'766,"1"0"0,-1 0 0,0 1 0,-14 5 0,12-3-717,0 1-1,1 1 1,0 0 0,0 1 0,1 1 0,0 0 0,0 0 0,1 1 0,0 1 0,-15 15-1,25-22-52,0-1 0,0 1 0,0 0 0,0 0 0,0-1 0,1 1-1,-1 0 1,-1 6 0,3-8 0,-1 0 0,1 0 0,0 0 0,0-1 0,0 1 0,0 0 0,0 0 0,0 0 0,0 0 0,1-1 0,-1 1 0,0 0 0,0 0 0,1 0 0,-1-1 0,0 1 0,1 0 0,-1 0 0,1-1 0,-1 1-1,1 0 1,-1-1 0,1 1 0,-1 0 0,1-1 0,0 1 0,-1-1 0,1 1 0,0-1 0,0 0 0,-1 1 0,1-1 0,0 0 0,0 1 0,0-1 0,-1 0 0,1 0 0,0 0 0,0 1 0,0-1 0,1 0 0,69 7-258,-42-5 60,41 8 0,-62-8 159,0 0 0,-1 0 0,1 1 0,-1 0 0,0 0-1,0 1 1,0 0 0,0 0 0,-1 0 0,7 7 0,-10-9 46,0 1 1,-1 0 0,0 0-1,1 0 1,-1 0 0,0 0-1,0 0 1,-1 0 0,1 1-1,-1-1 1,0 1 0,0-1-1,0 1 1,0 0 0,0-1-1,-1 1 1,0 0 0,1-1-1,-1 1 1,-1 0 0,1 0-1,-1-1 1,1 1 0,-1 0-1,0-1 1,0 1 0,-1-1-1,1 1 1,-1-1 0,1 0-1,-1 0 1,-3 5 0,0-2 90,0 1 0,0-1 0,0 0 0,-1 0 0,0 0 1,0-1-1,0 0 0,-1 0 0,0 0 0,0-1 0,0 0 0,0 0 0,-15 4 0,17-6-118,-1-1-1,1 0 0,-1 0 0,1 0 1,-1-1-1,1 0 0,-1 0 0,1 0 0,-1-1 1,0 0-1,1 0 0,0 0 0,-1-1 0,1 0 1,0 0-1,0 0 0,-1 0 0,2-1 0,-1 0 1,0 0-1,1 0 0,-1-1 0,1 1 0,0-1 1,0 0-1,0 0 0,1-1 0,0 1 1,-1-1-1,2 0 0,-1 0 0,0 0 0,1 0 1,0 0-1,0 0 0,1-1 0,-1 1 0,0-11 1,1-22-380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 17332,'1'-20'1783,"-3"15"-917,-1 14 119,-11 54-155,-11 106 0,19-116-564,-2 10 86,3 0 1,6 114-1,-1-173-338,1 0-1,0 0 1,0 0 0,0 0-1,3 6 1,-4-9-12,0-1 1,0 0-1,0 0 1,0 1-1,0-1 0,1 0 1,-1 0-1,0 1 1,0-1-1,0 0 1,0 0-1,0 0 0,1 1 1,-1-1-1,0 0 1,0 0-1,0 0 1,1 0-1,-1 1 0,0-1 1,0 0-1,1 0 1,-1 0-1,0 0 1,0 0-1,1 0 0,-1 0 1,0 0-1,0 0 1,1 0-1,-1 0 1,1 0-1,-1 0 3,1-1 0,0 0 1,-1 0-1,1 0 0,0 1 0,-1-1 1,1 0-1,-1 0 0,1 0 0,-1 0 0,0 0 1,1 0-1,-1 0 0,0-1 0,9-44 61,-2 0 0,-2 0 0,-3-83 0,-3 125-310,-1 15 116,0 20-25,2-25 117,1 0 1,0 0 0,0 0-1,0-1 1,1 1 0,-1 0-1,2-1 1,-1 1 0,0-1-1,1 1 1,0-1 0,0 0-1,1 0 1,0-1 0,4 6-1,-5-8 13,0 0-1,-1 0 1,2 0-1,-1 0 0,0 0 1,0-1-1,0 1 1,1-1-1,-1 0 0,1 0 1,-1 0-1,1 0 0,-1-1 1,1 1-1,0-1 1,-1 0-1,1 0 0,-1-1 1,1 1-1,0-1 1,-1 1-1,1-1 0,-1 0 1,1-1-1,-1 1 0,5-3 1,-1 0 34,1 0 0,-1-1-1,0 0 1,0 0 0,0 0 0,-1-1 0,0 0 0,0-1 0,0 1-1,-1-1 1,0 0 0,-1-1 0,1 1 0,-1-1 0,-1 0-1,1 0 1,-1 0 0,-1 0 0,1 0 0,-2-1 0,2-11 0,-3 19-8,1 1 1,-1-1 0,0 0 0,0 0-1,0 1 1,0-1 0,0 0 0,0 1-1,0-1 1,0 0 0,0 0 0,-1 1-1,1-1 1,0 0 0,0 1 0,-1-1-1,1 0 1,0 1 0,-1-1 0,1 0-1,0 1 1,-2-1 0,2 1-2,-1 0-1,1 0 1,-1 0 0,1 0-1,-1 0 1,1 0 0,-1 0-1,1 0 1,-1 1 0,1-1-1,-1 0 1,1 0 0,-1 1-1,1-1 1,-1 0 0,1 1-1,0-1 1,-1 0 0,1 1-1,-1-1 1,1 1 0,-4 4-7,0-1-1,1 1 1,0-1 0,-5 10 0,-2 10-24,-8 29 0,16-44 28,0-1 0,0 1 0,1-1-1,0 1 1,0 0 0,1 0 0,1 13 0,-1-21 0,0 1-1,1 0 1,-1 0-1,0 0 1,1 0-1,-1 0 1,1 0-1,-1-1 1,1 1-1,0 0 0,0-1 1,0 1-1,0 0 1,0-1-1,0 1 1,0-1-1,0 1 1,1-1-1,-1 0 1,0 1-1,1-1 1,-1 0-1,1 0 1,0 0-1,-1 0 1,1 0-1,0-1 1,0 1-1,-1 0 0,1-1 1,0 1-1,0-1 1,0 0-1,0 0 1,0 0-1,0 0 1,-1 0-1,4 0 1,1-1-11,0-1 0,0 0 0,0 0 0,0 0 0,-1-1 0,1 0 0,-1 0 0,1 0 0,-1 0 0,9-9 1,2-4-22,-1-1 0,-1-1 0,18-27 0,-9 13-82,-22 31 102,-1 0 0,1 0 1,0 0-1,-1 0 0,1 0 1,0 0-1,0 0 0,0 0 1,0 1-1,0-1 0,0 0 1,0 1-1,2-2 0,-3 2 8,0 0-1,0 0 1,1 1 0,-1-1-1,0 0 1,1 0-1,-1 0 1,0 0-1,0 0 1,0 1 0,1-1-1,-1 0 1,0 0-1,0 0 1,0 1 0,1-1-1,-1 0 1,0 0-1,0 1 1,0-1-1,0 0 1,0 0 0,1 1-1,-1-1 1,0 0-1,0 0 1,0 1-1,0-1 1,0 0 0,0 1-1,0-1 1,0 0-1,0 1 1,-3 37-270,2-30 244,0 1-13,0-3 55,0 0-1,1 0 0,0 0 0,0 0 0,1 7 0,-1-13-4,0 1 1,0 0-1,0-1 0,0 1 1,1 0-1,-1-1 0,0 1 0,0-1 1,1 1-1,-1-1 0,1 1 0,-1 0 1,0-1-1,1 1 0,-1-1 1,1 0-1,-1 1 0,1-1 0,-1 1 1,1-1-1,0 1 0,1-1 5,-1 0 0,0 0-1,0 0 1,0 0 0,0 0-1,1 0 1,-1 0 0,0 0-1,0-1 1,0 1 0,0 0 0,0-1-1,0 1 1,0-1 0,0 1-1,0-1 1,1 0 0,13-8 82,-1-2 0,16-13 0,-17 13-56,0 0 0,22-13 0,-34 24-37,-1-1-1,1 1 0,-1 0 0,1-1 0,-1 1 0,1 0 0,0 0 0,-1-1 0,1 1 0,-1 0 0,1 0 0,0 0 0,-1 0 0,1 0 0,0 0 0,-1 0 0,1 0 0,0 0 0,-1 0 0,1 0 0,0 0 0,-1 0 0,1 0 0,-1 1 0,1-1 0,0 0 0,-1 1 0,1-1 0,-1 0 0,1 1 0,-1-1 0,1 1 0,-1-1 0,1 0 0,-1 1 0,1-1 0,-1 1 0,0 0 0,1-1 1,-1 1-1,0-1 0,1 1 0,-1-1 0,0 1 0,0 0 0,0-1 0,1 1 0,-1 0 0,0-1 0,0 1 0,0 0 0,0 0 0,0 7-55,1 0-1,-1 0 1,-1 12 0,0-11-118,1 0-148,-1-6 17,1 0 0,-1 0 0,1 0 0,0 0 0,1 0 0,-1 0 0,0 0 0,1 0 0,1 4 0,-2-7 220,1-1 0,0 1 1,-1-1-1,1 1 0,0-1 0,-1 1 0,1-1 0,0 1 0,-1-1 0,1 1 0,-1-1 0,1 0 0,-1 1 0,1-1 0,-1 0 0,1-1 0,-1 2 44,9-16-940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3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12035,'-5'5'996,"3"-4"-578,0 1 0,0-1-1,0 1 1,0 0 0,0 0-1,1 0 1,-1 0-1,1 0 1,-3 5 0,7-19 4628,-2 11-4337,-3 8-396,-7 20-244,-16 52 0,23-71-49,1 0 1,0 0-1,0 0 1,0 0 0,1 0-1,0 0 1,3 15-1,-3-22-11,0-1 0,0 1 0,0 0 0,0 0-1,1 0 1,-1 0 0,0 0 0,0 0 0,1 0 0,-1-1-1,1 1 1,-1 0 0,1 0 0,-1 0 0,1-1-1,0 1 1,-1 0 0,1-1 0,0 1 0,-1-1 0,1 1-1,0-1 1,1 2 0,-1-2 3,0 0 1,0 0-1,0 0 0,-1-1 1,1 1-1,0 0 0,0 0 0,0 0 1,0-1-1,0 1 0,0 0 1,0-1-1,-1 1 0,1-1 1,0 1-1,0-1 0,-1 1 0,2-2 1,3-2 37,-1-1 0,0 1 0,-1-1 1,1 0-1,4-8 0,-5 7-36,0-1-1,0 1 1,-1 0-1,0-1 0,0 1 1,0-1-1,-1 0 1,0 0-1,-1 1 1,0-1-1,0 0 0,-1-11 1,1 18-14,0-1 0,0 1-1,0-1 1,0 1 0,0-1 0,0 1 0,0-1 0,0 1 0,0 0 0,0-1-1,-1 1 1,1-1 0,0 1 0,0-1 0,-1 1 0,1 0 0,0-1-1,0 1 1,-1-1 0,1 1 0,0 0 0,-1-1 0,1 1 0,0 0-1,-1 0 1,1-1 0,-1 1 0,1 0 0,0 0 0,-1 0 0,1-1-1,-1 1 1,0 0 0,-1 0 10,2-1 4,0 1 0,0 0-1,0 0 1,0 0 0,0 0-1,0 0 1,-1 0 0,1-1-1,0 1 1,0 0 0,0 0-1,0 0 1,0 0 0,-1 0-1,1 0 1,0 0 0,0 0-1,0 0 1,0 0 0,-1 0-1,1 0 1,0 0 0,0 0-1,0 0 1,0 0 0,-1 0-1,1 0 1,0 0 0,0 0-1,0 0 1,0 0 0,-1 0-1,1 0 1,0 0 0,0 0-1,0 0 1,0 0 0,-1 0-1,1 0 1,0 1 0,0-1-1,0 0 1,0 0 0,0 0-1,0 0 1,0 0 0,-1 0-1,1 1 1,0-1-1,-4 14 124,2 23-303,2-32 215,7 198-61,-1 3 17,-7-176 7,-2 0-1,0 0 1,-3-1-1,-16 56 1,18-73 2,-13 31 42,16-40-50,-1 0 0,1 0 1,-1 0-1,0 0 1,0-1-1,0 1 0,0-1 1,0 1-1,-1-1 1,1 0-1,-4 2 0,6-3 0,-1-1 0,0 1-1,0-1 1,0 0 0,0 0-1,0 1 1,0-1 0,0 0-1,0 0 1,0 0 0,0 0-1,0 0 1,0 0 0,1 0-1,-1 0 1,0 0 0,0-1-1,0 1 1,0 0 0,0 0-1,0-1 1,0 1 0,0-1-1,1 1 1,-1-1 0,0 1-1,0-1 1,1 0 0,-1 1-1,0-1 1,1 0 0,-1 1-1,0-1 1,1 0 0,-1 0-1,0-1 1,-2-4 18,0 1 1,1 0-1,-1-1 1,-1-9-1,-2-7-182,1-1 0,1 0 0,1 0 0,1-1 0,2-45 0,3 34-680,2 0 0,1 0 1,14-44-1,-7 37 132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4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22 18188,'-1'-2'214,"0"1"-1,0-1 1,0 1 0,0-1 0,-1 1-1,1 0 1,0-1 0,-1 1 0,1 0 0,-1 0-1,1 0 1,-1 0 0,1 0 0,-1 1-1,0-1 1,1 0 0,-1 1 0,0-1-1,1 1 1,-1 0 0,0-1 0,0 1-1,0 0 1,1 0 0,-3 0 0,-4 0 133,1 0 0,-1 1-1,0 0 1,-12 3 0,16-3-334,0 0 0,0 1-1,0-1 1,0 1 0,1 0 0,-7 4 0,9-5-20,0-1 1,1 1 0,-1-1 0,1 1 0,-1-1 0,1 1 0,-1-1 0,1 1 0,-1 0 0,1-1 0,0 1 0,-1-1 0,1 1 0,0 0 0,0-1 0,-1 1 0,1 0 0,0 0 0,0-1 0,0 1 0,0 0 0,0-1-1,0 1 1,0 0 0,0 0 0,0-1 0,0 1 0,0 0 0,0 0 0,1-1 0,-1 1 0,0 0 0,1-1 0,-1 1 0,0 0 0,1-1 0,-1 1 0,1-1 0,-1 1 0,1-1 0,-1 1 0,1-1 0,-1 1 0,1-1-1,-1 1 1,2 0 0,11 8-183,0 1 0,1-2-1,18 9 1,-18-10-32,1 1 0,-1 0 0,25 20 0,-36-25 181,1 1-1,-1-1 1,0 0 0,-1 1 0,1 0 0,0-1 0,-1 1 0,0 0-1,0 0 1,0 1 0,-1-1 0,1 0 0,-1 0 0,0 1-1,0-1 1,0 1 0,-1-1 0,0 8 0,0-7 3,-1-1-1,1 1 1,-1-1 0,-1 0-1,1 0 1,0 0 0,-1 0-1,0 0 1,0 0-1,0 0 1,-1 0 0,1-1-1,-1 1 1,0-1 0,0 1-1,0-1 1,0 0 0,0-1-1,-1 1 1,1 0 0,-1-1-1,0 0 1,0 0 0,0 0-1,0 0 1,0-1 0,0 1-1,0-1 1,-1 0 0,1 0-1,0-1 1,-1 0 0,1 1-1,-1-1 1,1-1 0,0 1-1,-1 0 1,1-1 0,-5-2-1,-25-13-175,2-9-53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4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16179,'-3'15'424,"0"-1"0,1 1 0,0 0 0,2 0 0,0 18 0,0-3-16,-1 5-180,2 0 0,1 1 1,2-1-1,11 45 0,-14-76-214,0 0 0,0 0-1,1 0 1,-1 0 0,1-1 0,0 1-1,0 0 1,0-1 0,1 0-1,0 1 1,3 2 0,-4-4-6,1 0-1,-1 0 1,1 0 0,0-1-1,0 1 1,0-1 0,0 0 0,0 0-1,0 0 1,0 0 0,0-1-1,0 1 1,0-1 0,0 0 0,5 0-1,22-1 38,-22 0-48,0 0 0,0 1-1,0 0 1,1 1 0,-1 0-1,12 2 1,-18-2 25,0 0-1,0 0 1,0 0 0,1 0-1,-1 1 1,0-1 0,-1 1-1,1-1 1,0 1 0,0-1-1,-1 1 1,1 0 0,-1 0-1,1 0 1,-1 0 0,0 0-1,0 0 1,0 1 0,0-1-1,0 0 1,0 0 0,-1 1-1,1-1 1,-1 0 0,1 1 0,-1 4-1,0-2 117,0 0 0,-1 1 0,1-1 0,-1 0 0,0 1-1,-1-1 1,1 0 0,-1 0 0,0 0 0,0 0 0,-1 0 0,1-1 0,-1 1 0,0-1-1,0 1 1,-1-1 0,1 0 0,-1 0 0,0-1 0,0 1 0,0-1 0,-1 0-1,1 0 1,-1 0 0,0 0 0,-6 2 0,7-4-96,1 1 0,-1 0 1,0-1-1,0 1 0,-1-1 0,1 0 0,0-1 0,0 1 1,0-1-1,0 0 0,-1 0 0,1 0 0,0 0 1,0-1-1,-1 1 0,1-1 0,0-1 0,0 1 1,0 0-1,0-1 0,0 0 0,1 0 0,-1 0 0,0 0 1,1-1-1,0 1 0,-1-1 0,1 0 0,0 0 1,0 0-1,1 0 0,-1 0 0,-3-6 0,5 6-173,0 1 0,-1-1 0,1 0 0,0 0 0,0 0 0,0 0 0,1 1-1,-1-1 1,1 0 0,-1 0 0,1 0 0,0-1 0,0 1 0,1 0 0,-1 0 0,1 0 0,-1 1-1,1-1 1,0 0 0,0 0 0,0 0 0,0 0 0,1 1 0,-1-1 0,4-3 0,11-6-700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4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18444,'0'18'1976,"-3"6"-1408,-1 2-255,0 1 1103,1 2-832,3-4-264,1-3-672,2-3-376,6-8 592,-1-7-144,1-7-136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4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16347,'4'5'4582,"5"10"-2742,-2 6-1462,-1-1 0,0 1-1,-2 1 1,3 36 0,-3 90-286,-4-120-13,-8 201-15,0-52 4,8-172-113,1 46 167,0-47-239,-1-1 0,1 1 1,0-1-1,-1 1 0,1-1 0,1 1 0,-1-1 0,1 0 0,-1 1 0,1-1 1,2 3-1,-4-5 90,1-1 1,-1 0 0,0 0-1,0 0 1,0 0-1,0 0 1,1 0 0,-1 0-1,0 1 1,0-1-1,0 0 1,0 0 0,1 0-1,-1 0 1,0 0-1,0 0 1,0 0 0,0 0-1,1 0 1,-1 0-1,0 0 1,0 0 0,0 0-1,1 0 1,-1 0-1,0 0 1,0 0 0,0 0-1,0 0 1,1-1 0,-1 1-1,0 0 1,0 0-1,0 0 1,0 0 0,1 0-1,-1 0 1,0 0-1,0-1 1,0 1 0,0 0-1,0 0 1,0 0-1,0 0 1,1-1 0,-1 1-1,0 0 1,0 0-1,6-12-247,-5 8 73,7-14-381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4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19 17908,'0'-1'124,"-1"-1"0,1 1 1,-1 1-1,1-1 0,-1 0 1,1 0-1,-1 0 0,0 0 0,1 0 1,-1 0-1,0 1 0,0-1 1,1 0-1,-1 0 0,0 1 0,0-1 1,0 1-1,0-1 0,0 1 1,0-1-1,0 1 0,0 0 0,0-1 1,0 1-1,0 0 0,-2 0 1,1 0-15,0 1 0,1-1 0,-1 1 1,0-1-1,1 1 0,-1 0 0,0 0 1,1 0-1,-1 0 0,1 0 0,0 0 1,-1 0-1,1 1 0,-2 1 0,-3 4 11,0 1 0,0 0 0,1 0 0,-7 16 0,4-6-104,-10 35 0,16-46-22,1 0 0,-1 0-1,1 0 1,1 1 0,-1-1 0,1 0-1,1 0 1,1 10 0,-2-16 3,0 1-1,1-1 1,-1 0 0,0 0-1,1 1 1,-1-1 0,1 0-1,0 0 1,-1 0 0,1 0-1,0 0 1,0 0 0,0 0 0,0 0-1,0 0 1,0 0 0,0 0-1,0 0 1,0-1 0,0 1-1,0 0 1,0-1 0,1 1-1,-1-1 1,0 0 0,0 1-1,1-1 1,-1 0 0,0 0-1,1 1 1,-1-1 0,0 0-1,1 0 1,-1-1 0,0 1-1,0 0 1,1 0 0,-1-1-1,2 0 1,4-1-33,0 0-1,-1-1 1,1 0-1,-1 0 1,12-8 0,0-3-14,1-2 1,-2 0 0,0-1 0,15-20-1,18-19 569,-49 66 299,-4 6-661,2-11-138,-1 0 1,1 1 0,1-1 0,-1 0 0,1 1 0,0-1 0,0 1 0,1 6-1,0-11-16,-1 0-1,0 0 0,1 0 0,-1 0 0,1 0 0,-1 0 0,1 0 0,0 0 1,-1 0-1,1 0 0,0 0 0,0 0 0,-1-1 0,1 1 0,0 0 1,0 0-1,1 0 0,0 0 1,0 0 0,0-1 0,0 1 0,1-1 0,-1 1 0,0-1 0,0 0 1,0 0-1,0 0 0,0 0 0,0 0 0,4-1 0,5-2 8,-1 0 0,1-1 1,-1 0-1,1-1 0,-1 0 1,15-10-1,-14 8-18,-1 1 0,1 0 0,1 1 0,18-6 0,-29 11 2,0-1 1,0 1 0,-1 0-1,1 0 1,0 0-1,0 1 1,-1-1-1,1 0 1,0 0-1,-1 0 1,1 0-1,0 1 1,-1-1-1,1 0 1,0 1-1,-1-1 1,1 0-1,0 1 1,-1-1-1,1 1 1,-1-1-1,1 1 1,-1-1-1,1 1 1,-1-1-1,0 1 1,1 0-1,-1-1 1,1 1-1,-1 0 1,0-1-1,0 1 1,1 0-1,-1-1 1,0 1-1,0 0 1,0 0-1,0-1 1,0 1 0,0 1-1,1 37-43,-1-30 32,-1 1-102,1-4 154,0 0 1,0 0 0,0 0-1,1-1 1,2 10 0,-3-14-83,0 0 0,1 0 0,-1 0-1,1 0 1,-1 0 0,0-1 0,1 1 0,0 0 0,-1 0 0,1 0 0,-1-1 0,1 1 0,0 0 0,0-1 0,-1 1 0,1-1 0,0 1 0,0-1 0,0 1 0,0-1 0,0 1 0,0-1 0,-1 0 0,1 1 0,0-1 0,0 0 0,0 0-1,0 0 1,0 0 0,0 0 0,0 0 0,0 0 0,0 0 0,0 0 0,0-1 0,0 1 0,0 0 0,0 0 0,0-1 0,1 0 0,3-1-209,1-1 0,-1 1 1,0-1-1,0 0 0,0-1 1,-1 1-1,6-5 0,5-8-477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16548,'1'0'98,"-1"0"0,1 0 0,0 0 0,0 0 0,0 0 0,0 0 1,-1 0-1,1 0 0,0 0 0,0 0 0,0 0 0,-1 0 1,1 1-1,0-1 0,0 0 0,-1 1 0,1-1 0,0 0 1,0 1-1,-1-1 0,1 1 0,0-1 0,-1 1 0,1-1 0,-1 1 1,1 0-1,-1-1 0,1 1 0,-1 0 0,1-1 0,-1 1 1,0 0-1,1-1 0,-1 1 0,0 0 0,0 0 0,1 0 1,-1-1-1,0 1 0,0 1 0,6 35 1317,-6-25-1221,-1 0 0,0 0 0,-1 0 0,-1 0 0,1 0-1,-2 0 1,0-1 0,0 0 0,-1 0 0,-11 19 0,7-13 376,1 1 1,-12 36 0,19-53-539,1 0-1,0 0 1,-1 1-1,1-1 1,0 0-1,0 1 1,0-1-1,0 0 1,0 1-1,0-1 1,0 0-1,0 0 1,0 1-1,1-1 0,-1 0 1,0 1-1,1-1 1,-1 0-1,1 0 1,0 0-1,-1 0 1,1 1-1,1 0 1,0-1-10,-1 0 0,1 0 0,-1 0 0,1 0 0,0 0 0,0 0 0,0-1 0,-1 1 0,1-1 0,0 1 0,0-1 0,0 0 0,0 0 0,2 0 0,10 0 7,-1-2 1,0 0-1,23-6 1,-27 6 1,-6 1-38,16-3-582,0 0 0,0-2 0,0 0 0,-1-1 0,0-1 0,23-13 0,-40 20 525,0 1 1,-1-1-1,1 1 1,0-1-1,0 0 1,0 1-1,-1-1 1,1 0-1,0 0 1,-1 1-1,1-1 1,-1 0 0,1 0-1,-1 0 1,1 0-1,-1 0 1,0 1-1,1-1 1,-1 0-1,0 0 1,0 0-1,1-2 1,-4-7-898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4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843 529 17636,'12'-6'1584,"9"-2"-1040,2-2-256,9 1 704,1-1-391,0-1-961,-1-2 528,-9 4-192,-4 3-96</inkml:trace>
  <inkml:trace contextRef="#ctx0" brushRef="#br0" timeOffset="1">0 30 23061,'15'-1'1928,"-5"0"-1792,4-7-848,3 0 1544,-4 2-728,2 0-152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15883,'1'2'132,"0"0"1,0 0-1,-1 0 0,1 0 0,-1 1 0,0-1 0,1 0 0,-1 0 0,0 1 0,0-1 0,-1 0 0,0 5 1,1-1 86,-8 229 1417,7-234-1625,1 0 0,0 0 0,0 0-1,0 1 1,0-1 0,0 0 0,1 0 0,-1 0 0,0 0-1,0 0 1,1 0 0,-1 0 0,0 0 0,1 0 0,-1 0-1,2 1 1,-2-1-2,1-1-1,-1 0 1,0 0-1,1 0 1,-1 0-1,1 0 1,-1 0-1,0 0 0,1 0 1,-1-1-1,1 1 1,-1 0-1,0 0 1,1 0-1,-1 0 1,0 0-1,1-1 1,-1 1-1,0 0 1,1 0-1,-1 0 1,0-1-1,0 1 0,1 0 1,-1-1-1,0 1 1,0 0-1,1-1 1,19-31 349,41-92 420,-61 124-778,0-1 0,0 1 0,0 0 1,0-1-1,0 1 0,1-1 0,-1 1 0,0-1 1,0 1-1,0-1 0,0 1 0,1 0 1,-1-1-1,0 1 0,0 0 0,1-1 0,-1 1 1,0 0-1,1-1 0,-1 1 0,0 0 0,1-1 1,-1 1-1,1 0 0,-1 0 0,0 0 0,1-1 1,-1 1-1,1 0 0,-1 0 0,1 0 0,-1 0 1,0 0-1,1 0 0,-1 0 0,1 0 0,-1 0 1,1 0-1,-1 0 0,1 0 0,-1 0 1,1 0-1,-1 0 0,0 0 0,1 1 0,-1-1 1,1 0-1,-1 0 0,0 0 0,1 1 0,-1-1 1,1 0-1,-1 1 0,0-1 0,0 0 0,1 1 1,-1-1-1,0 0 0,1 1 0,-1-1 0,0 1 1,17 33-41,-12-22 35,-3-8 2,0 0 0,1-1 0,-1 1 0,1-1 0,-1 0 0,1 0 0,0 0 0,0 0 1,1 0-1,-1 0 0,0-1 0,1 0 0,0 0 0,-1 0 0,1 0 0,8 2 0,-7-3 5,0 0-1,0 0 1,0-1 0,0 0-1,1 0 1,-1 0 0,0-1-1,0 0 1,0 0 0,0 0-1,0-1 1,0 1-1,8-5 1,4-3 4,1-1 0,-1 0 1,-1-1-1,0-1 0,-1-1 0,24-26 0,-11 9 22,-2-2-1,27-43 1,-16 12-34,-32 57-8,-3 12 12,-3 13-5,0 1-1,-4 20 1,-3 27 24,8-51 4,-1 0 10,0 0 1,4 25-1,-3-38-22,0 0 0,1 0 0,-1 0 0,1-1 0,0 1 0,0 0 0,0 0 0,0-1 0,0 1-1,1 0 1,-1-1 0,1 1 0,-1-1 0,1 0 0,0 0 0,0 1 0,0-1 0,1 0 0,-1-1 0,4 4 0,-5-5-19,1 1 0,-1 0 0,0-1 0,1 0 0,-1 1 1,0-1-1,1 0 0,-1 1 0,0-1 0,1 0 0,-1 0 0,1 0 1,-1 0-1,0 0 0,1-1 0,-1 1 0,0 0 0,1-1 1,-1 1-1,0-1 0,1 1 0,-1-1 0,0 0 0,0 1 1,0-1-1,0 0 0,1 0 0,-1 0 0,0 0 0,-1 0 1,1 0-1,1-2 0,1-1-27,0-1-1,0 0 1,-1 0 0,1 0 0,-1 0-1,-1 0 1,3-8 0,2-21-85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5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0 573 10042,'2'-5'483,"-1"1"0,1-1 0,0 1 0,0 0 1,1 0-1,-1 0 0,5-5 0,-3 3-96,23-32 485,1 1 0,2 2 0,1 1 0,68-56 0,-47 50-632,2 3-1,107-57 0,-152 89-241,18-9 22,1 1 0,42-14 0,-60 24-10,0 1 0,0 0 1,0 0-1,1 1 1,-1 1-1,0 0 1,0 0-1,1 1 1,-1 0-1,0 1 0,13 3 1,10 7-3,-1 1 1,0 2 0,35 22-1,-30-17 94,61 27-1,-89-45-25,-1 1 0,1-1-1,-1 0 1,1-1 0,0 0-1,-1 0 1,1-1 0,0 0-1,0-1 1,0 0 0,-1 0 0,1-1-1,-1 0 1,1 0 0,-1-1-1,0 0 1,0-1 0,12-6-1,-1-2 120,-1-1 0,0 0-1,-1-2 1,0 0 0,-1 0-1,16-22 1,12-11-155,-43 47-343,0-10-1679,-4 2 1534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3:5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11570,'-10'42'5547,"9"-32"-5149,0 0 0,1 1-1,0-1 1,2 12-1,0-8-220,0-1-1,0 1 0,2-1 1,0 0-1,0 0 0,10 19 1,-12-28-145,0 0 0,0 0 0,1-1 0,-1 1 1,1-1-1,0 1 0,0-1 0,0 0 0,1 0 0,-1 0 0,1-1 1,-1 1-1,1-1 0,0 0 0,0 0 0,0 0 0,0-1 0,1 1 1,-1-1-1,0 0 0,0 0 0,1-1 0,8 1 0,-6-1 25,0-1-1,0 0 0,0 0 1,0 0-1,-1-1 0,1 0 1,0 0-1,-1-1 1,9-4-1,3-3 293,29-24 0,8-4 186,-48 34-509,1 1 1,0 1 0,0-1-1,0 1 1,0 1 0,0 0-1,15-1 1,12-2-12,17-6 17,-12 2-37,0 1 1,82-2-1,-110 9 5,-1 1 1,1 0-1,0 1 1,-1 0-1,1 1 1,-1 0-1,0 0 0,0 2 1,0-1-1,0 1 1,-1 1-1,0 0 1,0 0-1,0 1 1,8 8-1,-8-5 64,-1 1 1,0-1-1,-1 1 1,0 1-1,-1-1 0,0 1 1,-1 1-1,0-1 0,-1 1 1,0 0-1,-1 0 1,-1 1-1,3 18 0,-6-25-843,0 0-1,-1 0 0,1 0 0,-4 12 1,1-6 374,3-1-446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15475,'6'-1'1585,"-5"5"-1161,-1 9-168,0 1 776,-1 11-408,1 3-136,-3 7-160,1 2 0,1 3-32,0-3-23,1-2-25,0-1 8,1-7-368,2-4-312,3-10-681,-2-6 953,5-8-208,-1-8-128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16331,'5'13'1297,"-3"12"-1001,0 7-128,1 8 496,2 5-256,6 3-216,-3 2-32,4-4-160,-2-1-104,0-9-248,0-5-168,-2-8 632,-2-6-208,-6-8-96,0-3-80</inkml:trace>
  <inkml:trace contextRef="#ctx0" brushRef="#br0" timeOffset="1">13 343 15811,'-10'0'1761,"7"-1"-553,16-1 288,2 2-287,9-2-481,3-1-192,8-2-272,3 0-112,4-5-368,-1-2-256,0-5-488,-6-5 776,-3-6-153,0-5-143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14659,'10'7'1560,"-1"8"-975,-2 2-265,0 7 1280,1 5-872,2 4-376,-1 4-160,1 0-376,-1-1-208,-2-3-432,-1-4 680,-2-9-120,-4-3-112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16812,'0'-4'198,"0"0"1,0 0 0,0 0 0,0 0 0,1 0 0,-1 0-1,1 1 1,0-1 0,0 0 0,1 0 0,-1 1-1,1-1 1,-1 1 0,1-1 0,1 1 0,-1 0 0,0-1-1,5-4 1,-1 4 12,0-1 0,-1 1 0,1 1 0,1-1 0,-1 1 0,0 0 0,1 0-1,-1 1 1,12-3 0,-3 1-49,0 1-1,0 1 1,0 0 0,1 1-1,26 2 1,-31 0-147,-1 0 0,0 1 1,0 0-1,0 1 0,0 0 1,0 1-1,-1 0 0,1 0 1,11 8-1,-17-10-10,-1 0 0,-1 0 0,1 1 0,0-1 0,0 1-1,-1-1 1,1 1 0,-1 0 0,0 0 0,0 0 0,0 0 0,0 0 0,-1 0 0,1 0-1,-1 1 1,0-1 0,0 1 0,0-1 0,0 1 0,-1-1 0,1 1 0,-1 6 0,-1-3 38,0 0 1,0 0 0,-1 0 0,0 0 0,0 0 0,-1-1 0,0 1-1,0-1 1,-1 1 0,-5 7 0,8-14-62,1 1 1,-1 0-1,1 0 1,0-1-1,-1 1 1,1 0-1,0 0 1,-1 0 0,1 0-1,0 0 1,0-1-1,0 1 1,-1 0-1,1 0 1,0 0-1,0 0 1,1 0-1,-1 0 1,0 0-1,0-1 1,0 1-1,1 0 1,-1 0-1,0 0 1,1 0-1,-1 0 1,0-1-1,1 1 1,-1 0-1,1 0 1,0-1-1,-1 1 1,1-1-1,-1 1 1,1 0-1,0-1 1,1 2-1,4 1-136,0 1-1,0-1 1,1 0-1,8 3 0,6 3-157,-13-4 250,0 0 0,0 0 0,0 1 1,-1 0-1,0 0 0,0 1 0,0 0 0,10 14 0,-15-18 81,0 1 0,0-1 0,0 1 0,-1-1 0,0 1 0,1 0 0,-1 0 0,0 0 0,-1 0 1,1 0-1,-1-1 0,0 1 0,0 0 0,0 0 0,0 0 0,-1 0 0,1 0 0,-1 0 0,0 0 0,0 0 0,-1-1 0,1 1 0,-4 6 0,-1-1 142,0 0 0,0-1 0,-1 0 1,0-1-1,0 0 0,-1 0 0,0 0 0,0-1 0,0 0 0,-1 0 0,0-1 0,0 0 0,0-1 1,-1 0-1,0-1 0,1 0 0,-17 3 0,6-2 22,-1-1-1,0 0 1,0-2 0,1-1-1,-1 0 1,0-2-1,-35-6 1,53 7-178,-38-11-631,25 1-220,15 10 803,1 1-1,0-1 0,0 1 1,-1-1-1,1 1 1,0-1-1,0 1 0,0-1 1,-1 1-1,1-1 1,0 1-1,0-1 0,0 1 1,0-1-1,0 1 1,0-1-1,0 0 0,0 1 1,0-1-1,0 1 1,1-1-1,-1 1 0,0-1 1,0 1-1,0-1 1,1 1-1,-1-1 0,1 0 1,4-2-464,0 0-113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17508,'10'-20'1824,"-4"11"-1320,-3 9-216,1 9 881,0 9-513,-1 7-184,-3 8-280,0 5-88,-4 11-56,-2 6-24,-2 2 8,0 0-104,0-7-368,1-2-288,2-15 600,4-10-88,11-23-81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80 16540,'-5'14'1272,"-1"6"-1000,0 6-160,2 5 464,0 4-200,1 4-320,1-1-144,4 2-176,-1 2-104,3-5-152,-1-2-72,0-7-1481,-1-5 1641,-4-8-168,2-10-120</inkml:trace>
  <inkml:trace contextRef="#ctx0" brushRef="#br0" timeOffset="1">1 292 17476,'0'0'1408,"10"0"-1088,4 1-152,6 2 640,3-1-464,6-2-808,5-2 456,1-4-112,2 1-64</inkml:trace>
  <inkml:trace contextRef="#ctx0" brushRef="#br0" timeOffset="2">619 1 17852,'-3'23'1248,"0"7"-1048,-3 3-128,2 7 224,1 2-344,-1 2-424,2 0-184,2-5 464,-1-6-128,1-9-144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17564,'10'-7'390,"0"0"1,0 1-1,1 0 0,-1 1 1,1 0-1,1 1 1,-1 0-1,0 0 0,1 1 1,0 1-1,0 0 1,0 1-1,0 0 0,0 1 1,0 0-1,0 1 1,0 0-1,14 4 0,-22-4-379,-1 0 0,1 0 0,-1 1-1,0-1 1,0 1 0,0 0 0,0 0-1,0 0 1,0 1 0,-1-1 0,1 1-1,-1-1 1,1 1 0,-1 0-1,0 0 1,0 0 0,0 0 0,-1 0-1,1 0 1,-1 0 0,0 1 0,1-1-1,-1 1 1,-1-1 0,1 1 0,-1-1-1,1 1 1,-1-1 0,0 1 0,-1 4-1,0 11-335,-2-1 0,0 0 0,-1 0 0,-10 27 0,11-35-40,3-9 273,0 0 1,0 0-1,-1 0 1,1 0-1,0 0 1,0 0-1,0 0 1,0 1-1,0-1 1,0 0-1,0 0 1,0 0-1,1 0 1,-1 0-1,0 0 1,1 0-1,-1 0 1,1 0-1,-1 0 1,1 0-1,-1 0 1,1 0-1,-1-1 1,1 1-1,0 0 1,0 0-1,0-1 1,-1 1-1,1 0 1,0-1-1,2 2 1,3 1-167,0 0 0,0-1 1,0 0-1,10 3 0,11 3-229,-24-6 470,1-1-1,-1 1 1,0 0 0,0 0 0,0 0-1,0 1 1,0-1 0,0 1-1,-1 0 1,1-1 0,-1 1-1,0 0 1,1 0 0,-1 1 0,-1-1-1,1 0 1,0 1 0,-1-1-1,0 1 1,0-1 0,0 1-1,0 0 1,-1-1 0,1 1 0,-1 0-1,0 6 1,-1-2 234,-1-1 1,1 0-1,-1 0 1,0 0-1,-1 0 0,0 0 1,0-1-1,-1 1 1,1-1-1,-1 0 0,-1 0 1,-9 11-1,8-11 46,0 0 0,-1 0 0,1-1 0,-2 0 1,1-1-1,0 1 0,-1-1 0,0 0 0,0-1 0,0 0 0,0 0 0,-14 2 0,17-4-292,0-1-1,1 1 1,-1-1-1,0 1 1,0-2 0,1 1-1,-1 0 1,0-1-1,1 0 1,-1 0 0,0 0-1,1-1 1,-1 1-1,1-1 1,0 0-1,0 0 1,0-1 0,0 1-1,0-1 1,0 0-1,1 0 1,-1 0 0,1-1-1,-4-4 1,-3-13-282,8-1-141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18596,'-1'12'1568,"-2"-1"-1288,3-1-504,0-1 888,6-2-103,1-1-385</inkml:trace>
  <inkml:trace contextRef="#ctx0" brushRef="#br0" timeOffset="1">32 164 19348,'-9'8'2137,"9"2"-1489,-1-8-736,-1-2 1288,7-6-792,5 0-208,5-1-392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17180,'-9'-15'1408,"5"1"-1192,0 4-464,2 0 416,4 7-168,3 1-128,4 7-80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18572,'0'0'49,"1"0"1,-1 0-1,0 0 1,0 0-1,1 0 0,-1 0 1,0 1-1,0-1 1,1 0-1,-1 0 0,0 0 1,0 0-1,0 1 1,0-1-1,1 0 0,-1 0 1,0 0-1,0 1 1,0-1-1,0 0 0,0 0 1,0 1-1,1-1 1,-1 0-1,0 0 0,0 1 1,0-1-1,0 0 1,0 1-1,0-1 0,0 0 1,0 0-1,0 1 1,0-1-1,0 0 0,-1 1 1,2 17-51,-2-11 198,1 56 586,-1 46-526,21 172 0,-20-278-295,1 4-69,1 0 1,-1 1-1,1-1 0,4 10 1,-6-16 66,1 0 1,-1 0-1,0-1 1,1 1-1,-1 0 1,1 0-1,-1-1 1,1 1-1,-1 0 1,1 0-1,-1-1 1,1 1-1,0-1 1,-1 1-1,1-1 1,0 1-1,0-1 1,-1 1-1,1-1 1,0 1-1,0-1 1,0 0-1,0 0 1,-1 1-1,1-1 1,0 0-1,0 0 1,0 0-1,0 0 1,0 0-1,0 0 1,0 0-1,-1 0 1,1 0-1,0-1 1,0 1-1,0 0 1,0 0-1,-1-1 1,1 1-1,0-1 1,0 1-1,0-1 1,-1 1-1,1-1 1,1 0-1,3-4-367,0 0-1,0 1 0,0-2 0,-1 1 0,0-1 0,0 1 0,0-1 1,5-12-1,21-59-2655,-23 58 2562,54-180-983,-36 64 4465,-23 116-1065,-2 21-69,-5 33-507,2 0-1091,-6 175 381,10-188-664,1 0 1,0 1-1,2-1 1,1 0-1,0 0 1,2-1-1,11 27 0,1-16-464,-18-30 373,0 0-1,0-1 0,0 1 0,1 0 1,-1-1-1,0 0 0,1 1 1,0-1-1,-1 0 0,1 0 0,0 0 1,-1 0-1,1 0 0,0 0 0,4 1 1,-3-3-337,-5-7-181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32 15899,'-20'-12'1969,"2"2"-1313,10 4-296,3 3 904,11 4-408,9 4-255,5 0-665,0-2-384,11 0-353,2 0 617,10-2-160,2 2-88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22149,'-2'8'0,"-11"57"-76,12-60 56,1 1 1,0-1 0,0 1-1,0-1 1,1 1 0,-1-1-1,1 1 1,1-1 0,1 8-1,-2-12 16,-1-1-1,1 1 0,-1 0 1,0 0-1,1 0 0,0 0 0,-1 0 1,1 0-1,0-1 0,-1 1 1,1 0-1,0-1 0,0 1 1,-1 0-1,1-1 0,0 1 1,0-1-1,0 1 0,0-1 0,0 0 1,0 1-1,0-1 0,2 1 1,-1-1-2,0 0 1,0 0-1,1-1 1,-1 1-1,0 0 1,0-1-1,0 1 1,0-1 0,1 0-1,2-1 1,2-2-6,1-1-1,-1 0 1,1 0 0,8-8 0,5-9 143,36-46-1,-31 34 138,-26 34-255,1-1-1,-1 1 0,0-1 0,0 1 0,1-1 1,-1 1-1,0 0 0,0-1 0,1 1 0,-1 0 0,1-1 1,-1 1-1,0 0 0,1-1 0,-1 1 0,1 0 1,-1 0-1,0-1 0,1 1 0,-1 0 0,1 0 1,-1 0-1,1 0 0,-1 0 0,1 0 0,-1 0 0,1 0 1,-1 0-1,1 0 0,-1 0 0,1 0 0,0 0 1,0 1 1,-1 0 1,1 0 0,0 0-1,-1-1 1,1 1 0,-1 0-1,0 0 1,1 0 0,-1 0-1,0 1 1,1-1 0,-1 0-1,0 0 1,0 1 0,1 53 147,-2-42-116,1-9-25,0 1 1,0 0 0,0-1-1,1 1 1,0 0 0,2 7-1,-2-11-13,-1 0-1,1 0 1,-1 0-1,1 0 1,-1-1-1,1 1 1,0 0-1,0 0 1,-1 0-1,1-1 1,0 1-1,0-1 1,0 1-1,0 0 1,0-1-1,0 1 1,0-1-1,0 0 1,0 1-1,0-1 1,0 0-1,0 0 1,0 0-1,0 1 1,0-1-1,0 0 1,0 0 0,0-1-1,0 1 1,0 0-1,0 0 1,0 0-1,0-1 1,0 1-1,0 0 1,1-2-1,8-2 39,-1 0 0,0-1 0,0 0 0,0 0-1,15-14 1,-18 14-40,0-1 0,1 1-1,0 1 1,0-1 0,0 1-1,1 0 1,-1 1 0,1 0-1,0 0 1,9-2 0,-16 5-10,0 0 0,1 0 0,-1 0 0,0 0 0,1 0 1,-1 0-1,0 0 0,0 0 0,1 0 0,-1 1 0,0-1 0,0 0 1,1 1-1,-1-1 0,0 1 0,0 0 0,0-1 0,0 1 0,0 0 1,0 0-1,0-1 0,0 1 0,0 0 0,1 1 0,0 2-4,0 0 1,0 0-1,0 0 0,0 1 0,2 6 0,-3-8 13,0 1 0,0-1-1,0 1 1,1-1 0,0 1-1,-1-1 1,6 6-1,-6-8 3,0 0-1,0 0 1,0 0-1,1-1 1,-1 1-1,0 0 0,0-1 1,1 1-1,-1-1 1,1 1-1,-1-1 1,0 0-1,1 0 1,-1 1-1,1-1 0,-1 0 1,1 0-1,-1 0 1,1-1-1,-1 1 1,0 0-1,1 0 0,-1-1 1,1 1-1,-1-1 1,2 0-1,4-2 30,-1-1-1,1 1 0,0-1 1,10-8-1,-11 7-18,0 0 0,1 1 1,12-6-1,-18 9-19,0 1 1,-1 0-1,1 0 1,0-1-1,0 1 1,-1 0-1,1 0 1,0 0-1,-1 0 1,1 0-1,0 0 1,0 0-1,-1 0 1,1 0-1,0 0 1,0 0-1,-1 0 1,1 0-1,0 0 1,-1 1-1,1-1 1,0 0-1,-1 1 1,1-1-1,0 0 1,0 2-1,0-1-18,0 0 1,0 0-1,-1 1 0,1-1 0,0 0 0,-1 1 0,1-1 1,-1 1-1,0-1 0,1 0 0,-1 1 0,0 2 0,0 7-361,0-1 0,-1 1-1,-3 11 1,3-12-383,0-1 400,1-6-119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205 307 15427,'-2'-4'327,"1"0"-1,0 0 1,-1 0-1,0 0 1,1 0 0,-2 0-1,1 1 1,0-1-1,-1 1 1,1 0-1,-1-1 1,-5-3-1,6 6-203,0 0-1,-1-1 1,1 1-1,-1 0 1,1 0-1,-1 1 1,1-1-1,-1 0 1,1 1-1,-1 0 1,1 0-1,-1-1 1,0 1-1,1 1 1,-1-1-1,0 0 1,1 1-1,-1-1 1,1 1-1,-1 0 1,-3 1-1,-1 2-41,0-1-1,0 1 0,0 1 1,1-1-1,0 1 0,-1 0 1,2 0-1,-1 1 0,1 0 1,-1 0-1,2 0 0,-6 9 1,5-9-83,2 1 1,-1-1-1,1 0 1,0 1 0,0 0-1,1 0 1,0 0-1,0 0 1,1 0-1,0 0 1,0 0 0,1 1-1,0 10 1,0-16-2,0 0 1,0-1-1,0 1 1,1-1-1,-1 1 0,1-1 1,-1 1-1,1-1 1,-1 1-1,1-1 1,0 1-1,0-1 1,-1 0-1,1 1 1,0-1-1,0 0 1,1 0-1,-1 0 1,0 0-1,0 0 1,0 0-1,1 0 0,-1 0 1,1 0-1,-1-1 1,0 1-1,1 0 1,-1-1-1,1 0 1,-1 1-1,1-1 1,0 0-1,-1 1 1,1-1-1,-1 0 1,3-1-1,1 1 0,-1-1-1,1 0 0,-1 0 1,1-1-1,-1 1 1,0-1-1,1 0 1,-1 0-1,0 0 1,0-1-1,6-5 1,4-5 19,0-1-1,-1 0 1,-1-1 0,-1 0 0,0-1 0,-1 0 0,11-23 0,-1-5 323,24-80 0,-38 106-171,-1-1-1,0 0 1,-2 0-1,2-27 1,-5 34 26,-3 16-36,-3 21-28,-5 30-130,2 0 0,2 1 0,3-1-1,5 105 1,0-153 0,-1-1 0,2 1 0,-1-1-1,1 1 1,0-1 0,0 0 0,0 0 0,1 0-1,4 6 1,-5-10-8,-1 0-1,1 0 1,-1 0-1,1 0 1,0 0-1,0-1 1,0 1-1,0-1 1,0 1-1,1-1 0,-1 0 1,0 0-1,1 0 1,-1 0-1,0 0 1,1 0-1,-1-1 1,1 1-1,-1-1 1,1 0-1,0 0 1,-1 0-1,1 0 1,-1 0-1,1-1 1,2 0-1,1 0-23,-1-1 0,1 0-1,-1 0 1,1 0 0,-1-1 0,0 0-1,0 0 1,0-1 0,-1 1-1,1-1 1,-1 0 0,0 0 0,0 0-1,0-1 1,0 1 0,-1-1 0,0 0-1,4-6 1,2-7-9,-1 0-1,-1 0 1,0-1-1,4-20 1,-6 19 97,-1 0 0,0 0 0,-1 0 0,-2 0 0,0 0 0,-2-27 0,1 46-48,0 0 1,0-1-1,-1 1 0,1 0 0,0-1 1,0 1-1,-1 0 0,1 0 0,-1-1 1,1 1-1,-1 0 0,0 0 1,1 0-1,-1-1 0,0 1 0,0 0 1,0 0-1,0 0 0,0 1 1,0-1-1,0 0 0,-1-1 0,1 2-3,-1 0-1,1 0 0,0 0 0,0 0 0,0 0 1,0 0-1,0 0 0,0 0 0,0 0 0,0 1 1,0-1-1,-1 0 0,1 1 0,0-1 0,0 1 1,1-1-1,-1 1 0,0 0 0,0-1 0,0 1 1,0 0-1,0 0 0,1-1 0,-1 1 0,0 0 1,1 0-1,-2 2 0,-5 7 5,0 2 0,0-1 0,1 1 0,1 0 0,0 0 0,0 0 0,-2 15 0,2-5 12,1 0 0,0 1-1,1 29 1,2-43-4,1 1 1,1 0 0,0 0-1,0-1 1,4 14-1,-4-20-34,0-1 0,-1 1 0,1-1 0,1 0-1,-1 1 1,0-1 0,0 0 0,1 0 0,0 0-1,-1 0 1,1 0 0,0 0 0,0 0 0,0 0-1,0-1 1,0 1 0,0-1 0,1 0 0,-1 0-1,0 1 1,1-1 0,-1-1 0,1 1 0,-1 0 0,5 0-1,0 0-207,1-1 0,-1 0-1,1-1 1,-1 1 0,1-2-1,-1 1 1,12-4 0,-1-1-190,32-16 1,-11 0-199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20420,'1'0'1665,"1"8"-1217,-2 5-216,4 14 792,-1 8-272,1 14-464,-1 5-136,1 8-80,2 2 24,3-1-24,1-1-96,-3-13-312,3-6-312,0-18 1584,0-9-968,3-16 0,-3-10-32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18820,'-2'1'418,"0"-1"0,1 1 0,-1 0 0,0-1 0,1 1 0,-1 0-1,1 0 1,-1 0 0,1 0 0,0 0 0,-1 0 0,1 1 0,0-1 0,-2 2 0,-19 25 114,16-20-53,1-2-434,0 0-1,1 0 0,-1 1 1,1 0-1,1-1 0,-1 1 0,1 1 1,0-1-1,1 0 0,0 1 1,0-1-1,-1 12 0,3-18-57,1 1 0,-1-1 0,0 1 0,0-1 0,1 1 0,-1-1 0,1 1 0,0-1 0,-1 1 0,1-1 0,0 0 0,0 1 0,0-1 0,0 0 0,0 0 0,0 0 0,0 0 0,0 0 0,0 0 0,1 0 0,-1 0 0,0 0 0,1-1 0,-1 1 0,1 0 0,-1-1 0,0 1 0,1-1 0,1 1 0,7 1-143,0 0 1,0 0-1,15-1 0,-9 0-70,-11-1 159,0 1 0,0 0 0,-1 0 1,1 0-1,0 0 0,-1 1 0,1 0 0,-1 0 0,1 0 0,-1 0 0,5 4 0,-8-5 64,1 1 0,-1-1 1,0 1-1,1 0 0,-1-1 1,0 1-1,0 0 1,0 0-1,0-1 0,0 1 1,0 0-1,-1 0 0,1 0 1,-1 0-1,1 0 1,-1 1-1,0-1 0,0 0 1,0 0-1,0 0 0,0 0 1,0 0-1,-1 0 0,1 0 1,-1 0-1,1 0 1,-1 0-1,-2 3 0,0 3 93,-1-1 0,0 0 0,0 0 0,-1 0 0,1-1 0,-2 1 0,1-1 0,-1 0 0,-9 7 0,11-9-140,-1-1 1,0 1-1,1-1 0,-1 0 1,-1 0-1,1-1 0,0 0 1,-1 0-1,1 0 0,-1 0 1,1-1-1,-1 0 0,0 0 1,-6 0-1,12-1 38,-1 0 1,0 0-1,0 0 0,1 0 0,-1 0 1,0 0-1,0 0 0,1-1 1,-1 1-1,0 0 0,0 0 0,1-1 1,-1 1-1,0-1 0,1 1 1,-1 0-1,1-1 0,-1 1 0,0-1 1,1 1-1,-1-1 0,1 0 1,-1 1-1,1-1 0,0 1 0,-1-1 1,1 0-1,0 1 0,-1-1 1,1 0-1,0 0 0,0 1 1,0-1-1,-1 0 0,1 1 0,0-1 1,0 0-1,0 0 0,0 1 1,0-2-1,0-25-335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20060,'7'6'1825,"0"-6"-1265,3-1-240,9-2 896,2-3-360,5-1-536,4-2-296,3-2-784,0-2 1696,2-1-960,-4 1-32,-1 0-40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17852,'-3'17'466,"1"-1"0,0 0 0,2 1 0,1 18 0,-1 6 11,-1 8-47,2 0-1,11 67 0,-12-113-401,0-1-1,0 0 1,1 0 0,0 1-1,-1-1 1,1 0-1,0 0 1,0 0-1,0 0 1,0 0 0,1 0-1,-1 0 1,0 0-1,4 3 1,-4-4-17,1-1 1,-1 1 0,1-1 0,-1 1-1,1-1 1,-1 1 0,1-1 0,-1 0-1,1 0 1,-1 0 0,1 0-1,-1 0 1,1 0 0,-1 0 0,1-1-1,-1 1 1,1-1 0,-1 1 0,1-1-1,-1 1 1,0-1 0,1 0-1,1-1 1,5-2-34,1 0-1,-1 0 1,1 1 0,0 0-1,16-3 1,-22 5 5,-1 1 1,1 0-1,0 0 0,0 0 1,0 0-1,0 1 1,0-1-1,-1 1 0,1 0 1,0 0-1,0 0 0,-1 0 1,1 0-1,-1 0 0,1 1 1,-1-1-1,1 1 1,-1 0-1,0 0 0,0 0 1,0 0-1,0 0 0,2 3 1,-1-2 18,-1 1 1,1-1-1,-1 1 0,0 0 1,0 0-1,0 0 1,-1 0-1,1 0 0,-1 0 1,0 0-1,0 0 1,-1 1-1,1-1 0,-1 0 1,0 1-1,0-1 1,-1 8-1,0-10 42,0 1-1,0 0 1,0-1 0,0 1 0,0-1-1,0 1 1,-1-1 0,1 0-1,-1 0 1,0 1 0,1-1 0,-1 0-1,0 0 1,0-1 0,-1 1-1,1 0 1,0-1 0,-1 1 0,1-1-1,0 0 1,-1 0 0,0 0-1,1 0 1,-1 0 0,0 0 0,1-1-1,-1 1 1,-4-1 0,-5 1 73,1-1 0,-1 0 0,1-1-1,-1 0 1,1-1 0,0 0 0,-15-5 0,19 5-374,-1-1-1,1 0 1,0 0-1,0-1 0,1 1 1,-1-1-1,1-1 1,0 0-1,0 1 1,0-2-1,-9-10 1,14 15 206,0 0 0,1 0 0,-1 1 0,0-2 0,1 1 1,-1 0-1,1 0 0,-1 0 0,1 0 0,-1 0 0,1 0 1,0 0-1,0-1 0,-1 1 0,1 0 0,0 0 1,0 0-1,0 0 0,0-1 0,1 1 0,-1 0 0,0 0 1,0 0-1,1 0 0,-1-1 0,1 0 0,14-11-853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1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19068,'3'19'1448,"-4"-1"-1168,-5-2-280,6-3-48,0-3-288,0-6 352,2-4-576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2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17300,'8'48'4611,"-4"26"-2242,-2-23-1525,7 121 521,10 118-1766,-19-275-38,0-11 257,0 0 1,0-1 0,0 1 0,1 0-1,-1 0 1,1-1 0,0 1-1,0 0 1,0-1 0,1 1-1,1 3 1,4-7-400,3-7-146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119 364 14451,'18'-12'1332,"-15"7"-762,-14 6-109,6 2-351,0 0 0,-1 0 0,1 0 0,0 1-1,0-1 1,1 1 0,-1 0 0,1 1 0,0-1 0,0 1-1,-6 9 1,-2 4 65,2 0 0,-11 23 0,16-31-120,1 1 0,1 0 0,-1 0 0,2 1 0,-3 19 0,5-27-38,-1 0 0,2-1 1,-1 1-1,0 0 0,1-1 1,-1 1-1,1-1 0,0 1 1,0-1-1,2 4 0,-2-5-5,0 0 0,0-1 0,0 1 0,1 0 0,-1-1 0,0 0 0,1 1 0,-1-1 0,1 0 0,-1 1 0,1-1 0,0 0 0,-1 0 0,1 0-1,0-1 1,0 1 0,0 0 0,0-1 0,3 1 0,0 0 5,1-1 1,-1 0-1,1-1 0,-1 1 0,1-1 1,-1 0-1,1 0 0,-1-1 0,0 0 1,0 0-1,0 0 0,0 0 0,0-1 1,0 0-1,7-5 0,4-4 41,0-1-1,27-29 0,-15 9-3,-2 0-1,-2-2 0,-1 0 1,-1-2-1,-3 0 0,0-2 1,-3 0-1,-1-1 0,10-46 1,-22 76-43,10-48 78,-12 55-80,-1 1 1,0-1-1,0 0 1,0 0-1,0 0 1,0 1-1,0-1 1,-1 0-1,1 0 1,-1 1-1,0-1 1,0 0-1,0 1 1,0-1-1,0 1 1,-4-5-1,5 6-4,-1 1 0,0-1 0,0 0-1,0 1 1,0-1 0,0 1 0,0-1 0,0 1 0,0 0 0,0-1-1,0 1 1,0 0 0,0 0 0,0-1 0,0 1 0,0 0 0,-1 0-1,1 0 1,0 1 0,0-1 0,0 0 0,0 0 0,0 0 0,0 1-1,0-1 1,0 1 0,0-1 0,0 1 0,0-1 0,0 1-1,0-1 1,0 1 0,0 1 0,-4 1 18,0 1 0,0 0 0,1 1 0,-5 5 0,-3 4 32,2 0 0,0 1 0,-10 19-1,17-27-51,0-1 1,0 0-1,1 1 0,0-1 0,0 1 0,1-1 1,0 1-1,0 0 0,0 0 0,1 0 0,0 9 1,1-13-33,0 0 1,0 0 0,0 0 0,0 0-1,1 0 1,-1 0 0,1 0 0,-1 0 0,1 0-1,0-1 1,0 1 0,1-1 0,-1 1 0,0-1-1,1 0 1,-1 0 0,1 0 0,0 0 0,0 0-1,3 1 1,8 3-245,1 1 0,-1-2-1,17 4 1,-1 0-253,-21-6 340,-1 0-1,0 0 0,-1 1 0,1 0 0,-1 0 1,1 1-1,10 9 0,-15-11 148,0-1-1,-1 2 1,0-1 0,0 0-1,0 0 1,0 1-1,0-1 1,-1 1 0,1-1-1,-1 1 1,0-1 0,0 1-1,0 0 1,-1 0-1,1 0 1,-1-1 0,0 1-1,0 0 1,-1 5 0,0 5-75,-1-1 0,-7 25 0,9-38 101,0 0-1,0 0 1,0 0 0,0 0-1,0 0 1,0 0 0,1 0-1,-1 0 1,0 0 0,0 0-1,0 0 1,0 0 0,0 0-1,0 0 1,0 0 0,0 0-1,0 0 1,0 0 0,0 0-1,0 0 1,0 0 0,0 0-1,0 0 1,0 0 0,0 0-1,0 0 1,1 0 0,-1 0-1,0 0 1,0 0 0,0 1-1,0-1 1,0 0 0,0 0-1,0 0 1,0 0 0,8-12-144,9-17 34,2-5-95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52 18076,'-9'0'1239,"3"-1"-962,1 1-1,-1 0 1,0 0-1,1 1 1,-1-1-1,1 1 1,-1 0-1,1 1 0,0-1 1,-1 1-1,1 0 1,0 0-1,0 1 1,-7 4-1,5-1-246,1-1-1,0 1 0,0 0 0,1 1 1,-1-1-1,1 1 0,1 1 1,-1-1-1,1 0 0,0 1 0,1 0 1,0 0-1,0 0 0,1 0 1,0 0-1,0 1 0,1-1 0,0 1 1,1-1-1,0 1 0,1 13 0,-1-21-32,0 0 0,1 0 0,-1 0-1,0 0 1,0 0 0,1 0-1,-1 0 1,0 0 0,1 0-1,-1 0 1,1 0 0,0-1 0,-1 1-1,1 0 1,-1 0 0,1-1-1,0 1 1,0 0 0,-1-1-1,1 1 1,0 0 0,0-1 0,0 1-1,1 0 1,0-1-6,-1 0 0,1 0 0,-1 0 0,1 0-1,-1 0 1,1-1 0,-1 1 0,1 0 0,-1-1 0,1 1 0,-1-1 0,0 0 0,1 1 0,1-2 0,4-3-47,-1 0 0,0 0 0,0 0 1,11-13-1,-1-3 69,-1-2 0,-1 0 1,-1 0-1,0-1 0,-2-1 0,-1 0 0,9-38 0,-26 97 151,1 1 0,2 0 0,-1 40-1,5-72-146,0 0-1,0 0 1,1 1-1,-1-1 0,1 0 1,-1 0-1,1 0 1,0 1-1,2 3 1,-2-6-10,0 0 1,-1 0 0,1 0-1,0 0 1,0 0 0,0 0-1,0 0 1,0-1 0,0 1-1,0 0 1,0-1 0,0 1-1,0-1 1,0 1 0,1-1-1,-1 0 1,0 1 0,0-1-1,0 0 1,1 0 0,-1 0-1,0 0 1,0 0 0,1 0-1,-1 0 1,0 0 0,0 0-1,2-1 1,4-1 11,0 0 1,0 0-1,-1-1 0,1 0 0,0 0 1,-1-1-1,10-6 0,43-37-59,-38 29 15,-9 8 9,-6 4-10,1 0 0,0 1 1,-1 0-1,2 0 0,14-7 1,-21 12 24,-1 0 1,1 0 0,0-1-1,0 1 1,0 0 0,-1 0 0,1 0-1,0 0 1,0 0 0,0 0-1,-1 0 1,1 0 0,0 0 0,0 0-1,-1 1 1,1-1 0,0 0-1,0 1 1,-1-1 0,1 0-1,0 1 1,0-1 0,-1 1 0,1-1-1,-1 1 1,1-1 0,0 1-1,-1-1 1,1 1 0,-1 0 0,1-1-1,-1 1 1,0 0 0,1-1-1,-1 1 1,0 0 0,1 0 0,-1-1-1,0 1 1,0 0 0,0 1-1,2 4 25,-1 1 0,0 0-1,0 14 1,-1-9 6,7 55 163,-7-67-190,0 1 1,0 0-1,0-1 0,0 1 0,0-1 1,0 1-1,1-1 0,-1 1 1,0 0-1,0-1 0,0 1 0,1-1 1,-1 1-1,0-1 0,0 1 1,1-1-1,-1 1 0,0-1 0,1 0 1,-1 1-1,1-1 0,-1 1 0,1-1 1,-1 0-1,1 1 0,-1-1 1,1 0-1,0 0 0,0 0 0,0 0 0,0 0 0,0 0 0,-1 0 0,1-1 0,0 1 0,0 0 0,-1-1 0,1 1 0,0 0 0,0-1 0,-1 1 0,1-1 0,0 1 0,0-2 0,23-27 17,-23 28-22,23-35-8,-19 25-25,2 1 0,0 0-1,0 0 1,0 0 0,2 1 0,-1 0 0,20-15-1,-28 23 30,1 1 1,-1 0-1,1-1 0,-1 1 0,1 0 0,-1-1 1,1 1-1,-1 0 0,1 0 0,0-1 0,-1 1 1,1 0-1,0 0 0,-1 0 0,1 0 0,0 0 0,-1 0 1,1 0-1,-1 0 0,1 0 0,0 0 0,-1 0 1,1 1-1,0-1 0,-1 0 0,2 1 0,-1 0 3,-1-1 0,1 1 0,0 0-1,-1 0 1,1 0 0,-1 0-1,1 0 1,-1 0 0,0 0 0,1 0-1,-1 0 1,0 0 0,0 0 0,1 2-1,-1 5 35,0 1-1,0-1 0,-2 11 1,2-14 11,-7 68 424,7-66-385,3-8 247,4-10 315,-3 5-742,6-7 199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2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16636,'1'-8'496,"1"1"0,1 0 0,-1-1 0,1 1 0,0 0 0,1 1 0,-1-1 0,1 1 0,1-1 0,8-9 0,-8 11-334,0 0 0,0 0 1,1 1-1,-1 0 0,1 0 1,0 0-1,0 1 0,0-1 1,1 1-1,-1 1 0,13-4 1,-18 6-148,1-1 0,-1 1 0,1-1 0,-1 1 0,1 0 0,-1 0 0,1-1 0,-1 1 0,1 0 0,-1 0 0,1 1 0,0-1 0,-1 0 0,1 1 0,-1-1 0,1 0 0,-1 1 0,1 0 0,-1-1 0,0 1 0,1 0 0,-1 0 0,0 0 0,0 0 0,1 0 0,-1 0 0,0 0 0,0 0 0,0 0 0,0 0 0,0 1 0,-1-1 0,1 0 0,0 1 0,0-1 0,-1 1 0,1-1 0,-1 1 0,0-1 0,1 1 0,-1-1 0,0 1 0,0-1 0,0 1 0,0 1 0,0 6 56,0 0 0,-1 0-1,0 0 1,0 0 0,-1-1 0,-5 14-1,-6 10 213,-1-1 0,-19 30 0,-15 31 307,46-87-558,1-1 0,-1 0 0,1 1 0,-1-1 0,2 1 0,-1-1 0,0 6 0,1-9-28,0 0 0,0 0 0,0 0 0,0 0 0,0-1 0,0 1 0,1 0 0,-1 0 0,0 0 0,1 0 0,-1-1 1,0 1-1,1 0 0,-1 0 0,1-1 0,-1 1 0,1 0 0,0-1 0,-1 1 0,1-1 0,0 1 0,-1-1 0,1 1 1,0-1-1,-1 1 0,1-1 0,0 0 0,0 1 0,0-1 0,-1 0 0,1 0 0,0 1 0,0-1 0,0 0 0,0 0 0,0 0 1,-1 0-1,1 0 0,0 0 0,0 0 0,0-1 0,0 1 0,1 0 0,6-2-31,0 0-1,0 0 0,0-1 1,0 0-1,0 0 0,13-8 1,45-32-1147,-41 25 161,-14 11 457,20-15-1396,-29 21 1776,0-1 0,0 1 0,-1-1 1,1 0-1,0 0 0,-1 0 0,0 0 0,1 0 0,-1 0 0,0 0 0,0 0 0,1-3 0,-3-3-753,-5 3-46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76 128 15315,'-30'-2'1873,"7"-2"-793,6 1-360,11-2 1144,6-4-351,14 0-401,5-1-176,10-1-328,5-2-208,8 0-664,1-1-424,-2-1 584,2 5-128,-5 0-88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4:2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23085,'10'9'1848,"1"-2"-1624,-7-7-416,2-6 1281,4-7-617,7-4-456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3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1247 399 10146,'-19'-42'681,"6"14"-98,0 1 1,-2 0-1,-30-42 1,39 62-507,0-1 1,-1 2-1,0-1 1,0 1-1,-1 0 1,1 0-1,-1 1 1,0 0-1,-1 1 0,1-1 1,-1 2-1,0-1 1,0 1-1,0 1 1,0-1-1,-13 0 1,6 2-18,1 1 1,-1 0 0,1 2-1,0 0 1,-1 0-1,1 1 1,0 1 0,-26 11-1,-8 6 70,-54 31-1,43-18-73,2 2 0,1 3 0,-95 85 0,121-93-48,1 0 0,1 2 0,2 1 0,2 2-1,1 0 1,2 1 0,-22 50 0,20-27-12,2 1 0,3 1 0,3 1 0,3 1 0,3 0 0,2 0 0,3 1 0,3-1 0,3 1 0,3 0 1,2-1-1,3 1 0,3-2 0,3 0 0,44 118 0,-41-142-63,2-1 0,1-1-1,2-1 1,1-1 0,2-1 0,1-1-1,2-2 1,1-1 0,1-1 0,70 49-1,-65-54-38,1-1-1,0-3 0,2-1 0,0-1 1,1-3-1,1-1 0,0-2 0,0-2 1,2-1-1,80 5 0,-95-14 88,-1-1 1,0-1-1,0-1 0,0-2 0,-1 0 1,0-2-1,0-1 0,38-16 0,-32 8 106,0-1 0,-1-2-1,-1-1 1,-1-1-1,52-49 1,-39 27 94,-3-2-1,-1-2 1,-2-1 0,-3-2-1,-1-2 1,32-72 0,-24 32 158,-4-2 0,46-196 0,-61 195-193,-5-1 1,7-193-1,-23 240-127,-3-1 0,-1 0 0,-2 0 0,-3 1 1,-2 1-1,-2-1 0,-31-75 0,32 98-27,-2 0 0,-1 1 1,-1 0-1,-1 1 0,-1 1 0,-1 0 1,-1 2-1,-1 0 0,-41-30 0,29 27-89,-2 3-1,0 0 0,-1 3 1,-1 0-1,-1 3 0,-55-15 0,39 15-48,-110-13 0,66 24-46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3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13371,'-12'0'133,"1"1"0,-1 0 0,1 0 0,0 1 0,0 1 0,-1 0 0,-13 5 1,18-4-115,-1-1 1,1 2-1,0-1 1,0 1 0,0 0-1,1 0 1,0 1-1,0 0 1,0 0 0,-8 11-1,5-2 14,0-1 0,1 1 0,1 1 0,0 0 0,1 0 0,1 0 0,0 0 0,-2 20 0,0 11 6,-1 80 0,7-54-13,3 1 0,20 120 0,-15-156-15,1-1-1,2 0 0,2 0 1,2-1-1,1-1 0,37 64 1,-43-84-10,1-1 0,1 0 1,0-1-1,1-1 1,0 1-1,1-2 1,0 0-1,1 0 0,0-2 1,16 9-1,-22-13 17,1-1-1,0-1 1,0 0-1,1 0 1,-1-1-1,0 0 1,1 0-1,0-1 1,-1 0-1,1-1 1,0 0-1,-1-1 1,1 0-1,-1 0 1,1-1-1,-1 0 1,1-1-1,-1 0 0,13-6 1,-7 1 46,1-2 1,-2 0 0,1 0-1,-1-1 1,-1-1-1,0 0 1,0-1-1,-2-1 1,1 0-1,-2 0 1,0-1-1,-1 0 1,9-19-1,-1-3 103,-2 0 0,-1 0 1,-2-1-1,12-74 0,-17 71-75,-2-1 0,-2 1 0,-1-1 1,-3 0-1,-1 1 0,-2-1 0,-10-41 0,8 62 8,0 0-1,-1 1 0,-1 0 1,-1 0-1,0 1 1,-19-28-1,18 34-7,0 0-1,-1 1 1,0 0 0,-1 0-1,0 1 1,-1 1 0,-1 0-1,1 1 1,-21-11 0,-38-9 145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3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271 414 2345,'4'-10'-13,"0"-1"1,0 1 0,1 0 0,0 0-1,1 0 1,0 1 0,7-10 0,58-59 278,-27 31 862,-28 29-606,22-26 1061,-35 40-1280,0 0 1,0 0-1,-1-1 0,1 1 1,-1-1-1,0 0 1,0 1-1,1-8 0,-3 11-179,0-1-1,0 0 0,0 1 0,0-1 0,-1 0 0,1 1 0,0-1 0,-1 1 0,1-1 1,-1 1-1,0-1 0,1 1 0,-1-1 0,0 1 0,0-1 0,0 1 0,0 0 0,0-1 1,0 1-1,0 0 0,-1 0 0,1 0 0,0 0 0,-1 0 0,1 0 0,0 0 0,-1 1 1,1-1-1,-1 1 0,0-1 0,-2 0 0,-8-3 430,1 1 0,-1 1 0,-15-2 1,16 2-134,-5 0-252,1 0 0,-1 1 0,1 1 0,-1 0 0,0 1 0,1 1 0,0 0 0,-27 8 0,30-6-83,0 1-1,1 0 1,0 1 0,0 0-1,0 1 1,1 0 0,0 1-1,0 0 1,1 0 0,0 1-1,-11 13 1,7-5-105,1 1 0,1 0 1,0 0-1,2 1 0,0 0 0,1 1 0,1 0 1,1 0-1,1 1 0,0 0 0,2-1 0,0 1 1,1 1-1,2 32 0,3-19-32,1 1-1,1-1 1,2-1-1,2 1 1,1-1 0,2-1-1,30 63 1,-30-74-37,1-1-1,1 0 1,0 0 0,2-2 0,1 0 0,0 0-1,1-2 1,1 0 0,0-1 0,32 19-1,-36-26 39,-1-1 0,1-1 0,0 0 0,1-1 0,-1 0-1,1-1 1,0-1 0,1-1 0,-1 0 0,1-1 0,-1-1 0,1-1-1,0 0 1,-1-1 0,1 0 0,29-8 0,-34 5 72,1 0-1,0-1 1,-1 0-1,0-1 1,0 0 0,-1-1-1,0 0 1,0-1 0,0-1-1,-1 1 1,15-19 0,-14 14 47,-1-1-1,0 0 1,-2-1 0,1 0 0,-2 0 0,0-1 0,-1 0 0,6-23-1,-5 10 75,-2-1 0,-1 0 0,-2-1 0,0 1-1,-2-1 1,-2 1 0,0 0 0,-2 0 0,-16-59-1,10 59-128,-1 0-1,-1 1 1,-2 0-1,-1 1 0,-1 1 1,-1 0-1,-1 1 1,-2 1-1,0 1 0,-2 1 1,0 1-1,-2 0 0,0 2 1,-2 1-1,0 1 1,-30-16-1,-24-4-161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26 9650,'-13'-5'250,"0"0"0,0 1 0,0 1 0,-1 0 0,1 1 0,-27-2 0,34 5-153,0-1 1,0 1-1,0 0 1,0 0-1,0 1 1,0 0-1,0 0 1,0 0-1,0 1 1,1 0-1,-1 0 1,1 0-1,0 1 1,0 0-1,0 0 1,1 0-1,-8 8 1,3 0 3,0 0-1,1 0 1,1 1 0,0 0 0,0 0 0,1 1-1,1 0 1,0 0 0,-4 25 0,1 7 85,-3 85 0,8-56-145,3 1-1,4 0 0,13 76 1,-11-118-101,1 0-1,2-1 1,1 0 0,2-1 0,1 0 0,1-1 0,2 0-1,1-1 1,22 28 0,-28-43-48,1-1-1,1-1 1,0 0-1,1 0 1,1-1-1,-1-1 1,34 18-1,-38-24 61,0 0-1,0-1 0,0 0 0,1-1 1,0 0-1,0-1 0,0 0 0,0-1 1,0 0-1,0 0 0,0-1 0,0-1 1,0 0-1,18-4 0,-16 1 102,1-1 1,-1 0-1,0-1 1,0 0-1,-1-2 1,0 1-1,0-1 0,0-1 1,-1 0-1,-1 0 1,1-1-1,-2-1 0,1 0 1,-2 0-1,11-16 1,-2-2 260,-1-1 0,-1 0 0,-1-1 0,-2-1 0,12-47 0,-14 42-75,-2-1 0,-2 1 0,-2-1 0,-1 0-1,-2-1 1,-1 1 0,-2 0 0,-2 0 0,-2 0-1,-1 0 1,-1 1 0,-3 0 0,-21-51 0,24 69-171,-2 1 0,0 1 0,0 0 0,-2 1 0,0 0 1,-1 0-1,0 1 0,-2 1 0,-15-13 0,-57-38 204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3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44 13003,'-3'-5'145,"0"0"1,0 1-1,-1 0 1,0 0-1,0 0 1,-7-6-1,9 9-131,1 0-1,-1 0 0,0 0 0,1 0 1,-1 1-1,0-1 0,0 1 1,0-1-1,1 1 0,-1 0 1,0-1-1,0 1 0,0 0 0,0 0 1,0 0-1,0 1 0,1-1 1,-1 0-1,0 1 0,0-1 1,0 1-1,1 0 0,-1-1 0,-2 3 1,-5 2 53,0 2-1,0-1 1,1 1 0,0 0 0,0 1 0,1 0-1,0 0 1,0 1 0,-5 10 0,-4 6-21,1 1-1,-13 34 1,13-19-50,1 0 0,2 1 0,2 1 0,-6 61 0,10-44-9,3 0-1,9 103 0,-2-119-8,2-1-1,3 0 1,1 0 0,1-1 0,3 0 0,28 59-1,-32-81 2,1-1-1,1-1 1,1 0-1,0-1 1,1 0-1,23 20 1,-25-27 2,0 0 0,1 0 0,1-2 0,-1 0 0,1 0 1,1-1-1,-1-1 0,1 0 0,26 6 0,-24-9 24,1 0 0,-1-1 1,1-1-1,0-1 0,-1 0 0,1-2 0,0 0 0,-1 0 1,0-2-1,1 0 0,-1-1 0,-1-1 0,1 0 1,-1-1-1,0-1 0,-1-1 0,19-13 0,-14 8 52,-1-2 0,0 0 0,-2-1-1,0-1 1,-1 0 0,0-1 0,-2-1 0,0 0 0,-2-1-1,0-1 1,17-44 0,-18 34 8,-2 0 1,-1 0-1,-1-1 0,-2 0 1,-2-1-1,-1 1 0,-1-1 1,-4-33-1,1 47-116,0-1 0,-2 2 1,0-1-1,-1 0 0,-1 1 0,-1 0 1,-1 0-1,-1 1 0,0 0 0,-1 0 1,-1 1-1,0 1 0,-2 0 0,-21-23 1,24 31 10,0-1 1,-1 1 0,0 1-1,0 0 1,-1 1 0,1 0-1,-1 1 1,-1 0 0,-15-4-1,10 5-108,-29-1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3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4 13899,'-2'-1'51,"1"1"0,-1-1 0,0 1 1,0-1-1,1 1 0,-1 0 0,0-1 0,0 1 0,0 0 1,0 0-1,0 1 0,1-1 0,-1 0 0,0 1 0,0-1 0,0 1 1,1-1-1,-1 1 0,0 0 0,1 0 0,-3 1 0,-36 25 3,39-26-39,-15 13 50,0 1 0,0 0 1,1 2-1,1 0 0,-19 30 1,-49 104-46,55-92-120,2 1 1,3 2 0,-24 115-1,36-128 10,3 1 0,2 0-1,3 0 1,1 0 0,9 76 0,-5-109 27,0 0 1,0-1 0,2 1-1,0-1 1,1 0 0,1 0-1,0 0 1,1-1-1,1 0 1,15 21 0,-16-28 9,-1 1 0,1-2 1,0 1-1,1-1 1,0 0-1,0 0 0,1-1 1,-1-1-1,1 0 1,0 0-1,1-1 0,-1 0 1,1 0-1,0-1 1,0-1-1,19 2 0,-10-3-3,1-2 0,-1 0 0,-1-1 0,1-1 0,0-1 0,0 0 0,-1-2 0,0 0 0,0-1 0,-1-1 0,0-1-1,0-1 1,23-16 0,-9 3 81,-1-1 0,-1-2-1,-2-1 1,0-1-1,45-61 1,-51 58 30,-1-1 1,-3-2-1,0 1 0,-2-2 1,-2-1-1,-1 1 1,-2-2-1,-1 0 0,-2 0 1,4-44-1,-10 55-62,-1 0 0,-2 0 0,0-1-1,-2 1 1,-1 0 0,-12-44 0,10 51-23,-1 0 0,-1 1 0,0 0-1,-2 0 1,0 1 0,-1 0 0,0 1 0,-1 0 0,-23-21-1,-45-33-67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15467,'2'14'629,"0"0"0,-1 0 0,-1 0 0,-2 26 0,-1 8 127,6 5-217,13 79-1,2 13-1243,-18-144 655,0 1 1,0 0-1,0 0 0,0-1 0,0 1 0,0 0 0,0 0 1,-1-1-1,1 1 0,-2 2 0,2-4 20,0 0 0,0 1 0,0-1 0,0 0 0,-1 0-1,1 0 1,0 1 0,0-1 0,0 0 0,-1 0 0,1 0 0,0 0-1,0 0 1,-1 1 0,1-1 0,0 0 0,0 0 0,-1 0 0,1 0 0,0 0-1,0 0 1,-1 0 0,1 0 0,0 0 0,0 0 0,-1 0 0,1 0-1,0 0 1,-1 0 0,1 0 0,0 0 0,0-1 0,-1 1 0,1 0 0,0 0-1,0 0 1,-1 0 0,-3-3-171,1-1 0,-1 1 0,1 0 0,0-1 0,0 0 0,-4-5 0,-134-200 541,140 207-239,-1 1 0,1-1 0,0 0 1,0 0-1,0 0 0,0-1 0,0 1 1,1 0-1,-1 0 0,1 0 0,-1-1 0,1 1 1,0 0-1,0-4 0,0 5-38,1 0-1,-1 0 1,1-1-1,-1 1 1,1 0-1,0 0 1,0 0-1,-1 1 1,1-1-1,0 0 1,0 0-1,0 0 1,0 1-1,0-1 1,0 0-1,0 1 1,0-1-1,0 1 1,1-1-1,-1 1 1,0-1-1,0 1 1,0 0-1,0 0 1,1 0-1,-1 0 1,0 0-1,2 0 1,41-3 91,88 6 1,-42 1-512,-45-4 98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3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889 34 13235,'-9'-5'80,"0"0"-1,0 1 1,0 0 0,0 1-1,-1 0 1,0 0 0,1 1-1,-1 0 1,0 1 0,0 0-1,0 1 1,0 0 0,0 0 0,-20 4-1,-6 3-64,0 2-1,-56 21 1,89-29-2,-36 14-3,2 1-1,0 2 1,0 2-1,2 1 1,1 2 0,0 1-1,2 1 1,1 2-1,1 1 1,-41 51 0,53-56 3,1 1 1,2 0-1,0 2 1,2 0-1,0 0 1,-14 48-1,21-51-5,0 0 0,2 1 0,1 0 0,1-1 0,1 1-1,0 0 1,2 0 0,8 44 0,-5-47-33,2 0 0,0 0 0,2 0 0,0 0 0,1-1 0,1-1 1,1 0-1,1 0 0,0-1 0,1 0 0,1-2 0,1 1 0,0-2 0,1 0 0,23 17 1,-16-16-50,1-1 0,0-1 1,1-1-1,0-1 0,1-2 1,0 0-1,1-2 1,0 0-1,0-2 0,1-1 1,41 2-1,-40-7 31,0 0-1,0-2 1,0-1 0,0-2-1,-1 0 1,1-2 0,-2-1-1,1-2 1,-1 0-1,0-2 1,-1-1 0,41-26-1,-39 19 89,0-2 0,-1-1 0,-2-1 0,0 0 0,-1-2 0,-2-1 0,-1-1 0,-1-1 0,-1-1 0,18-39 0,-15 22 142,-2 0 0,-2-1 0,-3-1 0,-1 0 0,-3-1 0,-2-1 0,-2 0 0,-2 0 0,-3 0 0,-1 0 0,-14-102 0,-12 24 117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4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1529 63 5697,'-191'-34'3082,"102"16"-1067,57 13-1461,0 2-1,0 1 1,0 2-1,0 1 1,1 1-1,-52 11 1,-183 61-404,200-52-167,2 3 0,1 2 1,1 3-1,-98 65 0,131-74-4,1 1 1,1 2-1,1 1 0,-32 38 1,42-42 0,1 0 0,0 1 0,2 1 0,1 0 0,1 1 0,-15 44 0,21-49 10,1 1 0,0-1-1,2 1 1,0 0 0,2 1-1,0-1 1,1 0 0,1 0-1,0 0 1,2-1 0,1 1-1,0-1 1,9 23 0,5 1-38,1 0 0,2-2 1,2 0-1,43 56 1,-43-66-15,2-1 0,1 0 1,1-2-1,1-2 0,1 0 1,2-2-1,0-1 1,68 34-1,-31-25-354,1-4-1,2-2 1,0-4 0,2-3 0,84 11 0,384 20 94,-388-41 772,343 14 288,0-40-537,37-56 136,-3-28 10,-190 35-228,-302 59-115,341-76 62,-326 67-57,0-1 1,-2-4-1,0-1 1,88-53-1,-114 57-8,-2 0 0,0-2 0,-2 0 0,0-2 0,-1 0 0,-1-1 0,-1-1 0,-2-1 0,0-1 0,-2 0 0,13-29 0,-24 47-3,-1 0-1,0 0 1,-1-1-1,0 1 1,0-1-1,0 0 1,-1 1-1,-1-1 1,1 0-1,-2 0 1,1 1-1,-1-1 0,-3-13 1,1 14-1,1 0 0,-2 1 1,1-1-1,-1 1 0,0 0 0,-1 0 0,0 0 1,0 0-1,0 1 0,-1 0 0,0 0 0,0 1 1,0-1-1,-11-5 0,-47-28 73,-98-44 1,75 40 74,-92-51 151,-53-27-30,154 85-263,-88-28 1,44 29-127,-1 5-1,-235-25 1,-261 24-32,-651 83-2511,1034-25 2176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1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15307,'4'27'451,"1"0"0,1-1 0,1 0 0,1 0 0,22 46 0,-29-71-427,-1 0 1,1 1-1,-1-1 0,1 0 0,0 0 1,0 0-1,-1 0 0,1 0 0,0 0 1,0 0-1,0 0 0,0 0 1,0 0-1,0 0 0,1 0 0,-1-1 1,0 1-1,0 0 0,0-1 0,1 1 1,-1-1-1,2 1 0,-2-2 16,0 1-1,1-1 1,-1 1-1,0-1 1,0 1 0,0-1-1,0 0 1,0 1-1,-1-1 1,1 0-1,0 0 1,0 0 0,0 0-1,-1 0 1,1 0-1,0 0 1,-1 0 0,1 0-1,-1 0 1,1 0-1,-1 0 1,0-1-1,1 1 1,-1 0 0,0-2-1,3-13 485,-1 0-1,0 0 0,-1 0 1,-2-17-1,2-7 880,-1 40-1381,0 0 0,0 0 1,-1-1-1,1 1 0,0 0 1,0 0-1,0 0 1,0 0-1,0-1 0,0 1 1,0 0-1,0 0 0,0 0 1,0 0-1,1-1 0,-1 1 1,0 0-1,0 0 0,0 0 1,0 0-1,0 0 1,0-1-1,0 1 0,0 0 1,0 0-1,0 0 0,1 0 1,-1 0-1,0 0 0,0-1 1,0 1-1,0 0 0,0 0 1,1 0-1,-1 0 1,0 0-1,0 0 0,0 0 1,0 0-1,0 0 0,1 0 1,-1 0-1,0 0 0,0 0 1,9 6 373,9 20-603,-14-20 53,23 26-1211,-26-31 1308,1 0-1,-1 1 1,1-1 0,-1 0 0,1 0 0,0 0 0,-1 0 0,1 0-1,0 0 1,0 0 0,0-1 0,0 1 0,-1 0 0,1-1 0,0 0-1,0 0 1,0 1 0,3-1 0,8-4-444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5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42 160 14691,'-9'2'709,"7"-2"-614,0 0-1,0 0 0,0 1 0,0-1 1,0 1-1,0-1 0,0 1 0,0 0 1,0 0-1,0 0 0,0 0 0,0 0 1,0 0-1,-2 3 0,4-3-52,0-1 0,0 1 1,1-1-1,-1 1 0,0-1 0,0 0 0,1 1 0,-1-1 0,0 1 0,1-1 0,-1 0 0,0 1 0,1-1 1,-1 0-1,0 1 0,1-1 0,-1 0 0,1 1 0,-1-1 0,1 0 0,-1 0 0,1 0 0,-1 1 0,1-1 0,-1 0 1,1 0-1,18 5 335,-17-4-284,53 13 243,1-3 1,1-2-1,92 2 0,-109-11-523,0-2-1,0-2 1,0-2 0,-1-1 0,77-25 0,-79 18-697,61-30 0,-83 36 548,-1-1 1,-1 0-1,1-1 0,-2 0 1,1-1-1,20-23 1,-10 0-340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5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14435,'-2'7'129,"1"0"0,0 0 1,1 0-1,-1 0 0,1 0 0,1 0 0,-1 0 1,1 0-1,0 0 0,1 0 0,0 0 0,0 0 1,0-1-1,1 1 0,0-1 0,0 1 0,1-1 1,-1 0-1,1-1 0,1 1 0,-1 0 0,1-1 1,0 0-1,0-1 0,1 1 0,-1-1 0,1 0 1,0 0-1,0 0 0,0-1 0,1 0 0,6 2 1,18 7-111,-2-3 34,-2 2-1,1 0 1,-1 2-1,35 24 1,-56-33-12,1 1-1,-1 0 1,0 0-1,-1 1 1,0-1 0,1 1-1,-2 1 1,1-1 0,-1 1-1,0 0 1,0 0 0,-1 0-1,0 0 1,0 0-1,-1 1 1,0-1 0,0 1-1,0 0 1,-1 0 0,-1-1-1,1 16 1,-3-9 40,0 0-1,-1 1 1,0-2-1,-1 1 1,-1 0 0,0-1-1,0 0 1,-2 0-1,0 0 1,-9 12 0,7-10-114,-2-2 0,1 1 1,-2-1-1,0-1 0,0 0 1,-1-1-1,-29 19 0,38-27 25,0-1-1,-1 0 0,1 0 0,-1 0 1,1-1-1,-6 2 0,-24-1-122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5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9 17348,'-2'-1'118,"1"0"1,-1 1 0,1-1 0,-1 0-1,1 0 1,-1 1 0,1-1 0,-1 0-1,0 1 1,1 0 0,-1-1-1,0 1 1,0 0 0,1 0 0,-1 0-1,0 0 1,1 0 0,-1 1 0,0-1-1,1 0 1,-1 1 0,0-1-1,1 1 1,-1-1 0,-2 3 0,-5 1 237,0 1 0,-17 12 0,24-16-296,-11 9-28,1 1-1,0 0 0,1 1 0,0 0 1,1 1-1,0 0 0,1 0 0,0 1 1,1 0-1,1 1 0,0 0 0,1 0 1,1 0-1,0 1 0,-2 17 0,6-30-35,1-1-1,0 0 0,-1 0 0,1 0 0,0 0 0,0 1 0,1-1 0,-1 0 1,0 0-1,1 0 0,-1 0 0,1 0 0,0 0 0,0 0 0,0 0 0,0 0 1,0 0-1,0 0 0,0 0 0,0 0 0,1-1 0,-1 1 0,1-1 1,-1 1-1,1-1 0,0 1 0,0-1 0,2 2 0,4 0-16,1 0 0,-1 0 1,1-1-1,-1 0 0,17 2 0,16 3-9,-29-3 30,1 0 1,-1 1-1,0 0 0,0 1 0,-1 0 0,1 1 0,-1 0 0,-1 1 0,1 0 0,-2 1 1,12 11-1,-17-15 26,0 1 0,1-1 1,-2 1-1,1 0 0,-1 0 1,0 0-1,0 1 0,0-1 1,-1 1-1,0-1 0,-1 1 1,1 0-1,-1 0 0,-1 0 1,1-1-1,-1 1 0,0 0 0,-1 0 1,1 0-1,-2 0 0,1 0 1,-4 12-1,1-11 44,1 0 0,-1 0 1,-1 0-1,1 0 0,-1-1 0,0 1 0,-8 6 0,11-11-125,-1 0 0,0 0 0,0 0-1,0 0 1,0-1 0,-1 0 0,1 1-1,-1-1 1,1 0 0,-1-1 0,0 1-1,0-1 1,1 1 0,-1-1-1,0 0 1,0-1 0,-7 1 0,10-1 9,0 0 1,0 0 0,0 0-1,0 0 1,0 0 0,1 0-1,-1-1 1,0 1 0,0 0-1,0-1 1,0 1 0,0-1-1,1 1 1,-1-1 0,0 1-1,0-1 1,1 1 0,-1-1 0,1 0-1,-1 1 1,0-1 0,1 0-1,-1 0 1,0 0 0,0-2-17,1 1-1,-1-1 1,0 0 0,1 1 0,-1-1 0,1 0 0,0-4 0,0-23-517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5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14563,'78'291'3223,"-35"-117"-2668,-35-146-436,0-2 304,-2 0-1,7 53 1,-12-79-404,-1 0-1,0 0 1,0 0 0,0 1-1,0-1 1,0 0-1,0 0 1,0 1-1,0-1 1,0 0 0,0 0-1,0 1 1,0-1-1,0 0 1,0 0-1,0 0 1,0 1 0,0-1-1,0 0 1,0 0-1,0 1 1,-1-1-1,1 0 1,0 0 0,0 0-1,0 1 1,0-1-1,0 0 1,-1 0-1,1 0 1,0 0 0,0 0-1,0 1 1,0-1-1,-1 0 1,1 0 0,0 0-1,0 0 1,-1 0-1,-7-6 382,-7-15 2,-7-21-174,2-1 1,3-1 0,1-1 0,2-1 0,-8-48 0,17 72-223,2-1 1,0 1-1,1-1 0,1 0 0,2 1 0,0-1 0,5-24 1,-5 39-27,0 1 0,1-1 0,1 1 1,-1-1-1,1 1 0,0 0 0,1 0 1,0 0-1,0 1 0,0-1 1,1 1-1,0 0 0,0 0 0,1 0 1,-1 1-1,1 0 0,0 0 0,1 0 1,-1 1-1,1 0 0,0 0 1,0 1-1,13-5 0,-11 6-27,0 0 1,0 0-1,-1 1 0,1 0 1,0 0-1,0 1 0,0 0 1,0 1-1,13 2 0,-19-2 40,-1-1-1,1 1 1,-1 0-1,1 0 1,-1 0-1,0 0 1,1 1-1,-1-1 1,0 1-1,0-1 0,0 1 1,0 0-1,0 0 1,0 0-1,2 2 1,-3-1 21,0-1 1,0 1 0,0-1 0,0 1-1,-1 0 1,1-1 0,-1 1-1,1 0 1,-1-1 0,0 1-1,0 0 1,0 0 0,0-1 0,-1 1-1,1 0 1,-1-1 0,-1 6-1,-2 1 58,0 0 0,0 0-1,-1 0 1,0-1 0,-1 0-1,0 0 1,0 0 0,-1-1-1,1 0 1,-1 0 0,-1-1-1,0 0 1,0 0 0,-9 5-1,4-3-198,-1-1-1,1 0 1,-1-1-1,-1 0 1,1-1 0,-1-1-1,1-1 1,-23 3-1,15-6-840,22 0 953,-1 0 0,1 0 0,0 0 0,-1 0 0,1 0 0,0 0 0,0 0 0,-1 0 0,1 0 0,0 0 0,-1 0 0,1 0 0,0-1 0,0 1 1,-1 0-1,1 0 0,0 0 0,0 0 0,-1 0 0,1-1 0,0 1 0,0 0 0,0 0 0,-1-1 0,1 1 0,0 0 0,0 0 0,0-1 0,0 1 0,-1 0 0,1 0 1,0-1-1,0 1 0,0 0 0,0 0 0,0-1 0,0 1 0,0 0 0,0-1 0,0 1 0,0 0 0,0 0 0,0-1 0,0 1 0,0 0 0,0-1 0,0 1 0,0 0 1,1 0-1,-1-1 0,0 1 0,0 0 0,0 0 0,0-1 0,0 1 0,1 0 0,-1 0 0,0-1 0,0 1 0,0 0 0,1 0 0,13-13-657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5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109 485 13507,'-2'-4'358,"0"0"-1,0 1 1,0-1 0,-1 0 0,0 1-1,1-1 1,-1 1 0,-1 0 0,1 0 0,-4-3-1,6 6-296,0-1 0,0 0 1,0 1-1,0-1 0,0 1 0,0-1 0,0 1 0,0 0 0,0-1 0,0 1 0,0 0 0,-1 0 0,1-1 0,0 1 0,0 0 0,0 0 0,-1 1 0,1-1 0,0 0 0,0 0 0,0 0 1,0 1-1,0-1 0,-1 1 0,1-1 0,0 1 0,0-1 0,0 1 0,0-1 0,0 1 0,1 0 0,-1 0 0,0 0 0,0-1 0,0 1 0,0 0 0,1 0 0,-1 0 0,1 0 1,-2 2-1,-3 7 35,0 0 0,1 0 0,0 0 0,1 1 0,0-1 0,0 1 0,1 0 0,-1 14 0,1 90 326,2-107-380,5 25 140,-5-33-178,0 1 0,0-1 0,0 1 0,0-1 0,0 0 1,1 1-1,-1-1 0,0 0 0,0 1 0,0-1 1,1 0-1,-1 1 0,0-1 0,0 0 0,1 0 0,-1 1 1,0-1-1,1 0 0,-1 0 0,0 0 0,1 1 0,-1-1 1,0 0-1,1 0 0,-1 0 0,0 0 0,1 0 1,0 0 0,0 0 1,0-1 0,0 1-1,-1 0 1,1-1 0,0 1-1,0-1 1,0 0 0,-1 1 0,1-1-1,0 0 1,-1 1 0,1-1-1,-1 0 1,1 0 0,-1 1 0,1-2-1,20-33 93,-1-2-1,19-52 0,-10 23 69,-26 57 115,-6 7 328,2 2-580,1 0 0,-1 0 0,0 0 1,1 0-1,-1 0 0,0-1 0,1 1 0,-1 0 0,0-1 0,1 1 0,-1 0 0,1-1 0,-1 1 0,0-1 0,1 1 0,-1-1 0,1 1 0,0-1 0,-1 1 1,1-1-1,-1 1 0,1-2 0,-10-22 560,10 24-587,0 0 0,0 0 0,0 0 1,0 0-1,0 0 0,0 0 0,0 0 0,0 0 1,0 0-1,1 0 0,-1 0 0,0 0 0,0 0 1,0 0-1,0 0 0,0 0 0,0 0 0,0 0 1,0 0-1,0 0 0,0 0 0,0 0 0,0 0 1,0 0-1,0 0 0,0 0 0,0 0 0,0 0 1,0 0-1,1 0 0,-1 0 0,0 0 0,0 0 0,0 0 1,0 0-1,0 0 0,0 0 0,0 0 0,0 0 1,0 0-1,0 0 0,0 0 0,0 0 0,0 0 1,0 0-1,0 0 0,0 0 0,0-1 0,0 1 1,0 0-1,0 0 0,0 0 0,0 0 0,0 0 1,8 13-18,-7-8 20,1-1 1,0 1-1,-1 0 1,0-1-1,0 1 1,0 0-1,-1-1 1,1 1-1,-1 0 1,0 0-1,-2 9 1,1-1 60,0 1-39,1 0 0,1 0 0,3 21 0,-3-28-34,1 0 0,-1 0 1,1 0-1,1-1 0,-1 1 1,1-1-1,0 1 0,1-1 1,4 6-1,-8-12 7,0 1 0,1-1 0,-1 1 0,1-1 0,-1 1 0,1-1 0,-1 1 0,1-1 1,0 1-1,-1-1 0,1 0 0,-1 1 0,1-1 0,0 0 0,-1 1 0,1-1 0,0 0 0,-1 0 0,1 0 0,0 0 0,0 0 0,-1 0 0,1 0 1,0 0-1,-1 0 0,1 0 0,0 0 0,0 0 0,-1 0 0,1-1 0,0 1 0,-1 0 0,1 0 0,-1-1 0,1 1 0,0-1 0,-1 1 0,1 0 1,-1-1-1,1 1 0,-1-1 0,1 1 0,-1-1 0,1 1 0,-1-1 0,1 0 0,-1 0 0,5-5 7,-2 0-1,1-1 0,5-11 1,-6 11-19,0 0 8,64-112-24,-61 109 25,1 1-1,0-1 1,1 1-1,0 1 1,0-1-1,1 1 1,0 1-1,0 0 1,13-8 0,-19 14 0,-1-1 0,0 1 0,1 0 0,-1 0 0,1 0 0,0 1 0,-1-1 0,1 0 0,0 1 0,-1 0 0,1-1 0,0 1 0,-1 0 0,1 1 1,0-1-1,-1 0 0,1 1 0,0-1 0,-1 1 0,1 0 0,-1 0 0,1 0 0,-1 0 0,1 1 0,-1-1 0,0 1 0,3 1 0,-1 2 10,1-1 0,-1 1 0,0 0 0,-1 1 0,1-1 0,-1 0 0,0 1 0,0 0 0,-1 0 0,3 7 0,-30-122 623,6 17-545,25 97-148,29 28 1,-33-32 60,-1 1 1,1-1 0,0 0-1,0 1 1,0-1 0,0 0-1,1 0 1,-1 0 0,0-1-1,0 1 1,1-1 0,-1 1-1,0-1 1,1 0 0,-1 1-1,0-1 1,1 0 0,-1-1-1,5 0 1,-3-1-1,0 0 0,-1-1 0,1 1-1,0-1 1,-1 0 0,1 0 0,-1 0 0,0-1 0,0 1-1,-1-1 1,1 0 0,-1 0 0,4-5 0,2-8 9,12-33 0,-17 43-4,0-1-1,-1 1 1,0-1 0,0 0-1,-1 0 1,0 0 0,0 0-1,-1 1 1,0-1 0,-2-13-1,2 21-2,0-1-1,0 1 0,0 0 0,1-1 0,-2 1 1,1 0-1,0-1 0,0 1 0,0 0 0,0 0 1,0-1-1,0 1 0,0 0 0,0-1 0,0 1 1,0 0-1,-1 0 0,1-1 0,0 1 1,0 0-1,0 0 0,-1-1 0,1 1 0,0 0 1,0 0-1,0 0 0,-1 0 0,1-1 0,0 1 1,-1 0-1,1 0 0,0 0 0,0 0 0,-1 0 1,1 0-1,0 0 0,-1-1 0,1 1 1,0 0-1,0 0 0,-1 0 0,1 0 0,0 1 1,-1-1-1,1 0 0,0 0 0,-1 0 0,1 0 1,0 0-1,0 0 0,-1 0 0,1 0 0,0 1 1,0-1-1,-1 0 0,1 0 0,0 0 0,0 0 1,-1 1-1,1-1 0,0 0 0,0 0 1,-1 1-1,-9 18-49,7-3 42,0-1 1,0 1-1,2-1 0,0 1 0,0 0 0,2 0 0,0 0 0,1-1 1,6 27-1,-8-41 6,1 0 0,-1 1 1,1-1-1,-1 0 0,1 0 1,-1 0-1,1 1 1,0-1-1,-1 0 0,1 0 1,0 0-1,0 0 0,0 0 1,0 0-1,0-1 0,0 1 1,0 0-1,0 0 1,2 0-1,-2 0 0,0-1 0,0 0 1,0 0-1,0 0 0,0 0 0,0 0 0,1 0 1,-1-1-1,0 1 0,0 0 0,0 0 0,0-1 1,0 1-1,0-1 0,0 1 0,0-1 0,0 1 1,1-2-1,5-3-10,-1-1 0,0 0 0,0 0 0,9-12 0,-9 10 3,22-27-21,-12 14 6,19-21 1,-31 38 20,0 0 0,1 0 1,-1 0-1,1 1 1,0-1-1,0 1 1,0 0-1,0 0 0,0 1 1,9-3-1,-12 5 3,0-1 0,0 1 0,0 0 0,-1 0 0,1 0 0,0 0 0,0 1 0,0-1 0,0 0 0,0 1 0,0-1 0,0 1 0,0 0 0,-1 0 0,1-1 0,0 1 0,-1 0 0,1 1 0,0-1 0,-1 0 0,1 0 0,-1 1 0,0-1 0,1 1 0,-1-1 0,0 1 0,0-1 0,1 4 0,4 4 2,-1 2 1,0-1-1,5 19 1,-6-16 6,0-2-1,-3-6 5,1 1 0,0-1 1,0 0-1,4 8 1,-5-13-11,-1 1-1,0-1 1,1 1 0,-1-1 0,0 1-1,1-1 1,-1 1 0,0-1-1,1 0 1,-1 1 0,1-1 0,-1 0-1,1 1 1,-1-1 0,1 0 0,-1 0-1,1 1 1,0-1 0,-1 0 0,1 0-1,-1 0 1,1 0 0,-1 0 0,1 0-1,0 0 1,-1 0 0,1 0 0,-1 0-1,1 0 1,0 0 0,-1 0 0,1 0-1,-1-1 1,1 1 0,-1 0 0,1 0-1,-1-1 1,1 1 0,-1 0 0,1-1-1,-1 1 1,1 0 0,-1-1 0,1 1-1,-1-1 1,0 1 0,1-1 0,-1 1-1,1-1 1,9-13 33,0 0 0,-1 0 1,0-1-1,8-20 0,11-20-17,-17 37-19,35-53-152,-42 65 104,1 1 0,0-1 0,0 1 0,1 0 0,-1 0 0,1 0 0,0 1 0,12-7 0,-16 10 28,0 0 0,-1 0 0,1 1 0,0-1-1,0 0 1,0 1 0,0 0 0,0-1 0,0 1 0,0 0 0,0 0 0,0 0 0,0 0 0,0 0-1,0 1 1,0-1 0,0 1 0,0-1 0,0 1 0,-1 0 0,4 1 0,-2 0-8,0 0 0,-1 1 0,1-1 0,-1 0 1,0 1-1,0 0 0,0 0 0,0-1 0,0 1 0,0 0 0,1 6 1,3 6-22,-2 0 1,0 0 0,-1 1 0,2 19-1,4 76 1204,-5-136-947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17524,'26'-11'1752,"11"-9"-1128,4-6-256,12-3 673,2-1-193,2 2-216,-1-1-280,-7 9-712,-9 3-368,-10 7 448,-7 4 104,-14 6-120,-4 6-129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14851,'23'8'1641,"8"-8"-729,4-2-248,5-8 976,1-2-360,7-1-295,-4-3-105,-4 4-688,-3 0-616,-9 1 488,-5-4-176,-9 2-184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42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13803,'3'-8'1264,"3"8"-1000,1 13-168,0 11 1201,6 10-1217,5 2-96,9 9-8,6 1 8,7 1 24,0-3 8,2-4-72,-4-4-128,0-4-633,-6-4 729,-6-6-104,-7-5-72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23 104 18844,'-4'8'641,"1"1"1,0 1-1,1-1 0,-1 0 1,0 19-1,1-15-651,0-1 1,1 0 0,1 0-1,0 1 1,1-1 0,3 19-1,-3-29 9,-1 0 0,1-1 0,-1 1-1,1 0 1,-1-1 0,1 1 0,0 0-1,0-1 1,0 1 0,0-1 0,0 1 0,0-1-1,0 0 1,1 1 0,-1-1 0,0 0-1,1 0 1,-1 0 0,1 0 0,-1 0 0,1 0-1,0 0 1,-1-1 0,1 1 0,0 0-1,-1-1 1,1 1 0,0-1 0,0 0 0,0 0-1,-1 0 1,1 0 0,0 0 0,0 0 0,0 0-1,-1 0 1,1-1 0,3 0 0,1-2-9,0 1 1,-1-1-1,1 0 1,-1 0 0,0 0-1,0-1 1,0 0 0,0 0-1,-1 0 1,6-6-1,4-8-27,0 0-1,-1-1 0,-1-1 0,-1 1 0,-1-2 0,13-34 0,-24 51-36,-4 11 58,-5 12 27,5-8 16,2 0 0,-1 0 0,2 0 0,-1 1 0,2-1 0,-1 0-1,1 17 1,1-25-17,1-1 0,-1 1 0,0 0 0,1-1 0,0 1 0,-1 0 0,1-1 0,0 1 1,1-1-1,-1 1 0,0-1 0,1 0 0,-1 1 0,1-1 0,2 2 0,-2-2-5,1 0 1,-1-1-1,0 1 1,1-1-1,0 0 0,-1 0 1,1 0-1,0 0 1,-1-1-1,1 1 1,0-1-1,0 1 1,-1-1-1,1 0 0,0 0 1,0 0-1,5-1 1,0-1-12,0 0 0,-1 0 1,1 0-1,0-1 0,-1 0 0,0-1 1,0 0-1,0 0 0,0 0 0,-1-1 0,0 0 1,0 0-1,11-12 0,-7 6-82,-1-1 0,0 0-1,-1 0 1,0-1 0,-1 0-1,9-22 1,-9 11-108,-7 24 184,0-1 0,1 0 0,-1 1 1,0-1-1,0 0 0,0 0 0,0 1 1,0-1-1,0 0 0,0 0 0,0 1 1,0-1-1,0 0 0,0 0 0,0 1 1,-1-1-1,1 0 0,0 1 0,0-1 1,-1 0-1,1 1 0,0-1 0,-1 0 1,1 1-1,-1-1 0,1 1 0,-2-2 1,2 2 8,-1 0 1,1 0 0,-1 0 0,0 0 0,1 1 0,-1-1-1,0 0 1,1 0 0,-1 0 0,1 0 0,-1 1 0,1-1 0,-1 0-1,0 1 1,1-1 0,-1 0 0,1 1 0,-1-1 0,1 1-1,0-1 1,-1 0 0,1 1 0,-1-1 0,1 1 0,0 0 0,-1 0-1,-10 19 142,10-17-110,-5 7 116,2 1 0,-7 20 1,10-27-111,0 0 1,0 0 0,1 0-1,-1 1 1,1-1 0,0 0 0,0 0-1,0 0 1,1 0 0,0 0-1,1 7 1,-1-10-38,-1 0 0,1 0 0,-1 1 0,1-1 1,0 0-1,0 0 0,0 0 0,-1 0 0,1 0 0,0 0 0,0 0 0,0 0 0,1 0 0,-1-1 1,0 1-1,0 0 0,0-1 0,1 1 0,1 0 0,1 0-38,-1 0-1,1-1 1,-1 1 0,1-1 0,0 0-1,-1 0 1,6-1 0,2 0-147,0-2 0,0 1 0,-1-2 0,12-3 0,6-7-521,31-19-1,-33 18-6,35-16 0,-60 31 720,-1 0 0,0 0 0,1-1 1,-1 1-1,1 0 0,-1 0 0,0 0 0,1 0 1,-1 0-1,1 0 0,-1 0 0,0 0 0,1 0 1,-1 0-1,1 0 0,-1 0 0,1 0 0,-1 0 1,0 0-1,1 1 0,-1-1 0,1 0 0,-1 0 0,0 0 1,1 1-1,-1-1 0,0 0 0,1 1 0,-1-1 1,0 0-1,1 0 0,-1 1 0,0-1 0,0 0 1,0 1-1,1-1 0,-1 1 0,0-1 0,0 0 1,0 1-1,0-1 0,1 1 0,-1-1 0,0 1 0,0-1 1,0 0-1,0 1 0,0-1 0,0 1 0,0 0 1,-2 31 449,1-14-136,1-16-318,1-1 1,-1 0 0,1 0-1,-1 1 1,1-1 0,0 0-1,0 0 1,-1 0 0,1 0-1,0 0 1,0 0 0,0 0-1,0 0 1,0-1-1,0 1 1,0 0 0,0 0-1,0-1 1,1 1 0,-1-1-1,0 1 1,0-1 0,0 1-1,1-1 1,-1 0 0,0 0-1,1 1 1,-1-1 0,0 0-1,1 0 1,-1-1-1,0 1 1,0 0 0,1 0-1,1-1 1,6-1-85,0 1 0,0-2 1,13-4-1,-14 4 159,-1 0 0,0 0 1,0 0-1,0-1 0,0 0 1,0 0-1,7-7 0,-12 9 41,0 0 0,0 0 1,-1 0-1,1-1 0,-1 1 0,0 0 0,1 0 0,-1-1 1,0 1-1,-1-1 0,1 1 0,0-1 0,-1 0 0,1 1 1,-1-1-1,0 1 0,0-1 0,0 0 0,0 1 0,0-1 1,0 0-1,-1 1 0,1-1 0,-1 1 0,-1-4 1,1 3 52,-1 0 1,1 0 0,1 0 0,-1-1 0,0 1-1,1 0 1,-1-1 0,1 1 0,1-7 0,-1 9-150,1-1 1,0 1-1,0-1 0,0 1 1,0 0-1,0-1 1,0 1-1,0 0 1,1 0-1,-1 0 1,0 0-1,1 0 1,-1 0-1,0 0 1,1 0-1,-1 1 1,1-1-1,0 1 0,-1-1 1,1 1-1,-1-1 1,4 1-1,105-22-1837,-87 16 1416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16804,'4'6'1432,"2"4"-952,3 4-200,4 7 656,1 4-232,5 9-288,2 5-127,1 4-89,2 1-48,0 4-232,1-2-200,-5-2-409,-2-3-135,-8-6 616,-5-5-152,-10-7-160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324 888 13835,'16'0'1544,"6"-12"-608,5-6-231,10-11 943,9-2-296,7-8-223,1 2-57,1 2-232,-2 2-248,-9 9-648,-4 2-368,-15 7-664,-14-1 952,-19-1-128,-12 0-176,-19-1-201</inkml:trace>
  <inkml:trace contextRef="#ctx0" brushRef="#br0" timeOffset="1">0 213 16251,'22'-12'2073,"1"-3"-1313,8-3-312,1-4 1081,11-6-633,3 1-120,4 1-368,-1 2-360,-3 7-880,-3 2 656,-11 8 24,-1 6-104,-13 2-112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13515,'38'45'1415,"-26"-28"-900,0-1 0,1-1 0,1 0 0,1-1 0,29 22 0,-43-35-493,1 0 0,-1 0-1,1-1 1,-1 1 0,1 0 0,-1-1 0,1 1 0,-1 0-1,1-1 1,-1 0 0,1 1 0,0-1 0,-1 0 0,1 0 0,0 0-1,-1 0 1,1 0 0,0 0 0,-1-1 0,1 1 0,-1 0-1,1-1 1,0 0 0,-1 1 0,1-1 0,-1 0 0,1 1 0,-1-1-1,0 0 1,1 0 0,-1 0 0,0-1 0,0 1 0,0 0-1,0 0 1,0-1 0,0 1 0,0 0 0,0-1 0,0 1 0,1-4-1,3-6 217,-1-1-1,0 0 1,0 0-1,2-19 1,-3 16 133,1-6 83,-3 14-203,0 0 0,1-1 1,0 1-1,4-9 0,-6 16-233,0-1-1,0 1 1,0 0 0,0 0 0,0 0-1,0-1 1,0 1 0,0 0-1,0 0 1,0-1 0,1 1-1,-1 0 1,0 0 0,0 0-1,0 0 1,0-1 0,1 1 0,-1 0-1,0 0 1,0 0 0,0 0-1,1 0 1,-1-1 0,0 1-1,0 0 1,1 0 0,-1 0-1,0 0 1,0 0 0,0 0-1,1 0 1,-1 0 0,0 0 0,0 0-1,1 0 1,-1 0 0,1 0-1,6 9 284,3 18-172,-10-26-112,15 53 69,11 32-1276,-26-86 1184,0 0 1,0 0-1,0 0 1,1 0-1,-1 0 1,0 0-1,0 0 1,0 0 0,0 0-1,0 0 1,0 0-1,0 0 1,0 1-1,0-1 1,0 0-1,0 0 1,0 0-1,0 0 1,1 0-1,-1 0 1,0 0-1,0 0 1,0 0-1,0 0 1,0 0-1,0 0 1,0 0 0,0 0-1,0 0 1,0 0-1,1 0 1,-1 0-1,0 0 1,0 0-1,0-1 1,0 1-1,0 0 1,0 0-1,0 0 1,0 0-1,0 0 1,0 0-1,0 0 1,0 0-1,0 0 1,1 0 0,-1 0-1,0 0 1,0 0-1,0 0 1,0 0-1,0-1 1,0 1-1,0 0 1,0 0-1,0 0 1,0 0-1,0 0 1,0 0-1,0 0 1,0 0-1,0 0 1,0 0 0,0-1-1,0 1 1,0 0-1,0 0 1,0 0-1,0 0 1,2-9-123,1-16-185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17364,'98'126'4076,"-15"-18"-3322,-76-99-710,17 20 57,31 28 0,-47-50-92,-1-1 0,1 0 0,0 0-1,0-1 1,1 0 0,0 0-1,0-1 1,0 0 0,13 4-1,-19-8 8,-1 1 0,0-1 0,0 0-1,0 1 1,0-1 0,0 0 0,0 0-1,0-1 1,1 1 0,-1 0 0,0-1-1,0 1 1,0-1 0,0 0 0,0 0-1,0 1 1,0-1 0,-1-1 0,1 1-1,0 0 1,0 0 0,-1-1 0,1 1-1,-1 0 1,1-1 0,-1 0 0,0 1-1,1-1 1,-1 0 0,0 0 0,0 0-1,0 0 1,0 0 0,-1 0 0,1 0-1,-1 0 1,2-4 0,0-6 89,0 0 1,-1 0-1,0 0 1,0 0-1,-2-15 0,-2 5 62,0 0 0,-1 1 0,0-1 0,-2 1 0,-1 0 0,-1 0-1,0 1 1,-23-39 0,10 36-33,10 17-86,11 6-48,-1 1 1,1-1-1,0 0 0,0 0 1,-1 0-1,1 1 1,0-1-1,0 0 1,0 0-1,-1 1 1,1-1-1,0 0 0,0 0 1,0 1-1,0-1 1,0 0-1,-1 1 1,1-1-1,0 0 0,0 1 1,0-1-1,0 0 1,0 1-1,0-1 1,0 0-1,0 1 1,0-1-1,0 0 0,0 1 1,0-1-1,1 0 1,-1 0-1,0 1 1,0-1-1,0 1 0,2 3-7,0 1-1,-1 0 1,2-1-1,-1 1 0,0-1 1,1 0-1,0 0 1,0 0-1,0 0 1,0 0-1,1-1 0,4 4 1,-5-4-3,0 0-1,0 0 1,0-1 0,1 1 0,0-1 0,-1 0 0,1 0 0,0 0 0,0-1-1,0 1 1,0-1 0,0 0 0,0 0 0,7 0 0,-8-1 5,0-1 0,0 0 0,0 1 0,0-1-1,0 0 1,-1-1 0,1 1 0,0 0 0,-1-1 0,1 0 0,-1 1 0,1-1 0,-1 0 0,0 0 0,0-1 0,0 1 0,0 0 0,0-1 0,-1 1 0,1-1 0,-1 1 0,1-1 0,1-5-1,0-1-3,0 0 0,0-1 0,-1 1 0,0-1 0,1-19 0,-2 14 10,-1 1 0,-1-1 1,-1 1-1,0-1 0,0 1 1,-2-1-1,0 1 0,0 0 1,-7-14-1,10 26-2,0 0 0,0 1 1,0-1-1,0 0 0,0 0 0,-1 1 1,1-1-1,-1 1 0,-1-2 0,3 2 0,-1 1 0,1 0 0,-1 0 0,1-1 0,-1 1 0,1 0 0,0 0 0,-1 0 0,1-1 0,-1 1 0,1 0 0,-1 0 0,1 0 0,-1 0 0,1 0 0,-1 0 0,1 0 0,-1 0 0,1 0 0,-1 0 0,1 1 0,-1-1 0,1 0 0,-2 0 0,1 2-2,0-1 1,0 0-1,-1 1 1,1-1-1,0 1 1,0-1-1,0 1 1,0 0-1,0-1 0,1 1 1,-1 0-1,1 0 1,-1-1-1,1 1 1,-1 0-1,1 0 1,0 0-1,0 2 1,-1 16-14,1-1-1,1 1 1,1-1 0,9 39 0,29 72-9,-37-122 12,21 50 3,-22-53-32,1 0 0,1 1 1,-1-1-1,0-1 0,1 1 1,0 0-1,0-1 0,6 4 1,-9-7 3,0 0 1,0 0-1,0-1 0,0 1 1,0 0-1,1-1 1,-1 1-1,0-1 1,0 1-1,0-1 1,1 1-1,-1-1 1,0 0-1,1 0 1,-1 0-1,0 0 1,1 0-1,-1 0 1,0 0-1,1 0 1,-1 0-1,0-1 1,0 1-1,1-1 0,-1 1 1,0-1-1,0 1 1,1-1-1,-1 1 1,0-1-1,0 0 1,0 0-1,0 0 1,0 0-1,0 0 1,0 0-1,-1 0 1,1 0-1,0 0 1,1-2-1,2-4-80,1-1-1,-1 1 0,-1-1 1,5-16-1,6-21-339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16524,'-11'24'511,"-16"36"840,25-53-1265,0-1 0,1 0 1,-1 1-1,1 0 0,0-1 1,1 1-1,0 10 0,0-16-90,0 0-1,0 1 1,0-1 0,1 0 0,-1 0-1,0 0 1,1 0 0,-1 0-1,0 0 1,1 0 0,0 0-1,-1 0 1,1 0 0,-1 0-1,1 0 1,0 0 0,0 0 0,0 0-1,-1 0 1,1-1 0,0 1-1,2 1 1,-1-2-15,0 1-1,0 0 1,0-1 0,0 0-1,0 1 1,0-1 0,0 0-1,0 0 1,0 0 0,0 0-1,5-1 1,5-2-99,0-1 0,0 0 0,18-9 0,-16 7 65,-13 5 52,26-10-3,1 1 0,47-11 0,-68 19 70,0 1 0,0 0 0,0 0 0,0 1 0,0-1 0,0 2-1,0-1 1,0 1 0,0 0 0,0 0 0,0 1 0,0 0 0,0 0 0,-1 1 0,1 0 0,-1 0 0,7 5-1,-10-6 22,0 0-1,0 1 1,-1-1-1,1 1 1,-1-1-1,0 1 1,0 0-1,0 0 1,0 0-1,0 0 0,-1 0 1,1 1-1,-1-1 1,0 1-1,0-1 1,0 0-1,0 5 1,0-2 52,-1-1 0,0 1 0,-1-1 0,0 1 0,1-1 0,-2 1 0,1-1 1,-1 0-1,1 1 0,-5 6 0,2-3-1,-2 1 1,1-1-1,-2 0 0,1 0 0,-1-1 1,0 0-1,-1 0 0,0 0 1,0-1-1,-18 12 0,19-15-82,0 0-1,0 0 1,0-1-1,-1 0 1,1 0-1,-1-1 1,0 0-1,0 0 1,0-1-1,0 0 1,0-1-1,0 1 1,0-1-1,0-1 1,0 0-1,0 0 1,-13-4-1,-9-8 14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15883,'3'2'188,"-1"-1"0,1 1-1,-1 0 1,1 1-1,-1-1 1,1 0 0,-1 1-1,0-1 1,0 1 0,0 0-1,2 4 1,5 6 173,103 150 1912,128 248 0,-235-401-2225,-2-5 3,-1 0 1,1 0-1,0 0 0,0 0 0,0-1 1,7 7-1,-10-11-46,0 0 1,0 1-1,0-1 0,0 0 1,1 0-1,-1 0 0,0 0 1,0 0-1,0 0 0,1 0 1,-1 0-1,0 0 0,0 0 1,0 0-1,1 0 1,-1 0-1,0 0 0,0 0 1,0 0-1,1 0 0,-1 0 1,0 0-1,0 0 0,0 0 1,0-1-1,1 1 0,-1 0 1,0 0-1,0 0 0,0 0 1,0 0-1,1 0 0,-1-1 1,0 1-1,0 0 0,0 0 1,0 0-1,0 0 0,0-1 1,0 1-1,0 0 0,1 0 1,-1 0-1,0-1 0,0 1 1,0 0-1,0 0 1,0 0-1,0-1 0,0 1 1,0 0-1,0 0 0,0 0 1,-1-1-1,2-14 161,-7-20 54,-2-1 1,-1 2-1,-23-59 1,21 64-120,-10-18 10,15 35-104,0-1-1,1 0 1,-5-20-1,33 57-124,-1 2 50,-10-10 46,1-1 1,0 0 0,28 22-1,-40-36 22,0 0 0,0 0 0,0 0 0,0 0-1,0-1 1,0 1 0,0-1 0,0 1 0,1-1-1,-1 1 1,0-1 0,0 1 0,1-1 0,-1 0-1,0 0 1,1 0 0,-1 0 0,0 0 0,1 0-1,-1 0 1,0 0 0,0 0 0,1-1 0,-1 1 0,0 0-1,2-1 1,-1-1 0,-1 1 0,1-1 0,0 1 0,-1-1-1,1 0 1,-1 0 0,0 0 0,0 0 0,1 0 0,-1 0-1,0 0 1,-1 0 0,2-4 0,1-6 5,0-1-1,-1 1 1,0-1 0,-1-15-1,-1-6 11,-2-1-1,-1 0 0,-9-38 1,22 114-86,2 0 0,2-1 0,37 75 0,-49-113 69,-1 1 0,1 0-1,0-1 1,0 1 0,0-1 0,0 0 0,0 0 0,0 0 0,1 0 0,-1 0 0,6 3 0,-7-4 1,0-1 0,0 0 0,0 0 0,0 0 0,0 0 0,0 1 0,0-1 0,0-1 0,0 1 0,0 0 0,0 0 0,0 0 0,0 0 0,0-1 0,0 1-1,0 0 1,0-1 0,0 1 0,0-1 0,-1 1 0,1-1 0,0 1 0,0-1 0,0 0 0,-1 0 0,1 1 0,0-1 0,-1 0 0,1 0 0,0 0 0,-1 1 0,1-1 0,-1 0 0,0 0 0,1 0 0,-1 0 0,1-2 0,4-10 0,0-1 1,-1 0-1,-1 0 1,0 0-1,-1 0 1,-1 0-1,0-27 1,-2 8 6,-2 1 0,-9-44 0,9 62-1,3 8-3,-1 1-1,0-1 1,0 1 0,0-1 0,-1 1 0,0 0 0,0-1 0,0 1-1,-1 0 1,0 0 0,-4-5 0,7 9-3,0 1 1,-1 0-1,1 0 0,0 0 1,0 0-1,0-1 0,-1 1 1,1 0-1,0 0 0,0 0 1,0 0-1,-1 0 1,1 0-1,0 0 0,0-1 1,-1 1-1,1 0 0,0 0 1,0 0-1,-1 0 0,1 0 1,0 0-1,0 0 0,-1 0 1,1 0-1,0 0 1,0 1-1,0-1 0,-1 0 1,1 0-1,0 0 0,0 0 1,-1 0-1,1 0 0,0 0 1,0 1-1,0-1 0,-1 0 1,-3 11-19,1 14 2,3-25 17,-1 18-6,1 52-28,1-64 30,-1 0 0,1 0 0,0 0 0,0 0 1,1 0-1,0 0 0,0-1 0,4 9 0,-5-13 3,-1 0 1,1 0-1,0 0 1,0 0-1,0 0 1,0 0-1,-1-1 1,1 1-1,0 0 1,0 0-1,0-1 1,1 1-1,-1-1 0,0 1 1,0-1-1,0 1 1,0-1-1,0 0 1,1 1-1,-1-1 1,0 0-1,0 0 1,1 0-1,-1 0 1,0 0-1,0 0 1,0 0-1,1-1 1,1 0-1,3-1-5,0 0 1,1-1-1,-1 1 0,8-6 1,-6 3-3,22-11-58,1 1 0,1 1 0,38-10 0,-57 20 32,0 1 1,0 0 0,1 1-1,-1 1 1,0 0 0,1 1-1,-1 0 1,1 1 0,-1 0-1,1 1 1,14 5 0,-6 4 35,-10-5 359,-18-14 51,-236-222 984,285 236-1698,-33-4 197,0 0-115,0-1-1,0-1 0,0 1 1,0-2-1,0 1 0,0-1 1,0-1-1,0 0 1,18-6-1,-22 6 5,-1 0 0,0 0 1,0 0-1,0-1 0,-1 0 0,1 0 0,0 0 0,-1 0 1,0-1-1,0 1 0,0-1 0,0 0 0,-1-1 0,1 1 1,-1-1-1,0 1 0,0-1 0,-1 0 0,4-9 0,-2-3-501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17588,'-14'7'1672,"13"-3"-1144,1 1-256,4-5 1065,2 0-761,4-5-800,0 0-336,4-4 448,5 0-137,4-1-119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108 391 16972,'8'-7'276,"-1"-1"0,-1 0 0,1 0 0,-1 0 0,-1-1 0,1 0 0,-2 0 1,1-1-1,-1 0 0,4-15 0,-6 20-225,-1 0-1,0 0 1,0 0-1,0 0 1,0 0 0,-1-1-1,0 1 1,0 0-1,-1 0 1,1 0-1,-1 0 1,0 0 0,0 0-1,-1 0 1,1 0-1,-1 0 1,0 0 0,-1 1-1,1-1 1,-1 1-1,0 0 1,-6-7 0,8 9-36,-1 0 0,0 0 0,0 0 0,0 1-1,-1-1 1,1 1 0,0 0 0,-1-1 0,1 1 0,0 0 0,-1 0 0,1 0 0,-1 1 0,0-1 0,1 1 0,-1-1 0,0 1 0,1 0 0,-1 0 0,0 0 0,1 0 0,-1 1 0,1-1 0,-1 1 0,0-1 0,1 1 0,-1 0 0,1 0 0,-1 0 0,1 0 0,0 1 0,0-1 0,-3 3 0,0 0 0,0 0-1,0 1 0,1-1 1,0 1-1,0 0 0,0 0 1,0 1-1,1-1 0,0 1 1,0 0-1,1 0 0,-4 11 1,1 2-6,2 0 0,0-1 1,1 1-1,1 0 0,1 1 1,1-1-1,0 0 0,1 0 1,8 30-1,-9-46-9,0 0 0,0 0 0,1 0 0,-1 0 0,1 0 0,-1-1 0,4 5 0,-4-6 0,-1 0 0,1-1 0,-1 1 0,1-1 0,-1 0-1,1 1 1,0-1 0,-1 1 0,1-1 0,0 0 0,-1 0-1,1 1 1,0-1 0,0 0 0,-1 0 0,1 0 0,0 0-1,0 0 1,-1 0 0,1 0 0,0 0 0,-1 0 0,1 0-1,0 0 1,0 0 0,-1-1 0,1 1 0,0 0 0,-1 0-1,1-1 1,0 1 0,-1-1 0,1 1 0,0 0 0,-1-1-1,1 1 1,-1-1 0,1 1 0,-1-1 0,1 0-1,0 0 1,5-7-3,0 0 0,0 0 1,-1 0-1,0-1 0,0 1 0,3-11 0,20-61 2,-21 58 10,13-50 172,-14 45 41,2 1 1,13-32 0,-21 57-205,0 0 1,1 0 0,-1 0-1,1 0 1,-1 1 0,1-1 0,-1 0-1,1 0 1,-1 1 0,1-1 0,0 0-1,-1 1 1,1-1 0,0 1 0,0-1-1,-1 1 1,3-2 0,-3 2-4,1 0 0,-1 0-1,1 0 1,-1 0 0,1 0 0,-1 0 0,1 1 0,-1-1 0,1 0 0,-1 0 0,1 0 0,-1 0-1,1 1 1,-1-1 0,1 0 0,-1 1 0,1-1 0,-1 0 0,1 1 0,-1-1 0,1 1 0,2 3 77,0 0 0,0 0 0,-1 1 0,5 8 0,-6-10-69,12 26 154,17 34 9,-28-58-172,1-1 1,0 1-1,0-1 0,0 0 0,0 0 0,1 0 0,0 0 0,0-1 0,0 1 0,5 2 1,-8-5-12,1-1 1,0 1 0,-1 0 0,1-1-1,0 1 1,0-1 0,0 0 0,0 0-1,-1 0 1,1 0 0,0 0 0,0 0-1,0 0 1,0 0 0,-1-1 0,1 1-1,0-1 1,0 1 0,-1-1 0,1 0-1,0 0 1,-1 1 0,1-1 0,0-1-1,-1 1 1,0 0 0,1 0 0,-1 0-1,0-1 1,1 1 0,-1-1 0,0 1-1,0-1 1,1-1 0,5-8 9,-1 0-1,1-1 1,7-20-1,-12 27-8,63-162 36,-64 165-43,0 0 0,0-1 0,0 1 0,1 0 0,-1 0 0,0 1 0,1-1 0,-1 0 0,1 0 0,0 1 0,-1-1 0,1 1 0,0-1 1,2 0-1,-3 2 1,0-1 0,0 1 1,0 0-1,0 0 0,0 0 1,0 0-1,0 0 0,0 0 1,0 0-1,0 1 0,0-1 1,0 0-1,0 0 0,0 1 1,0-1-1,0 0 0,-1 1 1,1-1-1,0 1 0,0 0 1,0-1-1,-1 1 0,1-1 1,0 1-1,-1 0 0,1 0 1,0-1-1,-1 1 0,1 0 1,-1 0-1,1 0 0,-1 0 1,0 0-1,1 1 0,6 12-5,-1 1 1,-1 0-1,0 0 0,4 22 0,7 68-596,-11-69-193,-5-33 702,2 8-13,-2-10 101,0-1 0,0 0 0,0 0-1,0 0 1,0 0 0,0 0 0,0 1 0,0-1 0,0 0-1,0 0 1,0 0 0,0 0 0,0 0 0,0 0-1,0 1 1,1-1 0,-1 0 0,0 0 0,0 0-1,0 0 1,0 0 0,0 0 0,0 0 0,1 0-1,-1 1 1,0-1 0,0 0 0,0 0 0,0 0-1,0 0 1,0 0 0,1 0 0,-1 0 0,0 0-1,0 0 1,0 0 0,0 0 0,1 0 0,-1 0 0,0 0-1,0 0 1,0 0 0,0 0 0,0 0 0,1 0-1,-1 0 1,0 0 0,0-1 0,0 1 0,0 0-1,0 0 1,0 0 0,1 0 0,7-10-322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0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19 139 15219,'0'-1'49,"0"1"1,-1 0-1,1 0 0,-1-1 0,1 1 0,-1 0 0,1 0 1,0 0-1,-1-1 0,1 1 0,-1 0 0,1 0 0,-1 0 1,1 0-1,-1 0 0,1 0 0,-1 0 0,1 0 0,-1 0 1,1 0-1,-1 0 0,1 0 0,-1 1 0,1-1 0,0 0 0,-1 0 1,1 0-1,-1 1 0,1-1 0,0 0 0,-1 0 0,1 1 1,-1-1-1,1 0 0,0 1 0,-1-1 0,1 0 0,0 1 1,0-1-1,-1 1 0,1-1 0,0 1 0,0-1 0,0 0 1,-1 1-1,1-1 0,0 1 0,0-1 0,0 1 0,0-1 1,0 1-1,0-1 0,0 1 0,0-1 0,0 1 0,0-1 1,0 1-1,0-1 0,1 0 0,-1 1 0,0 0 0,11 36 780,-9-32-704,10 28-368,1-1 0,1 0 0,31 49 0,-45-80 203,1 0-1,-1 0 1,1-1-1,-1 1 1,1 0-1,-1 0 1,1-1-1,-1 1 1,1 0-1,0-1 1,0 1-1,-1-1 1,1 1-1,0-1 1,0 1-1,-1-1 1,1 0-1,0 1 1,0-1-1,0 0 1,0 1-1,0-1 1,1 0-1,-1 0-7,-1-1-1,1 1 1,0-1-1,0 1 1,-1-1-1,1 1 0,-1-1 1,1 0-1,0 1 1,-1-1-1,1 1 1,-1-1-1,0 0 0,1 0 1,-1 1-1,0-1 1,1 0-1,-1 0 1,1-1-1,1-8-422,0 1-1,-1 0 1,1-12-1,-2 20 436,-6-301-2447,5 283 2654,9 77 5157,-3-30-5141,1 0 0,15 44 0,-8-51-490,-13-20 297,1-1 1,-1 1 0,0-1 0,1 0-1,-1 1 1,1-1 0,-1 0-1,1 1 1,-1-1 0,1 0 0,-1 0-1,1 0 1,-1 1 0,1-1-1,-1 0 1,1 0 0,-1 0 0,1 0-1,-1 0 1,1 0 0,-1 0 0,1 0-1,0 0 1,-1 0 0,1 0-1,-1 0 1,1-1 0,-1 1 0,1 0-1,-1 0 1,1 0 0,-1-1-1,1 1 1,-1 0 0,0-1 0,1 1-1,0-1 1,9-9-136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1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8 176 15283,'-1'0'49,"1"0"-1,0 0 0,0 0 1,0-1-1,0 1 0,-1 0 0,1 0 1,0 0-1,0 0 0,-1 0 1,1 0-1,0 0 0,0 0 1,0 0-1,-1 0 0,1 0 1,0 0-1,0 0 0,0 0 1,-1 0-1,1 0 0,0 0 0,0 0 1,0 1-1,-1-1 0,1 0 1,0 0-1,0 0 0,0 0 1,0 0-1,-1 0 0,1 1 1,0-1-1,0 0 0,0 0 1,0 0-1,0 0 0,0 1 0,0-1 1,-1 0-1,1 0 0,0 0 1,0 1-1,0-1 0,0 0 1,0 0-1,0 0 0,0 1 1,0-1-1,0 0 0,0 0 1,0 0-1,0 1 0,0-1 1,6 19 1434,13 18-516,-18-36-945,20 26 105,-20-26-126,-1-1-1,0 1 1,1-1 0,-1 1 0,1-1 0,-1 1 0,1-1 0,-1 1 0,1-1 0,-1 0 0,1 1 0,-1-1 0,1 0 0,-1 1 0,1-1 0,-1 0 0,1 0 0,0 1 0,-1-1 0,1 0 0,0 0 0,-1 0 0,1 0 0,-1 0 0,1 0 0,0 0 0,-1 0 0,1 0 0,0 0 0,-1 0 0,1-1 0,-1 1 0,1 0 0,0 0 0,-1-1 0,1 1 0,-1 0 0,1-1 0,-1 1 0,1 0 0,-1-1 0,1 1 0,-1-1 0,1 1 0,-1-1 0,0 1 0,1-1 0,1-5 5,1 1-1,-2 0 1,1-1 0,-1 0-1,1 1 1,-2-1 0,2-11-1,-3-45 36,0 40-20,-4-24 62,3 34-44,1 0 0,0 0 0,1-1 0,2-18 0,7 46 40,9 26-704,37 62 1,-40-83 401,-15-20 209,1 0 0,-1 1 0,1-1 0,-1 0 0,1 0 0,0 1 0,-1-1 0,1 0 0,-1 0 0,1 0 1,0 0-1,-1 0 0,1 0 0,0 0 0,-1 0 0,1 0 0,0 0 0,-1 0 0,2-1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15203,'5'31'1785,"-1"2"-1209,-3 0-288,4 2 1800,6 1-1656,2 1-112,1-4-304,2 0-256,-3-6-472,-6-3 512,-7-6 64,-6-6-112,-14-7-120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6:1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18420,'2'9'215,"0"0"0,0-1 0,1 1 0,0-1-1,0 1 1,1-1 0,6 10 0,5 6-87,18 21 0,-31-42-125,0 0-1,0-1 1,1 0 0,-1 1-1,0-1 1,1 0 0,-1 0-1,1-1 1,0 1-1,0 0 1,5 1 0,-7-2-3,0-1 0,0 0 0,0 0 1,0 0-1,0 0 0,0 0 1,1 0-1,-1 0 0,0-1 0,0 1 1,0 0-1,0-1 0,0 1 0,0 0 1,0-1-1,0 0 0,0 1 0,0-1 1,0 1-1,0-1 0,-1 0 0,1 0 1,0 1-1,0-1 0,-1 0 1,1 0-1,0 0 0,-1 0 0,1 0 1,-1 0-1,1 0 0,-1 0 0,1 0 1,-1 0-1,0 0 0,1-2 0,3-12 91,-1 0-1,0-1 0,-1 1 1,-1-1-1,0 0 0,-3-25 0,1 18 114,3-36-1,12 102 412,-10-29-564,1 4-274,0 0 0,1 0 1,1-1-1,0 0 0,14 22 0,-21-38 217,0-1-1,0 0 0,0 0 0,0 0 0,1 0 0,-1 1 0,0-1 0,0 0 1,0 0-1,0 0 0,0 0 0,0 1 0,0-1 0,1 0 0,-1 0 0,0 0 0,0 0 1,0 0-1,0 0 0,0 0 0,1 0 0,-1 1 0,0-1 0,0 0 0,0 0 0,0 0 1,1 0-1,-1 0 0,0 0 0,0 0 0,0 0 0,1 0 0,-1 0 0,0 0 1,0 0-1,0 0 0,0 0 0,1 0 0,-1 0 0,0 0 0,0-1 0,0 1 0,0 0 1,1 0-1,-1 0 0,0 0 0,0 0 0,0 0 0,0-1 0,4-7-195,-1-13-172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2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4898 9682,'-2'0'56,"1"-1"1,-1 1-1,1-1 0,0 1 1,0-1-1,-1 0 0,1 1 1,0-1-1,0 0 0,0 0 0,0 0 1,0 0-1,0 0 0,0 0 1,0 0-1,0-1 0,0 1 1,0 0-1,1 0 0,-1-1 0,1 1 1,-1 0-1,0-3 0,1 1 28,0 0 0,0-1-1,0 1 1,0 0-1,0 0 1,1 0 0,-1-1-1,1 1 1,0 0 0,2-4-1,4-9 181,1 1-1,0 1 1,14-19-1,-18 27-158,33-45 233,3 2-1,58-57 1,101-76-320,-94 89-22,261-217-123,-170 148 93,322-242-632,20 22-1370,135-52-437,-319 212 1953,128-79 569,78-50 357,-419 260-308,758-515 243,-612 399-350,277-210-995,-236 162 575,-169 129 176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2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3129 8290,'289'-292'749,"-130"127"-345,176-193 626,-17 17-190,146-191-900,-333 374-64,46-61-127,111-128 555,-235 288-159,170-185 807,14 14-34,-181 180-811,61-73-1,-117 123-107,0 0 1,0 0 0,0 0-1,0 0 1,0 0 0,0-1 0,0 1-1,0 0 1,1 0 0,-1 0 0,0 0-1,0 0 1,0-1 0,0 1-1,0 0 1,0 0 0,0 0 0,0-1-1,0 1 1,0 0 0,0 0 0,0 0-1,0 0 1,0-1 0,0 1 0,0 0-1,0 0 1,0 0 0,-1 0-1,1-1 1,0 1 0,0 0 0,0 0-1,0 0 1,0 0 0,0 0 0,0 0-1,0-1 1,-1 1 0,1 0-1,0 0 1,0 0 0,0 0 0,0 0-1,0 0 1,-1 0 0,1 0 0,0-1-1,-10-3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2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4677 10346,'6'-2'180,"-1"0"-1,1 0 0,-1-1 1,0 0-1,0 0 0,0 0 1,0-1-1,0 1 0,6-8 1,36-42 657,-40 44-654,496-541 2021,-485 531-2193,416-415-55,-170 181 28,10-10 2,89-88 12,-83 89 5,-32 28 17,281-279 76,-360 337-59,141-160 34,105-131 6,36-11-22,-372 385-64,25-28-1078,-91 106 901,-3 2-59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2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 12587,'21'-8'1465,"-21"8"-1400,1 0 1,0 0-1,-1 0 0,1 0 1,-1 0-1,1 1 0,-1-1 1,1 0-1,-1 0 0,1 0 1,-1 0-1,1 1 1,-1-1-1,1 0 0,-1 0 1,1 1-1,-1-1 0,1 0 1,-1 1-1,0-1 0,1 1 1,0 0-1,0 1 55,-1 1 1,1 0-1,0-1 0,0 1 1,-1 0-1,0 0 1,0-1-1,1 1 0,-2 0 1,1 0-1,0 0 0,-1 3 1,-5 28 87,-2 0-1,-1 0 1,-20 48 0,14-41-55,-29 73 259,-12 33 215,45-115-329,3 1 1,-9 53-1,16-80-254,1 0-1,-1 1 1,1-1 0,0 0 0,1 0 0,0 0 0,0 0 0,0 0 0,0 0 0,1 0-1,0 0 1,0 0 0,5 8 0,-4-10-27,1 1 0,-1-1 0,1 0 0,-1-1 0,1 1-1,0-1 1,1 1 0,-1-1 0,0 0 0,1-1 0,0 1 0,0-1 0,0 0-1,0 0 1,0-1 0,7 2 0,4 1-30,0-2 1,1 0-1,-1-1 1,1 0-1,-1-2 0,1 0 1,-1 0-1,1-2 0,-1 0 1,22-7-1,-2-3-94,0-2 0,-1-1 0,48-30 0,4-8-21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2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18404,'13'2'1736,"-2"8"-1328,-11 10-176,2 7 1297,3 10-1281,3 5-112,0 8 8,5 3-24,3 3-48,1-2-16,-1-8-280,1-3-192,-5-10-568,-4-4-1185,-8-10 1777,-7-5-296,-16-4-280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2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24 808 14419,'-2'4'1736,"4"-1"-1031,15-6-81,9-6 1184,18-4-808,5-4-87,11-3-97,0-1-56,1-1-344,-4 1-296,-11 1-656,-9 2-352,-20 1 704,-5-2-200,-21-3-161</inkml:trace>
  <inkml:trace contextRef="#ctx0" brushRef="#br0" timeOffset="1">1 233 21501,'4'-19'1616,"9"-7"-1264,3-5-192,7-4 280,4 1-264,6 4-576,4 3-376,-1 10-1337,-3 4 1713,0 13-376,-1 8-272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2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11442,'0'0'465,"0"2"-978,2 0 145,1 1 104,0-2 256,-2-1 96,2 2 128,-2-2 64,1-8-600,-2 3 528,0-2 112,0-1-63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2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70 266 12347,'-3'6'6563,"-6"3"-4669,-9 10-1263,12-7-527,1-1 0,0 1 0,0 0 0,1 0 0,1 1 0,-4 23 1,4-10-80,2 1 0,1 34 0,0-51 10,2-1 0,-1 0-1,1 0 1,0 1-1,6 12 1,-8-20-15,0-1 0,1 0 1,0 1-1,-1-1 0,1 0 0,0 0 0,0 0 1,0 0-1,-1 0 0,1 0 0,0 0 1,0 0-1,1 0 0,-1 0 0,0-1 1,0 1-1,0 0 0,0-1 0,2 2 0,-1-2 11,0-1 0,-1 1 0,1 0 0,-1 0-1,1-1 1,-1 1 0,1-1 0,-1 1 0,1-1-1,-1 0 1,1 1 0,-1-1 0,0 0 0,0 0-1,1 0 1,-1 0 0,0 0 0,0 0 0,0 0-1,0-1 1,2-1 0,6-10 169,-1 1-1,0-1 0,0 0 1,-1-1-1,-1 0 1,0 0-1,7-28 1,-4 5 378,7-76-1,-12 78-396,-2-1 0,-1 0 0,-2 0 0,-2 0 0,-13-70 0,7 83-225,9 23 42,0 0 0,0 0 1,-1 0-1,1 0 0,0 0 0,0 0 0,0 0 1,0 0-1,0 0 0,-1 0 0,1 0 0,0 0 1,0 0-1,0 0 0,0 0 0,0 0 0,-1 0 1,1 0-1,0 0 0,0 0 0,0 0 0,0 0 1,0 0-1,-1 0 0,1 0 0,0 0 0,0 0 1,0 0-1,0 1 0,0-1 0,0 0 0,-1 0 1,1 0-1,0 0 0,0 0 0,0 0 0,0 0 1,0 1-1,0-1 0,0 0 0,0 0 0,0 0 1,0 0-1,0 0 0,0 1 0,0-1 0,0 0 1,0 0-1,0 0 0,0 0 0,0 0 0,0 1 1,0-1-1,0 0 0,0 0 0,0 0 0,0 0 1,0 1-1,-2 40-140,4-20 137,0-1 0,1 1 1,1-1-1,1 0 0,0-1 0,16 36 1,-16-45-303,0-1 0,0 1 0,1-1 0,0 0 1,0-1-1,1 0 0,0 0 0,0 0 0,1-1 0,0 0 0,1 0 1,-1-1-1,1 0 0,18 8 0,-26-13 209,0-1 1,-1 1-1,1-1 0,0 0 1,0 1-1,0-1 0,0 0 1,0 0-1,0 0 0,0 0 1,0 0-1,0 0 0,0 0 0,0 0 1,2-1-1,-2-3-853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2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16027,'9'2'338,"0"0"0,1 0 0,-1-1 0,1 0 0,-1 0 0,1-1-1,-1-1 1,1 1 0,-1-1 0,1-1 0,17-5 0,-26 6-288,0 1 1,0-1-1,1 1 1,-1-1-1,0 0 1,0 0-1,0 1 1,0-1-1,0 0 1,0 0-1,0 0 1,0 0 0,0 0-1,1-2 1,-2 2-13,0 1 1,1-1-1,-1 0 1,0 1 0,0-1-1,0 1 1,0-1 0,0 0-1,0 1 1,0-1-1,0 0 1,0 1 0,0-1-1,0 0 1,0 1-1,-1-1 1,1 0 0,0 1-1,0-1 1,-1 1 0,0-2-1,0 1 30,0-1-1,-1 0 1,1 1-1,-1 0 1,0-1-1,1 1 1,-1 0-1,0 0 1,0 0-1,0 0 1,0 0-1,0 0 1,0 0-1,0 1 1,0-1-1,-3 0 1,3 1-55,0 0 0,-1 0 0,1 0 0,0 0 1,-1 0-1,1 0 0,0 1 0,0-1 0,0 1 0,-1-1 1,1 1-1,0 0 0,0 0 0,0 0 0,0 0 0,0 1 0,0-1 1,0 0-1,1 1 0,-1-1 0,0 1 0,1 0 0,-1-1 0,1 1 1,0 0-1,-1 0 0,1 0 0,0 0 0,0 0 0,0 0 0,1 0 1,-1 0-1,0 1 0,1-1 0,-1 3 0,1-3-16,-1 0 0,1 1 0,0-1 0,-1 0 0,1 1 1,1-1-1,-1 1 0,0-1 0,0 0 0,1 1 0,0-1 0,-1 0 0,1 0 0,0 1 0,0-1 0,0 0 0,0 0 0,1 0 0,-1 0 0,0 0 0,1 0 0,0-1 0,-1 1 1,1 0-1,0-1 0,0 1 0,0-1 0,0 0 0,0 0 0,0 0 0,0 1 0,4 0 0,1-1 5,-1 0 0,1-1 0,0 0 0,-1 0 0,1-1 0,-1 1 0,1-1 0,-1-1 0,1 1 0,-1-1 0,0 0 0,0-1 0,0 1 0,0-1 0,9-6 0,3-3 34,0 0 1,-1-2-1,21-20 0,-27 21 3,-9 11-31,0 0 1,-1-1-1,1 1 1,0 0-1,0 0 0,0 1 1,0-1-1,0 0 1,0 1-1,0-1 1,1 1-1,3-2 0,-5 3 0,-1 0-1,1 1 0,-1-1 1,0 0-1,1 0 0,-1 1 1,1-1-1,-1 0 0,0 1 1,1-1-1,-1 1 1,0-1-1,1 0 0,-1 1 1,0-1-1,0 1 0,0-1 1,1 1-1,-1-1 0,0 1 1,0-1-1,0 1 0,0-1 1,0 1-1,0-1 0,0 1 1,0-1-1,0 1 0,0 0 1,6 16 323,-5-17-315,-1 1 0,0-1 0,1 0-1,-1 1 1,1-1 0,-1 0 0,1 0-1,0 1 1,-1-1 0,1 0 0,-1 0-1,1 0 1,-1 0 0,1 0 0,-1 0 0,1 0-1,0 0 1,-1 0 0,1 0 0,-1 0-1,1 0 1,-1 0 0,1-1 0,-1 1 0,1 0-1,0 0 1,-1 0 0,1-1 0,-1 1-1,0 0 1,1-1 0,-1 1 0,1-1 0,10-7 122,-2 1 0,1-2 0,-1 1 0,11-16 0,-12 16-402,-1-1 1,1 1 0,0 1 0,1-1-1,17-11 1,-25 19 163,-1-1 1,0 1-1,0 0 0,1 0 1,-1 0-1,0-1 0,0 1 0,1 0 1,-1 0-1,0 0 0,1 0 1,-1 0-1,0-1 0,1 1 0,-1 0 1,0 0-1,1 0 0,-1 0 1,0 0-1,1 0 0,-1 0 0,0 0 1,1 0-1,-1 0 0,0 1 1,1-1-1,-1 0 0,0 0 0,1 0 1,-1 0-1,0 0 0,1 1 1,-1-1-1,0 0 0,0 0 0,1 0 1,-1 1-1,0-1 0,0 0 1,1 0-1,-1 1 0,0-1 0,0 0 1,0 1-1,0-1 0,0 0 1,1 0-1,-1 1 0,0-1 0,0 0 1,0 1-1,0-1 0,0 0 1,0 1-1,0 0 0,0-10-537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12 303 14859,'-3'-8'308,"1"0"-1,0 0 1,0-1 0,1 1-1,0-1 1,1 0-1,0 1 1,0-1 0,2-14-1,0 16-110,0 1-1,0-1 0,0 1 1,1 0-1,0 0 1,0 0-1,1 0 0,-1 0 1,1 0-1,1 1 1,-1 0-1,10-8 0,0 1 44,0 1 0,2 1 0,-1 0 0,1 1 0,1 1 0,-1 0-1,1 2 1,28-8 0,-11 5 33,2 2 0,-1 1 1,51-1-1,-82 7-254,11-1 58,0 1 0,0 0 0,29 6 0,-41-5-68,-1-1-1,1 1 1,-1 0 0,1 0-1,-1 0 1,1 0 0,-1 0-1,0 0 1,0 1-1,0-1 1,0 1 0,0 0-1,3 2 1,-4-2-5,0-1 1,-1 1-1,1-1 0,0 1 0,-1-1 1,0 1-1,1 0 0,-1-1 0,0 1 1,1-1-1,-1 1 0,0 0 1,0-1-1,-1 1 0,1 0 0,0-1 1,0 1-1,-1-1 0,1 1 0,-1 0 1,1-1-1,-1 1 0,-1 2 1,-6 8 25,0 0 1,0 0 0,-1-1 0,-1 0 0,0 0 0,0-1 0,-14 10 0,12-10-23,0 1 0,0 1 0,1 0 0,0 0 0,-14 24 1,24-34-38,0 0 0,0 0 0,1 0 0,-1 0 0,1 0 0,-1 0 0,1 0 0,0 0 0,0 0 0,0 0 0,0 0 0,0 0 0,0 0 0,1 0 0,-1 0 0,1 0 0,-1 0 0,1 0 0,0 0 0,0 0 0,0 0 0,0 0 0,0 0 0,0-1 0,0 1 0,1 0 0,-1-1 0,1 1 0,-1-1 0,1 0 0,1 2 0,8 6-307,1-1 1,0 0 0,19 10 0,-17-10 75,8 3-89,-15-8 267,0 0 0,0 1 0,-1-1 0,0 1 0,0 1 0,0-1 0,0 1 0,0 0 0,-1 0 1,0 1-1,8 10 0,-13-15 107,1 0 0,-1 1 1,0-1-1,1 0 0,-1 0 0,0 1 1,0-1-1,0 0 0,0 1 1,0-1-1,0 0 0,0 0 0,0 1 1,-1-1-1,1 0 0,0 1 0,-1-1 1,1 0-1,-1 0 0,1 0 1,-1 0-1,0 1 0,1-1 0,-1 0 1,0 0-1,0 0 0,0 0 1,0 0-1,0-1 0,0 1 0,0 0 1,0 0-1,0-1 0,0 1 0,0 0 1,-1-1-1,0 1 0,-7 3 225,-1 0-1,1 0 0,-17 3 0,22-5-168,-21 3 183,1 0 0,0-2 0,-1 0 0,0-2 0,0 0 0,-37-5 0,56 3-266,1 0-1,-1 0 1,1-1 0,-1 0 0,-5-3 0,10 5 8,0 0 1,0 0-1,0-1 1,0 1-1,0-1 1,0 1 0,1 0-1,-1-1 1,0 0-1,0 1 1,1-1-1,-1 1 1,0-1-1,1 0 1,-1 0 0,1 1-1,-1-1 1,1 0-1,-1 0 1,1 0-1,-1 1 1,1-1 0,0 0-1,-1 0 1,1 0-1,0 0 1,0 0-1,0 0 1,0 0 0,0 0-1,0 0 1,0 0-1,0 0 1,0 0-1,0 1 1,0-1 0,1 0-1,-1 0 1,1-2-1,9-8-190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3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11859,'2'77'2414,"10"79"0,-6-118-1883,1 0-1,1-1 0,3 0 1,15 38-1,-26-74-431,1 1 1,0-1 0,-1 1-1,1-1 1,0 1 0,0-1-1,0 0 1,0 1 0,0-1-1,0 0 1,2 2 0,2-5 864,-5-11-398,-4-16-73,-1 0 1,-2 1 0,-1-1 0,-21-49-1,67 99-721,-33-18 234,0-1 0,0 0 0,0 0 0,0 0 0,0-1 0,0 1 0,1-1 0,-1-1 0,0 1 0,1-1 0,-1 0 0,0 0 0,1 0 0,-1-1 0,0 0 0,0 0 0,1 0 0,-1 0 0,0-1-1,0 0 1,0 0 0,-1-1 0,1 1 0,0-1 0,-1 0 0,0 0 0,1-1 0,-1 1 0,-1-1 0,1 0 0,0 0 0,-1 0 0,0 0 0,0-1 0,3-5 0,-2 2 39,0-1 0,0 1 1,3-13-1,2-4 70,-5 57-79,-4-30-37,8 72-45,-7-66 43,0-1-1,1 0 1,0 0-1,1 1 1,-1-2-1,2 1 1,5 11-1,-8-16 3,-1-1-1,1 0 1,0 0-1,0 0 1,-1 0-1,1 0 1,0 0-1,0 0 1,0 0-1,0 0 0,0 0 1,0-1-1,0 1 1,1 0-1,-1-1 1,0 1-1,0 0 1,0-1-1,1 0 1,-1 1-1,0-1 1,1 0-1,-1 0 1,0 1-1,1-1 1,-1 0-1,0 0 0,1 0 1,-1-1-1,0 1 1,0 0-1,1-1 1,-1 1-1,0 0 1,1-1-1,-1 1 1,0-1-1,0 0 1,0 1-1,0-1 1,2-2-1,1 0-72,0-1-1,0 0 1,-1 0 0,0-1-1,0 1 1,0-1 0,0 0-1,3-9 1,3-9-469,-2-2 1,-1 1-1,0-1 1,2-43-1,-3-105-2578,-5 145 2484,0-54-1225,0 8 1072,0 34 3290,1 62-1453,0 0 0,2 0 0,1-1 0,10 37 0,38 82-391,-32-93-690,23 90 0,-43-127 14,-8-16 5,-12-25-9,15 25 19,-121-158 362,123 161-298,1 1 0,0-1-1,0 0 1,0 0 0,0 0-1,-2-6 1,4 8-42,0 0-1,0 1 0,-1-1 0,1 0 1,0 0-1,0 1 0,0-1 1,0 0-1,0 1 0,1-1 1,-1 0-1,0 0 0,0 1 1,0-1-1,1 0 0,-1 1 1,0-1-1,1 0 0,-1 1 1,0-1-1,1 0 0,-1 1 0,1-1 1,-1 1-1,1-1 0,-1 1 1,1-1-1,0 1 0,-1-1 1,1 1-1,-1 0 0,1-1 1,0 1-1,0 0 0,-1 0 1,2-1-1,24-8 179,1 2 0,-1 0-1,1 2 1,32-2 0,45-9-1149,-88 9-23,-17 2 577,-9 1 103,-13-1-212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3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19396,'-1'-13'1809,"1"0"-1241,0-3-344,3 1 456,1-1-888,-1 3 360,-3-1-200,0 7-336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3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182 557 17412,'-2'-3'180,"0"0"1,0-1-1,0 1 0,0 0 1,-1 0-1,1 0 0,-1 0 1,0 0-1,0 1 1,0-1-1,0 1 0,0 0 1,-1 0-1,1 0 1,-1 0-1,1 1 0,-1-1 1,0 1-1,1 0 1,-1 0-1,0 0 0,0 1 1,0-1-1,0 1 1,1 0-1,-6 1 0,5-1-134,0 0-1,0 0 0,0 1 0,0-1 1,0 1-1,1 0 0,-1 0 1,0 1-1,1-1 0,-1 1 0,1 0 1,-1-1-1,1 2 0,0-1 1,-1 0-1,1 1 0,1-1 0,-1 1 1,0 0-1,1 0 0,-1 0 1,1 0-1,0 1 0,0-1 0,-3 7 1,4-6-34,0 0 1,0 0-1,0 0 1,0-1-1,1 1 1,0 0 0,0 0-1,0 0 1,0 0-1,1 0 1,-1 0-1,1-1 1,0 1-1,0 0 1,0 0 0,1-1-1,-1 1 1,5 6-1,-5-8-2,1-1 0,0 1 0,-1 0-1,1 0 1,0-1 0,0 1 0,0-1-1,0 1 1,1-1 0,-1 0 0,0 0-1,1 0 1,-1 0 0,0-1 0,1 1 0,-1 0-1,1-1 1,-1 0 0,1 0 0,-1 1-1,1-2 1,-1 1 0,1 0 0,-1 0-1,1-1 1,-1 1 0,0-1 0,1 0 0,-1 0-1,4-1 1,3-3 3,1-1 1,-1 1-1,-1-1 0,1-1 1,-1 0-1,0 0 0,0-1 1,-1 0-1,0 0 0,0 0 1,-1-1-1,0 0 0,-1-1 1,0 1-1,0-1 0,-1 0 1,0 0-1,-1 0 1,0-1-1,1-10 0,-4 21-14,0 0-1,0 0 1,0 0-1,0 0 1,0 0-1,0 0 1,0 0-1,-1 0 1,1 1-1,0-1 1,0 0-1,0 0 1,0 0-1,0 0 1,0 0-1,0 0 1,0 0-1,0 0 1,0 0-1,-1 0 1,1 0-1,0 0 1,0 0-1,0 0 1,0 0-1,0 0 1,0 0-1,0 0 1,0 0-1,-1 0 1,1 0-1,0 0 1,0 0-1,0 0 1,0 0-1,0-1 1,0 1-1,0 0 1,0 0-1,0 0 1,0 0-1,0 0 1,-1 0-1,1 0 1,0 0-1,0 0 1,0 0-1,0 0 1,0 0-1,0-1 1,0 1-1,0 0 1,0 0-1,0 0 1,0 0-1,-5 8-33,2-1 17,1 1 0,1 0-1,-1-1 1,1 1-1,1 0 1,0 0-1,0 11 1,1-16 20,-1-1 0,1 1 0,-1-1 0,1 1 0,0-1 0,0 1 0,0-1 0,0 0 0,0 1 0,0-1 0,3 3 0,-3-3 8,1-1 1,-1 0-1,0 0 0,0 0 0,1-1 1,-1 1-1,0 0 0,1 0 0,-1-1 1,1 1-1,-1-1 0,1 1 0,-1-1 1,1 0-1,-1 0 0,1 1 0,0-1 1,-1 0-1,1 0 0,2-1 1,5-1 38,0 0 0,0 0 0,0-1 0,0-1 1,0 1-1,-1-1 0,0-1 0,0 0 0,0 0 1,0 0-1,-1-1 0,0 0 0,0-1 0,7-7 1,0-3 32,-1 0 0,0 0 0,-1-1 0,-1-1 0,10-22 0,-9 14-74,-2-1-1,-1-1 0,-1 0 0,-1 0 0,-2 0 0,-1-1 0,-1 0 0,-1 1 0,-4-38 0,2 62-16,0 2-4,0-1-1,0 1 1,0-1 0,-1 1-1,1-1 1,-1 1 0,0 0-1,0-1 1,0 1 0,0 0-1,-1 0 1,1-1-1,-1 1 1,0 0 0,0 0-1,-2-3 1,3 6 8,1-1 0,-1 1 0,1 0 0,-1-1 0,0 1 0,1 0 1,-1 0-1,1-1 0,-1 1 0,1 0 0,-1 0 0,0 0 0,1 0 0,-1 0 0,1 0 0,-1 0 0,0 0 0,1 0 0,-1 0 0,0 0 0,1 0 1,-1 0-1,1 1 0,-1-1 0,1 0 0,-1 0 0,0 1 0,1-1 0,-1 0 0,1 1 0,-1-1 0,1 0 0,-1 2 0,-13 17-97,14-19 101,-10 22-7,0 0-1,2 0 0,1 1 1,0 0-1,2 1 0,1-1 1,1 1-1,1 0 0,1 33 1,1-47 19,0 0 0,2 0 0,-1 0 0,1 0 0,1 0 1,0 0-1,0 0 0,1-1 0,0 0 0,0 1 0,1-1 0,1-1 1,-1 1-1,1-1 0,1 0 0,-1 0 0,2-1 0,-1 0 0,1 0 1,0-1-1,0 0 0,0 0 0,1-1 0,0 0 0,0-1 0,1 0 1,-1 0-1,1-1 0,-1 0 0,16 2 0,0-5 38,-19-4-5,-12-7 3,-2 4-54,0 0-1,0 0 1,-1 1 0,0 0-1,-12-5 1,-26-19-530,46 29 495,0 1 1,0-1-1,1 0 0,-1-1 1,0 1-1,0 0 1,1 0-1,-1 0 1,1 0-1,-1 0 1,1-1-1,0 1 0,-1 0 1,1 0-1,0-1 1,0 1-1,0 0 1,0-1-1,0-1 1,4-24-1933,-3 22 1706,1-1-257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3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18460,'10'-11'1600,"16"-11"-1032,9 2-192,9-8 577,5-2-193,5-1-200,1 1-56,-4 5-472,-3 2-376,-11 5 1472,-7 1-1104,-14 1 16,-3 4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3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78 19420,'-6'0'2009,"3"0"-1297,-1 4-360,2-1 2000,2 0-1848,12-2-872,2-1-432,10-2-192,2-7 704,1-1-248,-1-3-184</inkml:trace>
  <inkml:trace contextRef="#ctx0" brushRef="#br0" timeOffset="1">211 1 14811,'-2'7'1408,"1"1"-1079,1 1-153,0-2 448,0-1-376,6 0-32,4-4-128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3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1462 12299,'3'3'82,"-1"-1"0,1 0 1,0 0-1,1 0 0,-1 0 1,0-1-1,0 1 0,1-1 1,-1 0-1,1 0 1,-1 0-1,1 0 0,-1-1 1,1 1-1,0-1 0,-1 0 1,1 0-1,0-1 0,5 0 1,8-2 129,-1-1-1,33-12 1,-33 10-14,485-198 2382,-9-34-1462,-242 115-847,727-329-171,-590 270 49,-15-31-1246,-336 190 909,-16 6-64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5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62 224 13203,'-2'0'124,"-1"0"1,1 0-1,0 1 0,0-1 1,0 1-1,-1-1 0,1 1 1,0 0-1,0 0 1,0-1-1,0 2 0,0-1 1,0 0-1,0 0 0,1 1 1,-1-1-1,0 1 1,1-1-1,-1 1 0,1 0 1,-1-1-1,1 1 0,0 0 1,0 0-1,0 0 0,0 0 1,0 0-1,0 0 1,0 4-1,-2 5 13,1 1 0,0 0 0,0 0 0,1 17 0,1-17-22,1 41 281,-1-50-348,0 0 0,1 0 1,-1-1-1,1 1 0,-1 0 0,1 0 1,0-1-1,0 1 0,0-1 1,1 1-1,-1-1 0,0 1 1,1-1-1,0 0 0,-1 1 0,3 1 1,-3-4-13,0 1 1,0-1 0,0 0-1,0 1 1,0-1-1,0 0 1,0 0 0,0 1-1,0-1 1,0 0-1,0 0 1,0 0 0,0-1-1,0 1 1,1 0 0,-1 0-1,0 0 1,0-1-1,0 1 1,-1-1 0,1 1-1,0 0 1,0-1-1,0 0 1,0 1 0,0-1-1,0 1 1,-1-1-1,1 0 1,0 0 0,1-1-1,18-27 722,-20 29-754,17-31 594,-2 1 0,-2-2-1,-1 0 1,-1 0-1,-2-1 1,-1-1 0,-2 1-1,-1-1 1,1-58-1,-6 85-498,1 5-76,-1 1-1,0 0 0,0-1 0,0 1 1,0-1-1,0 1 0,0-1 0,-1 1 0,1-1 1,0 1-1,-1 0 0,1-1 0,-1 1 1,1 0-1,-2-3 0,1 5-17,1-1-1,0 0 1,-1 1-1,1-1 0,-1 0 1,1 1-1,-1-1 1,1 1-1,0-1 1,0 1-1,-1-1 0,1 1 1,0-1-1,0 1 1,-1-1-1,1 1 1,0-1-1,0 1 1,0-1-1,0 1 0,0 0 1,0-1-1,0 1 1,0-1-1,0 1 1,0-1-1,0 2 1,-2 21-28,1-6-62,2 113-543,0-114 102,1 1 0,1-1-1,0 0 1,1 0 0,11 28-1,0-17-929,-14-26 1386,0 0-1,0 0 1,0 0 0,0 0 0,0 0 0,0 0 0,1-1 0,-1 1-1,0 0 1,0 0 0,0-1 0,1 1 0,-1-1 0,0 1 0,1-1 0,-1 0-1,0 0 1,1 1 0,2-1 0,11-4-837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5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58 16860,'-1'-1'73,"-1"1"0,0 0 0,1-1 0,-1 1 0,1 0 0,-1 0 0,0 0 0,1 1 1,-1-1-1,0 0 0,1 1 0,-1-1 0,1 1 0,-1-1 0,1 1 0,-1 0 0,1-1 0,-1 1 1,1 0-1,-1 0 0,1 0 0,0 0 0,0 0 0,0 1 0,0-1 0,0 0 0,0 1 0,0-1 1,0 0-1,-1 3 0,-2 3 86,-1 1 1,2 0 0,-1 0 0,-3 13-1,3-7-70,0 1 0,1 0 0,-1 28-1,3-39-85,1 0 0,0 1-1,0-1 1,1 1 0,-1-1 0,1 0-1,0 1 1,0-1 0,0 0 0,1 0-1,-1 0 1,1 0 0,0 0-1,0 0 1,1 0 0,-1-1 0,6 7-1,-7-9 11,0 0 0,0-1 0,0 1 1,0 0-1,0-1 0,0 1 0,0-1 0,0 1 0,0-1 0,1 1 0,-1-1 0,0 0 0,0 0 0,0 1 0,1-1 0,-1 0 0,0 0 0,0 0 0,1-1 0,-1 1 0,2 0 0,-1-1 27,1 0-1,0 0 0,-1-1 1,1 1-1,-1-1 0,1 1 1,-1-1-1,0 0 1,3-2-1,3-4 191,-1 0-1,1-1 1,9-17-1,-5 7 221,0-1 0,-2-1 0,0 0-1,-1 0 1,-2-1 0,0 0-1,-1-1 1,5-36 0,-12 51-22,-3 22-359,-5 25-195,6-18-387,1 0 1,1 0-1,2 38 1,-1-58 423,0 0 0,0 0 0,0 0 0,1 0 0,-1 0 0,0 0 0,0 0 0,1 0 0,-1 0 0,1 0 0,-1-1 0,1 1 0,-1 0 0,1 0 0,-1 0 0,2 1 0,-1-2 25,-1 0 0,1 0 0,-1 0 0,1 1 0,-1-1 0,1 0 0,-1 0 0,1 0 0,-1 0 0,1 0-1,-1 0 1,1 0 0,-1 0 0,0 0 0,1-1 0,-1 1 0,1 0 0,-1 0 0,1 0 0,-1 0 0,1-1-1,-1 1 1,0 0 0,1-1 0,3-2-339,-1 0 0,0 0 1,1 0-1,-1 0 0,-1-1 0,4-4 0,4-8-180,-1 1 1,-1-2-1,6-17 0,6-23-476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11674,'-7'26'4787,"-20"96"-616,26-116-4037,-5 23 401,2-1 0,1 0-1,1 54 1,2-80-524,0-1 1,1 1-1,-1-1 1,0 1-1,0-1 1,1 1-1,-1-1 1,1 1-1,-1-1 0,1 1 1,0-1-1,-1 0 1,1 1-1,0-1 1,0 0-1,0 1 1,0-1-1,2 1 1,-2-1-9,0-1 0,0 0 0,-1 1 0,1-1 0,0 0 0,0 0 0,0 0 0,0 0 0,0 0 0,0 0 0,1 0 0,-1 0 0,0 0 0,-1 0 0,1 0 0,0-1 0,0 1 0,0 0 0,0-1 0,0 1 0,1-1 0,6-5 10,1 0 0,-2 0 0,1 0 0,11-13 0,-6 6 127,-12 12-131,0 1 0,-1-1 0,1 0 0,0 1 0,-1-1 1,1 0-1,0 1 0,0-1 0,-1 1 0,1-1 0,0 1 0,0 0 0,0-1 0,0 1 0,0 0 0,-1 0 0,1 0 0,0-1 0,0 1 0,0 0 0,0 0 0,0 0 0,0 1 0,0-1 0,0 0 0,0 0 0,0 0 0,0 1 0,-1-1 0,1 0 0,0 1 0,0-1 0,0 1 0,-1-1 0,1 1 0,0-1 0,0 1 0,-1-1 0,1 1 0,0 0 1,-1 0-1,1-1 0,-1 1 0,1 0 0,-1 0 0,1 0 0,-1-1 0,0 1 0,1 0 0,-1 1 0,4 7 31,-2 0 1,1 0 0,-1 1-1,1 9 1,-1-7-22,0 3 15,-2-12-34,0 1-1,0-1 0,1 1 0,-1-1 0,1 0 0,0 1 1,0-1-1,0 0 0,0 0 0,1 1 0,-1-1 0,1 0 1,2 3-1,-3-6-41,0 1 1,-1-1 0,1 0-1,0 0 1,0 0 0,-1 0-1,1 1 1,0-1 0,0 0-1,-1 0 1,1 0 0,0 0-1,0-1 1,-1 1-1,1 0 1,0 0 0,0 0-1,-1-1 1,1 1 0,0 0-1,-1 0 1,1-1 0,0 1-1,-1-1 1,1 1 0,-1-1-1,1 1 1,-1-1-1,1 1 1,-1-1 0,1 1-1,0-2 1,19-23-781,-16 18 718,6-8-332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7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13395,'21'-15'3241,"33"-30"-1,-41 33-2641,0-1-1,-1-1 1,13-19-1,-23 31-557,-1-1 1,1 1-1,-1-1 1,0 1-1,0-1 0,0 0 1,0 0-1,-1 1 1,1-1-1,-1 0 0,0 0 1,1-4-1,-1 6-26,0 1 0,0-1-1,-1 1 1,1-1 0,0 1 0,0-1-1,0 1 1,0-1 0,0 1 0,-1 0-1,1-1 1,0 1 0,0-1 0,-1 1-1,1 0 1,0-1 0,-1 1 0,1 0-1,0-1 1,-1 1 0,1 0 0,-1-1-1,1 1 1,0 0 0,-1 0 0,1 0-1,-1-1 1,0 1 0,0 0 6,-1 0 1,1 0-1,-1 1 1,1-1-1,-1 0 0,1 1 1,-1-1-1,1 1 1,-1-1-1,1 1 0,0-1 1,-1 1-1,1 0 1,-1 1-1,-3 1 17,0 1-1,1-1 0,-1 1 1,1 0-1,0 0 1,1 1-1,-1-1 1,1 1-1,-1 0 1,2-1-1,-1 2 1,0-1-1,1 0 1,0 0-1,0 1 1,1-1-1,-2 7 1,3-10-37,0-1 0,0 0 0,0 0 0,1 0 0,-1 1-1,0-1 1,1 0 0,-1 0 0,1 0 0,-1 1 0,1-1 0,-1 0 0,1 0 0,0 0 0,-1 0 0,1 0 0,0 0 0,0 0 0,0-1 0,0 1-1,0 0 1,0 0 0,0-1 0,0 1 0,0-1 0,0 1 0,0-1 0,1 1 0,-1-1 0,0 1 0,0-1 0,0 0 0,1 0 0,-1 0 0,0 0-1,0 0 1,1 0 0,-1 0 0,1 0 0,7-1-1,0 1 0,0-1 0,16-4 0,202-52 199,-227 57-159,1-1 0,-1 1 0,1 0 0,-1 0 0,1 0 0,-1-1 0,1 1 0,-1 0 0,1-1 0,-1 1 0,1 0 0,-1-1 0,1 1 0,-1-1 0,0 1 0,1-1 1,-1 1-1,0 0 0,1-1 0,-1 0 0,0 1 0,0-1 0,0 1 0,1-1 0,-1 1 0,0-1 0,0 1 0,0-1 0,0 1 0,0-1 0,0 0 0,0 1 0,0-1 0,0 1 0,0-1 0,0 1 0,-1-1 0,1 0 0,0 1 0,0-1 0,-1 0 0,-12-28 833,7 20-558,1-3 10,0 2-234,0 0 1,1 0 0,0 0 0,1-1-1,0 0 1,1 1 0,-2-14-1,4 23-147,1 0 0,-1-1-1,0 1 1,0 0 0,1 0-1,-1-1 1,1 1 0,-1 0-1,1 0 1,0 0 0,-1-1-1,1 1 1,0 0 0,0 0-1,0 0 1,-1 0 0,1 0-1,0 1 1,0-1 0,1 0-1,-1 0 1,0 1 0,1-2-1,34-12-1255,-14 7 1074,7-7-330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45 16676,'1'-1'67,"-1"0"0,1-1 1,-1 1-1,1 0 0,-1 0 0,0-1 1,0 1-1,0 0 0,0-1 1,0 1-1,0 0 0,0-1 1,0 1-1,0 0 0,0-1 1,-1 1-1,1 0 0,-1 0 1,1-1-1,-1 1 0,1 0 1,-1 0-1,0 0 0,1 0 1,-1 0-1,0 0 0,0 0 1,0 0-1,0 0 0,0 0 1,0 0-1,0 1 0,0-1 1,0 0-1,-1 1 0,1-1 0,0 0 1,-2 0-1,0 1 19,0-1 0,0 1-1,1-1 1,-1 1 0,0 0 0,0 0-1,0 0 1,0 1 0,0-1 0,1 1-1,-1-1 1,0 1 0,0 0 0,1 0-1,-1 0 1,1 1 0,-4 1-1,0 2 14,1-1-1,0 1 1,0 0-1,1 0 1,-1 1-1,1-1 1,0 1-1,1 0 1,-1 0-1,1 0 1,1 1-1,-4 11 1,4-14-65,1 0-1,0 0 1,0 1 0,0-1 0,0 1-1,1-1 1,0 1 0,0-1 0,0 1 0,1-1-1,-1 1 1,1-1 0,0 0 0,0 1 0,1-1-1,-1 0 1,1 0 0,0 0 0,0 0-1,5 6 1,-5-7-26,1-1 0,0 1 0,0-1 0,0 0 0,1 0 0,-1 0 0,1 0 0,-1-1 0,1 1 0,-1-1 0,1 0 0,0 0 0,-1 0 0,1-1 0,0 1 0,0-1 0,0 0-1,0 0 1,-1 0 0,6-1 0,2-1 5,-1 0-1,1 0 0,0-1 0,-1 0 0,18-9 0,-14 6 6,-1-2 0,0 1-1,-1-2 1,17-14 0,-24 19-20,0-1 0,0 0 1,-1 0-1,0 0 0,0 0 1,0-1-1,-1 1 0,1-1 1,-1 0-1,-1 0 0,1-1 1,1-6-1,-4 11-2,1 0 0,-1 1 0,0-1 0,1 0 1,-1 1-1,0-1 0,0 0 0,-1 1 0,1-1 0,0 1 0,0-1 0,-1 0 0,1 1 1,-1-1-1,-1-2 0,2 3-1,-1 0 0,0 1 1,1-1-1,-1 0 0,0 0 0,0 1 1,1-1-1,-1 0 0,0 1 0,0-1 1,0 1-1,0-1 0,0 1 0,0 0 1,0-1-1,0 1 0,0 0 0,-2-1 1,1 1-4,-1 0 1,1 0 0,-1 1-1,1-1 1,-1 0 0,1 1-1,0 0 1,-1-1 0,1 1-1,0 0 1,0 0 0,-1 0-1,1 1 1,0-1 0,0 0 0,0 1-1,0 0 1,1-1 0,-4 4-1,4-3 9,-1 0-1,0 0 1,1 0-1,0 0 1,-1 0-1,1 0 1,0 1-1,0-1 0,0 0 1,0 1-1,1-1 1,-1 1-1,1-1 1,-1 1-1,1-1 1,0 1-1,0-1 1,0 1-1,0-1 1,0 1-1,1-1 1,-1 1-1,1-1 1,1 4-1,-1-3 0,1-1 0,0 1 0,0-1 0,0 1-1,0-1 1,0 0 0,0 1 0,1-1 0,-1 0 0,0-1 0,1 1 0,0 0-1,-1-1 1,1 1 0,0-1 0,0 0 0,0 0 0,0 0 0,5 0 0,4 1-13,0 0 1,0-1 0,0-1 0,0 0 0,0-1 0,0 0 0,0-1 0,0 0 0,21-8 0,4-3-114,58-32 1,-69 32 46,-57 61 394,31-48-312,0 0 0,-1 1 1,1-1-1,0 1 0,-1-1 1,1 1-1,0-1 0,0 1 1,-1-1-1,1 1 0,0-1 1,0 1-1,0-1 1,0 1-1,0-1 0,0 1 1,0-1-1,0 1 0,0-1 1,0 1-1,0-1 0,0 1 1,0-1-1,0 1 1,0 0-1,1-1 0,-1 1 1,0-1-1,0 0 0,1 1 1,-1-1-1,0 1 0,1-1 1,-1 1-1,0-1 0,1 0 1,-1 1-1,1-1 1,-1 0-1,0 1 0,1-1 1,-1 0-1,1 0 0,-1 1 1,1-1-1,-1 0 0,1 0 1,-1 0-1,1 0 0,0 0 1,-1 1-1,1-1 1,-1 0-1,1 0 0,-1 0 1,1-1-1,-1 1 0,1 0 1,-1 0-1,2 0 0,39-7-410,-39 6 352,73-21-1029,-49 13 341,1 1 1,1 1-1,42-4 1,-48 13 169,-21-1 557,-1-1 0,1 0 0,-1 0 0,1 1 0,-1-1-1,1 0 1,-1 1 0,1-1 0,-1 1 0,1-1 0,-1 0 0,0 1-1,1-1 1,-1 1 0,0-1 0,0 1 0,1-1 0,-1 1-1,0-1 1,0 1 0,1 0 0,-1 1-125,-1 1 1,1-1-1,0 0 0,-1 1 1,1-1-1,-1 0 0,0 0 1,1 1-1,-1-1 0,0 0 1,0 0-1,-3 3 0,5-3-290,3-4 262,5-6-235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16788,'0'6'2201,"2"-6"-588,4-14 291,5-25-260,-8 21-1183,0 0-1,-1-1 0,-1 1 1,-1 0-1,-3-31 0,-2 36-430,5 13-35,0 0 0,-1 0-1,1 0 1,0 0 0,0 0-1,0 0 1,-1 0 0,1 0-1,0 0 1,0 0 0,0 0-1,-1 0 1,1 0 0,0 0 0,0 0-1,0 0 1,-1 1 0,1-1-1,0 0 1,0 0 0,0 0-1,0 0 1,-1 0 0,1 0-1,0 1 1,0-1 0,0 0 0,0 0-1,0 0 1,-1 0 0,1 1-1,0-1 1,0 0 0,-9 26-427,7-7-76,-1 38 1,3-52 410,0 1 1,1 0-1,0 0 0,0 0 1,0-1-1,0 1 0,1 0 1,0-1-1,0 1 1,5 7-1,-6-12 80,0 0 1,0 0 0,-1 0-1,1 0 1,0 0-1,0 0 1,0-1-1,0 1 1,1 0 0,-1-1-1,0 1 1,0-1-1,0 1 1,0-1-1,1 1 1,-1-1 0,0 0-1,0 0 1,1 0-1,-1 0 1,0 0-1,1 0 1,-1 0 0,0 0-1,0 0 1,1 0-1,-1-1 1,0 1-1,0 0 1,0-1 0,1 1-1,-1-1 1,0 0-1,2-1 1,3-1 18,-1-1 0,1 0 0,0-1-1,8-9 1,30-41 285,-35 42-164,0 1 0,1 0 1,0 0-1,13-10 0,-23 21-117,1 0-1,0 1 1,-1-1 0,1 1-1,0-1 1,-1 1 0,1-1-1,0 1 1,0 0-1,0-1 1,0 1 0,-1 0-1,1 0 1,0-1-1,0 1 1,0 0 0,0 0-1,0 0 1,0 0 0,0 0-1,-1 0 1,1 1-1,0-1 1,0 0 0,0 0-1,0 1 1,0-1-1,-1 0 1,1 1 0,0-1-1,0 1 1,-1-1 0,1 1-1,0-1 1,0 1-1,-1-1 1,1 1 0,-1 0-1,1-1 1,-1 1-1,1 0 1,-1 0 0,1-1-1,-1 1 1,1 2 0,2 4-45,1 0 1,-2 1 0,1 0 0,1 8 0,-3-10 6,5 25-136,-5-23 110,0-1 0,1 0 0,-1 0 0,1 1-1,1-1 1,-1 0 0,7 10 0,-9-16 53,1-1 0,-1 1 0,0-1 1,1 1-1,0-1 0,-1 1 0,1-1 0,-1 0 0,1 1 1,-1-1-1,1 0 0,0 0 0,-1 1 0,1-1 0,-1 0 1,1 0-1,0 0 0,-1 0 0,1 0 0,0 0 1,-1 0-1,1 0 0,0 0 0,-1 0 0,1 0 0,0 0 1,-1 0-1,1-1 0,-1 1 0,1 0 0,0-1 1,-1 1-1,1 0 0,-1-1 0,1 1 0,-1 0 0,1-1 1,-1 1-1,1-1 0,-1 1 0,1-1 0,-1 1 1,0-1-1,1 1 0,0-2 0,20-31-52,-18 28-7,13-25-558,-1 0 0,21-63 0,-25 58 268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17428,'2'-1'1147,"0"5"-355,3 16 1,2 26-413,3 25-125,2-1 1,4 0-1,44 122 0,-76-206 163,-43-47 59,-27-31 208,85 91-670,0 0 0,0 0 0,1 0 1,-1 0-1,0 0 0,1 0 0,-1 0 0,1 0 1,-1 0-1,1-1 0,-1 1 0,1-2 0,0 3-7,0-1-1,0 1 1,0 0 0,0-1-1,0 1 1,0 0-1,0 0 1,0-1-1,0 1 1,1 0 0,-1-1-1,0 1 1,0 0-1,0 0 1,1-1-1,-1 1 1,0 0 0,0 0-1,1 0 1,-1-1-1,0 1 1,0 0-1,1 0 1,-1 0 0,0 0-1,0 0 1,1 0-1,-1-1 1,0 1-1,1 0 1,4 0 32,0 0-1,-1 0 1,1 0 0,-1 0 0,7 2-1,0-1-121,2 1-185,-1-1 0,1-1-1,0 0 1,0-1 0,-1 0 0,1-1 0,0 0-1,-1-1 1,0 0 0,15-7 0,1-5-319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17100,'6'72'1978,"-2"-10"-619,3 0 0,23 98-1,-29-155-1277,1 0 1,0 1-1,0-1 0,0-1 0,1 1 0,3 6 0,-5-10-69,-1 0-1,1 0 1,0-1-1,0 1 1,-1 0-1,1 0 1,0-1-1,0 1 0,0-1 1,0 1-1,0-1 1,0 1-1,0-1 1,0 1-1,0-1 1,0 0-1,0 0 0,0 1 1,1-1-1,-1 0 1,0 0-1,0 0 1,0 0-1,0 0 1,0-1-1,0 1 0,0 0 1,0 0-1,0-1 1,0 1-1,0-1 1,0 1-1,0-1 1,0 1-1,2-2 0,4-3 24,-1-1 0,1 1 0,-1-1 0,0-1 0,0 1 0,-1-1-1,0 0 1,7-13 0,-6 10 5,0 1 0,1 0 0,0 0 0,9-8 0,-16 16-38,0 1 0,1-1 0,-1 1 0,0-1 0,1 1 0,-1-1 0,0 1 1,1 0-1,-1-1 0,1 1 0,-1 0 0,1-1 0,-1 1 0,1 0 0,-1 0 0,1-1 0,-1 1 0,1 0 0,-1 0 0,1 0 1,-1 0-1,1 0 0,-1-1 0,1 1 0,-1 0 0,1 0 0,0 0 0,-1 1 0,1-1 0,-1 0 0,1 0 0,-1 0 1,1 0-1,-1 0 0,1 1 0,-1-1 0,1 0 0,-1 1 0,1-1 0,-1 0 0,1 1 0,-1-1 0,0 0 0,1 1 0,-1-1 1,0 1-1,1-1 0,-1 1 0,0-1 0,1 1 0,-1-1 0,0 1 0,0-1 0,0 1 0,1-1 0,-1 1 0,0-1 0,0 1 1,0-1-1,0 2 0,3 38 22,-3-35-23,-3 35-72,2-27-457,0 1-1,1-1 1,2 18 0,2-29-1382,2-8 1201,3-6 236,3-10-388,3-7-54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59 528 17972,'-14'24'1612,"-13"28"1,24-44-1351,0 0 1,0 0-1,1 0 1,0 0 0,0 1-1,1-1 1,0 0-1,0 10 1,1-17-247,1 0 1,-1 0-1,0 0 1,0 0-1,0 1 0,1-1 1,-1 0-1,1 0 1,-1 0-1,0 0 1,1 0-1,0 0 1,-1 0-1,1 0 1,0-1-1,-1 1 1,1 0-1,0 0 1,0 0-1,0-1 0,0 1 1,0 0-1,0-1 1,0 1-1,0-1 1,0 1-1,0-1 1,0 0-1,0 1 1,0-1-1,0 0 1,0 0-1,0 0 0,1 0 1,-1 0-1,0 0 1,0 0-1,0 0 1,2 0-1,2-1-17,-1 0 0,1 0 0,-1 0 0,1 0-1,-1 0 1,0-1 0,0 0 0,0 0 0,6-4 0,-1 0 4,-1-2 1,0 0-1,0 0 1,0 0-1,-1-1 1,0 0-1,7-13 1,-10 14-27,1 0 0,-1 0 1,-1-1-1,0 1 0,0-1 1,0 1-1,-1-1 0,0 0 0,0-14 1,-2 23 16,0-1 0,1 1 1,-1 0-1,0 0 0,0-1 1,0 1-1,0 0 0,0 0 1,0-1-1,0 1 0,0 0 1,0 0-1,0-1 0,0 1 0,0 0 1,0 0-1,0 0 0,0-1 1,0 1-1,0 0 0,0 0 1,-1-1-1,1 1 0,0 0 1,0 0-1,0-1 0,0 1 1,0 0-1,-1 0 0,1 0 0,0 0 1,0-1-1,0 1 0,0 0 1,-1 0-1,1 0 0,0 0 1,0 0-1,-1-1 0,-6 10-140,-6 19-30,10-18 144,0 1 0,1 0 0,0 0 0,0 0 0,1 1 0,1-1 0,0 0 0,2 16 0,-2-25 36,0-1 0,0 0 0,0 1 0,1-1 0,-1 0 0,0 0 0,1 1-1,-1-1 1,1 0 0,-1 0 0,1 0 0,0 0 0,-1 0 0,1 1 0,0-1 0,0 0-1,0-1 1,0 1 0,0 0 0,0 0 0,1 1 0,-1-2 6,0 0 1,0 0-1,0 1 1,0-1-1,1 0 1,-1 0-1,0 0 1,0 0-1,0-1 1,0 1-1,0 0 1,1 0-1,-1-1 1,0 1-1,0 0 1,0-1-1,0 1 1,2-2-1,2-2 46,1 0 0,-1 0 0,0 0 0,0-1 1,0 0-1,7-10 0,3-8 79,-1 0-1,-1-1 1,-2-1 0,0 1 0,12-46 0,-7 5-22,10-75 1,-23 120-109,-1 9-18,0-1 0,0 1 1,-2 0-1,1 0 1,-3-22-1,2 33 12,0 0 0,0 1 0,0-1 0,-1 0-1,1 0 1,0 1 0,0-1 0,0 0 0,0 0-1,-1 0 1,1 1 0,0-1 0,0 0 0,0 0-1,-1 0 1,1 1 0,0-1 0,0 0 0,-1 0 0,1 0-1,0 0 1,0 0 0,-1 1 0,1-1 0,0 0-1,-1 0 1,1 0 0,0 0 0,0 0 0,-1 0-1,1 0 1,0 0 0,-1 0 0,1 0 0,0 0 0,0-1-1,-1 1 1,1 0 0,0 0 0,-1 0 0,1 0-1,0 0 1,0 0 0,-1-1 0,1 1 0,0 0-1,0 0 1,0 0 0,-1-1 0,1 1 0,0 0 0,0 0-1,0 0 1,0-1 0,-1 1 0,1 0 0,0-1-1,0 1 1,0 0 0,0 0 0,0-1 0,0 1-1,0 0 1,0 0 0,0-1 0,0 1 0,0 0 0,0-1-1,-11 20-13,3 1 45,1 0 0,1 1 0,1 0 0,0 0 0,2 0-1,-2 36 1,5-45-32,0-1-1,1 1 0,0-1 0,0 0 0,1 1 0,1-1 0,0 0 1,0 0-1,1-1 0,1 1 0,0-1 0,0 0 0,1 0 0,9 12 1,-14-20-7,0 0 0,1-1-1,-1 1 1,1-1 0,0 1 0,-1-1 0,1 1 0,0-1 0,0 0 0,-1 0 0,1 0 0,0 0 0,0 0 0,0-1 0,0 1 0,5 0 0,-5-1 4,-1 0-1,1-1 1,0 1 0,0 0 0,0-1 0,0 0 0,-1 1 0,1-1 0,0 0 0,-1 0 0,1 0-1,0 0 1,-1 0 0,1 0 0,-1-1 0,0 1 0,1 0 0,-1-1 0,2-2 0,12-16-1,-1-1 0,-1 0 0,-1-1 0,-1-1 0,15-45 0,26-122 63,-52 189-57,5-17 7,-1-1-1,-1 0 0,-1 0 1,0-33-1,-2 52-6,0-1 1,0 0 0,0 0-1,0 0 1,0 0-1,0 0 1,0 0-1,-1 0 1,1 0-1,0 0 1,0 0-1,-1 0 1,1 0-1,-1 0 1,1 0-1,-1 1 1,0-2-1,0 2 0,1 0 0,0 0 0,-1 0 0,1 0 0,0 0 0,-1 0-1,1 0 1,-1 0 0,1 0 0,0 0 0,-1 0 0,1 1 0,0-1-1,-1 0 1,1 0 0,0 0 0,-1 1 0,1-1 0,0 0-1,-1 0 1,1 1 0,0-1 0,0 0 0,-1 1 0,1-1 0,0 0-1,0 1 1,0-1 0,-3 5-2,0-1 0,0 1 0,1 0 0,0 0 0,-2 6 0,-4 29-12,1 0 1,1 1-1,3 0 0,1 0 0,3 0 0,1 0 0,8 49 1,-7-73 11,-3-10 6,1 1 0,0-1 0,1 0 0,-1 0 0,1 0 0,1 0 0,-1 0 0,1 0 0,0-1 0,5 7 0,-8-12-1,0-1 0,0 0 0,1 1 0,-1-1 0,0 0 0,0 1 0,0-1 0,1 0 0,-1 0 0,0 1 0,0-1 0,1 0 0,-1 0 0,0 1 0,1-1 0,-1 0 0,0 0 0,1 0 0,-1 0 0,0 0-1,1 1 1,-1-1 0,0 0 0,1 0 0,-1 0 0,1 0 0,-1 0 0,0 0 0,1 0 0,-1 0 0,0 0 0,1 0 0,-1 0 0,0-1 0,1 1 0,-1 0 0,1 0 0,-1 0 0,0 0 0,0-1 0,1 1 0,-1 0 0,1-1 0,7-19 142,-2-27 91,-5 15-101,-2 1-1,0 0 0,-2 0 0,-2 0 1,-10-40-1,18 77-157,1-1 1,0 1 0,0-1-1,1 0 1,-1 0-1,1 0 1,0-1-1,10 7 1,-8-5-24,1 0 0,1-1 0,-1 0 0,1 0 0,0-1 0,18 6 0,0-12-103,-18-3 48,-9 5 98,0-1-1,0 1 1,0 0 0,0-1-1,0 1 1,0 0-1,0-1 1,0 1-1,0-1 1,0 1-1,0 0 1,-1-1 0,1 1-1,0 0 1,0 0-1,0-1 1,-1 1-1,1 0 1,0-1-1,0 1 1,-1 0 0,1 0-1,0-1 1,-1 1-1,1 0 1,0 0-1,-1 0 1,1 0 0,0 0-1,-1-1 1,0 1 3,0-1 1,0 1-1,0 0 0,0-1 1,0 1-1,0 0 1,0-1-1,0 1 1,0 0-1,0 0 1,0 0-1,-1 0 0,1 0 1,0 0-1,0 1 1,0-1-1,0 0 1,0 0-1,0 1 1,0-1-1,0 1 0,0-1 1,0 1-1,0-1 1,1 1-1,-1-1 1,0 1-1,0 0 1,0 0-1,1-1 0,-1 1 1,0 0-1,1 0 1,-1 0-1,0 1 1,0-1 4,0 0 0,1 0 0,-1 0 1,0 1-1,1-1 0,-1 0 0,1 0 1,0 1-1,-1-1 0,1 0 0,0 1 1,0-1-1,0 1 0,0-1 0,0 0 1,0 1-1,0-1 0,0 0 0,0 1 0,1-1 1,-1 0-1,1 1 0,-1-1 0,1 0 1,-1 1-1,1-1 0,1 1 0,0 0 6,1 0 0,-1 0 0,1 0 0,0 0 0,0-1 0,0 1-1,0-1 1,0 0 0,0 0 0,0 0 0,0 0 0,0-1 0,0 1 0,1-1-1,-1 0 1,0 0 0,0 0 0,1 0 0,5-1 0,7-2 23,0-1 1,24-7 0,-40 11-35,79-33-43,-16 6-106,-62 26 141,1 0 0,-1 1 0,1-1 0,0 1 0,-1-1 1,1 1-1,0-1 0,-1 1 0,1 0 0,0 0 0,0 0 1,-1 0-1,1 0 0,0 0 0,-1 0 0,1 1 0,0-1 0,0 1 1,-1-1-1,1 1 0,1 0 0,-1 1 16,-1-1 0,0 1 0,0 0 0,0 0 0,0-1 0,0 1 0,0 0 0,-1 0 0,1 0 0,0 0 0,-1 0 0,0 0 0,1 0 0,-1 0-1,0 0 1,0 0 0,0 4 0,-1 5 108,0 17 130,1-27-219,0 1 1,0-1 0,0 0 0,0 1 0,0-1 0,1 0 0,-1 0 0,0 1 0,1-1 0,-1 0 0,1 0 0,-1 0 0,1 0 0,0 1 0,1 0 0,-2-2-15,1 1 0,0-1 1,0 0-1,0 0 0,0 0 0,0 0 1,0 0-1,0 0 0,0 0 1,-1 0-1,1 0 0,0 0 1,0-1-1,0 1 0,0 0 1,0-1-1,0 1 0,-1 0 1,1-1-1,0 1 0,0-1 1,-1 0-1,1 1 0,0-1 1,-1 1-1,2-2 0,21-20-219,-20 18 89,10-10-413,-9 9 246,0 0-1,0 0 1,1 1-1,0-1 1,0 1-1,6-4 1,-8 7-268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123 303 16700,'0'-9'563,"1"0"1,-1 0 0,-1 0 0,-1-10-1,1 17-460,1 0 0,-1 0 0,1 0 0,-1 0 0,1 0 0,-1 1-1,0-1 1,0 0 0,0 0 0,0 0 0,-1 1 0,1-1 0,0 0 0,-1 1-1,1-1 1,-1 1 0,1 0 0,-1-1 0,1 1 0,-1 0 0,0 0-1,0 0 1,0 0 0,-2 0 0,2 1-74,1-1 0,-1 1-1,0 0 1,1 0 0,-1 0 0,0 1-1,1-1 1,-1 0 0,0 1 0,1-1-1,-1 1 1,1-1 0,-1 1 0,1 0 0,-1-1-1,1 1 1,-1 0 0,1 0 0,0 0-1,0 0 1,-1 1 0,1-1 0,0 0-1,0 0 1,0 1 0,-1 1 0,-2 3-60,0 1 0,0 0 0,0 0 0,-3 9 0,2-1-76,0 0 0,1 1 0,-4 29 0,7-37 39,0 0 1,1 0 0,0 0-1,0 0 1,1 0-1,0-1 1,0 1 0,1 0-1,4 11 1,-6-18 57,1 1-1,-1-1 1,0 0-1,1 0 1,0-1 0,-1 1-1,1 0 1,-1 0-1,1 0 1,0 0 0,0 0-1,-1-1 1,1 1-1,0 0 1,0-1-1,0 1 1,0 0 0,0-1-1,0 1 1,0-1-1,0 0 1,0 1 0,0-1-1,0 0 1,0 0-1,0 1 1,0-1 0,0 0-1,0 0 1,1 0-1,-1 0 1,0 0 0,0-1-1,0 1 1,0 0-1,0 0 1,0-1 0,0 1-1,0-1 1,0 1-1,0-1 1,0 1 0,0-1-1,0 0 1,0 1-1,0-2 1,5-2 1,0-1 0,-1 0 0,0 0 0,0 0 0,8-12 0,4-11 256,-1 0 1,-1-1-1,-2 0 0,-1-1 0,-1 0 0,-2-1 1,-1 0-1,-1-1 0,-2 0 0,2-56 0,-9 62 53,2 26-297,0-1-1,0 1 1,0 0-1,0-1 1,0 1-1,0 0 1,0-1-1,0 1 1,-1 0-1,1 0 0,0-1 1,0 1-1,0 0 1,0-1-1,-1 1 1,1 0-1,0 0 1,0 0-1,-1-1 1,1 1-1,0 0 0,0 0 1,-1 0-1,1-1 1,0 1-1,0 0 1,-1 0-1,1 0 1,0 0-1,-1 0 0,1 0 1,0 0-1,-1 0 1,1 0-1,0 0 1,-1 0-1,1 0 1,0 0-1,-1 0 1,1 0-1,0 0 0,0 0 1,-1 0-1,1 0 1,0 0-1,-1 1 1,1-1-1,0 0 1,0 0-1,-1 0 0,1 1 1,0-1-1,0 0 1,-1 0-1,1 0 1,0 1-1,0-1 1,0 0-1,-1 0 1,1 1-1,0-1 0,0 0 1,0 1-1,0-1 1,0 0-1,0 1 1,0-1-1,-4 8-33,2 0 1,-1-1-1,1 1 0,0 0 0,1 0 1,-2 14-1,2 56-157,1-60 148,0 7-50,6 45 0,-5-63 75,0 0 0,1 0-1,-1 0 1,2 0 0,-1-1-1,1 1 1,0-1 0,0 1-1,1-1 1,0 0 0,4 6-1,-6-11 16,0 1 0,-1-1 0,1 1 0,0-1 0,0 1 0,0-1-1,0 0 1,0 0 0,0 0 0,1 0 0,-1-1 0,0 1 0,0-1 0,1 1-1,-1-1 1,0 0 0,1 1 0,-1-1 0,0 0 0,1-1 0,-1 1-1,0 0 1,1-1 0,-1 1 0,0-1 0,0 0 0,1 0 0,-1 0 0,0 0-1,0 0 1,0 0 0,0 0 0,0-1 0,1-1 0,5-3 19,0-1 0,0 0 0,-1 0 0,-1-1-1,1 1 1,7-14 0,-3 3 20,-2-1 0,0-1 1,-1 1-1,-1-2 0,-1 1 0,3-22 0,-4 64-211,3 61-29,-6-72 190,0-1-1,1 0 0,0 0 0,0 0 1,10 17-1,-12-25 16,0-1 0,0 1-1,0-1 1,0 1 0,0-1 0,0 1-1,0-1 1,0 0 0,1 0 0,-1 0-1,0 1 1,1-1 0,-1-1 0,1 1 0,0 0-1,-1 0 1,1 0 0,0-1 0,-1 1-1,1-1 1,2 1 0,-1-1 9,-1-1 1,1 1-1,-1 0 1,1-1-1,-1 0 1,1 1-1,-1-1 1,0 0-1,0 0 1,1 0-1,-1-1 1,0 1-1,3-3 1,5-4 67,-1-2 0,0 1 0,0-1 0,10-15 0,-2-3 167,-1 1-1,24-60 0,-38 82-238,-2 9-19,-1 0-1,0 1 0,1-1 0,0 0 1,0 8-1,0 1-9,0-6-13,2 51-8,-2-56 4,0 1-1,1 0 1,-1 0 0,1 0 0,0 0-1,0 0 1,0-1 0,0 1-1,0 0 1,0-1 0,1 1 0,0-1-1,-1 1 1,1-1 0,0 0-1,3 3 1,-4-5 6,-1 1-1,1-1 1,0 1 0,-1-1-1,1 0 1,0 1 0,0-1-1,0 0 1,-1 0-1,1 1 1,0-1 0,0 0-1,0 0 1,-1 0 0,1 0-1,0 0 1,0 0 0,0 0-1,0 0 1,-1-1-1,1 1 1,0 0 0,0 0-1,0-1 1,-1 1 0,1 0-1,0-1 1,-1 1 0,1-1-1,0 1 1,-1-1-1,1 1 1,0-1 0,-1 0-1,1 1 1,-1-1 0,1 0-1,-1 1 1,1-1 0,-1 0-1,0 0 1,1 0-1,2-5-78,-1 1 0,0 0-1,0-1 1,2-10 0,2-15-338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15923,'1'4'1177,"2"2"-1337,3 0 128,0 0 528,4 6-456</inkml:trace>
  <inkml:trace contextRef="#ctx0" brushRef="#br0" timeOffset="1">407 1 17724,'0'27'1592,"0"3"-1320,7 3-312,0 3 464,8 0-632,1 1-192,2-3-464,1-1-384,-3-1 792,-2-4-257,-1-2 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59 430 17108,'17'-8'1992,"6"-2"-1288,10-3-216,3-3 1017,8-1-585,4 0-120,0-2-488,0 2-296,-10 1-664,-3 0-368,-17 0 792,-9 2-208,-13 3-201</inkml:trace>
  <inkml:trace contextRef="#ctx0" brushRef="#br0" timeOffset="1">0 75 17924,'19'-4'1720,"1"-8"-1184,0 1-224,6-2 577,2 0-561,0 3 1336,-4 3-1376,2 4-160,-2 1-8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16868,'12'51'2211,"-10"-42"-1865,0 1 0,0 0-1,1-1 1,0 0 0,9 18 0,-12-26-333,1 0 1,-1-1-1,1 1 1,-1 0-1,1-1 1,-1 1-1,1 0 1,0-1-1,-1 1 0,1-1 1,0 1-1,-1-1 1,1 0-1,0 1 1,0-1-1,-1 0 1,1 1-1,0-1 1,0 0-1,0 0 1,-1 0-1,1 1 0,0-1 1,1 0-1,0-1-3,0 1 0,0 0 0,0-1 0,0 0 0,0 1 0,0-1 0,0 0 0,-1 0 0,1 0 0,2-1 0,5-5-15,0-1 0,15-16 1,-17 16 39,6-5-24,-9 8-8,1-1-1,-1 1 1,1 1 0,0-1 0,1 1-1,-1 0 1,1 0 0,0 0 0,11-4-1,-16 8-2,0 0 0,0-1-1,0 1 1,0 0 0,0 0-1,0 0 1,0 0 0,0 1-1,0-1 1,0 0 0,0 0-1,0 0 1,0 1 0,0-1-1,0 1 1,0-1 0,-1 1-1,1-1 1,0 1 0,0-1-1,0 1 1,-1 0 0,1-1-1,0 1 1,0 0 0,-1 0-1,1 0 1,-1-1 0,1 1-1,-1 0 1,1 0-1,-1 0 1,0 0 0,1 0-1,-1 0 1,0 0 0,0 0-1,1 1 1,0 7-2,1-1 0,-1 1 0,-1 14-1,0-9 1,1-8-132,0 1 0,0-1 1,0 0-1,2 8 0,-3-14 104,1 1 1,-1-1 0,0 0 0,0 1-1,0-1 1,0 0 0,0 1 0,0-1-1,1 0 1,-1 1 0,0-1 0,0 0-1,0 0 1,1 1 0,-1-1 0,0 0-1,0 0 1,1 1 0,-1-1 0,0 0-1,1 0 1,-1 0 0,0 1-1,0-1 1,1 0 0,-1 0 0,0 0-1,1 0 1,-1 0 0,0 0 0,1 0-1,0 0 1,0-1-4,0 1 0,0-1 0,0 0 1,0 0-1,0 0 0,0 0 0,-1 0 0,1 0 0,0-1 0,-1 1 0,1 0 0,0 0 1,-1 0-1,1-3 0,7-18-358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12 111 16027,'-5'50'1709,"-2"35"-217,7-76-1263,0 0-1,1 0 0,0 0 1,1 0-1,0-1 0,0 1 1,5 10-1,-7-17-204,1-1-1,-1 1 1,1-1 0,0 1-1,-1-1 1,1 1-1,0-1 1,0 0 0,0 1-1,0-1 1,0 0-1,0 0 1,0 0 0,1 0-1,-1 0 1,0 0-1,1 0 1,-1 0 0,0 0-1,1-1 1,-1 1-1,1 0 1,-1-1 0,1 1-1,-1-1 1,1 0-1,0 0 1,2 1 0,-3-2 1,1 0 1,0 1 0,0-1-1,0 0 1,-1 0 0,1 0-1,0 0 1,-1 0 0,1-1-1,-1 1 1,1 0 0,-1-1-1,0 1 1,1-1-1,-1 1 1,0-1 0,0 0-1,0 1 1,0-1 0,-1 0-1,1 0 1,0 0 0,0-2-1,3-10 166,-1 0 0,-1 0 0,0 0 0,0-1 0,-2 1 0,0-20 0,-2 8 138,-2 0 1,-9-41-1,3 44-164,5 16-100,3 14-34,2-4-33,0 1 0,0-1 0,1 0 0,0 0 1,-1 1-1,1-1 0,1 0 0,-1 0 0,0 0 0,1 0 0,-1 0 0,1 0 0,0-1 0,0 1 0,0 0 0,0-1 0,1 1 0,-1-1 0,1 0 0,-1 0 0,1 0 0,0 0 0,0-1 0,0 1 0,0-1 0,4 2 0,-3-1 1,0-1-1,1 0 1,-1 1-1,0-2 1,0 1-1,1-1 1,-1 1-1,1-1 0,-1 0 1,0-1-1,1 1 1,-1-1-1,0 0 1,1 0-1,-1 0 1,0 0-1,0-1 0,0 0 1,6-3-1,-6 2 5,0-1-1,0 1 0,-1-1 0,1 0 0,-1 0 1,0 0-1,0 0 0,0-1 0,0 1 1,-1-1-1,0 0 0,0 0 0,0 0 0,-1 1 1,1-2-1,-1 1 0,0 0 0,-1 0 1,1 0-1,-2-11 0,2 16-4,-1-1 0,0 0 0,0 1 0,0-1 0,0 0 1,0 1-1,0-1 0,0 0 0,-1 1 0,1-1 0,0 0 0,0 1 0,0-1 0,-1 0 0,1 1 0,0-1 0,-1 1 1,1-1-1,0 1 0,-1-1 0,1 1 0,-1-1 0,1 1 0,-1-1 0,1 1 0,-1-1 0,1 1 0,-1 0 0,1-1 1,-1 1-1,0 0 0,1-1 0,-1 1 0,1 0 0,-1 0 0,0 0 0,1 0 0,-1 0 0,0 0 0,1-1 1,-1 2-1,-1-1 0,0 0-4,1 1 0,-1 0 0,0 0 0,1 0 1,-1 0-1,0 1 0,1-1 0,-1 0 0,1 1 1,0-1-1,-1 1 0,1-1 0,0 1 0,-1 2 1,-6 9-25,2 0 1,0 0 0,0 1-1,1 0 1,-4 22 0,7-26-97,0 1-1,1 0 1,0-1 0,0 1 0,2 0 0,-1 0 0,1 0 0,3 12 0,-4-21 47,1 0 0,0 0 0,-1 0 0,1 0 0,0 0 0,0-1 0,0 1 0,0 0 0,0-1 0,0 1 0,1 0 0,-1-1 0,0 0 0,1 1 0,-1-1 0,1 0 0,0 0 0,-1 0 0,1 0 0,0 0 0,2 1 0,-1-1 2,0 0 0,0-1 0,0 1 0,0-1 1,0 0-1,0 0 0,0 0 0,0 0 0,-1-1 1,1 1-1,0-1 0,0 1 0,0-1 1,4-2-1,21-12-677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17084,'-11'6'662,"0"1"1,0 0-1,-15 13 1,22-16-504,0 0 1,0 0-1,1 0 1,-1 0-1,1 1 0,0 0 1,0-1-1,0 1 1,1 0-1,-4 9 0,6-13-151,0 0 0,-1 0 0,1 0-1,0 0 1,0 0 0,0 0 0,0 0 0,0 1 0,0-1-1,0 0 1,0 0 0,0 0 0,0 0 0,1 0-1,-1 0 1,0 0 0,1 0 0,-1 0 0,1 0-1,-1 0 1,1 0 0,-1 0 0,1 0 0,0-1-1,1 3 1,0-2-20,0 0-1,0 1 0,1-1 1,-1 0-1,0 0 0,1 0 1,-1 0-1,1-1 0,-1 1 1,5 0-1,6 0-79,0-1 0,0 0 0,17-3 0,-30 3 92,43-6-175,-26 2 105,0 2 1,1 0 0,33 2 0,-50 0 81,0 0 0,1 0 0,-1 0 0,0 0-1,0 0 1,0 0 0,0 1 0,1-1 0,-1 0 0,0 1 0,0-1-1,0 1 1,0 0 0,0-1 0,0 1 0,0 0 0,0-1 0,0 1-1,0 0 1,-1 0 0,1 0 0,0 0 0,0 0 0,-1 0 0,1 0 0,-1 0-1,1 0 1,-1 0 0,1 0 0,-1 0 0,0 1 0,1-1 0,-1 0-1,0 0 1,0 0 0,0 0 0,0 1 0,0-1 0,0 0 0,0 0-1,0 0 1,-1 1 0,1-1 0,0 0 0,-2 2 0,-1 7 163,-1-1 0,0 0 0,-1 0-1,-8 12 1,8-13-45,3-4-90,-4 7-107,0-1 0,-1 0 0,0 0 0,0 0-1,-1-1 1,-17 15 0,25-24 44,0 1 0,0-1 0,-1 0 0,1 1-1,0-1 1,-1 0 0,1 0 0,0 1 0,-1-1-1,1 0 1,0 0 0,-1 0 0,1 1 0,-1-1 0,1 0-1,0 0 1,-1 0 0,1 0 0,-1 0 0,1 0-1,0 0 1,-1 0 0,1 0 0,-1 0 0,1 0 0,-1 0-1,1 0 1,0 0 0,-1 0 0,1 0 0,-1 0-1,1-1 1,0 1 0,-1 0 0,1 0 0,0 0 0,-1-1-1,-3-18-523,6-8-64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17564,'-11'44'921,"2"0"0,-5 82 1,10-79-583,-3 19-65,1-22-138,2 2 0,3 61 1,1-107-124,0 1 1,0-1-1,0 1 1,0 0-1,0-1 1,0 1-1,0 0 1,0-1-1,0 1 1,0 0-1,0-1 0,1 1 1,-1-1-1,0 1 1,0-1-1,1 1 1,-1 0-1,0-1 1,1 1-1,-1-1 1,1 1-1,-1-1 1,0 1-1,1-1 0,-1 0 1,1 1-1,-1-1 1,1 0-1,0 1 1,-1-1-1,1 0 1,-1 1-1,1-1 1,0 0-1,-1 0 1,1 0-1,-1 0 0,1 0 1,0 0-1,-1 0 1,1 0-1,0 0 1,-1 0-1,1 0 1,0 0-1,-1 0 1,1 0-1,-1 0 1,1-1-1,0 1 0,-1 0 1,1-1-1,-1 1 1,1 0-1,-1-1 1,1 1-1,6-4 136,-1-1 0,0 1 0,10-10-1,-14 12-120,28-28 63,-1-2 0,-2 0 1,-1-2-1,-2-1 0,32-59 1,-54 91-156,0 0 0,0-1 0,-1 1 1,1 0-1,-1-1 0,1 1 0,-1 0 0,0-1 1,0 0-1,-1 1 0,1-1 0,-1 0 1,0 1-1,0-1 0,0 0 0,-1-5 0,-6 0-230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13403,'2'-6'594,"5"-6"2777,-7 18-1796,0 34-1001,1 1 0,3-1 0,1-1 0,17 69 0,-19-98-560,-3-5 12,2 1-1,-1 0 0,0-1 0,1 1 0,0-1 0,0 1 0,1-1 0,0 0 0,0 0 1,0 0-1,6 7 0,-8-11-16,-1-1 0,1 1 1,-1-1-1,1 0 0,-1 1 1,1-1-1,-1 0 0,1 1 1,-1-1-1,1 0 0,-1 0 1,1 0-1,0 1 0,-1-1 1,1 0-1,0 0 0,-1 0 1,1 0-1,-1 0 0,1 0 0,0 0 1,-1 0-1,1 0 0,0 0 1,-1-1-1,1 1 0,1-1 1,-1 1 10,0-1 0,0 0 0,0 0 0,0-1 0,0 1 0,0 0 0,0 0 0,0 0 0,0-1 0,-1 1 0,2-2 0,1-5 92,0 1-1,-1-1 1,2-11 0,0-3 83,-2 0 0,0 0 0,-2 0 1,0 0-1,-6-39 0,-2 40-85,4 20-114,2 12-34,2-2 21,1 1 1,0-1-1,0 0 1,1 0-1,0 0 1,0 0-1,1 0 1,6 12-1,-7-18 17,-1-1 1,1 1-1,-1 0 0,1-1 1,0 1-1,0-1 1,0 0-1,0 0 0,0 1 1,1-2-1,-1 1 0,6 3 1,-6-4 0,-1-1 1,1 1 0,0-1 0,0 1-1,0-1 1,0 0 0,0 0 0,0 0 0,0 0-1,0 0 1,0 0 0,0 0 0,0-1-1,0 1 1,0-1 0,0 1 0,0-1-1,-1 0 1,1 0 0,0 0 0,3-2 0,0-1 10,1-1 1,-1 0 0,0 0 0,0 0 0,0 0-1,-1-1 1,0 0 0,0 0 0,0 0 0,3-9 0,2-5 135,12-42 1,-23 75 80,1 1 0,0-1-1,0 0 1,3 24-1,-1-20-72,0-7-64,0 1 0,0-1 0,4 14 0,-4-22-115,0 1 1,0-1-1,0 1 0,0-1 0,0 1 1,1-1-1,-1 0 0,3 3 1,-3-4-31,-1 0 0,1-1 0,0 1 1,0 0-1,0-1 0,0 1 0,-1-1 0,1 1 1,0-1-1,0 1 0,0-1 0,0 0 1,0 1-1,0-1 0,0 0 0,0 0 1,0 0-1,0 0 0,0 0 0,0 0 0,2 0 1,-1 0-33,-1-1 0,1 1 0,-1-1 1,1 0-1,-1 1 0,1-1 0,-1 0 1,1 0-1,-1 0 0,0 0 0,0 0 1,1 0-1,-1 0 0,0-1 0,0 1 1,0 0-1,1-3 0,12-27-470,-4-1-110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18028,'11'96'4276,"-8"-64"-3426,8 40 0,1-21-568,2-1 0,3-1 0,30 65 0,-45-110-286,0-1 0,0 1-1,0-1 1,0 0 0,0 0 0,6 6 0,-5-11-88,-2-6 12,-1-11-74,-3-6-165,-2 0 0,0 1 0,-2-1 0,-1 1-1,-14-31 1,25 60 313,0 1-1,0-1 1,1 0-1,0 0 0,0-1 1,0 1-1,1-1 1,-1 0-1,1 0 1,0 0-1,0-1 1,1 1-1,9 3 0,-12-5 15,1-1 0,0 0-1,-1 0 1,1 0 0,0 0-1,0-1 1,0 1-1,0-1 1,0 0 0,-1 0-1,1-1 1,0 1 0,0-1-1,0 0 1,0 0 0,-1 0-1,1 0 1,0-1-1,-1 1 1,1-1 0,-1 0-1,0 0 1,1 0 0,-1-1-1,3-2 1,-1 0 26,-1 0 0,1 0-1,-1 0 1,0-1 0,-1 1 0,1-1 0,-1 0-1,0 0 1,-1 0 0,3-8 0,-2 3 97,0 0-1,-1 0 1,-1-1 0,2-22-1,-5 23 157,-3 16-44,-3 20 86,4 3-65,1 0 0,1 0 0,1 0 1,5 39-1,6-29-13,-10-37-295,0 0 0,0 0 0,1 0 0,-1 0-1,1 0 1,-1 0 0,0 0 0,1 0 0,0 0 0,-1-1 0,1 1 0,0 0 0,-1 0 0,1-1 0,0 1 0,0 0 0,0-1 0,-1 1 0,1 0 0,0-1-1,0 0 1,0 1 0,0-1 0,0 1 0,0-1 0,0 0 0,0 0 0,0 0 0,0 1 0,0-1 0,0 0 0,2-1 0,-2 1-38,0-1 0,0 0 0,1 1 0,-1-1 1,0 0-1,0 0 0,0 0 0,0 0 0,0 0 1,0 0-1,0 0 0,-1 0 0,1 0 0,0-1 1,-1 1-1,1 0 0,-1 0 0,1-2 0,7-27-454,-3-6-195</inkml:trace>
  <inkml:trace contextRef="#ctx0" brushRef="#br0" timeOffset="1">329 1 17924,'0'0'1864,"0"7"-1376,5 10-360,1 2 1073,4 5 535,0 2-1440,6 1-136,3 0 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60 282 19316,'-9'9'1125,"-24"27"946,31-34-1915,0 1 0,0-1 0,0 1 0,1 0 0,-1-1 0,1 1-1,0 0 1,0 0 0,0 0 0,0 0 0,1 0 0,-2 5 0,2-8-149,0 1 1,0-1 0,0 0 0,0 0 0,0 1 0,0-1-1,0 0 1,0 1 0,0-1 0,1 0 0,-1 1 0,0-1-1,0 0 1,0 0 0,0 1 0,0-1 0,0 0 0,1 0-1,-1 1 1,0-1 0,0 0 0,0 0 0,1 0 0,-1 1-1,0-1 1,0 0 0,1 0 0,-1 0 0,0 0-1,0 1 1,1-1 0,-1 0 0,0 0 0,1 0 0,11-3-107,12-12-433,35-41-844,-42 39 906,-1 1 0,35-25-1,-48 39 476,-1 0-1,1 0 1,0 1-1,0 0 1,1-1-1,-1 1 1,0 0-1,0 0 1,1 1 0,3-1-1,-6 1 39,1 0-1,-1 0 0,0 0 1,0 0-1,1 0 1,-1 1-1,0-1 1,0 0-1,0 1 1,0-1-1,0 1 0,0 0 1,0-1-1,0 1 1,0 0-1,0-1 1,0 1-1,0 0 1,0 0-1,0 0 1,0 0-1,-1 0 0,1 0 1,0 0-1,-1 0 1,1 0-1,-1 0 1,1 0-1,-1 1 1,0-1-1,1 1 1,2 13 531,-2-11-338,0 1-1,0-1 1,0 0 0,1 0-1,-1 0 1,4 6-1,-4-9-183,0 0 0,0 0 0,0 0 0,0 0 0,0 0 0,0 0 0,0-1 0,0 1-1,0 0 1,0 0 0,0-1 0,0 1 0,1-1 0,-1 1 0,0-1 0,1 0-1,-1 0 1,0 1 0,0-1 0,1 0 0,-1 0 0,0 0 0,1 0 0,-1 0 0,0 0-1,3-1 1,8-3-30,0 0 0,0-1 0,-1 0-1,0-1 1,0 0 0,0 0 0,0-2-1,16-13 1,28-18-1066,-43 35 538,-6 9 174,-7 13-763,1-16-104,4-10-734,27-83-1334,-27 72 3528,1 0 0,2-37 1,-7 54-165,0 1 1,0 0 0,0 0-1,0 0 1,0-1 0,0 1-1,0 0 1,0 0-1,-1 0 1,1-1 0,0 1-1,-1 0 1,1 0-1,-1 0 1,1 0 0,-2-1-1,2 1-26,0 1 0,-1 0-1,1 0 1,0 0 0,-1 0-1,1 0 1,-1 0 0,1-1-1,-1 1 1,1 0 0,0 0-1,-1 0 1,1 1 0,-1-1 0,1 0-1,0 0 1,-1 0 0,1 0-1,-1 0 1,1 0 0,0 0-1,-1 1 1,1-1 0,-1 0-1,1 0 1,0 1 0,-1-1-1,1 0 1,0 1 0,-6 4 499,1 0 0,0 0 0,-7 11 0,11-14-654,0 0 90,1 0 0,0 0 0,1 0-1,-1-1 1,0 1 0,0 0 0,1 0 0,-1 0 0,1 0 0,0 0 0,-1-1 0,1 1 0,2 2-1,-1 2-2,3 7 26,0 0 1,0 0-1,1 0 0,1-1 0,9 12 1,-15-21-14,1-1 0,-1 0 1,1 0-1,0-1 0,0 1 1,0 0-1,0 0 0,0-1 1,0 1-1,0-1 1,0 0-1,1 0 0,-1 0 1,0 0-1,1 0 0,-1 0 1,1 0-1,-1-1 0,1 0 1,0 1-1,-1-1 1,1 0-1,-1 0 0,1 0 1,0-1-1,-1 1 0,1 0 1,-1-1-1,1 0 0,-1 0 1,1 0-1,-1 0 1,0 0-1,4-2 0,4-4 14,1-1-1,-2 0 1,1-1-1,-1 0 1,-1 0-1,0-1 0,0 0 1,-1 0-1,0-1 1,0 0-1,8-20 1,-19 39 75,1 0 1,1 0-1,-1 0 1,1 1-1,1-1 1,0 1-1,0-1 1,0 1-1,2 13 1,-1-21-99,0-1-1,1 1 1,-1 0 0,0-1 0,1 1 0,-1-1 0,1 1 0,-1 0 0,1-1 0,-1 1 0,1-1 0,0 1-1,-1-1 1,1 1 0,-1-1 0,1 0 0,0 1 0,-1-1 0,1 0 0,0 1 0,0-1 0,-1 0 0,1 0-1,0 0 1,0 0 0,-1 0 0,1 0 0,0 0 0,0 0 0,-1 0 0,1 0 0,0 0 0,0 0 0,-1-1 0,1 1-1,0 0 1,0 0 0,-1-1 0,1 1 0,0 0 0,-1-1 0,1 0 0,30-17-6,-14 3-23,-13 12-1,0-1 0,0 0 0,0 1 1,0 0-1,0 0 0,1 0 0,-1 1 0,1 0 1,0-1-1,0 2 0,8-3 0,-13 4-2,1 0-1,0 0 1,0 0-1,0 0 1,-1 0 0,1 0-1,0 1 1,0-1-1,-1 0 1,1 0-1,0 1 1,-1-1-1,1 1 1,0-1-1,-1 1 1,1-1-1,-1 1 1,1-1 0,-1 1-1,1-1 1,-1 1-1,1 0 1,-1-1-1,1 1 1,-1 0-1,0-1 1,1 1-1,-1 0 1,0-1 0,0 1-1,1 0 1,-1 1-1,2 24-1258,-2-26 1274,2 6-310,4-8-81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166 109 18508,'-9'1'122,"1"1"0,-1 0 1,1 0-1,0 1 0,0 0 0,-1 0 0,2 1 1,-1 0-1,0 0 0,1 1 0,0 0 1,-7 6-1,9-7-101,0 0 0,1 1 1,-1 0-1,1 0 0,0 1 1,0-1-1,1 1 0,0-1 1,0 1-1,0 0 0,0 0 0,1 1 1,0-1-1,1 0 0,-1 1 1,0 8-1,2-13-11,0 0-1,0 0 1,0 0 0,0 0-1,0 0 1,0 0 0,1 0-1,-1 0 1,1 0 0,0 0-1,-1 0 1,1 0-1,2 3 1,-2-4 12,0 0 0,0 0 0,-1 0 0,1-1 0,0 1 0,0 0 0,0 0 0,0-1 1,1 1-1,-1-1 0,0 1 0,0-1 0,0 1 0,0-1 0,1 0 0,-1 1 0,2-1 0,1 0 36,-1 0 0,1-1-1,0 1 1,-1-1 0,1 0 0,0 0 0,-1 0 0,1 0-1,-1-1 1,1 1 0,-1-1 0,0 0 0,5-3 0,5-6 152,0-1-1,-1 0 1,-1-1 0,0 0 0,0-1 0,-2 0 0,0 0 0,0-1 0,-1 0 0,-1-1-1,-1 0 1,9-29 0,-14 41-166,-1 2-19,1 1-1,-1-1 1,1 0-1,-1 0 0,1 1 1,-1-1-1,0 0 1,0 0-1,0 0 1,0 1-1,0-1 1,-1 0-1,1 0 1,0 1-1,-1-1 1,-1-3-1,2 5-19,0 0 0,0 0 0,0 0 0,0 0 0,0 0 0,0 0 0,-1-1 0,1 1 0,0 0 0,0 0 0,0 0 0,0 0 0,-1 0 0,1 0 0,0 0 0,0 0 0,0 0 0,0 0 0,-1 0 0,1 0 0,0 0 0,0 0 0,0 0 0,0 0 0,0 0 0,-1 0 0,1 0 0,0 0 0,0 0 0,0 0 0,0 0 0,-1 0 0,1 0 0,0 0 0,0 1 0,0-1 0,0 0 0,0 0 0,-1 0 0,1 0 0,0 0 0,0 1 0,-7 9 62,-2 13-43,3-6-16,2 0 1,0 0 0,1 1-1,0 0 1,2-1-1,0 1 1,1 0-1,4 33 1,-4-48 3,1-1 0,-1 0 0,1 0 0,-1 1 0,1-1 0,0 0 0,0 0 0,0 0 0,0 0 0,0 0 0,0 0 0,1 0 0,-1 0 0,1 0 0,-1-1 0,1 1 0,0-1 0,-1 1 0,1-1 0,0 0 0,0 1 0,0-1 0,0 0 0,0 0 0,0 0 0,1-1 0,-1 1 0,0 0 0,0-1 0,1 0 0,-1 1 0,0-1 0,0 0 0,1 0 0,-1 0 0,0-1 0,1 1 0,-1 0 0,0-1 0,0 0 0,1 1 0,-1-1 0,0 0 0,2-2 0,7-3 44,-1 0-1,0-1 0,-1-1 1,0 0-1,0 0 0,-1-1 0,0 0 1,0 0-1,-1-1 0,-1 0 1,1 0-1,4-11 0,-1 1-51,-1-1 0,-2 0 0,0 0-1,-1-1 1,5-32 0,-14 76-94,1 0-1,1 1 1,0 0 0,2-1 0,1 1 0,5 24 0,-7-45 95,0 0-1,1 0 1,-1-1 0,1 1-1,-1 0 1,1-1 0,0 1 0,0-1-1,0 1 1,0-1 0,0 1 0,0-1-1,0 0 1,0 1 0,1-1-1,-1 0 1,1 0 0,-1 0 0,3 2-1,-2-3 5,-1 0-1,1 1 1,-1-1 0,1 0-1,0 0 1,-1 0-1,1-1 1,-1 1 0,1 0-1,-1 0 1,1-1-1,0 1 1,-1-1 0,0 1-1,1-1 1,-1 0-1,1 0 1,-1 1 0,0-1-1,1 0 1,-1 0-1,2-2 1,6-6 41,0 0 0,-1 0 0,0-1 0,0 0 0,-1 0 0,0-1 0,-1 0 1,6-13-1,-5 7-110,-1 0 0,0-1 0,-1 1 0,5-37 0,-20 94-3106,10-36 2936,-3 14-601,1 1 0,1 22-1,4-19 52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36 363 17212,'-3'2'265,"1"0"-1,0 0 1,0 0 0,0 0 0,0 1 0,0-1 0,0 1 0,1 0-1,-2 3 1,0 1-8,0 0 0,1-1-1,0 1 1,1 0 0,0 0 0,0 1-1,0-1 1,1 0 0,0 10 0,0-15-209,1 0 1,-1 0-1,0 0 1,1 1 0,0-1-1,-1 0 1,1 0-1,0 0 1,0 0 0,0 0-1,0 0 1,1 0-1,-1 0 1,2 2 0,-1-3-28,-1 0 0,1 0 0,-1-1 0,1 1 0,-1 0 0,1-1 0,-1 1 0,1-1 0,-1 1 0,1-1 0,0 0 0,-1 1 0,1-1 0,0 0 1,-1 0-1,1-1 0,0 1 0,-1 0 0,1 0 0,-1-1 0,1 1 0,2-1 0,3-3 9,1 1 1,-1-1-1,1 0 1,-1 0-1,0-1 0,-1 0 1,1 0-1,-1-1 1,0 0-1,0 0 1,5-8-1,4-5 114,-2-1 0,20-36 1,-24 38-60,-1 1 0,0-2 0,-2 1 0,0-1 0,-1 0 0,-1 0 0,-1 0 0,0 0 0,-2-1 0,0 1 0,-3-38 0,1 52-72,0-1 0,0 1 0,-1-1 0,1 1 1,-1 0-1,0 0 0,-1 0 0,1 0 0,-1 0 0,0 1 1,-4-6-1,5 8-15,1 1 1,-1-1-1,0 1 1,1-1-1,-1 1 1,0 0-1,0 0 1,0 0-1,0 0 1,0 0-1,0 0 1,0 1 0,0-1-1,0 0 1,0 1-1,-1 0 1,1 0-1,0-1 1,0 1-1,0 0 1,0 1-1,-1-1 1,1 0-1,0 1 1,0-1-1,0 1 1,0 0-1,0-1 1,0 1-1,-3 2 1,0 0-6,0 0 1,1 0-1,0 1 1,-1-1 0,1 1-1,1 0 1,-1 0-1,0 0 1,1 1-1,0-1 1,0 1 0,0 0-1,1 0 1,0 0-1,0 0 1,-2 8-1,2-9-34,1 1-1,0 0 0,0 0 0,0 0 0,1 0 0,0 0 1,0 0-1,0 0 0,0-1 0,1 1 0,0 0 0,0 0 1,0 0-1,1-1 0,-1 1 0,1 0 0,0-1 0,4 6 1,8 8-597,2 0 1,0-2-1,20 18 1,-14-15-608,22 25 0,-38-36 1100,0 0-1,0 0 0,0 1 0,-1-1 1,-1 1-1,1 0 0,3 12 0,-2-1-87,1-6 89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0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129 254 19372,'-9'4'214,"1"0"0,0 0-1,1 1 1,-1 0 0,1 1-1,0-1 1,0 1 0,0 0 0,1 1-1,0 0 1,0 0 0,1 0 0,0 1-1,0-1 1,1 1 0,0 0-1,0 1 1,1-1 0,0 1 0,0-1-1,1 1 1,-2 15 0,4-23-188,0 1 0,0 0 1,0-1-1,0 1 0,0-1 0,0 1 1,0 0-1,1-1 0,-1 1 0,1-1 1,-1 1-1,1-1 0,-1 1 0,1-1 1,0 1-1,0-1 0,0 0 0,0 1 1,0-1-1,0 0 0,1 1 0,0-1-4,-1 0 0,0-1 0,1 1 0,0-1 0,-1 1 0,1-1 0,-1 1 0,1-1 0,-1 0 0,1 0 1,0 0-1,-1 0 0,1 0 0,-1 0 0,1-1 0,0 1 0,1-1 0,5-2 23,0 1 0,-1-2 1,1 1-1,-1-1 0,0-1 0,11-7 1,-1-2 37,0-2 0,0 0 0,-2 0 0,0-2 1,-1 0-1,-1 0 0,18-33 0,-17 22 100,0-2 0,-2 0 0,-1-1 0,10-50 0,-19 73-125,-1 6-34,0 0-1,0 0 0,-1 0 1,1 0-1,-1 0 1,0 0-1,0-1 0,0 1 1,0 0-1,0 0 0,-2-4 1,2 7-22,0 0 1,0 0-1,0-1 0,0 1 1,0 0-1,0 0 0,0 0 1,0-1-1,0 1 0,0 0 1,0 0-1,0 0 0,-1-1 0,1 1 1,0 0-1,0 0 0,0 0 1,0-1-1,0 1 0,-1 0 1,1 0-1,0 0 0,0 0 1,0 0-1,-1 0 0,1-1 1,0 1-1,0 0 0,0 0 1,-1 0-1,1 0 0,0 0 1,0 0-1,-1 0 0,1 0 1,0 0-1,0 0 0,0 0 1,-1 0-1,1 0 0,0 0 1,0 0-1,-9 10 37,-3 18-9,2 1 27,-9 41 1,17-56-45,0-1 0,0 1 1,1 0-1,1 0 1,2 21-1,-1-32-12,-1-1 0,0 1 0,1 0-1,0-1 1,-1 1 0,1-1 0,0 1 0,0-1 0,0 0 0,1 1 0,-1-1 0,1 0-1,-1 0 1,1 0 0,0 0 0,0 0 0,0 0 0,0 0 0,0-1 0,0 1 0,0 0-1,0-1 1,1 0 0,-1 0 0,0 0 0,1 0 0,0 0 0,-1 0 0,1-1 0,-1 1-1,6 0 1,-1-1-19,-1-1-1,0 1 0,1-1 0,-1 0 0,0 0 1,0-1-1,0 0 0,0 0 0,0 0 0,0-1 1,0 0-1,8-5 0,-4 1-28,0-1 0,-1 0-1,1 0 1,-2-1 0,1 0 0,-1-1 0,-1 0-1,1 0 1,-2-1 0,1 1 0,-2-2 0,9-21-1,-16 42 108,0 0 0,0 0 0,1 0 0,0 0-1,1 18 1,0-25-50,0 0-1,0 0 0,0 0 0,1 0 1,-1 0-1,1 0 0,-1 0 0,1 0 1,0 0-1,0 0 0,0 0 0,0 0 1,0 0-1,0-1 0,0 1 0,0 0 1,1-1-1,-1 1 0,1-1 1,-1 1-1,1-1 0,0 0 0,0 0 1,-1 0-1,1 0 0,0 0 0,0 0 1,0 0-1,0 0 0,0-1 0,0 1 1,0-1-1,0 0 0,0 0 1,0 1-1,0-1 0,3-1 0,6 0-32,0 0-1,0-1 1,0-1-1,0 0 1,-1-1-1,1 0 1,-1 0-1,0-1 1,0 0-1,13-10 0,-9 5-72,0 0 0,0-2 0,-1 1 0,-1-2 0,22-26 0,-32 36 66,1 0 0,-1 0 0,1-1 0,-1 1 0,0 0-1,-1-1 1,1 1 0,-1-1 0,1 0 0,-1 0 0,0 1-1,0-1 1,-1 0 0,1 0 0,-1-7 0,0 10 26,0 1 0,0 0 0,0-1 1,0 1-1,0 0 0,0-1 0,0 1 1,0 0-1,0-1 0,0 1 0,0 0 0,-1-1 1,1 1-1,0 0 0,0 0 0,0-1 1,-1 1-1,1 0 0,0 0 0,0-1 1,-1 1-1,1 0 0,0 0 0,0 0 1,-1-1-1,1 1 0,0 0 0,-1 0 0,1 0 1,0 0-1,-1 0 0,1 0 0,-1-1 1,-10 7-51,-7 17 45,16-19 25,0 0-1,0 0 1,0 1 0,1-1-1,0 1 1,0-1 0,0 1-1,1-1 1,-1 1 0,1-1-1,0 1 1,1 0 0,-1-1-1,1 1 1,0-1 0,0 1-1,0-1 1,2 5 0,-1-6-15,-1 0-1,1 0 1,0 0 0,0 0 0,1 0 0,-1 0 0,1-1 0,-1 1 0,1-1 0,0 0 0,0 0 0,0 0 0,0 0 0,0-1 0,0 1 0,1-1-1,-1 1 1,0-1 0,1 0 0,-1-1 0,1 1 0,-1 0 0,7-1 0,0 1-486,-1-1 0,1-1 1,15-2-1,-23 3 336,0 0 0,1-1 1,-1 1-1,0-1 0,0 0 0,0 1 0,0-1 1,0 0-1,0 0 0,0 0 0,-1 0 1,1-1-1,0 1 0,0 0 0,-1-1 0,1 1 1,-1-1-1,0 0 0,1 1 0,-1-1 0,0 0 1,2-3-1,-2-8-897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22309,'0'-1'2024,"0"0"-1880,0-2 568,-1-2 457,-5 0-697,0-1-128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20916,'1'-10'1606,"-3"10"-79,-2 19 179,4-6-1560,1-1-1,0 1 1,5 16 0,-6-25-188,1 0 1,1 1 0,-1-1 0,1 0-1,-1 0 1,1 0 0,0 0 0,1 0-1,-1-1 1,1 1 0,0-1 0,5 7-1,-6-9 27,0 0-1,0 0 0,0-1 0,-1 1 0,1 0 0,0-1 1,0 1-1,0-1 0,0 0 0,0 1 0,0-1 0,0 0 0,0 0 1,0 0-1,0-1 0,0 1 0,0 0 0,0-1 0,0 1 0,0-1 1,0 0-1,-1 1 0,1-1 0,0 0 0,0 0 0,-1 0 0,1-1 1,2-1-1,3-3 2,1 0 0,-1-1 1,0 0-1,7-10 0,27-42 83,-26 37-9,19-23 1,-34 44-60,0 1 0,0 0 0,0 0 0,0-1 0,1 1 0,-1 0 0,0 0 0,0 0 0,0-1 0,1 1 0,-1 0 0,0 0 0,0 0 0,1 0 0,-1-1 0,0 1 0,1 0 0,-1 0 0,0 0 0,0 0-1,1 0 1,-1 0 0,0 0 0,1 0 0,-1 0 0,0 0 0,0 0 0,1 0 0,-1 0 0,0 0 0,1 0 0,-1 0 0,0 0 0,0 1 0,1-1 0,-1 0 0,1 0 0,6 13 8,1 25-20,-7-33 13,1 6 10,0 0 0,1-1 0,0 0 0,1 0 0,8 17 0,-12-25-10,1 0-1,0-1 1,0 1 0,0-1 0,0 1-1,1-1 1,-1 0 0,0 1 0,1-1-1,-1 0 1,1 0 0,-1 0 0,1 0-1,-1 0 1,1 0 0,0 0 0,-1-1-1,1 1 1,0-1 0,0 1 0,0-1-1,-1 0 1,1 1 0,0-1 0,0 0-1,0 0 1,0 0 0,0-1 0,-1 1-1,1 0 1,0-1 0,0 1 0,-1-1-1,1 1 1,0-1 0,0 0 0,-1 0-1,1 0 1,-1 0 0,1 0 0,2-2-1,4-3-141,0-1 0,0 0 0,0 0 0,-1-1 0,0 0 0,9-14-1,30-55-1131,-43 70 1230,7-8-399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16596,'1'7'380,"0"0"1,0 0 0,0 0 0,-1 1 0,-1 11 0,1 4-47,0-3-237,1 0 0,2 0 1,5 24-1,-7-37-74,2 1-1,-1-1 1,1 0 0,0 0 0,1-1-1,0 1 1,0-1 0,0 1-1,0-1 1,1 0 0,11 9-1,48 34-200,3 2-249,-59-45 379,-1 1 0,0 1 0,0-1 0,-1 1 0,0 1 0,5 8 0,-10-15 69,0-1 0,0 1 1,0 0-1,0 0 0,0 0 1,0 0-1,-1 1 0,1-1 1,-1 0-1,0 0 0,1 0 1,-1 0-1,0 0 0,0 1 1,0-1-1,-1 0 0,1 0 0,-1 0 1,1 0-1,-1 0 0,1 0 1,-1 1-1,0-2 0,0 1 1,0 0-1,0 0 0,-1 0 1,1 0-1,0-1 0,-1 1 1,1-1-1,-1 1 0,0-1 1,1 1-1,-1-1 0,-2 1 1,1 0 54,0 0 1,0-1-1,0 0 1,0 1-1,0-1 1,-1 0-1,1-1 1,0 1-1,-1-1 1,1 1-1,-1-1 1,1 0-1,0 0 1,-1 0-1,1-1 1,0 1-1,-1-1 1,1 0-1,0 0 1,-1 0-1,1 0 1,-4-3-1,3 1-23,-1-1-1,1 0 1,0 1-1,1-1 1,-1-1-1,1 1 1,0 0 0,0-1-1,0 0 1,0 1-1,1-1 1,0 0-1,0-1 1,0 1-1,1 0 1,0 0-1,0-1 1,0 1-1,0-1 1,1 1 0,0-7-1,1-4-55,0 0 1,0 0-1,2 1 1,0-1-1,1 0 0,6-15 1,6-7-61,2 1 1,44-69-1,-37 67 50,36-76-1,-59 108 19,1 0 0,-1 0 0,-1-1 0,1 1-1,0-15 1,-2 20-2,0 0 0,0 0 0,0 0 0,0 0 0,-1 0 0,1 0 0,-1 0 0,1 0 0,-1 0 0,0 0 0,-1-2 0,1 3 1,0 0-1,1 0 1,-1 1 0,0-1-1,1 0 1,-1 1-1,0-1 1,0 0-1,0 1 1,0 0 0,0-1-1,0 1 1,1-1-1,-1 1 1,0 0 0,0 0-1,0-1 1,0 1-1,0 0 1,0 0-1,0 0 1,0 0 0,0 0-1,-2 1 1,0 0 17,-1 0 0,1 0 0,-1 1 1,1-1-1,0 1 0,0 0 0,-1 0 0,1 0 0,1 0 1,-1 1-1,0-1 0,1 1 0,-1-1 0,1 1 0,-1 0 1,1 0-1,0 0 0,-2 5 0,-2 3 92,0 1 0,1 1 1,-7 22-1,9-26-70,1 1 0,0 0 1,0 0-1,1 0 0,1 1 0,0 17 1,0-26-147,0 0 1,1 1 0,-1-1 0,1 0-1,-1 0 1,1 0 0,0 0-1,0 0 1,0 0 0,0 0-1,0 0 1,0 0 0,0 0 0,1 0-1,-1-1 1,1 1 0,-1 0-1,1-1 1,0 1 0,-1-1-1,1 0 1,0 0 0,0 0 0,0 0-1,0 0 1,0 0 0,0 0-1,0 0 1,1-1 0,-1 1-1,0-1 1,0 0 0,0 0-1,1 0 1,-1 0 0,5 0 0,1-1-144,0-1 1,1 0-1,-1 0 1,0 0 0,0-1-1,11-5 1,23-15-903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16275,'-5'35'937,"3"1"0,0 0 0,3-1 0,1 1 0,8 45 0,50 171 396,-57-242-1302,4 22-9,2 2 306,-7-34-232,-1-5-7,-1-24 44,3-217-34,0 205-294,2 1 0,2 0 0,1 0 0,15-40 0,-20 71 75,1 0-1,0 0 1,0 1-1,1-1 1,0 1-1,0 0 1,8-8 0,-11 13 48,1 1 1,0-1-1,0 0 1,0 1-1,0 0 0,0 0 1,0 0-1,1 0 1,-1 0-1,1 0 1,-1 1-1,1 0 1,0 0-1,0 0 1,-1 0-1,1 1 1,0-1-1,0 1 1,7 0-1,-9 0 48,-1 0 0,1 0 0,-1 1-1,1-1 1,0 0 0,-1 1 0,1-1 0,-1 1 0,1-1-1,-1 1 1,1 0 0,-1 0 0,0 0 0,1 0 0,-1 0-1,0 0 1,0 0 0,1 0 0,-1 0 0,0 0 0,0 1-1,-1-1 1,1 0 0,1 3 0,-1 0 31,0-1 1,0 0-1,-1 0 0,1 1 1,-1-1-1,0 0 1,0 1-1,0-1 0,-1 0 1,1 1-1,-2 4 0,-2 5 151,0 0 1,-1 0-1,-1-1 0,-12 23 0,6-16-106,0 0 0,-1-1-1,-1-1 1,-1 0 0,-1 0 0,0-2 0,-1 0 0,-25 17 0,41-31-70,-1 0 1,1 0 0,-1 0 0,1 0-1,-1 0 1,1-1 0,-1 1 0,0-1 0,1 1-1,-1-1 1,0 1 0,0-1 0,1 0 0,-1 0-1,0 0 1,0 0 0,1 0 0,-1 0-1,0-1 1,0 1 0,-2-1 0,-3-16-345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16516,'11'19'1656,"5"-2"-1208,3-7-312,-1-3 568,1-5 1313,-1-4-1633,1-2-16,-3-2-16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19380,'3'5'1512,"-8"16"-999,-2 6-193,0 15 616,3 7-160,1 8-192,-3 2-72,8-3-72,0-5-80,7-9-232,3-8-192,3-17-720,1-10-728,1-22 1240,0-5-216,-2-12-216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53 18004,'-1'-1'145,"0"-1"0,0 1 1,0 0-1,0 0 0,0 0 0,-1 0 0,1 0 1,0 0-1,-1 0 0,1 0 0,0 0 0,-1 0 1,1 1-1,-1-1 0,0 1 0,1-1 1,-1 1-1,1 0 0,-1 0 0,1-1 0,-1 1 1,0 0-1,1 0 0,-3 1 0,1 0 16,0 0 0,0 0 0,1 1 0,-1-1 0,1 1 0,-1-1 0,1 1 0,-1 0 0,1 0 0,0 0 0,0 0 0,-3 3 0,-3 6 58,1 0 1,0 1-1,1-1 1,-10 24-1,11-24-182,1 1 1,0 0-1,0 0 1,1 0-1,1 0 1,0 1-1,1-1 1,0 0-1,2 20 1,-1-31-34,0 0 0,0-1 0,0 1 0,0 0 0,0 0 0,0 0 0,1-1 0,-1 1 0,0 0 0,0 0 0,1-1 0,-1 1 1,0 0-1,1 0 0,-1-1 0,1 1 0,-1-1 0,1 1 0,-1 0 0,1-1 0,-1 1 0,1-1 0,0 1 0,-1-1 0,1 1 0,0-1 0,-1 0 0,1 1 0,0-1 1,-1 0-1,1 1 0,0-1 0,0 0 0,0 0 0,-1 0 0,1 0 0,0 0 0,0 0 0,0 0 0,-1 0 0,1 0 0,0 0 0,0 0 0,0 0 0,-1-1 0,1 1 1,0 0-1,0 0 0,-1-1 0,1 1 0,0-1 0,-1 1 0,2-1 0,4-3 23,-1-1 0,1 1-1,-1-1 1,10-10 0,6-13 74,-2 1 0,0-2-1,26-57 1,-12 22 206,-33 64-304,0 0 0,0 0 1,0 0-1,0 0 0,0 1 1,0-1-1,0 0 0,0 0 0,0 0 1,0 0-1,0 1 0,0-1 1,0 0-1,0 0 0,0 0 1,0 0-1,0 0 0,0 0 1,0 1-1,1-1 0,-1 0 1,0 0-1,0 0 0,0 0 1,0 0-1,0 0 0,0 0 1,1 0-1,-1 1 0,0-1 1,0 0-1,0 0 0,0 0 1,0 0-1,1 0 0,-1 0 0,0 0 1,0 0-1,0 0 0,0 0 1,1 0-1,-1 0 0,0 0 1,0 0-1,0 0 0,0 0 1,0 0-1,1 0 0,-1-1 1,0 1-1,0 0 0,0 0 1,0 0-1,0 0 0,1 0 1,-1 0-1,0 0 0,0 0 1,0-1-1,0 1 0,0 0 0,0 0 1,0 0-1,0 0 0,1-1 1,1 14 19,-4 46 7,1-37 1,2 31-1,-1-51-25,0-1 0,0 0-1,0 0 1,0 1 0,1-1 0,-1 0-1,0 0 1,1 1 0,-1-1 0,1 0-1,-1 0 1,1 0 0,0 0 0,-1 0 0,1 0-1,0 0 1,0 0 0,1 1 0,-1-1-1,-1-1 1,1 0 0,0 1 0,0-1 0,0 0 0,0 0 0,-1 0-1,1 0 1,0 0 0,0 0 0,0 0 0,0 0 0,-1 0 0,1 0-1,0 0 1,0 0 0,0-1 0,0 1 0,-1 0 0,2-1 0,4-3 23,0 1-1,0-1 1,-1-1 0,11-9 0,-15 13-25,43-44 48,-26 25-129,1 2-1,29-23 1,-47 40 65,1 0-1,-1 0 1,0 0 0,0 0 0,0 1 0,1-1 0,-1 0-1,0 1 1,1-1 0,-1 1 0,1-1 0,-1 1-1,1 0 1,-1 0 0,1-1 0,-1 1 0,1 0 0,1 1-1,-2-1 6,0 1 0,0-1-1,0 1 1,-1-1 0,1 1-1,0-1 1,-1 1 0,1 0-1,0-1 1,-1 1 0,1 0-1,-1 0 1,1 0 0,-1-1-1,1 1 1,-1 0-1,0 0 1,1 0 0,-1 0-1,0 0 1,0 1 0,1 8-1,0 0 0,-1 0 0,0-1 0,-3 15 0,2-8 128,0-16-109,1 1 0,0-1 0,0 0 1,0 1-1,0-1 0,0 0 0,0 1 0,0-1 1,0 1-1,0-1 0,0 0 0,0 1 1,0-1-1,0 0 0,0 1 0,0-1 0,0 0 1,0 1-1,0-1 0,0 0 0,0 1 1,1-1-1,-1 0 0,0 1 0,0-1 0,0 0 1,1 0-1,-1 1 0,0-1 0,0 0 1,1 0-1,-1 1 0,0-1 0,1 0 0,-1 0 1,0 0-1,0 1 0,1-1 0,12-10 231,15-27-75,-26 34-162,7-9-168,-1-1-620,0 1 1,1 0 0,1 0 0,0 1 0,14-11-1,-22 25-825,1 4 715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15883,'-15'254'7172,"2"-77"-4982,12-169-2092,1-5-63,0-1 0,0 1 0,0 0 0,0-1 0,0 1 0,0 0 0,1-1 0,-1 1 0,3 5 0,1-5 10,0-9-47,1-12-31,-2-12-10,-2 1-1,-1-1 1,-2 1 0,-6-41 0,16 81-1,0-1 0,1 0 1,1-1-1,20 17 0,-26-24 60,1 1 0,-1-1 0,1 1 0,0-2 0,0 1-1,0 0 1,0-1 0,0 0 0,1 0 0,-1 0 0,0-1 0,0 0 0,1 0 0,-1 0 0,0-1-1,1 0 1,-1 0 0,0 0 0,0 0 0,0-1 0,0 0 0,0 0 0,0 0 0,-1-1 0,1 1 0,-1-1-1,8-7 1,-7 7 18,-1-1 1,0 0-1,1 0 0,-1 0 0,-1-1 0,1 1 0,-1-1 0,0 0 1,0 0-1,0 0 0,0-1 0,-1 1 0,0 0 0,0-1 1,-1 0-1,0 1 0,0-1 0,0 0 0,0 0 0,-1 0 0,0 1 1,0-1-1,-1 0 0,-1-11 0,1 16-34,1 1 0,0-1 0,0 0 0,0 0 0,0 1 0,-1-1 0,1 0 0,0 1 1,-1-1-1,1 0 0,0 1 0,-1-1 0,1 0 0,-1 1 0,1-1 0,-1 1 0,1-1 0,-1 1 0,0-1 0,1 1 0,-1-1 0,1 1 0,-1 0 0,0-1 1,-1 1-1,1 0-3,0 0 1,0 0 0,1 0-1,-1 0 1,0 1 0,0-1-1,0 0 1,0 1 0,0-1-1,1 1 1,-1-1 0,0 1-1,0 0 1,1-1 0,-1 1-1,0-1 1,0 2 0,-3 3-13,1 0 0,-1 0 1,1 0-1,0 0 1,-2 6-1,2-4 13,0 0 1,1 0-1,0 1 1,0-1-1,0 1 1,1 0-1,1-1 1,-1 1-1,1 0 0,0 0 1,2 12-1,-1-19 5,-1 0 0,0 0 0,1 0 0,-1 0 0,0 0 0,1 0 0,-1 0-1,1 0 1,0 0 0,-1 0 0,1-1 0,0 1 0,-1 0 0,1 0 0,0-1-1,0 1 1,0-1 0,-1 1 0,1-1 0,0 1 0,0-1 0,0 1 0,0-1 0,2 1-1,0-1 2,-1 0-1,1 0 0,-1 0 0,1 0 1,-1 0-1,1 0 0,0-1 0,-1 0 1,1 1-1,1-2 0,7-3-18,0 0 0,0 0-1,14-11 1,28-24-175,18-12-233,-69 50 400,0 1 1,0 0-1,0 0 1,0 0 0,0 0-1,0 0 1,0 1-1,1-1 1,-1 1 0,0-1-1,0 1 1,1 0-1,1 0 1,-3 0 15,0 0 0,0 0 0,0 1 1,-1-1-1,1 1 0,0-1 0,0 1 0,-1-1 1,1 1-1,0-1 0,0 1 0,-1-1 0,1 1 0,-1 0 1,1-1-1,-1 1 0,1 0 0,-1 0 0,1-1 0,-1 1 1,0 0-1,1 0 0,-1 0 0,0 0 0,1 0 0,-1-1 1,0 1-1,0 0 0,0 0 0,0 0 0,0 1 0,1 30 79,-2-22 12,2 1 0,-1 0 0,4 12 1,-4-23-73,0 1 1,0-1 0,0 1 0,0-1-1,0 1 1,0-1 0,1 1 0,-1 0-1,0-1 1,0 1 0,1-1 0,-1 0-1,0 1 1,1-1 0,-1 1 0,0-1-1,1 1 1,-1-1 0,1 0 0,-1 1-1,0-1 1,1 0 0,-1 1 0,1-1-1,-1 0 1,1 0 0,-1 0 0,1 1-1,-1-1 1,1 0 0,0 0 0,-1 0 0,1 0-1,1 0 8,0-1 0,-1 1 0,1-1 1,-1 1-1,1-1 0,-1 0 0,1 1 0,-1-1 0,1 0 0,-1 0 0,2-2 0,29-30 198,4-16-117,-24 31-237,1 0 0,24-24 0,-36 41 124,-1 0 0,1 0-1,-1 1 1,1-1 0,0 1 0,0-1 0,-1 0 0,1 1-1,0-1 1,0 1 0,0 0 0,0-1 0,-1 1 0,1 0 0,0-1-1,0 1 1,0 0 0,0 0 0,0 0 0,2 0 0,-3 0-3,1 0 1,-1 1-1,1-1 1,0 1 0,-1-1-1,1 0 1,-1 1 0,1-1-1,-1 1 1,1-1-1,-1 1 1,0 0 0,1-1-1,-1 1 1,0-1 0,1 1-1,-1 0 1,0-1-1,0 1 1,1 1 0,0 3-152,0 1 0,-1 0 0,1-1 0,-1 12 0,-7 59-1106,7-63 909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18564,'6'7'1528,"-3"19"-1112,-1 8-160,6 12 641,-1 7-233,3 7-384,1 0-176,4-2-544,-2-5-288,1-15-441,-4-3 905,-4-15-216,-4-7-184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14291,'10'1'1384,"8"-5"-736,4-4-159,16-8 727,3-4-128,9-3-120,2-3-80,-3 2-215,-3 1-193,-6 4-504,-10 2-304,-16 2 312,-9 4-152,-15-5-112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3 113 15987,'-3'-8'1873,"9"-2"-993,4 0-368,7-3 1361,3 0-697,3-2-664,4 1-392,4 0-880,-1 2-1073,-2 8 1513,0 4-304,-4 3-240</inkml:trace>
  <inkml:trace contextRef="#ctx0" brushRef="#br0" timeOffset="1">495 161 17268,'5'21'902,"-2"-6"-640,1-1 0,0 0-1,1 0 1,1 0 0,7 13-1,-12-25-229,0-1-1,0 1 1,0-1-1,0 1 1,0-1-1,0 0 1,0 1-1,1-1 1,-1 0-1,0 0 1,1 0-1,-1 0 1,1 0-1,-1 0 1,1-1-1,0 1 1,-1 0-1,1-1 1,0 1-1,0-1 1,-1 0-1,3 1 1,-1-1-10,0-1 1,0 1 0,0-1 0,0 0 0,0 1 0,0-1-1,0-1 1,-1 1 0,1 0 0,0-1 0,4-3 0,4-3 34,0-2 1,-1 1 0,0-1-1,12-18 1,7-12 201,-21 26-119,2 0-1,0 1 0,13-13 0,-22 25-127,-1 1 0,1-1-1,-1 1 1,0-1-1,1 1 1,0-1 0,-1 1-1,1-1 1,-1 1 0,1 0-1,0-1 1,-1 1 0,1 0-1,-1 0 1,1-1-1,0 1 1,0 0 0,-1 0-1,1 0 1,0 0 0,-1 0-1,1 0 1,0 0-1,-1 0 1,1 0 0,0 0-1,0 0 1,0 1 0,0 0-2,0 0 0,0-1 0,0 1 0,0 0 1,0 0-1,0 1 0,-1-1 0,1 0 1,0 0-1,-1 0 0,1 0 0,-1 1 1,1-1-1,-1 2 0,3 9 6,-1 0 0,0 21 1,-1-24-5,6 103-40,-3-100-403,1-18-498,3-22 185,-1-3 395,1-6-105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14931,'1'9'481,"0"11"584,1-1-1,4 22 1,-5-35-866,1-1 1,0 1-1,0-1 1,0 0 0,0 1-1,1-1 1,0 0-1,0-1 1,0 1-1,0 0 1,9 7-1,-10-10-171,-1-1 0,1 0-1,-1 1 1,1-1-1,0 0 1,0 0-1,0 0 1,0 0-1,0-1 1,-1 1-1,2 0 1,-1-1-1,0 1 1,0-1-1,0 0 1,0 0-1,0 0 1,0 0-1,0 0 1,0 0-1,0 0 1,0-1-1,0 1 1,0-1-1,0 0 1,0 1 0,0-1-1,0 0 1,0 0-1,0 0 1,-1 0-1,1-1 1,0 1-1,-1 0 1,1-1-1,2-2 1,1-1 61,-1-1 0,0 1 0,0-1 0,0 0 1,0 0-1,-1 0 0,0 0 0,0-1 0,3-12 0,-3 4 142,-1 1 0,0-1 0,0-18 0,-2 28-167,0 0 1,0 1-1,-1-1 0,1 0 0,-1 1 0,0-1 0,-1 1 0,1 0 0,-1-1 0,0 1 1,0 0-1,0 0 0,0 0 0,-5-5 0,7 9-60,1 0-1,-1 1 1,0-1 0,0 0-1,0 0 1,-1 1 0,1-1-1,0 0 1,0 0 0,0 1-1,0-1 1,0 0 0,0 0-1,0 1 1,0-1 0,0 0-1,0 0 1,-1 0 0,1 1-1,0-1 1,0 0 0,0 0-1,0 0 1,-1 0 0,1 1-1,0-1 1,0 0 0,0 0-1,-1 0 1,1 0 0,0 0-1,0 0 1,-1 0 0,1 0-1,0 0 1,0 0 0,-1 1-1,1-1 1,0 0 0,0 0-1,-1 0 1,1-1 0,0 1-1,0 0 1,0 0 0,-1 0-1,1 0 1,0 0 0,0 0-1,-1 0 1,1 0 0,0 0-1,0 0 1,0-1 0,-1 1-1,1 0 1,0 0 0,0 0-1,0 0 1,0-1 0,-1 1-1,1 0 1,2 21 12,-1-17-15,1-1 0,-1 1 1,0-1-1,1 0 1,0 1-1,0-1 0,0 0 1,0 0-1,0 0 1,1-1-1,-1 1 0,1 0 1,0-1-1,-1 1 1,1-1-1,0 0 0,1 0 1,-1 0-1,0-1 1,1 1-1,-1-1 0,0 0 1,1 0-1,0 0 0,-1 0 1,1 0-1,0-1 1,-1 0-1,1 0 0,5 0 1,1-1 12,-1 0 0,0 0 1,0-1-1,0 0 0,0 0 1,0-1-1,-1 0 0,1-1 1,-1 0-1,0 0 0,11-8 0,-10 5 18,0-1 0,-1 1 0,0-2 0,0 1 0,-1-1 0,0 0 0,0 0 0,6-14 0,-10 18-10,-1 0 1,1-1-1,-1 1 0,0-1 1,-1 0-1,1 1 1,-1-1-1,0 0 0,-1 0 1,1 0-1,-1 0 1,0 0-1,-1 0 1,1 1-1,-1-1 0,0 0 1,-4-10-1,5 15-17,0 0-1,-1 0 0,1 0 1,-1-1-1,1 1 1,-1 0-1,1 0 0,-1 0 1,0 0-1,1 0 1,-1 0-1,0 0 0,0 0 1,0 0-1,0 0 0,0 1 1,0-1-1,0 0 1,0 1-1,0-1 0,0 0 1,0 1-1,0-1 1,-1 1-1,1 0 0,-2-1 1,1 1-1,0 1 1,0-1-1,0 1 0,1 0 1,-1-1-1,0 1 1,0 0-1,1 0 1,-1 0-1,0 0 0,1 0 1,-1 0-1,1 1 1,0-1-1,-2 2 0,-4 6 11,0-1-1,1 1 0,0 0 0,1 0 1,-5 12-1,3-4 18,1 1 0,0-1 1,2 1-1,-3 21 0,6-32-50,0 0-1,1-1 1,-1 1 0,2 0-1,-1-1 1,1 1 0,0 0 0,0-1-1,0 1 1,1 0 0,0-1-1,1 0 1,-1 0 0,7 10 0,-8-14-79,1 0 0,0 0 0,0 0 0,0 0 0,0 0 0,0-1 0,0 1 0,1-1 0,-1 1 0,0-1 0,1 0 0,-1 0 0,1 0 0,-1 0 0,1-1 0,0 1 0,-1-1 0,1 1 0,0-1 0,-1 0 0,5 0 0,-2-1-71,0 1 1,1-1 0,-1 0-1,0-1 1,0 1-1,0-1 1,0 0 0,0 0-1,9-6 1,11-11-618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 17300,'-1'0'55,"0"-1"0,0 0 0,1 0 0,-1 0 0,0 1 1,0-1-1,0 1 0,0-1 0,0 0 0,0 1 0,0 0 1,0-1-1,0 1 0,-1 0 0,1-1 0,0 1 0,0 0 0,0 0 1,0 0-1,0 0 0,0 0 0,-1 0 0,-1 1 0,1 0 83,1-1 0,-1 1 0,0 0 0,0 0 0,0 0 0,1 1 0,-1-1 0,0 0 0,1 1 0,0-1 0,-1 1 0,-1 2 0,0-1 50,1 1 0,-1 0 0,1 0 0,0 0 1,0 1-1,1-1 0,-1 0 0,1 1 0,0-1 0,0 1 0,-1 7 0,3-9-212,-1-1-1,0 1 1,1 0 0,0 0-1,0-1 1,0 1-1,0 0 1,0-1 0,0 1-1,1-1 1,-1 1-1,1-1 1,0 0 0,0 1-1,0-1 1,0 0 0,0 0-1,0-1 1,0 1-1,1 0 1,-1-1 0,0 1-1,1-1 1,0 0-1,-1 0 1,4 1 0,8 2-213,0 0 0,0-1 0,28 3 0,-28-4 147,23 1-242,-19-2 154,-1 1 0,28 7 0,-44-9 184,0 0-1,0 1 0,0-1 0,0 0 0,0 1 1,0-1-1,0 0 0,0 1 0,0 0 1,0-1-1,0 1 0,0-1 0,0 1 0,0 0 1,0 0-1,-1 0 0,1-1 0,0 1 0,-1 0 1,1 0-1,0 0 0,0 1 0,-1-1 16,0 0 0,0 0-1,0 0 1,-1 0-1,1 0 1,0 0 0,0 0-1,-1 0 1,1 0-1,0 0 1,-1 0 0,1 0-1,-1 0 1,1 0-1,-1 0 1,1-1 0,-1 1-1,0 0 1,0 1-1,-7 4 218,1 0 0,-1 0 0,-15 9-1,18-12-153,-6 4 113,-51 28 755,57-32-1009,0-1 1,0 1-1,-1-2 0,1 1 0,-1 0 1,1-1-1,-1 0 0,0 0 0,-8-1 1,13 0 45,0 0 1,0 0 0,0-1-1,0 1 1,0 0-1,1-1 1,-1 1-1,0-1 1,0 1 0,0-1-1,0 1 1,0-1-1,1 0 1,-1 0 0,0 1-1,1-1 1,-1 0-1,0 0 1,1 0 0,-1 0-1,1 1 1,-1-1-1,1 0 1,0 0 0,-1 0-1,1 0 1,0 0-1,0 0 1,-1 0-1,1-2 1,1-25-299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15339,'-5'13'737,"1"-1"0,0 1-1,1 0 1,0 0 0,-1 27 0,4 66 1089,1-99-1729,0 22 221,2 1-1,1-1 1,2 0 0,1-1-1,1 1 1,1-1-1,16 33 1,-23-57-270,0 0-1,1 0 1,-1 0 0,1 0 0,0-1 0,0 1-1,0-1 1,1 0 0,-1 0 0,8 5 0,-11-7-38,1-1 1,0 0 0,0 1 0,0-1-1,0 1 1,0-1 0,0 0 0,0 0-1,0 0 1,0 1 0,0-1-1,0 0 1,0 0 0,0 0 0,0-1-1,0 1 1,0 0 0,0 0 0,0 0-1,0-1 1,1 0 0,-1 0-5,1 0 0,-1 0 0,1-1 0,-1 1 0,0 0 0,0-1 0,0 0 0,0 1 0,0-1 0,0 1 0,0-1 0,0 0 0,-1 0 1,1 1-1,0-5 0,2-10 2,0-1-1,-1 1 1,-1-1 0,-1 1 0,0-1 0,-4-18 0,0 5-127,-1 1 0,-14-44 0,18 68 75,-1 0-1,0 0 0,0 0 0,0 1 0,0-1 1,-6-8-1,7 13 42,1 0 0,0 0 0,0 0 0,0 0 1,0 0-1,0 0 0,0 0 0,0-1 0,0 1 0,0 0 0,-1 0 0,1 0 1,0 0-1,0 0 0,0 0 0,0 0 0,0 0 0,0 0 0,-1 0 1,1 0-1,0 0 0,0 0 0,0 0 0,0 0 0,0 0 0,-1 0 0,1 0 1,0 0-1,0 0 0,0 0 0,0 0 0,0 0 0,0 0 0,-1 0 1,1 0-1,0 0 0,0 0 0,0 0 0,0 0 0,0 0 0,0 0 0,0 1 1,-1-1-1,1 0 0,0 0 0,0 0 0,0 0 0,0 0 0,0 0 1,0 0-1,0 1 0,0-1 0,0 0 0,0 0 0,0 0 0,0 0 0,0 0 1,0 1-1,0-1 0,0 0 0,0 0 0,0 0 0,0 0 0,0 0 1,0 0-1,0 1 0,0-1 0,0 0 0,0 12-74,2-2 68,0 0 1,1-1-1,0 1 0,1 0 1,0-1-1,0 1 0,1-1 1,10 14-1,-12-20 7,-1 0 0,0 0 0,1-1 1,0 1-1,-1-1 0,1 0 0,0 0 0,0 0 0,0 0 1,1 0-1,-1-1 0,5 3 0,-6-4 2,1 1-1,0-1 1,-1 0-1,1 0 1,0 0-1,0 0 1,-1 0 0,1 0-1,0-1 1,-1 1-1,1-1 1,0 0-1,-1 0 1,1 0-1,-1 0 1,0 0-1,1-1 1,2-2-1,2 0 20,-1-1-1,0-1 1,-1 1-1,1-1 1,-1 0 0,0-1-1,-1 1 1,1-1-1,-1 0 1,-1 0-1,6-14 1,-5 11 15,-1-1 0,0 1 0,-1-1 1,0 0-1,0 0 0,-1-1 0,-1-21 1,-3 20 59,-2 10 51,4 4-136,0 0-1,0 0 1,0 0-1,1-1 1,-1 1-1,0 0 1,1 0-1,-1 0 1,1 0-1,-1 0 1,1 0-1,-1 1 1,1-1-1,0 0 1,0 0-1,-1 2 1,-3 22 33,2-1 0,0 1 0,1 0 0,2-1 0,0 1 0,2-1 0,7 31 0,-9-50-59,0-1-1,1 0 1,-1 0 0,1 0 0,0 0 0,0 0 0,0 0 0,5 5-1,-7-8-22,1 0 0,0-1 0,0 1 0,0 0 0,-1-1 0,1 1 0,0 0 0,0-1-1,0 1 1,0-1 0,0 0 0,0 1 0,0-1 0,0 0 0,0 1 0,0-1-1,0 0 1,0 0 0,0 0 0,0 0 0,0 0 0,0 0 0,1 0 0,-1-1-1,0 1 1,0 0 0,0 0 0,0-1 0,0 1 0,0-1 0,-1 1 0,1-1 0,0 1-1,0-1 1,0 0 0,0 1 0,0-1 0,-1 0 0,2-1 0,6-7-178,-2 1 1,1-2 0,-1 1 0,0-1-1,-1 1 1,0-2 0,-1 1 0,0 0-1,3-12 1,8-31-490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13787,'1'31'1192,"2"0"1,0 0-1,2 0 1,2-1-1,12 39 0,1-16-653,51 99 0,-58-130-591,-8-18 44,-7-16 58,-7-22 183,-2 1-1,-2-1 1,-1 2 0,-26-44 0,32 64-103,8 15 32,17 20 2,-10-17-153,0-1-1,0 1 1,1-1 0,-1-1-1,1 0 1,0 0-1,0 0 1,1-1 0,-1 0-1,1-1 1,-1 1-1,1-2 1,0 1 0,0-1-1,0-1 1,-1 0 0,1 0-1,0-1 1,10-1-1,-13 1 2,-1 0-1,1-1 1,-1 1-1,1-1 1,-1 0 0,0-1-1,1 1 1,-1-1-1,-1 0 1,1-1-1,0 1 1,-1-1-1,0 0 1,0 0-1,0 0 1,0 0-1,0-1 1,-1 1-1,0-1 1,0 0-1,0 0 1,-1 0-1,0-1 1,0 1-1,0 0 1,0-1-1,-1 0 1,0 1-1,0-1 1,0-8-1,-2-23 165,1 36-163,0 0-1,0 0 1,0 0 0,-1-1-1,1 1 1,0 0 0,0 0-1,-1 0 1,1 0 0,-1-1-1,1 1 1,-1 0 0,1 0-1,-1 0 1,1 0 0,-1 0-1,0 0 1,0 0 0,0 0-1,1 1 1,-1-1 0,0 0-1,0 0 1,0 1 0,0-1-1,-2 0 1,2 1 3,-1 0 1,1 1-1,0-1 0,0 1 0,0-1 1,0 1-1,0 0 0,0 0 1,0-1-1,0 1 0,0 0 0,1 0 1,-1 0-1,0 0 0,0 0 1,1 0-1,-1 0 0,1 0 0,-1 0 1,1 0-1,-1 0 0,1 0 1,-1 0-1,1 1 0,0-1 1,0 0-1,0 2 0,-6 37 289,5-35-266,0 60 385,1-61-395,0 1 0,1-1-1,0 0 1,0 1 0,0-1 0,0 0 0,0 0 0,1 0 0,0 0-1,0 0 1,0 0 0,4 5 0,-5-8-70,1 1 0,-1-1 0,0 0-1,0 0 1,1 0 0,-1 0 0,0 0 0,1-1 0,-1 1 0,1 0 0,-1-1-1,1 1 1,-1-1 0,1 1 0,0-1 0,-1 0 0,1 1 0,0-1-1,-1 0 1,1 0 0,0 0 0,-1-1 0,1 1 0,-1 0 0,4-2 0,-1 1-41,-1 0 1,0-1-1,0 0 1,0 1 0,1-1-1,-2-1 1,1 1 0,0 0-1,0-1 1,4-5 0,9-12-305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79 630 14275,'10'0'406,"0"1"0,0-2 0,0 1 0,0-1 0,0-1-1,0 0 1,-1 0 0,1-1 0,-1 0 0,1-1 0,-1 0 0,0 0 0,-1-1 0,1 0-1,-1-1 1,12-10 0,-15 13-343,-1-1-1,0 0 0,0 0 1,-1 0-1,1 0 0,-1-1 1,0 0-1,0 1 0,-1-1 1,1 0-1,-1 0 0,0-1 1,0 1-1,-1 0 0,1-1 1,-1 1-1,-1-1 0,1 1 1,-1-1-1,0 1 0,0-1 1,0 1-1,-1-1 0,0 0 1,0 1-1,0 0 0,-1-1 1,0 1-1,0 0 0,-3-7 1,3 8-66,0 1 0,-1-1 1,1 0-1,-1 0 0,0 1 1,0-1-1,0 1 0,0 0 1,0 0-1,-1 0 0,0 1 1,1-1-1,-1 1 0,0 0 1,0 0-1,0 0 0,0 0 1,-1 1-1,1 0 0,0 0 1,-1 0-1,1 0 0,-1 0 1,-4 1-1,2 0 4,1 1-1,0 0 0,-1 0 1,1 1-1,0-1 0,0 1 1,0 1-1,0-1 1,0 1-1,1 0 0,-1 0 1,1 1-1,-1-1 0,1 1 1,1 1-1,-7 5 1,1 2 26,1-1 1,0 2 0,0-1 0,2 1 0,-13 27 0,16-31-7,0 1-1,1 0 1,0 0 0,1 0 0,0 0 0,1 0 0,-1 1 0,2-1 0,0 14 0,1-20-22,-1 1-1,1-1 1,0 0 0,0 0 0,0 0 0,1 0 0,-1-1 0,1 1-1,0 0 1,0-1 0,1 1 0,-1-1 0,1 1 0,-1-1 0,1 0-1,0 0 1,4 3 0,-2-3-41,0 0 0,1 0 1,-1 0-1,1-1 0,-1 1 0,1-1 0,0-1 0,0 1 1,0-1-1,11 1 0,-5-2-79,1 0 0,0 0 0,-1-1 0,1-1 0,-1 0 0,1-1 0,-1 0 0,0-1 0,0 0 1,18-10-1,-18 7-39,-1 0 1,0-1 0,17-17-1,-23 21 178,-1 0-1,-1-1 0,1 1 0,-1-1 0,0 1 1,0-1-1,0 0 0,0 0 0,-1 0 0,0 0 1,3-10-1,-5 15-3,0 0 0,0-1 0,0 1 0,0 0 0,0-1 0,0 1 0,1-1 0,-1 1 0,0 0 0,0-1 0,0 1 0,0 0 0,0-1 0,0 1 0,0-1 0,-1 1-1,1 0 1,0-1 0,0 1 0,0 0 0,0-1 0,0 1 0,-1-1 0,1 1 0,0 0 0,0 0 0,0-1 0,-1 1 0,1 0 0,0-1 0,-1 1 0,1 0 0,0 0 0,-1-1 0,1 1 0,0 0 0,-1 0 0,1 0 0,0 0 0,-1-1 0,1 1 0,0 0 0,-1 0 0,1 0 0,-1 0 0,1 0 0,0 0 0,-1 0 0,1 0 0,0 0 0,-1 0 0,1 0 0,-1 1 0,-1-1 60,0 1 0,0-1 0,0 1 1,1 0-1,-1 0 0,0 0 1,1 0-1,-1 0 0,-2 2 1,2-1-28,1-1 1,-1 1 0,1 0 0,-1-1-1,1 1 1,0 0 0,0 0 0,0 0 0,0 0-1,0 0 1,0 0 0,0 0 0,1 0 0,-1 0-1,1 0 1,-1 1 0,1 2 0,0-3-51,1-1 0,-1 0 0,0 0 0,1 0 0,0 1 0,-1-1 0,1 0 0,0 0-1,-1 0 1,1 0 0,0 0 0,0 0 0,0 0 0,0-1 0,0 1 0,0 0 0,0 0 0,0-1 0,0 1 0,0-1 0,0 1 0,0-1 0,1 1 0,-1-1 0,0 0 0,0 1 0,1-1 0,-1 0-1,0 0 1,0 0 0,2 0 0,6 0-113,-1 0-1,1 0 1,-1 0 0,0-2-1,1 1 1,-1-1-1,0 0 1,0 0-1,9-5 1,9-4-372,33-22 1,-38 20 405,0 2 0,25-10-1,-46 20 102,1 1 0,-1 0 0,1-1 0,0 1 0,-1 0 0,1 0 0,-1 0 0,1 0 0,0 0 0,-1 0 0,1 0 0,0 0 0,-1 0 0,1 0 0,-1 0 0,1 0 0,0 0 0,-1 0 0,1 0 0,0 1 0,-1-1 0,1 0 0,-1 0 0,1 1 0,-1-1 0,1 1 0,-1-1 0,1 0 0,-1 1 0,1-1 0,-1 1 0,0-1 0,1 1 0,-1-1 0,1 1 0,-1-1 0,0 1 0,0-1 0,1 1 0,-1 0 0,0-1 0,0 1 0,0-1 0,0 1 0,0 0 0,0-1 0,1 1 0,-2 1 0,-1 35 606,1-29-489,-1 6 15,-3 39 236,5-50-474,0 0 1,0-1-1,0 1 0,0 0 1,1 0-1,-1-1 1,1 1-1,0 0 1,-1-1-1,1 1 1,1-1-1,-1 1 0,0-1 1,3 5-1,-3-7 10,0 1 0,-1-1 0,1 1 0,0-1 0,-1 1 0,1-1 0,0 1 0,-1-1 0,1 0 0,0 1 0,0-1-1,0 0 1,-1 0 0,1 0 0,0 0 0,0 0 0,0 0 0,-1 0 0,1 0 0,0 0 0,0 0 0,0 0 0,-1 0 0,1 0 0,0-1-1,0 1 1,0-1 0,19-13-657,-5-4-133</inkml:trace>
  <inkml:trace contextRef="#ctx0" brushRef="#br0" timeOffset="1">866 1 18020,'10'4'1472,"-6"12"-1112,1 4-168,-4 8 640,1 5-487,-2 5-850,0-1 545,-2-6-96,-2-3-128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20100,'-8'-7'1665,"6"8"-1249,5 6-296,4 5 240,2 2-640,1 3 336,0 4-256,6-1-168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90 101 16660,'0'0'74,"-1"0"0,0 0 0,0 0 1,1 0-1,-1 0 0,0 0 1,1 0-1,-1 0 0,0 0 1,1 0-1,-1 0 0,0 0 0,1 1 1,-1-1-1,0 0 0,1 1 1,-1-1-1,1 0 0,-1 1 1,1-1-1,-1 1 0,1-1 0,-1 1 1,1-1-1,-1 1 0,1-1 1,-1 1-1,1-1 0,0 1 1,-1 0-1,1 0 0,-13 25 450,11-23-313,-10 24 498,-19 46 1423,28-64-1769,0-1 0,1 1 0,0 0 0,1 0 0,0 0 0,0 13-1,0-21-316,1 0-1,0 1 0,0-1 0,1 0 0,-1 0 1,0 0-1,0 0 0,0 1 0,1-1 0,-1 0 1,1 0-1,-1 0 0,1 0 0,-1 0 0,1 0 1,-1 0-1,1 0 0,0 0 0,0 0 0,-1 0 1,1 0-1,1 0 0,-1-1-24,0 1 1,0-1-1,1 0 0,-1 1 0,0-1 1,0 0-1,0 0 0,0 0 1,0 0-1,1 0 0,-1 0 1,0-1-1,0 1 0,0 0 0,0-1 1,0 1-1,0 0 0,2-2 1,2 0-33,0-1 0,1-1 1,-1 1-1,0-1 0,-1 0 1,1 0-1,3-5 0,4-6-86,-2 0 0,0 0-1,-1-1 1,14-33-1,17-69-279,-35 185 348,-5-60 48,2 35 142,-2-42-156,0 1 0,0 0-1,0 0 1,0-1 0,0 1 0,0 0 0,0-1 0,1 1 0,-1 0 0,0 0-1,0-1 1,1 1 0,-1 0 0,0-1 0,1 1 0,-1-1 0,1 1 0,-1 0-1,1-1 1,-1 1 0,1-1 0,-1 1 0,1-1 0,-1 0 0,1 1 0,0-1-1,-1 1 1,1-1 0,0 0 0,-1 0 0,1 1 0,0-1 0,-1 0-1,1 0 1,0 0 0,0 0 0,-1 0 0,1 0 0,0 0 0,0 0 0,-1 0-1,1 0 1,0 0 0,-1 0 0,2-1 0,9-6-55,0 1 1,0-2 0,-1 0-1,-1 0 1,1-1-1,-1 0 1,14-19-1,3 0-116,-12 12 67,-9 10 57,0 0 1,1 0-1,0 0 0,0 0 1,0 1-1,0 0 0,1 1 1,0-1-1,0 1 1,9-4-1,-15 8 47,-1 0 0,1 0 0,0 0-1,-1 0 1,1 0 0,0 0 0,-1 0 0,1 0 0,0 0-1,-1 0 1,1 0 0,0 0 0,-1 0 0,1 1 0,-1-1 0,1 0-1,0 0 1,-1 1 0,1-1 0,-1 0 0,1 1 0,-1-1 0,1 1-1,-1-1 1,1 1 0,-1-1 0,1 1 0,-1-1 0,0 1-1,1-1 1,-1 1 0,0 0 0,1-1 0,-1 1 0,0-1 0,0 1-1,0 0 1,1-1 0,-1 1 0,0 0 0,0-1 0,0 1 0,0 0-1,0-1 1,0 1 0,-1 0 0,-2 36 350,2-33-294,-18 97 1573,19-101-1616,-1 1 1,1-1-1,0 0 1,0 0-1,0 1 1,0-1-1,0 0 1,-1 0-1,1 1 1,0-1-1,0 0 1,0 0-1,0 1 1,0-1-1,0 0 1,0 0-1,0 1 1,0-1-1,0 0 1,0 0-1,0 1 1,0-1-1,0 0 1,1 0-1,-1 1 1,0-1-1,0 0 1,0 0-1,0 1 1,0-1-1,0 0 1,1 0-1,-1 1 1,0-1-1,0 0 1,0 0-1,1 0 1,-1 0-1,0 1 1,0-1-1,1 0 1,8-9 229,9-19-428,-8 8-574,-1-1-1,-1-1 1,0 1-1,4-28 1,-7 28-8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20852,'0'0'135,"-3"-19"2061,3 18-2095,0 1 0,0-1 0,0 1 0,0 0 0,0-1 0,0 1 0,0-1 0,0 1 0,0 0 0,0-1 0,0 1 0,0-1 0,0 1 0,0 0 0,-1-1 0,1 1 0,0-1 0,0 1 0,0 0 0,-1-1 0,1 1 0,0 0 0,0-1 0,-1 1 0,1 0 0,0 0 0,-1-1 0,1 1-1,0 0 1,-1 0 0,1-1 0,-1 1 0,0 0 0,0 3 4,0 1 1,1-1-1,-1 1 0,1-1 0,-1 1 0,1 0 0,1 6 0,-1-4-443,-14 30 17,7-20 255,0 0 0,2 0 0,0 0 0,-4 23 0,9-39 66,0 1-1,0-1 1,0 1-1,-1 0 1,1-1-1,0 1 1,0 0-1,0-1 1,0 1-1,0 0 1,0-1-1,0 1 1,1 0-1,-1-1 1,0 1-1,0 0 1,0-1-1,1 1 1,-1-1-1,0 1 1,1 0-1,-1-1 1,0 1-1,2 0 1,-2-1 0,1 0 0,0 0 0,-1 0 0,1 0 0,0 0 0,-1 0 0,1 0 1,-1 0-1,1-1 0,0 1 0,-1 0 0,1 0 0,-1-1 0,1 1 0,0 0 0,-1-1 0,1 1 0,-1-1 1,1 0-1,25-27-11,67-130 334,-54 91 122,-57 110-279,3 0 1,-17 75-1,32-116-163,-1-1 0,1 1-1,0 0 1,-1 0 0,1 0 0,0-1-1,0 1 1,0 0 0,0 0 0,1-1 0,-1 1-1,1 2 1,-1-4-3,0 0 0,1 0 0,-1 0 0,0 0 0,1 1 0,-1-1 0,0 0 0,0 0 0,1 0 0,-1 0 0,0 0 0,1 0 0,-1 0 0,0 0 0,1 0 0,-1 0 0,0 0 0,1 0 0,-1 0 0,0 0 0,0-1 0,1 1 0,-1 0 0,0 0 0,1 0 0,-1 0 0,0 0 0,0-1 0,1 1 0,-1 0 0,0 0 0,0-1 0,1 1 0,-1 0 0,0 0 0,0-1 0,0 1 0,31-38-93,-28 32 65,18-23-65,-11 12 13,2 1-1,0 0 0,22-21 1,-34 36 79,1 1 0,-1-1 0,0 1 0,1 0 0,-1-1 1,1 1-1,-1-1 0,0 1 0,1 0 0,-1 0 0,1-1 0,-1 1 1,1 0-1,-1 0 0,1-1 0,-1 1 0,1 0 0,0 0 0,-1 0 1,1 0-1,-1 0 0,1 0 0,-1 0 0,1 0 0,-1 0 0,1 0 1,0 0-1,0 1 0,0 0 4,-1-1 0,1 1 1,0 0-1,-1 0 0,1-1 1,-1 1-1,0 0 0,1 0 0,-1 0 1,0 0-1,1 0 0,-1-1 1,0 1-1,0 0 0,0 2 1,0 40 153,-1-40-145,-2 24 88,2-16-35,-1 0 0,1 0 0,1 0 0,0 0 0,3 21 0,-3-32-63,0 0 0,0 0 1,0 1-1,0-1 1,0 0-1,0 0 1,0 1-1,0-1 1,0 0-1,1 0 0,-1 0 1,0 1-1,0-1 1,0 0-1,0 0 1,0 0-1,0 1 1,1-1-1,-1 0 0,0 0 1,0 0-1,0 0 1,0 0-1,1 1 1,-1-1-1,0 0 0,0 0 1,0 0-1,1 0 1,-1 0-1,0 0 1,0 0-1,0 0 1,1 0-1,-1 0 0,0 0 1,0 0-1,1 0 1,-1 0-1,0 0 1,0 0-1,0 0 1,1 0-1,9-9-249,4-15-968,-12 21 1127,-1-1 0,0 1 1,0 0-1,0 0 0,0-1 1,0-5-1,-1-7-327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1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1206 15811,'1'1'90,"-1"0"0,1-1 0,0 1 0,-1-1 0,1 1-1,-1 0 1,1-1 0,0 1 0,0-1 0,-1 0 0,1 1 0,0-1-1,0 0 1,-1 1 0,1-1 0,0 0 0,0 0 0,0 0 0,0 0-1,-1 1 1,1-1 0,0 0 0,0-1 0,0 1 0,1 0-1,24-7 190,-22 5-96,40-17 704,-1-2-1,43-27 0,-27 14-373,135-70 608,257-99 1,290-115-560,-434 180-77,-136 68-428,2 8 1,3 7 0,241-41-1,-401 93-143,-9 2 59,0 0 0,0 0 0,0-1 0,0 0 0,0 0 0,0-1 0,8-4 0,-15 7 5,0 0 1,0 0-1,1 0 1,-1 0-1,0 0 1,0-1-1,1 1 1,-1 0-1,0 0 1,0 0 0,0 0-1,1-1 1,-1 1-1,0 0 1,0 0-1,0 0 1,0-1-1,0 1 1,1 0-1,-1 0 1,0-1-1,0 1 1,0 0-1,0 0 1,0-1-1,0 1 1,0 0 0,0 0-1,0-1 1,0 1-1,0 0 1,0-1-1,0 1 1,0 0-1,0 0 1,0-1-1,0 1 1,0 0-1,-1 0 1,1-1-1,0 1 1,0 0 0,0 0-1,0 0 1,0-1-1,-1 1 1,1 0-1,0 0 1,0 0-1,0-1 1,-1 1-1,1 0 1,0 0-1,0 0 1,-1 0-1,1 0 1,0 0 0,0-1-1,-1 1 1,1 0-1,0 0 1,0 0-1,-1 0 1,1 0-1,0 0 1,0 0-1,-1 0 1,1 0-1,-1 0 1,-19-2-66,13 3-85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2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17540,'-1'1'169,"1"0"0,-1 0 0,1 0 0,0 0 0,-1 0 1,1 0-1,0 0 0,0 0 0,0 0 0,0 0 0,0 0 0,0 1 1,0-1-1,0 0 0,0 0 0,1 1 0,4 22 917,-5-22-804,2 7-196,0 0 0,0 0 0,1-1 0,0 1 0,1 0 0,0-1 0,0 0-1,1 0 1,7 10 0,-12-18-99,1 0-1,-1 1 1,0-1-1,1 1 1,-1-1-1,1 0 1,-1 1-1,0-1 1,1 0-1,-1 1 1,1-1-1,-1 0 1,1 0-1,0 0 1,-1 1-1,1-1 1,-1 0-1,1 0 1,-1 0 0,1 0-1,-1 0 1,1 0-1,-1 0 1,1 0-1,0 0 1,-1 0-1,1 0 1,-1-1-1,1 1 1,1-1-17,-1 0 0,0 0 0,0 0 0,0 0 0,0 0 0,0 0 0,0 0 0,-1 0 1,1 0-1,0 0 0,0-3 0,13-37-544,-14 40 543,23-116-893,-20 117 827,1 5 80,2 9 20,6 28-43,16 42 29,-25-75-48,1-2 0,0 1 0,0 0 0,1-1 0,0 1 0,0-1 0,10 9 0,-13-14 24,1 1 0,-1-1 1,1-1-1,0 1 0,0 0 0,0-1 0,0 1 0,0-1 0,0 0 0,1 0 0,-1 0 0,0-1 1,1 1-1,-1-1 0,0 1 0,1-1 0,-1 0 0,0-1 0,1 1 0,-1-1 0,0 1 0,1-1 1,4-2-1,20-11-208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8:2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16147,'3'13'5635,"10"17"-3327,-11-27-2242,-1 0-1,0-1 0,1 1 1,0-1-1,0 1 0,0-1 1,0 0-1,0 0 0,0 0 1,0 0-1,1 0 0,-1 0 1,1-1-1,4 4 0,-5-5-56,0 0 0,0 0 1,0 0-1,0 0 0,0 0 0,0 0 0,0 0 0,-1 0 0,1-1 0,0 1 0,0-1 0,0 1 1,0-1-1,-1 0 0,1 0 0,0 0 0,-1 0 0,1 0 0,-1 0 0,1 0 0,-1 0 0,1-1 0,-1 1 1,0-1-1,2-1 0,6-8 48,0-1 0,-1 0 0,0 0 1,-1-1-1,9-20 0,21-70 953,-38 116-812,0 0-1,0 0 1,3 26-1,-1-11-166,1 5-1543,8 53 0,-14-103 956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2:5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8 121 12915,'-2'-7'962,"0"-1"1,1 1-1,-1-1 1,2 1-1,-1-1 1,1 1-1,0-1 1,3-14-1,-3 20-874,1 0-1,-1 0 1,1 0-1,0 1 1,-1-1-1,1 0 1,0 0-1,0 0 1,0 1-1,0-1 1,1 1 0,-1-1-1,0 1 1,1-1-1,-1 1 1,1 0-1,-1 0 1,1-1-1,0 1 1,-1 0-1,1 0 1,0 1-1,0-1 1,0 0 0,0 1-1,-1-1 1,1 1-1,0-1 1,0 1-1,0 0 1,0 0-1,0 0 1,0 0-1,0 0 1,0 1-1,0-1 1,0 0 0,0 1-1,3 1 1,-2-1-80,1 0 1,0 1 0,0-1-1,-1 1 1,1 0 0,-1 1-1,1-1 1,-1 0 0,0 1 0,0 0-1,0 0 1,0 0 0,-1 0-1,1 0 1,-1 0 0,0 1-1,0-1 1,0 1 0,0-1-1,0 1 1,-1 0 0,0 0-1,0 0 1,1 5 0,0 2-13,0-1 0,-1 1 0,0 0 1,-1 0-1,0 0 0,-1 0 0,0-1 0,-3 13 0,-3-1 19,-14 35 0,12-37-2,2 0 0,-7 26 1,14-45-16,0 0 1,-1 0-1,1 0 1,0 0-1,0 0 1,-1 0-1,1 0 1,0 0-1,0 0 1,0 0-1,0 0 1,0 0 0,1 0-1,-1 0 1,0 0-1,0 0 1,1 0-1,-1 0 1,0 0-1,1 0 1,-1-1-1,1 1 1,-1 0-1,1 0 1,0 0-1,-1 0 1,1-1-1,0 1 1,0 0-1,-1-1 1,2 2-1,1-2-3,0 1-1,-1 0 0,1-1 0,0 0 1,0 1-1,0-1 0,0 0 0,-1-1 1,1 1-1,6-2 0,19-4-503,-1-2 1,1-1-1,-1-1 0,49-26 1,-74 35 439,1-1 0,0 1 0,-1-1 0,0 1 0,1-1 0,-1 0 1,0 0-1,0 0 0,0 0 0,0-1 0,2-2 0,-3-6-560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17916,'0'-1'1624,"6"-2"-1152,1-2-216,8-2 601,3-3-481,9-1-865,4-2-439,3 3 720,8 4-224,2 3-176</inkml:trace>
  <inkml:trace contextRef="#ctx0" brushRef="#br0" timeOffset="1">481 68 15859,'2'14'953,"4"-4"-1233,0-3 272,2-4 288,4-3-72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15619,'3'17'1113,"1"9"-953,-1 1-208,4 6-360,1 3 488,1-3-136,-2-2-105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12 159 16716,'-3'-8'289,"1"1"1,0-1-1,1 1 1,-1-1-1,1 1 1,1-1-1,0 0 1,0-8-1,1 13-165,-1 0-1,1 0 0,0-1 1,0 1-1,0 0 0,1 0 1,-1 0-1,1 0 1,0 0-1,-1 0 0,1 1 1,0-1-1,1 1 0,-1-1 1,0 1-1,1 0 1,-1-1-1,1 1 0,0 1 1,0-1-1,5-2 0,1 0-1,0 0 0,1 1-1,-1 0 1,1 1-1,0 0 1,0 1-1,0 0 1,0 0 0,0 1-1,0 0 1,0 1-1,0 0 1,0 0-1,17 6 1,-22-6-123,0 1 1,-1 0-1,1-1 0,-1 1 1,0 1-1,1-1 0,-1 1 1,0 0-1,0-1 0,-1 2 1,1-1-1,-1 0 0,0 1 1,1 0-1,-1-1 0,-1 1 1,1 1-1,-1-1 0,1 0 1,-1 0-1,0 1 0,-1 0 1,1-1-1,-1 1 0,0 0 1,0-1-1,-1 1 0,1 0 1,-1 0-1,0 0 0,0 0 1,-1 5-1,-1 0 2,0 0 0,0-1 1,-1 1-1,-7 16 0,8-22-24,1-1 0,-1 1 1,-1 0-1,1-1 0,0 1 0,-1-1 0,0 1 1,1-1-1,-1 0 0,-1 0 0,1-1 0,0 1 0,-6 3 1,6-7-269,6-5 98,6-7-58,-2 9 156,-1 0 0,0 0-1,1 0 1,0 1 0,-1 0 0,1 0 0,1 1 0,-1 0-1,0 0 1,1 0 0,-1 1 0,0 0 0,1 1 0,-1 0 0,1 0-1,0 0 1,-1 1 0,0 0 0,1 1 0,-1 0 0,10 3-1,-12-3 88,0-1-1,-1 1 1,1 0-1,-1 1 1,0-1-1,1 1 0,-1 0 1,0 0-1,0 0 1,-1 1-1,1-1 1,-1 1-1,0 0 0,0 0 1,0 0-1,0 0 1,-1 1-1,1-1 0,-1 1 1,0-1-1,-1 1 1,1 0-1,-1 0 1,0 0-1,0 0 0,0 0 1,-1 0-1,0 0 1,0 0-1,0 0 1,0 0-1,-3 8 0,1-4 234,0-1-1,-1 0 0,-1 0 0,1 0 0,-1 0 0,0-1 0,-1 1 1,0-1-1,0 0 0,-1-1 0,1 1 0,-1-1 0,-1 0 0,1 0 1,-1-1-1,0 0 0,-1 0 0,-13 6 0,10-5-79,0-1 0,-1-1 0,1 0-1,-1-1 1,0 0 0,0 0 0,0-2 0,-1 1-1,1-2 1,0 1 0,0-2 0,-23-3 0,33 4-234,1 0-1,0 0 1,-1 0 0,1-1 0,0 1 0,0-1 0,0 1 0,-1-1 0,1 1-1,0-1 1,0 0 0,0 0 0,0 1 0,0-1 0,0 0 0,0 0 0,0 0-1,0 0 1,-1-2 0,2 2 23,0 1 0,0-1 0,0 0 0,0 0 0,0 1 1,0-1-1,0 0 0,0 0 0,1 0 0,-1 1 0,0-1 0,0 0 0,1 0 0,-1 1 0,0-1 0,1 0 0,-1 1 0,1-1 1,-1 0-1,1 1 0,-1-1 0,1 1 0,-1-1 0,1 1 0,0-1 0,-1 1 0,1-1 0,0 1 0,-1-1 0,1 1 0,0 0 0,1-1 1,17-8-722,7-3-170</inkml:trace>
  <inkml:trace contextRef="#ctx0" brushRef="#br0" timeOffset="1">652 273 17148,'0'12'1784,"5"-2"-1128,-2-3-288,-1 0 1017,1 0-633,0 0-712,3 1-456,-3-8 416,3-9-184,-4-10-152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15731,'0'8'1601,"2"2"-1161,-3-7-648,-2-3 1240,-4 3-600,1-2-168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18556,'0'26'822,"2"0"0,1 0 1,6 26-1,-6-38-816,1 1 1,1-1 0,0 0-1,0-1 1,2 1 0,13 21-1,-19-33-6,0-1 0,1 1-1,-1-1 1,0 1 0,1-1-1,-1 1 1,1-1-1,-1 0 1,1 0 0,0 1-1,0-1 1,0-1 0,-1 1-1,4 1 1,-4-2 2,0 0 0,0 0 0,0 0 0,0 0 0,0 0 1,0 0-1,0 0 0,1 0 0,-1 0 0,0-1 0,0 1 0,0 0 0,-1-1 0,1 1 0,0-1 0,0 1 1,0-1-1,0 0 0,0 1 0,0-1 0,-1 0 0,1 1 0,0-1 0,-1 0 0,1 0 0,0 0 0,-1 0 1,1 0-1,-1-1 0,6-8 60,-2 0 0,0-1 0,0 1 0,-1-1 0,0 0 0,0 0 0,0-21 0,-1-84 542,-3 66-272,3 65-346,1 0-1,0 0 1,1-1-1,1 1 1,0-1 0,8 16-1,-12-30 15,-1 2-3,1 0 1,0 1-1,0-1 1,0 0 0,0 0-1,1 0 1,-1 0 0,1 0-1,-1 0 1,1-1-1,-1 1 1,1-1 0,0 1-1,0-1 1,0 1-1,0-1 1,0 0 0,4 2-1,-4-3 2,1 0-1,-1 0 1,0 0-1,1 0 1,-1 0-1,0-1 1,0 1 0,1-1-1,-1 1 1,0-1-1,0 0 1,0 0-1,0 0 1,0 0-1,0 0 1,0-1-1,0 1 1,0-1-1,3-2 1,10-11 12,0-1 0,-1-1 0,16-24 0,-14 19 2,21-24-1,-36 45-14,0 0 1,0 0-1,-1 1 0,1-1 0,0 0 0,0 0 0,0 1 0,0-1 0,0 0 1,0 1-1,0-1 0,0 1 0,0 0 0,0-1 0,1 1 0,-1 0 0,2-1 1,-2 1-2,-1 1 1,1-1 0,0 0 0,0 0 0,-1 1 0,1-1 0,0 0 0,0 1-1,-1-1 1,1 1 0,0-1 0,-1 1 0,1-1 0,-1 1 0,1-1 0,-1 1 0,1-1-1,-1 1 1,1 1 0,2 4-10,0 0-1,0 0 1,-1 0-1,0 1 1,1 6-1,1 0 0,1 6-5,-4-13 32,1 0 0,-1 0 0,2 0 0,3 8 0,-6-14-2,0 1-1,1-1 0,-1 0 0,0 1 1,1-1-1,-1 0 0,0 1 1,1-1-1,-1 0 0,0 0 1,1 1-1,-1-1 0,1 0 0,-1 0 1,0 0-1,1 1 0,-1-1 1,1 0-1,-1 0 0,1 0 0,-1 0 1,1 0-1,-1 0 0,0 0 1,1 0-1,-1 0 0,1 0 1,-1 0-1,1 0 0,-1 0 0,1-1 1,-1 1-1,0 0 0,1 0 1,-1 0-1,1-1 0,-1 1 0,0 0 1,1-1-1,-1 1 0,0 0 1,1 0-1,-1-1 0,0 1 1,1-1-1,-1 1 0,0 0 0,0-1 1,1 1-1,-1-1 0,0 1 1,16-26 397,-15 24-372,11-20 234,21-36 411,-30 53-738,0 1 0,0-1 0,1 1 0,0 0 0,0 0 0,0 0 0,0 1 0,9-7 0,-12 10 4,0-1-1,-1 1 1,1 0-1,0 0 0,-1-1 1,1 1-1,0 0 1,-1 0-1,1 0 0,0 0 1,-1 0-1,1 0 1,0 0-1,0 0 0,-1 0 1,1 0-1,0 0 1,-1 1-1,1-1 1,0 0-1,-1 0 0,1 1 1,0-1-1,-1 0 1,1 1-1,-1-1 0,1 1 1,0-1-1,-1 1 1,1-1-1,-1 1 1,0-1-1,1 1 0,-1-1 1,1 2-1,11 26-862,-9-21 639,3 7-353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46 138 19220,'-6'9'241,"0"0"1,1 0-1,0 0 1,1 1-1,0 0 0,1 0 1,-1 0-1,2 1 1,0-1-1,0 1 0,1-1 1,0 1-1,1-1 1,1 13-1,-1-21-270,0 0-1,0 0 1,0 0-1,1 0 1,-1 0 0,1 0-1,-1 0 1,1 0-1,0 0 1,0 0 0,0-1-1,0 1 1,0 0 0,0-1-1,3 4 1,-4-5 10,1 1 1,0-1-1,0 1 1,0-1-1,0 0 1,0 1-1,0-1 1,0 0-1,0 0 1,0 0-1,0 0 1,0 0-1,0 0 1,0 0-1,0 0 1,0 0-1,0 0 1,0 0-1,0-1 1,0 1-1,-1 0 1,1-1-1,0 1 1,0-1-1,0 1 1,0-1-1,0 1 1,-1-1-1,1 0 1,0 1-1,-1-1 1,1 0 0,1-1-1,7-7-52,-5 4 37,0 0 0,1 0 0,0 1 0,7-6-1,-11 10 33,-1-1 0,1 1 0,0-1 0,0 1 0,-1 0 0,1-1 0,0 1 0,0 0 0,0 0 0,-1-1 0,1 1 0,0 0 0,0 0 0,0 0 0,0 0-1,0 0 1,-1 0 0,1 0 0,0 0 0,0 0 0,0 1 0,0-1 0,-1 0 0,1 0 0,0 1 0,0-1 0,0 0 0,-1 1 0,1-1 0,0 1-1,-1-1 1,1 1 0,0 0 0,-1-1 0,1 1 0,-1 0 0,1-1 0,-1 1 0,1 1 0,4 7 20,0 1 0,-1 0 0,0-1 0,-1 1 0,3 18 0,6 56 221,-10-67-181,3 26 632,-1-1 0,-3 1 0,-5 64 0,4-106-653,0 0 0,0 1 0,-1-1 0,1 0 0,0 1 1,-1-1-1,1 0 0,-1 0 0,1 1 0,-1-1 1,1 0-1,-1 0 0,0 0 0,0 0 0,0 1 0,-5-3 123,1-12-218,2-5-23,1 1-1,0-1 1,1 0 0,1 0 0,1 0 0,3-23 0,3 3-50,21-69 0,6 14 100,10-33 8,-39 107 30,-1 0 0,0 0 0,-2 0 1,1-33-1,-3 47 1,0 0 1,-1-1 0,0 1 0,0 0 0,0 1 0,0-1 0,-1 0-1,0 0 1,-4-7 0,5 11-6,1 0 0,-1 0 1,0 0-1,0 0 0,0 0 0,0 0 0,1 0 0,-1 0 0,-1 0 1,1 1-1,0-1 0,0 0 0,0 1 0,0-1 0,0 1 0,-1-1 0,1 1 1,0-1-1,0 1 0,-1 0 0,1 0 0,0 0 0,-1 0 0,1 0 1,0 0-1,0 0 0,-1 0 0,1 0 0,0 0 0,-1 1 0,1-1 1,0 1-1,0-1 0,0 1 0,-1-1 0,1 1 0,0 0 0,0-1 1,0 1-1,0 0 0,0 0 0,0 0 0,-1 1 0,-3 3 11,-1 1 0,1 0 0,0 1 0,0-1 0,0 1 0,1 0-1,0 0 1,1 0 0,-1 0 0,2 1 0,-4 12 0,1-5-178,2 1 0,0 0 1,1 0-1,0 29 0,2-41 37,0-1 1,0 1-1,1-1 0,-1 0 0,1 1 1,0-1-1,0 0 0,0 1 0,1-1 1,2 4-1,-4-6 96,1 0-1,0 0 1,-1 0-1,1 0 1,0 0 0,0 0-1,0-1 1,0 1-1,0 0 1,0-1 0,0 1-1,0-1 1,0 1-1,0-1 1,0 0 0,0 1-1,0-1 1,1 0-1,-1 0 1,0 1 0,0-1-1,0 0 1,0 0-1,1 0 1,-1-1-1,0 1 1,0 0 0,0 0-1,0-1 1,0 1-1,1 0 1,-1-1 0,1 0-1,19-13-540,3-4-203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15979,'1'3'366,"0"1"0,0-1 0,0 0 0,0 1-1,-1 0 1,0-1 0,0 1 0,0-1 0,0 1-1,-1 4 1,0 14 1184,5 24-905,2 0 0,18 74 0,39 89-951,-14-49 5,-46-149 255,-3-12 12,-3-19 25,-50-260 81,25-6-60,27 275-20,1-1 0,1 1 1,0 0-1,0-1 1,6-19-1,-6 29 4,-1 0 0,1 0-1,0-1 1,0 1 0,0 0 0,0 0 0,1 0 0,-1 0-1,0 0 1,1 0 0,-1 0 0,1 1 0,0-1-1,0 1 1,0-1 0,0 1 0,0-1 0,0 1 0,0 0-1,0 0 1,0 0 0,0 0 0,1 1 0,-1-1-1,0 1 1,1-1 0,-1 1 0,0 0 0,1-1-1,-1 1 1,1 0 0,-1 1 0,0-1 0,3 1 0,-2-1 12,0 1 1,-1-1 0,1 1-1,0 0 1,-1 0 0,1 0 0,-1 0-1,1 0 1,-1 1 0,0-1-1,1 1 1,-1-1 0,0 1 0,0 0-1,0 0 1,0 0 0,0 0 0,-1 0-1,3 4 1,-2-2 60,-1 0 1,1 0-1,0 0 0,-1 1 1,0-1-1,0 1 0,-1-1 1,1 1-1,-1 0 0,0 7 1,-1 0 136,-1 0 1,0 0-1,0-1 1,-1 1-1,-1-1 0,0 0 1,-1 0-1,-6 12 1,5-13-102,-1 0-1,0-1 1,-15 16 0,19-22-149,1 0-1,-1-1 1,0 1-1,0-1 1,0 0-1,0 0 1,0 0 0,0 0-1,0-1 1,0 1-1,-1-1 1,1 0-1,-1 0 1,1 0 0,-1 0-1,-6 0 1,9-1 30,0 0 1,0-1 0,0 1 0,0 0 0,0-1-1,0 1 1,0-1 0,0 1 0,0-1 0,0 0-1,0 1 1,0-1 0,0 0 0,1 0 0,-1 1-1,0-1 1,0 0 0,1 0 0,-1 0 0,0 0-1,1 0 1,-1 0 0,1 0 0,0 0 0,-1 0-1,1 0 1,0-1 0,0 1 0,-1 0 0,1-1-1,-2-24-386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20852,'-4'29'1785,"-1"17"-1265,0 7-192,0 9 576,4-1-184,2 1-136,4-3-143,3-11-265,2-2-72,2-16-168,1-7-200,-1-14-473,1-8-303,-3-9 808,-1-10-184,0-6-128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39 430 18860,'-10'21'2784,"1"-5"-2177,4-1-380,1 0 1,1 1-1,0-1 0,1 1 0,1 0 0,0 0 0,3 28 0,-2-43-217,0 1 1,0-1-1,0 1 0,0 0 1,0-1-1,1 1 1,-1 0-1,1-1 1,-1 1-1,1-1 0,0 1 1,-1-1-1,1 1 1,0-1-1,0 0 1,0 1-1,0-1 0,0 0 1,1 0-1,-1 0 1,0 0-1,3 2 1,-3-3 8,1 1 0,0-1 0,0 0 0,-1 0 0,1 0 0,0 0 0,0 0 0,0 0 0,-1 0 0,1 0 0,0-1 0,0 1 0,-1-1 0,1 0 0,0 1 0,-1-1 0,3-1 0,4-3 44,1-1 0,-1 0 0,0 0 0,-1 0 0,1-1 0,6-8 0,0-2-77,-1-1 0,0 0 0,-1-1 0,-1 0 0,-1 0 0,0-1 0,8-28 0,-16 33-39,-5 12-34,2 4 78,0 0 0,0 0 0,0 1 0,-1-1 0,1 0 0,0 1 0,1-1 0,-1 1 0,0-1 0,0 1 0,0 2 0,-4 7-2,1 0 1,1 1-1,0-1 0,0 1 1,2 0-1,-1 0 1,1 0-1,1 0 1,2 22-1,-2-33 13,0 0 0,0 0 0,0 0 0,0 0-1,1 0 1,-1 0 0,0 0 0,1 0 0,-1 0-1,1 0 1,-1 0 0,1 0 0,0 0 0,-1-1-1,1 1 1,0 0 0,-1 0 0,1-1 0,0 1-1,0 0 1,0-1 0,-1 1 0,1-1 0,0 1 0,0-1-1,2 1 1,-1-1-6,-1 0 0,1 0 0,0 0 0,0 0 0,0-1 0,-1 1 0,1-1-1,0 1 1,0-1 0,-1 1 0,1-1 0,-1 0 0,4-2 0,3-2-94,0-1 0,0-1 0,-1 0 0,8-8-1,5-9-918,-2-1 0,28-49-1,2-5-2998,-38 70 2487,-10 9 1497,0 0 0,0 0 0,1 0 0,-1 0 0,0 0 0,0 0 0,0 0 1,0 0-1,1 0 0,-1 0 0,0 0 0,0 0 0,0 0 0,0 0 0,1 0 0,-1 0 1,0 0-1,0 0 0,0 1 0,0-1 0,0 0 0,0 0 0,1 0 0,-1 0 0,0 0 1,0 0-1,0 1 0,0-1 0,0 0 0,0 0 0,0 0 0,0 0 0,0 1 0,0-1 1,0 0-1,1 0 0,-1 0 0,0 1 0,1 25-1341,-1-13 1400,0-8-53,2 19 90,3-19 138,3-11 174,0-6-168,-1-1 1,0-1 0,0 1-1,-2-1 1,8-27-1,13-78 1089,-23 105-1125,14-132 1781,-18 139-1322,-2 9-429,-4 13-71,1 20 251,1 0-1,1 0 0,2 1 1,4 57-1,-1-83-292,1 0 0,-1 0-1,2-1 1,4 15 0,-6-22-103,0 1 1,1-1-1,-1 0 1,0 0 0,1 0-1,-1 0 1,1 0-1,-1 0 1,1 0-1,3 2 1,-4-3-33,0 0-1,0-1 1,0 1-1,0-1 1,1 1-1,-1-1 1,0 0-1,0 1 1,0-1-1,1 0 1,-1 0-1,0 0 1,0 0-1,0 0 1,1 0-1,-1 0 1,0 0-1,0-1 1,0 1-1,1 0 1,-1-1-1,2 0 1,-1 0-35,0 0 1,-1 0 0,1 0 0,0 0-1,-1-1 1,1 1 0,-1 0 0,1-1 0,-1 0-1,0 1 1,1-1 0,-1 0 0,0 1-1,0-1 1,0 0 0,0 0 0,-1 0-1,2-3 1,0-4-24,0 0 0,-1 1 0,0-12 0,3-16 1385,-3 35-1221,-1 1 0,0-1 1,0 1-1,1-1 1,-1 1-1,0 0 1,1-1-1,-1 1 0,1 0 1,-1-1-1,0 1 1,1 0-1,-1-1 1,1 1-1,-1 0 0,1 0 1,-1 0-1,1-1 1,-1 1-1,1 0 1,-1 0-1,1 0 0,-1 0 1,1 0-1,-1 0 1,1 0-1,-1 0 1,1 0-1,-1 0 0,1 0 1,-1 0-1,2 1 1,21 6 618,-11-3-330,-3-3-270,1 0 1,-1-1 0,0 0 0,0 0 0,0-1 0,0 0 0,0-1-1,0 0 1,0-1 0,0 1 0,9-6 0,-11 6 8,-1-2 0,1 1 0,-1-1 0,1 0 0,-1 0 0,0-1 0,-1 0 0,1 0 0,-1 0-1,0-1 1,0 0 0,0 0 0,6-13 0,-10 18-49,0-1-1,0 0 1,-1 1-1,1-1 0,0 0 1,-1 0-1,0 0 0,1 1 1,-1-1-1,0 0 1,0 0-1,0 0 0,0 0 1,0 0-1,-1-2 1,1 3-13,-1 0 1,1 0 0,-1 0-1,1 0 1,-1 0 0,0 0-1,1 0 1,-1 0-1,0 0 1,0 0 0,1 1-1,-1-1 1,0 0 0,0 1-1,0-1 1,0 0 0,0 1-1,-2-1 1,0 0-7,0 0 1,1 0 0,-1 1-1,0 0 1,0-1-1,1 1 1,-1 0-1,0 1 1,0-1-1,0 0 1,1 1-1,-1-1 1,0 1 0,1 0-1,-1 0 1,0 0-1,1 0 1,-4 3-1,1-1-17,1 1 0,-1 0 0,1 0 1,0 0-1,0 0 0,0 1 0,0 0 0,1-1 0,0 2 0,0-1 0,0 0 0,1 0 0,0 1 0,-2 5 0,3-8-36,0 0 0,0 0-1,1 0 1,-1 0 0,1 0 0,0 1 0,0-1-1,0 0 1,1 0 0,-1 0 0,0 0-1,1 0 1,0 0 0,0 0 0,0 0 0,0-1-1,0 1 1,1 0 0,-1 0 0,1-1 0,0 1-1,0-1 1,0 1 0,0-1 0,0 0-1,0 0 1,0 0 0,5 3 0,-1-2-57,0 0 1,0-1-1,1 1 1,-1-1 0,0-1-1,1 1 1,-1-1-1,1 0 1,-1-1-1,1 0 1,-1 0 0,1 0-1,-1 0 1,1-1-1,11-3 1,34-13-338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19852,'3'24'810,"-2"1"-1,-1-1 0,-4 34 1,1-10-488,0 25-209,-6 307-125,9-373 3,-1 1-5,1 0 0,1-1 1,0 1-1,0-1 0,0 1 1,1-1-1,3 10 0,-5-16 13,0 0 0,1 0 1,-1-1-1,1 1 0,-1 0 0,1 0 0,-1-1 0,1 1 0,-1 0 0,1-1 0,0 1 0,-1 0 0,1-1 0,0 1 0,0-1 0,-1 1 1,1-1-1,0 0 0,0 1 0,0-1 0,-1 0 0,1 1 0,0-1 0,0 0 0,0 0 0,0 0 0,0 0 0,0 0 0,0 0 0,-1 0 1,1 0-1,0 0 0,0 0 0,0-1 0,0 1 0,0 0 0,-1-1 0,1 1 0,0 0 0,0-1 0,0 1 0,-1-1 0,1 1 0,1-2 0,5-3-32,0-1 0,0 0 0,10-11 0,-10 10-34,58-61-879,67-61-155,-90 92 679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19116,'-7'8'335,"0"1"1,0 0-1,1 1 0,0-1 0,0 1 1,1 0-1,1 0 0,0 1 1,0 0-1,-3 17 0,3-10-229,1 0 0,1 0 0,1 0 0,1 0 0,3 33 0,-3-46-103,1-1 1,0 0-1,0 1 1,0-1 0,4 7-1,-5-10 0,1-1 0,-1 1 0,0-1 1,0 1-1,1 0 0,-1-1 0,0 1 0,1-1 0,-1 0 0,0 1 0,1-1 0,-1 1 1,1-1-1,-1 1 0,1-1 0,-1 0 0,1 1 0,-1-1 0,1 0 0,-1 0 0,1 1 1,0-1-1,-1 0 0,1 0 0,-1 0 0,1 0 0,0 0 0,-1 0 0,1 0 0,-1 0 1,1 0-1,0 0 0,-1 0 0,1 0 0,-1 0 0,1 0 0,-1-1 0,1 1 0,0 0 1,-1 0-1,1-1 0,-1 1 0,1 0 0,-1-1 0,1 1 0,-1 0 0,0-1 0,1 1 1,-1-1-1,1 0 0,4-5 47,-1 1 0,0-1 0,0 0 0,0 0 0,-1-1 0,0 1 0,4-11 1,14-54 289,-16 49-208,21-83 330,-16 185-2179,-8-73 1510,-2-2 96,1 0 1,-1 0 0,2 0-1,-1 0 1,0 0-1,1 0 1,0 0 0,0 0-1,1 0 1,-1-1-1,7 8 1,4-2-511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5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47 301 16572,'-1'2'1250,"-7"14"-908,1 0-1,1 1 1,0 0-1,1 0 1,1 0-1,1 0 0,-3 32 1,6-47-333,0-1 1,0 1-1,0-1 1,0 1 0,0-1-1,0 1 1,0-1-1,1 1 1,-1-1-1,0 1 1,1-1 0,0 2-1,-1-2-3,1-1-1,-1 0 0,0 0 1,0 0-1,1 1 0,-1-1 1,0 0-1,0 0 1,1 0-1,-1 0 0,0 0 1,1 0-1,-1 1 0,0-1 1,0 0-1,1 0 1,-1 0-1,0 0 0,1 0 1,-1 0-1,0 0 0,1 0 1,-1 0-1,0-1 1,1 1-1,-1 0 0,0 0 1,0 0-1,1 0 0,-1 0 1,0 0-1,0-1 1,1 1-1,-1 0 0,5-4 63,0-1 0,0 1 0,-1-1-1,6-6 1,1-2-30,-5 8-53,-1 0 0,0 0-1,1 0 1,0 1 0,0 0 0,0 0-1,14-5 1,-18 8-9,0 0-1,1 0 1,-1 1 0,0-1-1,0 1 1,1 0 0,-1 0-1,0 0 1,1 0 0,-1 0-1,0 0 1,0 1 0,1-1-1,-1 1 1,0-1-1,0 1 1,0 0 0,1 0-1,-1 0 1,0 0 0,0 0-1,-1 1 1,1-1 0,0 1-1,0-1 1,-1 1 0,1-1-1,2 5 1,1 0-5,-1 2-1,0-1 1,0 0 0,0 1 0,-1 0-1,0 0 1,-1 0 0,0 0-1,2 15 1,-1 8 371,0 39 1,-3-56-175,1 17 404,-2-1 0,-2 1 0,0 0 0,-2-1 0,-12 39 0,16-67-502,1 1 1,-1-1-1,0 0 0,-1 1 1,1-1-1,0 0 1,-1 0-1,-2 4 1,4-6-66,-1 0 1,1 0-1,0 1 1,0-1 0,0 0-1,0 0 1,-1 0-1,1 0 1,0 0-1,0 0 1,0 0-1,-1 1 1,1-1-1,0 0 1,0 0-1,0 0 1,-1 0-1,1 0 1,0 0-1,0 0 1,0 0-1,-1 0 1,1 0-1,0 0 1,0 0-1,-1-1 1,1 1 0,0 0-1,0 0 1,0 0-1,-1 0 1,1 0-1,0 0 1,0 0-1,0-1 1,-6-13-50,4-5-21,1 1-1,0 0 0,1-1 1,1 1-1,4-23 1,24-94-106,-19 95 163,5-24 8,5-12-30,-4 0-1,11-137 0,-27 208 27,-1-38-27,1 42 27,0-1 1,0 1 0,0-1 0,-1 1 0,1-1 0,0 1 0,-1 0 0,1-1 0,-1 1 0,1 0 0,-1 0 0,0-1 0,1 1 0,-1 0 0,0 0-1,0 0 1,0 0 0,0 0 0,0 0 0,0 0 0,0 0 0,0 0 0,-1 0 0,-1-1 0,2 3-1,0-1 1,0 0 0,0 0-1,-1 0 1,1 1-1,0-1 1,0 1 0,0-1-1,0 1 1,0-1-1,0 1 1,0 0-1,0-1 1,0 1 0,1 0-1,-1 0 1,0-1-1,0 1 1,1 0-1,-1 0 1,0 0 0,1 0-1,-1 0 1,1 0-1,-1 0 1,0 2 0,-12 31-46,12-32 45,-3 11-16,0-1 1,1 1 0,1 0 0,0 0 0,0 0 0,1 0 0,1 1 0,1-1 0,1 13 0,-2-24 16,0 0 1,1 0 0,-1 0-1,1 0 1,-1-1 0,1 1-1,0 0 1,-1-1-1,1 1 1,0 0 0,0-1-1,0 1 1,1-1-1,-1 1 1,0-1 0,0 0-1,1 1 1,-1-1 0,1 0-1,-1 0 1,1 0-1,-1 0 1,1 0 0,0-1-1,-1 1 1,1 0 0,0-1-1,0 1 1,0-1-1,-1 0 1,1 1 0,0-1-1,0 0 1,0 0-1,0 0 1,0 0 0,-1-1-1,1 1 1,0 0 0,2-2-1,9-1 9,-1-1 1,0-1-1,-1 0 0,19-10 1,-26 13-4,165-99 171,-167 100-163,18-14 231,-19 7 15,-11 2 121,-33-3 480,30 8-593,1-2-1,-1 0 1,1 0 0,0-1-1,-21-10 1,33 14-257,-1 0 0,1-1 0,-1 1 0,1 0 1,-1 0-1,1-1 0,-1 1 0,1 0 1,0 0-1,-1-1 0,1 1 0,0 0 0,-1-1 1,1 1-1,0-1 0,-1 1 0,1 0 0,0-1 1,0 1-1,-1-1 0,1 1 0,0-1 1,0 1-1,0-1 0,0 1 0,0-1 0,0 1 1,0-1-1,0 0-19,0 0 1,1 1 0,-1-1-1,1 0 1,-1 1 0,1-1-1,0 1 1,-1-1 0,1 1-1,-1-1 1,1 1 0,0 0-1,-1-1 1,1 1-1,0 0 1,1-1 0,39-10-1118,-32 9 649,25-6-688,39-16-1,-36 6 428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16820,'8'42'1542,"-4"-14"-862,1 0 0,1-1 1,2 0-1,0 0 0,18 37 0,-24-61-643,0 0-1,0 1 1,0-2-1,0 1 1,0 0-1,0 0 0,1-1 1,0 1-1,-1-1 1,1 0-1,4 3 1,-5-4-31,-1-1 0,0 1 0,1-1 0,-1 1 0,1-1 1,-1 0-1,1 0 0,-1 0 0,1 0 0,-1 0 1,0 0-1,1 0 0,-1 0 0,1-1 0,-1 1 1,1 0-1,-1-1 0,0 1 0,1-1 0,-1 0 1,0 1-1,0-1 0,1 0 0,-1 0 0,0 0 0,0 0 1,0 0-1,0 0 0,2-2 0,3-5 4,0 0-1,0 0 0,-1-1 1,0 0-1,-1 0 0,0 0 1,5-16-1,15-72 107,-20 79-85,2-20 14,-5 27-29,1 0 0,0 1 1,0-1-1,1 1 0,0 0 0,7-14 0,-10 24-14,0 0 0,0 0-1,0 0 1,0-1 0,0 1-1,0 0 1,1 0-1,-1 0 1,0-1 0,0 1-1,0 0 1,0 0 0,0 0-1,1 0 1,-1-1 0,0 1-1,0 0 1,0 0 0,0 0-1,1 0 1,-1 0-1,0 0 1,0 0 0,1 0-1,-1 0 1,0 0 0,0-1-1,0 1 1,1 0 0,-1 0-1,0 0 1,0 0 0,1 0-1,-1 1 1,0-1-1,0 0 1,0 0 0,1 0-1,-1 0 1,0 0 0,0 0-1,0 0 1,1 0 0,-1 0-1,0 1 1,0-1 0,0 0-1,0 0 1,1 0-1,-1 0 1,0 1 0,9 16 61,1 22 83,-7-19-16,-3-15-72,1-1-1,-1 1 1,1 0-1,0-1 0,0 1 1,1-1-1,0 0 0,3 9 1,-4-13-41,-1 0 0,0 1 0,1-1 0,-1 0 0,1 1 0,-1-1 0,1 0 0,-1 0 0,1 0 0,-1 1 0,1-1 0,-1 0 0,1 0 0,0 0 0,-1 0 0,1 0 0,-1 0 0,1 0 0,-1 0 0,1 0 0,-1 0 0,1 0 0,-1 0 0,1-1 0,-1 1 0,1 0 0,-1 0 0,1 0 0,-1-1 0,1 1-1,-1 0 1,1-1 0,-1 1 0,0 0 0,1-1 0,0 0 0,17-18 197,-13 14-145,-5 5-65,1-1 1,-1 1 0,1-1-1,-1 0 1,1 1 0,-1-1-1,1 1 1,0 0-1,-1-1 1,1 1 0,0-1-1,-1 1 1,1 0 0,0 0-1,-1-1 1,1 1-1,0 0 1,0 0 0,-1 0-1,1 0 1,0 0 0,0 0-1,-1 0 1,1 0 0,0 0-1,1 0 1,-1 1-2,0 0 1,0 0-1,0-1 1,0 1-1,0 0 1,0 0-1,-1 0 1,1 0-1,0 0 1,-1 0-1,1 0 1,0 0-1,-1 1 1,1 1-1,3 8 11,-1 0-1,-1 1 0,2 11 0,-2-10 33,-2-12-41,0 0 0,0 0 0,0 0 0,1 0 0,-1 0 0,0 0-1,1 0 1,-1 0 0,1 0 0,-1 0 0,1 0 0,-1 0 0,1 0 0,0 1 0,0-2-3,-1 0 0,0 0 1,1 0-1,-1 0 0,0 0 0,0 0 0,1 0 0,-1-1 1,0 1-1,0 0 0,1 0 0,-1 0 0,0 0 0,0-1 0,1 1 1,-1 0-1,0 0 0,0 0 0,0-1 0,1 1 0,-1 0 1,0 0-1,0-1 0,0 1 0,0 0 0,0 0 0,1-1 1,-1 1-1,0 0 0,0-1 0,0 1 0,10-36-53,-10 33 12,5-18-565,0 1 0,1-1 0,0 1 1,2 0-1,15-27 0,-23 47 551,0-1 1,0 1 0,1-1 0,-1 1 0,0-1-1,1 1 1,-1-1 0,0 1 0,1-1 0,-1 1-1,0 0 1,1-1 0,-1 1 0,1-1-1,-1 1 1,1 0 0,-1 0 0,1-1 0,-1 1-1,1 0 1,0 0 0,-1 0 0,1-1 0,5 11-715,-5 20 213,-2-21 206,1-1 1,-2 1-1,1-1 1,-1 0-1,0 1 0,-1-1 1,-3 8-1,2-10-147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17284,'3'-5'824,"-1"2"-856,-3 3-48,-6 0 1760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55:0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76 238 12035,'-11'0'348,"4"0"-126,0 0 1,0 1-1,1-1 1,-1 1-1,0 1 1,-10 2-1,10 1 122,9-2 171,14 2 599,17 1-614,1-2 0,62 0 0,-37-3-264,998-15 1327,-6-108-1715,-408-2 994,-611 115-665,-32 6-62,-6 1 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17796,'9'13'789,"-1"1"1,-1 0 0,12 29-1,7 15-209,-17-40-483,15 24-25,-23-39-44,1-1 0,0 0 0,0 1 0,0-1 0,0 0 0,0 0 0,0 0 0,1 0 0,-1 0 0,1-1 0,-1 1 0,5 1 0,-6-3 9,0 0-1,1 1 0,-1-1 0,0 0 0,1 0 1,-1 0-1,0 0 0,1 0 0,-1-1 1,0 1-1,1 0 0,-1 0 0,0-1 0,0 1 1,1-1-1,-1 0 0,0 1 0,0-1 0,0 0 1,0 1-1,0-1 0,0 0 0,0 0 1,0 0-1,0 0 0,0 0 0,0 0 0,-1 0 1,1 0-1,0 0 0,-1-1 0,2-1 0,1-3 165,-1-1 0,1 0-1,-1 0 1,3-13-1,-1-4 235,-1-1 0,-1 0 0,-2 1 0,0-1 0,-1 0 0,-10-48 0,9 63-350,2 9-42,8 23-132,-4-13 5,1-1 1,0 0 0,0-1-1,1 1 1,0-1 0,13 12 0,-18-17 69,1-1 1,0 1-1,0-1 1,0 0-1,0 1 1,0-1-1,0 0 1,0 0-1,0 0 1,0-1-1,0 1 1,1 0-1,-1-1 1,0 0-1,1 1 1,-1-1-1,0 0 1,0 0-1,1 0 1,-1 0-1,0-1 1,1 1-1,-1-1 1,0 1-1,0-1 1,0 0-1,1 0 1,-1 0-1,0 0 1,0 0-1,0 0 1,3-3-1,1-2 31,-1 0 0,0 1 0,0-2 0,0 1-1,-1 0 1,0-1 0,0 0 0,-1 0 0,1 0-1,-2-1 1,1 1 0,2-14 0,-2 6 61,0-1 0,-1 0 0,-1-1 0,-1 1 0,-1-18 0,-5 11 28,6 23-105,0 0 0,0 0 0,0 0 0,0-1 0,0 1 0,-1 0 0,1 0 0,0 0 0,0 0-1,0 0 1,0 0 0,-1-1 0,1 1 0,0 0 0,0 0 0,0 0 0,-1 0 0,1 0 0,0 0 0,0 0 0,0 0 0,-1 0 0,1 0 0,0 0 0,0 0 0,0 0 0,-1 0 0,1 0 0,0 0 0,0 0 0,0 0 0,-1 1 0,1-1 0,0 0 0,0 0 0,0 0-1,0 0 1,-1 0 0,1 0 0,0 0 0,0 1 0,0-1 0,0 0 0,0 0 0,0 0 0,-1 0 0,1 1 0,-2 2-1,1 0-1,-1 1 1,0-1-1,1 0 1,0 1-1,0-1 1,0 1 0,-1 6-1,0 6-41,-11 114-12,13-111-229,0-1 0,0 1-1,2-1 1,8 37 0,-9-52 96,0 1 1,0-1 0,0 1-1,1-1 1,0 0 0,3 7-1,-4-10 139,0 1-1,-1 0 0,1 0 1,0-1-1,0 1 0,-1 0 0,1-1 1,0 1-1,0-1 0,0 1 1,0-1-1,0 1 0,-1-1 1,1 0-1,0 1 0,0-1 1,0 0-1,0 0 0,0 0 1,0 0-1,0 0 0,0 0 0,0 0 1,0 0-1,0 0 0,0 0 1,0 0-1,0-1 0,0 1 1,0 0-1,0-1 0,1 0 1,19-15-650,2-9-251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16996,'-9'13'524,"1"0"0,0 0 1,1 1-1,0 0 1,1 0-1,1 1 0,0-1 1,1 1-1,-3 17 0,7-31-539,0 0 0,1 0-1,-1 0 1,0 0-1,0 0 1,0 0-1,1 1 1,-1-1-1,1 0 1,-1 0-1,1 0 1,-1-1 0,1 1-1,-1 0 1,1 0-1,0 0 1,0 0-1,-1 0 1,1-1-1,0 1 1,0 0 0,0-1-1,0 1 1,0-1-1,0 1 1,0-1-1,0 1 1,0-1-1,0 0 1,0 1-1,0-1 1,0 0 0,0 0-1,0 0 1,0 0-1,0 0 1,2 0-1,8 1-105,0-1 0,21-3 0,-19 2-49,11-1-45,-2 0-73,36 1 1,-53 1 273,0 1-1,0-1 1,0 1 0,0 0 0,0 0-1,0 1 1,0-1 0,0 1-1,0 0 1,-1 1 0,1-1-1,6 5 1,-10-5 62,0-1 0,0 0 0,1 0 0,-1 1 0,0-1 0,0 0 0,0 1 0,0-1 0,-1 1 0,1-1 0,0 1 0,-1-1 0,1 1 0,-1 0 0,1-1 0,-1 1 0,0 0-1,1 0 1,-1-1 0,-1 4 0,1-1 88,-1-1-1,0 1 1,0-1-1,0 1 0,0-1 1,-1 0-1,1 1 1,-1-1-1,-3 5 0,-2 0 224,1 0 0,-2 0-1,1-1 1,-1 0-1,0 0 1,-10 6 0,11-8-305,-1 0 0,0-1 1,-12 4-1,18-7-150,1-1 0,-1 1 0,0 0 0,0-1-1,0 1 1,1-1 0,-1 0 0,0 0 0,0 1 0,0-1 0,0 0-1,0-1 1,0 1 0,0 0 0,0 0 0,1-1 0,-1 1 0,0-1-1,0 0 1,0 1 0,1-1 0,-3-2 0,-1-4-490,5-1-180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16524,'77'219'5422,"-27"-72"-4116,-30-90-866,37 93 1329,-45-133-1211,-12-17-542,0 0-1,0 0 0,1 0 0,-1 0 1,0 0-1,0 0 0,1 0 0,-1 0 0,0 0 1,0 0-1,0 0 0,1 0 0,-1 0 1,0 0-1,0 0 0,0 0 0,0 0 0,1-1 1,-1 1-1,0 0 0,0 0 0,0 0 0,0 0 1,1 0-1,-1-1 0,0 1 0,0 0 1,0 0-1,0 0 0,0-1 0,0 1 0,0 0 1,0 0-1,0 0 0,0-1 0,0 1 1,1 0-1,-1 0 0,0 0 0,0-1 0,0 1 1,-1 0-1,1-1 0,1-4 100,-1 0-1,0 0 1,0 0-1,0 0 1,-2-9 0,-9-31 3,-2 1 0,-1 1 1,-2 0-1,-27-47 1,51 100-236,0 0 1,1 0 0,0-1-1,1 0 1,-1-1 0,2 1-1,-1-2 1,21 12 0,-27-18 125,0 1 1,1 0 0,-1-1-1,0 0 1,1 0-1,-1-1 1,1 1-1,-1-1 1,1 0 0,0 0-1,-1 0 1,1-1-1,-1 1 1,1-1 0,-1 0-1,0-1 1,1 1-1,-1-1 1,0 0 0,0 0-1,0 0 1,0 0-1,0-1 1,0 1-1,-1-1 1,1 0 0,-1 0-1,0-1 1,0 1-1,3-5 1,0 0 43,-1 1 0,0-1 0,0 0 0,0-1-1,-1 1 1,-1-1 0,1 0 0,-1 0 0,-1 0 0,0 0 0,0-1 0,-1 1-1,1-18 1,-6 15-20,-1 17-36,-4 21-29,6-6-119,1 1 1,1-1 0,1 1-1,0 0 1,2-1-1,0 1 1,9 33 0,-10-52 68,-1-1 1,0 0 0,1 0 0,-1 0-1,0 0 1,1 0 0,-1 1 0,1-1-1,0 0 1,-1 0 0,1 0 0,0 0-1,0-1 1,0 1 0,-1 0 0,1 0-1,0 0 1,0-1 0,0 1-1,0 0 1,0-1 0,1 1 0,1 0-1,-2-1 23,0 0 0,0-1 0,1 1 0,-1 0 0,0-1 0,0 1 0,0-1 1,0 1-1,0-1 0,0 0 0,0 1 0,0-1 0,0 0 0,0 0 0,0 1 0,0-1 0,0 0 0,-1 0 0,1 0 0,0 0 0,-1 0 0,1 0 0,0-2 0,12-22-764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17212,'-1'2'176,"1"0"0,-1-1 1,1 1-1,0 0 1,0 0-1,0 0 0,0 0 1,0 0-1,0-1 1,0 1-1,0 0 0,1 0 1,0 3-1,-1-3 61,10 42 545,1 0 0,2 0 0,22 51 0,67 118-924,-81-179-804,-21-34 931,0 0 0,0 0 0,0 0 0,0 0-1,0 0 1,0 0 0,0 0 0,0 0 0,0 0 0,0 0 0,0 0 0,0 0-1,0-1 1,0 1 0,1 0 0,-1 0 0,0 0 0,0 0 0,0 0 0,0 0-1,0 0 1,0 0 0,0 0 0,0 0 0,0 0 0,0 0 0,0 0 0,0 0-1,0 0 1,0 0 0,0 0 0,0 0 0,1 0 0,-1 0 0,0 0 0,0 0-1,0 0 1,0 0 0,0 0 0,0 0 0,0 0 0,0 0 0,0 0 0,0 0 0,0 0-1,0 1 1,0-1 0,0 0 0,0 0 0,0 0 0,0 0 0,0 0 0,0 0-1,0 0 1,1 0 0,-1 0 0,0 0 0,0 0 0,-2-6-361,-6-10 24,0 0 0,-2 0 0,1 1 1,-2 0-1,0 0 0,-21-19 0,0 3 1507,-55-40 1,87 71-1123,0-1 0,-1 1 0,1 0 0,0 0 1,-1 0-1,1 0 0,0 0 0,0 0 0,-1-1 0,1 1 0,0 0 1,0 0-1,-1 0 0,1-1 0,0 1 0,0 0 0,0 0 1,-1-1-1,1 1 0,0 0 0,0 0 0,0-1 0,0 1 1,0 0-1,-1-1 0,1 1 0,0 0 0,0-1 0,0 1 0,0 0 1,0-1-1,0 1 0,0 0 0,0 0 0,0-1 0,0 1 1,0 0-1,1-1 0,-1 1 0,0 0 0,0-1 0,0 1 1,0 0-1,0 0 0,1-1 0,-1 1 0,0 0 0,0 0 1,0-1-1,1 1 0,-1 0 0,0 0 0,0 0 0,1-1 0,-1 1 1,0 0-1,0 0 0,1 0 0,-1 0 0,0 0 0,1 0 1,-1-1-1,0 1 0,1 0 0,-1 0 0,0 0 0,0 0 1,1 0-1,28-4 740,-22 4-580,12-3-108,34-9 1,-49 11-93,0 0 1,0 0-1,0-1 0,0 0 0,0 0 0,0 0 1,0 0-1,0-1 0,-1 1 0,1-1 0,-1 0 1,0 0-1,0 0 0,4-5 0,-5-1-145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21573,'-4'-4'2072,"1"-1"-1432,0 3-384,5-4 520,-1 0-872,5 0 360,0 6-296,2 2-400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0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17 260 19388,'-2'14'1528,"2"11"-1199,0 5-153,4 0 568,5 1-312,1-3-408,3-4-216,0-7-296,0-2-32,-3-8-169,-3-7-159,-1-6-1104,-5-5 1376,-2-11-56,-5-1-97</inkml:trace>
  <inkml:trace contextRef="#ctx0" brushRef="#br0" timeOffset="1">1 1 22005,'0'0'1880,"0"5"-1408,3 4-192,1 0 792,0-1-343,2 1-649,0-1-392,0 2-945,1 2-1687,-3 1 2464,-1 1-457,3 6-327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1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21133,'-4'0'195,"-1"1"1,1-1 0,0 1 0,-1 0 0,1 0 0,0 1 0,0-1 0,0 1 0,0 0 0,0 0 0,0 1 0,0-1 0,1 1 0,-1-1 0,1 1 0,0 0 0,0 1 0,0-1 0,0 0-1,0 1 1,1 0 0,0-1 0,-1 1 0,-1 7 0,0-2-202,0 1-1,1-1 0,0 0 1,1 1-1,0 0 1,0 0-1,1-1 1,1 1-1,-1 0 0,2 11 1,-1-19 4,0-1 1,0 1-1,1 0 1,-1 0-1,0 0 1,1-1-1,-1 1 0,1 0 1,-1-1-1,1 1 1,0 0-1,0-1 1,0 1-1,0-1 0,0 1 1,0-1-1,0 0 1,0 1-1,1-1 1,-1 0-1,2 1 1,-1-1 2,-1-1 0,1 1 1,0-1-1,-1 0 0,1 1 1,0-1-1,0 0 0,-1 0 1,1 0-1,0 0 0,-1-1 1,1 1-1,0 0 0,-1-1 1,1 1-1,0-1 0,2-1 1,5-3 11,1-1 0,-1 0 1,0 0-1,-1-1 0,12-11 0,77-87 134,-97 104-147,1 0-1,0 1 1,0-1 0,-1 0-1,1 1 1,0-1 0,0 1 0,0-1-1,-1 1 1,1-1 0,0 1-1,0-1 1,0 1 0,0 0 0,0 0-1,0-1 1,0 1 0,0 0-1,2 0 1,-3 0 0,1 1 0,-1-1 0,1 0 0,-1 1 0,1-1 0,-1 1 0,1-1 0,-1 1 0,1-1 0,-1 0 0,1 1 0,-1 0 0,0-1 0,1 1 0,-1-1 0,0 1 0,1-1 0,-1 1 0,0 0 0,0-1 0,0 1 0,0 0 0,2 8 9,-2-1-1,1 0 1,-2 16 0,1-10 25,0 2 23,-1-10-11,1-1-1,0 1 0,0-1 1,0 1-1,1-1 0,0 1 0,0-1 1,0 0-1,1 1 0,2 5 1,-4-10-36,1-1 1,-1 0-1,0 1 1,1-1-1,-1 0 1,0 0-1,1 1 1,-1-1-1,1 0 1,-1 0-1,0 1 1,1-1-1,-1 0 1,1 0 0,-1 0-1,1 0 1,-1 0-1,1 0 1,-1 0-1,1 0 1,-1 0-1,0 0 1,1 0-1,-1 0 1,1 0-1,-1 0 1,1 0-1,-1 0 1,1 0-1,-1-1 1,0 1-1,1 0 1,-1 0-1,1-1 1,-1 1-1,0 0 1,1 0 0,-1-1-1,0 1 1,1 0-1,-1-1 1,0 1-1,1-1 1,-1 1-1,0 0 1,0-1-1,0 1 1,1-1-1,13-24 99,-12 21-130,20-45-1061,-15 31-438,16-28-1,-16 36 742,-2 6-207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1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67 191 14851,'6'-12'796,"-1"0"0,-1-1-1,0 1 1,-1-1 0,0 0 0,-1 0-1,-1 0 1,0 0 0,0 0-1,-1 0 1,-3-18 0,3 30-725,0 0 1,0 0 0,-1 0-1,1 0 1,0 0-1,-1 0 1,1 0-1,0 0 1,-1 0-1,1 0 1,-1 0-1,0 0 1,1 0-1,-1 1 1,0-1 0,1 0-1,-1 0 1,0 1-1,-1-2 1,1 2-39,0 0 1,1-1 0,-1 1-1,0 0 1,0 0 0,1 1 0,-1-1-1,0 0 1,1 0 0,-1 0-1,0 0 1,1 1 0,-1-1-1,1 0 1,-1 0 0,0 1-1,1-1 1,-1 1 0,1-1-1,-1 0 1,1 1 0,-1 0-1,-3 3 17,0 0-1,1 1 1,-1-1-1,1 1 0,-4 8 1,0 1-53,0 0 1,1 0 0,1 1-1,0 0 1,1 0 0,1 0-1,-2 26 1,4-40 0,1 0 0,0-1 0,0 1 0,0-1 0,0 1 0,0-1-1,0 1 1,0-1 0,0 1 0,0-1 0,1 1 0,-1 0 0,0-1 0,0 1 0,0-1 0,1 1 0,-1-1-1,0 1 1,1-1 0,-1 0 0,0 1 0,1-1 0,-1 1 0,0-1 0,1 0 0,-1 1 0,1-1 0,-1 0-1,1 1 1,-1-1 0,1 0 0,-1 0 0,1 1 0,1-1-4,-1 0 1,1 0-1,-1-1 1,1 1-1,-1 0 1,1-1-1,-1 1 1,1-1-1,-1 1 0,1-1 1,-1 0-1,2 0 1,37-30-100,-38 29 100,8-6-2,-2 1-28,0-1-1,1 1 1,0 1-1,0 0 1,14-7-1,-21 12 29,0 0 1,0 0-1,0 1 1,0-1-1,0 1 1,0-1-1,0 1 1,0 0-1,0 0 0,0 0 1,0 0-1,0 0 1,0 0-1,0 0 1,0 1-1,0-1 0,0 1 1,0 0-1,0-1 1,0 1-1,0 0 1,0 0-1,0 0 0,0 1 1,-1-1-1,1 0 1,-1 0-1,1 1 1,-1-1-1,1 1 1,-1 0-1,0-1 0,0 1 1,2 4-1,1 0 9,-2 0-1,1 1 0,-1 0 0,0 0 0,0 0 1,1 12-1,-2-12 46,0 0 0,0-1-1,1 1 1,0-1 0,6 13 0,-8-18-36,0-1 0,0 1 1,1-1-1,-1 0 0,0 1 1,1-1-1,-1 0 1,1 1-1,-1-1 0,0 0 1,1 1-1,-1-1 0,1 0 1,-1 0-1,1 0 0,-1 1 1,1-1-1,-1 0 1,1 0-1,-1 0 0,1 0 1,-1 0-1,1 0 0,-1 0 1,1 0-1,-1 0 0,1 0 1,-1 0-1,1 0 0,-1 0 1,1-1-1,-1 1 1,1 0-1,-1 0 0,0-1 1,1 1-1,-1 0 0,1 0 1,-1-1-1,1 1 0,-1 0 1,0-1-1,1 1 1,-1-1-1,0 1 0,0 0 1,1-1-1,17-23 267,-16 22-234,30-52 299,-23 38-388,1-1 0,0 1 0,2 0 0,24-26 0,-35 41 26,-1 0 0,1 0 0,0 1 0,-1-1 0,1 1 0,0-1 0,0 0 0,-1 1 0,1 0 0,0-1 0,0 1 0,0-1 0,0 1 0,0 0 0,-1 0 0,1-1 0,0 1 0,0 0 0,0 0 0,0 0 0,0 0 0,0 0 0,0 0 0,0 0 0,0 0 0,1 1 0,-1 0-27,1 0 0,-1 0 1,0 0-1,0 0 0,0 0 0,0 0 1,0 1-1,0-1 0,-1 0 0,1 0 0,0 1 1,-1-1-1,1 1 0,0 2 0,2 7-252,-1 0-1,0 1 1,1 15-1,-3-25 251,1 17-158,-2-6-44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1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2590 13707,'12'-1'387,"-1"-1"0,1 0 0,-1-1 0,0 0 0,0-1 0,0 0 0,0-1 0,-1 0 0,11-7 0,2 0 27,310-177 1798,-6-20-1300,-157 97-670,107-68-236,247-157-479,17 28 680,-474 270 277,94-71 1,43-25 759,20 32-222,-149 72-845,126-71 1,30-45-25,123-75 934,-106 87-438,-47 28-541,-199 106-113,5-3-17,0 0 1,-1 0-1,1 0 1,-1-1 0,0 0-1,0 0 1,0 0-1,7-10 1,-13 14-19,1 1 1,-1 0-1,0-1 1,0 1-1,1 0 0,-1-1 1,0 1-1,0-1 1,0 1-1,0 0 1,1-1-1,-1 1 1,0-1-1,0 1 1,0-1-1,0 1 1,0-1-1,0 1 1,0 0-1,0-1 0,0 1 1,0-1-1,-1 1 1,1-1-1,0 1 1,0 0-1,0-1 1,0 1-1,-1-1 1,1 1-1,0 0 1,0-1-1,-1 1 1,1 0-1,0-1 0,-1 1 1,1 0-1,0-1 1,-1 1-1,1 0 1,0 0-1,-1 0 1,1-1-1,-1 1 1,1 0-1,-1 0 1,1 0-1,0 0 0,-1 0 1,1 0-1,-1-1 1,1 1-1,-1 0 1,0 1-1,-29-1-1377,27 1 1429,-20 0-729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1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20 14267,'1'-1'80,"-1"0"0,0 1 0,0-1 0,0 0 0,0 0 0,0 1 0,0-1 0,0 0 0,0 0 0,0 1 0,0-1 0,0 0-1,0 1 1,-1-1 0,1 0 0,0 1 0,-1-1 0,1 0 0,0 1 0,-1-1 0,1 0 0,-1 1 0,1-1 0,0 1 0,-1-1 0,0 1 0,0-1 0,0 1-7,0 0 0,0 0 0,0 0 1,0 1-1,0-1 0,0 1 0,0-1 0,1 1 1,-1-1-1,0 1 0,0-1 0,0 1 0,1 0 1,-1-1-1,0 1 0,1 0 0,-1 0 0,-6 8 395,1-1-1,-10 18 0,0 7-165,2 1-1,1 1 1,-13 59-1,-12 115-21,29-156-156,-125 1000-313,114-868-939,18-171 62,1-20-69,3-27 267,4-15 214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2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15331,'2'-1'5441,"-1"1"-5249,6-9-144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1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2353 20076,'4'-5'-374,"1"0"-1,-1 0 1,0 0 0,0 0-1,-1-1 1,1 0-1,2-7 1,31-81-436,-35 90 824,0 0-1,1 0 0,-1 1 0,1-1 0,0 0 0,0 1 0,1 0 1,-1-1-1,1 1 0,-1 0 0,1 1 0,6-4 0,438-256 1976,-208 128-1219,33-33-295,344-273-1,-427 285-360,139-107 246,-204 170-132,181-99 1,-106 78-116,-148 80 106,82-68-1,-73 47 42,-21 16-103,3 3-1,68-45 1,-111 79-153,1 1 1,-1-1 0,1 1-1,-1 0 1,1-1 0,-1 1-1,1 0 1,0 0-1,-1-1 1,1 1 0,0 0-1,-1 0 1,1 0 0,0 0-1,-1 0 1,1 0 0,0 0-1,-1 0 1,1 0-1,-1 0 1,1 0 0,0 0-1,-1 0 1,1 1 0,0-1-1,-1 0 1,1 0-1,-1 1 1,1-1 0,0 0-1,-1 1 1,1-1 0,-1 1-1,1-1 1,-1 1 0,1-1-1,-1 1 1,0-1-1,1 1 1,-1-1 0,0 1-1,1 0 1,1 4 21,0 1-1,-1-1 1,1 0-1,0 10 1,1 2-10,32 119 85,69 227 520,-90-329-626,2 1 1,1-2-1,2 0 0,1-2 0,1 0 0,2-1 0,1-1 0,1-1 1,2-2-1,0 0 0,2-2 0,0-1 0,38 22 0,-42-31-51,-14-8-5,-1 1 0,1 0 0,11 10 0,-19-15 44,-1 1 0,0-1 0,0 0 0,0 1 0,0 0 0,0-1 0,0 1 1,-1 0-1,0 0 0,1 0 0,-1 0 0,0 0 0,0 0 0,0 0 0,-1 0 0,1 0 0,-1 5 0,0 2-7,-1 1-1,2-1 1,0 0 0,0 0-1,1 0 1,0 0 0,0 0-1,6 12 1,-6-15 404,-2-6-344,1 0 0,-1 0-1,0 0 1,1 0-1,-1 0 1,1 0-1,-1 0 1,1 0 0,-1 0-1,1 0 1,0 0-1,-1 0 1,1 0-1,0 0 1,0-1 0,0 1-1,0 0 1,0-1-1,0 1 1,0 0-1,1 0 1,7 0 144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5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3237 35 8866,'-397'-29'1745,"312"25"-1695,0 3-596,-1 3 1,1 4-1,-164 33 1,-241 101 398,299-69 562,4 8 0,3 8 0,-249 161-1,230-106-99,167-112-448,1 2 1,1 1 0,-36 47 0,4 5-474,3 2 1,5 4-1,-65 134 1,108-191 562,2 1-1,1 1 1,2 0 0,2 0-1,1 1 1,-3 53 0,9-45 18,1 0 1,3-1 0,1 1 0,3-1 0,12 46 0,7-1-34,3-1 1,52 107-1,101 159-39,-138-272 103,131 211 180,-134-235-27,3-2 0,91 91 0,-74-93-19,3-2 1,2-3 0,2-4-1,2-2 1,2-3 0,2-4-1,96 34 1,-17-19-85,3-6 0,274 42 0,-272-66-91,0-7 1,0-7-1,180-14 0,-200-6-261,0-6 0,-1-5-1,248-80 1,-201 37-477,185-98 1,156-129-294,-378 196 1206,-3-6 1,146-140-1,-220 178 7,-3-3 0,-3-4 0,-4-2 0,-2-2 0,83-153 0,-108 163-222,-3-1 1,-3-2 0,-3-1 0,22-113 0,-24 64-17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3:5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2379 590 10290,'-524'-197'1370,"479"181"-1230,-143-50-41,-218-75-112,-3 25-461,325 98-290,-166-15 0,195 31 491,0 2 0,0 2-1,0 3 1,-60 13 0,-22 15-267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4:1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3710 124 5585,'-60'14'462,"-83"32"0,-54 34 860,-16 6 410,-334 130-541,-242 185-984,715-359-312,-449 249-2960,452-252 2949,2 3 0,2 3 0,2 3 1,2 3-1,2 2 0,3 3 0,-64 79 0,-275 426 531,362-509-250,4 1 0,1 1 0,-31 80 0,53-111-114,1 0-1,1 1 1,2 0 0,-4 42 0,7-49-43,1 0-1,1 0 1,1 0 0,0 0 0,2 0 0,-1 0-1,11 26 1,-2-16-92,1-1 1,1 0-1,1-1 0,2 0 0,0-2 0,1 0 1,2-1-1,0-1 0,1 0 0,46 32 0,-37-31-60,2-2-1,0-2 0,1-1 0,0-1 0,2-2 0,0-1 0,0-2 0,46 9 0,-2-9 61,1-3 1,1-3-1,-1-4 0,98-11 0,318-72 50,-258 24 15,241-93 0,215-127 42,-597 235-9,-3-4-1,168-114 0,-163 89 19,-2-5-1,-5-3 0,105-118 1,-124 113-23,71-108 1,-110 141 38,-3-2 0,-2-2-1,37-97 1,-40 79 147,-4-1 0,-2-1 0,-4-1 0,10-136 0,-25 171 51,-1 1 0,-3-1-1,-1 1 1,-13-54 0,10 65 47,-3 1 0,0-1 0,-1 1 0,-2 1 1,-1 0-1,-27-38 0,17 33-14,-2 1 0,-2 1 0,0 2 0,-2 1 1,-56-41-1,22 26-140,-1 2 1,-80-36 0,83 48-494,-1 3 0,-2 2 0,0 3 0,-1 4 0,-1 2 0,-79-7 0,3 13-125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5:1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615 188 4369,'-307'102'2007,"297"-99"-1877,1 1 0,0 0-1,0 1 1,0 0 0,1 0 0,0 1-1,0 0 1,0 0 0,1 1 0,0 0-1,0 0 1,1 1 0,-1-1 0,2 2-1,-1-1 1,-5 14 0,-15 34 233,-35 115 0,4 68-180,47-190-186,2 1-1,2 0 0,2 0 0,2 1 0,3-1 0,10 69 0,-8-95-24,2-1-1,1 0 0,1 0 0,1 0 1,0 0-1,2-2 0,1 1 0,1-1 1,0-1-1,2 0 0,0 0 1,1-2-1,1 0 0,1 0 0,28 22 1,-16-19-70,1-2 0,0-1 0,2-2 0,0-1 0,0-1 0,1-2 0,1-1 0,0-2 0,0-1 0,1-1 0,62 2 0,-36-7 11,-1-4 0,0-1-1,0-4 1,0-2 0,-1-2 0,64-23 0,-27 3 71,-2-4 1,-2-4-1,-2-4 1,157-101 0,44-62 114,-220 150 1,123-126 1,-124 107-11,77-110 1,-130 161-85,-1-1-1,-1-1 1,-1-1 0,-2 1 0,0-2-1,-2 0 1,-1 0 0,-2-1 0,6-37-1,-11 49-11,-1 1 0,-1-1-1,-1 0 1,0 1 0,-4-22-1,2 28 0,0-1 0,0 1-1,-1 0 1,0 0 0,-1 0 0,0 0-1,0 1 1,-1 0 0,-9-11 0,0 4-3,-1 1 0,-1 0 0,0 2 0,-1 0 0,0 0 0,-1 2-1,0 1 1,-1 0 0,0 1 0,-39-11 0,0 4 12,0 3 1,-102-11-1,-316 10 49,-1 42 19,316-14-65,2 8-3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5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155 151 5473,'-27'49'607,"3"1"1,2 1-1,3 0 0,-18 72 1,28-82-468,2 0 1,2 0 0,2 0-1,1 0 1,3 1-1,1-1 1,2 1-1,14 65 1,-12-82-168,1 0 0,2-1 0,0 0 0,1 0 0,1-1 1,1 0-1,2-1 0,0 0 0,1-1 0,1-1 0,1-1 0,1 0 0,0-1 0,1-1 1,22 15-1,-6-10-63,1-2 1,1-1 0,0-2 0,1-2-1,49 14 1,-34-16-62,1-1 0,0-3 0,78 3-1,-100-12 136,-1-1-1,0-1 0,0-2 1,0-1-1,0-1 1,0-2-1,-1-1 0,-1-1 1,1-2-1,-2-1 0,0-1 1,0-1-1,48-38 0,-49 32 102,-1-2-1,-2 0 0,0-2 0,-1-1 0,-2 0 0,-1-2 0,-1 0 0,-1-2 0,-2 0 0,-1 0 0,-1-2 1,16-54-1,-20 50 75,-2 1 0,-2-1-1,-1-1 1,-2 1 0,-1-1 0,-2 0 0,-8-60 0,4 73-115,-1 0 0,-1 1-1,0 0 1,-2 0 0,-1 1-1,-1 0 1,0 1-1,-2 0 1,0 0 0,-2 1-1,0 1 1,-30-31 0,21 29-36,-1 1 0,-1 1 0,-1 1 0,0 1 1,-1 2-1,-1 1 0,0 0 0,-1 3 0,0 0 0,-34-7 1,11 6-85,-1 3 0,0 2 0,-1 2 0,1 3 0,-56 4 0,-20 7-60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5:2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11 238 9802,'0'0'61,"-1"0"0,1 0 1,0 0-1,-1 0 0,1 0 0,-1 0 0,1 0 0,0 0 1,-1 0-1,1 0 0,-1 0 0,1 0 0,0 0 0,-1 0 0,1 1 1,0-1-1,-1 0 0,1 0 0,0 0 0,-1 1 0,1-1 1,0 0-1,0 0 0,-1 1 0,1-1 0,0 0 0,0 1 1,-1-1-1,1 0 0,0 1 0,0-1 0,0 1 0,12 4 809,-2-1-1071,49 17 170,0-3 0,1-2 0,1-3 0,109 9 0,255-12-436,-173-10-27,-42 6 25,492 1-1658,374-15 785,-8-9 1334,-668-18 39,136-11 96,3 26 130,347 57 221,-130-2 28,418-40 748,-377-2-456,404 9 187,514 0-599,-573-18-449,-297 3 24,2161-111 39,-2606 91-43,662-46-354,3 40-104,542 43-3314,-1462-2 3784,-15 4 25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5:4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13 680 8754,'-7'6'730,"2"-2"-379,10-1 35,19 0-485,-1-1 1,1-1-1,31-3 1,74-13 155,-56 6-59,51-2 45,0 5 0,187 17 0,620 11 849,-712-23-737,365-15-12,3-1-126,615 3 36,-1-63-3,-1013 57-39,420-41 12,1 27-1,323 37-22,-237 2 15,-446-13 13,263-43 0,238-78 40,-359 62-25,474-21 0,-140 68-10,91-5 6,216-25-24,-780 40-44,414 1-1125,-635 11 938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5:4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4009,'413'45'2160,"-190"-22"-1713,352 4 219,-1-42-298,-60 0-288,804 65 928,198 1 696,-673-72-1164,154-1-372,512-6-517,-1465 26 339,652-11-428,-4 53 95,-508-10 223,15 0-44,-144-24 104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6:0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6889,'0'0'12,"0"1"-1,0-1 1,0 0-1,0 1 1,0-1-1,0 0 1,0 1-1,0-1 0,0 0 1,0 1-1,0-1 1,0 0-1,1 0 1,-1 1-1,0-1 1,0 0-1,0 1 0,0-1 1,1 0-1,-1 0 1,0 1-1,0-1 1,1 0-1,-1 0 1,0 0-1,1 1 0,-1-1 1,0 0-1,0 0 1,1 0-1,-1 0 1,14-1 104,17-12-157,-27 10 65,15-6-22,0 1 1,0 0-1,1 2 1,0 0-1,0 1 1,0 1 0,1 1-1,38-1 1,115 10 191,-84-1 151,122-10 0,11-21-152,158-11-145,-296 33 89,-1 4 1,130 17-1,-36 11 266,207 24 98,1056 44-287,-769-109-57,-316 0-97,106-7-7,223-1-26,269 52-27,-491-49 33,-245 2-11,-217 16-22,120-3-7,-101 4-28,0 1 1,1 0 0,36 10 0,-56-11 28,0-1 4,-1 0 1,1 0-1,0 0 0,0 0 0,-1 1 0,1-1 0,0 0 1,-1 0-1,1 1 0,-1-1 0,1 0 0,0 1 0,-1-1 1,1 1-1,-1-1 0,1 1 0,-1-1 0,1 1 0,-1-1 1,1 2-1,-5 4-9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6:42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6 372 16227,'-6'1'1305,"19"-8"-881,10-9-128,23-6 584,7-6-328,20-3-192,9-6-64,6-5-240,4 0-192,-4 4-544,-10 0-232,-25 8 688,-11 5-184,-22 9-192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1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11322,'2'-2'181,"0"0"0,0 0-1,0 0 1,1 0-1,-1 1 1,1-1-1,-1 0 1,1 1 0,0 0-1,0 0 1,-1 0-1,1 0 1,0 0-1,5 0 1,5-3 710,97-30 302,223-36 1,-209 48-1078,52-17-111,-92 18 13,156-17-1,-214 36-119,-11 2 170,0-1 1,30-6 0,-41 6-191,0 0 0,-1 0-1,1-1 1,0 1 0,-1-1-1,1 0 1,-1 0 0,0 0-1,1 0 1,-1-1 0,0 1 0,0-1-1,-1 0 1,1 0 0,0 0-1,2-5 1,-4 7 59,0 0-1,-1-1 1,1 1-1,-1 0 1,1-1-1,-1 1 1,0-1-1,0 1 1,1-1-1,-1 1 1,0-3-1,0-7-397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6:1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64 10954,'-16'18'1294,"16"-15"-649,10-9-12,-7 4-532,6-6 319,1 1-1,0 0 1,15-7-1,-21 13-380,-1-1 0,0 1 0,1 0 1,0 0-1,-1 0 0,1 1 0,-1-1 0,1 1 0,0 0 0,-1 0 1,1 0-1,0 1 0,-1-1 0,1 1 0,5 1 0,2 1-21,-1 0-1,1-1 0,0-1 1,0 0-1,0 0 0,0-1 1,20-2-1,79-20 349,-24 4-68,-52 15-257,1 1-1,0 2 1,0 1-1,-1 2 1,67 14-1,-42-10-101,1-1 0,0-4 0,66-5 0,-58 0 72,-1 3-1,75 10 1,148 24-16,-211-30-4,134-10-1,1055-51-668,-1228 57 477,-31 1 150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6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7882,'2'1'237,"1"-1"1,-1 0 0,0 0 0,1 0-1,-1 0 1,0-1 0,1 1 0,-1-1-1,4 0 1,-4 0-173,1 0 1,-1 1-1,1-1 0,0 1 0,-1-1 0,1 1 0,-1 0 0,1 0 1,0 0-1,-1 1 0,4 0 0,121 50 216,-90-41-218,1-2-1,0-1 0,0-3 0,67 1 1,159-21 510,-128 4-321,127-2 16,192-16-104,410-62 192,-479 49-184,-289 33-96,114 3 1,-173 8-94,-1 2-1,1 2 1,0 1 0,-1 2-1,0 2 1,37 14 0,-15 2-67,-54-20 56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6:4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8194,'-2'1'283,"-1"1"-4,0 0 1,0 0-1,0 0 1,0-1-1,0 1 1,-1-1-1,1 0 1,0 0-1,-6 1 1,16-1-115,0 0 0,0 1 0,0-1 1,0 2-1,0-1 0,0 1 0,-1 0 1,1 0-1,5 5 0,-1-2-133,0 0-1,23 8 1,7-5 9,1-2-1,0-2 1,1-1 0,63-4-1,-51 0-3,847-1 351,431-17-317,-979 9-34,440 7 26,-4 54-130,-549-14 53,10 0 147,-248-38-88,1 1 2,1 0 0,-1-1 1,1 1-1,-1-1 1,1 0-1,-1 0 1,1-1-1,-1 1 0,1-1 1,-1 0-1,1-1 1,7-2-1,-3-6 97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6:4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847 227 9818,'-21'-10'361,"0"1"0,0 1 0,0 0 0,-1 2 0,-44-7 0,26 10-146,-1 1 0,1 2 0,-76 9 0,91-5-200,0 2 1,1 1-1,-1 0 0,1 2 1,1 1-1,0 0 0,-28 19 1,28-15-43,1 1 0,1 2 0,0 0 1,-25 27-1,38-35 23,-1 2-1,1-1 1,1 1 0,0 0 0,0 1 0,1-1-1,1 1 1,0 1 0,1-1 0,-6 26 0,6-7 13,1 0 0,2 0 0,1 0 1,6 51-1,31 125 52,-29-170-50,23 124 51,65 258 94,-71-338-140,4-1 0,3-2 0,60 105 0,-70-146-6,1-2-1,2 0 1,1-2 0,2-1-1,1-1 1,2-1-1,1-2 1,61 42 0,-52-46-1,1-2 0,1-2 0,1-1 1,1-3-1,0-2 0,1-1 0,0-3 1,56 6-1,4-7 14,1-4 1,165-14-1,4-16 29,-1-13 0,-2-12 0,315-99 0,-432 97-36,-2-7-1,-3-7 1,238-141 0,-309 157-10,-1-3 1,-3-4 0,104-100-1,-155 132 1,-2-2-1,-1 0 0,0-2 0,-2 0 1,19-40-1,-32 56-2,0-1 0,-2 0 0,0 0 0,0 0 1,-1 0-1,-1-1 0,-1 1 0,0-1 0,-1 0 0,0 0 1,-1 0-1,-1 0 0,0 0 0,-1 1 0,-4-17 0,-2 9 0,-1 1 0,-1-1-1,0 1 1,-2 1-1,0 0 1,-2 1 0,0 0-1,-1 1 1,-30-28 0,-13-6-12,-101-69 1,-11 5-31,-5 7 1,-302-136 0,397 212 33,-2 3 0,-1 3 0,-1 4 0,-1 4 0,-1 4 0,-1 4 0,1 3 0,-1 4 0,-1 4 0,-158 20 0,11 19-31,2 11 0,-314 109 1,-259 167-262,607-238 229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2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6049,'10'-9'169,"0"1"0,1 0 0,0 0 0,0 2 0,0-1 1,1 1-1,0 1 0,0 0 0,0 1 0,1 0 0,-1 1 0,1 0 0,0 1 0,0 1 0,19-1 0,253-8 1385,99 3-1564,-182 6-6,210-26-1,-309 21-11,110 7 1,103 22 69,401-6-123,-309-18-883,303-6-904,-125-1 1422,0 36 436,-194 13 11,254 24 4,-68-29-280,-15-1-166,3 43-648,-65-7 1929,440 8 92,-628-57-710,1-13 1,399-41-1,264-72-1770,-678 70 1613,742-45 2684,-793 66-2456,616-6-1456,-125 40 935,-553-17 141,-99-1 45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6513,'396'28'831,"359"12"-1232,-595-35-825,-113-1 846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3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6561,'140'20'905,"220"6"-1,141-32 294,-271 0-1007,210-3-37,392-6-1040,-1 22-421,368 84 1176,-565-32 306,0-25 31,230-42-76,-1-33 234,258-7 675,-104 39-511,333-11-349,602-12-145,318 24 519,-1105-55 707,-929 33-838,-101 12-25,-130 18 187,-9 1-521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4 571 13435,'0'0'55,"0"0"-1,-1 1 1,1-1 0,0 1-1,-1-1 1,1 0 0,0 1-1,0-1 1,0 1 0,-1-1 0,1 1-1,0-1 1,0 1 0,0-1-1,0 1 1,0-1 0,0 1-1,0-1 1,0 1 0,0-1-1,0 1 1,0-1 0,0 1 0,0-1-1,0 1 1,1-1 0,-1 0-1,0 1 1,0-1 0,1 1-1,-1-1 1,0 1 0,0-1 0,1 0-1,0 1 1,0-1 66,0 0 1,0 0-1,1-1 0,-1 1 1,0 0-1,0-1 1,0 1-1,0-1 0,1 1 1,-1-1-1,0 1 0,2-3 1,34-27 1673,10-26-65,52-80 0,-31 40-1245,-66 93-478,95-121 197,-74 97-200,1 2 0,40-33 0,-60 55-14,0 0 0,1 0 0,-1 0 0,0 0 0,1 1 1,0 0-1,6-2 0,-10 4 7,0-1 0,0 1 0,0 0 0,0 0 0,0 0 0,0 0 0,0 0 0,0 0 0,-1 0 0,1 0 0,0 0 0,0 1 0,0-1 0,0 0 0,0 0 0,0 1 0,0-1 0,0 1 0,0-1 0,0 1 0,-1-1 0,1 1 0,0 0 0,0-1 0,-1 1 0,1 0 0,0 0 0,-1-1 0,1 1 0,-1 0 0,1 0 0,-1 0 0,1 0 0,-1 0 0,0-1 0,1 1 0,-1 0 0,0 0 0,0 0 0,0 0 0,0 0 0,0 2 0,1 9-115,0 0 0,-1 1-1,-1-1 1,0 0 0,-1 1 0,-3 11 0,5-23 119,0 0 0,-1 1 0,1-1 0,0 0 0,-1 0-1,1 0 1,-1 0 0,1 0 0,-1 1 0,0-1 0,1 0 0,-1 0 0,0-1 0,0 1 0,1 0 0,-1 0-1,0 0 1,0 0 0,0-1 0,0 1 0,0 0 0,0-1 0,0 1 0,-1-1 0,1 1 0,0-1 0,0 0-1,0 1 1,0-1 0,-1 0 0,1 0 0,0 0 0,0 0 0,-1 0 0,1 0 0,0 0 0,0 0 0,0-1 0,-1 1-1,-1-1 1,-13-9-191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3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15131,'4'-6'320,"0"0"0,0 1 0,0 0 0,0 0 0,1 0 0,0 0 0,0 1 0,1-1 0,-1 1-1,1 0 1,0 1 0,0 0 0,0 0 0,8-3 0,7-2-206,-1 2 0,1 0 0,24-2 0,-32 6-92,6-2-7,0 1-1,0 1 1,29 1-1,-44 1-5,1 0 0,-1 1 0,0-1-1,0 1 1,0 0 0,0 0 0,0 0 0,0 1 0,-1-1 0,1 1-1,0 0 1,-1 0 0,1 0 0,-1 1 0,1-1 0,-1 1 0,0-1-1,0 1 1,0 0 0,-1 1 0,1-1 0,3 6 0,0 5 31,-1 0 1,0 0-1,-1 1 1,0-1-1,1 19 0,5 78 164,-8-78-153,1 49-221,7 69-323,-5-112 353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15979,'5'12'1345,"-1"11"-993,-4 5-176,1 12 680,-1 6-328,2 10-344,2 2-56,0 2-80,3-1-32,1-7-88,0-5-144,2-12-360,-3-8-1136,-2-17 1440,-5-7-193,-5-15-207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3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1004 11682,'0'1'103,"1"-1"-1,-1 1 0,0 0 0,1-1 0,-1 1 0,1-1 0,-1 1 0,1-1 0,-1 1 0,1-1 0,0 0 0,-1 1 1,1-1-1,0 0 0,-1 1 0,1-1 0,0 0 0,-1 0 0,1 1 0,0-1 0,-1 0 0,1 0 0,0 0 0,0 0 1,-1 0-1,2 0 0,0-1 87,0 0-1,0 1 1,0-1 0,0 0 0,-1 0 0,1 0 0,0 0-1,-1 0 1,4-3 0,2-3 488,0 0-1,12-17 1,-18 23-625,29-45 794,-3-1 0,-1-2 0,27-72 0,-6 11-533,169-301 35,-135 262-280,-77 141-61,-3 7-6,-1-1-1,1 1 1,-1-1-1,1 1 1,0 0 0,0-1-1,0 1 1,0 0 0,0-1-1,0 1 1,0 0-1,0 0 1,1 0 0,1-2-1,-2 3 0,-1 0-1,0 0 1,0 0-1,0 0 1,1 0 0,-1 0-1,0 0 1,0 1-1,0-1 1,1 0-1,-1 0 1,0 0-1,0 0 1,0 0 0,1 0-1,-1 0 1,0 0-1,0 0 1,0 0-1,0 1 1,1-1-1,-1 0 1,0 0 0,0 0-1,0 0 1,0 1-1,0-1 1,0 0-1,0 0 1,1 0-1,-1 0 1,0 1 0,0-1-1,0 0 1,0 0-1,0 0 1,0 1-1,0-1 1,0 0-1,0 0 1,0 0 0,0 1-1,0-1 1,0 0-1,0 13-6,0-12 6,-13 188 4,2-26 2,10-143-3,0 188 16,2-187-16,2 0 0,0 0 0,1-1 0,1 1-1,1-1 1,1 0 0,15 32 0,-16-42-15,1 0 1,0-1-1,1 1 0,10 9 1,-1-1-681,-14-12-63,-11-8 349,-4-3 33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3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17636,'1'-1'186,"0"0"0,0 0 0,0 0 0,0 0 0,1 0 1,-1 1-1,0-1 0,0 0 0,1 1 0,-1-1 0,0 1 0,1-1 1,-1 1-1,0 0 0,4-1 0,27-1 983,-15 1-403,-11 1-677,136-18 1589,-114 13-1945,-1-1-1,0-1 1,30-13-1,-55 19 37,0 0 0,-1 0 0,1 0 0,-1 0 0,1 0 0,-1 0 0,1 0 0,-1-1 0,3-2 0,-4-2-1241,-12 3 611,-3 4-50</inkml:trace>
  <inkml:trace contextRef="#ctx0" brushRef="#br0" timeOffset="1">109 245 17084,'11'14'2176,"4"-7"-1296,5-8-216,0-5 1345,10-2-833,2-3-232,2-1-312,-3 0-143,-2 2-489,-2 4-393,-9 6-847,-1 6 2024,-10 3-960,-3 4-88,-4 4-120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3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13515,'20'8'1824,"3"-5"-872,1-3-391,6-4 1671,0-3-1112,5-3-528,-1 0-384,-2 0-816,-4 1 648,-3 2-232,1 3-112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3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17668,'-1'14'480,"0"12"105,2 31-1,0-50-567,0 0 0,0 0 0,0 0 0,1-1 0,0 1 0,1 0 0,-1-1 0,1 1 0,5 7 0,-7-13-28,-1 0 1,1 0 0,-1 0-1,1 0 1,0 0-1,0 0 1,-1 0 0,1-1-1,0 1 1,0 0-1,0 0 1,0-1-1,0 1 1,0-1 0,0 1-1,0-1 1,0 1-1,0-1 1,0 0 0,0 1-1,0-1 1,1 0-1,-1 0 1,0 0-1,0 0 1,0 0 0,2 0-1,-1-1 18,0 0 0,1 0 0,-1 0-1,0 0 1,0 0 0,0-1 0,1 1 0,-2-1 0,1 1-1,0-1 1,3-4 0,3-3 155,-2 0 0,1-1 0,-1 0 0,7-15 0,18-54 1421,-18 120-1075,-8-16-491,-3-15-8,0 1-1,1-1 0,7 19 1,-10-28-10,1-1 1,-1 1-1,0 0 0,1 0 1,-1 0-1,1 0 1,-1-1-1,1 1 0,0 0 1,-1-1-1,1 1 1,0 0-1,-1-1 1,1 1-1,0-1 0,0 1 1,-1-1-1,1 1 1,0-1-1,0 0 0,0 1 1,0-1-1,0 0 1,-1 0-1,1 0 1,0 1-1,0-1 0,0 0 1,0 0-1,0 0 1,0 0-1,0-1 0,0 1 1,0 0-1,0 0 1,-1-1-1,1 1 1,0 0-1,0-1 0,0 1 1,0-1-1,1 0 1,4-3-8,-1 0 1,1-1 0,-1 0 0,7-8-1,-8 9 6,16-18-14,27-28-22,-42 46 29,-1 0-1,1 1 0,0-1 0,0 1 0,0 0 1,0 1-1,0-1 0,12-3 0,-15 5 5,1 1 0,-1 0-1,1 0 1,-1 0 0,1 0 0,-1 0-1,0 0 1,1 0 0,-1 1-1,1-1 1,-1 1 0,1 0-1,-1 0 1,0 0 0,0 0-1,1 0 1,-1 0 0,0 1-1,0-1 1,0 1 0,0 0 0,-1-1-1,1 1 1,0 0 0,2 3-1,4 6-10,-1 1 0,0 0-1,9 22 1,2 3 151,-18-37-113,0 1 0,0-1-1,0 1 1,1-1-1,-1 1 1,0-1-1,0 1 1,1-1 0,-1 1-1,0-1 1,1 0-1,-1 1 1,0-1 0,1 1-1,-1-1 1,1 0-1,-1 1 1,1-1-1,-1 0 1,0 0 0,1 1-1,-1-1 1,1 0-1,-1 0 1,1 0 0,0 0-1,-1 0 1,1 0-1,-1 0 1,1 0-1,-1 0 1,1 0 0,0 0 24,0-1-1,0 0 1,-1 0 0,1 1 0,0-1 0,-1 0 0,1 0 0,-1 0 0,1 0 0,-1 0 0,1 0 0,-1 0 0,0 0 0,1-2 0,5-38 868,-5 29-687,-2 0 1,0 0 0,-3-17 0,2 24-198,1-1 0,0 1 0,-1 0 0,0-1 0,0 1 0,-1 0 0,0 1 1,1-1-1,-7-7 0,9 11-29,0 1 0,-1 0 0,1-1 0,0 1 0,0 0 0,-1-1 0,1 1 0,0 0 0,0-1 0,-1 1 0,1 0 0,0 0 0,-1-1 0,1 1 0,0 0 0,-1 0 1,1 0-1,-1-1 0,1 1 0,0 0 0,-1 0 0,1 0 0,-1 0 0,1 0 0,-1 0 0,1 0 0,0 0 0,-1 0 0,1 0 0,-1 0 0,1 0 0,0 0 0,-1 0 0,1 0 0,-1 1 0,1-1 0,0 0 0,-1 0 0,1 0 0,0 1 1,-1-1-1,1 0 0,0 0 0,-1 1 0,1-1 0,0 0 0,-1 1 0,1-1 0,0 1 0,1 5-131,10-6-284,-6-3 192,1-1 1,-1 0 0,0 0-1,0 0 1,0 0-1,-1-1 1,1 0 0,-1 0-1,0 0 1,3-6-1,11-16-304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75 18892,'0'-3'255,"-1"0"-1,0 0 1,0 1 0,-1-1-1,1 0 1,-1 1 0,1-1-1,-1 1 1,0 0 0,0 0-1,0-1 1,0 1 0,0 0-1,0 1 1,-1-1 0,1 0-1,0 1 1,-1-1 0,0 1-1,1 0 1,-1 0 0,-5-2-1,3 1-110,-1 1 1,0-1-1,0 1 0,0 0 0,1 0 0,-1 1 0,0 0 0,0 0 1,0 0-1,-8 2 0,9 0-142,1-1-1,0 1 1,0 0 0,0 0 0,0 1-1,0-1 1,0 1 0,1 0 0,-1 0-1,1 0 1,0 1 0,0-1 0,0 1-1,0-1 1,1 1 0,0 0 0,-1 0-1,1 0 1,0 0 0,1 1 0,-1-1-1,1 0 1,-1 6 0,1-5-18,0 1 1,0 0-1,0-1 0,1 1 1,-1 0-1,2 0 1,-1 0-1,0 0 1,1-1-1,0 1 0,1 0 1,-1-1-1,1 1 1,0-1-1,1 1 0,-1-1 1,7 9-1,-8-12 13,0 0 0,1-1-1,-1 1 1,1-1 0,-1 1 0,1-1-1,0 0 1,0 0 0,-1 1 0,1-1-1,0 0 1,0-1 0,0 1 0,0 0-1,0-1 1,0 1 0,0-1 0,1 1-1,-1-1 1,0 0 0,0 0 0,0 0-1,0 0 1,1 0 0,-1-1 0,0 1-1,0-1 1,0 1 0,0-1 0,0 0-1,0 0 1,0 0 0,0 0 0,0 0-1,-1 0 1,1 0 0,2-3 0,3-1 30,0-1 1,-1 0 0,0-1 0,0 1 0,0-1-1,-1 0 1,0-1 0,4-7 0,-4 3 56,1 0 0,-2 0 0,6-21 0,-9 28-45,0 0 0,0 0 0,0 0 0,-1-1 0,0 1 0,0 0 0,0-1 0,-1 1 0,1 0 0,-1 0 0,-3-9 0,4 13-37,-1 0 1,1 0-1,0 0 0,-1 1 0,1-1 0,-1 0 1,1 0-1,-1 1 0,1-1 0,-1 0 0,0 1 1,1-1-1,-1 1 0,0-1 0,0 0 1,0 1-12,1 0 0,0 0 1,-1 0-1,1 0 0,0 0 1,-1 0-1,1 0 0,-1 0 1,1 0-1,0 0 0,-1 0 1,1 0-1,0 0 0,-1 0 1,1 0-1,-1 0 1,1 0-1,0 0 0,-1 1 1,1-1-1,0 0 0,0 0 1,-1 0-1,1 1 0,-1 0-69,0 0 0,0 0-1,0 1 1,0-1-1,0 0 1,1 0 0,-1 0-1,1 1 1,-1-1-1,1 1 1,-1-1-1,1 0 1,0 1 0,0-1-1,-1 0 1,1 4-1,0-4-17,0 1 0,1-1 0,-1 1 0,0-1 0,0 1 0,1 0-1,-1-1 1,1 1 0,-1-1 0,1 0 0,-1 1 0,1-1 0,0 1 0,0-1-1,0 0 1,0 0 0,0 1 0,0-1 0,0 0 0,0 0 0,1 0-1,1 1 1,7 0-577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3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54 12467,'0'-4'766,"-2"-33"1802,-4 25-788,6 12-1675,-1 0-1,1 0 1,-1 0-1,1 0 0,-1 0 1,1 0-1,0 0 0,-1 0 1,1 0-1,-1 0 1,1 0-1,-1 0 0,1 1 1,-1-1-1,1 0 0,-1 0 1,1 0-1,0 1 1,-1-1-1,1 0 0,-1 1 1,1-1-1,0 0 1,-1 1-1,1-1 0,0 0 1,0 1-1,-1 0 0,-4 5 127,1 1-1,0 0 0,0 0 0,1 1 0,0-1 1,0 1-1,0 0 0,1-1 0,1 1 0,-1 0 1,1 0-1,0 11 0,1-18-233,0 0-1,0 0 1,0 0-1,0 0 1,0 0-1,0 0 1,0-1-1,0 1 1,0 0-1,1 0 1,-1 0-1,0 0 1,0 0-1,1-1 1,-1 1 0,1 0-1,-1 0 1,1-1-1,-1 1 1,1 0-1,-1 0 1,1-1-1,0 1 1,-1-1-1,1 1 1,0-1-1,0 1 1,-1-1-1,1 1 1,0-1 0,0 0-1,0 1 1,0-1-1,-1 0 1,1 0-1,0 1 1,0-1-1,0 0 1,0 0-1,0 0 1,0 0-1,0 0 1,-1 0-1,1-1 1,1 1-1,6-2-27,-1 0 0,1 0 0,-1-1 0,11-5 1,-5 2 0,0 1-10,0 0 0,1 1 0,0 0 0,0 1 0,19-1-1,-29 4 34,0 0 0,0 0-1,0 0 1,0 1-1,0-1 1,0 1-1,-1 0 1,1 0-1,0 0 1,6 4-1,-8-4 11,0 1 0,0-1 0,0 1 0,0-1-1,-1 1 1,1 0 0,0 0 0,-1 0 0,1 0-1,-1 0 1,0 0 0,0 0 0,0 1 0,0-1-1,0 0 1,0 1 0,0-1 0,0 4 0,-1 1 53,0-1 0,0 1 0,0-1 0,-1 1 1,0-1-1,0 0 0,-1 1 0,1-1 1,-2 0-1,1 0 0,-1 0 0,1 0 0,-1-1 1,-1 1-1,1-1 0,-1 1 0,0-1 1,-8 7-1,9-9-53,-1 1 1,0-1-1,0 0 1,0 0 0,0 0-1,-1 0 1,1-1-1,-1 0 1,1 0-1,-10 3 1,11-5-88,-1 1 0,1-1 0,0 0 0,-1 1 1,1-1-1,0-1 0,-1 1 0,1 0 0,0-1 0,-1 0 0,1 0 0,0 0 0,0 0 0,0 0 1,-1-1-1,2 1 0,-5-3 0,3 1 18,1 0 1,0 0-1,-1 0 1,1-1-1,0 1 0,1-1 1,-1 1-1,0-1 1,1 0-1,0 0 1,-3-8-1,-6-20-479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4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16788,'11'52'1673,"32"97"1,-33-125-1530,0-1 1,2 0 0,1 0-1,0-1 1,2-1 0,17 21-1,18 10 276,-45-46-345,1-1 0,0 0 0,1-1 0,-1 1 0,1-1-1,0 0 1,7 2 0,-13-6-64,-1 1 0,1-1 0,-1 0 0,1 1 0,0-1 0,-1 0-1,1 0 1,-1 0 0,1 0 0,0 0 0,-1 0 0,1 0 0,0 0 0,-1 0 0,1 0 0,0 0 0,-1 0 0,1 0 0,-1 0-1,1 0 1,0-1 0,0 1 0,-1-1-1,1 1 1,-1-1-1,0 1 0,0-1 1,0 1-1,0-1 0,0 1 0,0-1 1,0 1-1,0-1 0,0 1 0,0-1 1,0 0-1,0 1 0,0-1 0,0 1 1,0-1-1,-1 1 0,1 0 1,0-1-1,-1 0 0,-18-28 171,-6 2-143,-2 0 1,-1 1 0,-1 2-1,-34-22 1,61 44-43,-30-16-14,31 17 12,-1 0 1,0 0-1,1 0 0,-1 1 0,0-1 0,0 1 0,1-1 1,-1 1-1,0 0 0,0 0 0,0-1 0,0 1 1,0 1-1,1-1 0,-4 0 0,5 1-3,0-1 0,-1 0-1,1 0 1,0 1 0,0-1 0,-1 0-1,1 1 1,0-1 0,0 0-1,0 1 1,0-1 0,-1 0 0,1 1-1,0-1 1,0 0 0,0 1 0,0-1-1,0 0 1,0 1 0,0-1-1,0 0 1,0 1 0,0-1 0,0 1-1,0-1 1,0 0 0,0 1 0,0-1-1,1 0 1,-1 1 0,0-1-1,0 0 1,0 1 0,0-1 0,1 0-1,-1 1 1,0-1 0,0 0-1,1 0 1,-1 1 0,0-1 0,0 0-1,1 0 1,-1 0 0,0 1 0,1-1-1,17 15-663,-8-10 433,1 0 0,-1-1 1,1-1-1,-1 1 0,1-2 0,0 1 1,0-2-1,1 1 0,-1-1 0,0-1 1,18-2-1,19-4-456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1703 11875,'42'214'4031,"73"277"-3565,3-72-1109,-118-414 41,-2-5 355,-4-9-79,-89-199-1685,84 182 1911,0-1 21,-80-211 163,77 194 169,2-1 0,1 0 0,-5-69 0,15 101-192,0 1 0,1 0 0,1-1 0,0 1 0,1-1 0,4-14 0,-5 21-31,2 0 0,-1 0 0,1 0 0,0 0 0,0 0 0,0 1 0,1-1 0,0 1 0,0 0 0,0 0 0,1 1 0,-1-1 0,10-6 0,13-5 80,1 2 0,0 1 0,1 1 1,0 1-1,32-6 0,-7 0 31,57-19 143,-1-5 0,-2-5 1,177-104-1,335-245-30,-485 316-257,184-79 1,158-37-260,-90 39-25,-12-22 28,-169 57 207,2-2 77,-153 94 12,107-40 0,-153 65-26,1 2 1,-1-1-1,1 1 0,-1 0 1,1 1-1,0 0 0,0 1 1,13 1-1,-19-1 1,1 1 0,-1 0 0,0 0 0,0 0 1,0 1-1,0 0 0,0-1 0,0 1 0,0 1 0,0-1 0,-1 0 0,1 1 0,-1 0 0,0 0 1,1 0-1,-2 0 0,1 1 0,0-1 0,0 1 0,2 6 0,0-1 35,-2 0-1,1 1 1,-1-1-1,-1 1 0,0 0 1,0 0-1,-1-1 1,0 1-1,-1 0 1,0 0-1,-1 0 1,-2 16-1,-4 13 333,-24 70 0,22-77-197,-1-2-123,2 0-1,1 1 0,2-1 0,1 1 0,1 1 0,2-1 0,1 0 0,2 1 1,1-1-1,1 0 0,14 53 0,11 3-349,55 111-1,-47-116-455,40 126 0,-71-185 535,-1 0 0,3 31-1,-7-44 143,0 0 1,-1 0-1,-1 1 0,0-1 1,0 0-1,-1 0 0,-5 18 1,3-19-1,0-1 1,-1 1 0,0-1 0,-6 9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1398 12251,'-18'-1'613,"13"1"-509,0 0 0,0 0 0,0 0 0,0-1 1,0 0-1,0 0 0,0 0 0,1-1 0,-1 0 0,-5-2 1,10 0 499,8 0-305,14-1-105,-18 5-144,103-22 58,153-53 0,102-60 30,-277 101-92,694-301 193,-304 125-176,580-218-1942,-884 361 1583,-26 2-113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5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 16171,'-1'0'92,"1"-1"-1,0 1 1,0 0-1,-1-1 0,1 1 1,0 0-1,-1-1 1,1 1-1,0 0 0,-1 0 1,1-1-1,0 1 1,-1 0-1,1 0 0,-1 0 1,1-1-1,-1 1 1,1 0-1,-1 0 0,1 0 1,0 0-1,-1 0 1,1 0-1,-1 0 0,1 0 1,-1 0-1,1 0 1,-1 0-1,1 0 0,-1 0 1,-15 11 1495,-7 20-410,17-20-1099,1 1 0,0-1 0,0 1 1,1 0-1,1 1 0,0-1 1,1 1-1,0-1 0,1 1 0,0-1 1,1 1-1,2 16 0,-2-28-78,0 1 0,1-1-1,-1 0 1,0 1 0,1-1-1,-1 1 1,1-1 0,-1 0-1,1 0 1,0 1 0,-1-1-1,1 0 1,2 2 0,-3-2 5,1-1 0,-1 0 0,0 1 1,1-1-1,0 0 0,-1 0 0,1 1 0,-1-1 1,1 0-1,-1 0 0,1 0 0,-1 0 0,1 0 1,0 0-1,-1 0 0,1 0 0,-1 0 0,1 0 1,-1 0-1,1 0 0,0 0 0,-1 0 0,1 0 1,2-2 21,-1 1 1,0 0-1,0 0 1,0-1-1,0 1 1,0-1-1,0 0 1,-1 0-1,1 0 1,0 1 0,-1-1-1,1-1 1,-1 1-1,1-3 1,7-15 352,-2-2 0,0 1 0,-1-1 1,-2 0-1,0 0 0,-1 0 0,-1 0 0,-2-24 1,4 70-467,1 0 0,0 0 0,2 0 1,0-1-1,18 36 0,-24-57 64,0-1 0,-1 1 1,1-1-1,0 1 0,0-1 0,0 1 1,0-1-1,0 0 0,0 1 0,1-1 1,-1 0-1,0 0 0,1 0 1,-1 0-1,0 0 0,1 0 0,0 0 1,-1 0-1,1-1 0,-1 1 0,1-1 1,0 1-1,0-1 0,-1 1 0,1-1 1,0 0-1,-1 0 0,1 0 0,0 0 1,0 0-1,-1 0 0,1-1 0,0 1 1,0-1-1,-1 1 0,1-1 0,0 1 1,-1-1-1,1 0 0,1-1 0,7-4-36,-1 0 0,0-1 0,-1-1-1,1 1 1,7-10 0,-13 13 177,9-7-112,-1-2-1,11-16 0,-4-2-109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7:5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14819,'2'1'197,"0"1"0,-1-1-1,1 1 1,0-1 0,-1 1-1,1-1 1,-1 1 0,1 0-1,-1 0 1,0 0 0,2 2-1,-2-1 41,64 102 2581,51 116 1,-13-24-1697,-96-186-1249,-5-10-379,-11-21-570,-3 4 594,-1 1 0,0-1 0,-1 2 0,-1 0 0,0 1 0,-1 1 0,-26-17 0,-129-63 656,165 90-63,4 1 35,-1 0 1,1 0 0,0-1 0,-1 1 0,1-1-1,0 1 1,0-1 0,0 0 0,-2-2-1,4 4-100,0 0 0,0-1 0,-1 1 0,1 0 0,0 0 0,0-1 0,0 1 0,0 0 0,0 0 0,0-1 0,0 1 0,0 0 0,0 0 0,0-1 0,0 1 0,0 0 0,0 0 0,0-1 0,0 1-1,0 0 1,0 0 0,1-1 0,-1 1 0,0 0 0,0 0 0,0-1 0,0 1 0,0 0 0,1 0 0,-1 0 0,0-1 0,15-6 1086,145-40 3405,-4-13-4466,-71 20-2063,-66 28 1344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3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17612,'0'5'1648,"1"-5"-1088,3-5-184,5 0 681,7-1-161,7-1-264,4 1-152,9-3-192,4 4-56,4 0-128,-1 1-168,0 3-624,-4-1-328,-6-2 840,-4-6-184,-6-6-128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5:3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26 9410,'-25'-4'424,"0"-5"-312,-7-4-32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05:3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8026,'0'0'55,"0"1"0,1-1 0,-1 0 0,1 1 0,-1-1 0,1 0 0,-1 0 0,1 1 1,-1-1-1,1 0 0,-1 0 0,1 0 0,-1 0 0,1 1 0,0-1 0,-1 0 0,1 0 0,-1 0 0,1 0 1,-1 0-1,1-1 0,-1 1 0,1 0 0,-1 0 0,1 0 0,0 0 0,-1 0 0,1-1 0,18-4-101,49-20 195,1 4 1,1 3 0,128-17 0,-102 27 138,1 5 0,179 16 0,187 22-45,84 10-193,568 32 83,-471-76-4,-154-2-81,314 39 42,-166-4-4,502-67-34,-639 3-885,-453 28 685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2:5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22282 302 8882,'-82'6'1034,"52"-3"-607,-1 0 0,-59-5 0,81 0-428,1 0 0,0-1 0,0 0-1,0 0 1,0-1 0,0 0 0,1 0 0,-8-6-1,-28-15-22,24 18 31,0 0-1,0 2 0,0 0 0,-36-4 1,-85 0 6,88 7-11,-652 10 45,30-19-188,153-4-166,-40 25 282,-172 0 98,1-43-5,565 18-31,-444-39 49,-2 30 100,405 24-84,-659-13 292,327-10-299,-167-10-124,392 18 5,-322 27 0,481 3 54,-210 47 1,-142 76 316,166-40-123,169-51-176,-323 129-10,481-171-36,-284 120 47,-216 76 95,417-173-71,-1-5 0,-139 16 1,-206-13-15,-162-65-247,190 4 142,-259 51-495,395-1-97,-262 22-62,222-12 807,-151-7 624,-680-59 0,157-31-1526,694 56 769,-498 36 0,-144 58 94,551-38-83,285-24 25,-171 50 0,217-45 14,0 2 0,2 3 0,1 2 0,1 3 0,-99 73 0,77-41 22,3 2-1,3 4 1,-67 83 0,112-121-30,2 0 1,1 2 0,2 1-1,1 1 1,-17 38-1,32-59-19,1 0 0,1 0 0,0 1 0,1-1 0,0 1-1,2 0 1,-1 18 0,2-22-12,1 1 0,0-1 0,1 0 0,0 0 0,1 0-1,1-1 1,-1 1 0,1-1 0,1 0 0,10 18 0,-2-10-28,1-1 0,0 0 0,1-1-1,1 0 1,1-1 0,0-1 0,1-1 0,0 0 0,34 17 0,19 4-160,101 35-1,-127-52 143,441 154-354,14-40 306,-310-99 182,210 7 0,195-36-799,2-46-662,-1-22-452,13-2-301,-375 46 1450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2:5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2619 4281,'426'38'475,"465"35"501,-403-37-242,464 26 174,0-65-488,821-177-99,-1082 77-302,549-61 41,-62 96 27,4 43-22,-1162 25-65,1177-54 12,0-43 5,-701 55-14,1372-195 67,-1860 236-68,1435-269 78,-841 114-63,-450 104 74,268-132 0,-410 179-78,71-40 190,-71 38-61,0 0 0,0-1-1,-1 0 1,0 0 0,11-13-1,-18 18-63,0 0 0,0 0 0,-1 0 0,1 0 0,-1 0 0,0-1 1,0 1-1,0 0 0,0-1 0,-1 1 0,1 0 0,-1-1 0,0 1 0,0-1 0,0 1 0,0 0 0,-1-1 0,0 1 0,-1-5 0,-2-8 256,-2 1 0,-14-30 0,2 5-187,13 27-123,-85-194 8,77 183-77,-1 0-1,-1 1 0,-1 1 1,-1 0-1,-1 2 0,-26-24 0,6 13-53,-2 2-1,0 1 1,-2 2 0,-1 2-1,-1 2 1,-1 2-1,-48-15 1,-27-1-217,-194-33 0,-226-18-1457,140 25 588,226 34 683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1:5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5761,'14'-2'711,"-1"1"-1,0 1 1,0 0-1,1 0 1,14 4-1,32 0-240,316-21 908,4-1-334,475-7-821,256-8-201,-503 61 0,-275-8-2,912-10 143,19 5-78,-1044-5-84,1896 100 33,-271-40 3,-1059-88-91,-1-29-241,177-9-84,-594 50 577,416 47 1,-128 2-1224,-582-42 827,-1 2-56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2:2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3117 220 3481,'-513'-97'-67,"-13"-2"4054,419 85-3444,-1 5 0,-211 9 0,226 8-331,0 4 0,2 4-1,0 4 1,1 4 0,1 4 0,-130 59 0,152-54-74,2 3-1,1 3 1,-104 84 0,131-92-133,1 3 0,2 1 0,1 1 0,2 2 0,2 2-1,-44 75 1,44-58-17,2 1 0,-26 80 0,45-114-14,2 0 1,0 1 0,2 0-1,0 0 1,2 0-1,1 0 1,1 1-1,6 45 1,-2-52-8,2 0 1,0-1-1,1 0 0,0 0 0,2 0 1,0-1-1,1 0 0,1-1 1,0 0-1,1-1 0,1 0 0,22 20 1,-4-8-14,0-1 1,2-2-1,1-2 0,0-1 1,41 18-1,-12-12 17,0-3 0,1-3 0,1-2-1,102 14 1,277 13 12,-418-45 17,1134 57 72,-1011-52-57,961 16 54,-757-32-97,402-63 0,-587 45 5,245-74 0,-318 71 187,-2-4 0,-1-4 0,167-99 0,-229 119 29,-1-1-1,48-44 1,-69 56-114,0 0 0,0 0-1,-1-1 1,0 0 0,0-1 0,-1 1 0,0-1 0,-1-1 0,0 1-1,-1-1 1,0 0 0,3-15 0,-6 18-29,-1 1 0,0 0 0,0-1 0,-1 1-1,1-1 1,-2 1 0,1 0 0,-1 0 0,0-1 0,-1 1 0,0 1 0,0-1-1,0 0 1,-1 1 0,0-1 0,-8-9 0,-7-7 97,-1 2 0,-42-36-1,62 56-143,-47-36 71,-1 2-1,-1 2 1,-2 2 0,-101-45 0,31 28-241,-144-38 0,-222-31-618,413 101 717,-118-29-182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2:2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1565 97 7330,'-155'20'540,"0"7"1,2 7-1,2 7 1,1 6-1,-155 73 1,258-98-809,1 1 0,1 3-1,1 2 1,2 2 0,-57 51 0,79-62 112,2 1 0,0 1 1,1 0-1,1 1 0,-14 26 1,22-32 95,0 1 1,0 0 0,2 1 0,0 0-1,1-1 1,1 2 0,0-1 0,0 23-1,3-26 41,1 0-1,1 0 0,1 0 1,0 0-1,0 0 0,2-1 1,0 1-1,0-1 0,12 25 1,-6-20 5,1-1 1,1 0 0,0-1-1,1 0 1,0-1 0,22 19-1,0-6-2,1-1 0,0-2 0,2-1 0,2-2 0,80 34 0,-17-18-42,2-5 0,1-4 0,174 26 0,336 5-33,19-28-82,909-70 0,-970-35 189,-480 53 76,0-5 1,-1-3 0,171-77 0,-226 85 42,-1-2 0,60-44-1,-81 53-39,-1-1 0,0-1-1,-1 0 1,0-1 0,-1-1-1,-1 0 1,19-32 0,-27 40-38,-1 0 0,1-1 1,-1 1-1,-1-1 0,0 0 1,0 0-1,-1 0 0,0 0 1,0 0-1,-1-10 0,-1 5 22,-1 1-1,0 0 1,-1 0 0,-1 0-1,0 0 1,-6-14-1,-5-3 100,-2 0-1,0 2 1,-2 0 0,-38-43-1,16 27 41,-1 1 0,-3 2 0,-1 3 0,-2 1 0,-67-38 0,14 18 217,-196-79 0,137 77-367,-2 8-1,-3 6 1,-1 8 0,-193-18-1,139 37-308,0 8 0,-384 35 0,347 5 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2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1404 43 5617,'-83'-17'488,"-7"4"-144,-5 5-48,-7 3 521,-5 5-433,1 8-32,4 6 64,2 3 56,-2 5-32,-4 6-608,-3 5-560,4 3 688,6 3-80,2 1-48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2:2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1178 5737,'7'26'15,"1"-1"-1,2-1 1,0 0-1,1 0 1,2-1 0,0 0-1,2-1 1,0 0-1,1-2 1,2 0-1,34 32 1,-13-19-65,1-1 1,2-2-1,0-2 1,2-2-1,56 24 1,-1-8-50,2-5 0,126 28 1,215 25-169,652 69-264,11-77 1296,-782-79-105,616-74 0,-670 27-407,-3-11 0,424-146 1,-273 28 26,-307 118-26,168-114 1,-253 151-93,0-1-1,0-1 1,-2-1-1,-1-1 1,0-1-1,28-41 1,-43 54-48,-1-1-1,0 0 1,-1 0-1,0 0 1,-1-1-1,0 1 1,-1-1 0,3-19-1,-5 22-20,-1-1-1,0 0 1,0 0 0,-1 1-1,-1-1 1,1 0-1,-2 1 1,1-1-1,-1 1 1,0 0 0,-1 0-1,-5-9 1,-3-1 67,0 0 1,-1 0 0,-1 1-1,-1 1 1,-1 0 0,0 1-1,-25-18 1,1 5 13,-1 1 1,-57-29-1,10 14-50,-1 5-1,-122-36 1,-198-30-21,-738-121-79,127 92-557,-10 76-665,713 51 898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2:31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9010,'-33'884'1705,"20"-644"-1547,-9 186-190,-31 639 75,29 2-66,30-452 48,-10 577 149,-27-571 30,-2 43 224,28-4-253,17-455-624,-11-177 353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3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12 12395,'-1'-11'1696,"-6"24"-346,-4 19-256,2 1 0,-5 34 0,3-16-713,-169 744 2106,179-791-2483,-10 38-164,2 1 0,2 0-1,-2 84 1,9-123 59,0-1 0,1 1 0,0 0 0,-1 0 0,1 0 0,0 0 0,1-1 0,1 6 0,-3-9 70,1 0 0,-1 1 0,0-1 0,0 1 0,1-1 0,-1 0 1,0 1-1,1-1 0,-1 0 0,0 1 0,1-1 0,-1 0 0,1 1 0,-1-1 0,0 0 0,1 0 0,-1 0 0,1 1 0,-1-1 0,1 0 0,-1 0 1,1 0-1,-1 0 0,1 0 0,-1 0 0,1 0 0,0 0-23,1-1 0,-1 1 1,0-1-1,0 0 0,0 1 1,0-1-1,0 0 0,0 0 1,0 0-1,0 0 0,0 0 0,-1 0 1,1 0-1,0 0 0,0-1 1,4-7-100,0 0 1,-1 0-1,-1-1 1,0 0-1,3-12 1,8-31-232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2:3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9186,'7'18'195,"0"0"0,-1 0 0,-1 1 0,0 0 0,2 33 0,-1-13 66,80 748 214,-71-612-485,-14-156 2,1 12-52,1 0-1,2 0 1,16 58 0,-21-86 41,1-1 0,0 1 0,0 0 0,0-1-1,1 1 1,-1-1 0,0 1 0,1-1 0,0 1 0,-1-1 0,1 0 0,0 0 0,0 0 0,1 0-1,-1 0 1,0-1 0,0 1 0,1-1 0,-1 1 0,1-1 0,0 0 0,-1 0 0,6 1 0,-4-2-9,0 0 0,1 0 0,-1-1 1,0 1-1,0-1 0,0 0 1,0 0-1,0-1 0,0 1 1,0-1-1,0 0 0,-1 0 1,1 0-1,-1-1 0,7-5 0,13-12-24,-1-1-1,0-1 1,-2 0-1,21-32 1,68-113-14,-102 156 52,208-350-502,-158 263 529,47-85 15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3:5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12459,'63'9'1907,"-49"-7"-1895,0-1 1,0-1-1,0 0 1,-1-1-1,26-4 1,70-22 18,-82 20-13,9-4-66,1 2 0,1 2 0,-1 1 0,1 2 1,0 1-1,0 2 0,52 6 0,-60-1-21,-1-1-1,1-1 1,0-2 0,0-1-1,0-1 1,0-2 0,46-11-1,-43 6 144,27-9 309,0 4-1,90-11 1,115-14-362,-176 23-21,0 3-1,97-1 1,-102 15-5,71-1-13,-110-2 18,0 2 0,0 3 0,-1 1 0,48 11 0,-69-10 0,398 84 51,4-29 0,16-56-13,-333-6-35,-86 1-7,-13 0 3,-1 1 0,0 0-1,1 0 1,-1 1-1,0 0 1,1 0 0,9 3-1,-13-2-3,-1-1 0,1 0 0,-1 0 0,1 0 0,0 0 0,-1-1 0,1 0 0,0 0 0,0 0 0,-1-1 0,1 1 0,0-1 0,8-3 0,2-2-78,0 0 1,24-15 0,-8 3-1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3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11891,'0'1'78,"0"0"0,1-1 1,-1 1-1,0 0 1,0 0-1,1 0 1,-1-1-1,0 1 0,1 0 1,-1-1-1,1 1 1,-1 0-1,1-1 1,-1 1-1,1-1 0,0 1 1,-1-1-1,1 1 1,0-1-1,-1 1 1,1-1-1,0 1 0,0-1 1,-1 0-1,1 0 1,0 1-1,1-1 1,27 5 765,-22-4-578,44 4 688,1-3 0,62-4 0,103-18 237,-133 10-915,736-108 890,-802 114-1266,28-1-560,-46 5 638,0 0 0,0 0 0,0 0 0,1 0 0,-1 0 0,0 0 0,0 0 0,0-1 0,1 1 0,-1 0 0,0 0-1,0 0 1,0 0 0,1 0 0,-1 0 0,0 0 0,0 0 0,0-1 0,0 1 0,1 0 0,-1 0 0,0 0 0,0 0 0,0-1 0,0 1 0,0 0-1,0 0 1,1 0 0,-1 0 0,0-1 0,0 1 0,0 0 0,0 0 0,0-1 0,0 1 0,0 0 0,0 0 0,0 0 0,0-1 0,0 1 0,0 0-1,0 0 1,0 0 0,0-1 0,0 1 0,0 0 0,-1 0 0,1 0 0,0-1 0,0 1 0,0 0 0,0 0 0,0 0 0,0-1 0,0 1 0,-1 0 0,1 0-1,0 0 1,0 0 0,-9-11-402,0 3-4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3:5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28 341 10674,'-1'0'27,"-23"-13"3726,24 13-3684,0 0 1,0-1-1,-1 1 0,1 0 1,0 0-1,0 0 1,0-1-1,0 1 1,-1 0-1,1 0 1,0 0-1,0-1 0,0 1 1,0 0-1,0 0 1,0-1-1,0 1 1,-1 0-1,1-1 1,0 1-1,0 0 1,0 0-1,0-1 0,0 1 1,0 0-1,0 0 1,0-1-1,1 1 1,-1 0-1,0-1 1,14-6 704,386-81-326,-285 69-476,177-5 0,146 31 32,-145 0-1,11-25-64,-3-24-66,123-12 3,345 18 21,1 25 108,-422 8-14,206-13-4,141 0 3,56 57 50,-67-2-30,68-64-10,-76-1 46,-388 25 4,201 0 26,-162 23-90,-3-1 45,393 16-70,-704-37 33,-1 1-3,0 0 0,-1 0 0,1 1-1,0 1 1,18 5 0,-30-7 9,0-1 0,0 0 0,0 1 0,0-1 0,1 0 0,-1 1 0,0-1 0,0 0 0,0 1 0,0-1 0,0 0 0,0 1 0,0-1 0,0 1 0,0-1 0,0 0 0,-1 1 0,1-1 0,0 0 0,0 1 0,0-1 0,0 0 0,0 1 0,-1-1 0,1 0 0,0 1 0,0-1 0,0 0 0,-1 0 0,1 1 0,0-1 0,-1 0 0,1 0 0,0 1 0,-1-1 0,1 0 0,0 0 0,-1 0 0,1 0 0,0 1 0,-1-1 0,1 0 0,0 0 0,-1 0 0,1 0 0,0 0 0,-1 0 0,-10-1-87,11 1 83,0-1 1,-1 1-1,1-1 0,0 1 1,-1-1-1,1 1 0,0-1 1,0 0-1,-1 1 1,1-1-1,0 0 0,0 1 1,0-1-1,0 1 1,0-1-1,0 0 0,0 1 1,0-1-1,0 0 1,0 1-1,1-2 0,2-13-30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3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9082,'8'7'172,"0"-2"1,1 1-1,-1-1 1,2 0-1,-1-1 0,0 0 1,1 0-1,0-1 0,-1 0 1,1-1-1,1 0 1,18 1-1,12-2 461,73-5 1,-105 3-560,489-79 1423,-182 21-1046,554-17 382,5 65-196,-507 10-506,538-23 521,-875 23-800,-20 1-85,1 0 0,-1-1 0,21-4 0,-25 4 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10506,'559'-27'3874,"-79"-5"-2740,8-1-257,3 30-624,-320 12-485,287 9-605,0-28 524,-423 7 313,317-20 306,0 22 723,-298 4-815,35 2-3,133-10 1,-212 4-623,-1 0-1,1-1 0,-1 0 0,15-5 0,-24 7 380,1 0-1,-1 0 1,1-1-1,-1 1 1,0 0-1,1-1 0,-1 1 1,0 0-1,1-1 1,-1 1-1,0 0 1,0-1-1,1 1 1,-1 0-1,0-1 1,0 1-1,0-1 1,1 1-1,-1-1 0,0 1 1,0-1-1,0 0-95,1-3-384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1526 5125 10562,'-18'5'257,"0"-1"-1,0 0 1,0-1-1,-1-1 1,1-1-1,-1-1 0,1 0 1,0-1-1,-30-6 1,30 5 63,-1-2 1,-26-7 0,37 8-258,1 0 1,-1 0-1,1-1 1,-1 0-1,1-1 1,0 0-1,1 0 1,-7-6-1,-84-85-58,4-4 0,5-5 0,-136-208 0,180 243 46,-181-302 284,176 282-253,5-3 0,-41-121 1,31 42-74,8-3 0,8-1 0,-25-290 0,54 328-51,7 0 1,6 0 0,6 1-1,6-1 1,43-177 0,-29 211-69,4 1 1,4 2 0,53-98 0,-24 73-193,149-209 0,-156 256 236,2 3 0,102-96-1,-122 135 95,1 0-1,2 3 1,1 2 0,2 2-1,83-39 1,-99 56-19,-19 9-8,0-2-1,-1 1 1,1-2-1,18-12 1,-18 4-4,0-11 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3 221 15699,'-3'8'1867,"12"-8"-1419,-1 0-53,2-1-185,1 0-1,-1-1 1,0 0-1,0-1 1,1 0 0,-2-1-1,1 0 1,0 0-1,16-11 1,0-2 169,0-1 1,23-22-1,-41 33-281,-1 1 0,0-1 0,0 0 0,-1-1 0,0 0 0,-1 0 0,1 0 0,5-14 0,-10 21-90,-1 1 0,1-1-1,-1 0 1,0 0 0,1 0 0,-1 0 0,0 0 0,1 1-1,-1-1 1,0 0 0,0 0 0,0 0 0,0 0 0,0 0 0,0 0-1,0 0 1,0 0 0,-1 0 0,1 0 0,0 1 0,0-1-1,-1 0 1,1 0 0,-1 0 0,1 0 0,-1 0 0,1 1 0,-1-1-1,1 0 1,-1 1 0,0-1 0,1 0 0,-1 1 0,0-1-1,1 1 1,-1-1 0,0 1 0,0-1 0,0 1 0,0-1 0,1 1-1,-1 0 1,0 0 0,0-1 0,0 1 0,0 0 0,0 0-1,0 0 1,0 0 0,0 0 0,0 0 0,-1 0 0,-4 1 8,0-1 1,0 1-1,0 0 1,0 0 0,0 1-1,-10 3 1,8 0-15,-1 1 0,1-1 0,-1 1 0,1 1 0,1-1 0,0 1 0,0 1 0,0-1 0,1 1 0,0 1 0,0-1 0,1 1 0,-7 16 0,3-6 12,1 1 0,1 0 0,1 0 0,1 1 0,-4 32 0,8-46-20,0 0-1,1 0 1,0 0 0,0 0-1,1 0 1,0 0 0,3 13-1,-3-18-20,0 0 0,0 0 1,0 0-1,0 0 0,0 0 0,0 0 0,0-1 0,1 1 0,-1 0 0,1-1 0,-1 1 0,1-1 0,0 1 0,-1-1 0,1 0 0,0 0 0,0 0 0,0 0 0,0 0 1,0 0-1,0 0 0,0-1 0,0 1 0,0-1 0,1 1 0,-1-1 0,0 0 0,0 0 0,3 0 0,9-2-247,0 0 0,0 0 0,-1-1 0,1-1 1,-1 0-1,0-1 0,21-11 0,86-54-1147,-119 69 1419,70-47-691,-1-4-170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 14059,'-2'-1'126,"0"0"-1,-1 1 1,1-1-1,-1 0 1,1 1 0,-1-1-1,1 1 1,-1 0-1,1 0 1,-1 0-1,0 0 1,1 0 0,-1 1-1,1-1 1,-1 1-1,1 0 1,0 0 0,-1-1-1,-2 3 1,-10 3 431,-25 16 0,30-15 38,-68 42 923,69-42-1436,1-1 0,-1 2 1,1-1-1,1 1 0,-1 1 0,-6 10 1,13-17-76,0-1 0,0 0 0,0 1 0,0-1 0,0 0 0,1 1 0,-1-1 0,1 1 0,-1-1 0,1 1 0,0 0 0,-1-1 0,1 1 0,0-1 0,0 1 0,0 0 0,0-1 0,1 4 0,0-4-5,0 0 0,0 1-1,-1-1 1,1 0 0,1 0 0,-1 0-1,0 0 1,0 0 0,0 0 0,1 0 0,-1 0-1,0 0 1,1 0 0,-1-1 0,1 1-1,-1-1 1,0 1 0,1-1 0,0 0 0,2 1-1,24 3-23,0-2-1,1 0 0,0-2 0,-1-1 1,42-7-1,26-1 29,-92 9 11,-1 0 1,0-1-1,1 2 1,-1-1-1,1 0 1,-1 1-1,0 0 0,1 0 1,-1 0-1,0 0 1,0 0-1,4 2 1,-6-2 4,0 0 0,0 0 0,0 0 1,0 0-1,0 1 0,0-1 0,-1 0 0,1 0 0,-1 0 1,1 1-1,0-1 0,-1 0 0,0 0 0,1 1 1,-1-1-1,0 1 0,0-1 0,0 0 0,0 1 1,0-1-1,0 0 0,0 1 0,0-1 0,0 0 1,-1 1-1,1-1 0,-1 0 0,1 1 0,-1-1 0,1 0 1,-1 0-1,0 0 0,-1 2 0,-8 17 89,-2-2 0,0 0-1,-1 0 1,0-1 0,-2-1-1,0 0 1,-23 18 0,37-33-123,0 0 1,-1 1-1,1-1 1,-1 0-1,1 0 1,-1 0-1,1-1 1,-1 1-1,0 0 1,1 0-1,-1-1 1,0 1-1,1-1 1,-1 0 0,0 1-1,0-1 1,-3 0-1,2-7-177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29 107 17740,'0'0'40,"0"0"0,0 0 1,0-1-1,0 1 1,0 0-1,0-1 0,0 1 1,0 0-1,-1 0 0,1-1 1,0 1-1,0 0 0,0 0 1,0-1-1,0 1 0,-1 0 1,1 0-1,0-1 0,0 1 1,0 0-1,-1 0 1,1 0-1,0-1 0,0 1 1,-1 0-1,1 0 0,0 0 1,0 0-1,-1 0 0,1 0 1,0-1-1,0 1 0,-1 0 1,1 0-1,0 0 0,-1 0 1,1 0-1,0 0 1,-8 10 602,-2 19 4,9-22-618,0-1-1,0 0 0,1 0 0,0 0 0,0 1 1,0-1-1,1 0 0,1 7 0,-1-11-21,-1 0 1,1 0-1,0 0 0,0 0 0,0 0 0,0-1 0,0 1 0,0 0 0,1 0 1,-1-1-1,0 1 0,1-1 0,-1 1 0,1-1 0,0 1 0,-1-1 0,1 0 1,0 0-1,0 0 0,0 0 0,0 0 0,0 0 0,0-1 0,0 1 0,0-1 1,0 1-1,3-1 0,2 1 58,1-1-1,-1-1 1,0 0 0,1 0 0,-1 0-1,0-1 1,1 0 0,-1 0 0,0 0-1,-1-1 1,13-7 0,-4 1 207,0 0 1,-1-1-1,25-23 1,-30 21-95,-4 5 124,-5 15-129,-1-5-182,0 0-1,0 1 1,1-1-1,-1 1 0,1-1 1,0 1-1,0-1 1,0 1-1,0-1 0,1 1 1,-1-1-1,1 0 1,0 1-1,0-1 0,0 0 1,3 5-1,-3-6 13,1 0-1,0 1 1,0-2-1,-1 1 1,1 0-1,1 0 1,-1-1-1,0 1 1,0-1-1,0 1 1,1-1-1,-1 0 1,1 0-1,-1 0 1,1 0-1,-1-1 1,1 1-1,-1-1 1,1 1-1,0-1 1,-1 0-1,4 0 1,5-1 86,-1 0-1,0 0 0,0-1 1,0-1-1,0 0 1,0 0-1,-1 0 1,1-2-1,-1 1 1,15-10-1,-17 10 13,-1-1-1,0 1 1,0-1-1,-1 0 1,1 0-1,-1 0 1,0-1-1,-1 0 0,1 0 1,-1 0-1,0-1 1,-1 1-1,0-1 1,0 0-1,3-10 1,-4 5 157,-3 16-218,-1 21-146,2-23 101,1 0 0,-1 0 0,0 0 0,1 0 0,0 0 0,-1 0-1,1-1 1,0 1 0,0 0 0,0 0 0,0 0 0,0-1 0,1 1 0,-1-1 0,0 1 0,1-1 0,-1 1 0,1-1 0,-1 0 0,1 0 0,0 0 0,0 0 0,-1 0 0,1 0 0,0 0 0,0 0 0,0-1 0,0 1 0,0-1 0,0 1 0,0-1 0,0 0 0,0 0 0,0 0 0,0 0 0,0 0 0,0 0 0,0-1 0,0 1 0,0-1 0,3 0 0,3-2 12,1-1-1,-1 1 1,0-1 0,0 0-1,0-1 1,-1 0 0,0 0-1,9-8 1,49-59-59,-64 71 5,8-11-123,-9 12 169,0 0 0,0-1 0,0 1 0,0 0 0,0 0 0,0-1 1,0 1-1,0 0 0,0-1 0,1 1 0,-1 0 0,0 0 0,-1-1 1,1 1-1,0 0 0,0 0 0,0-1 0,0 1 0,0 0 0,0 0 0,0-1 1,0 1-1,0 0 0,-1 0 0,1-1 0,0 1 0,0 0 0,0 0 1,0-1-1,-1 1 0,1 0 0,0 0 0,0 0 0,0 0 0,-1-1 1,1 1-1,0 0 0,0 0 0,-1 0 0,1 0 0,0 0 0,0 0 0,-1 0 1,1 0-1,0 0 0,-1 0 0,1 0 0,0 0 0,0 0 0,-1 0 1,0 0-18,0 0 0,0 1 1,0-1-1,0 0 1,1 1-1,-1-1 0,0 1 1,0-1-1,0 1 1,1 0-1,-1-1 0,0 1 1,1 0-1,-1-1 1,0 1-1,1 0 1,-1 0-1,1 0 0,0-1 1,-1 1-1,0 2 1,-8 19-271,7-16 220,1-1 0,0 1 0,-1 0 0,2 0 0,-1 0 0,1 0 0,0 0 0,0 0 0,2 10 0,-1-14 56,-1 0-1,1 1 1,0-1 0,0 0 0,0 1 0,1-1 0,-1 0-1,0 0 1,1 0 0,0 0 0,-1 0 0,1 0 0,0-1-1,0 1 1,0-1 0,0 1 0,0-1 0,0 1 0,0-1-1,1 0 1,-1 0 0,0 0 0,1-1 0,-1 1 0,4 0-1,23 4-16,1-1 0,45 0-1,23 2 227,-96-6-167,-1 1 0,1-1 0,-1 0 1,0 0-1,1 0 0,-1 0 1,1 0-1,-1 0 0,1 0 1,-1-1-1,1 1 0,-1 0 1,0-1-1,1 1 0,-1-1 1,0 0-1,3-1 0,-3 1 4,0 0-1,-1 0 0,1 0 0,-1 0 0,1 0 1,-1 0-1,1 0 0,-1-1 0,0 1 0,1 0 1,-1 0-1,0 0 0,0-1 0,0 1 0,0 0 1,0 0-1,0 0 0,0-1 0,-1 1 0,1 0 1,-1-2-1,-4-14 166,-1 0 0,-1 0 1,-13-26-1,2 7-497,17 35 256,1 1 1,0 0-1,0-1 1,0 1-1,0 0 0,-1-1 1,1 1-1,0 0 1,0-1-1,0 1 1,0 0-1,0-1 1,0 1-1,0-1 1,0 1-1,0 0 1,0-1-1,0 1 1,0 0-1,0-1 1,0 1-1,0 0 1,1-1-1,-1 1 1,0 0-1,0-1 1,0 1-1,1 0 1,-1-1-1,0 1 1,0 0-1,0 0 1,1-1-1,-1 1 1,0 0-1,1 0 1,-1-1-1,0 1 1,1 0-1,-1 0 1,0 0-1,1 0 1,-1 0-1,0-1 1,1 1-1,-1 0 0,0 0 1,1 0-1,-1 0 1,0 0-1,1 0 1,0 0-1,22 2-1136,-19-1 986,59 0-1212,-24-4 429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3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14779,'5'-5'279,"0"1"0,0-1 1,1 1-1,0 0 0,-1 0 0,1 0 0,1 1 0,-1 0 0,12-4 1,66-16 1484,-59 17-1333,716-186 2220,-697 180-2662,-16 3-15,1 2 0,0 0 0,50-3 0,-76 10 23,0-1-1,0 2 1,0-1-1,0 0 1,-1 1-1,1-1 1,0 1-1,0 0 1,0 0-1,0 0 1,0 0-1,-1 1 1,1-1-1,-1 1 1,1-1-1,-1 1 1,4 3-1,-4-2 14,1 1-1,0-1 0,-1 1 0,0 0 1,0-1-1,0 1 0,0 0 0,-1 0 1,1 1-1,1 6 0,-1 9 75,0-1 0,-1 1 0,-1-1 1,-3 27-1,2-29-13,-14 120 626,-34 141-1,-9 75-217,53-300-704,2 1-1,3 0 0,2-1 0,15 90 0,-13-127-211,-3-13 291,0 0 0,0 0 0,0 0 0,0 0 0,-1 0 0,1 0-1,-1 1 1,0-1 0,0 0 0,0 0 0,-1 5 0,-6-2-356,-6-7-66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82 259 15755,'-3'0'118,"1"0"-1,-1 0 1,1 0-1,-1 0 1,1 0-1,-1 1 0,1-1 1,-1 1-1,1-1 1,-1 1-1,1 0 1,0 0-1,-1 0 1,1 1-1,0-1 1,0 0-1,0 1 0,0-1 1,0 1-1,0 0 1,0 0-1,0 0 1,1 0-1,-1 0 1,1 0-1,0 0 0,-1 0 1,1 0-1,-1 3 1,-1 3-89,0 0 1,0 0-1,0 0 0,-1 11 1,3-16-20,1-1-1,-1 1 1,1 0 0,0-1-1,0 1 1,0 0 0,0-1-1,0 1 1,1 0 0,-1-1-1,1 1 1,-1-1 0,1 1-1,0-1 1,0 1 0,0-1-1,3 5 1,-3-7 10,0 1-1,0 0 1,0-1-1,1 1 1,-1 0-1,0-1 1,0 1 0,0-1-1,1 0 1,-1 1-1,0-1 1,1 0-1,-1 0 1,0 0-1,1 0 1,-1 0 0,0 0-1,1 0 1,-1 0-1,0-1 1,0 1-1,1 0 1,-1-1-1,0 1 1,0-1 0,1 1-1,-1-1 1,0 0-1,0 1 1,0-1-1,2-2 1,4-2 117,0-1 0,0 0 0,8-9 0,-4 2 75,-1-1 0,0-1 1,-1 0-1,0 0 0,-1 0 0,-1-1 1,8-25-1,-6 12 109,-1 0 0,-2-1 1,4-45-1,-9 66-231,-1 0-1,0-1 1,-1-14 0,1 24-89,0 0-1,0-1 1,0 1 0,0 0 0,0 0-1,0 0 1,0 0 0,0-1 0,0 1 0,0 0-1,0 0 1,0 0 0,0 0 0,-1 0-1,1-1 1,0 1 0,0 0 0,0 0 0,0 0-1,0 0 1,0 0 0,0 0 0,0 0-1,0-1 1,-1 1 0,1 0 0,0 0 0,0 0-1,0 0 1,0 0 0,0 0 0,-1 0-1,1 0 1,0 0 0,0 0 0,0 0 0,0 0-1,0 0 1,-1 0 0,1 0 0,0 0-1,0 0 1,0 0 0,0 0 0,0 0-1,-1 0 1,1 0 0,0 0 0,0 0 0,0 0-1,0 0 1,0 0 0,-1 0 0,1 0-1,0 0 1,0 1 0,-6 7-1,2 2-14,1 1-1,0 0 1,0-1 0,1 1-1,-1 22 1,2-4-19,3 34 0,-1-52-88,1 1 0,0-1-1,1 1 1,0-1 0,1 0 0,0 0 0,0 0 0,11 17 0,-12-23 71,0 0 0,0-1 0,0 0 0,1 0 1,-1 0-1,1 0 0,0 0 0,0-1 0,1 0 1,-1 0-1,1 0 0,-1 0 0,1-1 0,0 0 1,0 0-1,0 0 0,0 0 0,0-1 0,1 0 1,-1 0-1,8 0 0,18-3-359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13523,'2'2'152,"0"0"0,0 0-1,0 0 1,0 0 0,0 0 0,0-1 0,0 1 0,0-1 0,1 0-1,-1 1 1,1-1 0,-1 0 0,1 0 0,0-1 0,-1 1 0,1 0-1,0-1 1,-1 0 0,1 1 0,0-1 0,-1 0 0,1 0-1,0-1 1,0 1 0,-1-1 0,1 1 0,-1-1 0,1 0 0,0 0-1,2-1 1,-1 0-57,-1 1-1,1 0 1,-1-1-1,1 0 1,-1 0-1,0 0 1,0 0-1,0 0 1,0 0-1,0-1 1,-1 0-1,1 1 1,-1-1 0,1 0-1,-1 0 1,0-1-1,0 1 1,0 0-1,-1-1 1,1 1-1,1-7 1,-3 10-82,0-1 1,0 1-1,0 0 0,1-1 1,-1 1-1,0-1 1,0 1-1,0 0 1,0-1-1,0 1 1,0-1-1,0 1 1,0 0-1,0-1 0,0 1 1,0 0-1,0-1 1,-1 1-1,1-1 1,0 1-1,0 0 1,0-1-1,0 1 1,-1 0-1,1-1 0,0 1 1,0 0-1,-1 0 1,1-1-1,0 1 1,0 0-1,-1 0 1,1-1-1,0 1 0,-1 0 1,1 0-1,0 0 1,-1-1-1,1 1 1,0 0-1,-1 0 1,1 0-1,-1 0 1,1 0-1,0 0 0,-1 0 1,1 0-1,0 0 1,-1 0-1,1 0 1,-1 0-1,1 0 1,0 0-1,-1 0 0,1 0 1,0 1-1,-1-1 1,1 0-1,-1 0 1,1 0-1,0 0 1,0 1-1,-1-1 1,1 0-1,0 0 0,-1 1 1,-22 18 277,15-10-292,1 0 1,0 1-1,0 0 1,1 0-1,1 0 1,-1 1-1,2 0 1,0 0-1,0 0 0,1 0 1,0 1-1,1 0 1,0-1-1,1 1 1,0 0-1,2 19 1,-1-28-8,1 0-1,-1 0 1,1 0 0,0 0 0,0-1 0,1 1 0,-1 0 0,1 0 0,-1-1 0,1 1 0,0-1-1,0 1 1,0-1 0,0 0 0,0 0 0,0 0 0,1 0 0,-1 0 0,1-1 0,0 1 0,-1 0 0,1-1-1,0 0 1,0 0 0,0 0 0,0 0 0,-1 0 0,2-1 0,-1 1 0,0-1 0,0 0 0,5 0 0,0 0-72,1-1 1,0 0-1,-1 0 1,1 0 0,-1-1-1,0-1 1,0 1 0,0-1-1,0-1 1,13-7-1,-7 2-204,23-22 0,-32 27 217,0-1 0,-1 1 0,1-1 0,-1-1 0,-1 1 0,1 0 0,5-11 0,-10 17 251,-4 22 903,5-22-1060,-1 0 1,1 1-1,0-1 0,1 0 0,-1 0 0,0 1 0,0-1 0,0 0 1,1 0-1,-1 0 0,1 0 0,-1 1 0,1-1 0,-1 0 0,1 0 1,0 0-1,0 0 0,-1 0 0,1 0 0,0 0 0,0-1 0,0 1 1,0 0-1,2 1 0,1 0 16,0 0-1,1-1 1,-1 0 0,1 1-1,-1-1 1,1-1-1,0 1 1,0-1 0,-1 0-1,1 0 1,0 0 0,-1 0-1,7-2 1,10-3 34,32-11 0,-35 11-52,-1-2-45,1 2 0,0 0-1,0 1 1,0 1 0,35-1 0,-51 4 14,0 0-1,-1 0 1,1 0 0,0 1 0,0-1 0,-1 1 0,1-1 0,0 1 0,-1-1 0,1 1 0,0 0 0,-1 0-1,1 0 1,-1 0 0,1 0 0,-1 0 0,0 0 0,1 0 0,-1 1 0,0-1 0,0 0 0,0 1 0,1 1-1,0 2-14,0 0-1,0 0 0,-1 1 0,0-1 1,0 0-1,0 7 0,5 19-478,-6-30 492,0 0 1,1 0 0,-1 0-1,0 0 1,1-1 0,-1 1-1,1 0 1,-1 0 0,1 0-1,-1 0 1,1-1 0,-1 1-1,1 0 1,0-1 0,-1 1-1,1 0 1,0-1 0,0 1-1,-1-1 1,1 1 0,0-1-1,0 1 1,0-1 0,0 0-1,0 1 1,0-1 0,0 0-1,0 0 1,1 0 0,12-5-127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159 427 16107,'1'-1'115,"0"0"-1,-1 0 0,1 0 0,-1 0 1,1 0-1,-1 0 0,0 0 0,1 0 1,-1 0-1,0 0 0,0 0 0,1 0 1,-1 0-1,0 0 0,0 0 0,0 0 1,0 0-1,0 0 0,-1 0 0,1 0 1,0 0-1,0 0 0,-1 0 0,1 0 1,0 0-1,-1 0 0,1 0 0,-1 0 1,0 0-1,1 1 0,-1-1 0,0 0 1,1 0-1,-1 0 0,0 1 0,0-1 1,0 0-1,1 1 0,-1-1 0,0 1 1,-2-1-1,0-1 30,0 1 1,0 0-1,0 0 1,0 0-1,-1 0 1,1 0-1,0 1 1,-1-1-1,1 1 1,-1 0-1,1 0 1,0 0-1,-4 1 1,0 1-114,1 1-1,-1-1 1,1 1 0,0 1-1,0-1 1,1 1 0,-1 0-1,1 0 1,0 0 0,0 1-1,0 0 1,-8 11 0,11-13-42,0 0-1,0 0 1,0 0 0,0 0-1,1 1 1,-1-1 0,1 1 0,0-1-1,0 1 1,0-1 0,0 6-1,1-7 9,0 1-1,0-1 1,1 0-1,-1 0 0,0 0 1,1 0-1,0 0 1,-1 0-1,1 0 0,0 0 1,0 0-1,0 0 1,0 0-1,1 0 1,-1-1-1,0 1 0,1 0 1,-1-1-1,1 1 1,2 1-1,0-1 2,0 1 0,0-1 0,0 0 0,0-1-1,0 1 1,0-1 0,1 0 0,-1 0 0,1 0 0,-1 0 0,0-1 0,1 0 0,-1 0 0,1 0-1,-1 0 1,7-2 0,2-1 7,-1 0 0,0 0-1,0-1 1,19-9 0,-5-1 58,-1-2 0,-1-1 0,0-1 0,-1 0 1,36-39-1,-59 57-61,0 0 1,0 1-1,0-1 1,0 0-1,0 0 1,0 0-1,0 0 1,0 1-1,0-1 1,0 0-1,0 0 1,0 0-1,0 0 1,0 0-1,0 1 0,1-1 1,-1 0-1,0 0 1,0 0-1,0 0 1,0 0-1,0 0 1,0 1-1,1-1 1,-1 0-1,0 0 1,0 0-1,0 0 1,0 0-1,0 0 1,1 0-1,-1 0 1,0 0-1,0 0 1,0 0-1,0 0 1,1 0-1,-1 0 1,0 0-1,0 0 1,0 0-1,0 0 1,1 0-1,-1 0 1,0 0-1,0 0 1,0 0-1,0 0 1,0 0-1,1 0 1,-1 0-1,0 0 1,0-1-1,0 2 5,-12 67 114,9-53-117,0-1-1,0 1 1,1-1-1,1 1 1,1 0 0,0 0-1,0 0 1,4 17-1,-3-30-6,-1 0 1,0-1-1,1 1 0,-1 0 0,1 0 0,0 0 0,0-1 0,-1 1 0,1 0 0,0-1 0,1 1 0,-1-1 0,0 1 0,0-1 0,1 1 0,-1-1 0,1 0 1,-1 0-1,4 2 0,-3-2-24,-1-1 1,1 0-1,0 1 1,-1-1-1,1 0 1,0 0 0,0 0-1,-1 0 1,1 0-1,0-1 1,0 1-1,-1-1 1,1 1 0,0-1-1,-1 1 1,1-1-1,2-1 1,3-3-201,1 0 1,-1-1 0,0 0-1,0 0 1,-1 0 0,11-14-1,-2-2-578,0-1 0,-2-1 0,-1 0 0,0 0 0,14-50 0,-7 6-1160,10-73 0,-28 133 1811,4-16 77,-1-1-1,-1 0 0,-2-42 1,-1 66 207,1 0 0,-1 0 0,0 0 1,0 0-1,0 0 0,0 0 1,-1 0-1,1 0 0,0-1 0,0 1 1,-1 0-1,1 0 0,0 0 0,-1 0 1,1 0-1,-1 0 0,0 1 1,1-1-1,-1 0 0,0 0 0,1 0 1,-2-1-1,1 2-52,0 1-1,0-1 1,0 0-1,0 1 1,1-1 0,-1 0-1,0 1 1,0-1 0,1 1-1,-1-1 1,0 1-1,1 0 1,-1-1 0,0 1-1,1 0 1,-1-1 0,1 1-1,-1 0 1,1 0-1,-1 0 1,-25 51 1955,26-50-1863,-6 14 379,0 0 1,1 0-1,1 0 0,1 1 0,0 0 0,0 30 1,3-41-487,0-1 0,1 1 0,-1-1 0,1 0 0,0 0 0,1 1 0,-1-1 0,1 0 0,0 0 0,1 0 0,3 5 0,-4-7-62,0 0-1,0-1 1,1 1 0,-1-1 0,1 0-1,0 0 1,0 0 0,0 0 0,0 0-1,0 0 1,0-1 0,0 0 0,0 0-1,1 1 1,-1-2 0,0 1 0,1 0-1,-1-1 1,5 1 0,-1-2-52,-1 1 0,1-1 0,-1 0 0,1 0 0,7-3 0,-9 2-15,1 1-1,0-1 1,0 1-1,0 0 1,0 1-1,10 0 1,-15 0 53,1 0 0,0 1 0,0-1 0,-1 1 0,1 0 0,0-1 0,-1 1 0,1 0 0,-1 0 0,1 0 0,-1 0 1,1 0-1,-1 1 0,0-1 0,0 0 0,1 1 0,-1-1 0,0 0 0,0 1 0,0-1 0,-1 1 0,1 0 0,0-1 0,0 1 0,-1 0 0,1 2 1,2 9 67,-1-1 1,-1 0 0,0 0 0,0 1 0,-1-1 0,-1 1-1,0-1 1,-1 0 0,0 0 0,-1 1 0,0-2 0,-1 1 0,0 0-1,-1-1 1,-12 22 0,16-31-19,-1 0-1,1 0 0,-1 0 1,0 0-1,0 0 1,0-1-1,0 1 1,0 0-1,0-1 1,0 1-1,0-1 0,0 0 1,-1 0-1,1 0 1,-1 0-1,1 0 1,-1 0-1,1-1 1,-1 1-1,1-1 1,-1 0-1,1 0 0,-1 0 1,-4 0-1,3-1-127,1 0 0,0 0 0,0 0 0,-1 0-1,1 0 1,0 0 0,0-1 0,0 0 0,1 0-1,-1 1 1,0-2 0,1 1 0,-1 0 0,1 0-1,0-1 1,-1 1 0,1-1 0,-3-5 0,5 7 3,-1 0 1,1 0-1,-1 0 1,1 0-1,0 1 1,-1-1 0,1 0-1,0 0 1,0 0-1,0 0 1,-1 0-1,1 0 1,0 0 0,0 0-1,0 0 1,1 0-1,-1 0 1,0 0 0,0 0-1,0 0 1,1 0-1,-1 0 1,1 0-1,-1 1 1,0-1 0,1 0-1,0 0 1,0-1-1,1 0-71,1 0 0,-1 0-1,1 0 1,0 0-1,-1 0 1,1 0 0,5-2-1,20-7-657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101 209 16444,'3'-2'279,"-1"-1"0,0 0 1,1 0-1,-1 0 0,0 0 1,-1 0-1,1 0 0,-1 0 1,1-1-1,-1 1 1,0-1-1,0 1 0,0-1 1,-1 1-1,1-1 0,-1 0 1,0 1-1,0-1 0,0 1 1,-1-5-1,1 6-244,-1 0 0,1 0 0,-1 0-1,1 0 1,-1 0 0,0 1 0,1-1 0,-1 0-1,0 1 1,0-1 0,0 0 0,0 1 0,-1-1-1,1 1 1,0 0 0,-1-1 0,1 1 0,-1 0-1,1 0 1,-1 0 0,0 0 0,1 0 0,-1 0-1,0 0 1,0 1 0,1-1 0,-1 1 0,0-1 0,0 1-1,0 0 1,0 0 0,0-1 0,0 1 0,1 1-1,-1-1 1,0 0 0,0 0 0,0 1 0,-2 0-1,-1 1-49,0 0 0,0 0 0,0 0-1,0 0 1,1 1 0,0 0 0,-1 0 0,-6 7-1,9-9 9,1 0 0,0 0 0,-1 0-1,1 1 1,0-1 0,0 0-1,0 1 1,0-1 0,0 0 0,0 1-1,0-1 1,1 1 0,-1-1 0,0 1-1,1 0 1,-1-1 0,1 1 0,0 0-1,-1-1 1,1 1 0,0 0 0,0-1-1,0 1 1,0 0 0,1-1 0,-1 1-1,0 0 1,1-1 0,-1 1-1,1-1 1,0 3 0,1-2-8,0-1 0,-1 1 0,1-1 0,0 0 0,0 1 0,-1-1 0,1 0-1,0 0 1,0 0 0,0-1 0,0 1 0,1 0 0,-1-1 0,0 0 0,4 1 0,39 1-179,-33-2 144,184-4 0,-196 4 80,1 0 0,-1 0 1,1 0-1,-1 0 0,1 0 0,-1-1 0,1 1 0,-1 0 0,0 0 0,1-1 1,-1 1-1,1 0 0,-1 0 0,0-1 0,1 1 0,-1-1 0,0 1 1,1 0-1,-1-1 0,0 1 0,1-1 0,-1 1 0,0 0 0,0-1 0,0 1 1,1-1-1,-1 1 0,0-1 0,0 1 0,0-1 0,0 1 0,0-1 0,0 1 1,0-1-1,0 1 0,0-1 0,0 1 0,0-1 0,0 1 0,-1-1 0,-5-25 756,4 19-540,-1-8 119,1 7-404,0 0 1,0 0-1,0 0 1,1-1-1,1 1 0,0-1 1,0 1-1,0 0 1,3-16-1,-2 22 16,0 1 1,0-1-1,-1 1 1,1 0-1,0-1 0,0 1 1,0 0-1,0-1 1,1 1-1,-1 0 0,0 0 1,0 0-1,1 0 1,-1 0-1,1 0 0,-1 1 1,1-1-1,2-1 1,2 1-8,0-1 1,0 1 0,0 0-1,8 0 1,27-1-242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93 17556,'-4'-1'144,"0"-1"-1,1 1 1,-1-1 0,0 1 0,0 0 0,0 0-1,0 1 1,1-1 0,-1 1 0,0 0 0,0 0-1,0 0 1,0 1 0,0-1 0,0 1 0,0 0-1,-4 2 1,4-1-106,0 0 0,0 1 0,0-1 0,0 1 0,1 0 0,0 0 0,-1 0 0,1 1 0,0-1 0,1 1 0,-1 0 0,0-1 0,1 1 0,0 0 0,-2 5 0,1-2-28,1 0-1,0 0 0,0 0 0,0 1 0,1-1 1,0 1-1,0-1 0,1 1 0,0 10 0,0-16-4,0 0-1,0 0 0,1 0 0,-1 0 1,0 0-1,1 0 0,-1 0 0,1-1 0,0 1 1,0 0-1,0 0 0,0-1 0,0 1 1,0 0-1,0-1 0,0 1 0,1-1 1,-1 1-1,0-1 0,1 0 0,0 0 0,-1 0 1,1 1-1,0-1 0,-1-1 0,1 1 1,0 0-1,0 0 0,0-1 0,-1 1 1,1-1-1,0 0 0,0 1 0,0-1 0,0 0 1,0 0-1,0 0 0,0 0 0,0-1 1,4 0-1,3-1 12,1-1 0,0 0 1,-1-1-1,0 0 0,0 0 1,0-1-1,0-1 0,-1 1 0,16-14 1,-1-1 48,39-47 0,-57 61-57,40-51 47,-42 52-53,1-1-1,-1 1 0,0-1 0,0 0 0,-1 0 0,1 0 0,-1 0 0,1-10 1,-3 16-3,1 0 0,-1 0 0,0-1 0,0 1 1,0 0-1,0 0 0,0 0 0,0 0 1,0 0-1,0-1 0,0 1 0,0 0 0,0 0 1,0 0-1,0 0 0,0-1 0,0 1 1,0 0-1,0 0 0,0 0 0,0 0 0,0 0 1,0-1-1,0 1 0,0 0 0,0 0 1,-1 0-1,1 0 0,0 0 0,0 0 0,0-1 1,0 1-1,0 0 0,0 0 0,0 0 1,-1 0-1,1 0 0,0 0 0,0 0 0,0 0 1,0 0-1,0 0 0,0 0 0,-1-1 0,1 1 1,0 0-1,0 0 0,0 0 0,0 0 1,-1 0-1,1 0 0,0 0 0,0 0 0,0 0 1,0 0-1,0 1 0,-1-1 0,1 0 1,0 0-1,0 0 0,-13 10-22,-11 18 16,19-20 39,1 1 0,-1 1 0,1-1 0,1 1 0,0-1 0,0 1 0,1 0 0,-1 16 0,2-23-13,1-1 0,0 1 1,0 0-1,0-1 0,0 1 1,1-1-1,-1 1 0,1-1 1,-1 1-1,1-1 0,0 1 1,0-1-1,0 0 1,0 0-1,1 1 0,-1-1 1,1 0-1,-1 0 0,1 0 1,-1 0-1,1 0 0,0-1 1,0 1-1,0-1 0,0 1 1,0-1-1,1 1 1,-1-1-1,0 0 0,1 0 1,-1 0-1,1-1 0,-1 1 1,0 0-1,1-1 0,0 0 1,-1 1-1,1-1 0,2 0 1,5-1 22,-1 1-1,0-2 1,0 1 0,0-1 0,0 0 0,0-1 0,-1 0 0,1 0-1,-1-1 1,1 0 0,-1-1 0,9-6 0,-6 3-19,-1 0 1,1-1-1,-1 0 1,-1 0-1,0-1 1,0 0-1,13-22 1,-15 14-67,-7 18 35,1 0 1,-1-1 0,0 1-1,1-1 1,-1 1-1,0 0 1,0-1 0,0 1-1,1-1 1,-1 1 0,0-1-1,0 1 1,0-1-1,0 1 1,0-1 0,0 1-1,0-1 1,0 1-1,0-1 1,0 1 0,0 0-1,0-1 1,0 1-1,-1-1 1,1 1 0,0-1-1,0 1 1,-1-1 0,-1 3-13,1 1 1,-1-1-1,1 1 1,-1 0 0,1-1-1,0 1 1,0 0-1,0 0 1,0 0 0,1 0-1,-1 0 1,0 4-1,0 2 39,0-1-1,0 1 0,1 0 1,0 0-1,1 0 0,0 0 0,2 14 1,-2-21-2,0 0 0,-1 0 0,1 0 0,0 0 0,0 0 0,0 0 0,0-1 0,0 1 1,0 0-1,1 0 0,-1-1 0,1 1 0,-1-1 0,1 1 0,-1-1 0,1 0 0,0 1 0,0-1 1,0 0-1,0 0 0,0 0 0,0-1 0,0 1 0,0 0 0,0-1 0,0 1 0,0-1 0,0 0 1,0 0-1,0 1 0,1-2 0,-1 1 0,0 0 0,0 0 0,0-1 0,3 0 0,5-2 22,-1 0 0,0 0 0,0-1 0,0-1 0,0 1 0,-1-1 0,0-1 0,0 1 0,0-2 0,-1 1 0,9-10 0,7-9-52,37-51 0,-36 42-213,-23 34 72,-1 5 109,-3 8 42,-15 60 267,16-65-206,1 0 1,0 1-1,1-1 1,0 0-1,0 0 1,1 1-1,2 9 1,-3-16-71,1 0 0,-1 0 1,1 0-1,0 0 0,0 1 1,0-1-1,0 0 0,0-1 1,1 1-1,-1 0 0,0 0 1,1 0-1,-1-1 0,1 1 1,0-1-1,-1 1 0,1-1 1,0 0-1,0 0 0,0 0 1,0 0-1,0 0 0,0 0 1,1 0-1,-1 0 0,0-1 0,0 0 1,0 1-1,4-1 0,0 0-35,1 0 0,-1-1-1,1 1 1,0-1 0,-1-1-1,0 0 1,1 1-1,-1-2 1,7-3 0,30-15-176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1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40 296 15851,'-28'24'1832,"27"-23"-1729,0 0 0,0 0 0,0 1 0,0-1 0,0 0 0,0 1 0,1-1 0,-1 1 0,0-1 1,1 1-1,-1-1 0,1 1 0,-1-1 0,1 1 0,0-1 0,0 1 0,0-1 0,0 1 0,0 0 0,0 2 0,1-3-42,0 1 0,0-1 0,0 0 0,0 0 0,0 0 0,0 0 0,0 0 0,0 0-1,0 0 1,0 0 0,1 0 0,-1-1 0,0 1 0,1-1 0,-1 1 0,1 0 0,-1-1 0,1 0 0,-1 1 0,1-1 0,-1 0 0,1 0 0,-1 0 0,2 0 0,40-1 119,-42 1-168,14-2-1,-1-1-1,0 0 1,0-1-1,0 0 1,0-1-1,-1-1 1,0 0-1,0-1 1,0 0-1,-1-1 0,12-9 1,-14 9-4,0-1 0,0 0 0,-1-1 0,0 0 0,-1 0 0,0 0 0,-1-1 0,0-1 0,0 1 0,-1-1 1,-1 0-1,6-17 0,-10 24-2,1 0 0,-1 0 0,-1-1 0,1 1 0,-1-1 0,1 1 0,-2 0 0,1-1 0,0 1 0,-1 0 0,0-1 1,-1 1-1,1 0 0,-1 0 0,0 0 0,0 0 0,-5-9 0,4 11 1,0-1 0,1 1 0,-1 0 0,0 0 0,-1 1 0,1-1 0,0 1 0,-1-1 0,1 1 0,-1 0 0,0 0 0,0 1 0,0-1 0,0 1 0,0 0 0,0 0 0,0 0 0,0 0 0,0 1-1,-1 0 1,1 0 0,0 0 0,-6 1 0,1 0 25,0 0 0,0 2 0,0-1 0,0 1 0,0 0 0,0 1 0,1 0-1,0 0 1,-13 9 0,16-10-19,1 0 0,0 0 0,0 1-1,0-1 1,1 1 0,-1 0 0,1 0 0,0 1 0,0-1-1,0 0 1,0 1 0,1 0 0,0 0 0,0 0 0,0 0-1,1 0 1,-1 0 0,0 8 0,2-11-41,0 0 1,1 1 0,-1-1 0,0 0-1,1 0 1,0 0 0,-1 0-1,1 0 1,0 0 0,0 0-1,0 0 1,0 0 0,0 0-1,1 0 1,-1-1 0,1 1-1,-1-1 1,1 1 0,-1-1-1,1 1 1,0-1 0,0 0 0,0 0-1,-1 1 1,1-2 0,0 1-1,4 1 1,6 3-397,1-1-1,-1-1 1,21 3-1,-20-4 6,35 5-895,30 6-764,-71-11 1851,0 0 0,0 0 0,0 0 0,-1 1 0,1 0 0,-1 1 0,0-1 0,7 6 0,-10-7 187,-1 0 0,0 1 0,0-1 0,-1 0 0,1 0-1,0 1 1,-1-1 0,0 1 0,1 0 0,-1-1 0,0 1-1,0 0 1,0 0 0,-1-1 0,1 1 0,-1 0-1,0 0 1,1 0 0,-1 0 0,0 0 0,-1 0 0,0 4-1,0-1 44,0-1 0,-1 1-1,0-1 1,0 0-1,0 0 1,-1 1 0,1-1-1,-1-1 1,-1 1-1,-5 7 1,-12 8 30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253 149 14459,'2'-2'168,"-1"-1"0,0 1 0,0-1 0,0 0 0,0 1 0,0-1-1,0 0 1,-1 1 0,1-1 0,-1 0 0,0 0 0,0 0 0,0 1 0,0-1 0,0 0 0,-1 0 0,1 0 0,-1 1-1,0-1 1,0 0 0,-2-3 0,2 3-65,-1 1 0,0 0-1,0 0 1,0 0 0,0 0-1,0 0 1,0 1 0,0-1-1,-1 0 1,1 1 0,-1 0-1,1 0 1,-1-1 0,1 1 0,-1 1-1,0-1 1,0 0 0,1 1-1,-1-1 1,0 1 0,0 0-1,-4 0 1,-3 1-89,-1 0-1,1 1 1,-1 0-1,1 1 1,0 0-1,0 0 1,0 1-1,0 0 1,1 1-1,0 0 1,0 1-1,0 0 1,0 0 0,1 1-1,0 0 1,1 0-1,-1 1 1,2 0-1,-10 13 1,15-20-18,0 0 1,0 1-1,1-1 1,-1 0-1,1 0 1,-1 1-1,1-1 1,-1 0-1,1 0 1,0 1-1,-1-1 1,1 0-1,0 1 1,0-1-1,0 1 1,0-1-1,0 0 1,1 2-1,-1-2 1,1 0-1,-1 0 1,1 0 0,0-1-1,-1 1 1,1 0-1,-1-1 1,1 1 0,0-1-1,0 1 1,-1-1 0,1 1-1,0-1 1,0 1-1,-1-1 1,1 0 0,0 1-1,0-1 1,0 0-1,1 1 1,3-1-9,1 0-1,-1 1 1,0-1-1,0-1 1,0 1-1,1-1 1,8-3-1,6-2-17,-1-2 0,21-12 0,-26 13 14,0 0 1,0 1-1,0 1 1,1 0-1,18-4 0,-32 9 13,0 0-1,0 0 0,1 0 1,-1 0-1,0 0 0,0 0 0,1 0 1,-1 0-1,0 0 0,0 1 1,0-1-1,1 1 0,-1-1 1,0 1-1,0-1 0,0 1 0,0 0 1,0-1-1,0 1 0,0 0 1,0 0-1,0 0 0,0 0 0,0 0 1,-1 0-1,1 0 0,0 0 1,-1 0-1,1 0 0,-1 0 1,1 0-1,-1 0 0,1 3 0,1 3-12,0 1 0,-1-1 0,0 1 0,-1 11 0,0-11 0,1 20 73,-2 0 1,-1 0 0,-1 0 0,-2 0 0,-1-1 0,-1 0 0,-10 28-1,9-36 71,0 0 0,-1 0 0,0-1 0,-2 0 1,0-1-1,-1 0 0,-1-1 0,0 0 0,-2-1 0,-18 16 0,32-30-117,-26 16 180,27-16-196,-1-1 0,1 1 0,-1-1 0,1 0 0,-1 1 0,1-1 0,-1 0 0,1 0 0,-1 1 0,1-1 0,-1 0 0,1 0 0,-1 0 0,1 0 0,-1 0 0,0 0 0,1 0 0,-1 0 0,1 0 0,-1 0 0,1 0 0,-1 0 0,0 0 0,1 0 0,-1 0 0,1 0 0,-1-1 0,1 1 0,-1 0 0,1-1 0,-1 1 0,1 0 0,-1 0 0,1-1 0,-1 1 0,1-1 0,0 1 0,-1-1 1,1 1-1,0 0 0,-1-1 0,1 1 0,0-1 0,0 1 0,-1-1 0,1 0 0,0 1 0,0-1 0,0 1 0,-1-2 0,1-2-77,0-1 0,1 1 0,-1-1 1,1 1-1,0-1 0,0 1 0,0 0 1,1 0-1,2-7 0,24-40-646,-19 34 475,30-50-794,54-72 1,-73 113 1034,1 1 0,1 2 1,0 0-1,2 1 0,41-29 1,-53 43 200,-1 1 0,20-8 1,-28 13-132,1 1 1,0 0 0,-1 0-1,1 0 1,0 0 0,0 0-1,-1 1 1,1-1 0,0 1-1,0 0 1,0 0 0,7 2-1,-10-2-24,0 1-1,0-1 0,0 1 0,0-1 0,0 1 1,0-1-1,0 1 0,0 0 0,0-1 0,-1 1 1,1 0-1,0 0 0,0 0 0,-1 0 0,1-1 0,0 1 1,-1 0-1,1 0 0,-1 0 0,0 0 0,1 0 1,-1 1-1,0-1 0,1 0 0,-1 0 0,0 0 1,0 0-1,0 0 0,0 0 0,0 0 0,0 0 0,0 1 1,0-1-1,-1 0 0,1 0 0,-1 1 0,-1 6 263,-1 0-1,0 0 0,-6 13 1,5-13-16,1-2-43,1-4-160,1 0-1,0 0 1,-1 1 0,1-1 0,0 0 0,1 0-1,-1 1 1,0-1 0,1 0 0,-1 1 0,1-1-1,0 1 1,0-1 0,0 4 0,0-6-69,1 0 1,-1 0 0,1 0-1,-1 0 1,1 0-1,-1 0 1,0 0 0,1 0-1,-1 0 1,1 0 0,-1-1-1,1 1 1,-1 0 0,1 0-1,-1 0 1,0-1-1,1 1 1,-1 0 0,0-1-1,1 1 1,-1 0 0,0-1-1,1 1 1,-1 0-1,0-1 1,1 1 0,-1 0-1,0-1 1,0 0 0,11-13 65,-10 14-69,17-31 134,0-1-1,-2-1 0,17-49 0,-27 68-130,-6 13-10,0 1 0,0 0 0,0-1 1,0 1-1,0 0 0,0-1 0,0 1 1,0 0-1,0-1 0,1 1 1,-1 0-1,0-1 0,0 1 0,0 0 1,1 0-1,-1-1 0,0 1 0,0 0 1,1 0-1,-1-1 0,0 1 1,1 0-1,-1 0 0,0 0 0,1-1 1,-1 1-1,0 0 0,1 0 0,-1 0 1,0 0-1,1 0 0,-1 0 1,0 0-1,1 0 0,-1 0 0,1 0 1,-1 0-1,0 0 0,1 0 0,-1 0 1,0 0-1,1 0 0,-1 0 1,0 1-1,1-1 0,-1 0 0,0 0 1,1 0-1,-1 1 0,18 18-164,-1-1 60,-11-15 97,1 1 0,0-2 0,0 1 1,-1-1-1,1 0 0,1 0 0,-1-1 0,0 0 1,0-1-1,0 1 0,1-1 0,-1 0 0,0-1 0,0 0 1,12-3-1,-5 1-42,-1-1 0,0-1 1,0 0-1,0-1 0,-1 0 0,0-1 1,14-10-1,-19 12 2,-3 3 15,-1 0 1,0 0-1,0 0 0,0 0 0,-1-1 0,1 0 1,0 1-1,-1-1 0,0 0 0,1 0 0,-1-1 1,2-4-1,-4 8 28,0 0 1,0 0-1,0 0 1,0 0-1,0 0 1,1 0-1,-1 0 1,0-1-1,0 1 1,0 0-1,0 0 0,0 0 1,0 0-1,0 0 1,0 0-1,0-1 1,0 1-1,0 0 1,0 0-1,0 0 1,0 0-1,0 0 1,0-1-1,0 1 1,0 0-1,0 0 0,0 0 1,0 0-1,0 0 1,0-1-1,0 1 1,0 0-1,0 0 1,0 0-1,0 0 1,-1 0-1,1 0 1,0 0-1,0-1 0,0 1 1,0 0-1,0 0 1,0 0-1,0 0 1,-1 0-1,1 0 1,0 0-1,0 0 1,0 0-1,0 0 1,0 0-1,0 0 1,-1 0-1,-8 5-139,-10 12 23,13-10 119,0 1 0,0-1 0,1 1 0,0 0 0,0 0 0,1 1 0,0-1 0,0 1 0,1 0 0,1 0 0,-3 13 0,4-21 11,1 0 0,0 1 0,0-1 0,0 0 0,0 0 0,1 0 0,-1 0 0,0 1 0,0-1 0,1 0 0,-1 0 0,1 0 0,-1 0 0,1 0 0,-1 0 0,1 0 0,0 0 0,-1 0-1,1 0 1,0 0 0,0 0 0,0 0 0,1 1 0,0-1 1,0-1-1,0 1 0,0 0 1,0-1-1,0 1 0,0-1 1,1 1-1,-1-1 1,0 0-1,0 0 0,0 0 1,3-1-1,3 0-11,0-1-1,0 0 1,-1 0 0,1 0-1,-1-1 1,8-5 0,0 0-29,-1-1 0,-1-1 0,1 0 1,-2-1-1,0-1 0,0 0 1,-1 0-1,15-23 0,-26 36 47,0 1-1,-1-1 1,1 1-1,0-1 1,0 1-1,0-1 1,0 1 0,0-1-1,0 1 1,0-1-1,1 1 1,-1-1-1,0 1 1,1-1-1,-1 1 1,1-1-1,0 0 1,-1 1 0,1-1-1,0 0 1,0 0-1,0 1 1,0-1-1,0 0 1,0 0-1,0 0 1,0 0 0,0 0-1,1 0 1,-1-1-1,0 1 1,1 0-1,1 0 1,11 1-3,0-1 0,0-1 0,0 0 0,0 0 0,1-2 0,-1 0 0,0 0 0,19-7 0,-16 5-182,2 0-1,-1 1 1,0 0 0,21 1 0,-37 3 84,1-1 1,-1 0-1,0 1 1,0 0-1,1-1 1,-1 1-1,0 0 0,0 0 1,0 0-1,0 0 1,0 1-1,0-1 1,0 1-1,0-1 0,0 1 1,-1 0-1,1-1 1,2 4-1,-3-3-10,0 0 0,1 0 0,-1-1 0,1 1 0,-1-1 0,1 1 0,-1-1 0,1 0-1,0 1 1,0-1 0,0 0 0,0 0 0,0 0 0,0-1 0,0 1 0,0 0 0,0-1 0,0 1 0,1-1 0,-1 0 0,0 0 0,3 0 0,15-3-423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109 221 13579,'-23'12'1332,"11"-6"-635,0 0 0,-20 16 0,29-21-619,1 1 0,0 0 0,0 0 0,0 0 0,0 0 0,0 0 0,0 1 0,1-1 0,-1 1 0,1-1 0,-1 1 0,1-1 0,0 1 0,0 0 0,0 0 0,1-1 0,-1 1 0,0 6 0,1-8-60,0-1-1,0 1 1,1 0 0,-1 0-1,0 0 1,1 0 0,-1 0 0,0-1-1,1 1 1,-1 0 0,1 0-1,-1-1 1,1 1 0,0 0 0,-1-1-1,1 1 1,0-1 0,-1 1-1,1 0 1,0-1 0,0 0 0,0 1-1,-1-1 1,1 1 0,0-1-1,0 0 1,0 0 0,0 1 0,0-1-1,-1 0 1,1 0 0,0 0-1,0 0 1,0 0 0,1 0-1,34-4 143,-21 0-144,0-1-1,-1-1 0,0 0 0,0-1 0,0 0 0,-1-1 0,0-1 0,-1 0 1,0-1-1,0 0 0,12-14 0,-10 9 111,-1-1 0,0-1 0,-1 0 0,-1 0 0,0-1 0,-2-1 0,13-33 0,-20 47 4,0-1-1,-1 0 1,0 0 0,0-11-1,-1 16-105,0 0-1,0 0 1,0 1-1,0-1 1,0 0-1,0 1 0,0-1 1,0 0-1,0 1 1,-1-1-1,1 0 0,0 1 1,0-1-1,-1 0 1,1 1-1,-1-1 0,1 1 1,0-1-1,-1 0 1,0 0-1,0 1 5,0 0 0,1 0-1,-1 0 1,0 0 0,0 0 0,0 0 0,1 0-1,-1 0 1,0 0 0,0 0 0,1 1 0,-1-1-1,0 0 1,0 0 0,1 1 0,-1-1 0,0 0-1,1 1 1,-1-1 0,0 1 0,1-1 0,-1 1-1,0 0 1,-4 4 63,0-1-1,0 1 1,1 1-1,0-1 1,0 0 0,0 1-1,1 0 1,-1 0-1,1 0 1,-3 12 0,1-4-17,1-1 1,1 1-1,0 0 1,-1 19 0,4-25-95,0-1 0,0 0 0,1 0-1,0 0 1,0 0 0,1 0 0,0 0 0,0 0 0,0 0 0,1-1 0,0 1 0,1-1 0,-1 0 0,1 0 0,0 0 0,1 0 0,-1-1 0,1 0 0,0 0-1,1 0 1,-1 0 0,11 6 0,19 6-121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32 16788,'0'0'120,"1"-2"0,0 1 0,-1 0 0,1 0 0,-1 0 1,0 0-1,1 0 0,-1 0 0,0 0 0,1-1 1,-1 1-1,0 0 0,0 0 0,0 0 0,0-1 0,0 1 1,-1 0-1,1-2 0,-1 3-57,1-1 0,-1 0 1,1 1-1,-1-1 0,0 0 0,1 1 0,-1-1 1,0 1-1,0-1 0,1 1 0,-1 0 1,0-1-1,0 1 0,0 0 0,1-1 0,-1 1 1,0 0-1,0 0 0,0 0 0,0 0 0,0 0 1,1 0-1,-1 0 0,0 0 0,0 0 1,-1 0-1,-7 2 55,-1 0 1,1 0-1,0 1 1,0 0-1,1 1 0,-1 0 1,1 0-1,0 1 1,0 0-1,0 0 1,1 1-1,-1-1 1,1 2-1,1-1 0,-11 14 1,16-19-143,0 0 0,0 0 1,1 0-1,-1 0 0,0 1 0,0-1 1,1 0-1,-1 1 0,1-1 0,-1 0 1,1 1-1,0-1 0,0 0 0,-1 1 1,1-1-1,0 1 0,0-1 1,0 0-1,0 1 0,1-1 0,-1 1 1,0-1-1,1 0 0,-1 1 0,1-1 1,-1 0-1,1 0 0,-1 1 0,1-1 1,0 0-1,0 0 0,0 0 0,-1 0 1,1 0-1,0 0 0,0 0 0,1 0 1,-1 0-1,0 0 0,0 0 1,0-1-1,0 1 0,1 0 0,1 0 1,8 3-211,0 0 1,0-1 0,0 0-1,17 2 1,-14-2 22,-2-1 64,-3-1 24,0 1 1,0 0 0,-1 0 0,1 1-1,0 0 1,-1 1 0,8 4-1,-15-8 133,-1 1-1,1-1 0,-1 0 0,1 1 0,-1-1 0,1 1 0,-1-1 0,1 0 0,-1 1 0,1-1 0,-1 1 1,0-1-1,1 1 0,-1 0 0,0-1 0,0 1 0,1-1 0,-1 1 0,0 0 0,0-1 0,0 1 1,0-1-1,0 1 0,0 0 0,0-1 0,0 1 0,0 0 0,0-1 0,0 1 0,0-1 0,0 1 1,0 0-1,0-1 0,-1 1 0,1-1 0,0 1 0,-1 0 0,1-1 0,0 1 0,-1-1 0,1 1 1,0-1-1,-1 1 0,1-1 0,-1 0 0,1 1 0,-1-1 0,1 0 0,-1 1 0,1-1 0,-1 0 0,0 1 1,1-1-1,-2 0 0,-34 17 763,35-16-734,-10 3 166,1-1 0,-1 1 0,0-2 0,0 1 0,0-2 0,0 1 0,0-2 0,0 1 0,-22-3-1,32 2-230,0 0 0,0 0-1,1-1 1,-1 1 0,0 0 0,0 0-1,1-1 1,-1 1 0,0 0-1,1-1 1,-1 1 0,0-1-1,1 1 1,-1-1 0,1 1-1,-1-1 1,0 1 0,1-1-1,-1 1 1,1-1 0,0 0-1,-1 1 1,1-1 0,0 0-1,-1 0 1,1 1 0,0-1-1,0 0 1,-1 0 0,1 1-1,0-1 1,0 0 0,0 0 0,0 1-1,0-1 1,0 0 0,0 0-1,0 0 1,1 1 0,-1-1-1,0-1 1,2-1-26,-1 0-1,0 0 1,1 0 0,0 1 0,-1-1-1,1 0 1,0 1 0,1-1-1,1-1 1,21-15-402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 15587,'-11'0'397,"-1"1"-1,1 1 1,0 0-1,0 1 0,0 0 1,-13 5-1,17-6-286,1 1-1,-1 0 1,1 0-1,0 1 1,0 0-1,0 0 1,1 0-1,0 1 1,-1-1-1,1 1 1,-4 6-1,8-10-98,0 0-1,1 0 0,-1-1 1,0 1-1,1 0 1,-1 0-1,1 0 0,-1 0 1,1 0-1,-1 0 1,1 0-1,0 0 1,0 0-1,-1 0 0,1 0 1,0 0-1,0 0 1,0 0-1,0 0 0,0 0 1,0 1-1,0-1 1,1 0-1,-1 0 0,0 0 1,1 0-1,-1 0 1,0 0-1,1 0 1,-1 0-1,1-1 0,-1 1 1,1 0-1,0 0 1,-1 0-1,1 0 0,0-1 1,0 1-1,0 0 1,-1-1-1,1 1 1,0-1-1,0 1 0,0-1 1,0 1-1,0-1 1,0 1-1,0-1 0,0 0 1,2 1-1,5 0 13,0 1 1,0-1-1,0 0 0,0 0 1,9-1-1,-3-1-5,0 0 0,0-1-1,0-1 1,0 0 0,-1 0 0,1-2 0,18-8-1,-24 9-17,-1 1 0,1-2 0,-1 1-1,0-1 1,0 0 0,-1 0 0,0-1-1,0 0 1,0 0 0,0-1 0,-1 0-1,0 1 1,6-13 0,-8 10-60,-7 9-39,-9 13-21,9-5 95,0-1-1,0 1 1,1 0-1,0 0 1,-3 15 0,5-19-45,0 0 0,0 0 0,0-1 0,1 1 0,0 0 0,0 0 0,0 0 0,0-1 0,1 1 0,-1 0 0,1 0 0,0-1 0,0 1 0,0 0 0,3 4 0,-3-6 26,0-1 1,1 0-1,-1 0 1,0 0-1,1 0 1,-1 0 0,1 0-1,-1 0 1,1 0-1,-1 0 1,1-1-1,0 1 1,-1 0-1,1-1 1,0 0-1,-1 1 1,1-1-1,0 0 1,0 0 0,-1 0-1,1 0 1,0 0-1,0-1 1,-1 1-1,1 0 1,0-1-1,0 1 1,1-2-1,18-7-386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5:3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22 294 14555,'-9'8'743,"-3"3"387,11-10-414,9-4 135,268-134 3755,-187 100-4620,2 4-1,168-37 1,-216 62-501,1 1 1,0 3-1,0 1 0,52 5 0,-89-2 542,-4 1-31,-1-1 0,1 1 1,-1-1-1,1 0 1,-1 0-1,1 0 0,-1 0 1,0 0-1,1-1 1,-1 1-1,1-1 1,-1 1-1,0-1 0,1 0 1,-1 0-1,3-2 1,0-5-119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17084,'-20'29'1073,"1"1"1,1 1 0,-20 49 0,34-70-1066,1-1 0,1 1 0,-1-1 0,1 1 1,1 0-1,0 0 0,0 0 0,1-1 0,0 1 1,1 0-1,0 0 0,0 0 0,1 0 0,0-1 0,1 1 1,0-1-1,7 14 0,-8-20-106,-1 0 0,1 0 0,0 0 0,0 0-1,0-1 1,0 1 0,1-1 0,-1 1 0,1-1 0,-1 0 0,1 0 0,0 0 0,0 0-1,0-1 1,0 1 0,0-1 0,0 0 0,3 2 0,3-2-258,1 1 0,-1-1 0,0-1 0,19-1 1,-19 1 186,0-1 1,0 1 0,0 1-1,0 0 1,13 3 0,-21-4 178,0 0-1,-1 0 1,1 0 0,0 1-1,-1-1 1,1 0 0,0 1-1,-1-1 1,1 1 0,-1-1 0,1 0-1,0 1 1,-1-1 0,1 1-1,-1-1 1,0 1 0,1 0-1,-1-1 1,1 1 0,-1-1-1,0 1 1,1 0 0,-1-1 0,0 1-1,0 0 1,0 0 0,0-1-1,1 1 1,-1 0 0,0-1-1,0 1 1,0 0 0,0 0-1,0-1 1,-1 1 0,1 0 0,0-1-1,0 1 1,0 0 0,-1-1-1,1 1 1,0 0 0,-1-1-1,1 1 1,0 0 0,-1-1-1,1 1 1,-1-1 0,0 2 0,-4 4 222,0 0 1,0 0 0,-9 8 0,10-11-103,-13 12 448,-14 17 805,30-32-1360,1 0 0,0 0 0,0 0 0,0 1 0,-1-1-1,1 0 1,0 0 0,0 0 0,0 1 0,0-1 0,-1 0 0,1 1-1,0-1 1,0 0 0,0 0 0,0 1 0,0-1 0,0 0 0,0 1-1,0-1 1,0 0 0,0 0 0,0 1 0,0-1 0,0 0-1,0 1 1,0-1 0,0 0 0,0 1 0,0-1 0,0 0 0,1 0-1,-1 1 1,0-1 0,0 0 0,0 1 0,13 1 472,20-5-149,-30 2-331,30-4-391,-1-1-1,1-2 0,-1-1 1,0-2-1,49-24 1,-67 26-115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15003,'26'0'1873,"7"0"-1153,12-4-296,5-2 1000,7 4-1176,-2-3 376,5-3-360,-6-5-160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1 605 14379,'10'-2'388,"1"0"0,0 0 0,0-1 0,-1 0 0,1-1 0,-1 0 0,0-1 0,11-7-1,10-8 283,30-24-1,-60 43-638,41-33 203,-1-1 0,-3-2-1,0-2 1,-3-2 0,-1-1 0,36-60-1,-61 87-177,1 0-1,-2-1 0,0 0 1,-1-1-1,-1 0 1,-1 0-1,5-21 0,-10 37-49,0 1 1,0-1-1,1 0 0,-1 0 0,0 1 1,0-1-1,0 0 0,0 0 0,1 0 0,-1 1 1,-1-1-1,1 0 0,0 0 0,0 0 1,0 1-1,0-1 0,0 0 0,-1 0 0,1 0 1,0 1-1,-1-1 0,1 0 0,-1 1 1,1-1-1,-1 0 0,1 1 0,-1-2 1,-1 2 0,1 0 0,0 1 1,0-1-1,0 0 1,0 0-1,0 1 1,0-1-1,0 0 1,0 1-1,0-1 1,0 1-1,1-1 1,-1 1-1,0 0 1,0-1-1,0 1 1,0 1-1,-9 7 30,2 0-1,-11 14 1,-83 126 193,89-127-173,1 1 1,1 0-1,1 1 0,-14 48 0,23-67-42,0 0-1,0 1 0,0-1 1,0 0-1,1 0 1,0 1-1,0-1 1,1 0-1,0 0 0,-1 0 1,2 1-1,-1-1 1,3 6-1,-3-9-9,1 0 1,-1 1-1,1-1 0,-1 0 1,1 0-1,0 0 0,0-1 1,0 1-1,0 0 0,1-1 1,-1 1-1,0-1 0,1 0 0,-1 1 1,1-1-1,-1 0 0,1-1 1,-1 1-1,1 0 0,0-1 1,-1 0-1,1 1 0,0-1 1,-1 0-1,1 0 0,0-1 0,3 0 1,5 0 13,0-1 0,-1 0 1,1-1-1,-1-1 0,1 1 1,-1-2-1,0 1 0,-1-1 1,1-1-1,-1 0 0,16-13 1,3-6 170,-2-1 1,26-32 0,-37 41-46,-15 16-131,0 1-1,0 0 1,1-1-1,-1 1 1,0 0-1,0-1 1,1 1-1,-1 0 1,0-1-1,0 1 1,1 0-1,-1-1 1,0 1-1,1 0 1,-1 0-1,1-1 1,-1 1-1,0 0 1,1 0-1,-1 0 1,1 0-1,-1-1 1,0 1-1,1 0 1,-1 0-1,1 0 1,0 0-1,-2 13 181,-15 31-69,12-32-68,-3 7-40,1 0 1,1 0 0,0 0-1,1 1 1,-1 38-1,5-55-16,0-1 1,0 0-1,0 0 0,0 0 0,1 1 0,-1-1 1,1 0-1,0 0 0,-1 0 0,1 0 0,0 0 0,0 0 1,0 0-1,1 0 0,-1 0 0,0 0 0,1-1 1,-1 1-1,1 0 0,0-1 0,-1 0 0,1 1 0,2 1 1,-1-3-39,-1 1 1,0 0 0,1 0 0,-1-1-1,0 0 1,1 1 0,-1-1 0,1 0-1,-1 0 1,0 0 0,1 0 0,-1-1-1,1 1 1,-1-1 0,0 1-1,1-1 1,-1 0 0,0 0 0,0 0-1,0 0 1,0 0 0,2-2 0,1-1-53,0 1 0,0-2 0,-1 1 0,0 0 0,0-1-1,0 1 1,0-1 0,-1 0 0,0-1 0,0 1 0,0 0 0,-1-1 0,1 0 0,-1 1 0,-1-1 0,3-9 0,5-39-344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15803,'0'11'1417,"3"1"-1121,10-5-568,3-1 992,11-2-536,9-1-72,11 1-168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107 432 15523,'-26'27'1337,"14"-15"-895,0 1-1,0 1 1,1-1 0,-16 29-1,26-41-386,0 0 0,1 0 0,-1 1-1,0-1 1,1 0 0,-1 0 0,1 1 0,0-1-1,-1 0 1,1 1 0,0-1 0,0 0 0,0 1-1,0-1 1,0 0 0,0 1 0,0-1 0,0 0 0,0 1-1,1-1 1,-1 0 0,1 1 0,-1-1 0,1 0-1,-1 0 1,1 1 0,0 0 0,1-1-23,-1 0 0,1 0 0,-1-1 0,1 1 0,-1 0 1,1-1-1,-1 1 0,1-1 0,0 0 0,-1 1 0,1-1 0,0 0 1,-1 0-1,1 0 0,-1 0 0,1 0 0,0-1 0,-1 1 0,1 0 0,0-1 1,-1 1-1,3-2 0,12-4 18,0-1 0,-1-1 0,0 0 0,0-2 0,-1 1 1,0-2-1,-1 1 0,0-2 0,0 0 0,18-23 0,-4 0-6,-1-2 1,39-76-1,-60 105-46,48-103-19,-47 98 13,-1-2 1,0 1-1,-2 0 1,1-1-1,1-27 1,-4 40 3,-1 0-1,0 0 1,0 0-1,0 0 1,0 0-1,0 0 1,-1 0-1,1 0 1,-1 0-1,1 0 1,-1 0-1,0 0 1,1 1-1,-1-1 1,0 0-1,0 0 1,0 1-1,-1-1 1,1 0-1,-2-1 1,1 2 2,1 0 0,-1 1 1,0-1-1,0 0 0,1 0 1,-1 1-1,0-1 1,0 1-1,0 0 0,0-1 1,0 1-1,0 0 0,0 0 1,0 0-1,0 1 1,-3 0-1,-6 1 14,0 2 1,1 0 0,-1 0-1,1 1 1,-14 7-1,-1 3 53,-40 29 0,59-39-52,0 0 0,0 1 0,0-1-1,1 1 1,-1 0 0,1 0 0,1 1 0,-1 0 0,1 0 0,1 0 0,-4 8-1,6-12-23,1-1-1,-1 1 1,1-1-1,0 1 1,-1-1-1,1 1 0,1-1 1,-1 1-1,0-1 1,0 1-1,1-1 1,0 1-1,-1-1 1,1 0-1,0 1 0,0-1 1,0 0-1,1 0 1,-1 0-1,1 1 1,-1-1-1,1-1 0,-1 1 1,1 0-1,0 0 1,0-1-1,0 1 1,0-1-1,0 1 0,5 1 1,6 4-188,1 0 0,0-1 0,29 8 0,-25-8 50,7 2-79,-4-2 66,0 0 0,-1 2-1,1 1 1,28 17 0,-44-23 212,-1 0 0,0 1-1,1-1 1,-1 1 0,0 0 0,-1 0 0,1 0-1,-1 0 1,0 1 0,0-1 0,0 1 0,0 0 0,-1 0-1,0 0 1,0 0 0,0 1 0,-1-1 0,0 0-1,0 1 1,0-1 0,-1 0 0,1 1 0,-2 8-1,0-3 170,-1 0 0,-1 0 0,0 0-1,-5 14 1,4-14-196,0 0 1,1 1-1,-3 16 0,6-28-40,0 1 0,0-1-1,0 0 1,0 1 0,-1-1-1,1 1 1,0-1 0,0 1-1,0-1 1,0 1 0,0-1-1,1 0 1,-1 1 0,0-1-1,0 1 1,0-1 0,0 1-1,0-1 1,1 0 0,-1 1-1,0-1 1,0 1 0,0-1-1,1 0 1,-1 1 0,0-1-1,1 0 1,-1 1 0,0-1-1,1 0 1,-1 0 0,1 1-1,-1-1 1,0 0 0,1 0-1,-1 0 1,1 1 0,-1-1-1,0 0 1,1 0 0,-1 0-1,1 0 1,-1 0 0,1 0-1,-1 0 1,1 0 0,-1 0-1,1 0 1,-1 0 0,0 0-1,1 0 1,-1 0 0,1-1-1,0 1 1,5-3-325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13235,'7'-6'1824,"9"3"-1104,8 0-424,6 2 1825,6-2-1665,4 0-88,1 2-264,-1-1-160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310 177 12875,'2'-3'162,"1"1"1,-1-1-1,0 1 1,0-1-1,0 0 0,0 0 1,0 0-1,-1 0 1,1 0-1,-1-1 1,0 1-1,0 0 1,1-6-1,-2 8-103,0 0 0,0 0-1,0 0 1,0 0 0,0-1 0,0 1-1,-1 0 1,1 0 0,0 0 0,-1 0 0,1 0-1,-1 0 1,1 0 0,-1 0 0,0 0-1,1 0 1,-2-1 0,0 0 27,0 1 1,1-1-1,-1 1 0,0 0 1,0 0-1,0 0 0,0 0 0,0 0 1,-1 1-1,1-1 0,0 1 1,-3-1-1,-1 0 11,-1 1 0,0 0 0,0 0 0,0 0 0,0 1 0,1 0 0,-1 1 0,0-1 0,1 1 1,-1 1-1,1-1 0,0 1 0,0 0 0,0 1 0,-7 4 0,-1 2-36,0 1 0,0 0 1,1 1-1,-19 23 0,19-18-46,0 0 0,1 1-1,1 0 1,-16 37 0,22-44-6,1 0 1,1 0 0,-1 0-1,2 1 1,0-1 0,0 1-1,1-1 1,0 1 0,1 0-1,2 15 1,-2-24 16,0-1 0,1 1 1,-1 0-1,1-1 0,0 1 0,0-1 0,0 1 0,0-1 0,1 1 1,-1-1-1,0 0 0,1 1 0,0-1 0,0 0 0,-1 0 0,1 0 0,0 0 1,1-1-1,-1 1 0,2 1 0,0-1 24,0-1 0,0 0 0,0 1 0,0-2 1,0 1-1,0 0 0,0-1 0,0 1 0,0-1 0,0 0 0,0-1 0,5 0 0,6-2 154,1-1 0,-1 0-1,1-2 1,-1 1-1,22-14 1,-6 2 236,-1-2 0,-1-1 0,0-1 0,40-40 0,-53 45-245,-1-1 0,0 0-1,-1-1 1,-1-1 0,-1 0 0,0-1-1,-2 0 1,11-27 0,-19 41-159,0-1 1,0 1 0,-1 0-1,0-1 1,0 1 0,0-1-1,-1 0 1,0 1-1,0-1 1,0 1 0,-1-1-1,-3-12 1,2 16-68,1-1 0,-1 1 0,0 0 0,0 0 0,0 0 0,0 0 0,0 0 0,-1 0 0,1 0-1,-1 1 1,0-1 0,0 1 0,0 0 0,0-1 0,0 2 0,-1-1 0,1 0 0,0 1 0,-1-1 0,0 1 0,1 0 0,-1 0 0,1 0 0,-5 0 0,-1 1-214,0-1 1,0 1-1,0 0 1,1 1-1,-1 0 1,0 0-1,1 1 1,-1 0-1,1 1 1,-1 0-1,-9 5 1,7-3-82,1 0 0,0 1 0,1 0 0,0 1 1,0 0-1,0 0 0,1 1 0,-11 12 0,1 7-478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16051,'12'34'3388,"-7"-10"-2995,1 0 0,1 0 0,11 23 0,-15-40-365,0-1 0,0 0 1,1 1-1,0-1 0,0-1 0,1 1 1,0-1-1,0 1 0,0-1 1,1-1-1,-1 1 0,1-1 0,0 0 1,0 0-1,8 3 0,-4-3 0,0-1 0,0 0 0,0 0 0,0-1 0,1-1 0,0 1 0,-1-2 0,1 0 0,-1 0 0,1 0 0,-1-2 0,1 1 0,-1-1 0,1-1 0,-1 0 0,18-8-1,-17 6-3,0 0 0,0-1 0,-1 0-1,0-1 1,-1-1 0,1 1-1,-1-1 1,-1-1 0,1 0 0,-2 0-1,1 0 1,-1-1 0,-1 0-1,9-18 1,-7 10 41,12-37 0,-19 50-58,0 0 0,1 0-1,-2 0 1,1 0 0,-1 0 0,1 0 0,-1-1 0,-1 1 0,1 0 0,-1 0 0,0 0 0,0 0 0,-2-5 0,3 9-8,0 1 1,-1-1-1,1 0 0,0 1 1,-1-1-1,1 0 0,0 1 1,-1-1-1,1 1 0,-1-1 1,1 1-1,-1-1 1,1 1-1,-1-1 0,1 1 1,-1-1-1,0 1 0,1 0 1,-1-1-1,1 1 0,-1 0 1,0 0-1,1-1 0,-1 1 1,0 0-1,0 0 1,1 0-1,-1 0 0,0 0 1,1 0-1,-1 0 0,-1 0 1,0 1-4,0 0 1,0-1 0,0 1 0,0 1-1,0-1 1,0 0 0,1 0 0,-1 1-1,0-1 1,-2 4 0,-4 5-26,-1 0 1,-10 18-1,3-1-36,-22 50 0,34-70 61,1 1 0,1-1 0,0 1 0,0 0 0,0 0 0,1 0 0,0 0 0,0 0 0,1 0 0,0 0 0,0 0-1,3 9 1,-3-15 8,1 1 0,0-1 0,0 0 0,0 0 0,0 0-1,1 0 1,-1 0 0,0 0 0,1 0 0,-1 0-1,1-1 1,0 1 0,0 0 0,-1-1 0,1 0 0,0 1-1,0-1 1,1 0 0,-1 0 0,0 0 0,0 0 0,0 0-1,1-1 1,-1 1 0,0-1 0,1 0 0,-1 1-1,0-1 1,1 0 0,-1 0 0,4-1 0,2 1 20,1-1-1,-1-1 1,1 0 0,-1 0-1,0 0 1,0-1 0,11-5-1,-6 1 21,0-1-1,-1 0 0,0-1 0,-1-1 1,0 1-1,0-2 0,-1 0 0,0 0 0,-1 0 1,0-1-1,-1-1 0,-1 1 0,0-1 1,0-1-1,-1 1 0,5-21 0,-14 53-93,0 1 0,1-1 1,1 0-1,0 1 0,2-1 0,3 25 0,-3-42 13,-1 1-1,0-1 1,1 1 0,-1-1 0,1 0 0,0 1-1,-1-1 1,1 0 0,0 0 0,1 0 0,-1 1-1,0-1 1,1 0 0,-1 0 0,1-1 0,-1 1-1,1 0 1,0-1 0,0 1 0,0-1 0,0 1-1,0-1 1,0 0 0,0 0 0,0 0 0,1 0-1,2 1 1,-1-2-61,0 0 0,0 0 1,0 0-1,0 0 0,0-1 0,0 0 0,0 1 1,0-2-1,0 1 0,-1 0 0,1-1 0,0 0 1,-1 0-1,1 0 0,-1 0 0,4-3 0,19-15-406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217 153 14707,'-7'0'354,"0"0"-1,0 1 1,0 0-1,0 0 1,0 1-1,0 0 1,1 0-1,-1 1 1,1-1-1,-1 1 1,-7 6-1,0 1 38,1 0 0,0 1 0,-18 21-1,27-28-295,-34 41 636,36-43-688,1 0 0,-1 0 0,1 0 0,0 0 0,-1 0 0,1 1 0,0-1 0,1 1-1,-1-1 1,0 1 0,1-1 0,-1 1 0,1-1 0,0 1 0,-1-1 0,1 1 0,1-1 0,-1 5 0,1-6-26,0 0 0,0 1-1,-1-1 1,1 0 0,0 0-1,0 0 1,0 0 0,0 0 0,0-1-1,0 1 1,0 0 0,1 0-1,-1-1 1,0 1 0,0 0 0,0-1-1,1 0 1,-1 1 0,0-1 0,1 0-1,-1 1 1,0-1 0,2 0-1,32 0 90,-33 0-101,41-5 73,45-12 0,-56 9-147,0 2 1,0 2-1,46-2 0,-45 11-119,-31-5 172,-1 0-1,1 1 1,-1 0-1,1-1 1,-1 1-1,1 0 1,-1 0-1,0 0 0,1 0 1,-1 0-1,0 0 1,0 0-1,1 0 1,-1 0-1,0 1 1,1 1-1,-2-2 27,0-1 0,0 0-1,0 1 1,0-1 0,0 0 0,0 1-1,0-1 1,0 0 0,0 1 0,0-1-1,0 0 1,0 1 0,0-1 0,0 0-1,0 1 1,-1-1 0,1 0 0,0 0-1,0 1 1,0-1 0,0 0 0,-1 1-1,1-1 1,0 0 0,0 0 0,-1 0 0,1 1-1,0-1 1,-1 0 0,1 0 0,0 0-1,0 0 1,-1 0 0,1 1 0,0-1-1,-1 0 1,1 0 0,0 0 0,-1 0-1,1 0 1,0 0 0,-1 0 0,1 0-1,0 0 1,-1 0 0,1 0 0,0 0-1,-1 0 1,1-1 0,0 1 0,-1 0-1,1 0 1,0 0 0,0 0 0,-1 0-1,1-1 1,0 1 0,0 0 0,-1-1 0,-2-2 60,1-1 1,0 0 0,0 0 0,0 0 0,0 0 0,1 0 0,0-1 0,0 1 0,0 0-1,0-1 1,0 1 0,1-8 0,-1 4 0,-2-20-133,1-40 0,2 58-175,0 0-1,1 0 1,1-1 0,0 1 0,0 0-1,1 0 1,5-12 0,-6 19 43,0-1-1,1 1 1,-1-1 0,1 1 0,-1 0-1,1 0 1,0 0 0,0 0 0,1 1-1,-1-1 1,6-3 0,43-17-905,-45 20 972,35-12-570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62 14691,'-2'-1'82,"-1"1"-1,1 0 1,0 0-1,0 0 1,0 0-1,0 0 1,0 0 0,0 1-1,0-1 1,0 1-1,0 0 1,0-1-1,0 1 1,0 0-1,0 0 1,1 0-1,-1 0 1,0 0 0,1 1-1,-1-1 1,1 1-1,-1-1 1,1 1-1,-1-1 1,-1 4-1,-3 4 168,0-1-1,0 1 1,-8 18-1,6-6-21,0 0 0,1 1 0,1 1-1,1-1 1,1 1 0,1 0 0,0 31 0,3-27-159,1 1 1,2-1 0,0 0 0,2 0 0,15 49-1,-6-48-177,-14-27 106,1-1 0,-1 1-1,0-1 1,1 0 0,-1 1 0,0-1-1,1 0 1,-1 0 0,0 1-1,1-1 1,-1 0 0,0 0 0,1 1-1,-1-1 1,1 0 0,-1 0 0,0 0-1,1 0 1,-1 0 0,1 0-1,-1 0 1,1 1 0,0-1 0,-1-1 0,1 1 0,0-1 0,-1 1 1,1-1-1,0 1 0,-1-1 0,1 1 1,-1-1-1,1 1 0,-1-1 0,1 0 1,-1 1-1,0-1 0,1 0 0,-1 0 1,0 1-1,1-1 0,-1 0 0,0 0 1,3-8 18,-1 0 1,0 0-1,-1-1 1,0 1-1,-1 0 1,0 0-1,0-10 1,-12-68 378,9 68-285,-13-61 439,14 72-456,-1 0 1,0 0-1,0 0 1,0 1-1,-1-1 0,-1 1 1,-7-11-1,12 18-89,0 0-1,0 0 1,0-1-1,0 1 1,0 0-1,0 0 1,0 0 0,0 0-1,0-1 1,0 1-1,0 0 1,0 0-1,0 0 1,0 0-1,0 0 1,-1 0-1,1-1 1,0 1-1,0 0 1,0 0-1,0 0 1,0 0-1,0 0 1,-1 0-1,1 0 1,0 0-1,0-1 1,0 1 0,0 0-1,-1 0 1,1 0-1,0 0 1,0 0-1,0 0 1,0 0-1,0 0 1,-1 0-1,1 0 1,0 0-1,0 0 1,0 0-1,0 0 1,-1 0-1,1 0 1,0 1-1,0-1 1,0 0 0,-1 0-1,3 10 7,7 15-230,-5-17 4,1 0 0,1 0 0,0-1 0,0 0 0,0 0 0,1 0 0,0 0 1,0-1-1,1-1 0,0 1 0,0-1 0,0 0 0,17 6 0,-19-8 92,0-1 0,0 0 0,1-1 0,-1 1 0,0-1 0,1-1 0,-1 1 0,0-1 0,1 0 0,-1 0-1,1-1 1,-1 0 0,0 0 0,0 0 0,1-1 0,-1 0 0,0 0 0,0-1 0,-1 0 0,1 0 0,6-4 0,4-4 1129,-18 19 541,-8 11-1084,3-3-143,0 0 0,1 1 0,1-1 0,1 1 0,0 0 0,-1 20 1,5-36-306,-1 0 1,1 0 0,0 0 0,0 0 0,0 0 0,0 0 0,0 0 0,0 0 0,1 1 0,-1-1 0,0 0 0,0 0 0,1 0 0,-1 0 0,1 0 0,-1 0 0,1 0 0,-1-1 0,1 1 0,-1 0 0,1 0 0,0 0-1,0 0 1,-1-1 0,1 1 0,0 0 0,1 0 0,0-1-3,-1 1-1,1-1 0,0 0 1,-1 0-1,1 0 0,0 0 1,-1 0-1,1-1 0,-1 1 1,1 0-1,0-1 0,-1 0 1,1 1-1,-1-1 0,3-1 1,5-3-6,-1 0-1,1-1 1,-1 0 0,12-13 0,0-1-141,-1-2 0,-1 0 0,-1-1 0,-1-1 0,16-32 0,-40 75-14,-9 34-1,15-46 231,0 0-1,0 0 1,1 1-1,0-1 1,1 1 0,-1-1-1,1 1 1,1-1-1,0 1 1,2 10-1,-3-17-52,1 1 0,-1-1 0,1 0-1,-1 0 1,1 0 0,0 0 0,0 0-1,-1 0 1,1 0 0,0 0 0,0 0-1,0 0 1,0 0 0,0-1 0,0 1-1,0 0 1,1-1 0,-1 1 0,0-1-1,0 1 1,0-1 0,1 1 0,-1-1-1,0 0 1,0 0 0,1 0 0,-1 1-1,0-1 1,1 0 0,-1-1 0,0 1-1,0 0 1,2-1 0,3 0 43,0 0 0,-1-1 0,1 0 0,-1-1 0,1 1 0,6-5 0,17-13 110,0 0-1,-2-2 1,-1 0 0,39-44 0,-21 14 1,53-82 0,-91 125-165,3-3 12,0-1-1,-1-1 1,-1 0 0,0 0-1,-1 0 1,6-20-1,-11 34-27,-1-1 0,0 0-1,0 1 1,1-1 0,-1 0 0,0 1-1,0-1 1,0 0 0,0 1 0,0-1-1,0 0 1,0 0 0,0 1 0,0-1-1,0 0 1,0 1 0,0-1 0,-1 0-1,1 1 1,0-1 0,0 0-1,-1 1 1,1-1 0,0 0 0,-1 1-1,1-1 1,-1 1 0,1-1 0,-1 1-1,1-1 1,-1 1 0,1-1 0,-1 1-1,1-1 1,-1 1 0,0 0 0,1-1-1,-1 1 1,0 0 0,1 0 0,-1 0-1,0-1 1,1 1 0,-1 0-1,0 0 1,1 0 0,-1 0 0,0 0-1,0 0 1,1 0 0,-1 0 0,0 0-1,1 1 1,-1-1 0,0 0 0,1 0-1,-1 1 1,-1-1 0,-4 3-16,-1-1 0,1 1 0,0 0 0,-10 6 1,0 1 0,1 1 0,1 1 0,-1 0 1,2 1-1,0 1 0,-17 22 0,23-27 16,1 1 0,0 1 0,0-1 1,1 1-1,0 0 0,1 0 0,0 1 0,1-1 0,0 1 0,1-1 0,-1 17 0,2-13-98,2 1 1,0-1 0,0 0-1,2 1 1,0-1 0,8 24 0,-8-29-183,1 0 1,1 0 0,0 0 0,0 0 0,1-1 0,0 0 0,1 0-1,0-1 1,0 0 0,10 9 0,-14-15 186,0 0 0,0 1 0,0-1 0,0 0 0,0 0 0,1-1 0,-1 1 0,1-1 0,-1 0 0,1 0 0,0 0 0,0 0 0,-1 0 0,1-1 0,0 0 0,0 0 0,-1 0 0,1 0 0,0 0 0,0-1 0,-1 0 0,1 1 0,0-2 0,4-1 0,28-16-685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5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12195,'-9'24'2453,"-73"323"305,75-288-2679,1 0-1,4 0 1,5 64-1,-2 57-25,0 219 582,-11-162-619,0-40 35,7-140-56,-2-1 0,-14 60 1,-6 61-86,19 73-192,3-62 189,3 598 92,17-331-8,-3-93 8,-3 890-88,-12-942 77,15-27 54,-5-158-62,-8 135 1,-8-139 24,-19 235 1,2-222-4,-1 2 3,23-118-5,1 1 1,1 0-1,0 0 1,1 0-1,5 22 1,-1-11 123,-1 0 1,1 56-1,-6-86-390,1-8 258,0-14-43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 19124,'0'0'53,"-1"-1"-1,1 0 1,-1 0-1,0 1 1,1-1 0,-1 0-1,1 1 1,-1-1-1,0 1 1,1-1-1,-1 1 1,0-1 0,0 1-1,0-1 1,1 1-1,-1 0 1,0 0-1,0-1 1,0 1 0,0 0-1,1 0 1,-1 0-1,0 0 1,0 0-1,0 0 1,0 0 0,0 0-1,0 0 1,1 0-1,-1 0 1,0 1 0,0-1-1,-1 1 1,-3 0-26,0 0 1,1 1-1,-1-1 1,0 1-1,-4 3 1,6-3-86,-1 0 0,1 1 1,0 0-1,0-1 1,1 1-1,-1 0 1,1 0-1,-1 1 1,1-1-1,0 0 0,0 1 1,0-1-1,1 1 1,-1 0-1,1 0 1,0-1-1,0 1 1,0 0-1,0 0 0,1 0 1,0 0-1,0 0 1,0 0-1,1 7 1,0-4-3,0 0 1,0-1 0,1 1-1,0-1 1,1 0 0,-1 1-1,1-1 1,0 0-1,1-1 1,-1 1 0,1 0-1,0-1 1,10 10 0,-3-7-59,0 1 0,0-2 0,14 8 0,11 6-236,-35-20 351,0-1 0,0 1 0,0 0 1,0-1-1,0 1 0,0 0 0,0 0 0,0-1 0,-1 1 0,1 0 0,0 0 0,-1 0 0,1 0 1,-1 0-1,1 0 0,-1 0 0,1 0 0,-1 0 0,0 0 0,1 0 0,-1 0 0,0 1 0,0-1 0,0 0 1,0 1-1,0 0 13,-1 0 1,1-1-1,-1 1 1,0-1-1,0 1 0,0 0 1,0-1-1,0 0 1,0 1-1,0-1 1,0 0-1,-1 1 1,1-1-1,-3 1 1,-6 6 120,-1-2 1,-1 1 0,-18 7 0,22-11-61,-7 4-142,0-1 1,0 0-1,0-1 0,-1-1 0,0 0 0,-30 2 0,45-6 61,-1 0-1,1 0 1,0 0-1,0 0 1,0 0-1,0 0 1,0 0-1,0 0 1,-1-1-1,1 1 1,0 0-1,0-1 1,0 1-1,0-1 1,-1 0-1,1-1-14,0 1 0,0-1 0,0 0 0,0 1 0,0-1 1,0 0-1,0 0 0,1 1 0,-1-4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239 294 16940,'-1'-4'69,"-1"0"0,1 0 0,-1 1 0,0-1 0,0 0 1,0 1-1,0-1 0,0 1 0,-1 0 0,0 0 0,0 0 1,1 0-1,-2 0 0,1 1 0,0-1 0,0 1 0,-1 0 1,1 0-1,-1 0 0,0 1 0,0-1 0,0 1 0,1 0 1,-1 0-1,0 0 0,0 0 0,-1 1 0,1 0 0,0 0 1,0 0-1,0 0 0,0 0 0,0 1 0,0 0 0,0 0 1,0 0-1,0 0 0,1 1 0,-1-1 0,0 1 0,1 0 1,-1 0-1,-5 5 0,1-1-66,0 1 1,1 0-1,0 0 1,1 1-1,0 0 1,0 0-1,0 0 1,1 1-1,0 0 1,1 0-1,0 0 1,0 0-1,1 1 0,1 0 1,-1-1-1,1 1 1,1 0-1,0 0 1,0 13-1,1-20-1,0-1 0,0 1 0,0 0 0,0-1 0,1 1 0,-1-1-1,1 1 1,0-1 0,-1 1 0,1-1 0,0 1 0,0-1 0,1 0 0,-1 1-1,0-1 1,1 0 0,0 0 0,-1 0 0,1 0 0,0 0 0,0 0 0,0-1-1,0 1 1,0-1 0,0 1 0,1-1 0,-1 0 0,0 0 0,1 0 0,-1 0-1,1 0 1,-1 0 0,1-1 0,-1 0 0,1 1 0,4-1 0,3-1 8,0 0 0,0 0 1,1-1-1,-1-1 1,0 0-1,-1 0 0,1-1 1,-1 0-1,1 0 0,12-9 1,3-4 57,0-1 1,30-28 0,-24 17 126,-2 0 1,36-49-1,-51 60-86,-2-1-1,0 0 0,-1-1 1,-1 0-1,-1-1 1,8-25-1,-16 43-94,0 0 11,0 0 1,1-1-1,-1 0 1,-1 1 0,1-1-1,0 0 1,-1 1-1,0-1 1,0 0-1,0 0 1,0 1 0,-1-1-1,1 0 1,-1 1-1,-2-7 1,3 9-22,-1 1 1,1-1-1,0 0 0,-1 1 1,1-1-1,-1 0 0,1 1 0,-1-1 1,1 0-1,-1 1 0,1-1 1,-1 1-1,1-1 0,-1 1 0,0 0 1,1-1-1,-1 1 0,0 0 1,0-1-1,1 1 0,-1 0 0,0 0 1,1-1-1,-1 1 0,0 0 1,0 0-1,0 0 0,1 0 0,-2 0 1,0 1-5,0 0 1,0 0 0,0 0 0,0 0 0,0 0-1,0 0 1,0 0 0,1 0 0,-1 1-1,1-1 1,-2 2 0,-4 5-19,1-1 1,0 1 0,-9 17-1,5-6 3,2 0 0,1 1 0,0-1 0,1 2 0,-5 36-1,9-42-47,0 0 0,1 1 0,1-1 0,1 0 0,0 0 0,1 0 0,1 0-1,7 26 1,-8-36 23,0 0-1,0-1 1,0 1-1,0-1 0,1 0 1,0 0-1,0 0 1,0 0-1,0 0 0,1 0 1,-1-1-1,1 1 1,0-1-1,0 0 0,0-1 1,0 1-1,1-1 1,-1 1-1,1-1 1,-1-1-1,1 1 0,9 1 1,31 3-210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2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155 328 16259,'-24'14'794,"2"2"0,-29 24 0,46-36-700,0 1 0,0 0 0,0 0 0,1 1 0,-1-1 0,1 1 0,1 0 0,-1 0 0,1 0 0,0 1 0,0-1 0,1 1 0,0-1 0,-2 12 0,4-16-79,0 0 0,0-1 1,0 1-1,0-1 0,0 1 1,0 0-1,1-1 0,-1 1 0,0-1 1,1 1-1,-1-1 0,1 1 0,0-1 1,0 1-1,-1-1 0,1 0 0,0 1 1,0-1-1,0 0 0,0 0 1,0 0-1,1 0 0,-1 0 0,0 0 1,1 0-1,-1 0 0,0 0 0,1 0 1,-1-1-1,1 1 0,-1-1 0,1 1 1,-1-1-1,1 0 0,-1 1 0,1-1 1,0 0-1,1 0 0,4 0-11,1 0 0,-1 0 0,0 0 0,0-1 0,0 0 0,13-4 0,-8 0 6,-1 0-1,0-1 1,0 0 0,-1-1 0,1 0 0,-1 0 0,-1-1-1,0 0 1,0-1 0,0 0 0,-1-1 0,-1 0 0,1 0-1,-2 0 1,10-19 0,-12 19-48,-7 14-20,-8 16-15,5-2-1,-7 29 0,12-41 65,0-1-1,0 0 1,0 0 0,1 1 0,0-1-1,0 0 1,1 0 0,-1 1 0,1-1 0,3 9-1,-4-12 6,1-1 0,0 0 0,-1 1-1,1-1 1,0 0 0,0 0 0,0 0-1,0 1 1,0-1 0,0 0-1,0 0 1,1-1 0,-1 1 0,0 0-1,0 0 1,1-1 0,-1 1 0,0 0-1,1-1 1,-1 1 0,1-1 0,-1 0-1,1 0 1,-1 1 0,1-1-1,-1 0 1,1 0 0,-1 0 0,1 0-1,-1-1 1,3 1 0,2-2-58,1 0 1,-1 0-1,1 0 1,-1-1-1,11-5 1,6-7-201,0 0 0,-1-2 1,-1 0-1,0-2 0,28-32 0,-11 5-686,49-77 0,-80 112 806,50-82-873,-49 78 929,-1 1 0,-1-1 0,0 0 0,5-25 0,-10 38 93,-1 0 1,0 1 0,1-1 0,-1 0 0,0 1 0,0-1 0,0 0 0,0 1 0,-1-1 0,0-3 0,1 5 4,0 0 1,0-1-1,0 1 1,0 0-1,-1 0 1,1-1-1,0 1 1,0 0-1,0 0 1,-1-1-1,1 1 1,0 0-1,0 0 0,-1 0 1,1-1-1,0 1 1,-1 0-1,1 0 1,0 0-1,-1 0 1,1 0-1,0 0 1,-1 0-1,1 0 1,0-1-1,0 1 1,-1 0-1,1 0 1,0 1-1,-1-1 1,1 0-1,-1 0 1,-1 1 72,-1 0 0,1 0 1,-1 1-1,1-1 0,0 0 1,0 1-1,0 0 0,0 0 1,0 0-1,0-1 0,-3 5 1,-5 8 148,1 0 1,0 1-1,1 0 1,1 0 0,0 1-1,1 0 1,1 0-1,0 0 1,1 1 0,1-1-1,-2 34 1,4-18-199,2 1 0,0-1 0,3 1 1,0-1-1,12 39 0,-12-55-115,-8-25 8,-2-7 101,-18-48 257,-16-74 0,41 137 33,4 7-125,13 15-34,-1 0-44,-3-6-90,1-1 0,1 0-1,0-1 1,0 0 0,26 13-1,-32-21-10,0 1-1,1-2 0,0 0 0,0 0 0,0 0 1,0-2-1,0 1 0,1-1 0,-1-1 0,1 0 1,13-1-1,-20-1 0,0 0 1,0 0 0,0 0-1,-1-1 1,1 0-1,0 1 1,-1-2 0,1 1-1,-1-1 1,0 1-1,0-1 1,0 0 0,0 0-1,0-1 1,-1 1-1,1-1 1,-1 0 0,4-5-1,-5 6-3,0-1 1,0 1-1,-1 0 0,1 0 1,-1-1-1,1 1 0,-1-1 1,0 0-1,0 1 0,-1-1 0,1 0 1,-1 1-1,0-1 0,0 0 1,0 1-1,0-1 0,-1 0 1,1 0-1,-1 1 0,0-1 0,0 1 1,0-1-1,-1 1 0,1-1 1,-3-3-1,3 5-8,0 1 1,0-1-1,-1 1 1,1-1-1,0 1 1,0-1-1,-1 1 1,1 0-1,-1 0 1,1 0-1,-1 0 1,1 0-1,-1 0 1,0 0-1,1 0 1,-1 0-1,0 1 1,0-1-1,0 1 1,1 0-1,-1-1 0,0 1 1,0 0-1,0 0 1,0 0-1,0 0 1,0 0-1,1 1 1,-1-1-1,0 0 1,0 1-1,0 0 1,1-1-1,-1 1 1,-2 1-1,-1 1 10,1 0 0,0-1 0,0 2 0,0-1 0,0 0 1,0 1-1,1 0 0,0 0 0,0 0 0,0 0 0,0 0 0,-3 7 0,4-6 13,0 0 1,0 0-1,0 0 0,0 0 1,1 1-1,0-1 0,0 1 1,1-1-1,-1 1 0,1-1 1,0 1-1,2 7 0,-2-11-15,1 1 0,0-1 0,0 1 0,0-1 0,0 0-1,0 1 1,1-1 0,-1 0 0,1 0 0,-1 0 0,1 0-1,0 0 1,0 0 0,0-1 0,0 1 0,0 0 0,0-1 0,0 0-1,0 1 1,1-1 0,-1 0 0,1 0 0,-1 0 0,0-1-1,1 1 1,0-1 0,-1 1 0,4-1 0,4 1-51,0 0 0,0-1 0,0-1 1,0 1-1,0-2 0,0 1 0,10-4 0,67-26-556,-4 1-144,-62 28 714,-20 3 32,-1-1 0,0 0 0,1 0 1,-1 0-1,1 0 0,-1 0 0,0 1 0,1-1 0,-1 0 1,0 0-1,1 1 0,-1-1 0,0 0 0,1 0 1,-1 1-1,0-1 0,1 0 0,-1 1 0,0-1 0,0 1 1,0-1-1,1 0 0,-1 1 0,0 0 0,0 2 80,0 0 0,0 0 0,0 0 1,-1-1-1,1 1 0,-1 0 0,1 0 0,-3 5 0,-4 22 778,7-29-839,-1-1-1,1 1 0,0 0 1,1 0-1,-1-1 0,0 1 1,0 0-1,0 0 0,0-1 1,0 1-1,1 0 0,-1-1 1,0 1-1,1 0 0,-1-1 1,0 1-1,1 0 1,-1-1-1,1 1 0,-1-1 1,1 1-1,-1-1 0,1 1 1,0-1-1,-1 1 0,1-1 1,-1 0-1,1 1 0,0-1 1,-1 0-1,2 1 0,2 0 15,1 0-1,-1 0 0,1-1 0,-1 0 1,1 0-1,0 0 0,-1 0 0,1 0 1,-1-1-1,6-1 0,47-18-155,-13 5-281,-42 15 388,4-2-116,0 0 0,0 1 1,1 0-1,-1 0 0,8 1 0,-13 0 88,0 0 0,1 0 0,-1 0 0,0 1 0,1-1 0,-1 0 0,0 1 0,0-1-1,1 1 1,-1-1 0,0 1 0,0 0 0,0-1 0,0 1 0,0 0 0,0 0-1,0 0 1,0 0 0,0 0 0,0 0 0,0 0 0,0 0 0,-1 0 0,1 0 0,-1 1-1,1-1 1,-1 0 0,1 0 0,0 3 0,6 16-614,-7-20 644,0 1 0,1-1 0,-1 0 0,0 0 0,0 1 0,1-1 1,-1 0-1,0 1 0,0-1 0,1 0 0,-1 0 0,0 0 0,1 1 0,-1-1 1,0 0-1,1 0 0,-1 0 0,1 0 0,-1 1 0,0-1 0,1 0 0,-1 0 1,0 0-1,1 0 0,-1 0 0,1 0 0,-1 0 0,0 0 0,1 0 0,-1 0 1,0-1-1,1 1 0,-1 0 0,1 0 0,-1 0 0,0 0 0,1-1 1,-1 1-1,0 0 0,1 0 0,-1 0 0,0-1 0,0 1 0,1 0 0,-1-1 1,0 1-1,0 0 0,1 0 0,-1-1 0,11-15-172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19 389 12787,'-2'2'486,"1"-1"-324,-1 0 0,1 0-1,0 0 1,0 0 0,0 1 0,0-1-1,0 0 1,0 0 0,0 1 0,0-1-1,0 1 1,1-1 0,-1 1 0,0-1 0,1 1-1,0-1 1,-1 4 0,1-5-47,1 0 0,0 1 0,-1-1 0,1 0 0,0 0 1,-1 0-1,1 0 0,0 1 0,-1-1 0,1 0 0,0 0 0,-1 0 1,1 0-1,0 0 0,-1 0 0,1-1 0,0 1 0,-1 0 0,1 0 1,0 0-1,-1-1 0,1 1 0,-1 0 0,1-1 0,0 1 0,-1 0 1,1-2-1,21-10 394,-4 0-264,-1 0 1,-1-2 0,0 0 0,0-1-1,-2 0 1,14-19 0,-18 21-137,-1 0-1,-1-1 1,0 0 0,-1 0 0,0-1-1,-1 0 1,-1 0 0,6-27 0,-10 37-78,0-1 1,-1 1-1,0 0 1,0-1-1,0 1 1,-1-1 0,0 1-1,0 0 1,0-1-1,0 1 1,-5-8-1,6 11-22,-1 1-1,0-1 1,0 1 0,0 0-1,0-1 1,0 1 0,0 0-1,0 0 1,0 0 0,-1 0-1,1 0 1,0 0 0,-1 0-1,1 0 1,0 0 0,-1 1-1,-2-2 1,2 2-9,0 0 1,0 0-1,0 0 1,-1 0-1,1 0 1,0 0-1,0 0 0,0 1 1,-1-1-1,1 1 1,0 0-1,0-1 1,0 1-1,0 0 0,0 0 1,-2 2-1,-2 1-11,1 1 0,0-1-1,0 1 1,1 0 0,-1 0 0,1 0-1,0 1 1,0 0 0,1-1 0,0 1-1,0 0 1,0 1 0,1-1-1,0 0 1,-3 12 0,4-11 1,-1 0 1,1 0-1,0 0 0,1 0 1,0 0-1,0 0 0,0 0 1,1 1-1,0-1 0,0 0 1,1 0-1,0-1 0,0 1 1,6 12-1,-4-14 7,0 0 0,1 0 1,0 0-1,-1 0 0,1-1 0,1 0 1,-1 0-1,1 0 0,-1-1 0,1 0 1,0 0-1,0 0 0,1-1 0,-1 0 1,0 0-1,1-1 0,7 2 0,6 0-16,1-1 0,0-1 0,0-1 0,24-2 0,50-10-80,-84 9 72,0 1 0,0-1-1,0-1 1,-1 0 0,1-1-1,12-7 1,-21 11 22,-1 0-1,0 0 0,0 1 1,0-1-1,1 0 0,-1 0 1,0 0-1,0 0 1,0-1-1,-1 1 0,1 0 1,0 0-1,0 0 1,-1-1-1,1 1 0,-1 0 1,1-1-1,-1 1 1,1-1-1,-1 1 0,0 0 1,0-4-1,0 3 3,0-1 0,-1 1 0,0-1 0,1 1 1,-1-1-1,0 1 0,0 0 0,-1-1 0,1 1 0,0 0 0,-1 0 0,-1-2 0,-7-7 27,0 1 1,-1 0-1,-20-14 0,25 20-3,-27-20 302,-51-51-1,81 73-299,1-1 0,0 1 1,0-1-1,1 1 0,-1-1 0,0 1 0,1-1 0,-1 0 0,0-3 0,2 5-18,0 0-1,0 0 0,-1 1 1,1-1-1,0 0 1,0 0-1,0 1 0,1-1 1,-1 0-1,0 1 1,0-1-1,0 0 1,1 0-1,-1 1 0,0-1 1,0 0-1,1 1 1,-1-1-1,1 1 0,-1-1 1,1 0-1,-1 1 1,1-1-1,-1 1 1,1-1-1,-1 1 0,1-1 1,-1 1-1,1 0 1,0-1-1,-1 1 1,1 0-1,0-1 0,0 1 1,-1 0-1,1 0 1,0 0-1,-1 0 0,1 0 1,1 0-1,8-2-12,0 1 0,0 0-1,0 1 1,0 0 0,17 3 0,54 14-202,-26-5-140,-49-11 321,6 1-336,0 0 1,0 0 0,21-1 0,-30-2 276,1 1 0,-1-1 0,1 1 0,-1-1 0,1 0 0,-1 0 0,0-1 0,1 1 0,-1-1 0,0 1 0,0-1 0,0 0 0,0 0 0,0-1 0,-1 1 0,5-5 0,9-15-475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11763,'-33'97'6836,"12"5"-3868,17-76-2673,2 0-1,0 1 1,2-1-1,1 0 1,8 47-1,-8-66-272,1 0 0,-1 0 0,2 0 0,-1 0 0,1 0 0,6 12 0,-8-17-25,0-1 1,0 0-1,0 1 0,1-1 0,-1 0 0,0 0 0,0 0 0,1 0 0,-1 0 1,1 0-1,-1 0 0,1 0 0,-1-1 0,1 1 0,-1 0 0,1-1 0,0 1 1,-1-1-1,1 0 0,0 0 0,0 1 0,-1-1 0,1 0 0,0 0 0,-1-1 1,1 1-1,0 0 0,0-1 0,-1 1 0,1-1 0,-1 1 0,1-1 0,0 0 1,1-1-1,15-8-78,0-2 0,-1 0 1,0-1-1,-1-1 1,26-29-1,6-4-171,-46 45 236,0 0 1,1 0-1,-1 0 1,0 1 0,1-1-1,-1 1 1,0 0-1,1 0 1,3-2 0,-6 3 12,0 0 0,1 0 1,-1 0-1,1 0 0,-1 0 1,0 0-1,1 0 1,-1 0-1,0 0 0,1 0 1,-1 0-1,0 0 0,1 1 1,-1-1-1,0 0 1,1 0-1,-1 0 0,0 0 1,1 1-1,-1-1 1,0 0-1,0 0 0,1 0 1,-1 1-1,0-1 0,0 0 1,1 1-1,1 16-26,-16 48-18,11-53 1,-1 0 0,2 0-1,0 0 1,0 1 0,1-1 0,1 20 0,0-31 13,0 1 1,0-1-1,1 0 0,-1 0 1,0 0-1,0 0 1,1 0-1,-1 1 0,1-1 1,-1 0-1,1 0 1,0 0-1,-1 0 0,1 0 1,0 0-1,-1 0 1,1-1-1,0 1 0,0 0 1,0 0-1,0-1 1,0 1-1,0 0 0,2 0 1,-1 0 3,0-1 1,0 0-1,1 0 1,-1 0-1,0 0 1,0 0-1,0 0 1,0 0 0,1-1-1,-1 1 1,0-1-1,0 0 1,2 0-1,20-10-274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94 15107,'-1'-1'85,"1"1"0,-1-1-1,0 0 1,0 1 0,0-1 0,0 0-1,1 1 1,-1-1 0,0 1-1,0 0 1,0-1 0,0 1 0,0 0-1,0-1 1,0 1 0,-1 0-1,1 0 1,0 0 0,0 0 0,0 0-1,0 0 1,-1 1 0,0-1 5,-1 1 1,1 0-1,0 0 1,0 0-1,0 0 1,0 0-1,1 0 1,-1 1-1,0-1 1,-1 3-1,-2 1 49,0 0 0,0 1 0,1 0-1,0 0 1,-5 10 0,5-6 25,0 0-1,1 0 0,0 1 1,1-1-1,0 1 1,-1 17-1,3-24-88,0 1-1,0-1 0,1 0 1,-1 0-1,1 0 1,0 0-1,0-1 0,0 1 1,3 5-1,-3-7-25,0 0 0,0-1 1,0 1-1,1-1 0,-1 1 0,0-1 1,1 1-1,-1-1 0,1 0 0,-1 0 1,1 0-1,-1 0 0,1 0 0,0 0 1,0 0-1,-1 0 0,1-1 0,0 1 0,0-1 1,2 1-1,0-1 4,0 0-1,-1 0 1,1 0 0,0 0 0,-1-1-1,1 0 1,-1 0 0,1 0 0,-1 0-1,1 0 1,-1 0 0,0-1-1,0 0 1,1 0 0,-1 0 0,-1 0-1,1 0 1,0 0 0,0-1 0,-1 0-1,1 1 1,-1-1 0,0 0 0,0 0-1,0 0 1,3-6 0,-1-1 16,1 1 1,-1-1-1,-1 0 0,0 0 1,0 0-1,-1 0 1,0-1-1,0-11 0,-1 8-35,-2 0-1,0 0 1,-4-21-1,4 30-44,-1-1 0,1 1 0,-1-1 0,0 1 0,0-1 1,-1 1-1,1 0 0,-1 0 0,0 0 0,-1 1 0,-3-6 0,6 9-1,0 1 0,0-1-1,1 0 1,-1 1 0,0-1-1,0 1 1,0-1 0,1 1-1,-1-1 1,0 1 0,0-1 0,0 1-1,0 0 1,0 0 0,-2-1-1,3 1-4,-1 0 0,1 0 0,0 0 0,-1 1 0,1-1 0,-1 0 0,1 0 0,0 0 0,-1 0 0,1 1 0,0-1 0,-1 0 0,1 0 0,0 1 0,-1-1 0,1 0 0,0 1 0,0-1 0,-1 0 0,1 1 0,0-1 0,0 0 0,0 1 0,-1-1 0,1 1 0,0 1-62,-1 0-1,1 0 1,0 0 0,-1 0-1,1 1 1,0-1 0,0 0-1,1 0 1,-1 0 0,0 0-1,1 0 1,-1 0 0,2 3-1,0-1-64,1 1 0,-1-1 1,1 0-1,0 0 0,0 0 0,0 0 0,0 0 0,1-1 0,0 1 0,0-1 0,0 0 0,0 0 0,0-1 0,0 1 0,1-1 0,-1 0 0,1 0 0,8 2 0,18 3-480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 13939,'-2'-2'137,"0"0"-1,0 1 1,0-1 0,0 0 0,0 1-1,-1 0 1,1-1 0,0 1 0,-1 0-1,1 0 1,-1 0 0,0 1-1,1-1 1,-1 1 0,1-1 0,-1 1-1,0 0 1,1 0 0,-1 0 0,0 0-1,1 1 1,-1-1 0,1 1 0,-1-1-1,0 1 1,1 0 0,0 0-1,-1 0 1,1 0 0,-1 1 0,1-1-1,0 1 1,0-1 0,0 1 0,0 0-1,-3 3 1,-1 3 105,0-1 0,0 1-1,1 0 1,0 1 0,1-1 0,0 1-1,0 0 1,-4 18 0,4-11-124,1 0 1,0-1 0,2 1-1,0 0 1,0 0-1,2 0 1,2 20-1,-2-30-106,0 0-1,1 0 1,0 0-1,0 0 1,0 0-1,1 0 0,0-1 1,0 1-1,5 6 1,-5-9-31,0 0 0,0 0-1,0 0 1,0 0 0,0-1 0,1 1 0,-1-1 0,1 0 0,0 0 0,0 0 0,0-1 0,0 1 0,0-1 0,0 0-1,5 1 1,3-1-119,1-1 0,0 0 0,-1 0 0,1-2-1,-1 1 1,18-6 0,25-2-484,-53 9 596,0-1 1,0 1 0,0 0 0,0 0 0,0 0-1,0 0 1,0 1 0,0-1 0,0 0-1,0 1 1,0 0 0,0-1 0,0 1-1,0 0 1,-1 0 0,1 0 0,3 2 0,-5-2 29,1 0 0,0 0-1,0 0 1,0 0 0,-1 1 0,1-1 0,-1 0 0,1 1 0,-1-1 0,1 0 0,-1 1 0,0-1 0,1 0 0,-1 1 0,0-1 0,0 1 0,0-1 0,0 0 0,-1 2 0,0 3 85,0 0 1,-1-1 0,0 0-1,0 1 1,0-1-1,-1 0 1,0 0 0,0 0-1,0 0 1,-6 7-1,2-5 128,-1 1-1,0-1 0,0-1 0,-1 1 0,1-1 1,-1-1-1,-14 7 0,19-10-236,0 0-1,-1-1 1,1 1-1,-1-1 1,1 0-1,-1 0 1,0 0-1,1-1 1,-1 1-1,0-1 1,0 0-1,1-1 1,-1 1 0,0-1-1,1 0 1,-1 0-1,1 0 1,-1-1-1,-4-2 1,7 3-12,0-1 0,0 1 0,0-1 0,0 0 0,0 0 0,0 1 0,1-2 0,-1 1 0,1 0 1,-1 0-1,1 0 0,0-1 0,0 1 0,-2-4 0,-2-16-341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14003,'1'2'171,"1"0"0,-1 0 0,1 0 0,0-1 0,-1 1-1,1 0 1,0-1 0,0 0 0,0 1 0,0-1 0,0 0 0,1 0 0,-1 0 0,0 0 0,0 0-1,1-1 1,-1 1 0,0-1 0,1 1 0,-1-1 0,1 0 0,3 0 0,-3-1-110,0 1 0,0-1 0,0 0 0,1 0 0,-1-1 0,0 1 0,-1-1 0,1 1 0,0-1 0,0 0 0,-1 0 0,1 0 0,-1 0 0,1-1 0,-1 1 0,3-5 0,-3 4-44,0 0 0,0 0 0,0 0 0,-1 0 0,1-1 0,-1 1 0,0-1 0,0 1 1,0-1-1,0 1 0,-1-1 0,0 1 0,1-1 0,-1 0 0,0 1 0,-1-1 0,1 1 0,-2-7 1,1 8-13,1 0 0,-1 0 0,0 0 0,0 0 0,0 1 0,0-1 0,0 0 0,-1 0 0,1 1 0,0-1 0,-1 1 0,1-1 0,-1 1 0,0-1 0,1 1 0,-1 0 0,0 0 0,0 0 0,0 0 0,1 0 0,-1 0 0,0 1 0,0-1 0,-1 1 0,1-1 1,0 1-1,0 0 0,0 0 0,0 0 0,0 0 0,0 0 0,0 0 0,-3 1 0,1 0-1,-1 0 1,1 1-1,-1 0 1,1 0-1,0 0 0,-1 0 1,1 0-1,0 1 1,1 0-1,-1 0 1,0 0-1,1 0 0,0 1 1,0-1-1,0 1 1,0 0-1,0 0 1,1 0-1,0 0 1,0 0-1,0 1 0,0-1 1,0 1-1,1-1 1,0 1-1,-1 8 1,1-8 4,1 0 0,-1 0 1,1 0-1,0 0 1,1 0-1,-1 0 0,1 1 1,0-1-1,0 0 1,0-1-1,3 8 0,-2-9 1,0 0-1,-1 0 0,1 0 0,0 0 0,0-1 0,0 1 0,1 0 0,-1-1 0,1 0 0,0 1 0,-1-1 0,1 0 0,0 0 1,0-1-1,0 1 0,0-1 0,6 2 0,0 0-18,1-1-1,0 0 1,-1-1-1,1 0 1,0 0 0,0-1-1,0-1 1,0 0-1,12-2 1,12-5-80,44-15 0,3-2 53,-80 25 51,-1 0 0,1-1 0,0 1 0,0 0-1,-1-1 1,1 1 0,0 0 0,0 0 0,-1 0 0,1 0 0,0 0 0,0 0 0,0 0 0,-1 0 0,1 0-1,0 0 1,0 0 0,-1 1 0,1-1 0,0 0 0,0 0 0,-1 1 0,1-1 0,0 1 0,-1-1 0,1 0 0,1 2-1,-2-1 38,0 1-1,0-1 0,0 1 0,0 0 0,0-1 0,0 1 0,0-1 1,-1 1-1,1-1 0,0 1 0,-1-1 0,1 1 0,-2 1 0,1 0 7,-1 2 109,0 1-1,0 0 1,1 0 0,-1-1-1,1 1 1,0 8 0,1-13-141,0 0 1,1 1 0,-1-1-1,0 0 1,1 1 0,-1-1 0,0 0-1,1 0 1,-1 0 0,1 1-1,0-1 1,-1 0 0,1 0 0,0 0-1,0 0 1,0 0 0,0 0-1,0 0 1,0-1 0,0 1 0,0 0-1,0 0 1,0-1 0,0 1-1,0-1 1,1 1 0,-1-1 0,0 1-1,0-1 1,1 0 0,-1 0-1,0 1 1,0-1 0,3 0 0,11 0-129,0 0 0,0-1 1,0 0-1,0-2 0,0 1 1,-1-2-1,1 0 0,14-6 1,-7 2-677,0 2 1,31-5-1,-52 11 747,-1 0-1,1 0 1,0 0-1,0 0 0,0 0 1,0 0-1,0 0 1,0 0-1,0 0 1,-1 1-1,1-1 1,0 0-1,0 1 1,0-1-1,0 0 0,-1 1 1,1-1-1,0 1 1,-1-1-1,1 1 1,0 0-1,-1-1 1,1 1-1,0 0 1,-1-1-1,1 1 0,-1 0 1,1 0-1,-1-1 1,0 1-1,1 0 1,-1 0-1,0 0 1,1 0-1,-1-1 1,0 3-1,1 4 74,0 0 1,-1 0-1,0 1 1,-1 7-1,2 18 304,0-30-474,0 1 0,0-1 0,0 0 1,1 1-1,0-1 0,0 0 0,3 4 1,-5-6 87,1 0 1,0 0 0,0 0 0,-1 0 0,1 0 0,0 0 0,0 0-1,0 0 1,0-1 0,0 1 0,0 0 0,0-1 0,1 1 0,-1-1 0,0 1-1,0-1 1,0 0 0,1 1 0,-1-1 0,0 0 0,0 0 0,0 0 0,1 0-1,1 0 1,10-10-371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4:3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228 224 13107,'-147'40'2459,"79"-23"-605,68-17-1826,-1 0 0,0 0 0,1 0 0,-1 0 0,1 0 0,-1 1 0,0-1 0,1 0 0,-1 0 0,1 0 0,-1 1 0,1-1 0,-1 0 0,1 1 0,-1-1 0,1 1 0,-1-1 0,1 0 0,-1 1 0,1-1 0,0 1 0,-1-1 0,1 1 0,-1 0 0,1 0-6,0 0-1,1-1 1,-1 1-1,0-1 0,1 1 1,-1-1-1,0 1 0,1-1 1,-1 1-1,0-1 1,1 1-1,-1-1 0,1 1 1,-1-1-1,1 0 1,-1 1-1,1-1 0,-1 0 1,2 1-1,33 12 272,-3-6-163,1-1-1,53 1 0,72-7 118,-154 0-239,448-34 285,0-33-507,-185 26-2,1104-121 814,-1318 156-399,15-2 197,115-6 812,-162 14-1176,0 1-1,0 1 0,0 1 0,0 1 1,-1 1-1,33 12 0,-24-4-312,-1 1-1,36 25 0,-64-39 270,0-1 0,0 1 0,0 0 0,0 0 0,0 0 0,0 0 0,-1 0 0,1 0 0,0-1 0,0 1 0,0 0 0,0 0 0,0 0 0,0 0-1,0 0 1,0-1 0,0 1 0,0 0 0,1 0 0,-1 0 0,0 0 0,0 0 0,0-1 0,0 1 0,0 0 0,0 0 0,0 0 0,0 0 0,0 0 0,0 0 0,0 0 0,1-1 0,-1 1 0,0 0 0,0 0 0,0 0 0,0 0 0,0 0 0,0 0 0,1 0 0,-1 0 0,0 0 0,0 0 0,0 0 0,0 0 0,0 0 0,1 0 0,-1 0 0,0 0 0,0 0 0,0 0 0,0 0 0,0 0 0,1 0 0,-1 0 0,0 0 0,0 0 0,0 0-1,0 0 1,0 0 0,0 0 0,1 0 0,-1 0 0,0 0 0,0 0 0,0 1 0,0-1 0,0 0 0,0 0 0,0 0-1,-3-37-294,0 12 127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2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9146,'4'-4'5295,"13"-1"-3787,71 2-1156,-2-3 0,113-23 1,167-58-239,-86 18 312,6 24 415,120 15-494,1 28-85,-138 3-228,-121-3-20,74 0-8,303 7 13,-399 2-37,132 4-71,0-22-208,316-32-9,-550 43 333,-16 1-123,-1 0 0,0-1 0,0 0 0,1-1 0,-1 1 0,0-2 0,0 1 0,11-4 0,-18 5 85,0 0-1,0 0 0,0 0 1,0 0-1,0 0 0,0 0 1,0 0-1,0 0 0,0 0 0,0 0 1,0 0-1,0 0 0,0 0 1,0 0-1,0 0 0,-1 0 1,1-1-1,0 1 0,0 0 0,0 0 1,0 0-1,0 0 0,0 0 1,0 0-1,0 0 0,0 0 1,0 0-1,0 0 0,0 0 0,0 0 1,0 0-1,0 0 0,0 0 1,0 0-1,0-1 0,0 1 1,0 0-1,0 0 0,0 0 0,0 0 1,0 0-1,0 0 0,0 0 1,0 0-1,0 0 0,0 0 1,0 0-1,0 0 0,0 0 0,0 0 1,0 0-1,0-1 0,0 1 1,1 0-1,-1 0 0,0 0 1,0 0-1,0 0 0,0 0 0,0 0 1,0 0-1,0 0 0,0 0 1,0 0-1,0 0 0,0 0 1,0 0-1,0 0 0,1 0 1,-10-2-487,-10 0-241,-5 2-256,0 1 0,0 2 0,-26 5 0,25-3 579,0-2 0,-48 2-1,35-8 349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5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1130 12083,'2'1'146,"0"0"1,0-1 0,0 1 0,0-1 0,0 0 0,0 0-1,0 1 1,0-1 0,0 0 0,1-1 0,-1 1 0,0 0-1,0-1 1,2 0 0,33-13 769,-18 6-564,23-3-154,0 1 1,1 3 0,84-5 0,-34 4-23,266-38 289,-28 4-317,354-50-129,75-8-158,1253-57-202,-1354 128 238,476-36-145,143-76 216,-1020 111 30,346-44 4,144-17 2,1 25-2,-14 32 9,64-4 2,490-10-87,-1182 44 43,-50 1 21,1 2 0,60 8-1,-112-6 9,0 0 0,1 1-1,-1 0 1,0 0 0,0 0-1,9 7 1,-14-9 5,0 0 0,0 1 0,0-1 0,0 1-1,0-1 1,0 1 0,0 0 0,0-1 0,0 1 0,-1 0 0,1 0 0,0 0 0,0-1 0,-1 1-1,1 0 1,-1 0 0,1 0 0,-1 0 0,1 0 0,-1 0 0,0 0 0,1 0 0,-1 0 0,0 0-1,0 1 1,0-1 0,0 0 0,0 0 0,0 0 0,0 0 0,0 0 0,0 0 0,0 0 0,-1 0-1,1 0 1,0 0 0,-1 0 0,1 0 0,-1 0 0,1 0 0,-1 0 0,0 0 0,1 0 0,-1 0-1,0 0 1,0-1 0,-1 2 0,0 0-103,0-1-1,-1 1 1,1-1-1,-1 1 1,1-1 0,-1 0-1,0 0 1,1-1-1,-1 1 1,0 0-1,1-1 1,-1 0-1,0 1 1,0-1 0,-3 0-1,4 0-231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4649,'85'-4'368,"4"0"-600,4-1 216,3 4 328,6-1-344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2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9538,'270'-35'795,"818"-80"2243,-384 56-1503,-387 40-1147,-66 7-367,-243 11-9,37-5-8,-44 6-5,0-1 0,1 1 0,-1 0 0,0-1 0,1 1 0,-1-1 0,0 1 0,0-1 0,1 0 0,-1 1 1,0-1-1,0 0 0,0 0 0,0 0 0,0 0 0,0 0 0,0 0 0,0 0 0,-1 0 0,1 0 0,0-1 0,-1 1 1,1 0-1,-1 0 0,1-1 0,0-1 0,-1-7 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4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12267,'8'10'1227,"-8"-9"-1162,1 0 0,0 0 0,-1 0 1,1 0-1,0 0 0,0 0 0,0-1 0,0 1 0,0 0 0,0 0 0,0-1 0,0 1 0,0-1 0,0 1 1,0-1-1,0 1 0,0-1 0,0 0 0,0 1 0,1-1 0,-1 0 0,1 0 0,30 2 680,0-1-1,57-6 0,1-1-311,249 24-63,-111-2-153,31-1-9,211 3-191,-374-24-17,107-19 1,87-5 2,-263 32-9,1 0 0,0 2 0,-1 2 0,0 0 0,0 2 0,34 14 0,-24-9 5,1-1 1,46 8-1,0-11 25,149-3 0,-29-3-1,-110 1-10,0-3 0,185-24 0,-178 9-5,0 4 0,0 5 1,105 7-1,-72 1 2,-1-6 0,193-29 1,-209 14-8,-43 5 4,79-3 0,-66 14-56,112-8-274,-169 6 272,1-1 0,-1-1 1,0-2-1,42-17 1,-59 18-39,-18 11-3183,9-4 2217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6:3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11162,'0'1'105,"1"0"0,-1 0 0,0 0 0,0 0 0,0 0 0,1 0 0,-1 0 0,0 0 0,1 0 0,-1 0 0,1 0 0,0 0 0,-1 0 0,1 0 0,-1 0-1,1-1 1,0 1 0,0 0 0,0 0 0,1 0 0,1 1-37,0 0 0,0-1 0,0 1 0,0-1 0,0 0 0,6 1 0,4 1-121,0-1 0,19 1 1,-31-3 91,175-6 107,-51 0-55,661-27 513,-579 11-588,253-20 41,-348 37-30,1 6-1,123 16 0,157 48 153,-42-6 44,-48-25-150,-247-32-65,-1-2 1,1-2 0,79-14 0,257-51 30,-316 52 149,-41 7-50,-1 1-1,54-2 1,52 15-129,-17 1-259,-87-8 180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4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10386,'17'2'3791,"13"4"-2450,12 3-1050,2-8 295,0-1 0,1-2 1,48-9-1,14-1-204,32 1-167,263-25 3,-329 26-203,0 4-1,0 3 0,0 4 0,109 14 0,-117-6-1,1-2 1,108-2-1,-169-5-11,253-9 97,-2 21-35,-129-1 92,0-5 1,143-13-1,238-8 8,138-10-154,67-17 122,-465 44-100,312-6 80,-461 1-113,-44 3-4,102-14 1,-146 11-330,-13-1-40,-18-3 129,-11 3 64,-6-2-51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5:4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75 11618,'-30'-14'251,"-1"2"0,0 1-1,-1 1 1,0 2-1,0 1 1,-43-3 0,54 8-163,-1 2 0,0 0 0,0 1 0,0 1 0,0 1 0,1 2 0,0 0 0,0 1 1,0 1-1,-28 13 0,25-7-26,0 1 1,1 1 0,1 1 0,1 1 0,0 1-1,1 1 1,1 0 0,1 2 0,1 0-1,1 1 1,1 0 0,0 2 0,2-1-1,1 2 1,1 0 0,-9 26 0,11-22-43,2 0 0,0 0 0,2 1 0,1 0 1,1 0-1,2 0 0,1 0 0,1 0 0,2 0 0,1 0 1,1 0-1,2-1 0,1 0 0,15 38 0,-11-39-36,2 0-1,1 0 0,1-2 1,1 0-1,1-1 0,40 41 1,-45-53 39,0 0 1,1-1-1,1-1 1,0 0-1,0-2 1,1 1-1,0-2 1,0 0 0,1-1-1,1 0 1,-1-2-1,35 7 1,-40-11 84,0 0 0,1-1 0,-1 0 0,0-1 0,0 0 1,0-1-1,0-1 0,0 0 0,-1 0 0,1-1 0,-1-1 0,0 0 1,0 0-1,-1-1 0,1 0 0,-1-1 0,0-1 0,-1 1 0,10-11 0,4-6 195,-1-1-1,-2-1 0,0-1 0,-2 0 0,27-55 0,-26 42-170,-1 0-1,-2 0 1,-3-2-1,13-56 1,-22 74-300,0-1-1,-1 0 1,-2 0-1,0 1 1,-2-1 0,-1 0-1,-1 0 1,-11-47 0,12 65-58,-1-1 1,0 1-1,0 0 0,-1 0 1,0 0-1,0 0 1,0 1-1,-1-1 0,-9-8 1,11 11 98,-1 1 0,1 0 0,-1 1 0,0-1 0,0 1 0,0-1 0,0 1 0,0 0 0,0 1 0,-1-1 0,1 1 0,-1 0 0,1 0 0,-1 0 0,0 0 0,-8 1 0,-23 7-770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6:4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11066,'91'11'3517,"133"14"-3170,-193-22-213,0-2 1,-1-1 0,1-2-1,-1-1 1,35-7-1,-26 4 63,-20 4-79,36 1 0,-44 2-95,1-1-1,-1 0 1,1-1 0,0 0-1,-1-1 1,1 0 0,18-7-1,21-9 83,0 1 0,1 3-1,1 2 1,1 2-1,-1 3 1,1 2-1,60 2 1,390 28-37,-204-5-40,530-36 169,-722 9-200,1 4 1,-1 5-1,110 16 0,-151-8 15,103 0 0,-202-4 110,-38-12-2132,46 3 1631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6:4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236 169 10034,'-5'4'1066,"8"-3"-324,23 0 52,39-4-4,21-8-442,0-3 0,163-48 0,-239 59-343,0 0 0,-1-1 1,1 0-1,0-1 0,-1 0 1,0 0-1,10-8 0,-19 13-3,1 0-1,-1 0 1,1-1-1,-1 1 1,0 0-1,1-1 1,-1 1-1,1-1 1,-1 1-1,0 0 1,1-1-1,-1 1 1,0-1-1,1 1 1,-1-1-1,0 1 1,0-1-1,1 1 0,-1-1 1,0 0-1,0 1 1,0-1-1,0 1 1,0-1-1,0 1 1,0-1-1,0 0 1,0 1-1,0-1 1,0 1-1,0-1 1,0 1-1,0-1 1,-1 1-1,1-1 1,0 0-1,0 1 1,-1-1-1,1 1 0,0-1 1,-1 1-1,1 0 1,0-1-1,-1 1 1,1-1-1,-1 1 1,1 0-1,-1-1 1,1 1-1,-1 0 1,1-1-1,-1 1 1,1 0-1,-1 0 1,1 0-1,-1-1 1,1 1-1,-1 0 1,0 0-1,-40-9 95,38 9-85,-56-5 237,0 2-1,-95 7 1,-116 32 488,228-29-579,1 1 0,0 2 0,-53 21-1,92-30-149,0 0-1,0 0 1,0 0-1,0 0 1,0 1-1,0-1 1,0 0-1,0 1 1,-2 2-1,4-4-5,0 0 0,0 0 0,0 1 0,0-1 0,-1 0 0,1 0 0,0 1 0,0-1 0,0 0 0,0 0 0,0 1 0,0-1-1,0 0 1,0 0 0,0 1 0,0-1 0,0 0 0,0 0 0,0 1 0,1-1 0,-1 0 0,0 0 0,0 1 0,0-1 0,0 0 0,0 0 0,0 1 0,1-1 0,-1 0 0,0 0 0,0 0 0,0 0 0,1 1 0,-1-1 0,0 0-1,0 0 1,0 0 0,1 0 0,-1 0 0,0 1 0,0-1 0,1 0 0,-1 0 0,5 1-1,0 0 1,0 0-1,0 0 0,0 0 1,0-1-1,0 0 0,6 0 1,77-9-86,124-29 0,30-3-235,-226 37 320,-27 1 133,-26-1 190,16 3-72,-127-2 689,129 4-700,0 0-1,0 2 0,0 0 0,1 1 0,-28 10 0,45-14-222,1 0-1,-1 0 0,1 0 1,0 0-1,-1 0 0,1 0 1,-1 0-1,1 0 0,0 1 1,-1-1-1,1 0 0,0 0 1,-1 0-1,1 1 0,0-1 1,0 0-1,-1 0 0,1 1 1,0-1-1,-1 0 0,1 1 1,0-1-1,0 0 0,0 1 1,-1-1-1,1 0 0,0 1 1,0-1-1,0 0 0,0 1 1,0 0-1,12-2 213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6:5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30 11907,'-18'-20'1536,"13"12"-773,5 6-225,2 4 164,4 2-703,-1-1-1,1 1 1,-1-1-1,1 0 1,0 0-1,0-1 1,0 0-1,11 2 1,53 7-53,-69-10 56,264 15 8,-48-5 66,258 52 60,140 8-80,31-69-31,1-33 2,-517 24-24,528-36 8,109-6-45,1 27-10,-246 34-200,-7-1-58,-395-14 301,77 2 1248,-176 4-1061,-6 1 53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0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 10218,'-12'6'1640,"20"-2"-550,24 2-417,-31-6-688,694 46 1562,5-45-1361,-657-2-174,418-1 65,0 26-28,108 17 368,0-44 242,-175-30-435,-6-32 43,-307 46 74,114-25 100,-141 35-1147,91-4-1,-78 11-17,-50 2 518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6:5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14195,'7'-5'351,"-1"1"0,1 1-1,0-1 1,0 1 0,1 0 0,-1 1-1,1-1 1,-1 2 0,1-1 0,-1 1-1,11-1 1,-13 2-325,0 0-1,0 0 1,0 1-1,0-1 1,-1 1 0,1 0-1,0 1 1,-1-1-1,1 1 1,-1 0 0,1 0-1,-1 0 1,0 0-1,0 1 1,0 0 0,0 0-1,0 0 1,-1 0-1,5 4 1,-6-3 3,0 0 0,0 0 0,0 0-1,0 0 1,0 0 0,-1 1 0,1-1 0,-1 0 0,-1 1-1,1-1 1,0 0 0,-1 1 0,0-1 0,0 1 0,0-1-1,-1 1 1,-1 7 0,-3 7 146,0-1-1,-12 30 1,-32 59 174,-69 113 1,86-165-633,9-19 711,23-36-428,0 0 0,0 0-1,0 0 1,0 0 0,0 0 0,0 0-1,0 0 1,0 0 0,0 0 0,-1 0-1,1 0 1,0 0 0,0 0 0,0-1 0,0 1-1,0 0 1,0 0 0,0 0 0,0 0-1,0 0 1,0 0 0,0 0 0,0 0-1,0 0 1,0 0 0,0 0 0,0 0-1,0 0 1,0 0 0,-1 0 0,1 0-1,0 0 1,0 0 0,0 0 0,0 0-1,0 0 1,0 0 0,0 0 0,0 0 0,0 0-1,0 0 1,0 0 0,0 0 0,0 0-1,0 0 1,-1 0 0,1 0 0,0 0-1,0 0 1,0 0 0,0 0 0,0 0-1,0 0 1,0 0 0,0 0 0,0 1-1,0-1 1,0 0 0,0 0 0,0 0-1,0-10-15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11050,'5'0'289,"1"-1"-1,-1 0 0,0 0 0,1-1 1,-1 1-1,9-5 0,20-6 410,1 6-338,1 2 0,0 1 0,71 3 0,109 24-86,29 1-200,307-52 9,-146-1-19,-228 25 25,261-14 1138,-3 11-129,-44 2-1042,610-81-313,-996 84 259,254-15 129,116 24 267,-357-10-189,1 1 0,28-8 0,-37 6-389,-18 2 429,1 1-250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1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2749 9050,'32'-46'1943,"-17"23"-1152,0 1 1,2 1-1,0 0 1,2 1-1,0 1 0,22-17 1,2 6-513,-6 5 383,-2-1 0,51-48-1,-59 46-333,-10 12-192,27-35 0,-19 19-38,-2-2 0,-1 0 0,-2-1 0,31-72 0,-41 79 95,-4 12-85,-1 1-1,5-23 1,-9 32-76,0 0 0,0 0 0,-1 1 0,0-1 1,-1 0-1,1 0 0,-1 1 0,0-1 0,0 0 0,-4-9 0,-6-16 169,-14-56 0,21 72-124,-1 0-1,0 1 1,-13-22 0,-4-12 0,14 32-6,0 1 0,0 0 0,-2 1 0,0 0 1,0 0-1,-13-12 0,7 8-58,7 6 12,1 0-1,0-1 1,-9-20 0,-9-16 20,0 9-12,-55-95 357,75 124-330,0-1 0,1 0 0,0 0 1,1-1-1,-4-24 0,7 33-38,1-1 1,0 0-1,0 0 0,0 1 0,1-1 0,-1 0 1,1 1-1,0-1 0,1 0 0,-1 1 0,1-1 1,0 1-1,0 0 0,0 0 0,1 0 0,-1 0 0,1 0 1,0 0-1,6-6 0,-2 5-20,0-1 0,0 1 0,0 0 0,0 1 0,1 0 1,0 0-1,0 1 0,0-1 0,11-1 0,81-16-18,-77 18 16,10-4-7,-26 5-3,0 0 1,1 0-1,-1 1 0,1 0 1,-1 0-1,1 1 0,0 0 1,-1 1-1,15 2 0,-14-2 9,0 1 0,0-1-1,0-1 1,0 0 0,0 0 0,0 0-1,0-1 1,0 0 0,0-1 0,0 0-1,9-3 1,13-6 8,44-24 0,-28 12-39,31-9 27,-43 18-141,-1 0 0,0-2 0,53-36 0,-32 16 110,-34 24 38,-2-1-1,1 0 1,-2-2 0,23-23 0,-15 15-18,-22 21 23,0 1-1,-1-1 1,1-1 0,-1 1 0,1 0 0,-1 0-1,0-1 1,0 1 0,0-1 0,0 0 0,-1 0-1,1 1 1,-1-1 0,1 0 0,-1 0-1,0-1 1,0 1 0,-1 0 0,1 0 0,-1 0-1,1-5 1,-3-16 0,-1 1-1,-1 0 0,-1 1 1,-12-35-1,4 12-4,13 44-9,-1 0 0,1-1 0,0 1 0,0 0 0,-1 0 0,1 0 0,0 0 0,-1 0 1,1 0-1,-1 0 0,1 0 0,-1 0 0,0 1 0,1-1 0,-1 0 0,0 0 1,0 0-1,1 1 0,-1-1 0,0 0 0,0 1 0,0-1 0,0 1 0,0-1 0,0 1 1,0-1-1,0 1 0,0 0 0,0-1 0,-2 1 0,4-2-4,0 0 0,-1 0 1,1 0-1,0 0 0,0 0 0,0 0 0,0 0 0,1 0 0,1-2 0,-2 3 5,12-22 19,14-29 0,3-6 10,-25 51-27,1-1 1,0 1 0,0 0 0,0 1-1,1-1 1,0 1 0,0 1 0,1-1-1,0 1 1,12-6 0,-2 2-2,1 1 0,0 1 1,34-9-1,-26 10-8,-3-1-23,1 2 1,0 0 0,31 0-1,-55 5 27,0 0 0,0 1 0,0-1 0,1 0 0,-1 1-1,0 0 1,0-1 0,0 1 0,0 0 0,0-1 0,0 1 0,0 0 0,0 0-1,-1 0 1,1 0 0,0 0 0,0 0 0,-1 0 0,1 0 0,-1 0 0,1 0-1,-1 0 1,1 0 0,-1 0 0,0 1 0,1-1 0,-1 2 0,1 2 1,0 0 1,0 0-1,0-1 1,-1 1-1,0 9 1,-3 0 0,-1-1-1,0 1 1,-1-1-1,0 0 1,-12 19-1,-5 15-10,12-22 2,0 0 0,2 1 0,-7 39 0,13-57-2,1 0 1,1 1 0,-1-1-1,2 0 1,-1 1-1,1-1 1,0 0 0,0 0-1,1 1 1,1-1 0,-1 0-1,1-1 1,0 1-1,1-1 1,7 13 0,1-4-8,-1 1 0,-1-1 0,11 27 0,-19-39 12,0 1 0,1-1 0,0 0 0,0 1 0,0-1 0,0-1 0,0 1 0,1 0 1,0-1-1,0 0 0,0 0 0,0 0 0,0 0 0,1-1 0,-1 1 0,1-1 0,0 0 1,0-1-1,-1 1 0,1-1 0,7 1 0,12 2 3,0-2 1,0 0-1,32-3 0,-22 0 13,94 10-13,-18-1 84,234 1-17,-343-9-61,1 0 0,-1 0 0,0 0 0,0 0 0,1 0-1,-1 0 1,0 0 0,0 1 0,0-1 0,0 1 0,1-1 0,-1 1 0,0-1 0,0 1 0,0-1 0,0 1 0,0 0 0,0 0 0,0 0-1,-1-1 1,1 1 0,0 0 0,1 2 0,-1 0-14,1 0 0,-1 0 0,0 1 0,0-1 0,0 1 1,0 4-1,-1-4 15,1 0 1,0-1-1,0 1 1,0-1-1,0 1 1,0-1 0,4 7-1,-3-8 2,1 2-4,0 0 1,0 0 0,0 1-1,0-1 1,-1 1-1,0-1 1,0 1-1,0 0 1,0-1-1,-1 1 1,0 0 0,0 0-1,0 0 1,0 9-1,-1 54 10,-2 97 28,2-156-34,1-1 1,0 1 0,0-1 0,0 0 0,1 1 0,0-1 0,1 0 0,0 0 0,0 0 0,1-1 0,5 10 0,7 7-6,35 43 1,-32-44-2,-17-20-5,0-1 0,-1 1 1,1 0-1,-1 0 0,1 0 1,-1 0-1,0 0 0,0 1 1,-1-1-1,1 0 0,0 0 1,-1 1-1,0-1 0,0 0 0,0 1 1,-1 3-1,-1 6-24,0 0 0,-9 23 0,-1 9-35,-12 168-518,24-200 493,1 1 0,1 0 0,0-1 1,1 1-1,0-1 0,1 0 0,7 17 0,-2-2-336,-7-25 367,-1 1-1,0-1 1,0 1 0,-1 0-1,1 0 1,-1-1 0,1 1-1,-1 0 1,-1 0 0,1 0-1,0-1 1,-2 5-1,0-1 86,-1 0-1,0 0 1,-1-1-1,0 1 0,-5 6 1,7-9-2,-1 0 53,0 0 1,1 0-1,-1 0 0,0 0 0,-1-1 1,-3 4-1,5-6-49,1 0-1,-1 0 1,0 0 0,1-1-1,-1 1 1,0 0 0,0-1-1,0 0 1,1 1 0,-1-1-1,0 0 1,0 0 0,0 0-1,0 0 1,0 0 0,1 0-1,-1-1 1,0 1 0,-2-1-1,-30-5-85,-1 1-1,0 2 0,0 2 1,-39 3-1,5-1-74,31 0 149,0 1 0,-62 11 0,76-9 1,-38 0-1,39-3-54,-44 7 1,36-1 26,3-2 15,0 1 1,-1 2 0,2 1 0,-29 13 0,-73 49-61,66-35 377,61-35-306,1-1 0,-1 1 0,0 0 0,1 0 0,-1 0 0,1 0-1,0 0 1,-1 0 0,1 1 0,0-1 0,-1 0 0,1 1 0,0-1-1,0 1 1,0-1 0,1 1 0,-1-1 0,0 1 0,0 0 0,1-1-1,-1 1 1,1 0 0,0 0 0,-1-1 0,1 1 0,0 0 0,0 0 0,0 0-1,0-1 1,1 1 0,-1 0 0,0 0 0,1-1 0,-1 1 0,1 0-1,-1-1 1,1 1 0,0 0 0,0-1 0,0 1 0,0-1 0,0 1-1,0-1 1,0 0 0,0 1 0,1-1 0,1 2 0,164 129 524,-156-124-385,0-2 0,0 1-1,1-1 1,-1-1 0,1 0-1,0-1 1,14 3 0,-9-2 152,0 1 1,25 12-1,-33-12-241,-1 0 0,1 1 0,-1 0 0,-1 0 0,14 16 0,15 14 70,-15-17-69,27 34 0,-30-32-49,37 34-1,-27-34-283,51 29-1,-52-35-5,-1 1 0,39 34 0,-43-27 94,-19-20 188,1 1 0,0-1 0,0 0-1,0 0 1,1 0 0,-1-1 0,6 4-1,3 1 20,-2-3-55,-1 0 1,0 1 0,-1 1-1,0 0 1,0 0-1,10 11 1,-12-11-39,-5-4 20,1-1 0,-1 1 0,0-1 0,0 1-1,0 0 1,-1 0 0,2 3 0,-2-5 32,-1 0-1,0 0 1,0 0-1,0 0 0,0 1 1,0-1-1,0 0 0,0 0 1,0 0-1,0 0 1,0 0-1,-1 0 0,1 0 1,-1 0-1,1 0 0,0 0 1,-1 0-1,0 0 1,1 0-1,-1 0 0,1 0 1,-1-1-1,0 1 0,0 0 1,0 0-1,-1 0 1,-3 4-53,-1-1 1,0 0 0,0 0-1,-1 0 1,1-1 0,-1 0-1,0 0 1,0-1 0,0 0-1,0 0 1,0-1 0,-7 1 0,-13 1-617,-53-4 1,32 0 160,-72 0 209,-185-25 0,184 13 308,-150 2 1,66 6 6,-238-32-1,389 31 274,1-1-1,1-3 0,0-2 0,0-2 0,-93-40 0,119 41-38,-1 2 0,-1 1 0,-37-9 0,46 15 14,0 1-1,0 1 0,-1 1 1,0 0-1,-36 5 0,-19 9-649,74-13 392,1 0 0,-1 0 1,1 0-1,-1 0 0,1 0 1,-1 0-1,1 0 0,-1 0 1,1 0-1,-1-1 0,1 1 0,-1 0 1,1 0-1,-1 0 0,1-1 1,0 1-1,-1 0 0,1-1 0,-1 1 1,1 0-1,0-1 0,-1 1 1,1 0-1,0-1 0,-1 1 0,1-1 1,0 1-1,0-1 0,-1 1 1,1-1-1,0 0 0,-2-11-263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16940,'7'-4'1680,"-7"7"-1232,-1 9-216,-2 6 864,0 9-552,-1 4-159,2 10-217,1 4-80,1 3-240,1-1-120,4-3-241,-2-3-167,2-8-408,0-6-672,-5-14 1240,-3-6-321,-6-10 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14395,'0'-1'129,"0"0"0,0 0 0,1 0 0,-1-1 0,0 1-1,1 0 1,-1 0 0,1 0 0,-1 0 0,1 0 0,-1 0 0,1 0 0,0 0 0,-1 0-1,1 0 1,0 0 0,0 0 0,0 1 0,0-1 0,0 0 0,0 1 0,0-1 0,0 1-1,0-1 1,0 1 0,0-1 0,0 1 0,0-1 0,3 1 0,4-2 289,0 1 0,1 0-1,10-1 1,-8 2-41,25-2 1,0 1 0,0 2 0,66 11 0,-88-9-381,-1-1 0,1 2 0,-1 0 0,1 1 1,-2 0-1,1 1 0,0 0 0,-1 1 0,0 1 0,-1 0 1,0 0-1,0 1 0,10 11 0,-18-17 6,0 1 1,0 0-1,-1 0 1,1 0-1,-1 0 1,1 0-1,-1 1 1,-1-1-1,1 1 1,-1 0-1,0-1 1,0 1-1,0 0 1,0 0-1,-1-1 1,0 1-1,0 0 1,0 0-1,-1 0 1,1-1-1,-1 1 1,0 0-1,-1 0 1,1-1-1,-1 1 1,0-1-1,0 0 1,0 1-1,-1-1 1,-2 4-1,-6 7 163,-1 0-1,0-1 1,-1-1-1,0 0 1,-1-1-1,-22 16 1,5-6 309,0-2-1,-43 21 1,60-34-343,1-1 1,-2-1 0,1 0-1,0-1 1,-1 0 0,0-2-1,0 1 1,-23-1 0,36-2-220,-1 0 0,1 1 0,0-2 0,0 1 0,0 0 0,0 0 0,0-1 0,0 1 0,0-1 0,0 1 0,0-1 0,0 0 0,0 0 0,0 0 0,0 0 0,0 0 0,1-1-1,-1 1 1,0 0 0,1-1 0,-1 1 0,1-1 0,0 0 0,0 1 0,-1-1 0,1 0 0,0 0 0,0 0 0,0 0 0,1 0 0,-1 0 0,0 0 0,1 0 0,0 0 0,-1-4 0,1-3-151,0 0-1,1-1 1,0 1-1,0 0 1,4-14-1,5-14-740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15027,'-14'12'1657,"-2"1"-1145,2 0-248,1-2 1368,5 1-1144,0-4-232,5 4-400,3-2-296,2-5 384,2 1-80,3-3-64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 13587,'-37'21'872,"2"1"-2232,2-2 1424,5-3 168,5-1-200</inkml:trace>
  <inkml:trace contextRef="#ctx0" brushRef="#br0" timeOffset="1">195 514 12187,'-24'39'1208,"2"-2"-936,2-4-280,4-5 776,2 0-280,4-7-224</inkml:trace>
  <inkml:trace contextRef="#ctx0" brushRef="#br0" timeOffset="2">24 1210 13163,'-12'42'936,"4"-2"-1104,7-3 144,-1-5 312,1-5-128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1568 14755,'8'-38'221,"3"1"0,1 0 0,23-51 0,-18 49-1275,-1-1-1,14-61 1,-26 74 1136,0-1-1,-2 1 1,-2-1-1,0 0 1,-6-44-1,-3 17 1086,-29-97-1,20 97-1318,-3 0 0,-1 1 1,-3 1-1,-38-58 0,35 69 1274,-36-41-1,52 66-736,0-1-1,1-1 1,1 0-1,1-1 1,-11-30 0,-4-10-948,-10-14 276,17 33 123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1601 382 14283,'-81'-23'4027,"62"19"-3217,-1 0 1,1-2 0,1-1 0,-1 0 0,1-1-1,-29-18 1,18 5-967,-96-62-2256,107 73 1928,-1 1 0,1 0 0,-1 2 0,-1 0 0,-28-5 0,-306-72-885,335 77 1442,-28-8 400,-65-12-1,97 25-388,-1 0-1,1 1 0,-1 0 0,1 1 1,0 1-1,-1 1 0,1 0 1,-23 7-1,0 3-283,1 3 0,-68 37-1,-62 51-3135,144-89 2708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2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10146,'-7'5'800,"-3"-1"-584,-3 0-56,-3 6 313,-3 2-169,-1 2-80,-1 2-8,1 0-88,0 1-80,1-3 8,3-1-24,6-4-24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6705,'-41'46'521,"-4"2"-449,-4-2-601,1-1 1354,0-5-913,7-3-128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0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33 14643,'5'-11'1484,"6"-10"889,-10 21-2323,-1 1 0,1-1 0,-1 0 0,1 1 0,0-1 0,-1 1 0,1 0 0,-1-1 0,1 1 0,-1-1 0,0 1 0,1 0 0,-1-1 0,0 1 0,1 0 0,-1-1 0,0 1 0,0 0 1,1 1-1,4 16 199,-4-17-231,2 14 183,-1 0-1,0 0 1,-1 0-1,0 0 1,-1 1-1,-4 27 1,-23 92 791,23-119-891,-24 118 263,24-92-3870,4-61 2890,-3-5-183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11106,'1'27'126,"0"-1"-1,1 1 1,2-1-1,1 0 1,1 0-1,1 0 1,1-1-1,1 0 1,1-1-1,26 44 1,-33-62-177,1 0 1,0 0 0,0 0 0,1-1 0,-1 1 0,1-1-1,0-1 1,0 1 0,1-1 0,10 7 0,-8-6 128,-1 0 0,0 0 0,-1 0 0,1 1 0,-1 0 0,0 0 0,-1 1 0,1-1 0,5 10 0,0 5 421,18 43-1,-20-43-235,0 0 0,22 34-1,-27-49-237,1 0 0,0-1 0,0 1 0,0-1 0,0 0-1,1-1 1,0 1 0,0-1 0,0 0 0,1-1 0,-1 1-1,1-1 1,0-1 0,9 3 0,7 1-52,1-2 1,0-1-1,26 1 1,42 5-287,-82-8 248,0 2 0,0-1 0,-1 1 1,0 1-1,1-1 0,16 11 0,-9-2-45,32 30 0,-40-33 204,0-1 0,0 0 0,1 0 0,0-1 0,0 0 0,1-1 0,-1 0-1,1-1 1,22 8 0,-4-8-41,-1-2-1,1 0 1,0-2-1,38-3 0,-64 2-40,41-1-90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13003,'17'10'1472,"0"0"-968,2-9-248,5-1 856,6-4-1168,5-3 297,6-2-105,4 0-128</inkml:trace>
  <inkml:trace contextRef="#ctx0" brushRef="#br0" timeOffset="1">736 15 13131,'36'-5'1408,"3"1"-984,2 0-208,2 2 864,2 2-759,3 3-121,-3 1-232,-1 1-128,-4 0-137,-2-3-79,-4-2-40,-1 0 192,-4-4 40,-2-2-32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2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0 679 11923,'10'-5'609,"-1"0"0,0 0 0,-1-1 0,0-1 0,0 1 0,8-9 0,-5 4-775,-1-1 0,-1 0 1,12-21-1,-1-5-2445,30-82 0,-34 78 2519,78-265 10439,-89 285-10576,4-10 306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2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6217,'38'28'664,"8"-9"-912,2-6 176,3-10 1033,1-3-849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2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9362,'145'0'482,"80"4"-1810,-179-1 675,-1 3 1,87 21 0,-112-21 533,212 51 634,-203-53-177,-1-1 1,1-1-1,-1-1 0,1-2 1,0-1-1,37-7 0,-21-3-141,-1-1 1,0-2-1,-1-2 0,77-44 0,-69 33-288</inkml:trace>
  <inkml:trace contextRef="#ctx0" brushRef="#br0" timeOffset="1">1741 218 8018,'29'-11'1088,"-4"-1"-616,-3-8-200,-2-1 520,-3-6-440,-1-5-552,-5 1 392,-1-1-144,-2 1-176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17132,'7'-6'1304,"-1"12"-1008,-3 11-152,-1 11 496,-2 13-104,-2 15-336,-1 7-96,3 10-80,0 5 24,2 0-16,-2 0-16,3-5 24,1-7-136,-1-10-392,1-8-200,-1-13 560,1-11-88,2-24-120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15179,'1'8'1401,"12"-12"-761,4-9-208,12-11 672,6-6-304,13-11-120,5-2-56,12-5-127,1-2-121,-5 4-208,-2 4-192,-7 9-400,-8 6-217,-15 8-159,-9 4 592,-16 9-200,-7 4-144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14355,'3'20'1184,"6"7"-736,2 5-168,11 8 377,5 6-41,10 3-48,6-2-32,6-3-168,4 1-136,1-11-576,-1-4 1112,-1-10-736,-2-10 16,-8-21-40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37 14243,'-5'-4'150,"0"1"0,0 0 0,0 0 1,-1 1-1,1 0 0,-1 0 0,0 0 0,0 1 0,1-1 0,-1 1 0,0 1 1,0-1-1,0 1 0,0 0 0,0 1 0,0-1 0,-9 3 0,10-1-113,-1-1-1,1 1 1,0 1-1,0-1 0,1 1 1,-1 0-1,0 0 0,1 1 1,0-1-1,-1 1 1,2 0-1,-1 0 0,0 0 1,1 0-1,0 1 1,0 0-1,0-1 0,0 1 1,-2 7-1,-1 6-18,0-1 0,1 1 1,1 0-1,1 0 0,0 0 0,1 34 0,1-39-3,2-1-1,0 0 0,0 0 0,1 0 1,1 0-1,-1 0 0,2-1 1,0 1-1,0-1 0,1 0 1,9 14-1,-12-21 11,0-1 0,0 0 1,0 0-1,1-1 0,-1 1 1,1 0-1,-1-1 0,1 1 1,0-1-1,0 0 0,0 0 1,1 0-1,-1-1 0,0 1 1,1-1-1,-1 0 0,1 1 1,-1-1-1,1-1 0,-1 1 1,1-1-1,0 1 0,-1-1 1,1 0-1,0 0 0,0-1 1,-1 1-1,1-1 0,-1 0 1,1 0-1,-1 0 0,1 0 1,-1-1-1,4-1 0,2-2 83,-1 0 0,0-1 0,0 0 0,0 0 1,-1-1-1,0 0 0,0 0 0,0 0 0,-1-1 0,-1 0 0,9-16 0,-8 12-31,-1 0 0,-1 0 0,-1 0 1,1-1-1,-2 1 0,0-1 0,0 0 0,-1 0 0,-1 0 0,0 0 0,-1 0 1,-3-16-1,3 20-203,0 0 0,-1 1 0,-1-1 0,1 1 0,-1 0 0,-1 0 0,0 0 0,0 0 0,0 0 0,-1 1 0,0 0 0,0 0 0,-1 0 0,0 1 0,0 0 0,-1 0 1,0 0-1,0 1 0,-7-5 0,10 8-110,0 0 0,-1 0 1,1 1-1,0-1 1,0 1-1,-1 0 0,1 0 1,-6 0-1,8 1 172,0 0 0,0 0-1,0 1 1,0-1 0,0 0 0,0 1 0,0-1 0,0 1-1,1 0 1,-1-1 0,0 1 0,0 0 0,1 0-1,-1 0 1,1 0 0,-1 0 0,1 1 0,-1-1 0,1 0-1,0 1 1,-1-1 0,0 3 0,-13 30-943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8946,'0'10'4625,"12"10"-3721,1 3-432,4 4-136,4 3 512,5 3-199,3 3-57,2-3-224,2 1-104,-1-1-144,-3-5-144,-6-6-400,-6-7 400,-16-15-80,-1-10-8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0:1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8626,'5'1'80,"0"-1"0,0 0 0,0 0 0,0-1 0,6 0 0,11-1-119,-1 1 0,1 1 0,-1 1 0,31 6 0,2-1 34,512 28 1884,0-54-313,25-54-906,-37 3-515,-544 70-144,586-51 81,-455 47-61,0 6 0,173 24 0,-200-12-9,-1-6 0,163-8 0,222-60 21,-304 21-156,-193 40 102,-4 0-3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0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5 107 12971,'-1'-1'235,"1"0"1,-1 0 0,1 0-1,-1 0 1,1 0 0,0 0-1,0 0 1,-1 0-1,1 0 1,0 0 0,0 0-1,0 0 1,0-1 0,0 1-1,0 0 1,0 0-1,1 0 1,-1 0 0,0 0-1,1 0 1,-1 0 0,1 0-1,0-2 1,0 3-139,-1 0 1,1-1-1,0 1 1,0 0-1,0 0 1,0-1-1,0 1 1,0 0-1,0 0 1,0 0-1,0 0 1,0 0-1,0 1 1,0-1-1,-1 0 1,1 0-1,0 0 0,0 1 1,0-1-1,1 1 1,7 3 20,-2 1 0,1-1 0,0 1 0,9 9 0,8 11 88,-2 1 1,-1 1-1,-1 1 0,-2 1 0,20 37 0,41 60 204,-55-99-176,-25-27-213,1 1 0,0 0 0,-1-1-1,1 1 1,0-1 0,0 1 0,-1-1 0,1 0 0,0 1-1,0-1 1,0 0 0,0 1 0,0-1 0,0 0-1,-1 0 1,1 0 0,0 0 0,0 0 0,0 0 0,0 0-1,0 0 1,0 0 0,0 0 0,0-1 0,-1 1-1,1 0 1,0 0 0,0-1 0,0 1 0,0-1 0,-1 1-1,1-1 1,0 1 0,-1-1 0,1 1 0,1-2-1,1-2 65,0-1 1,0 1-1,-1-1 0,0 0 0,1 0 0,-1 0 0,-1 0 0,1 0 0,0-6 0,7-53 455,-7 49-422,13-318 270,-15 339-1317,1 1 1,-1-1-1,2 0 1,2 11 0,0-13 187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46 17188,'19'-36'718,"-13"27"-532,-16 19-251,-90 99-613,-159 205 2663,198-223-1474,-69 137-1,123-214-609,2-5-101,0 0 1,1 0-1,-3 10 0,8-14 0,4-4-61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19244,'9'3'1376,"-9"11"-1104,0 6-144,-3 9 497,3 8-233,0 6-248,0 4-56,3 3-256,0-2-232,2-7-745,2-5 993,-8-17-176,-5-13-88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35 15275,'-7'-5'276,"0"1"-1,-1-1 0,0 1 0,1 1 1,-2-1-1,-14-3 0,18 6-204,0 0 0,0 1 0,1 0-1,-1 0 1,0 0 0,0 0 0,0 1 0,0 0-1,1 0 1,-1 0 0,0 1 0,1-1-1,-10 5 1,3 1 9,0 1 1,0-1-1,0 2 0,1-1 0,0 1 1,1 1-1,0 0 0,0 0 0,1 1 1,-8 15-1,3-5-56,2 1-1,0 1 1,1 0 0,-10 41 0,15-46-30,1 0 1,1 0 0,1 0-1,0 0 1,2 0-1,0 1 1,3 21 0,-2-33 0,1 0 1,0 0 0,0 0 0,0-1 0,1 1-1,-1-1 1,2 1 0,-1-1 0,6 8 0,-5-10 6,-1 0 1,1-1-1,0 1 1,0-1-1,0 0 1,0 0 0,0 0-1,1 0 1,0-1-1,-1 0 1,1 0-1,0 0 1,0 0 0,6 0-1,-5 0 50,1-1 0,-1 0 0,1-1-1,-1 0 1,1 0 0,0 0 0,-1-1 0,1 0 0,-1 0-1,1 0 1,-1-1 0,0 0 0,1 0 0,-1-1-1,0 0 1,0 0 0,-1 0 0,1-1 0,-1 0 0,0 0-1,0 0 1,0-1 0,0 1 0,8-12 0,-7 7 64,0 0 1,0 0 0,-1-1 0,0 0 0,-1 0-1,0-1 1,-1 1 0,0-1 0,0 1-1,-1-1 1,-1 0 0,1 0 0,-2 0 0,0-15-1,-2 10-3,0 0-1,-1 0 0,-1 0 0,0 0 1,-1 1-1,-8-16 0,10 24-170,0 0 0,-1 0 1,0 0-1,0 1 0,0-1 0,-1 1 0,0 1 1,0-1-1,-1 1 0,0-1 0,0 1 0,0 1 1,0-1-1,-13-5 0,16 9-44,1 0 0,-1 0 0,1 0-1,-1 0 1,1 1 0,-1 0 0,0-1 0,1 1-1,-1 0 1,0 0 0,1 0 0,-1 1 0,0-1-1,1 1 1,-1-1 0,1 1 0,-1 0 0,1 0 0,-1 0-1,1 0 1,-4 3 0,1 0-75,0 0 1,0 0-1,0 1 1,0 0-1,1 0 0,0 0 1,-5 9-1,-12 20-688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15339,'10'1'1361,"10"-6"-825,6-10-208,17-13 408,4-11-40,13-17-96,3-5-56,0-5-200,-4 1-240,-11 5-368,-7 7-240,-22 20 432,-12 10-96,-21 19-96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14235,'-2'6'1232,"9"4"-656,3-3-167,10 5 903,6 1-520,11 3-184,6 2-56,10 5-88,1 0-152,-1 0-576,-1 6-336,-8-2 472,-3-1-104,-8-2-112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1 14643,'-29'20'1520,"-2"7"-1135,-11 10-161,2 8 744,-3 5-520,0 0-96,0 3-176,3-2-88,7-5-88,3-6-80,10-9-208,1-10-152,9-14-1289,9-5 1497,-4-8-240,10-10-144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16844,'7'0'1240,"-1"7"-976,1 6-144,4 7 632,2 4-400,5 5-304,2 5-16,5 4 8,4 0-16,0 2-112,-2-1-16,0-5-304,-4-1-176,-1-10 456,-4-3-80,-3-20-112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16179,'5'9'1353,"-7"8"-969,-4 5-208,-1 9 1072,2 5-944,3 6-184,2 4-32,2-3-168,3 0-112,2-5-328,2-3-48,-2-12 392,-3-9-80,-4-21-120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14347,'8'-10'1544,"5"-5"-1007,9-2-129,2-1 616,13-4-336,4-1-88,4-3-136,0 1-64,1-3-192,-3 2-136,-6-2-216,-4-1-120,-13-1-376,-4 1 1472,-13 4-904,-5 0-8,-3 5-16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13035,'15'-2'1944,"6"6"-1096,5 2-368,7 3 2049,6 4-1817,-1-2-96,2 8-208,-1-1-288,-3 2-624,-5-2 2017,-11-3-1449,-7 1 88,-11-4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2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50 12611,'0'-5'975,"1"1"1,-1 0-1,0-1 0,0 1 1,0-1-1,0 1 1,-1 0-1,1-1 0,-3-5 1,0 10 127,0 7-794,-1 6-241,-23 159 92,24-146-160,2 0-1,1 1 1,1-1 0,7 41 0,-7-62-4,0 0 0,1 0-1,-1 0 1,1 0 0,0 0 0,0-1 0,0 1 0,1-1 0,4 7 0,-6-10 0,-1 0-1,1 0 1,0-1 0,0 1 0,0 0 0,0 0 0,0-1 0,0 1 0,1-1 0,-1 1 0,0-1 0,0 1 0,0-1 0,0 0 0,1 1 0,-1-1 0,1 0 0,0 0-2,1 0 0,-1-1 0,0 1 0,-1-1 0,1 1 0,0-1 0,0 0 0,0 0 0,0 1 0,0-1 0,-1-1 0,1 1 0,2-2 0,11-10-4,0 0 0,-1-2 0,-1 1-1,-1-2 1,0 0 0,-1 0 0,0-1-1,9-21 1,2-11 72,28-89-1,-50 137-62,-1 1 0,1 0 0,0-1 0,0 1-1,0 0 1,1 0 0,-1-1 0,0 1 0,0 0 0,0 0 0,0-1-1,0 1 1,0 0 0,0-1 0,0 1 0,0 0 0,1 0 0,-1-1 0,0 1-1,0 0 1,0 0 0,1 0 0,-1-1 0,0 1 0,0 0 0,0 0-1,1 0 1,-1 0 0,0 0 0,0-1 0,1 1 0,-1 0 0,0 0 0,1 0-1,-1 0 1,0 0 0,0 0 0,1 0 0,-1 0 0,0 0 0,1 0-1,7 13-43,4 28-18,-10-36 58,6 27-30,-1-5 39,1 0-1,16 36 1,-24-62-13,1 1 0,-1-1 1,1 1-1,0-1 0,0 0 1,0 1-1,0-1 0,0 0 1,0 0-1,0 0 0,0 0 1,0 0-1,1 0 0,-1 0 0,2 1 1,-2-2-40,0 0 0,0 1 0,0-1 1,0 0-1,0 0 0,0 0 0,0 0 1,-1 0-1,1 0 0,0 0 0,0-1 0,0 1 1,0 0-1,0 0 0,0-1 0,0 1 0,0 0 1,-1-1-1,2 0 0,2-2-114,0 0-1,-1 0 1,0-1-1,1 1 1,-1-1-1,-1 0 1,1 1 0,4-9-1,5-13-312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15851,'-22'16'1545,"-1"3"-1201,-5 5-136,-3 6 624,0 6-416,-1 3-104,5 1-248,1 0-160,6-4-304,2-2-136,3-8-48,5-5 400,5-6-152,5-14-128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17724,'11'-1'1096,"2"7"-992,2 2-80,3 11 224,4 4-184,2 8-72,3 6-32,0 9 0,1 3-96,-4-2-40,-2-2-64,-2-9-200,-3-6-80,-1-19 352,-1-11-80,1-24-96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411 180 11931,'2'-4'146,"0"-1"1,-1 0 0,1 0 0,-1 0 0,0 0 0,0 0 0,-1 0 0,1 0 0,-1 0-1,0 0 1,-1 0 0,1 0 0,-1 0 0,0 0 0,0 0 0,0 0 0,-1 0 0,0 0 0,0 1-1,0-1 1,-1 0 0,1 1 0,-1 0 0,0 0 0,0 0 0,-1 0 0,1 0 0,-1 1-1,0-1 1,0 1 0,0 0 0,0 0 0,-8-3 0,4 2-73,0 0 1,0 1 0,0 0-1,0 0 1,-1 1-1,1 0 1,-1 0-1,1 1 1,-1 0-1,0 1 1,1 0-1,-1 0 1,0 1-1,1 0 1,-1 1 0,0 0-1,1 0 1,0 0-1,0 1 1,0 1-1,0-1 1,-11 8-1,7-3-62,1 0-1,0 0 1,1 1-1,0 0 1,0 1-1,1 0 1,0 1-1,1 0 1,0 0-1,1 1 1,0 0-1,0 0 1,-6 22-1,8-21 5,1 1-1,0 0 1,1 0 0,1 0-1,1 0 1,0 0 0,0 1-1,3 23 1,-1-31-5,0 0 0,1 0 0,0 0 0,0 0 0,0 0 0,1 0 0,0-1 0,1 1 0,-1-1 0,1 0 0,0 0 0,1-1 1,-1 1-1,1-1 0,0 0 0,0 0 0,1 0 0,11 7 0,-5-6 42,1 0 0,1 0 0,-1-1 0,0-1-1,1 0 1,0-1 0,0 0 0,0-1 0,1-1 0,-1 0 0,0-1 0,22-3 0,-17 1 90,-1-1 0,1-1 0,-1 0 0,0-2 0,0 0 1,-1 0-1,0-2 0,0 0 0,17-12 0,-28 16-63,0 0 1,0-1-1,-1 0 1,1 0-1,-1 0 1,0-1-1,-1 0 1,1 0-1,-1 0 1,0 0-1,-1 0 1,1-1-1,-1 0 1,3-12 0,-4 10-90,0 0 0,-1 0 0,0 0 0,-1 0 0,0 0 0,0 0 0,-1 0 0,0 0 0,-1 0 0,-5-17 0,2 12-91,-1 0 1,0 1-1,-1 0 1,0 0-1,-1 0 0,0 1 1,-1 0-1,-1 0 1,0 1-1,0 1 1,-1 0-1,-1 0 1,0 1-1,-18-12 1,-26-6-399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8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5660 595 3305,'-22'-13'497,"0"2"0,-1 0 0,0 2 0,0 0 0,-1 2-1,-1 0 1,1 2 0,-29-3 0,-28 2-265,-96 4-1,-3 0-677,86-7 1283,-157-34 1,-88-45 2331,2 0-1461,-378-37-1181,341 66-728,-302-27-837,546 80 777,0 5 0,0 6 0,-160 26-1,-31 39 157,259-51 127,1 3 0,0 2 0,-60 34 0,39-11 35,-105 78 0,141-89-36,2 2 0,1 2 0,-54 65 1,40-33 20,4 3 0,-73 132 0,100-156-25,2 2 0,3 0 0,2 2 0,2 0 0,-13 77 0,22-71-22,1 0 0,4 0 0,2 1 0,3-1 1,20 121-1,-13-139 2,1-1 1,3 0-1,1 0 1,2-2 0,2 0-1,1-1 1,2-1-1,2 0 1,33 39-1,-23-38-247,2-1-1,2-2 0,2-1 1,0-2-1,3-2 0,0-2 0,89 45 1,455 188-5711,-187-106 5471,-182-82 1362,3-9 1,449 70-1,470-42 863,-79-94-54,-864-13-1534,-1-9 1,-1-8-1,263-77 1,-347 73-126,-1-5 0,-2-5 1,-2-5-1,124-79 1,-164 86 140,-2-2 1,-2-3 0,-2-3 0,-3-2-1,-2-3 1,-2-2 0,58-85-1,-88 110 36,-1-1-1,-3-1 1,0-1-1,-2 0 0,-2-1 1,-2-1-1,-1 0 1,11-73-1,-19 83-112,-1 0 0,-1 0-1,-2 0 1,-1 0 0,-1 1 0,-1-1 0,-2 1 0,-1 0-1,0 0 1,-2 1 0,-2 0 0,0 0 0,-20-33 0,4 20-36,-1 0 0,-2 2 0,-1 2 1,-2 1-1,-1 1 0,-58-43 0,5 15-129,-172-92-1,118 82-86,-230-81 0,174 90 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1310 1 9170,'-37'-1'-119,"0"2"1,0 1-1,0 2 1,1 2-1,0 1 0,0 2 1,0 1-1,1 2 1,1 2-1,0 0 0,1 3 1,0 0-1,2 3 1,-53 40-1,-127 120-1612,138-117 1315,37-29 523,1 0 0,2 3 1,2 0-1,1 2 0,2 2 0,2 0 1,2 1-1,-26 63 0,19-31-146,4 1 1,3 1-1,3 1 0,4 1 0,-7 80 0,16-66 368,4 1 0,3-1 0,5 1-1,17 95 1,-15-152 36,1 0 0,2-1 1,1 0-1,16 35 0,-17-51-184,0 0 0,2-1 0,0 0 0,1-1 0,0 0-1,2 0 1,0-2 0,23 21 0,8-2 1,3-1 0,81 41 0,-64-37-104,113 55 131,246 89-1,139-13-115,-530-160-90,632 124 42,10-42 61,-357-50-19,362 30 15,-468-60-128,260-21 1,56-49-34,-1-23 44,-73 11-19,-297 49 24,595-110-120,-689 118 149,119-48 0,-157 52-31,0-1 1,-1-2-1,0 0 1,-1-1-1,-1-1 0,0-2 1,23-23-1,-34 28-107,0 0-1,-1-1 1,0-1-1,-1 1 1,0-1-1,-2-1 1,7-17-1,-5 7-299,-2 1 0,-1-1-1,0 0 1,0-27 0,-3-16-429,-2 0 1,-16-112 0,-26-104 804,27 207 52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9:4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4862 1377 6873,'-134'-157'459,"-8"7"-1,-5 6 0,-253-189 0,301 263-402,-171-89 1,188 118-76,-2 5 1,-154-45-1,70 41 135,-1 7-1,-259-15 0,-349 27 349,302 15-476,-81-27-51,307 15-286,-53 12 175,161 13 81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1448 15675,'1'-2'1297,"14"-24"-413,1 0 0,1 1 0,1 1 0,36-38 0,-45 52-735,254-279 2509,19 17-1521,158-104-916,-415 355-434,-1-2 0,0-1-1,29-38 1,-45 51 83,-1 0 1,0-1 0,0 0 0,-1 0-1,-1 0 1,0-1 0,0 1 0,-2-1 0,1-1-1,-2 1 1,2-16 0,-4 27 76,1 0 1,-1 0-1,0 0 1,0 1-1,0-1 1,0 0-1,-1 0 1,1 0-1,0 1 1,-1-1-1,0 0 1,1 0-1,-1 1 0,0-1 1,1 1-1,-1-1 1,0 0-1,-2-1 1,1 2-1,1 0 1,-1 0 0,1 1 0,-1-1-1,1 0 1,-1 1 0,0-1-1,0 1 1,1 0 0,-1 0-1,0 0 1,0-1 0,1 1-1,-1 1 1,0-1 0,1 0-1,-1 0 1,0 1 0,-1 0 0,-24 6-211,-7 4-83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18228,'59'-22'2467,"90"-45"1,3-1-1483,-149 66-982,1 1 0,-1-1 0,1 1 1,-1 0-1,1 1 0,0-1 0,0 1 0,-1-1 0,1 1 1,0 0-1,0 0 0,-1 1 0,1-1 0,0 1 1,-1 0-1,1 0 0,0 0 0,-1 0 0,1 1 0,-1 0 1,6 2-1,-4 1-3,0 0 1,0-1 0,-1 1-1,1 1 1,-1-1 0,0 1-1,0 0 1,-1 0-1,0 0 1,0 0 0,3 8-1,-1 2-8,-1 0-1,0 0 1,-1 0-1,0 0 0,-1 0 1,-1 1-1,-1-1 1,0 1-1,-4 20 1,-2 2-323,-2 0-1,-22 63 1,19-69 94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18268,'7'18'1736,"-4"7"-1128,-3 6-208,0 7 881,0 4-449,1 7-312,-1-1-64,2 0-360,1-4-184,-1-10-416,1-5-264,-1-9 1480,-1-7-856,-5-9-48,-3-4-136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17124,'1'-9'450,"1"0"0,1 1 0,0-1 0,0 1 1,0 0-1,1 0 0,0 0 0,1 0 1,0 1-1,0-1 0,0 1 0,13-11 0,-4 4 11,0 1-1,2 1 1,-1 0-1,31-17 1,-31 22-283,-1 0 1,1 1 0,0 0-1,0 1 1,1 1 0,18-2-1,-25 4-120,1 1 0,-1 1 0,0 0 0,1 0 0,-1 0 0,0 2 0,1-1 0,-1 1 0,0 0 0,0 1 0,17 7-1,-24-9-52,1 0-1,-1 1 0,0-1 0,1 1 0,-1-1 0,0 1 0,0 0 1,0 0-1,-1 0 0,1 0 0,0 0 0,-1 0 0,1 0 0,-1 1 0,0-1 1,1 0-1,0 6 0,-1-5-1,-1 0 1,0 0 0,1 0-1,-1 1 1,-1-1-1,1 0 1,0 0 0,-1 0-1,0 0 1,1 1-1,-1-1 1,-1 0 0,1 0-1,0-1 1,-3 5 0,-11 15-8,0 0 0,-2-1 1,-1 0-1,0-1 1,-34 27-1,22-20-397,-33 39-1,62-65 350,-1 0-1,1 1 1,0-1-1,0 1 0,0-1 1,0 1-1,0 0 1,0-1-1,0 1 0,1 0 1,-1 0-1,0-1 1,1 1-1,0 0 1,-1 0-1,1 0 0,0 0 1,0 3-1,1-4 1,-1 0 0,1 0 0,0 1 0,0-1 0,0 0 0,0 0-1,0 0 1,0 0 0,0 0 0,0 0 0,0 0 0,0 0 0,1 0 0,-1-1 0,0 1-1,1 0 1,-1-1 0,0 1 0,1-1 0,-1 0 0,1 1 0,-1-1 0,2 0 0,67 13-931,-28-6 590,64 20 0,-95-23 431,-1 0 0,1 1 0,-1 0 0,1 0 0,-1 1 1,-1 0-1,1 1 0,-1 0 0,0 1 0,12 13 0,-18-18 30,0 1 1,-1-1-1,1 1 0,-1 0 1,0 0-1,0 0 0,0 0 1,-1 0-1,1 0 1,-1 1-1,0-1 0,0 0 1,0 1-1,-1-1 0,0 1 1,0 4-1,0-3 59,-1-1-1,-1 1 1,1-1 0,-1 1 0,0-1-1,0 0 1,-1 1 0,1-1-1,-1 0 1,0-1 0,-5 6-1,-2 2 142,-1 0-1,0-1 1,-1-1 0,0 0-1,-1 0 1,0-2-1,-1 1 1,-16 7-1,13-9-69,0 0-1,-1-1 1,0 0 0,0-2-1,-23 4 1,33-7-202,-1 0 1,0 0-1,0-1 0,1-1 1,-1 1-1,0-1 1,0-1-1,1 1 0,-1-2 1,1 1-1,0-1 0,-1 0 1,-8-6-1,13 6-168,0 0-1,0 0 0,0-1 1,0 0-1,1 0 0,0 0 0,0 0 1,0 0-1,0-1 0,1 1 1,-1-1-1,1 0 0,0 0 1,1 0-1,-1 0 0,1 0 1,0 0-1,0 0 0,1 0 1,-1 0-1,1-1 0,1 1 1,-1 0-1,0 0 0,1 0 1,2-8-1,6-13-790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2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19060,'4'4'1744,"-4"-2"-1183,2-1-289,-1-1 872,4 0-312,0 0-624,2 0-424,3-1 1000,-1-4-760,8 4-24,-2 0 24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20212,'6'13'2009,"-1"13"-1449,-2 16-256,0 6 784,1 11-536,-1 4-64,2 5-136,-1-2-63,0-9-273,-1-10-120,1-12-433,2-10-271,-2-20 672,1-7-160,-1-22-80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175 152 16059,'17'3'2209,"-4"7"-1105,2 4-368,0 12 1945,1 7-1233,-1 11-400,-1 3-143,-1 11-425,-2-1-128,1-1-216,-7-4-200,3-9-592,-4-8-297,-1-12-295,-2-7 912,-1-14-256,-3 2-256</inkml:trace>
  <inkml:trace contextRef="#ctx0" brushRef="#br0" timeOffset="1">22 284 14595,'-4'-7'357,"1"0"-1,0-1 0,1 1 1,-1-1-1,1 1 1,1-1-1,-1 1 1,1-12-1,1 15-169,0 0 0,1-1 0,0 1-1,0 0 1,0 0 0,0 0 0,0 0 0,1 0 0,0 0-1,0 0 1,0 0 0,0 0 0,1 1 0,0 0-1,-1-1 1,7-4 0,7-6 282,0 0-1,1 2 0,0 0 1,1 1-1,0 1 1,0 1-1,2 0 1,35-11-1,-32 14-205,-1 1-1,2 0 1,-1 2 0,0 0-1,1 2 1,-1 0 0,39 5 0,-55-3-214,-1 0 0,1 1 0,0 0 0,-1 0 0,1 0 1,-1 1-1,1-1 0,-1 2 0,0-1 0,0 1 0,-1 0 1,11 8-1,-14-9-33,1 0-1,-1 0 1,0 0 0,1 0 0,-2 1 0,1-1 0,0 0-1,-1 1 1,1-1 0,-1 1 0,0 0 0,0-1-1,-1 1 1,1 0 0,-1-1 0,0 1 0,0 0 0,0 0-1,0 0 1,0-1 0,-1 1 0,0 0 0,0-1 0,-3 8-1,-1 2 68,-1 0-1,-1-1 0,0 0 0,-1 0 0,0 0 0,-19 19 0,-1-2 162,-37 29 0,47-43-372,-31 19-1,45-31 44,0 0 1,-1-1-1,1 1 0,-1-1 1,0 0-1,1-1 0,-1 1 0,0-1 1,0 0-1,0 0 0,0 0 1,0-1-1,-10 0 0,14 0 70,1 0-1,-1-1 0,0 1 0,0 0 1,0 0-1,0-1 0,0 1 1,0-1-1,1 1 0,-1 0 0,0-1 1,0 0-1,0 1 0,1-1 0,-1 1 1,0-1-1,1 0 0,-1-1 1,-2-18-384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2629 12955,'0'0'59,"-1"0"0,1 0 0,-1 0 1,0 0-1,1 0 0,-1-1 0,1 1 1,-1 0-1,0 0 0,1-1 0,-1 1 1,1 0-1,-1 0 0,1-1 0,-1 1 1,1-1-1,-1 1 0,1-1 0,-1 1 1,1-1-1,0 1 0,-1-1 0,1 1 1,0-1-1,-1 0 0,-3-21 643,9-25 170,25-78 113,72-187 0,-67 212-813,16-39-206,112-214 0,8 42-358,90-171-347,35-35 187,-284 499 501,0 0 1,1 1 0,2 0 0,-1 1 0,2 0-1,0 1 1,1 1 0,0 1 0,1 1 0,30-17-1,-29 10-350,-10 12 234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20 139 11674,'-20'5'2094,"32"-7"-135,37-12-456,126-60-237,-80 31-1035,-93 42-227,28-8 21,-29 9-24,-1 0 1,1 0-1,0 0 0,0 0 1,0 0-1,-1 0 0,1 0 1,0 0-1,0 0 0,-1 0 1,1 1-1,0-1 0,0 0 1,-1 1-1,1-1 0,0 0 1,-1 1-1,1-1 0,0 1 1,-1-1-1,1 1 0,-1-1 1,1 1-1,-1 0 0,1-1 1,-1 1-1,1 0 0,-1-1 1,0 1-1,1 0 0,-1-1 1,0 1-1,0 0 0,1 0 1,-1-1-1,0 2 0,0 8 15,0-1 0,0 1 0,-1-1 0,-1 0-1,0 1 1,0-1 0,0 0 0,-1 0 0,-8 15-1,4-5 17,-20 52 55,2-6 176,-27 108 0,48-141-192,5-10 14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 16844,'-2'0'152,"1"-1"1,-1 1 0,1-1 0,0 1 0,-1 0 0,1-1 0,-1 1 0,1 0 0,-1 0-1,1 0 1,-1 0 0,1 0 0,-1 0 0,1 1 0,-1-1 0,1 1 0,-2 0 0,2-1-66,-17 5 261,1 2 1,0 0-1,0 1 1,1 0-1,0 1 1,0 1 0,1 1-1,-26 23 1,21-15-320,1 0 0,1 1 1,1 1-1,0 1 0,2 0 1,1 1-1,0 1 0,2 0 1,1 0-1,1 1 0,0 1 1,-9 46-1,18-64-23,0 0 1,0 1-1,1-1 0,0 0 1,0 1-1,1-1 0,0 0 1,4 14-1,-4-18-1,1 0-1,-1 0 1,1-1-1,0 1 1,0 0-1,0-1 1,1 0-1,-1 0 1,1 0-1,0 0 1,-1 0 0,1 0-1,1 0 1,-1-1-1,0 0 1,1 0-1,-1 0 1,1 0-1,6 2 1,1-1 13,1 0 0,0-1 0,-1 0-1,1-1 1,0 0 0,0-1 0,-1-1 0,1 0 0,0 0 0,21-6-1,-10 1 73,0-1-1,-1-1 1,0-1 0,29-16-1,-43 20-14,-1 1-1,1-1 1,-1-1-1,-1 0 1,11-10-1,-16 16-59,0-1 0,-1 0-1,1 0 1,0 0 0,0 0-1,0 0 1,-1 0 0,1 0-1,0 0 1,-1 0 0,1 0 0,-1 0-1,1-1 1,-1 1 0,0 0-1,0 0 1,1 0 0,-1-1-1,0 1 1,0 0 0,0 0-1,0-1 1,0 1 0,0 0-1,-1 0 1,1-1 0,0 1 0,-1 0-1,1 0 1,-1 0 0,1 0-1,-1-1 1,1 1 0,-1 0-1,0 0 1,0 0 0,0 0-1,1 1 1,-1-1 0,0 0 0,0 0-1,0 0 1,0 1 0,0-1-1,0 0 1,0 1 0,-1-1-1,-1 0 1,-6-2 33,0 0 0,-1 0-1,1 1 1,-1 0 0,1 1 0,-1 0 0,1 0-1,-13 2 1,2 0-19,1 0 1,0 2-1,-21 5 0,6 4-3,76-27-10,-11 4-28,-1 0 0,1 3-1,63-10 1,-86 17-45,0 1-1,0 1 1,12 1 0,-18-1 35,0-1 0,-1 0 0,1 0 1,0 1-1,-1-1 0,1 1 0,0-1 1,-1 1-1,1 0 0,-1 0 0,1-1 0,-1 1 1,1 0-1,-1 0 0,0 1 0,1-1 0,-1 0 1,0 0-1,0 1 0,0-1 0,0 0 1,0 1-1,1 1 0,-2 0 33,0 0 1,0 0-1,0 0 1,0 0-1,0 0 1,0 0-1,-1 0 1,0 0-1,1-1 1,-1 1-1,-2 3 1,-16 32 234,11-22-130,-7 14 77,2-6 87,-19 50 1,32-74-307,0 1 0,0-1 0,-1 0 0,1 1 0,0-1 0,0 0 0,0 1 0,0-1 0,0 1 0,-1-1 0,1 0 0,0 1 0,0-1 1,0 1-1,0-1 0,0 0 0,0 1 0,0-1 0,0 1 0,0-1 0,1 1 0,-1-1 0,0 0 0,0 1 0,0-1 0,0 0 0,1 1 0,-1-1 1,0 1-1,0-1 0,1 0 0,-1 1 0,13-6-646,15-18 59,-8 0 181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19700,'-2'0'131,"0"1"0,1-1 0,-1 0 0,1 1 0,0 0-1,-1-1 1,1 1 0,-1 0 0,1 0 0,0-1 0,-1 1 0,1 0-1,0 1 1,0-1 0,0 0 0,0 0 0,-2 3 0,-16 27 144,13-21 164,-26 46-273,2 2 1,3 0-1,2 2 0,-26 100 0,48-151-398,2-7 140,0-1 0,0 1 0,1-1 0,-1 1 0,1 0 0,-1-1 0,1 1 0,0 0 0,0 0 0,0-1 0,0 1 0,0 0 0,0-1 0,1 4 0,-1-5 65,0 0 0,0 0 0,0 1 0,0-1 0,0 0 0,0 0 0,1 0 0,-1 0 0,0 0 0,0 0 0,0 0 0,0 0 0,0 0 1,1 0-1,-1 0 0,0 0 0,0 0 0,0 0 0,0 0 0,0 0 0,0 0 0,1 0 0,-1 0 0,0 0 0,0 0 0,0 0 0,0 0 0,0 0 0,0 0 1,1-1-1,-1 1 0,0 0 0,0 0 0,0 0 0,0 0 0,0 0 0,0 0 0,0 0 0,0 0 0,1 0 0,-1-1 0,0 1 0,0 0 0,0 0 0,0 0 1,0 0-1,0 0 0,0-1 0,0 1 0,6-9-460,-1 0 0,0 0 0,0-1 0,-1 0 0,0 0 0,4-15 0,-1 2-86,13-35-796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15211,'-5'10'2646,"-1"14"-1723,5 0-609,1 0 1,1 0-1,2-1 0,0 1 1,2 0-1,0-1 0,1 0 1,2 0-1,0 0 1,2-1-1,0 0 0,1-1 1,27 37-1,-37-56-266,0 0 1,1 0-1,-1 0 0,1 0 1,0 0-1,-1-1 0,1 1 1,0-1-1,0 1 0,0-1 1,0 0-1,0 1 1,0-1-1,0 0 0,1 0 1,-1-1-1,0 1 0,1 0 1,-1-1-1,0 1 0,1-1 1,-1 0-1,1 0 0,-1 0 1,3 0-1,-1-2 37,0 1 0,-1-1 0,1 0-1,-1 1 1,1-2 0,-1 1 0,0 0 0,1-1-1,-1 1 1,0-1 0,-1 0 0,1 0 0,4-6-1,7-11 269,0-1-1,-1 0 1,-2-1-1,11-25 1,-16 32-212,-1-1 0,0 1 0,-1-1 0,-1 0 0,0 0 1,-1-1-1,0-18 0,-2 31-207,0 1-1,-1 0 1,1-1 0,0 1 0,-1 0 0,0-1 0,0 1 0,0 0 0,0 0-1,-1 0 1,1 0 0,-1 0 0,1 0 0,-1 0 0,0 1 0,-3-4 0,13 2-6266,-6 4 5594,8-2-853</inkml:trace>
  <inkml:trace contextRef="#ctx0" brushRef="#br0" timeOffset="1">767 93 18348,'-5'15'1664,"3"6"-1112,-3 1-208,-1 13 689,0 6-345,-3 7-208,-1 2-40,0 3-232,2-1-88,2-10-120,2-4-136,1-15-568,0-3-296,0-14 808,3-5-176,4-3-81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7 145 15891,'-2'-4'376,"1"-1"-1,0 0 0,0 0 0,0 0 0,1 1 0,-1-1 1,1-8-1,1 10-254,-1 1 0,1-1 0,0 1 0,-1 0 1,1-1-1,0 1 0,0 0 0,0 0 0,1-1 0,-1 1 1,1 0-1,-1 0 0,1 1 0,-1-1 0,1 0 0,0 0 1,3-1-1,6-4 166,1 0 0,0 0 1,0 2-1,1-1 0,-1 2 0,1 0 1,0 0-1,20-2 0,-1 1-186,-1 3-1,47 0 1,-62 3-49,0 0-1,0 1 1,0 0-1,31 10 1,-42-10-26,-1-1 0,1 1 1,-1 0-1,1 0 1,-1 0-1,0 0 1,0 1-1,0 0 0,0 0 1,-1 0-1,1 0 1,-1 1-1,0-1 1,0 1-1,0 0 0,0 0 1,-1 0-1,1 0 1,-1 0-1,0 1 1,1 4-1,-2-6 7,-1 0 0,0 1 0,0-1 0,0 0 1,0 1-1,0-1 0,-1 0 0,1 1 0,-1-1 0,0 0 0,0 0 0,0 0 0,-1 0 1,1 0-1,-1 0 0,1 0 0,-1 0 0,0 0 0,0-1 0,0 1 0,-1-1 0,1 0 1,-1 1-1,1-1 0,-5 2 0,-5 5 79,0-1 0,-1-1 0,0 0-1,-19 7 1,26-12-94,-10 5-128,-1-1 1,1-1 0,-26 5-1,41-9 70,0-1 0,0 0 0,0 0 0,0 0 1,0 0-1,0 0 0,0 0 0,0 0 0,0 0 0,0 0 0,0 0 0,0-1 0,0 1 0,0 0 0,0-1 0,0 1 0,0-1 1,0 1-1,0-1 0,0 1 0,0-1 0,-1 0 0,2 0 18,-1-1 0,1 1 0,0 0 0,-1 0 0,1 0 0,0 0 1,0 0-1,0-1 0,-1 1 0,1 0 0,0 0 0,1 0 0,-1 0 0,0-1 0,0 1 0,0 0 0,1 0 1,-1 0-1,1 0 0,-1 0 0,2-2 0,13-22-397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246 118 16291,'5'-10'1005,"15"-38"1035,-19 45-1827,0-1-1,0 1 1,0 0-1,-1 0 1,1-1-1,-1 1 0,0 0 1,0 0-1,0-1 1,0 1-1,-1 0 1,-1-5-1,2 7-155,0 0 1,-1 0-1,1 0 0,-1 1 0,1-1 1,-1 0-1,0 1 0,1-1 1,-1 0-1,1 1 0,-1-1 0,0 1 1,0-1-1,1 1 0,-1-1 0,0 1 1,0 0-1,0-1 0,1 1 0,-1 0 1,0 0-1,0-1 0,0 1 1,0 0-1,0 0 0,0 0 0,1 0 1,-1 0-1,0 0 0,0 1 0,-1-1 1,-27 10 591,19-5-543,1 1 0,0 1 1,0 0-1,1 0 0,0 0 0,0 1 1,-11 14-1,-42 67 100,48-66-162,0 0-1,2 1 1,-15 41 0,22-54-31,1 0 0,0 0 1,1 0-1,1 0 0,-1 0 1,2 1-1,-1-1 0,2 0 1,0 1-1,0-1 1,3 12-1,-3-19-6,0 0 1,1-1 0,-1 1-1,1 0 1,0-1-1,0 1 1,0-1 0,1 0-1,-1 0 1,1 0-1,0 0 1,0 0-1,0 0 1,0-1 0,6 5-1,-3-5 0,0 1 0,-1-1 0,1 1 0,0-2-1,0 1 1,0-1 0,0 0 0,0 0 0,11 0-1,-8-1 7,1-1-1,0 1 0,0-2 1,-1 0-1,1 0 0,-1 0 1,1-1-1,-1-1 0,0 0 0,0 0 1,-1 0-1,15-11 0,-21 14-5,0 0-1,-1 0 0,1 0 1,-1-1-1,1 1 0,-1 0 0,0-1 1,1 1-1,-1-1 0,0 1 1,0-1-1,0 0 0,0 0 1,0 1-1,-1-1 0,1 0 1,0 0-1,-1 0 0,0 0 1,1 1-1,-1-1 0,0 0 1,0 0-1,0 0 0,0 0 0,0 0 1,0 0-1,-1 0 0,1 0 1,-1 0-1,1 1 0,-1-1 1,-1-3-1,-1 1 9,0 1 0,1 0 0,-1-1-1,-1 1 1,1 1 0,0-1 0,-1 0 0,1 1 0,-1 0 0,0-1-1,0 2 1,0-1 0,-8-2 0,4 2 7,-9-4-46,15 1-24,9-1-23,6-2-64,0 1 0,0 0 0,1 1 0,0 0 0,0 1 1,1 0-1,25-3 0,-39 7 124,1 1 0,-1 0 0,0 0 0,1 0 0,-1 0 0,1 1 0,-1-1 0,0 0 0,1 1 0,-1-1 0,0 0 0,1 1 0,-1 0 0,0-1 0,0 1 0,0 0 0,1-1 0,-1 1 0,0 0 0,0 0 0,0 0 0,0 0 0,0 0 0,-1 0 0,1 1 0,0-1 0,0 0 0,-1 0 0,1 0 0,-1 1 0,1-1-1,-1 0 1,1 1 0,-1-1 0,0 0 0,0 1 0,0-1 0,1 1 0,-2 1 0,1 8 10,0-1-1,-1 0 0,-1 1 0,-3 12 1,3-13-5,-16 66 70,18-76-85,0 1 1,0-1-1,0 1 1,0-1-1,-1 0 0,1 1 1,0-1-1,0 1 1,0-1-1,0 1 0,0-1 1,0 1-1,0-1 1,0 1-1,0-1 0,0 0 1,1 1-1,-1-1 1,0 1-1,0-1 0,0 1 1,0-1-1,1 0 0,-1 1 1,0-1-1,0 1 1,1-1-1,-1 0 0,0 1 1,1-1-1,-1 0 1,0 0-1,1 1 0,-1-1 1,1 0-1,-1 0 1,0 1-1,1-1 0,-1 0 1,1 0-1,-1 0 1,1 0-1,-1 0 0,0 0 1,1 0-1,-1 1 1,1-1-1,-1 0 0,1-1 1,-1 1-1,1 0 0,-1 0 1,1 0-1,-1 0 1,0 0-1,1 0 0,-1-1 1,1 1-1,-1 0 1,0 0-1,1 0 0,-1-1 1,1 1-1,0-1 1,26-20-2151,-8 3 1441,20-25 1,-5-1-242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2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17700,'-34'77'2825,"22"-52"-1852,1 0 0,1 1 1,0 0-1,-6 37 0,16-62-914,-1 1 1,1-1-1,0 1 1,0-1-1,0 1 1,0-1-1,0 0 1,0 1-1,1-1 1,-1 1-1,0-1 1,1 0-1,0 3 1,-1-3-43,1-1-1,-1 1 1,1-1 0,-1 0-1,0 1 1,1-1 0,-1 1 0,1-1-1,-1 0 1,1 1 0,-1-1 0,1 0-1,0 1 1,-1-1 0,1 0-1,-1 0 1,1 0 0,-1 1 0,1-1-1,0 0 1,-1 0 0,2 0 0,0 0-37,0-1 0,0 1 0,0-1 1,-1 1-1,1-1 0,0 1 1,0-1-1,0 0 0,0 0 1,-1 0-1,1 0 0,0 0 0,-1-1 1,1 1-1,-1 0 0,3-4 1,0-1-171,0 0 1,-1 0 0,0 0 0,0-1 0,0 1 0,-1-1-1,0 0 1,0 0 0,-1 0 0,0 0 0,0-9-1,0-6-762,0-1-1,-4-25 1,-1 25 173,3 17 432,0 1 1,0-1 0,1 0-1,0-9 1,28 37 107,-25-21 311,0 0-1,1 0 1,-1-1-1,1 1 1,-1-1 0,1 0-1,-1 1 1,1-2-1,-1 1 1,1 0 0,-1-1-1,1 0 1,-1 1-1,0-1 1,5-2 0,21-8 86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37:2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18316,'0'1'2144,"2"-1"-1423,-2-6-313,0-1 1112,0 0-600,0-2-240,0 1-472,0 1-336,1 4-688,3 9 600,3 1-88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 15707,'-5'6'511,"-14"17"1756,-28 40 0,43-57-2008,1 1-1,-1-1 1,1 1-1,0-1 1,1 1-1,0 0 1,0 0 0,0 0-1,1 0 1,0 0-1,0 1 1,1 8-1,0-14-213,0 0-1,0 0 1,0 0-1,1-1 1,-1 1-1,1 0 1,-1 0-1,1-1 1,-1 1-1,1 0 1,0-1-1,0 1 1,0-1-1,0 1 1,0-1-1,1 0 1,-1 1-1,0-1 1,0 0-1,1 0 1,-1 0-1,3 2 1,-1-2-12,0 0 0,0 0 0,0 0 0,0-1 0,0 1 0,0-1 0,0 0 0,1 1 0,-1-1 0,0-1 0,0 1 0,3-1 0,3-1 32,-1 0 0,1 0-1,-1-1 1,0 0 0,0-1-1,0 0 1,0 0 0,10-8-1,-14 9-15,0 0 0,0 0 0,-1-1 0,1 0 0,-1 0 0,0 0 0,0 0 0,0 0 0,-1 0 0,0-1 0,1 1 0,-2-1 0,1 0 0,0 1 0,-1-1 0,0 0 0,0 0 0,0 0 0,-1 0 0,0 0 0,0 0 0,0 0 0,0 0 0,-1 0 0,0 0 0,0 0 0,0 0 0,-4-8 0,2 8-299,1 0 0,-1 0 0,-1 0 0,1 0 1,-1 0-1,1 1 0,-1 0 0,0 0 0,-9-7 1,4 4-1649,13 6 1130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18740,'-31'5'2029,"8"-2"-168,-43 11 0,60-12-1754,-1 1-1,1-1 1,0 1 0,1 0 0,-1 0-1,0 0 1,1 1 0,0 0 0,0 0 0,0 1-1,-6 6 1,10-10-129,0 0-1,0 0 1,0 0-1,0 0 1,0 1-1,0-1 1,1 0-1,-1 1 1,0-1-1,1 0 1,-1 1-1,1-1 1,0 0-1,-1 1 1,1-1-1,0 1 1,0-1 0,0 1-1,0-1 1,0 1-1,0-1 1,0 0-1,1 1 1,0 2-1,0-2-31,0 0 0,1 0 1,-1 0-1,1-1 0,0 1 0,-1 0 0,1-1 0,0 1 1,0-1-1,0 1 0,0-1 0,0 0 0,4 1 0,6 3-147,0-1 0,1-1 0,-1 0 0,17 2-1,5-1 0,-17-3 160,-1 1 1,1 0 0,-1 1-1,26 9 1,-41-11 52,0-1 0,-1 0 1,1 0-1,0 1 0,0-1 0,-1 1 1,1-1-1,0 1 0,-1-1 0,1 1 1,0-1-1,-1 1 0,1-1 0,-1 1 1,1 0-1,-1-1 0,1 1 0,-1 0 1,0-1-1,1 1 0,-1 0 0,0 0 1,1-1-1,-1 1 0,0 0 1,0 0-1,0 1 0,0-1 34,0 1 1,-1 0-1,1-1 0,-1 1 1,1-1-1,-1 1 0,0-1 1,0 1-1,1-1 0,-1 1 1,0-1-1,-2 2 0,-3 4 206,-1-1 0,1-1 0,-15 11 0,4-4 25,12-8-481,0 0 0,-1-1 1,1 1-1,-1-1 0,0 0 0,0-1 0,0 1 0,-10 2 0,16-5 173,-1 0 0,1 0 0,-1 0 0,1 0 0,-1 0 0,1 0 0,-1 0 0,1 0 0,-1 0 0,1 0 0,-1 0 0,1 0 0,-1-1 0,1 1 0,-1 0 0,1 0 0,-1 0 0,1-1 0,0 1 0,-1 0 0,1 0 0,-1-1 0,1 1 0,0 0 0,-1-1 0,1 1 0,0-1 0,-1 1 0,1-1 0,-4-7-664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48 17892,'1'-1'199,"0"0"-1,0 0 1,0-1 0,0 1 0,0-1-1,0 1 1,-1-1 0,1 1 0,0-1-1,-1 1 1,1-1 0,-1 1 0,1-1-1,-1 0 1,0 1 0,0-1 0,0 0-1,0 1 1,0-1 0,0 0 0,-1-1 0,1 2-97,-1 0 0,1 0 1,-1 0-1,1 0 0,-1 1 1,0-1-1,0 0 0,1 1 1,-1-1-1,0 0 1,0 1-1,0-1 0,0 1 1,0-1-1,1 1 0,-1-1 1,0 1-1,0 0 0,0 0 1,0-1-1,0 1 1,0 0-1,0 0 0,0 0 1,-1 0-1,1 0 0,0 0 1,0 0-1,0 1 0,0-1 1,0 0-1,0 0 0,0 1 1,1-1-1,-3 1 1,-6 3-182,-1 0 0,1 0 0,0 1 0,0 0 1,1 1-1,-1 0 0,1 0 0,1 1 1,-1 0-1,1 0 0,0 1 0,1-1 1,0 2-1,0-1 0,0 1 0,-6 15 1,11-23 16,1 0 1,-1 0-1,1 1 0,0-1 1,-1 0-1,1 0 1,0 0-1,0 1 1,0-1-1,0 0 1,0 0-1,0 1 1,0-1-1,0 0 1,1 0-1,-1 1 1,0-1-1,1 0 1,-1 0-1,1 0 1,-1 0-1,2 1 0,-1 0-34,1-1-1,-1 1 1,1-1-1,-1 0 1,1 1-1,0-1 1,0 0-1,-1 0 1,1 0-1,0 0 1,0-1-1,2 1 1,7 2-375,0-1 1,-1-1-1,22 1 1,-28-2 375,56 0-1050,-25-1 418,54 6 0,-87-5 741,-1 0 0,0 0-1,1 0 1,-1 0 0,0 1 0,1-1-1,-1 0 1,0 1 0,1-1 0,-1 1-1,0 0 1,0-1 0,0 1 0,1 0-1,1 1 1,-3-1 8,0-1 0,0 1 0,0-1 0,0 1 0,0-1 0,0 1-1,0-1 1,0 0 0,0 1 0,0-1 0,0 1 0,0-1 0,-1 1 0,1-1 0,0 0 0,0 1 0,0-1-1,-1 1 1,1-1 0,0 0 0,0 1 0,-1-1 0,1 1 0,0-1 0,-1 0 0,1 0 0,0 1 0,-1-1-1,0 1 1,-6 3 164,1 0 0,-1 0 0,-1 0 0,-7 3 0,-79 23 779,26-9-611,39-10-289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91 19372,'0'1'123,"1"0"0,0 0 0,0 0 0,-1 0 1,1 0-1,0 0 0,-1 0 0,1 0 0,-1 0 0,0 0 0,1 0 0,-1 0 0,0 0 0,0 1 0,1-1 1,-1 0-1,0 0 0,0 0 0,0 0 0,0 1 0,-1-1 0,1 0 0,0 0 0,-1 1 0,-12 33 687,7-18 280,-38 132 362,-5 19-2469,49-168 974,0 0 1,0 0-1,0 0 1,0 0-1,0 0 1,0 1 0,0-1-1,0 0 1,0 0-1,0 0 1,0 0-1,0 1 1,0-1-1,0 0 1,0 0-1,0 0 1,0 0-1,0 1 1,0-1-1,0 0 1,-1 0-1,1 0 1,0 0-1,0 0 1,0 0-1,0 1 1,0-1-1,0 0 1,0 0-1,-1 0 1,1 0-1,0 0 1,0 0-1,0 0 1,0 0-1,0 0 1,-1 0-1,1 0 1,0 1-1,0-1 1,0 0-1,0 0 1,-1 0-1,1 0 1,0 0-1,0 0 1,0 0-1,0 0 1,0 0-1,-1-1 1,-2-9-1258,2-18-391,12-94-3204,14 4 3798,-13 86 2037,-12 31-897,1 1 1,-1-1-1,0 1 0,0-1 1,0 1-1,1 0 1,-1-1-1,0 1 1,1-1-1,-1 1 0,0 0 1,1-1-1,-1 1 1,0 0-1,1-1 0,-1 1 1,1 0-1,-1 0 1,0-1-1,1 1 1,-1 0-1,1 0 0,-1 0 1,1 0-1,-1 0 1,1 0-1,-1 0 0,1-1 1,-1 1-1,1 1 1,-1-1-1,1 0 1,-1 0-1,1 0 0,-1 0 1,1 0-1,-1 0 1,0 0-1,1 1 0,-1-1 1,1 0-1,-1 0 1,1 1-1,-1-1 1,0 0-1,1 0 0,-1 1 1,0-1-1,1 1 1,-1-1-1,0 0 0,1 1 1,-1-1-1,0 1 1,0-1-1,0 0 1,1 1-1,-1-1 0,0 1 1,0-1-1,0 1 1,0 0-1,28 63 2493,-23-51-2262,0 0 0,1 0 0,0 0-1,1-1 1,0 0 0,16 19 0,-20-27-163,0-1 0,1 1 0,0-1 0,-1 0 0,1 0-1,0 0 1,1-1 0,-1 1 0,0-1 0,1 0 0,-1 0 0,1-1 0,0 1 0,0-1 0,-1 0 0,8 0-1,-7-1-20,-1 0-1,0-1 1,0 1-1,0-1 1,0 0-1,0 0 0,-1-1 1,1 1-1,0-1 1,0 0-1,-1 0 1,1 0-1,-1 0 0,0 0 1,1-1-1,-1 0 1,0 1-1,-1-1 1,1 0-1,3-5 0,5-10 179,0 0 0,-2 0 0,0-1 0,-1-1 0,-1 1-1,-1-1 1,0 0 0,-2-1 0,0 1 0,-1-1 0,-1-40-1,-2 58-269,-2-36 163,1 37-219,1-1 0,-1 1 0,1 0 0,-1-1 0,0 1 0,0 0 0,0 0 0,0-1 0,0 1-1,-1 0 1,1 0 0,-4-3 0,5 5 31,0-1 0,0 1 0,0 0 0,-1-1 0,1 1 0,0 0 0,-1 0 0,1-1 0,0 1 0,-1 0 0,1 0 0,0 0 0,-1-1 0,1 1 0,-1 0-1,1 0 1,0 0 0,-1 0 0,1 0 0,0 0 0,-1 0 0,1 0 0,-1 0 0,1 0 0,0 0 0,-1 0 0,1 0 0,-1 0 0,1 0 0,0 0 0,-1 0 0,1 1 0,-1-1-1,1 0 1,0 0 0,-1 0 0,1 1 0,0-1 0,-1 0 0,1 0 0,0 1 0,0-1 0,-1 0 0,1 1 0,0-1 0,0 0 0,0 1 0,-1-1 0,1 0 0,0 1 0,0-1-1,0 1 1,0-1 0,0 0 0,0 1 0,0-1 0,0 1 0,0 0 0,4 10-490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125 247 17060,'-3'-15'1020,"-1"-1"0,-7-16 1,9 27-786,0 1 1,0-1 0,0 1 0,0-1 0,-1 1-1,0 0 1,0 0 0,0 0 0,-1 0-1,-5-5 1,8 9-208,0-1 0,-1 0 0,1 0 0,0 1 0,0-1 0,-1 1-1,1-1 1,0 1 0,-1-1 0,1 1 0,-1 0 0,1 0 0,-1-1 0,1 1 0,0 0-1,-1 0 1,1 1 0,-1-1 0,1 0 0,0 0 0,-1 1 0,1-1 0,-1 1-1,1-1 1,0 1 0,0 0 0,-1-1 0,1 1 0,0 0 0,0 0 0,0 0 0,0 0-1,0 0 1,0 0 0,0 0 0,0 0 0,0 0 0,0 0 0,0 2 0,-2 2-8,0 0 0,0 0 0,1 0 1,0 1-1,0-1 0,0 1 0,1-1 1,-1 9-1,1-10-18,1 0 1,-1-1-1,1 1 1,1 0-1,-1 0 1,0 0-1,1 0 0,0 0 1,0-1-1,0 1 1,0 0-1,1-1 1,-1 1-1,1 0 1,0-1-1,4 6 0,-3-7 0,-1 1-1,1-1 0,-1 0 0,1 0 0,0-1 1,0 1-1,0-1 0,0 1 0,0-1 0,0 0 0,0 0 1,1 0-1,-1 0 0,0-1 0,0 1 0,1-1 1,-1 0-1,1 0 0,5-1 0,1 0 1,1-1 0,-1-1-1,0 0 1,0 0 0,0-1 0,0 0-1,-1 0 1,1-1 0,-1-1-1,14-10 1,-7 3-2,-1 0 1,-1-1-1,1 0 0,18-27 0,-29 36-19,-1 1 0,0-1-1,0 0 1,-1-1 0,0 1 0,3-8-1,-5 9-119,-4 8 64,-5 9-13,7-6 29,-1 0 1,1 1 0,0-1-1,1 1 1,0-1 0,0 1-1,1-1 1,0 1 0,0 0-1,2 8 1,-2-14 38,0 0 1,1 0 0,-1 0-1,1 0 1,-1 0-1,1 0 1,0 0-1,-1 0 1,1 0 0,0 0-1,0-1 1,1 1-1,-1 0 1,0-1-1,0 1 1,1-1 0,-1 1-1,1-1 1,0 1-1,-1-1 1,1 0 0,0 0-1,0 0 1,-1 0-1,1 0 1,0-1-1,0 1 1,0 0 0,0-1-1,0 1 1,0-1-1,0 0 1,1 0-1,-1 0 1,0 0 0,0 0-1,0 0 1,0-1-1,0 1 1,0 0-1,4-2 1,2-1-14,0-1 0,0 1 0,0-1 0,-1-1-1,1 1 1,-1-1 0,0-1 0,-1 1 0,1-1 0,-1 0 0,0-1 0,5-7 0,1-1 71,-1-1 1,-1 0 0,0-1 0,10-25 0,-19 41-33,2-5 11,-1 0 0,1 1-1,-1-1 1,-1 0 0,1 0 0,-1 0-1,0-1 1,0 1 0,-1-7-1,0 13-15,0 0-1,0 0 1,0-1-1,0 1 1,0 0-1,0 0 0,0 0 1,0 0-1,0 0 1,0 0-1,0 0 1,0 0-1,0 0 0,0 0 1,0 0-1,0 0 1,0-1-1,0 1 0,-1 0 1,1 0-1,0 0 1,0 0-1,0 0 1,0 0-1,0 0 0,0 0 1,0 0-1,0 0 1,0 0-1,0 0 1,-1 0-1,1 0 0,0 0 1,0 0-1,0 0 1,0 0-1,0 0 1,0 0-1,0 0 0,0 0 1,0 0-1,-1 0 1,1 0-1,0 0 1,0 0-1,0 0 0,0 0 1,0 1-1,0-1 1,0 0-1,0 0 1,0 0-1,0 0 0,0 0 1,0 0-1,0 0 1,0 0-1,0 0 1,-1 0-1,1 0 0,0 0 1,0 1-1,-7 8-3,-6 15-7,-7 16 292,2 1 1,2 1-1,2 0 1,-11 59-1,26-84-53,-1-17-219,0 0 0,0 1 0,0-1 0,0 0 0,1 0 0,-1 1 0,0-1-1,1 0 1,-1 1 0,0-1 0,0 0 0,1 0 0,-1 1 0,0-1 0,1 0-1,-1 0 1,0 0 0,1 0 0,-1 0 0,1 1 0,-1-1 0,0 0 0,1 0-1,0 0 1,0 0 4,1-1-1,-1 1 0,1-1 1,-1 1-1,1-1 0,-1 1 1,1-1-1,-1 0 0,0 0 1,1 1-1,-1-1 0,0 0 1,0 0-1,0 0 0,0-1 1,2-1-1,8-13 57,0 0 0,-1 0-1,-1-1 1,9-23 0,12-22 1,-20 51-116,-10 11 43,0 0 0,1 0 1,-1 0-1,0 0 1,1 0-1,-1 0 1,0 0-1,0 0 1,1 0-1,-1 0 1,0 0-1,1 1 0,-1-1 1,0 0-1,0 0 1,1 0-1,-1 0 1,0 1-1,0-1 1,0 0-1,1 0 1,-1 0-1,0 1 0,0-1 1,0 0-1,0 0 1,1 1-1,-1-1 1,0 0-1,9 31-79,-6-16 51,-1-9 25,0 0-1,1 0 1,0 0-1,-1 0 0,2-1 1,-1 1-1,1-1 1,0 0-1,0 0 1,6 6-1,-7-9 7,0 0 1,0 0-1,-1 0 1,1-1-1,1 1 1,-1-1-1,0 0 1,0 1-1,0-1 1,1-1-1,-1 1 0,0 0 1,1-1-1,-1 0 1,1 0-1,-1 0 1,0 0-1,1 0 1,-1-1-1,1 0 0,3-1 1,3-1 12,-1-1-1,0 0 1,0-1 0,-1 1 0,1-2-1,-1 1 1,0-1 0,-1-1 0,0 1-1,1-1 1,-2 0 0,1-1 0,-1 0-1,-1 0 1,6-10 0,-7 7 101,-9 13 25,-10 17 102,7-3 32,1 1 0,-10 29 0,15-40-221,0 1 0,0-1 0,1 1 0,0 0 1,1-1-1,-1 1 0,1 0 0,1-1 0,-1 1 0,3 10 0,-3-16-69,0-1-1,0 1 1,1 0-1,-1 0 1,0-1-1,0 1 1,0 0-1,1 0 1,-1-1-1,1 1 1,-1 0-1,0-1 0,1 1 1,-1 0-1,1-1 1,-1 1-1,1-1 1,-1 1-1,1-1 1,0 1-1,-1-1 1,1 1-1,0-1 1,-1 0-1,1 1 1,0-1-1,-1 0 1,1 0-1,0 0 1,1 1-1,-1-2 28,1 1-1,-1 0 0,1-1 0,-1 0 0,1 1 0,-1-1 0,0 0 0,1 0 0,-1 0 1,0 0-1,0 0 0,1 0 0,1-2 0,2-4-12,1 0-1,-1 0 1,0 0 0,5-10 0,6-20-206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15395,'-6'0'1369,"2"8"-937,-2-1-264,5 3 472,-2 1-608,3 1 56,4-1-88,5-1-200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15627,'-4'6'541,"-1"-1"0,0 1 1,0-1-1,0 0 0,0 0 0,-8 4 0,-14 14 907,11-7-437,-21 28 1,32-38-807,0 1 1,1 0-1,0 1 0,0-1 1,1 1-1,0 0 1,-3 11-1,5-18-181,1 0 0,0 0-1,-1-1 1,1 1 0,0 0-1,0 0 1,0 0 0,0 0-1,0 0 1,0 0 0,0 0-1,0 0 1,0-1 0,1 1 0,-1 0-1,0 0 1,0 0 0,1 0-1,-1 0 1,1-1 0,-1 1-1,0 0 1,1 0 0,0-1-1,-1 1 1,1 0 0,1 0-6,-1-1 0,0 1 0,0-1 0,1 1 0,-1-1 0,0 0 0,0 0 0,1 0-1,-1 0 1,0 0 0,1 0 0,-1 0 0,0 0 0,0 0 0,3-1 0,4-2-4,1 1-1,-1-2 0,0 1 0,9-6 1,59-41-256,13-6-319,-86 54 511,1 0 1,0 1-1,-1-1 1,1 1-1,0 0 0,0 0 1,7-1-1,-10 2 40,0 0-1,0 0 0,0 0 0,0 0 1,0 0-1,0 0 0,0 0 1,0 0-1,-1 1 0,1-1 1,0 0-1,0 1 0,0-1 1,0 1-1,0-1 0,0 1 1,-1-1-1,1 1 0,0 0 0,0-1 1,-1 1-1,1 0 0,0 0 1,-1-1-1,1 1 0,-1 0 1,1 0-1,-1 0 0,1 0 1,-1 0-1,0 0 0,1 0 1,-1 0-1,0 0 0,0 1 0,1 8 13,0 1-1,-1-1 0,0 1 0,-3 18 0,0 20 238,3-48-232,0 0 1,0 0 0,0 0 0,0-1 0,0 1 0,0 0 0,0 0-1,0 0 1,1 0 0,-1 0 0,0 0 0,1 0 0,-1 0 0,1-1 0,-1 1-1,1 0 1,-1 0 0,1 0 0,1 0 0,-2 0-31,1-1 0,-1 0 0,1 0 0,0 0 1,-1 0-1,1 0 0,-1 0 0,1 0 0,0 0 0,-1 0 1,1 0-1,-1 0 0,1 0 0,0 0 0,-1 0 0,1 0 1,-1-1-1,1 1 0,0 0 0,-1 0 0,1-1 0,4-3-245,0 1-1,0-1 1,-1 0 0,6-6-1,-9 9 248,42-51-783,-18 20 259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70 191 13899,'5'4'2617,"-4"-7"-163,-1 3-2417,-1 0 1,1-1-1,0 1 0,0 0 0,-1-1 1,1 1-1,0 0 0,-1 0 0,1 0 1,0-1-1,0 1 0,-1 0 0,1 0 1,0 0-1,-1 0 0,1 0 0,-1-1 1,1 1-1,0 0 0,-1 0 0,1 0 0,0 0 1,-1 0-1,1 0 0,0 0 0,-1 0 1,1 0-1,-1 1 0,1-1 0,0 0 1,-1 0-1,1 0 0,0 0 0,-1 0 1,1 1-1,0-1 0,-1 0 0,1 0 1,0 0-1,0 1 0,-1-1 0,1 0 0,0 1 1,0-1-1,-1 0 0,1 1 0,-6 5 42,0-1-1,1 2 0,0-1 1,0 0-1,1 1 1,-1 0-1,2 0 0,-1 0 1,1 1-1,0-1 0,0 1 1,1 0-1,0 0 0,0 0 1,0 11-1,2-18-58,0 0 1,0 1-1,0-1 0,1 0 0,-1 0 1,0 0-1,1 0 0,-1 0 0,1 0 1,-1 0-1,1 0 0,-1 0 1,1 0-1,0 0 0,0 0 0,-1 0 1,1 0-1,0-1 0,0 1 0,0 0 1,0 0-1,0-1 0,0 1 1,0-1-1,0 1 0,0-1 0,0 1 1,0-1-1,1 0 0,-1 0 0,0 1 1,0-1-1,0 0 0,0 0 1,1 0-1,-1 0 0,0 0 0,0 0 1,0-1-1,0 1 0,0 0 0,2-1 1,4-1 7,0 0 0,0 0 1,0-1-1,-1 0 0,10-6 1,4-4-292,-1-1 0,-1 0 0,0-2 0,-1 0 0,-1-1 0,29-38 0,-55 77 417,1 1 1,1 0-1,1 1 0,-5 34 0,12-56-77,-1 1 0,1-1 1,0 1-1,1-1 0,-1 0 0,0 1 1,1-1-1,0 1 0,-1-1 0,1 0 0,0 1 1,0-1-1,0 0 0,0 0 0,2 2 1,-2-3-35,0 1 1,1-1 0,-1-1 0,0 1 0,0 0-1,1 0 1,-1 0 0,0-1 0,1 1-1,-1-1 1,1 1 0,-1-1 0,1 1 0,-1-1-1,1 0 1,-1 0 0,1 0 0,-1 0-1,1 0 1,-1 0 0,1 0 0,-1 0 0,1-1-1,-1 1 1,3-1 0,6-3 57,0 0 0,0 0 0,0-1 0,0-1 0,-1 1 1,0-2-1,0 1 0,10-11 0,-1 0-52,0-2 0,21-29 0,-19 22-172,24-44 0,-39 61 62,-1 1 0,0-1 1,0 1-1,-1-1 0,0 0 0,-1-1 1,0 1-1,0 0 0,-1-1 0,0-9 1,-1 18 51,0 0-1,0 0 1,0 0 0,0 0 0,0 0 0,0 0 0,0 0 0,0 1 0,0-1 0,-1 0 0,1 0 0,0 0 0,-1 0 0,1 0 0,0 1 0,-1-1 0,1 0 0,-1 0 0,0 0-1,1 1 1,-1-1 0,0 0 0,1 1 0,-1-1 0,0 1 0,1-1 0,-1 1 0,0-1 0,0 1 0,0 0 0,0-1 0,0 1 0,1 0 0,-1-1 0,0 1 0,0 0 0,0 0-1,0 0 1,0 0 0,0 0 0,0 0 0,0 0 0,0 0 0,0 0 0,1 1 0,-1-1 0,-2 1 0,-2 1 8,0 0 0,0 0-1,0 0 1,0 1 0,1 0 0,-9 7 0,-1 2 99,1 1-1,0 0 1,1 1 0,0 0 0,-10 17 0,17-23-28,0 1 1,0-1-1,1 1 0,0 0 1,1 0-1,0 1 1,0-1-1,1 1 1,0 0-1,1-1 1,-1 12-1,2-17-18,0 0 0,1 0-1,0-1 1,-1 1 0,1 0 0,0 0-1,1 0 1,-1-1 0,1 1 0,0 0-1,0-1 1,3 5 0,-4-6-33,1 0-1,-1-1 1,1 1 0,0-1 0,-1 1-1,1-1 1,0 1 0,0-1 0,0 0-1,0 0 1,0 0 0,0 0 0,0-1-1,1 1 1,-1 0 0,0-1 0,0 0-1,0 1 1,1-1 0,-1 0 0,0 0 0,0 0-1,4-1 1,24-6 124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21044,'4'13'1673,"-5"11"-1209,-5 8-200,-3 14 680,1 4-352,1 6-248,-3 0-192,8-2-240,1-4-200,1-15-400,3-7-168,-3-17-424,0-10 80,-12-2 623,-4-11-215,-11-8-16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12627,'8'-12'456,"1"2"1,0-1-1,0 1 1,2 1 0,-1 0-1,1 0 1,0 1-1,1 0 1,0 1 0,0 0-1,0 1 1,26-8-1,-18 8 166,0 1 0,1 0 0,-1 2 0,1 1 0,0 0 0,0 1 0,41 5 0,-58-4-528,-1 1-1,1-1 0,0 1 0,0 0 0,0 0 0,0 1 0,-1-1 0,1 1 1,4 2-1,-7-3-80,-1-1 0,1 1 1,-1-1-1,0 0 0,1 1 1,-1-1-1,1 1 1,-1-1-1,0 1 0,0-1 1,1 1-1,-1-1 0,0 1 1,0-1-1,1 1 0,-1-1 1,0 1-1,0 0 0,0-1 1,0 1-1,0-1 0,0 1 1,0 0-1,0-1 0,0 1 1,-1 1-3,0-1-1,1 1 1,-1-1 0,0 1-1,0-1 1,0 1 0,0-1-1,0 0 1,0 1 0,-1-1 0,1 0-1,0 0 1,-2 1 0,-28 18 127,-1-2 1,0-1-1,-38 13 1,15-5-2612,78-36 2002,14-4-149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 11915,'-6'1'1000,"0"-1"-776,0 2-112,8-2 480,5 3-280,4-1-160,7 4-64,7 1-64,3-1-8,10-2-8,5-1 16,8-4-64,2-6-64,11-8 96,3-6-32,24-12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36 15835,'-7'29'1384,"0"-1"0,-16 36 0,11-33 365,-10 43 0,21-55-925,2-19-805,-1 0-1,0 0 0,0 0 1,0 0-1,0 0 0,1 0 1,-1 1-1,0-1 0,0 0 1,0 0-1,0 0 0,1 0 1,-1 0-1,0 0 0,0 0 1,0 0-1,1 0 0,-1 0 1,0 0-1,0 0 0,0 0 1,1 0-1,-1 0 0,0 0 1,0 0-1,0 0 0,1 0 1,-1 0-1,0 0 0,0-1 1,0 1-1,1 0 0,-1 0 1,0 0-1,0 0 0,0 0 1,0 0-1,0-1 0,1 1 1,-1 0-1,3-3 82,0 0 0,0 0 0,-1 0 0,1 0 0,3-7 0,0 0-27,0-1-1,-1 0 1,0-1-1,-1 1 1,0-1-1,-1 1 1,0-1-1,-1 0 1,0 0-1,-1-1 1,0 1-1,-1 0 0,-1 0 1,-2-16-1,4 28-103,-1 0 0,0 0-1,0 0 1,1-1 0,-1 1-1,0 0 1,0 0-1,1 0 1,-1 0 0,0-1-1,0 1 1,1 0 0,-1 0-1,0 0 1,1 0-1,-1 0 1,0 0 0,1 0-1,-1 0 1,0 0 0,1 0-1,-1 0 1,0 0-1,0 0 1,1 0 0,-1 0-1,0 0 1,1 0 0,-1 0-1,0 1 1,0-1-1,1 0 1,15 4-638,-14-4 428,31 6-1304,1-2 1,0-1 0,0-2-1,-1-2 1,1 0 0,0-3-1,62-13 1,-90 15 1583,-3 2 75,0-1 0,-1 1 0,1-1-1,0 1 1,-1-1 0,1 0 0,-1 0-1,1 0 1,-1-1 0,0 1 0,1-1-1,-1 1 1,0-1 0,3-2 0,-5 4-73,0-1 1,0 1 0,0 0 0,0 0-1,0 0 1,0 0 0,0 0 0,0 0-1,0 0 1,0-1 0,0 1 0,0 0-1,0 0 1,0 0 0,0 0 0,0 0-1,0 0 1,0 0 0,0-1 0,0 1-1,0 0 1,0 0 0,0 0 0,0 0-1,-1 0 1,1 0 0,0 0 0,0 0-1,0 0 1,0 0 0,0-1 0,0 1-1,0 0 1,0 0 0,-1 0 0,1 0-1,0 0 1,0 0 0,0 0 0,0 0-1,0 0 1,0 0 0,0 0 0,-1 0-1,1 0 1,0 0 0,0 0 0,-11 0 1342,-10 5 606,8 0-1678,1 1-1,0 0 1,0 1-1,0 0 1,1 1-1,0 0 1,1 1-1,-1 0 1,2 1 0,-1 0-1,2 1 1,-1-1-1,1 2 1,-9 17-1,15-25-289,0 0-1,1-1 0,0 1 1,0 0-1,0 0 0,0 0 1,1 0-1,-1-1 0,1 1 1,1 6-1,-1-8-18,0 0-1,0-1 1,1 1 0,-1-1 0,1 1 0,-1-1-1,1 1 1,0-1 0,-1 1 0,1-1-1,0 1 1,0-1 0,0 0 0,0 0-1,0 1 1,1-1 0,-1 0 0,0 0-1,1 0 1,-1 0 0,0 0 0,1-1-1,-1 1 1,1 0 0,-1-1 0,1 1-1,1 0 1,2 0 5,-1 0-1,1 0 1,0-1 0,-1 1-1,1-1 1,0 0-1,-1 0 1,1-1-1,0 1 1,-1-1-1,1 0 1,-1 0 0,1-1-1,-1 1 1,0-1-1,1 0 1,-1 0-1,0 0 1,0-1 0,0 0-1,-1 1 1,1-1-1,-1-1 1,1 1-1,-1 0 1,0-1 0,0 0-1,-1 1 1,4-7-1,-1 0 27,0 1 0,0-1-1,-1-1 1,-1 1-1,0 0 1,0-1 0,-1 0-1,0 1 1,-1-1 0,-1 0-1,0-18 1,-1 17-53,2 8-44,-1 0 0,0 0-1,-1 0 1,1 0 0,-1 0 0,0 0 0,0 0 0,0 0 0,0 0 0,-1 0 0,1 1-1,-1-1 1,-3-5 0,5 9 34,0 0 0,0 0 0,0 0 0,0 0 0,0 1 0,0-1 0,0 0 0,0 0 1,0 0-1,0 0 0,0 0 0,0 0 0,0 0 0,0 0 0,0 0 0,0 0 0,0 1 0,0-1 0,0 0 0,0 0 0,0 0 0,0 0 0,0 0 0,0 0 0,0 0 0,0 0 0,0 0 0,0 1 0,0-1 0,0 0 0,0 0 0,0 0 0,0 0 0,0 0 1,0 0-1,0 0 0,0 0 0,0 0 0,0 0 0,0 0 0,0 0 0,0 0 0,-1 1 0,1-1 0,0 0 0,0 0 0,0 0 0,0 0 0,0 0 0,0 0 0,0 0 0,0 0 0,0 0 0,0 0 0,-1 0 0,1 0 0,0 0 0,0 0 0,0 0 0,4 10-1163,-2-8 993,1 1 0,0 0 0,0 0 0,0-1 0,0 0 0,0 0 0,0 1 0,1-2 0,-1 1 0,1 0 0,0-1 0,-1 0 0,6 2 0,20 0-630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183 105 15667,'-5'0'268,"0"1"-1,0 0 0,0 0 1,1 0-1,-1 0 1,0 1-1,0 0 0,1 0 1,-1 0-1,1 1 1,-7 5-1,0 0 378,0 1 1,-18 19-1,22-21-439,0 1 0,1 0 0,-1 0-1,2 1 1,-1-1 0,1 1-1,0 0 1,1 1 0,0-1 0,1 1-1,-5 19 1,8-28-193,-1 0 0,1 0 1,0 1-1,0-1 0,0 0 0,0 0 1,0 0-1,0 1 0,0-1 0,0 0 1,0 0-1,0 0 0,1 1 0,-1-1 1,1 0-1,-1 0 0,1 0 0,-1 0 1,1 0-1,-1 0 0,1 0 0,0 0 1,0 0-1,-1 0 0,1 0 0,0 0 1,0 0-1,0-1 0,0 1 0,0 0 1,0-1-1,0 1 0,0-1 0,0 1 1,1-1-1,-1 1 0,0-1 0,0 0 1,0 0-1,1 1 0,-1-1 0,0 0 1,0 0-1,0 0 0,1 0 0,-1-1 1,1 1-1,4-1 7,0-1-1,0 1 1,0-1 0,0 0 0,-1 0-1,1-1 1,-1 0 0,6-4-1,4-4 33,0-1-1,-1-1 1,0 0-1,-1-1 1,-1 0-1,16-23 1,-11 11 26,-2 0 1,-1-1 0,14-37-1,-18 26-50,-9 37-27,-1 0-1,0 0 0,0 1 1,0-1-1,0 0 0,0 0 1,0 1-1,0-1 1,0 0-1,0 0 0,0 1 1,-1-1-1,1 0 0,0 0 1,0 1-1,-1-1 1,0-1-1,1 2 0,-1 0 0,0-1 0,1 1 0,-1 0 0,0 0 0,1 0 0,-1 0 0,0 0 0,1 0 0,-1 0 0,1 0 0,-1 1 0,0-1 0,1 0 0,-1 0 0,1 0 0,-1 1 0,0-1 0,1 0 0,-1 0 0,1 1 0,-1-1 0,1 1 0,-1-1 0,1 1 0,-1 0 0,-5 4 4,0 0-1,1 1 1,0 0-1,0 0 1,0 0-1,1 1 1,-7 12-1,-21 55 118,26-59-77,1 0-1,1 1 1,0-1-1,2 1 1,-1 0-1,1 27 0,2-39-30,0 1 0,0-1 0,1 0 1,0 0-1,0 0 0,0 0 0,1 0 0,-1 0 0,1 0 0,0 0 0,0-1 0,5 8 0,-5-9-8,1 1 1,-1-1-1,1 0 1,0 0 0,-1 0-1,1-1 1,0 1 0,0 0-1,1-1 1,-1 0-1,0 0 1,0 0 0,1 0-1,-1-1 1,0 1 0,1-1-1,-1 0 1,5 0-1,1-1-12,0 0 0,-1 0-1,1-1 1,-1-1 0,1 1-1,-1-1 1,0-1-1,0 1 1,0-1 0,-1-1-1,1 1 1,-1-2-1,0 1 1,8-8 0,-4 3-22,-1-1 1,0 0 0,0 0-1,-2-1 1,1 0 0,-1-1-1,10-20 1,-17 28-43,-6 11 49,-7 15 7,6-7 6,1 0 0,-4 22 0,8-32 13,0-1-1,0 1 0,1-1 0,0 1 1,0-1-1,0 1 0,0 0 0,0-1 1,1 1-1,-1-1 0,1 1 0,0-1 1,0 1-1,0-1 0,3 6 0,-2-7 4,-1-1-1,1 0 0,-1 1 0,1-1 0,-1 0 0,1 0 1,0 0-1,-1 0 0,1 0 0,0-1 0,0 1 0,0 0 1,0-1-1,0 1 0,-1-1 0,1 0 0,0 0 0,0 0 0,0 0 1,0 0-1,0 0 0,0 0 0,0-1 0,2 0 0,4 0 2,0-2-1,-1 1 0,1-1 1,11-6-1,-2-1-213,0-1 0,-1-1 0,0 0 0,-1-2 1,-1 0-1,0 0 0,0-1 0,-1-1 0,20-34 0,-39 62-27,1 0 0,0 0 0,-6 21-1,9-25 255,0 0 0,0 1-1,1-1 1,0 0 0,1 1-1,-1-1 1,2 0 0,0 10-1,-1-17-49,0 0-1,1 0 1,-1 0-1,0 0 1,1 0-1,-1 0 1,0 0-1,1 0 1,-1 0-1,1 0 1,-1 0-1,1 0 1,0-1 0,-1 1-1,1 0 1,0-1-1,0 1 1,-1 0-1,1-1 1,0 1-1,0-1 1,0 1-1,0-1 1,0 1-1,1-1 1,0 1-29,0-1 0,0 0-1,0 0 1,0 0 0,0 0 0,0-1 0,0 1 0,0 0 0,0-1 0,0 1-1,0-1 1,2-1 0,4-2-109,0 0 0,-1-1 0,1 0-1,13-11 1,9-15-393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3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87 15635,'-1'0'97,"0"0"-1,0 0 0,0 1 0,0-1 0,0 0 1,1 1-1,-1-1 0,0 1 0,0-1 0,0 1 0,0 0 1,1-1-1,-1 1 0,0 0 0,1 0 0,-1-1 1,0 1-1,0 2 0,-11 18 285,10-16-70,-11 19-62,1 2 1,2 0 0,0 0-1,2 1 1,1 0 0,1 0 0,-4 43-1,10-66-267,0 0-1,0 0 1,0 0-1,1-1 1,-1 1-1,1 0 0,0 0 1,0-1-1,2 6 1,-2-8-2,0 0 0,-1 0 0,1 0 0,0 1 1,0-1-1,0 0 0,0 0 0,1-1 0,-1 1 1,0 0-1,0 0 0,0 0 0,1-1 0,-1 1 1,0-1-1,1 1 0,-1-1 0,0 1 0,1-1 1,-1 0-1,1 0 0,-1 0 0,1 0 0,-1 0 1,1 0-1,-1 0 0,3 0 0,3-2-50,0 1-1,0-1 1,0 0 0,-1-1-1,1 0 1,-1 0 0,1 0-1,-1-1 1,0 0 0,0 0-1,0 0 1,6-8 0,9-8-305,32-43 1,-19 21-211,38-37-532,-28 33 763,58-81 0,-94 116 814,-8 10-10,-1 2 53,-10 19 661,-1 9-657,2 1 0,1 1 0,2-1 1,1 1-1,1 1 0,1-1 0,2 1 0,2-1 0,3 34 1,-3-59-462,1 1 0,0-1 1,1 0-1,3 10 0,-4-14-51,-1-1 0,1 1 0,-1-1-1,1 0 1,0 1 0,0-1 0,-1 0 0,1 0-1,0 1 1,0-1 0,0 0 0,0 0 0,0 0-1,0 0 1,1 0 0,-1-1 0,0 1-1,0 0 1,1 0 0,-1-1 0,0 1 0,1-1-1,-1 1 1,3 0 0,-4-2-21,0 0 0,0 1 0,0-1 0,0 1 0,0-1-1,0 0 1,0 1 0,-1-1 0,1 1 0,0-1 0,0 1 0,-1-1 0,1 1 0,0-1 0,-1 1 0,1-1 0,0 1-1,-1-1 1,1 1 0,0 0 0,-1-1 0,1 1 0,-1-1 0,0 1 0,-14-17-430,-9-12 294,2-1 1,1-2 0,1 0-1,-28-64 1,23 37 2520,25 59-2322,0-1-1,0 1 1,0 0 0,-1 0-1,1 0 1,0-1 0,0 1-1,0 0 1,0 0 0,0-1-1,0 1 1,0 0 0,0 0-1,0-1 1,0 1 0,0 0-1,0 0 1,0-1 0,0 1-1,0 0 1,0 0 0,1-1-1,-1 1 1,0 0 0,0 0-1,0-1 1,0 1 0,0 0-1,0 0 1,1 0 0,-1-1-1,0 1 1,0 0 0,0 0 0,1 0-1,-1 0 1,0 0 0,0-1-1,0 1 1,1 0 0,-1 0-1,0 0 1,0 0 0,1 0-1,-1 0 1,0 0 0,0 0-1,1 0 1,12 1 549,127 20 168,-115-19-936,1-1 0,-1-1 0,41-6 0,-24-2-59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308 320 12979,'11'-13'522,"-1"0"1,-1 0 0,1-1 0,-2 0-1,0-1 1,-1 0 0,0 0-1,-2 0 1,1-1 0,-2 0-1,0 0 1,-1 0 0,-1-1-1,1-25 1,-3 38-392,0-1-1,0 1 1,0 0-1,-1 0 1,0 0-1,1 0 1,-1 1-1,-1-1 0,1 0 1,-4-7-1,4 10-91,0-1 0,0 1 0,0 0 0,0-1-1,-1 1 1,1 0 0,0 0 0,-1 0 0,1 0 0,-1 0-1,1 0 1,-1 0 0,1 1 0,-1-1 0,0 0-1,1 1 1,-1-1 0,0 1 0,1 0 0,-1 0-1,0-1 1,0 1 0,1 0 0,-1 1 0,0-1-1,0 0 1,-1 1 0,-5 1 28,-1 0 1,1 1-1,0 1 1,0-1-1,1 1 1,-1 1-1,1-1 1,0 1-1,0 0 1,-7 8-1,-12 12-28,-24 28 0,47-50-37,-19 23-21,1 1 0,1 0 0,2 2 0,1 0 0,1 1 0,1 1 1,-17 50-1,28-64-12,-1 0 0,2 0 0,0 0 0,1 0 0,1 1 0,1-1 0,2 22 0,-1-27-26,2-1 0,-1 1 1,1 0-1,1 0 0,0-1 1,1 0-1,0 0 0,0 0 1,2 0-1,-1-1 0,11 12 1,-12-16 27,0 0 1,0-1-1,1 1 1,0-1 0,0 0-1,0-1 1,1 0-1,0 0 1,-1 0 0,1-1-1,10 4 1,-14-6 73,1 0 0,0 0 1,0-1-1,0 1 0,-1-1 0,1 0 1,0 0-1,0 0 0,0 0 0,0-1 1,0 1-1,-1-1 0,1 0 1,0 0-1,-1-1 0,1 1 0,0-1 1,-1 0-1,0 0 0,1 0 0,-1 0 1,0-1-1,0 1 0,2-4 0,3-2 84,-1 0 0,0-1 0,0 0-1,-1-1 1,-1 1 0,1-1-1,4-13 1,-8 17-85,1-1 0,-1 1-1,0-1 1,-1 0 0,0 0 0,0 0 0,0 0-1,-1 0 1,0 0 0,0 0 0,-1 0 0,-2-11-1,1 14-33,0 0-1,0 1 0,0-1 0,-1 1 0,1 0 0,-1-1 0,0 1 0,0 0 0,0 0 0,0 1 0,-1-1 0,1 1 0,-1 0 0,1 0 0,-1 0 1,0 0-1,0 0 0,0 1 0,0 0 0,0 0 0,0 0 0,0 0 0,0 1 0,-1-1 0,1 1 0,0 0 0,0 0 0,0 1 0,-8 1 1,72-32-175,-25 19 171,30-10-19,-58 18 27,0 0-1,-1 0 0,0-1 1,0 1-1,0-1 1,11-10-1,-15 13 42,-1-1-1,1 0 1,-1 1-1,0-1 1,0 0 0,0 0-1,0 0 1,0 0-1,0 0 1,0 0-1,1-4 1,-2 6-45,0 0 0,0 0 0,0 0 1,-1 0-1,1 0 0,0 0 0,0 1 0,0-1 0,0 0 0,0 0 1,0 0-1,0 0 0,0 0 0,0 0 0,0 0 0,0 0 0,0 0 1,-1 0-1,1 0 0,0 0 0,0 0 0,0 0 0,0 0 0,0 0 1,0 0-1,0 0 0,0 0 0,0 0 0,0 0 0,0 0 0,-1 0 1,1 0-1,0 0 0,0 0 0,0 0 0,0 0 0,0 0 0,0 0 1,0-1-1,0 1 0,0 0 0,0 0 0,0 0 0,0 0 0,0 0 1,0 0-1,0 0 0,0 0 0,-1 0 0,1 0 0,0 0 0,0 0 0,0 0 1,0-1-1,0 1 0,0 0 0,0 0 0,0 0 0,0 0 0,0 0 1,0 0-1,0 0 0,0 0 0,-5 5 201,-2 14-110,1 0 0,1 0 0,0 0 0,2 1-1,0-1 1,0 21 0,0-2-83,-2 9-239,1 69 0,4-115 149,0-1 1,0 1-1,0 0 1,0-1-1,0 1 1,0 0-1,0-1 1,0 1-1,0 0 1,0-1-1,0 1 1,1 0-1,-1-1 1,0 1-1,0 0 1,1-1 0,-1 1-1,0 0 1,1-1-1,-1 1 1,1-1-1,-1 1 1,1-1-1,-1 1 1,1 0-1,0-2 18,0 1 0,0 0 0,0-1 0,0 1 0,0-1 0,-1 1-1,1-1 1,0 1 0,0-1 0,-1 1 0,1-1 0,0 0 0,-1 1 0,1-1 0,-1 0-1,1 0 1,-1 1 0,1-1 0,0-2 0,11-19-569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19276,'4'22'1825,"-1"6"-1441,-3 6-144,3 5 896,0 4-776,-2 3-48,2-3-72,1-2-56,2-2-96,-3-3-64,-2-10-440,1-4-264,-2-10-656,0-11 1112,-5-2-225,1-6-183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16500,'0'-5'294,"0"0"1,0 0 0,0 0-1,1 0 1,-1 1 0,1-1-1,0 0 1,1 0 0,-1 0-1,1 1 1,0-1 0,0 1-1,0 0 1,1-1 0,0 1-1,0 0 1,0 0 0,0 1-1,0-1 1,1 1 0,-1-1-1,1 1 1,8-5 0,8-4 28,0 0 0,1 1 0,0 2 0,1 0 0,0 1 0,1 1 1,0 1-1,0 1 0,0 1 0,0 1 0,1 1 0,-1 1 0,25 3 0,-39-2-309,1 2-1,-1-1 1,0 1-1,1 0 1,-1 1-1,0 0 1,0 1-1,-1 0 1,1 0-1,-1 1 1,8 6-1,-10-7-13,0 1 0,-1 0-1,0 1 1,0-1 0,-1 1 0,1 0 0,-1 0-1,-1 0 1,1 1 0,-1-1 0,0 1 0,0 0-1,-1 0 1,3 13 0,-2-1 4,-1 1 0,0-1 0,-2 1 0,0 0 1,-1-1-1,-1 1 0,-1-1 0,-1 0 0,0 0 0,-2 0 0,0-1 0,-1 1 0,-1-1 1,0-1-1,-18 27 0,10-20 18,-1-1 1,-1-1-1,-1 0 1,-1-2-1,0 0 1,-2-1-1,0-1 1,-1-2-1,-1 0 1,-28 14-1,46-26-57,0-2 0,-1 1 0,1-1 0,0 0 0,-1 0 0,1 0 0,-1-1 0,-9 1 0,14-2-29,0 0-1,1 0 0,-1-1 1,0 1-1,1 0 1,-1-1-1,1 1 1,-1-1-1,0 1 0,1-1 1,-1 0-1,1 0 1,0 1-1,-1-1 0,1 0 1,0 0-1,-1 0 1,1-1-1,0 1 1,0 0-1,0 0 0,0-1 1,0 1-1,0-1 1,0 1-1,1-1 1,-1 1-1,0-1 0,1 1 1,-1-1-1,1 1 1,0-1-1,-1 0 0,1 1 1,0-1-1,0 0 1,0 1-1,1-3 1,-1-3 7,0 0 1,1 0 0,0 0-1,0 1 1,0-1 0,1 0-1,0 1 1,1-1 0,-1 1-1,1 0 1,1-1 0,4-5-1,16-19-547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291 272 20588,'8'10'1793,"-8"16"-1233,-8 7-256,0 10 1224,1 5-896,2 7-312,4 6-47,1-1-113,0 0-40,6-11-56,-1-3 8,4-11-248,0-3-377,-4-13-743,0-8 1128,-4-11-232,-2-4-96</inkml:trace>
  <inkml:trace contextRef="#ctx0" brushRef="#br0" timeOffset="1">0 277 19036,'3'-11'327,"0"1"0,1 0-1,0 0 1,0 0 0,1 0 0,1 1 0,-1 0-1,2 0 1,-1 0 0,1 1 0,0 0 0,1 0-1,0 0 1,15-10 0,4-1 269,0 1-1,1 1 1,49-20-1,-61 30-500,0 0 0,1 2 0,-1 0 0,1 0 0,1 2 0,31-3 0,-44 6-82,0-1 0,0 1 0,0 1 0,0-1-1,0 1 1,0 0 0,0 0 0,0 0 0,0 1 0,0-1-1,-1 1 1,1 1 0,0-1 0,-1 0 0,0 1 0,0 0-1,0 0 1,0 0 0,0 1 0,-1-1 0,1 1 0,-1 0-1,0 0 1,0 0 0,0 1 0,-1-1 0,4 9 0,-2-2 58,-1 0 0,-1 1 0,0-1 0,0 1 0,-1-1 0,-1 1 0,0-1 0,0 1 0,-1-1 0,-1 1 0,0-1 1,0 0-1,-1 1 0,-1-1 0,-8 18 0,3-9 62,0-1-1,-2 0 1,-1-1 0,0 0-1,-1-1 1,-1-1 0,-23 23 0,34-36-143,-38 31 106,38-32-193,-1 0 0,1 0 1,-1 0-1,0 0 0,1-1 1,-1 0-1,0 1 0,0-1 0,0-1 1,-7 2-1,10-2 49,0 0 0,0 0 1,0 0-1,1 0 0,-1 0 0,0 0 0,0 0 0,0-1 1,0 1-1,0 0 0,0 0 0,0-1 0,1 1 0,-1-1 1,0 1-1,0 0 0,1-1 0,-1 0 0,0 1 0,0-1 1,1 1-1,-1-1 0,1 0 0,-1 0 0,0 1 1,1-1-1,0 0 0,-1 0 0,1 1 0,-1-1 0,1-1 1,-1-1 3,1 1 0,0 0 1,0-1-1,0 1 0,0 0 1,0-1-1,0 1 0,0 0 1,1 0-1,-1-1 1,1 1-1,1-3 0,15-27-594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1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0 644 11242,'0'1'81,"1"0"0,-1-1 0,0 1-1,1 0 1,-1-1 0,0 1-1,1 0 1,-1-1 0,1 1-1,-1 0 1,1-1 0,-1 1 0,1-1-1,-1 1 1,1-1 0,0 1-1,-1-1 1,1 1 0,0-1-1,-1 0 1,1 1 0,0-1 0,0 0-1,-1 0 1,1 0 0,0 1-1,0-1 1,0 0 0,-1 0 0,1 0-1,0 0 1,0 0 0,-1 0-1,2-1 1,34-2 997,-30 3-840,76-16 1236,153-49-1,-139 35-1248,647-201 80,-75 22-200,-291 113-779,-375 94-8,-7 0 482,-13 0 33,-21 3-183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17:1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1 13443,'-2'-1'136,"0"1"1,0 0 0,0 0-1,0 0 1,0 1-1,0-1 1,0 0-1,0 1 1,0-1-1,0 1 1,0 0 0,1 0-1,-1-1 1,0 1-1,0 0 1,1 1-1,-1-1 1,0 0 0,1 0-1,-1 1 1,1-1-1,0 1 1,-1-1-1,-1 4 1,-121 141 338,-259 233-1,370-366-467,-10 6 31,2 1-1,0 1 0,-21 28 1,41-47-33,0-1 0,-1 1 0,1 0 0,0 0 0,0 0 1,0 0-1,0 0 0,1 0 0,-1 1 0,1-1 1,-1 3-1,1-4 2,0 0-1,0-1 1,0 1 0,0 0 0,0-1 0,0 1 0,1 0 0,-1-1-1,0 1 1,0 0 0,1-1 0,-1 1 0,1 0 0,-1-1 0,0 1-1,1-1 1,-1 1 0,1-1 0,-1 1 0,1-1 0,0 1 0,-1-1-1,1 0 1,0 1 0,4 1 33,-1-1 1,1 0-1,0 0 0,-1 0 0,1-1 1,0 1-1,0-1 0,0 0 0,7-2 1,100-13 588,125-33 0,53-9-176,-143 44-404,-96 10-108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13795,'0'1'96,"1"0"-1,-1 0 1,1 0-1,-1 0 1,0 0-1,0 0 1,1 0-1,-1 0 1,0 1 0,0-1-1,0 0 1,0 0-1,0 0 1,0 0-1,-1 0 1,1 0-1,0 0 1,-1 1 0,1 1 135,-44 481 1555,27-240-1666,15-214-139,2-15-165,-1 0 1,-4 15-1,5-30 179,1 1 0,-1-1 0,0 0 0,0 1 0,0-1 0,0 1 0,0-1-1,0 0 1,-1 1 0,1-1 0,0 0 0,0 1 0,0-1 0,0 0 0,0 1-1,0-1 1,-1 0 0,1 1 0,0-1 0,0 0 0,0 0 0,-1 1 0,1-1 0,0 0-1,0 0 1,-1 1 0,1-1 0,0 0 0,-1 0 0,1 0 0,0 1 0,-1-1-1,1 0 1,0 0 0,-1 0 0,1 0 0,0 0 0,-1 0 0,1 0 0,0 0 0,-1 0-1,0 0 1,-7-9-157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1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11594,'0'-22'2524,"0"22"-2403,1-1 0,-1 1 0,0-1 0,0 1-1,1-1 1,-1 1 0,0-1 0,1 1 0,-1-1-1,0 1 1,1 0 0,-1-1 0,1 1 0,-1 0-1,1-1 1,-1 1 0,1 0 0,-1-1 0,1 1 0,-1 0-1,1 0 1,2-1 44,-1 1 0,1 0-1,-1 0 1,0 1 0,1-1-1,-1 0 1,0 1 0,1 0 0,-1-1-1,0 1 1,1 0 0,2 2-1,1-1-88,-1 0-1,1 0 1,0 0-1,0-1 0,0 0 1,0 0-1,0-1 1,10 0-1,50-8 612,-47 5-400,31-1-1,-34 4-272,-1 2 0,1-1 0,-1 2 0,1 0-1,-1 1 1,0 1 0,0 0 0,-1 1-1,1 1 1,-1 0 0,14 10 0,-16-11-10,-1-1-1,1-1 1,23 7 0,-26-9 4,0 1 1,0-1-1,0 1 1,-1 1 0,0 0-1,1 0 1,-1 1-1,13 9 1,-14-6-4,2-1 1,-1-1-1,1 1 1,0-1-1,0-1 1,0 0-1,1 0 1,0-1-1,0 0 1,0 0-1,1-1 1,-1-1-1,1 0 1,-1 0-1,17 0 1,14-1 19,59 9 0,-81-6-22,-1 0 0,0 1 1,-1 1-1,1 1 0,25 14 0,5 5 6,1-2 0,0-2-1,56 15 1,127 23-30,-8-2 13,233 44-119,-314-75 91,355 49 31,-5-14-11,-202-23 6,9 1-8,-5 26 7,-16 3 15,-155-41 16,-58-9-26,-1 2 0,0 3 0,84 45 0,-107-49 10,1-3 1,1-1-1,1-1 0,0-3 1,0-2-1,51 5 1,-45-9 0,-1 2 0,81 25 1,-120-28-408,-9-5 94,-4-2 100,1 1 189,0-1-161,4-4-96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0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11258,'-3'0'130,"0"-1"0,0 1 0,1 0 0,-1 0 0,0 0-1,0 0 1,1 1 0,-1-1 0,0 1 0,1-1 0,-1 1 0,-2 1-1,3-1-59,1 0-1,0 0 1,0 0 0,-1 0-1,1 0 1,0 1-1,0-1 1,0 0-1,0 1 1,0-1-1,1 0 1,-1 1 0,0-1-1,1 1 1,-1-1-1,1 1 1,-1 0-1,1-1 1,0 1-1,-1-1 1,1 4-1,0 5 175,0 0 0,1 1-1,0-1 1,1 0-1,0 0 1,0 0 0,1 0-1,8 18 1,2-1 213,29 45-1,-32-56-340,1 0 0,0 0 0,2-1 0,0-1 0,25 23 0,-34-34-98,0 0 1,1 1-1,-1-2 0,1 1 1,0 0-1,-1-1 0,1 0 1,0 0-1,0 0 0,1-1 1,-1 0-1,0 0 0,0 0 1,1 0-1,-1-1 0,0 0 1,1 0-1,-1 0 0,0-1 1,1 0-1,-1 0 0,0 0 1,0-1-1,0 1 0,8-5 1,0-2-4,0 0 0,-1-1 0,0 0 0,0-1 0,-1-1 1,-1 0-1,10-12 0,9-14-102,22-40-1,-9 2 98,-2-8 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17556,'6'4'1488,"-2"9"-1040,-2 10-152,-9 16 528,-1 15-231,-3 11-257,5 8-40,-2-2-224,3-3-168,2-11-312,3-7-193,2-18 457,1-14-120,-2-18-72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14 194 15419,'0'-2'117,"-1"0"0,1-1 0,-1 1 0,1 0 0,0-1 0,0 1 0,0 0 0,0-1 0,1 1 0,-1 0 0,1 0 0,-1-1 0,1 1 0,0 0 0,0 0 0,-1 0 0,2-1 0,-1 1 0,0 0-1,0 1 1,1-1 0,-1 0 0,1 0 0,2-2 0,5-4 243,0 0 1,1 0-1,14-8 0,-2 2-141,0 1 1,2 1-1,-1 1 0,1 2 1,1 0-1,0 1 0,0 2 0,0 1 1,1 0-1,0 2 0,47 0 0,-65 4-201,0 0 0,0 0 0,-1 0 0,1 1 0,0 0 0,0 1 0,-1 0 0,0 0 0,11 7 0,-15-9-16,-1 1 0,0-1 0,1 1 0,-1 0 0,0 0 0,0 0 0,0 0 0,0 0 1,0 1-1,-1-1 0,1 1 0,-1-1 0,1 1 0,-1-1 0,0 1 0,0 0 0,0 0 0,0 0 1,-1-1-1,1 1 0,-1 0 0,0 0 0,0 0 0,0 0 0,0 0 0,0 0 0,-1 0 0,0 5 1,-2 0 19,-1 0 0,1 0 0,-1 0 1,0 0-1,-1-1 0,0 1 1,0-1-1,-1-1 0,-9 11 0,-3 0 96,-1-1-1,-22 16 0,11-13 33,-13 11-37,43-30-117,-1 0 0,1 0-1,0 0 1,-1 0 0,1 0 0,0 1-1,0-1 1,-1 0 0,1 0 0,0 0 0,0 1-1,-1-1 1,1 0 0,0 0 0,0 0 0,0 1-1,-1-1 1,1 0 0,0 1 0,0-1-1,0 0 1,0 0 0,0 1 0,-1-1 0,1 0-1,0 1 1,0-1 0,0 0 0,0 1-1,0-1 1,0 0 0,0 1 0,0-1 0,0 0-1,0 0 1,1 1 0,-1-1 0,0 0-1,0 1 1,0-1 0,0 0 0,0 1 0,0-1-1,1 0 1,-1 0 0,0 1 0,0-1 0,0 0-1,1 0 1,-1 0 0,0 1 0,0-1-1,1 0 1,-1 0 0,0 0 0,1 0 0,-1 1-1,0-1 1,0 0 0,1 0 0,-1 0-1,0 0 1,1 0 0,-1 0 0,27 3-379,-20-2 284,5 0-55,1 1-1,-1 1 1,1 0 0,-1 1 0,0 0-1,0 0 1,0 2 0,-1-1-1,0 2 1,0-1 0,0 2 0,-1-1-1,0 1 1,13 14 0,-16-14 81,-1-1 1,0 1-1,0 0 0,0 1 1,-1-1-1,0 1 0,-1 0 1,0 0-1,-1 1 0,1-1 1,-2 1-1,1 0 1,-2 0-1,1 0 0,-1 0 1,-1 0-1,0 0 0,-2 18 1,1-21 62,0-1 1,-1 1-1,0-1 0,0 1 1,-1-1-1,1 0 1,-2 0-1,1 0 1,0-1-1,-1 1 0,-6 6 1,2-4 37,1 0 1,-2-1 0,1 0-1,-1 0 1,0-1-1,-13 6 1,-3 0 141,-1-1 0,0-2 0,0 0 0,-44 7 0,37-10 8,0-1 1,-1-2 0,1-1-1,-1-1 1,1-2 0,-43-7 0,40-3-438,34 11 251,0-1 1,1 0-1,-1 0 0,1 0 0,-1 0 1,1 0-1,0 0 0,-1 0 1,1 0-1,0-1 0,0 1 1,0 0-1,0-1 0,0 1 1,0-1-1,0 1 0,0-1 1,1 1-1,-1-1 0,0-2 0,3-14-148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15555,'-1'6'633,"-2"-1"0,1 1 0,0-1-1,-6 8 1,-4 11 471,-21 58 484,-41 171 1,71-244-1661,-1 9 841,6-17-275,4-11-156,15-36-69,22-69 0,-26 68-280,-9 19-23,-7 22 27,1-1 0,-1 1 0,1 0 0,1-1 0,-1 1 0,1 0 0,0 1 0,5-8 0,-7 13 6,-1 0 1,1 0-1,0 0 1,-1 0-1,1 0 1,-1 0-1,1 1 1,0-1-1,-1 0 1,1 0-1,-1 0 1,1 1-1,-1-1 1,1 0-1,-1 1 1,1-1-1,-1 1 1,1-1-1,-1 0 1,0 1-1,1-1 1,0 2-1,17 16-93,-10-8-24,-4-7 61,0 1 1,0-1-1,0-1 1,0 1-1,0 0 1,1-1-1,-1 0 1,1 0-1,0 0 1,0 0-1,-1-1 1,1 0-1,0 0 1,0 0-1,9-1 1,-10 0 32,0-1 1,1 1-1,-1-1 1,0 0-1,0-1 1,0 1-1,0-1 1,0 0-1,0 0 0,0 0 1,-1 0-1,1-1 1,-1 1-1,1-1 1,-1 0-1,0 0 1,0 0-1,4-6 1,-2 0 26,-1 0 0,0 0 0,6-17 0,-10 25-58,-5 19 20,1 1 0,-1 19-1,4-32 9,1 1-1,-1-1 0,2 1 1,-1-1-1,1 1 0,0-1 0,0 0 1,0 1-1,5 9 0,-6-15 20,1 0-1,-1 0 1,1 0 0,-1 0-1,1 0 1,-1-1-1,1 1 1,0 0 0,-1 0-1,1 0 1,0-1-1,0 1 1,0 0 0,0-1-1,-1 1 1,1-1-1,0 1 1,0-1 0,0 0-1,0 1 1,0-1-1,0 0 1,0 1 0,0-1-1,1 0 1,-1 0-1,0 0 1,0 0 0,0 0-1,0 0 1,0 0-1,0-1 1,0 1 0,0 0-1,0 0 1,0-1-1,0 1 1,0-1 0,0 1-1,0-1 1,0 1-1,0-1 1,-1 0 0,3-1-1,2-2-12,1-1-1,-1 0 1,0 0-1,0 0 1,5-8-1,15-30 24,37-85-1,-65 136-1,-34 111 4,34-104-2,0 0 0,0 0 0,2 0 0,0 1 0,0-1 0,3 16-1,-2-29 0,0 0 0,0 0 0,1 0 0,-1 0 0,1 0 0,-1 0 0,1 0 0,0 0 0,-1-1 0,1 1 0,0 0 0,0 0 0,0-1 0,1 1 0,-1-1 0,0 1 0,1-1 0,-1 1 0,2 0 0,-1-1 2,0 0-1,-1-1 1,1 1-1,-1-1 1,1 1-1,0-1 1,-1 0 0,1 0-1,0 0 1,-1 0-1,1 0 1,0 0-1,0 0 1,-1 0-1,1-1 1,0 1-1,2-2 1,1 0-80,-1 0 1,1 0-1,-1-1 1,1 0-1,-1 1 1,0-2-1,0 1 1,-1 0-1,1-1 1,-1 0-1,0 0 1,1 0-1,3-8 1,-3 5 11,-2 0 0,1-1 0,-1 0 0,0 1 0,0-1 0,0-13 0,0-18-230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16540,'-3'13'499,"0"0"1,-1 0-1,0-1 1,-1 0 0,-12 22-1,-4 10 4,-12 38-409,3 1 0,-28 136 0,51-165-146,9-48 19,0-13 15,3-11 2,4-142-100,-7 70 139,-2 88-18,0 0 1,0 0-1,0 0 1,1 0-1,-1 0 1,0 0-1,1 0 1,-1 0-1,1 0 1,0 0-1,-1 1 1,1-1 0,0 0-1,0 0 1,0 1-1,0-1 1,1 0-1,-1 1 1,0-1-1,3-1 1,0 1 5,-1 1 0,1 0 1,0-1-1,0 1 0,0 1 1,0-1-1,0 1 0,0-1 1,4 1-1,12-1-221,-1-1 0,0-1 0,0-1 0,0 0 0,0-2-1,-1 0 1,35-17 0,-39 15 143,-1 0-1,0-1 1,0 0 0,-1-1-1,0-1 1,-1 0 0,0-1-1,-1 0 1,0 0 0,9-17-1,-13 20 430,0 0 0,-2-1 0,1 0 0,5-17 0,-10 27-345,0 0 1,0 0-1,0 0 0,0 0 1,0 0-1,-1 0 1,1 0-1,0 0 0,0 0 1,0 0-1,0 0 0,0 0 1,0 0-1,0 0 1,0 0-1,0 0 0,0 0 1,0 0-1,0 0 0,0 0 1,0 0-1,0 0 1,0 0-1,-1 0 0,1 0 1,0 0-1,0 0 0,0 0 1,0 0-1,0 0 1,0 0-1,0 0 0,0 0 1,0 0-1,0 0 1,0 0-1,0 0 0,0 0 1,0 0-1,0 0 0,0 0 1,0 0-1,0 0 1,0 0-1,0 0 0,0-1 1,0 1-1,0 0 0,0 0 1,0 0-1,0 0 1,0 0-1,0 0 0,0 0 1,0 0-1,0 0 0,0 0 1,0 0-1,0 0 1,0 0-1,0 0 0,0 0 1,0 0-1,0-1 0,-5 5 257,-8 15 74,0-1-1,1 2 1,1 0 0,-12 28 0,-28 90 96,12 3-91,35-123-326,1 0 0,1-1 1,1 2-1,0-1 0,4 35 0,1-43-48,0-10-2,4-15-8,-3-23 49,-2-1 0,-2-72 0,-4 74-6,2 28-13,-1 0-1,2 1 0,0-1 1,0 0-1,2-13 0,-2 22-8,0-1-1,0 1 0,0 0 0,0-1 0,0 1 1,1 0-1,-1 0 0,0-1 0,0 1 0,1 0 1,-1 0-1,0-1 0,0 1 0,1 0 0,-1 0 1,0 0-1,0 0 0,1-1 0,-1 1 0,0 0 1,1 0-1,-1 0 0,0 0 0,1 0 0,-1 0 1,0 0-1,0 0 0,1 0 0,-1 0 0,0 0 1,1 0-1,-1 0 0,0 0 0,1 0 0,-1 0 1,0 0-1,1 1 0,-1-1 0,1 0 0,15 8-909,-12-5 631,35 10-334,-14-8 218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17612,'-5'0'240,"1"1"0,-1 0 0,0 0 0,0 0 0,0 1 0,1 0 0,-1 0 1,1 0-1,-1 0 0,1 1 0,0-1 0,0 1 0,0 0 0,0 0 0,-6 7 0,3-2 24,-1 1 0,1 0 0,0 0 0,1 1 0,-9 17 0,10-15-171,0 0 0,1 0-1,1 1 1,-1-1 0,2 1 0,0 0 0,0 25-1,2-34-84,0 1 0,0 0 0,1 0 0,0-1 0,0 1 0,0 0 0,1-1 0,0 1 0,-1-1 0,6 9 0,-5-11-7,0 1 1,0-1-1,0 0 0,1 1 0,-1-1 0,1 0 0,-1-1 0,1 1 1,0 0-1,-1-1 0,1 1 0,0-1 0,0 0 0,0 0 1,0 0-1,0 0 0,1-1 0,2 1 0,-1-1 13,1 0 0,-1 0 0,0 0 1,0-1-1,0 0 0,0 0 0,0-1 0,0 1 0,0-1 0,0 0 0,0 0 0,-1-1 0,1 0 1,-1 1-1,0-1 0,0-1 0,0 1 0,0 0 0,3-6 0,0 3 55,-1-1-1,0-1 0,-1 1 1,0-1-1,0 0 0,-1 0 1,0 0-1,0-1 0,4-16 1,-6 17-49,-1 1 1,0-1 0,-1 0 0,0 1 0,0-1-1,-1 0 1,0 1 0,0-1 0,0 1 0,-1-1 0,-4-9-1,5 13-123,0 1 0,-1 0-1,1 0 1,-1 0-1,0 1 1,1-1 0,-1 0-1,-1 1 1,1-1-1,0 1 1,0-1 0,-1 1-1,0 0 1,1 0-1,-1 0 1,0 1 0,0-1-1,0 1 1,0-1 0,0 1-1,0 0 1,0 0-1,-1 0 1,1 1 0,0-1-1,0 1 1,-1 0-1,-4 0 1,0 2-558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15 17036,'1'0'98,"-1"0"1,0-1 0,0 1 0,1 0-1,-1-1 1,0 1 0,0 0-1,0-1 1,1 1 0,-1 0 0,0-1-1,0 1 1,0-1 0,0 1-1,0 0 1,0-1 0,0 1 0,0-1-1,0 1 1,0 0 0,0-1-1,0 1 1,0-1 0,0 1 0,0 0-1,0-1 1,0 1 0,-1 0-1,1-1 1,0 1 0,-1-1 0,-12-1 1674,-20 10-9,1 2-838,-58 29 1,79-33-910,1 0-1,-1 0 1,1 1 0,1 0-1,-1 1 1,1 0 0,1 1-1,-14 17 1,21-25-31,0 0 0,0 1 0,0-1 0,0 0 0,0 1 0,1-1 0,-1 1 0,0-1 0,1 1 0,-1-1 0,1 1 0,0 0 0,-1-1 0,1 1 0,0-1 0,0 1 0,0 0 0,0-1 0,1 3 0,-1-3-13,1 0-1,0 0 0,-1 0 0,1 1 0,0-1 0,0 0 1,0 0-1,0 0 0,0 0 0,0 0 0,0-1 1,0 1-1,0 0 0,0 0 0,0-1 0,1 1 1,1 0-1,5 2-132,0-1 0,1 0 0,-1-1 0,0 0 0,0 0 1,9-1-1,55-4-791,-46 2 580,-1 1 1,1 1-1,28 4 0,-52-4 362,-1 0 0,1 0 1,0 0-1,-1 0 0,1 1 1,-1-1-1,1 1 0,-1-1 0,1 1 1,-1-1-1,0 1 0,1 0 1,-1 0-1,0 0 0,0 0 1,1 0-1,-1 0 0,0 0 0,0 0 1,0 0-1,0 1 0,0-1 1,0 0-1,1 3 0,-2-2 37,0 0 0,0-1 0,0 1 0,0 0 0,-1 0 0,1 0 0,0 0 0,-1-1 0,1 1 0,-1 0 0,0 0 0,1-1 0,-1 1 0,0-1 1,0 1-1,0 0 0,0-1 0,0 0 0,-1 1 0,-1 1 0,-8 9 223,-1 0 0,-1-1 0,0-1 1,0 0-1,-1 0 0,0-2 0,-1 1 1,0-2-1,-23 9 0,13-12-690,24-4 428,0 0-1,0 0 1,0 0-1,1-1 1,-1 1-1,0 0 0,0 0 1,0 0-1,1-1 1,-1 1-1,0 0 1,0-1-1,1 1 1,-1-1-1,0 1 1,1-1-1,-1 1 1,0-1-1,1 0 1,-1 1-1,1-1 1,-1 0-1,1 1 1,-1-1-1,1 0 1,-1 0-1,1-1 1,-2-17-324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 18268,'0'0'57,"0"0"1,1 0-1,-1 0 1,0 0 0,0 0-1,0 0 1,0 0-1,0 0 1,1 0-1,-1 0 1,0 0-1,0 0 1,0 0-1,0 0 1,0 0-1,0 0 1,1 0-1,-1 0 1,0 0-1,0-1 1,0 1-1,0 0 1,0 0-1,0 0 1,0 0 0,0 0-1,0 0 1,0 0-1,1-1 1,-1 1-1,0 0 1,0 0-1,0 0 1,0 0-1,0 0 1,0-1-1,0 1 1,0 0-1,0 0 1,0 0-1,0 0 1,0 0-1,0-1 1,0 1-1,0 0 1,0 0 0,-1 0-1,1 0 1,0 0-1,0-1 1,0 1-1,0 0 1,0 0-1,0 0 1,-11-1 1687,-14 3-399,-93 39-247,40-11-1444,142-52 221,-56 20 121,0 0 1,0 1 0,0 0 1,15 0-1,-22 1-10,-1 0-27,0 2 30,-1-1 12,1-1 1,-1 1-1,1-1 1,-1 1-1,1-1 1,-1 0 0,1 1-1,-1-1 1,1 0-1,-1 0 1,1 1-1,-1-1 1,1 0-1,-1 0 1,0 0 0,1 1-1,-1-1 1,0 0-1,1 0 1,-1 0-1,1 0 1,-1 0-1,0-1 1,1 1 0,-1 0-1,0 0 1,1 0-1,-1 0 1,0-1-1,-16-8 71,16 8-89,-2 0 13,0 0-1,0 0 1,0 0-1,0 1 1,1-1 0,-1 1-1,0 0 1,0 0-1,0 0 1,0 0-1,0 0 1,0 0 0,0 1-1,0 0 1,0-1-1,0 1 1,0 0-1,-4 3 1,-4 1 8,0 1 0,0 0 0,-10 8-1,16-10 11,0 0 0,0 1 0,0 0-1,1 0 1,0 0 0,0 0 0,0 0-1,0 1 1,1 0 0,0 0 0,0 0-1,1 0 1,0 0 0,0 0 0,0 1-1,1-1 1,-1 9 0,1-12-11,1 1 1,0 0 0,0-1-1,1 1 1,-1-1 0,1 1-1,-1-1 1,1 1-1,0-1 1,0 0 0,1 1-1,-1-1 1,1 0 0,0 0-1,0 0 1,0 0-1,0 0 1,0 0 0,0-1-1,1 1 1,-1-1 0,1 0-1,0 1 1,0-1 0,0 0-1,0-1 1,0 1-1,0 0 1,0-1 0,1 0-1,-1 0 1,1 0 0,4 1-1,-2-1 5,1-1 1,-1 0-1,0 0 0,0 0 0,1 0 1,-1-1-1,0 0 0,0-1 0,0 1 1,0-1-1,0-1 0,0 1 0,0-1 1,-1 0-1,1 0 0,-1 0 0,0-1 1,0 0-1,0 0 0,5-5 0,-4 3 23,0 0 1,-1 0-1,1-1 0,-1 1 0,0-1 0,-1 0 0,0-1 0,0 1 1,0-1-1,-1 0 0,0 0 0,-1 0 0,1 0 0,0-14 0,-2 19-25,-2 1 1,1-1-1,0 0 0,0 1 0,-1-1 0,1 0 1,-1 1-1,0-1 0,0 1 0,0-1 0,0 1 1,0-1-1,-1 1 0,1 0 0,-1-1 0,1 1 0,-1 0 1,0 0-1,0 0 0,0 0 0,0 1 0,0-1 1,0 1-1,-4-3 0,4 3-166,0 0-1,0 1 1,0-1 0,0 0 0,0 1 0,0-1 0,-1 1-1,1 0 1,0 0 0,0 0 0,-1 0 0,1 0-1,0 0 1,0 0 0,0 1 0,-1-1 0,1 1-1,0 0 1,-2 1 0,3-2 94,0 0 0,1 0 0,-1 1 0,0-1 0,1 0 0,-1 1 0,1-1 0,-1 1 0,0-1 0,1 1 0,-1-1 0,1 1 0,-1-1 0,1 1 0,0 0 0,-1-1 0,1 1 0,0 0 0,-1-1 0,1 2 0,0 7-840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18412,'10'-5'891,"38"-14"1579,-45 18-2258,1 0 0,0 0 0,0 1-1,-1-1 1,1 1 0,0 0 0,0 0 0,0 0 0,0 1 0,7 1 0,-10-2-188,0 1 0,0-1 0,0 1-1,0-1 1,-1 1 0,1 0 0,0-1 0,0 1 0,0 0 0,-1-1 0,1 1 0,0 0 0,-1 0 0,1 0-1,-1 0 1,1 0 0,-1 0 0,1 0 0,-1 0 0,0 0 0,0 0 0,1 0 0,-1 0 0,0 0 0,0 0 0,0 0-1,0 0 1,0 0 0,0 0 0,0 0 0,0 0 0,-1 0 0,1 0 0,0 0 0,-1 0 0,0 1 0,-1 5 54,0 0 1,-1 0 0,-7 12 0,-15 22 313,-21 40 394,42-72-698,0 0 1,1 0-1,0 0 1,0 1-1,1-1 1,0 1-1,0 12 1,2-21-82,0 1 0,0-1 0,0 0 0,0 1 1,0-1-1,0 1 0,1-1 0,-1 0 0,0 1 0,1-1 1,-1 0-1,1 1 0,-1-1 0,1 0 0,0 0 0,0 0 1,-1 1-1,1-1 0,0 0 0,0 0 0,0 0 1,2 0-1,-1 1-3,0-1 1,0 0-1,0 0 1,0-1-1,1 1 1,-1 0-1,0-1 1,0 0-1,1 1 1,-1-1-1,1 0 1,1 0-1,7-1-86,0-1-1,-1 1 0,1-2 1,16-5-1,-16 4-60,53-21-1846,-61 23 1846,1 0 0,0 0-1,-1 0 1,1-1 0,-1 1-1,0-1 1,1 0 0,-1 0 0,-1 0-1,1 0 1,0 0 0,-1-1 0,3-4-1,-3-9-697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5 107 16916,'-5'1'1736,"10"-1"-1000,8-2-256,5-3 817,2 1-249,9-2-304,0 1-320,2-1-816,-1 0-432,-5-1 720,-3 1-192,-3 0-168</inkml:trace>
  <inkml:trace contextRef="#ctx0" brushRef="#br0" timeOffset="1">344 1 17628,'5'7'2240,"-1"2"-1344,-3 5-383,1 2 1455,1 5-976,0 4-248,-1 2-704,1 0-464,-1-1-840,-2-5 1048,1-9-248,-1-11-192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15771,'-1'0'77,"1"1"0,0-1-1,0 0 1,-1 0 0,1 0-1,0 0 1,-1 0 0,1 0-1,0 1 1,0-1 0,-1 0-1,1 0 1,0 0 0,0 1-1,0-1 1,-1 0 0,1 0-1,0 1 1,0-1 0,0 0 0,-1 0-1,1 1 1,0-1 0,0 0-1,0 0 1,0 1 0,0-1-1,0 0 1,0 1 0,0-1-1,0 1 1,11 0 1332,35-8-410,-19 3-577,9-1-261,-1 3 0,1 1-1,0 2 1,0 1 0,70 14-1,-87-11-148,45 13 24,-59-16-41,0 0 1,0 0 0,1 1 0,-2-1 0,1 1-1,0 0 1,-1 1 0,8 6 0,-10-8-2,-1-1 0,0 1 0,0-1 0,0 1 0,0-1 0,-1 1 1,1 0-1,0 0 0,-1-1 0,1 1 0,-1 0 0,0 0 0,1 0 0,-1-1 0,0 1 1,0 0-1,0 0 0,0 0 0,-1 0 0,1-1 0,0 1 0,-1 0 0,1 0 1,-1 0-1,0-1 0,1 1 0,-1 0 0,0-1 0,0 1 0,0-1 0,-2 3 1,-4 5-16,-1-1 1,1 0-1,-1 0 1,-10 7 0,8-7 12,-81 63 33,-119 72 0,200-136-13,-22 13 147,30-19-134,0 0 1,1-1 0,-1 1 0,0 0-1,1-1 1,-1 1 0,0-1 0,0 1-1,0-1 1,0 0 0,1 0-1,-1 0 1,0 0 0,0 0 0,-3-1-1,5 1-14,-1 0 0,1 0 0,-1 0 0,1 0 0,-1-1-1,1 1 1,-1 0 0,1-1 0,-1 1 0,1 0-1,-1-1 1,1 1 0,0-1 0,-1 1 0,1 0 0,0-1-1,-1 1 1,1-1 0,0 1 0,-1-1 0,1 1-1,0-1 1,0 1 0,0-1 0,0 0 0,0 1-1,-1-1 1,1 1 0,0-1 0,0 1 0,0-1 0,0 1-1,1-1 1,-1 0 0,0 0 0,4-10 129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18284,'4'-5'1840,"-1"5"-1432,1 5-808,1 2 2177,6 6-1609,2 4-208,10 4-152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194 331 15907,'-9'0'493,"0"-1"0,0 1-1,0 1 1,-1 0-1,1 0 1,0 1 0,1 0-1,-1 0 1,0 1-1,1 0 1,-1 1-1,-9 6 1,13-8-385,0 1 0,1 0 0,-1 0 0,1 0 0,0 1 0,0 0 0,0-1 0,0 1 0,1 1 0,0-1 0,0 1 1,0-1-1,0 1 0,0 0 0,1 0 0,0 0 0,0 0 0,1 0 0,-1 0 0,1 1 0,-1 9 0,2-13-87,0 0 0,0 0-1,0 0 1,1 0 0,-1 0 0,0 0 0,1 0-1,-1 0 1,1 0 0,0 0 0,0 0-1,0 0 1,0 0 0,0 0 0,0 0 0,0-1-1,1 1 1,2 3 0,-1-3 1,-1-1 1,1 1-1,0 0 0,0-1 0,0 1 1,0-1-1,0 0 0,0 0 1,0 0-1,0 0 0,5 0 0,0-1-8,1 1 0,-1-1 0,0-1 0,1 0-1,-1 0 1,0 0 0,0-1 0,0 0-1,9-4 1,-6 1-27,0 0 0,-1-1 0,1-1-1,-1 0 1,0 0 0,13-14 0,-17 16-11,-1-1 0,0 0 0,0 0 0,0-1 0,-1 1 1,0-1-1,0 0 0,-1 0 0,0 0 0,0 0 0,2-11 0,-5 17 17,1 0 0,-1 0 0,0 0-1,0 0 1,0 0 0,0 0-1,0 1 1,0-1 0,0 0 0,0 0-1,0 0 1,0 0 0,0 0 0,-1 0-1,1 0 1,0 0 0,0 1 0,-2-3-1,2 3 3,-1 0 0,1-1 0,0 1 0,-1 0 0,1 0 0,-1 0 0,1-1 0,-1 1 0,1 0 0,-1 0 0,1 0 0,-1 0-1,1 0 1,-1 0 0,1 0 0,-1 0 0,1 0 0,-1 0 0,1 0 0,-1 0 0,1 0 0,-1 1 0,1-1 0,-1 0 0,-2 2-11,0-1 1,0 1 0,0-1 0,0 1 0,1 0 0,-1 0-1,1 0 1,-5 5 0,4-2 12,-1 0 1,1-1-1,0 1 0,1 0 1,-1 1-1,1-1 1,0 0-1,1 1 0,-3 10 1,4-14 6,-1 0 1,1 0 0,0-1 0,0 1 0,0 0-1,0 0 1,1 0 0,-1-1 0,0 1 0,1 0-1,-1 0 1,1-1 0,0 1 0,-1 0 0,1-1-1,0 1 1,0-1 0,0 1 0,0-1-1,0 1 1,1-1 0,-1 0 0,0 1 0,1-1-1,-1 0 1,1 0 0,-1 0 0,1 0 0,-1 0-1,1 0 1,0-1 0,-1 1 0,1-1 0,3 1-1,4 1 14,1-1-1,0 0 1,0-1-1,-1 0 1,1 0-1,0-1 1,0 0-1,-1-1 1,1 0-1,15-6 1,9-5 7,46-23 0,-51 21-15,-1-2 0,0 0 0,-1-2 1,36-32-1,-48 37-4,-1 0-1,-1-1 1,0 0 0,-1-1 0,-1-1-1,0 0 1,-1 0 0,11-29 0,-18 39-6,0-1 1,-1 0-1,0 1 1,0-1 0,-1 0-1,0 0 1,-1-12-1,0 18 2,0 0-1,0 0 1,0 0-1,-1 0 1,1 0-1,-1 0 1,1 1-1,-1-1 1,0 0-1,1 0 1,-1 0-1,0 1 0,0-1 1,-1 0-1,1 1 1,0-1-1,0 1 1,-1-1-1,1 1 1,-1 0-1,1-1 1,-1 1-1,0 0 1,1 0-1,-1 0 1,0 0-1,0 1 0,0-1 1,0 0-1,1 1 1,-1-1-1,0 1 1,0 0-1,-3 0 1,-1 0 18,-1 0 0,0 1 1,1 0-1,-1 0 0,1 1 0,-1 0 1,1 0-1,0 0 0,0 1 1,0 0-1,0 0 0,0 0 0,1 1 1,-1 0-1,1 0 0,-7 7 0,-5 6 80,0 1-1,1 0 0,-15 24 0,26-34-56,-1 0 0,1 1 0,1-1 0,0 1 0,0 0-1,1 0 1,0 1 0,0-1 0,1 1 0,0-1 0,0 11 0,2-14-47,0-1 0,0 1 1,1 0-1,0-1 1,0 1-1,0 0 0,1-1 1,-1 0-1,1 1 1,1-1-1,-1 0 0,1 0 1,0 0-1,0 0 1,0-1-1,1 1 0,-1-1 1,1 0-1,0 0 1,5 4-1,0-2-141,0 0 1,0 0-1,0-1 1,1 0-1,-1-1 1,1 0-1,0 0 1,0-1-1,1 0 1,-1-1-1,1-1 0,18 2 1,7-5-251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16764,'0'0'82,"0"-1"0,1 1 0,-1 0 1,0-1-1,1 1 0,-1 0 0,0 0 1,1-1-1,-1 1 0,0 0 1,1 0-1,-1 0 0,0-1 0,1 1 1,-1 0-1,1 0 0,-1 0 0,0 0 1,1 0-1,-1 0 0,1 0 0,-1 0 1,0 0-1,1 0 0,-1 0 1,1 0-1,-1 0 0,0 0 0,1 0 1,-1 1-1,1-1 0,-1 0 0,0 0 1,1 0-1,-1 1 0,1 0 64,-1 0 0,1 0 1,-1 0-1,0 0 0,1 1 0,-1-1 0,0 0 0,0 0 0,0 0 0,0 0 0,0 1 1,0 1-1,-11 48 1515,8-39-1462,-71 362 700,64-345-820,10-29-78,0 0 0,0 0 1,0 0-1,0 0 0,0 0 0,0 1 1,0-1-1,0 0 0,0 0 0,0 0 0,0 0 1,0 0-1,-1 0 0,1 0 0,0 0 1,0 0-1,0 0 0,0 1 0,0-1 0,0 0 1,0 0-1,0 0 0,-1 0 0,1 0 1,0 0-1,0 0 0,0 0 0,0 0 1,0 0-1,0 0 0,0 0 0,-1 0 0,1 0 1,0 0-1,0 0 0,0 0 0,0 0 1,0 0-1,0 0 0,0 0 0,-1 0 0,1 0 1,0 0-1,0 0 0,0-1 0,0 1 1,0 0-1,0 0 0,0 0 0,0 0 0,-1 0 1,1 0-1,0 0 0,0 0 0,0-1 1,-3-16 47,3-9-25,0 0 0,2 0 0,1 0 0,1 0 0,9-28 0,-3 19-28,2 0 0,1 1 0,20-36 0,-27 59 3,1 0 0,0 1 0,0 0 1,1 1-1,0 0 0,1 0 0,0 0 0,11-7 0,-16 13 0,0 0 1,0 0-1,1 0 1,-1 1 0,1-1-1,0 1 1,-1 0-1,1 1 1,0-1-1,0 1 1,0 0-1,0 0 1,1 1-1,-1-1 1,0 1-1,0 0 1,0 1-1,0-1 1,1 1 0,-1 0-1,8 3 1,-11-4-1,0 1 0,0 0 0,-1-1 0,1 1 0,0 0 0,-1 0 1,1-1-1,-1 1 0,1 0 0,-1 1 0,0-1 0,1 0 0,-1 0 0,0 1 1,0-1-1,0 0 0,0 1 0,0-1 0,0 1 0,0 0 0,0-1 0,-1 1 1,1 0-1,0-1 0,-1 1 0,0 0 0,1 0 0,-1-1 0,0 1 0,0 0 1,0 0-1,0 0 0,0-1 0,-1 1 0,1 0 0,0 0 0,-1-1 0,1 1 1,-1 0-1,0-1 0,1 1 0,-1 0 0,-2 1 0,-1 4 30,-1 0 0,0 0-1,0-1 1,0 0 0,-1 0-1,0-1 1,0 1 0,-9 4 0,6-4 46,-1 0 1,-19 8 0,25-12-147,0 0 1,0-1-1,0 0 1,-1 0-1,1 0 1,0-1-1,-1 1 1,1-1 0,-1 0-1,-4-1 1,8 1 32,0 0 1,0 0 0,1 0 0,-1 0 0,0 0 0,1-1 0,-1 1 0,0 0 0,1-1 0,-1 1 0,0-1-1,1 1 1,-1 0 0,0-1 0,1 1 0,-1-1 0,1 0 0,-1 1 0,1-1 0,0 1 0,-1-1 0,1 0-1,-1 1 1,1-1 0,0 0 0,0 1 0,-1-2 0,1 0 1,0 1-1,0-1 1,0 0 0,0 1-1,0-1 1,0 0 0,1 1-1,-1-1 1,0 0 0,1 1-1,0-1 1,0-2 0,14-19-467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15339,'1'3'214,"1"0"0,-1 0-1,1 0 1,-1 0 0,0 0 0,0 1-1,0-1 1,-1 0 0,1 1-1,-1-1 1,0 0 0,0 4-1,-5 44 1238,1-26-505,-1 10-112,3-23-648,0 0 0,1 0 1,0 0-1,1 0 0,0 0 0,2 13 0,-2-25-178,0 1-1,0-1 0,0 1 0,0-1 0,0 1 0,0-1 0,0 1 0,0-1 0,1 1 0,-1-1 0,0 1 0,0-1 0,0 1 0,1-1 0,-1 0 0,0 1 0,0-1 0,1 1 0,-1-1 0,0 0 0,1 1 0,-1-1 0,1 0 0,-1 1 0,0-1 1,1 0-1,-1 0 0,1 1 0,9-10 214,5-22 110,-10 12-190,-2-1 0,0 1 1,0-1-1,-2 0 0,-1 0 1,-2-28-1,1 46-148,1 0-1,0 1 1,0-1-1,-1 0 1,1 1-1,-1-1 1,1 1-1,-1-1 1,0 1-1,0-1 1,0 1-1,0-2 1,9 11-1397,-4-5 1066,0-1 1,0 1 0,0-1-1,1 0 1,-1-1 0,1 1 0,0-1-1,-1 0 1,10 1 0,45 0-2349,-47-2 2002,22-1-1679,61-8 1,-11-11 2510,-83 20-113,-1 0 1,0 0 0,1 0-1,-1 0 1,0 0-1,1 0 1,-1 0-1,0 0 1,1 0-1,-1 0 1,0 0 0,1 0-1,-1 0 1,0 0-1,1-1 1,-1 1-1,0 0 1,0 0 0,1 0-1,-1-1 1,0 1-1,0 0 1,1 0-1,-1-1 1,0 1 0,0 0-1,1 0 1,-1-1-1,0 1 1,0 0-1,0-1 1,0 1-1,0 0 1,1-1 0,-14-3 1539,-24 2 566,20 4-1624,-1 1 1,1 1-1,0 0 1,-21 9-1,29-9-394,0-1 0,1 1 0,-1 1 0,1 0 0,0 0 0,0 1 0,0 0 0,1 0 0,-10 11 0,16-16-90,-1 1 0,1 0 0,0-1 0,0 1 0,0 0 1,0 0-1,0 0 0,0 0 0,1 0 0,-1 0 0,1 0 1,-1 0-1,1 0 0,0 0 0,0 4 0,0-5-19,0 0 0,1 1 0,-1-1 0,0 0 0,1 0-1,-1 0 1,1 0 0,0 0 0,-1 0 0,1 0 0,0 0 0,0 0 0,-1 0-1,1 0 1,0 0 0,0 0 0,0-1 0,0 1 0,0 0 0,0-1-1,0 1 1,1-1 0,-1 1 0,0-1 0,0 1 0,0-1 0,3 0 0,4 2 58,1-1 0,-1-1 0,1 0 0,-1 0 0,1 0 0,0-1 0,-1 0 0,0-1 0,17-5 0,-20 5 4,1 0 1,-1 0 0,0 0-1,0 0 1,0-1 0,0 0-1,0 0 1,-1-1-1,1 1 1,-1-1 0,0 0-1,0 0 1,0 0 0,-1 0-1,0-1 1,4-5 0,-6 7-197,0-1 0,0 1 1,0-1-1,-1 1 0,1-1 1,-1 1-1,0-1 0,0 1 0,0-1 1,-1-4-1,0-9-1500,2 11 1012,4 2-227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178 181 15555,'-4'-1'189,"0"1"0,0-1-1,0 1 1,1 0-1,-1 0 1,0 0 0,0 0-1,0 1 1,1-1-1,-1 1 1,0 0 0,0 0-1,1 1 1,-1-1-1,1 1 1,-1 0 0,1-1-1,0 2 1,0-1-1,-4 3 1,-4 4 48,0 0 0,0 1 0,1 0 0,-10 12-1,14-15-171,1 1-1,0-1 1,0 1-1,-5 12 1,10-19-52,-1 1 1,0 0 0,1 0 0,-1 0 0,1-1 0,0 1 0,0 0-1,0 0 1,-1 0 0,2 0 0,-1-1 0,1 5 0,-1-5-4,0 0 0,1 0 0,-1 0 1,1 0-1,0-1 0,-1 1 0,1 0 0,0 0 1,0 0-1,-1-1 0,1 1 0,0 0 0,0-1 1,0 1-1,0-1 0,0 1 0,0-1 0,0 1 1,0-1-1,0 1 0,0-1 0,0 0 0,0 0 1,2 0-1,4 1 5,0-1 1,0 0-1,0 0 0,0-1 1,0 0-1,0 0 0,0 0 1,-1-1-1,1 0 1,0-1-1,-1 1 0,1-1 1,-1-1-1,0 1 0,0-1 1,0 0-1,-1 0 0,10-10 1,-1 1 24,-1-1-1,-1 0 1,0-1 0,-1-1 0,17-30 0,-19 30-2,-1-1 0,-1 1 1,-1-1-1,0-1 0,-1 1 1,-1-1-1,3-30 0,-7 47-36,0 0 1,1 0-1,-1 0 0,0 0 0,0 0 0,0 1 0,0-1 0,0 0 0,0 0 0,0 0 0,-1 0 0,1 0 0,0 0 0,0 1 0,-1-1 0,1 0 0,0 0 0,-1 0 0,1 1 0,-1-1 0,0-1 0,0 2 0,1 0-1,-1 0 0,0 0 0,1 0 1,-1 0-1,0 1 0,1-1 0,-1 0 1,1 0-1,-1 0 0,1 1 0,-1-1 1,0 0-1,1 1 0,-1-1 0,1 0 1,0 1-1,-1-1 0,1 1 0,-1-1 1,1 1-1,-1 0 0,-25 35 57,15-18-2,1 0-1,1 1 0,1 0 0,0 1 0,1 0 0,2 0 0,0 0 0,-4 40 1,8-58-49,1 1 1,0 0 0,0 0 0,0 0 0,1-1 0,-1 1 0,1 0 0,-1 0 0,1-1 0,0 1-1,0-1 1,0 1 0,0 0 0,1-1 0,-1 0 0,1 1 0,-1-1 0,1 0 0,0 0-1,0 0 1,0 0 0,0 0 0,0 0 0,0-1 0,1 1 0,-1-1 0,0 1 0,1-1-1,0 0 1,-1 0 0,1 0 0,-1 0 0,1-1 0,0 1 0,3 0 0,1-1-7,0 0 1,-1 0-1,1 0 0,0-1 1,-1 0-1,1 0 1,0-1-1,-1 1 1,1-1-1,-1-1 0,0 0 1,0 1-1,9-7 1,-6 3 0,0 0 1,-1-1 0,0 0 0,0 0 0,-1 0-1,1-1 1,-2 0 0,1-1 0,-1 0-1,-1 0 1,8-14 0,-13 23-3,0 0 0,0 0 0,0-1 0,0 1 0,1 0 1,-1 0-1,0-1 0,0 1 0,0 0 0,0 0 0,0-1 0,0 1 0,0 0 0,0-1 0,0 1 1,0 0-1,0 0 0,0-1 0,0 1 0,0 0 0,0 0 0,0-1 0,0 1 0,0 0 0,0 0 1,0-1-1,0 1 0,0 0 0,0-1 0,0 1 0,-1 0 0,1 0 0,0 0 0,-1-1 0,-8 5 18,-10 14 40,14-12-34,0 0 1,1 1-1,-1 0 1,1 0-1,1 0 1,-1 0-1,1 1 1,1-1-1,-3 11 1,5-17-20,0 0 0,0 0 0,0 0 0,0 0 1,0-1-1,0 1 0,0 0 0,0 0 0,1 0 0,-1 0 0,0-1 0,1 1 0,-1 0 0,1 0 0,-1-1 1,0 1-1,1 0 0,0-1 0,-1 1 0,1 0 0,-1-1 0,1 1 0,0-1 0,-1 1 0,1-1 0,0 1 1,0-1-1,-1 1 0,1-1 0,0 0 0,0 0 0,0 1 0,-1-1 0,1 0 0,0 0 0,0 0 1,0 0-1,0 0 0,0 0 0,1 0 0,4 0 6,-1-1-1,1 1 1,-1-1 0,11-3 0,8-5-123,0-1 0,0-1 0,-2-1 0,1-1 0,-2-2 1,1 0-1,-2-1 0,32-32 0,-58 56 213,0 0 0,0 0 0,1 1 0,0-1 0,0 1 0,1 0 0,1 0 0,-1 1 0,1-1 0,-2 16 0,5-24-99,-1 0 0,1 1 1,0-1-1,0 0 0,0 1 1,0-1-1,0 0 0,0 1 1,0-1-1,0 0 0,0 1 1,1-1-1,-1 0 0,1 0 1,-1 1-1,1-1 0,-1 0 1,1 0-1,0 0 0,-1 1 1,1-1-1,0 0 0,0 0 0,0 0 1,0 0-1,0-1 0,0 1 1,0 0-1,0 0 0,0-1 1,0 1-1,1 0 0,-1-1 1,0 1-1,0-1 0,1 0 1,-1 1-1,0-1 0,1 0 1,-1 0-1,0 0 0,1 0 1,-1 0-1,0 0 0,3 0 1,3-1-269,0 0 1,0-1-1,-1 1 1,1-1 0,0-1-1,-1 1 1,10-6-1,-5 1-32,0 0 0,-1 0 0,0-1-1,0-1 1,-1 0 0,0 0-1,-1-1 1,9-12 0,14-26-653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16876,'-3'12'928,"-1"-1"1,1 0-1,-10 19 0,-1 2 384,-4 16-446,1 1 0,3 0 0,-15 93 0,29-138-861,-1 0-1,1 0 1,0 0-1,1 0 0,-1 0 1,0 0-1,2 4 1,-2-7-4,1-1 0,-1 1 1,0 0-1,0-1 0,1 1 1,-1-1-1,1 1 0,-1 0 0,0-1 1,1 1-1,-1-1 0,1 1 1,0-1-1,-1 1 0,1-1 1,-1 0-1,1 1 0,0-1 1,-1 0-1,1 1 0,0-1 1,-1 0-1,1 0 0,0 0 1,-1 0-1,1 1 0,0-1 1,-1 0-1,1 0 0,0 0 1,0 0-1,-1-1 0,1 1 1,0 0-1,-1 0 0,1 0 1,0-1-1,-1 1 0,1 0 1,0 0-1,-1-1 0,1 1 1,-1-1-1,1 1 0,-1-1 0,2 0 1,14-10 17,0-1 0,0-1 0,-2-1 0,23-26 1,-11 13 1,149-171-897,-174 197 797,15-20-482,-15 20 538,-1 1-1,1-1 1,-1 1-1,1-1 1,-1 1 0,0-1-1,1 0 1,-1 1-1,0-1 1,1 0-1,-1 1 1,0-1-1,0 0 1,1 1-1,-1-1 1,0 0-1,0 0 1,0 1-1,0-1 1,0 0-1,0 1 1,0-1-1,0 0 1,0 0 0,0 1-1,-1-1 1,1 0-1,-1 0 1,-10-2-412</inkml:trace>
  <inkml:trace contextRef="#ctx0" brushRef="#br0" timeOffset="1">169 324 18332,'0'32'1832,"5"-6"-1232,5-2-239,10-4 575,3-4-504,6-8-896,1 0 616,0-8-328,2-3-208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1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17636,'-3'10'1784,"1"12"-1192,1 4-256,-2 8 953,3 6-513,4 7-312,2 2-184,3 3-528,1-2-264,-2-6-480,-1-4-121,-2-9 785,-2-6-280,-2-7-144</inkml:trace>
  <inkml:trace contextRef="#ctx0" brushRef="#br0" timeOffset="1">0 284 12995,'3'-19'1864,"13"6"-976,6 3-368,9 3 1481,5 2-1281,3-4-216,1-1-48,-2-6-344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17308,'0'0'45,"1"0"0,0 0 1,-1 0-1,1 0 1,-1 0-1,1 0 0,-1 0 1,1 1-1,-1-1 0,1 0 1,-1 0-1,1 1 1,-1-1-1,1 0 0,-1 1 1,0-1-1,1 0 0,-1 1 1,1-1-1,-1 0 1,0 1-1,1-1 0,-1 1 1,0-1-1,0 1 0,1-1 1,-1 1-1,0-1 1,0 1-1,0-1 0,1 1 1,-1-1-1,0 1 0,0 0 1,0-1-1,0 1 1,0-1-1,0 1 0,0-1 1,0 1-1,-1-1 0,1 1 1,0-1-1,0 2 1,-9 24 296,8-24-247,-18 44 468,-16 58 1,29-84-407,2 0 0,0 0 0,2 0 0,0 1 1,1 36-1,1-54-94,0 1 0,0 0 1,1-1-1,-1 1 1,1-1-1,0 1 0,0-1 1,0 1-1,0-1 1,1 1-1,-1-1 0,1 0 1,0 0-1,0 0 0,0 0 1,0 0-1,1 0 1,-1-1-1,1 1 0,0-1 1,-1 1-1,1-1 0,0 0 1,0 0-1,1-1 1,-1 1-1,0-1 0,1 1 1,-1-1-1,1 0 1,-1 0-1,1 0 0,-1-1 1,1 1-1,-1-1 0,1 0 1,5 0-1,18-2 113,1-1 0,-1-1 0,0-1 0,0-1 0,0-2 0,-1 0 0,32-16 0,-45 18-149,0-1 0,-1 0 1,18-13-1,-3-3-116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18764,'5'2'322,"1"-1"0,-1 0 1,1 0-1,0-1 0,-1 1 0,1-1 0,9-2 1,20 2 326,-29 1-581,0 0-1,0 0 0,0 1 1,0-1-1,0 1 0,0 1 1,-1-1-1,1 1 0,-1 0 0,0 0 1,0 0-1,0 1 0,0 0 1,0 0-1,-1 0 0,0 1 1,0-1-1,0 1 0,0 0 1,-1 0-1,5 10 0,-4-7-5,-1 1 0,0 0-1,-1 0 1,0 0 0,0 0-1,-1 0 1,0 0 0,-1 1-1,0-1 1,0 0 0,-1 0-1,0 1 1,-4 14 0,1-10 5,-1 0 0,0 0 1,-1 0-1,-1-1 0,0 0 1,-9 12-1,-58 67 944,64-81-879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15955,'-4'30'684,"1"-1"-1,1 1 0,2-1 0,1 1 1,6 34-1,-5-50-537,11 71 594,-12-77-679,1 0 1,1 0-1,-1 0 0,1-1 0,1 1 1,-1-1-1,1 0 0,6 8 1,-8-13-50,-1-1 1,0 1-1,1-1 1,-1 0 0,1 1-1,-1-1 1,1 0 0,-1 0-1,1 0 1,0 0-1,0 0 1,-1 0 0,1-1-1,0 1 1,0 0 0,0-1-1,0 0 1,0 1-1,0-1 1,0 0 0,0 0-1,0 0 1,0 0-1,0 0 1,0-1 0,0 1-1,0-1 1,0 1 0,0-1-1,-1 0 1,1 1-1,0-1 1,0 0 0,-1 0-1,1 0 1,2-2 0,5-5 46,0 0 1,0 0 0,0-1-1,11-16 1,-17 22-43,28-38 197,-22 27-115,0 1 1,2 0-1,22-23 0,-32 36-95,-1-1 1,0 1-1,0 0 0,1-1 1,-1 1-1,0 0 0,0 0 0,1-1 1,-1 1-1,0 0 0,1 0 0,-1-1 1,0 1-1,1 0 0,-1 0 1,1 0-1,-1 0 0,0-1 0,1 1 1,-1 0-1,1 0 0,-1 0 0,0 0 1,1 0-1,-1 0 0,1 0 1,-1 0-1,0 0 0,1 0 0,-1 1 1,0-1-1,1 0 0,-1 0 0,1 0 1,-1 0-1,0 1 0,1-1 1,-1 0-1,0 0 0,1 0 0,-1 1 1,0-1-1,1 0 0,-1 1 0,0-1 1,0 0-1,0 1 0,1-1 1,-1 0-1,0 1 0,3 19 149,-3-20-153,0 25 223,-7 40 0,4-43-49,1 0-1,1 36 1,1-57-183,0 0 0,0 0 0,0 0 1,0 0-1,0 0 0,0 0 0,0 0 0,1 0 0,-1 0 1,0 0-1,1 0 0,-1 0 0,1 0 0,-1 0 0,1 0 1,1 1-1,-2-2 15,0 0 1,1 0-1,-1 0 1,0 0-1,1 0 0,-1 1 1,1-1-1,-1 0 1,0 0-1,1 0 1,-1 0-1,1 0 0,-1 0 1,0 0-1,1-1 1,-1 1-1,1 0 0,-1 0 1,0 0-1,1 0 1,-1 0-1,0-1 1,1 1-1,-1 0 0,0 0 1,1-1-1,2-1 39,0-1-1,0 0 1,-1 0 0,0 1-1,1-1 1,-1-1-1,2-3 1,12-26-38,2-6-13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4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3331 588 11811,'-5'-12'158,"0"1"1,-1 0-1,0 0 1,-1 0-1,0 1 1,-1 0-1,0 1 1,0 0-1,-1 0 1,-1 0-1,-9-6 1,-16-10 9,-73-36 1,44 26-139,44 23-16,-402-208 330,373 199-315,-1 2-1,-1 3 1,0 1-1,-1 3 1,-1 3-1,-100-6 1,94 16 9,0 2 0,0 3 0,-99 24 0,77-8 6,1 3-1,-78 36 1,39-4-15,2 5 1,-173 121 0,200-116-46,3 4 0,3 3 1,3 4-1,-78 98 0,104-105 3,3 3 0,4 1 0,2 2-1,-49 119 1,65-123 5,3 2 0,3 0 1,4 2-1,3 0 0,-8 103 0,21-124 0,4 1 0,1 0 0,3 0 0,3 0 1,2-1-1,3 0 0,2-1 0,2 0 0,3-1 0,2-1 0,2-1 1,3-1-1,1-2 0,3 0 0,2-2 0,2-1 0,2-2 0,67 64 0,-49-62 5,1-2 0,2-2 0,1-3-1,3-2 1,1-3 0,1-3 0,133 45-1,-122-54 24,1-4-1,1-3 1,1-3-1,0-4 1,0-3-1,1-3 0,85-10 1,-37-6 103,-1-7 1,184-53 0,-151 23 62,220-103 1,-243 86-147,-3-7-1,-3-5 1,-5-5 0,132-117 0,-171 123-29,-3-2 1,-4-5 0,-3-2 0,-5-4 0,87-147-1,-127 186-10,-2-1 0,-3-1 0,-2-2-1,-2 0 1,24-112 0,-38 130-2,-1-1 0,-3 0 0,-1 0 0,-1 0 0,-3 0 0,-1 0 0,-2 0 0,-2 1 0,-22-74 0,14 74-11,-2 0-1,-1 1 1,-3 1 0,-1 1-1,-1 0 1,-2 2 0,-1 1 0,-56-53-1,38 45-33,-2 3 0,-2 1 0,-1 3 0,-2 2 0,-88-42 0,8 21-34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43 442 18220,'1'0'82,"0"0"1,-1 0 0,1 0-1,0 0 1,-1 0-1,1 0 1,0 0-1,0 0 1,-1 0-1,1 0 1,0 0-1,-1-1 1,1 1-1,0 0 1,-1-1 0,1 1-1,-1 0 1,1-1-1,0 1 1,-1-1-1,1 1 1,-1 0-1,1-1 1,-1 1-1,1-1 1,-1 0-1,0 1 1,1-1 0,-1 1-1,1-2 1,18-25 423,-15 22-32,9-13 187,-7 11-541,0-1 0,0 0 0,0 0 1,-1-1-1,-1 1 0,0-1 1,0 0-1,0-1 0,3-16 0,-7 26-116,1-1 0,-1 1 0,0-1 0,0 0 0,0 1 0,0-1 0,0 1 0,0-1 0,0 0 0,0 1 0,0-1 0,-1 1 0,1-1 0,0 1 0,0-1 0,0 0 0,-1 1 0,1-1 0,0 1 0,-1-1 0,1 1 0,0 0 0,-1-1 0,1 1 0,-1-1 0,1 1 0,-1-1 0,1 1 0,-1-1 0,0 1 2,0 0 0,-1 0 1,1 0-1,0 0 0,0 0 1,0 0-1,0 0 0,-1 0 1,1 0-1,0 0 0,0 1 1,0-1-1,-2 1 0,-2 2 15,0-1 1,0 1-1,1-1 0,-1 1 0,-6 6 0,0 2 13,2 0 0,0 1 1,0 0-1,1 0 0,1 0 0,-12 26 0,16-30-23,0-1-1,0 0 1,1 1-1,0-1 1,0 1 0,1 0-1,0 0 1,0 0-1,1-1 1,0 1-1,0 0 1,1 0-1,0 0 1,3 11 0,-3-16-6,0-1 1,0 1 0,0 0-1,1-1 1,-1 1 0,1-1-1,-1 0 1,1 1 0,0-1-1,0 0 1,0 0 0,0 0-1,0 0 1,0-1 0,1 1-1,-1 0 1,1-1 0,3 2-1,-2-2 3,0 0 0,0 0 0,0 0 0,0-1 0,0 0 0,0 1 0,0-2 0,0 1 0,0 0 0,-1-1 0,1 0 0,4-1 0,4-1 13,-1-2 0,0 0 1,0 0-1,0-1 0,-1 0 0,0-1 1,17-13-1,-16 9 7,0 0 0,0 0 0,-1-1 0,-1 0-1,0 0 1,-1-1 0,0-1 0,-1 1 0,0-1 0,-1 0 0,7-28 0,-12 41-29,-1 0 0,1-1 1,-1 1-1,0 0 1,0 0-1,1 0 1,-1-1-1,0 1 0,0 0 1,0 0-1,-1 0 1,1-1-1,0 1 0,0 0 1,-1-2-1,0 3-1,1 0 0,0 0 0,-1 0-1,1 0 1,-1 0 0,1 0 0,0 0-1,-1 0 1,1 0 0,-1 0 0,1 0 0,0 0-1,-1 1 1,1-1 0,-1 0 0,1 0-1,0 0 1,-1 0 0,1 1 0,0-1 0,0 0-1,-1 1 1,1-1 0,0 0 0,-1 0-1,1 1 1,0-1 0,-1 1 0,-3 4-18,1-1 0,-1 1-1,1 0 1,0 0 0,-3 7 0,1 2-24,0 0-1,-2 16 1,5-24 37,1 0 0,1 0-1,-1 0 1,1 0 0,0 0 0,0 0 0,1 0 0,1 6 0,-2-11 6,0 0 1,0 0 0,1 1 0,-1-1-1,1 0 1,-1 0 0,1 0 0,0 0 0,-1 0-1,1 0 1,0 0 0,-1 0 0,1 0-1,0 0 1,0 0 0,0-1 0,0 1 0,0 0-1,0-1 1,0 1 0,0-1 0,0 1-1,0-1 1,2 1 0,-1 0 1,1-1-1,-1 0 1,1 0-1,-1 0 1,0 0-1,1-1 1,-1 1 0,1-1-1,-1 1 1,0-1-1,4-1 1,3-2 3,0-1-1,0 0 1,-1 0 0,13-11 0,-1-3-96,-1 0 0,-1-2 0,25-37 1,-21 28-349,-20 35-214,-3 5 536,-1-2 79,1 0 0,0-1 1,0 1-1,1 0 0,1 12 1,-1-19 35,0 1 0,0-1 0,0 0 0,0 0 0,0 1 0,1-1 0,-1 0 0,1 0 0,-1 1 0,1-1 1,-1 0-1,1 0 0,0 0 0,-1 0 0,1 0 0,0 0 0,0 0 0,0 0 0,0 0 0,0 0 0,0 0 1,0-1-1,0 1 0,0 0 0,0-1 0,0 1 0,0 0 0,1-1 0,-1 0 0,0 1 0,0-1 0,1 0 1,-1 0-1,0 1 0,1-1 0,-1 0 0,0 0 0,0-1 0,1 1 0,-1 0 0,0 0 0,1 0 0,0-1 1,8-3-28,-1 1 1,1-1 0,-1 0 0,-1-1-1,1 0 1,-1 0 0,1-1 0,-2 0 0,9-8-1,0-2-63,0 0 0,-2-1 0,14-19 0,-9 9-66,-2-1 0,0-1 0,-2-1 0,-1 0 0,18-58 0,-29 62 111,-4 19 47,-5 14 47,-1 7 109,0 1 1,1 0-1,1 1 0,0-1 1,-4 25-1,4-8 282,-1 59 0,6-76-454,0 0 0,1 0 0,1 0 0,1 0 0,0 0 0,1-1 0,0 1 0,1-1 1,1 0-1,0 0 0,9 13 0,-7-18-363,-6-14-49,-5-17-9,-4 3 233,-15-29-1,14 30 370,-14-36-1,22 54-148,0-1 1,0 0 0,-1 0-1,1 1 1,0-1-1,0 0 1,0 0 0,0 1-1,0-1 1,0 0-1,0 0 1,1 1-1,-1-1 1,0 0 0,0 0-1,1 1 1,-1-1-1,0 0 1,1 1-1,-1-1 1,0 0 0,1 1-1,-1-1 1,1 1-1,-1-1 1,1 1-1,-1-1 1,1 1 0,0-1-1,-1 1 1,1-1-1,0 1 1,-1 0-1,1-1 1,0 1 0,-1 0-1,1 0 1,0 0-1,0-1 1,-1 1 0,1 0-1,0 0 1,0 0-1,-1 0 1,1 0-1,0 0 1,1 1 0,7-1 90,1 0 0,-1 1 1,12 3-1,-6-2-16,-1-1-11,0-1 1,0-1-1,-1 0 0,1-1 1,-1 0-1,26-8 1,-30 7-27,-1 0 0,1-1 0,0 0 0,-1 0 0,0-1 0,0 0 1,0 0-1,-1-1 0,0 0 0,13-14 0,-14 8 59,-11 6 8,4 6-108,0 0 0,-1 0-1,1 0 1,0 0 0,-1 0 0,1 0-1,-1 1 1,1-1 0,0 0 0,-1 1-1,1-1 1,0 1 0,0-1 0,-1 1-1,-1 1 1,-6 3 71,1 1 1,0 0-1,0 1 0,0 0 0,1 0 1,-8 10-1,12-13-32,0 0 1,0 1-1,1-1 1,-1 0-1,1 1 1,0 0-1,0-1 1,1 1-1,-1 0 1,1 0-1,0 0 1,1 0-1,-1 0 1,1 8-1,0-11-31,0 0 0,1 0 0,-1 0 0,0 0 0,1 0 0,-1 0 0,1 0 1,0 0-1,0 0 0,0-1 0,0 1 0,0 0 0,0-1 0,0 1 0,0 0 0,1-1 0,-1 0 0,0 1 0,1-1 0,2 2 0,0-1-70,-1 0-1,1-1 0,0 1 1,0-1-1,-1 0 1,1 0-1,0 0 0,0-1 1,7 1-1,7-1-237,0-2 0,-1 0 0,29-7 0,-43 9 297,53-13-295,5-4-95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80 18580,'-3'3'201,"0"0"0,0 0 0,0 0 0,0 0 0,0 0 0,1 1 0,-1-1 0,1 1 0,0 0 1,-3 6-1,-12 43 357,15-46-394,-1 4-131,0 0-1,1 0 1,1 0 0,-1 1-1,2-1 1,0 14 0,0-23-26,0 0 0,0 0 0,0 1 1,1-1-1,-1 0 0,1 0 0,-1 0 0,1 0 1,0 0-1,0 0 0,0 0 0,0 0 0,0 0 1,0-1-1,0 1 0,1 0 0,-1-1 0,1 1 1,-1-1-1,1 1 0,0-1 0,-1 0 0,1 0 1,0 1-1,0-1 0,0 0 0,0-1 0,0 1 1,0 0-1,0-1 0,0 1 0,0-1 0,0 1 1,0-1-1,0 0 0,1 0 0,-1 0 0,0 0 1,0-1-1,2 1 0,5-2 70,0-1 1,0 1-1,0-1 1,0-1-1,-1 0 1,0 0-1,1 0 0,-2-1 1,1 0-1,-1-1 1,13-11-1,-3 1 216,-1-1 0,-1-1 0,20-28-1,-28 35-97,0-1-1,0 0 1,8-22-1,-26 59-74,10-18-129,0-1 1,1 0-1,-1 0 0,1 0 1,0 0-1,1 1 0,0-1 0,0 0 1,0 0-1,0 0 0,1 0 1,0 0-1,1-1 0,5 11 1,-7-13 25,1 0 1,1 0 0,-1 0-1,0-1 1,1 1 0,-1-1 0,1 0-1,0 0 1,0 0 0,0 0-1,0 0 1,0-1 0,0 1-1,0-1 1,0 0 0,1 0 0,-1 0-1,1 0 1,-1 0 0,1-1-1,-1 0 1,1 0 0,-1 0 0,1 0-1,-1 0 1,0-1 0,6-1-1,-3 0 31,0 0 0,0 0 0,-1-1 0,0 0 0,1 0 0,-1-1 0,0 0 0,0 1 1,-1-2-1,1 1 0,-1 0 0,0-1 0,0 0 0,0 0 0,-1 0 0,0 0 0,0-1 0,0 1 0,-1-1 0,1 0 0,-1 0 0,-1 0 0,1 0 0,-1 0 0,0 0 0,-1 0 0,1 0 0,-1 0 0,0-1 0,-1 1 0,-1-10 0,2 15-50,0 0-1,-1 1 1,1-1 0,0 0 0,0 0-1,-1 1 1,1-1 0,0 0 0,-1 1 0,1-1-1,-1 1 1,1-1 0,-1 0 0,1 1-1,-1-1 1,1 1 0,-1-1 0,-1 0 0,2 1-1,-1 0 0,1 0 0,-1 0 0,1 0 0,-1 0 0,1 0 0,0 0 0,-1 0 0,1 0 0,-1 0 0,1 1 0,-1-1 0,1 0 0,0 0 0,-1 0 0,1 1 0,-1-1 0,1 0 0,0 0 0,-1 1 0,1-1 0,-1 1 0,0 1-7,-1-1 0,1 1 0,-1 0 0,1 0 0,0 0 0,0 1 0,0-1 0,0 0-1,0 0 1,0 3 0,0-3 7,1 0-1,-1 0 1,1 0-1,0-1 1,0 1-1,-1 0 1,1 0-1,0 0 1,1 0-1,-1 0 0,0 0 1,1-1-1,-1 1 1,1 0-1,-1 0 1,1-1-1,0 1 1,0 0-1,0-1 1,0 1-1,0 0 1,0-1-1,0 1 1,0-1-1,0 0 1,1 1-1,-1-1 0,1 0 1,2 2-1,0-2 9,-1 0 0,1 0-1,-1 0 1,1-1-1,-1 1 1,1-1 0,-1 0-1,1 0 1,0 0 0,-1 0-1,1-1 1,-1 1-1,1-1 1,-1 0 0,5-2-1,3-2-1,-1 0 0,1-1 0,-1 0-1,-1 0 1,1-1 0,13-14 0,-7 7-93,-15 14 82,-1 0 1,0 0-1,0 0 1,1 0-1,-1 0 1,0 0-1,0 0 1,1 1 0,-1-1-1,0 0 1,0 0-1,0 0 1,1 0-1,-1 0 1,0 0-1,0 0 1,0 1-1,1-1 1,-1 0-1,0 0 1,0 0 0,0 0-1,0 1 1,1-1-1,-1 0 1,0 0-1,0 0 1,0 1-1,0-1 1,0 0-1,0 0 1,0 0-1,0 1 1,0-1 0,1 0-1,-1 0 1,0 1-1,0-1 1,0 0-1,0 0 1,0 1-1,-1-1 1,1 0-1,0 0 1,0 1 0,4 22-122,0 1 26,-3-22 102,0 0 1,1 0-1,-1 0 1,1-1-1,-1 1 1,1 0-1,0 0 0,0-1 1,0 1-1,0-1 1,0 0-1,0 0 1,0 1-1,0-1 1,0-1-1,1 1 0,-1 0 1,0 0-1,1-1 1,-1 1-1,0-1 1,1 0-1,-1 0 1,1 0-1,-1 0 0,0 0 1,1-1-1,2 0 1,9-1 24,1-1 0,-1 0 1,18-8-1,-26 9-4,-1 0-100,-4 2 124,-1 0 0,1 0 1,0 0-1,0-1 0,0 1 1,0 0-1,0-1 1,-1 1-1,1 0 0,0-1 1,0 1-1,0-1 1,-1 1-1,1-1 0,0 0 1,-1 1-1,1-1 1,-1 0-1,1 1 0,0-1 1,-1 0-1,0 0 1,1 0-1,-1 1 0,1-1 1,-1 0-1,0 0 1,0 0-1,1 0 0,-1 0 1,0 1-1,0-2 1,1-2-2,0 0 1,1 1-1,-1 0 1,1-1-1,0 1 1,0 0-1,0 0 1,0-1-1,0 2 1,1-1-1,0 0 1,-1 0 0,1 1-1,0 0 1,0-1-1,0 1 1,1 0-1,-1 1 1,0-1-1,8-2 1,4-1-99,0 0 0,1 2 1,23-4-1,-35 7 20,11-2-120,39-7-2198,-52 8 2237,0 1 0,0 0 1,0-1-1,0 0 0,0 1 0,0-1 0,0 0 0,-1 0 0,1 0 0,0 0 0,-1-1 1,1 1-1,-1 0 0,1-1 0,-1 1 0,1-1 0,-1 1 0,0-1 0,0 0 0,2-3 1,-2-9-860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13587,'-10'-12'1216,"10"6"-912,7 4-264,12 7-160,6 7 480,8 2-264,6 5-200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131 285 17340,'-4'-2'242,"0"0"0,0 1 0,0-1 0,0 1 0,0 0 0,-1 1 0,1-1 0,-1 1 0,1 0 0,0 0 0,-1 0 0,1 0 0,0 1 0,-1 0 0,1 0 0,0 0 0,0 0 0,-8 4 0,9-4-168,1 1 0,-1-1 0,0 1 0,1 0 0,-1 0 0,1 0 0,-1 0 0,1 1 0,0-1 0,0 1 0,0-1 0,0 1 0,1-1 0,-1 1 0,1 0 0,-1 0 0,1 0 0,0 0 0,0 0 0,1 0 0,-1 0 0,0 0 0,1 1 0,0-1 0,0 0 0,0 4 0,0-5-56,0-1 0,0 0 1,1 1-1,-1-1 0,0 0 1,1 1-1,-1-1 0,1 0 1,-1 0-1,1 1 0,0-1 1,0 0-1,-1 0 0,1 0 1,0 0-1,0 0 0,0 0 1,0 0-1,0 0 0,0 0 1,0-1-1,0 1 0,1 0 1,-1-1-1,0 1 0,0-1 1,1 1-1,-1-1 0,0 1 1,1-1-1,-1 0 0,0 0 1,1 0-1,-1 0 0,0 0 1,1 0-1,-1 0 0,1 0 0,0-1 1,5 0 10,0 0 1,0-1-1,0 1 0,0-2 1,-1 1-1,10-5 1,0-3 8,-1 0 1,0-1-1,0 0 1,-1-2-1,-1 1 1,0-2-1,-1 0 0,15-20 1,-1-4 42,-2-2-1,22-48 1,-39 75-64,-2-1 0,8-26-1,-13 33-17,-5 14-5,-6 14-8,4-1-217,0 0 0,2 0 0,0 0 0,-2 27 0,6-37 96,1-1-1,0 0 0,0 0 0,1 1 1,0-1-1,0 0 0,1 0 0,0 0 1,1 0-1,0 0 0,0-1 1,6 10-1,-7-15 70,0 1 0,1 0 0,-1-1 0,1 1 0,0-1 0,6 5 0,-3-4-86,0-1-1,0 1 0,12 4 1</inkml:trace>
  <inkml:trace contextRef="#ctx0" brushRef="#br0" timeOffset="1">785 182 13475,'1'1'168,"0"0"0,0 0 0,0 0 1,0 0-1,0 0 0,1 0 0,-1-1 0,0 1 0,0 0 1,1-1-1,-1 1 0,0 0 0,1-1 0,-1 0 0,1 1 1,-1-1-1,3 1 0,1-1 231,-1 0 1,1 0-1,-1-1 1,0 1-1,9-3 0,-3 0 205,-1 0 0,0 0 0,0-1-1,-1-1 1,9-4 0,-12 5-285,0 0 1,-1 1-1,0-2 0,0 1 1,0 0-1,6-9 1,-10 12-276,1 0 1,-1 1 0,1-1 0,-1 0 0,0 0 0,1 1 0,-1-1 0,0 0 0,0 0 0,0 1 0,1-1 0,-1 0 0,0 0 0,0 0 0,0 1 0,0-1 0,0 0 0,0 0 0,-1 0 0,1 1 0,0-1 0,-1-1 0,0 1-13,1 0 0,-1 1-1,0-1 1,0 0 0,0 1 0,0-1 0,-1 1-1,1-1 1,0 1 0,0 0 0,0-1 0,0 1 0,0 0-1,-1 0 1,1-1 0,0 1 0,0 0 0,0 0-1,-1 1 1,-1-1 0,-3 1 4,-1 0 0,1 0 0,-1 1 0,1 0 0,0 0 0,0 1 0,0 0 1,0 0-1,0 0 0,1 0 0,-1 1 0,1 0 0,-9 9 0,2-1-22,0 1 0,1 0 0,0 1 0,-9 15 0,16-21-2,0-1 0,0 1 0,0 0 0,1 0 0,1 1 0,-1-1 0,0 9 0,2-15-41,1-1-1,0 1 0,0-1 1,-1 1-1,1-1 1,0 1-1,0-1 0,0 1 1,1-1-1,-1 1 0,0-1 1,0 0-1,1 1 1,-1-1-1,1 1 0,-1-1 1,1 0-1,0 1 0,0-1 1,-1 0-1,1 0 1,0 1-1,0-1 0,0 0 1,0 0-1,0 0 0,1 0 1,-1 0-1,0-1 1,0 1-1,1 0 0,-1 0 1,0-1-1,1 1 1,-1-1-1,0 1 0,1-1 1,-1 0-1,1 0 0,-1 1 1,1-1-1,-1 0 1,1 0-1,-1 0 0,1-1 1,-1 1-1,1 0 0,2-1 1,9-2-197,0-1 0,0 0 1,0-1-1,-1 0 0,0-1 1,0-1-1,0 0 0,11-9 1,32-21-410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19300,'-43'38'5288,"31"-29"-4679,1 2 0,-1-1 0,2 1 0,0 1 0,-14 19 0,24-30-648,-1 0 0,1-1 0,-1 1 0,1 0-1,0-1 1,0 1 0,-1 0 0,1 0 0,0-1 0,0 1 0,0 0 0,0 0-1,0 0 1,0-1 0,0 1 0,0 0 0,0 0 0,0 0 0,1-1 0,-1 1 0,0 0-1,0-1 1,1 1 0,-1 0 0,0 0 0,1-1 0,-1 1 0,1 0 0,-1-1-1,1 1 1,-1-1 0,1 1 0,0-1 0,-1 1 0,1-1 0,-1 1 0,1-1 0,0 0-1,0 1 1,-1-1 0,1 0 0,0 1 0,0-1 0,-1 0 0,1 0 0,1 0-1,6 3-565,1-1 0,-1-1 0,14 2 0,-11-2 16,-2 0 66,0 0 229,0 0 1,1 1-1,-1 0 1,0 1 0,11 3-1,-19-5 342,0 0-1,1-1 0,-1 1 1,0 0-1,0 0 1,1-1-1,-1 1 1,0 0-1,0 0 1,0 0-1,0 1 0,0-1 1,0 0-1,0 0 1,-1 0-1,1 1 1,0-1-1,-1 0 1,1 1-1,-1-1 1,1 1-1,-1-1 0,0 1 1,1-1-1,-1 0 1,0 1-1,0-1 1,0 1-1,0-1 1,0 1-1,-1-1 1,1 1-1,0-1 0,-1 1 1,1-1-1,-1 0 1,1 1-1,-1-1 1,0 0-1,-1 3 1,-4 6 250,0 0 0,-1 0 0,-1-1 0,0 0 0,0 0 0,-1 0 0,0-1 0,-16 11 0,15-17-126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4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162 263 18716,'0'-1'159,"0"-1"0,-1 0 0,1 1 0,-1-1 0,1 1 0,-1 0 0,1-1 0,-1 1 0,0-1 0,0 1 0,0 0 0,0-1 0,0 1 0,0 0 0,0 0 0,0 0 0,0 0 0,0 0 0,-1 0 0,1 0 0,0 0 0,-1 1-1,1-1 1,-1 0 0,1 1 0,-1-1 0,1 1 0,-1-1 0,1 1 0,-3 0 0,0-1 1,0 0 1,0 1-1,1 0 0,-1 0 0,0 0 1,0 0-1,0 0 0,1 1 0,-1 0 0,0-1 1,-6 4-1,5-1-130,0 1 1,0-1-1,0 2 1,0-1-1,1 0 1,-1 1-1,1 0 1,0 0-1,1 0 1,-1 0-1,1 1 1,0-1-1,-4 10 1,5-8-50,-1-1 0,1 1 0,0 0 1,1 0-1,-1 0 0,1 0 0,1 0 0,-1 1 1,1-1-1,1 0 0,1 13 0,-2-18 15,1 0 0,-1 0 0,1 0 0,-1 0 0,1 0 0,0 0 0,0 0-1,0 0 1,0 0 0,0-1 0,0 1 0,1 0 0,-1-1 0,0 1 0,1-1 0,-1 1 0,1-1 0,0 0 0,-1 0-1,1 1 1,0-1 0,0-1 0,0 1 0,0 0 0,0 0 0,0-1 0,0 1 0,0-1 0,0 1 0,0-1-1,0 0 1,0 0 0,0 0 0,0 0 0,0 0 0,0 0 0,0-1 0,4 0 0,4-2 1,0-1 1,-1 1 0,0-1-1,0-1 1,0 0-1,0 0 1,8-7-1,23-20 80,0-1-1,45-52 1,61-86 343,-134 154-371,-12 17-48,0 0 0,0 0 0,0 0 0,0 0-1,0 0 1,0 0 0,0 0 0,0 0 0,0 0 0,0 0-1,0 0 1,0 0 0,0 0 0,0 0 0,0 0 0,0 0-1,0 0 1,0 0 0,0 0 0,0 0 0,0 0 0,0-1-1,0 1 1,0 0 0,0 0 0,0 0 0,0 0 0,0 0 0,0 0-1,0 0 1,0 0 0,0 0 0,-22 25-17,6-4-28,-22 44-1,34-58 45,1 0-1,0 1 1,0-1 0,1 1 0,0 0-1,0 0 1,0 0 0,1 0 0,1 0 0,-1 10-1,1-16 7,0 0 0,0-1 0,1 1 0,-1-1-1,0 1 1,1-1 0,-1 1 0,1-1 0,-1 1 0,1-1-1,0 1 1,-1-1 0,1 0 0,0 1 0,0-1-1,0 0 1,0 0 0,0 0 0,0 0 0,1 0 0,-1 0-1,0 0 1,2 1 0,-1-1 4,0-1 0,0 1-1,1-1 1,-1 1 0,0-1 0,0 0-1,0 0 1,1 0 0,-1 0 0,0-1-1,0 1 1,1-1 0,-1 1 0,2-2 0,6-2 28,-1 0 0,0 0 0,0-1 1,0-1-1,13-10 0,-5 1-11,-1-2 0,-1 1 0,0-2 0,-1 0-1,-1-1 1,-1 0 0,-1-1 0,-1 0-1,0-1 1,-1 0 0,7-30 0,-15 41-93,-6 12 4,-8 14-14,-1 9 78,2 0 0,1 1 1,1 0-1,1 1 1,1-1-1,1 2 0,2-1 1,-3 30-1,8-52 7,0 0-1,0-1 1,0 1-1,1 0 1,-1 0 0,1-1-1,0 1 1,1 0-1,-1-1 1,1 1 0,0-1-1,0 1 1,0-1-1,0 0 1,4 5 0,-4-7-89,0-1 0,0 1-1,0 0 1,0-1 0,0 1 0,0-1 0,1 1 0,-1-1 0,0 0 0,1 0 0,-1 0 0,1 0 0,-1-1 0,1 1 0,0-1 0,-1 1 0,1-1-1,-1 0 1,1 0 0,0 0 0,-1 0 0,1-1 0,-1 1 0,1-1 0,0 1 0,-1-1 0,1 0 0,-1 0 0,3-1 0,0-1-187,-1 0 1,1 1 0,-1-1 0,0-1 0,0 1 0,0-1 0,0 0 0,0 0 0,-1 0 0,0 0-1,1 0 1,3-10 0,5-8-853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9002,'10'-10'392,"-6"3"-408,-2 1-40,2 1 1208,0 2-2248,-4 1 856,2 1 424,-5 2 560,-4-1-800,-3 0 56,-2 5-104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17388,'1'1'130,"-1"0"0,1 0 0,-1 0 0,1 0 0,-1 0 0,0 0 0,1 0 0,-1 0 0,0 0 0,0 0 0,0 0 0,0 0 0,0 0 0,0 0 0,0 0 0,0 0 0,0 2 1,0-1 83,-4 59 1405,-2 0-1,-15 66 1,5-33-762,7-39-558,-10 92-669,19-138-1117,4-13 669,3-14 105,-7 17 688,7-20-728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8 17660,'0'0'137,"0"0"0,0 0 0,3-2 2739,-2 2-2739,-1 0 0,0 0 0,0-1 0,0 1 0,0 0 0,0 0-1,0 0 1,0 0 0,0-1 0,0 1 0,0 0 0,0 0 0,0 0 0,0-1 0,0 1 0,0 0 0,0 0 0,0 0 0,0 0 0,0-1 0,0 1 0,0 0 0,0 0 0,-1-1 0,-8 1 2140,1 3-2228,1 1 0,0 0 0,0 0 0,0 0 0,1 1 0,-1 0 0,1 1 0,-10 11-1,12-13-56,0 0-1,1 0 1,0 1-1,0 0 1,0-1-1,0 1 0,1 0 1,0 1-1,0-1 1,0 0-1,1 0 1,-1 1-1,0 9 0,2-14 2,1 0 0,-1 1 0,0-1-1,1 1 1,-1-1 0,1 1-1,0-1 1,-1 0 0,1 0-1,0 1 1,0-1 0,0 0 0,0 0-1,0 0 1,0 0 0,0 0-1,0 0 1,0 0 0,0 0-1,0 0 1,1 0 0,-1-1 0,0 1-1,1-1 1,-1 1 0,1-1-1,-1 1 1,0-1 0,1 0-1,-1 0 1,1 1 0,2-1 0,7 1-66,0-1 0,1 1 0,12-3 1,-17 2 31,6-1-7,-3 0-21,0 0 1,0 1-1,1 1 0,-1-1 0,13 4 0,-21-4 71,0 1 0,-1-1 0,1 1-1,0 0 1,0-1 0,0 1 0,0 0-1,-1 0 1,1 1 0,0-1-1,-1 0 1,1 0 0,-1 1 0,1-1-1,-1 1 1,0 0 0,0-1-1,0 1 1,0 0 0,0-1 0,0 1-1,0 0 1,0 0 0,-1 0-1,1 0 1,-1 0 0,1 0 0,-1 0-1,0 0 1,0 0 0,0 0-1,0 4 1,-1 1 77,0 0-1,-1 0 0,0 0 0,0 0 1,-1 0-1,0-1 0,0 1 1,-1-1-1,1 1 0,-1-1 0,-1 0 1,-9 10-1,7-9-15,0 1 1,0-1-1,-1-1 1,0 1-1,-1-1 0,1 0 1,-1-1-1,-15 6 1,22-10-148,0 0 0,0 0 0,0-1 0,0 1 0,-1-1 0,1 1 0,0-1 0,0 0 0,0 0 0,-3 0 0,4-1 40,1 1-1,-1 0 0,0 0 0,1-1 0,-1 1 1,1 0-1,-1-1 0,1 1 0,-1-1 0,1 1 1,-1-1-1,1 1 0,-1-1 0,1 1 0,-1-1 1,1 1-1,0-1 0,-1 1 0,1-1 0,0 0 1,-1 1-1,1-1 0,0 0 0,0 1 1,0-1-1,0 0 0,0 1 0,-1-1 0,1 0 1,0 1-1,1-1 0,-1 0 0,0 1 0,0-1 1,0 0-1,0 0 0,5-20-422,4-6-133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20956,'4'-16'2217,"2"2"-1633,1 14-320,-3 10 1176,2 9-759,3 7-249,1 8-576,1 5-248,1 7-353,-1 1-167,-4-4-352,-1-2-200,-5-8 880,-1-4-257,-10-12-23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42:4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12803,'0'-1'97,"0"0"0,0 0-1,0 0 1,0 0 0,1 0 0,-1 0 0,0 1 0,1-1 0,-1 0 0,1 0 0,-1 0 0,1 0 0,0 1-1,-1-1 1,1 0 0,0 0 0,-1 1 0,1-1 0,0 1 0,0-1 0,-1 0 0,1 1 0,2-1-1,23-13 724,-23 13-649,64-27 260,2 3 0,0 3-1,2 3 1,0 3-1,79-7 1,30-6-375,-175 30-169,-12 5 36,-15 5-16,-3-2 65,0-1-1,-1-1 1,0-1 0,0-1-1,-1-2 1,1 0 0,-31-2-1,-6-4 141,-116-21 0,174 23-106,-68-9 95,66 10-94,1 0 0,0 0 1,0 0-1,0 1 1,0 0-1,-1 0 0,1 1 1,1-1-1,-11 5 0,15-5-9,0-1 0,0 0 0,0 0 0,0 1 0,0-1 0,0 1 0,0-1 0,1 1 0,-1-1 0,0 1 0,0-1 0,1 1 0,-1 0 0,0 0 0,1-1-1,-1 1 1,1 0 0,-1 0 0,1-1 0,-1 1 0,1 0 0,-1 0 0,1 0 0,0 0 0,-1 0 0,1 0 0,0 0 0,0 0 0,0 0 0,0 0 0,0 0 0,0 0 0,0 1 0,1-1-7,0 0 1,0 0 0,0 0-1,0 0 1,0 0 0,0 0 0,0-1-1,0 1 1,0 0 0,0-1 0,1 1-1,-1-1 1,0 1 0,1-1-1,-1 1 1,0-1 0,0 0 0,1 0-1,-1 1 1,1-1 0,-1 0 0,3-1-1,37-1-249,1-3 0,-1-1 0,45-14-1,-7 3-95,-65 14 269,111-18-633,-104 18 574,0 2 1,0 0-1,39 4 1,-25 6-11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9 328 15883,'-3'-12'437,"1"0"0,0 0 0,1-1 0,0 1 0,1 0 0,0 0 0,1-1 0,5-21 0,-4 24-147,2 1-1,-1 0 1,1-1 0,0 1-1,1 1 1,0-1-1,0 1 1,1 0 0,0 0-1,0 0 1,11-9 0,-5 6 13,1 0 1,0 1 0,1 1-1,26-15 1,-35 21-267,1 1-1,-1-1 1,1 1 0,-1 0 0,1 1-1,0-1 1,0 1 0,0 0 0,0 1-1,0-1 1,0 1 0,-1 0 0,1 1-1,0-1 1,0 1 0,9 3 0,-13-3-33,0 0 1,1-1-1,-1 1 1,0 1-1,0-1 1,0 0-1,-1 1 1,1-1-1,0 1 1,0-1-1,-1 1 1,1 0-1,-1-1 1,1 1-1,-1 0 1,0 0-1,0 0 1,0 0-1,1 3 1,-1-1-3,0 0-1,-1 0 1,1-1 0,-1 1-1,0 0 1,0 0 0,0 0-1,0 0 1,-1 0 0,-1 5-1,-3 6-3,0-1 0,-1 1 0,0-1 0,-13 19 0,-3 0 0,-1-1 0,-42 44 0,37-44-241,27-32 204,0 1 1,1-1-1,-1 1 1,1-1-1,-1 1 0,1 0 1,-1-1-1,1 1 0,0 0 1,-1-1-1,1 1 1,0 0-1,-1 0 0,1-1 1,0 1-1,0 0 1,0 0-1,0-1 0,0 1 1,0 1-1,0-2 9,0 1 0,1-1 0,-1 0 0,0 1 0,1-1 0,-1 0 1,0 1-1,1-1 0,-1 0 0,1 1 0,-1-1 0,1 0 0,-1 0 0,1 0 0,-1 0 0,1 1 0,-1-1 0,1 0 0,-1 0 0,1 0 1,-1 0-1,1 0 0,0 0 0,41-6-1132,-29 4 766,11-1-285,1 1 1,0 1 0,40 4 0,-57-2 586,0 1 1,0 0-1,0 0 1,0 0-1,-1 1 1,13 6-1,-17-6 110,1-1 1,0 1-1,-1-1 0,1 1 1,-1 0-1,0 1 0,0-1 1,0 0-1,0 1 0,0 0 1,-1 0-1,4 7 0,-5-7 93,1 1 0,-1-1 0,0 0 0,-1 1-1,1-1 1,-1 0 0,0 1 0,0-1-1,0 1 1,-1-1 0,1 0 0,-1 1-1,0-1 1,-1 0 0,1 0 0,-1 0 0,1 1-1,-1-2 1,0 1 0,-1 0 0,1 0-1,-5 4 1,-1 2 116,0 0-1,0-1 1,-2 0 0,1-1-1,-1 0 1,-18 12 0,-4-5-593,31-15 360,0 1 0,-1-1 0,1 1 0,0-1 0,-1 0 0,1 0 0,0 0 0,-1 0 0,1 0 0,0 0 0,0 0 0,-1 0 0,1-1 0,0 1 0,-1 0 0,1-1 1,0 1-1,0-1 0,0 1 0,-1-1 0,1 0 0,0 1 0,-1-2 0,-8-13-272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17684,'-15'43'1929,"2"2"0,-15 89 1,27-125-1867,-1 0 1,2-1-1,-1 1 1,1 0 0,2 15-1,-3-24-57,1 1-1,0-1 1,0 0-1,0 1 1,0-1-1,0 0 1,1 1-1,-1-1 1,0 0-1,0 1 1,0-1-1,0 1 1,0-1-1,0 0 1,1 0-1,-1 1 1,0-1-1,0 0 1,0 1-1,1-1 1,-1 0-1,0 0 1,0 1-1,1-1 1,-1 0-1,0 0 1,1 1-1,5-8 203,3-17 108,-5-6 31,-1 0 0,-1 0 1,-3-38-1,0 56-285,0 17-61,0 21-61,1-18 55,1-1 0,0 1 1,1 0-1,0-1 0,0 1 0,4 9 1,-5-16 4,-1 1 1,1-1 0,0 0 0,0 1-1,0-1 1,-1 0 0,1 1 0,1-1-1,-1 0 1,0 0 0,0 0 0,0 0 0,1 0-1,-1 0 1,0 0 0,1 0 0,-1-1-1,1 1 1,-1 0 0,1-1 0,-1 1-1,1-1 1,-1 0 0,1 1 0,0-1-1,-1 0 1,1 0 0,-1 0 0,1 0-1,0 0 1,-1-1 0,1 1 0,-1 0-1,1-1 1,-1 1 0,3-2 0,3-1 7,-1 0 0,0-1 1,0 1-1,0-1 0,-1-1 1,1 1-1,-1-1 0,0 0 1,0 0-1,-1-1 1,1 1-1,6-12 0,1-6 21,0 0 0,8-27 0,-17 43-32,-5 15-13,0-1 1,1 1 0,0 0 0,0 0 0,0 0 0,1 0-1,0 0 1,1 0 0,0-1 0,0 1 0,1 0-1,2 9 1,-3-16 17,-1 0 0,1 0 0,-1 1 0,1-1-1,0 0 1,-1 0 0,1 0 0,0 0 0,0 0 0,0 0-1,0 0 1,0 0 0,0 0 0,0 0 0,0 0 0,0 0-1,0-1 1,1 1 0,-1-1 0,0 1 0,1-1 0,-1 1-1,0-1 1,2 1 0,0-1 6,0 0 0,-1-1-1,1 1 1,0-1 0,0 1 0,-1-1-1,1 0 1,-1 0 0,1 0 0,-1 0-1,4-2 1,3-3 26,0 0 0,-1 0 0,0-1 0,-1 1 0,11-13 0,0-5-15,25-45-1,-41 86-320,-3-4 201,-2 43-276,3-53 275,0 0 0,0-1 1,1 1-1,-1 0 0,1 0 1,-1-1-1,1 1 1,0 0-1,0-1 0,0 1 1,0-1-1,1 1 0,-1-1 1,1 0-1,-1 1 0,4 2 1,-4-4 62,0-1-1,0 1 1,0 0 0,0-1 0,0 1-1,0-1 1,1 1 0,-1-1 0,0 0-1,0 1 1,0-1 0,0 0 0,0 0-1,1 0 1,-1 0 0,0 0 0,0 0-1,0 0 1,1 0 0,-1-1 0,0 1-1,0 0 1,0-1 0,0 1 0,2-2-1,26-20-429,-27 21 348,23-21-327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81 16027,'-5'29'1026,"2"0"-1,0 0 0,2 0 0,3 34 0,21 111 136,-2-27-973,-20-137-172,0-7-2,-1 1 0,1-1 0,-1 0 0,0 0 0,0 1 0,0-1 0,0 0 0,0 1 0,-1-1 0,-1 5 0,1-9-6,1 1 1,-1-1 0,1 1 0,-1 0 0,0-1 0,1 0-1,-1 1 1,1-1 0,-1 1 0,1-1 0,-1 0 0,1 1-1,0-1 1,-1 0 0,1 1 0,0-1 0,0 0 0,-1 0 0,-70-182 564,53 142-351,5 12 202,-12-38 0,25 66-409,-1 1 1,1-1 0,0 0 0,0 1 0,0-1 0,0 1-1,0-1 1,0 0 0,0 1 0,0-1 0,0 0 0,0 1-1,0-1 1,0 1 0,0-1 0,1 1 0,-1-1 0,0 0-1,0 1 1,0-1 0,1 1 0,-1-1 0,0 1 0,1-1-1,-1 1 1,1-1 0,-1 1 0,1 0 0,-1-1 0,1 1-1,-1-1 1,1 1 0,-1 0 0,1 0 0,-1-1 0,1 1-1,-1 0 1,1 0 0,-1-1 0,1 1 0,0 0 0,-1 0-1,1 0 1,-1 0 0,2 0 0,35 3 165,-21-2-185,-6-1-37,0-1-1,1 0 1,-1-1 0,0 0 0,1-1-1,-1 0 1,-1-1 0,1 0-1,0 0 1,-1-1 0,0 0-1,0-1 1,0 0 0,-1 0-1,0-1 1,0 0 0,11-13 0,-10 9 29,1-1 0,-1 0 1,-1 0-1,0-1 0,-1 0 1,-1 0-1,1-1 1,-2 0-1,0 0 0,-1 0 1,4-27-1,-7 40 16,-1 0 0,0 1 0,0-1 0,0 0 0,0 1 0,0-1 0,0 0-1,0 1 1,0-1 0,0 0 0,0 1 0,0-1 0,0 0 0,0 1 0,0-1 0,-1 1 0,1-1 0,0 0-1,-1 0 1,-7 7 44,-7 23-8,4 6 48,2 0 0,1 1 0,-6 65 0,12-82-13,2 1 0,0 0-1,1-1 1,1 1-1,1-1 1,0 1 0,2-1-1,12 34 1,1-18 40,-17-33-111,0 0 0,0-1 1,1 1-1,-1 0 0,0-1 0,1 1 1,-1-1-1,1 1 0,0-1 0,-1 0 0,1 1 1,0-1-1,0 0 0,0 0 0,3 1 1,-5-2-5,1-1 1,-1 1 0,1 0 0,-1 0 0,1 0 0,-1 0 0,1 0 0,-1-1 0,1 1 0,-1 0 0,0 0 0,1 0 0,-1-1 0,1 1 0,-1 0 0,0-1 0,1 1 0,-1 0 0,0-1 0,0 1 0,1-1-1,-1 1 1,0-1 0,0 1 0,1 0 0,-1-1 0,0 1 0,0-1 0,0 1 0,0-1 0,0 1 0,0-1 0,0 1 0,0-1 0,0 1 0,0-1 0,0 1 0,0-1 0,0 1 0,0 0 0,0-1 0,0 1 0,0-1-1,-1 1 1,1-1 0,-6-24 10,-9-10-54,-1 1-1,-1 1 1,-42-60-1,51 83 21,13 13-128,-1 0-1,1-1 1,-1 1 0,1-1-1,0 0 1,0 0 0,10 2-1,0 1-719,1-1 0,20 2 0,-17-5 401,1 0-1,28-4 0,-1-4-488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14523,'-6'1'320,"0"-1"0,-1 2 0,1-1 0,0 1 0,1 0 1,-1 0-1,0 0 0,1 1 0,-1 0 0,1 0 0,0 0 0,0 1 0,0 0 0,0 0 0,0 0 0,-6 9 0,1-2 27,1 0 0,1 1 0,0 0 0,0 1 0,2 0 0,-7 14 0,11-20-257,-1 0 0,1 0 0,0 0 0,1 1 0,0-1 0,0 1 0,1-1 0,0 0 0,0 1 0,0-1 0,3 11 0,-2-15-61,-1 0 0,1 0 1,0 0-1,1 0 1,-1 0-1,0 0 1,1 0-1,0-1 1,-1 1-1,1 0 0,0-1 1,1 0-1,-1 1 1,0-1-1,0 0 1,1 0-1,0 0 1,-1-1-1,1 1 0,0-1 1,0 1-1,0-1 1,0 0-1,0 0 1,0 0-1,0-1 1,0 1-1,0-1 0,4 1 1,-2-1 18,0 0 0,1-1 0,-1 1-1,0-1 1,1 0 0,-1-1 0,0 1 0,0-1 0,0 0 0,0 0 0,-1-1 0,1 1 0,0-1-1,-1 0 1,0 0 0,0-1 0,0 1 0,0-1 0,0 0 0,-1 0 0,1 0 0,3-7-1,-4 6-80,-1 1 0,0 0 0,1 0 0,-1-1-1,-1 1 1,1-1 0,-1 0 0,0 1-1,0-1 1,0 0 0,0 0 0,-1 0-1,0 0 1,0 0 0,0 1 0,-1-1-1,0 0 1,0 0 0,0 0 0,0 1-1,-1-1 1,1 0 0,-1 1 0,-1 0-1,-1-5 1,3 7-73,0 1-1,0-1 0,0 1 1,0-1-1,-1 1 0,1-1 1,0 1-1,0 0 0,-1-1 1,1 1-1,-1 0 0,1 0 1,-1 0-1,0 0 1,1 1-1,-1-1 0,0 0 1,1 1-1,-1-1 0,0 1 1,0-1-1,0 1 0,0 0 1,1 0-1,-1 0 0,0 0 1,0 0-1,0 0 0,0 0 1,1 1-1,-4 0 1,-5 6-767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17332,'-3'30'2122,"1"-6"-303,0 33-1,2-51-1634,0-1-1,1 1 1,-1 0-1,1-1 1,1 1-1,-1-1 1,1 0-1,0 1 1,0-1-1,1 0 1,4 7-1,-6-11-165,0 0-1,0 0 0,0 0 1,0 0-1,0 0 0,0 0 0,1 0 1,-1 0-1,0-1 0,1 1 1,-1-1-1,0 1 0,1-1 0,-1 1 1,1-1-1,-1 0 0,1 1 1,-1-1-1,1 0 0,-1 0 0,1 0 1,-1 0-1,1-1 0,-1 1 1,1 0-1,-1 0 0,1-1 0,-1 1 1,0-1-1,1 0 0,-1 1 1,0-1-1,1 0 0,1-1 1,3-2-36,1-1 0,-1 0 0,1 0 0,9-11 1,38-54-237,-37 47 53,30-33 1,-47 56 202,1-1 1,-1 1-1,0 0 0,0 0 1,0 0-1,0-1 1,0 1-1,0 0 1,1 0-1,-1 0 1,0-1-1,0 1 1,0 0-1,1 0 0,-1 0 1,0 0-1,0 0 1,1 0-1,-1-1 1,0 1-1,0 0 1,0 0-1,1 0 0,-1 0 1,0 0-1,0 0 1,1 0-1,-1 0 1,0 0-1,0 0 1,1 0-1,-1 0 0,0 0 1,0 0-1,1 0 1,-1 0-1,0 1 1,0-1-1,1 0 1,-1 0-1,0 0 0,0 0 1,0 0-1,1 0 1,-1 1-1,3 14 169,-7 21 163,-1-15-164,3-15-201,1-1 1,0 0-1,-1 0 0,1 1 0,1-1 1,-1 0-1,1 1 0,0-1 1,0 1-1,3 9 0,-3-14 0,0-1 1,0 0-1,1 1 0,-1-1 0,0 0 1,0 1-1,1-1 0,-1 0 0,0 0 1,1 1-1,-1-1 0,0 0 1,1 0-1,-1 0 0,0 1 0,1-1 1,-1 0-1,0 0 0,1 0 0,-1 0 1,1 0-1,-1 0 0,0 0 0,1 0 1,-1 0-1,1 0 0,-1 0 0,0 0 1,1 0-1,-1 0 0,1 0 0,-1 0 1,0-1-1,1 1 0,-1 0 1,0 0-1,1 0 0,-1 0 0,0-1 1,1 1-1,-1-1 0,16-12-196,-14 11 110,22-21-399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16532,'-37'37'2951,"-23"25"1333,54-54-3856,-1 1-1,1 0 0,0 0 0,1 0 1,-8 19-1,13-27-411,-1 1 0,0 0 0,1 0 1,-1 0-1,1-1 0,0 1 0,0 0 0,0 0 0,0 0 0,0 0 1,0 0-1,0 0 0,0-1 0,1 1 0,-1 0 0,1 0 1,0 0-1,1 2 0,-2-3-26,1 0-1,0 0 1,0 0 0,0 0-1,0 0 1,0 0 0,0-1 0,0 1-1,0-1 1,1 1 0,-1 0 0,0-1-1,0 0 1,0 1 0,1-1-1,-1 0 1,0 1 0,0-1 0,1 0-1,-1 0 1,0 0 0,1 0 0,-1 0-1,0-1 1,0 1 0,1 0-1,-1-1 1,0 1 0,2-1 0,3-2-84,0 0 1,1 0-1,-1 0 1,-1-1-1,1 0 1,0 0 0,-1-1-1,8-7 1,-5 4-62,-1-1 1,1 0-1,-1 0 0,8-15 1,-12 19 107,-1 0-1,1 0 1,-1 0 0,-1 0 0,1 0 0,-1 0-1,0 0 1,0 0 0,0-1 0,0 1-1,-1-8 1,0 12 49,0 1 0,0-1 0,-1 1 0,1 0 0,0-1 0,0 1 0,0-1 0,0 1 0,0 0 0,0-1 0,-1 1 0,1-1-1,0 1 1,0 0 0,-1-1 0,1 1 0,0 0 0,0 0 0,-1-1 0,1 1 0,0 0 0,-1 0 0,1-1 0,0 1 0,-1 0 0,1 0 0,-1 0 0,1-1 0,0 1 0,-1 0 0,1 0 0,-1 0 0,-13 7 139,-10 18 216,19-17-254,1 1 0,-1 0 0,2 0 0,-1 0 0,1 0-1,0 0 1,1 1 0,0-1 0,0 15 0,1-21-135,1-1 0,0 1 0,0 0-1,0 0 1,0 0 0,1 0 0,-1 0 0,1 0-1,0 0 1,0 0 0,0-1 0,0 1 0,0 0 0,0-1-1,1 1 1,-1-1 0,1 1 0,0-1 0,0 0-1,0 1 1,0-1 0,0 0 0,0 0 0,1-1 0,-1 1-1,1 0 1,-1-1 0,1 0 0,-1 1 0,1-1 0,0 0-1,0 0 1,0-1 0,-1 1 0,5 0 0,-3 0-20,0-1 0,0 0 0,0 0 0,0 0 0,0 0 0,0-1 0,0 1-1,0-1 1,0 0 0,0 0 0,6-3 0,17-15-373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13099,'2'-8'4684,"4"16"-3455,3 20-788,28 164 2679,1 3-1735,-37-190-553,0-9-251,-3-21 47,-5-36-23,-14-47 19,24 118-625,2-1-1,-1 0 0,1 0 0,1 0 0,0-1 0,0 1 1,8 8-1,-5-8-5,-1 1 0,1-2 1,1 1-1,0-1 0,0-1 1,21 13-1,-27-18 13,1 0-1,-1 0 1,1-1-1,0 1 1,-1-1-1,1 0 1,0 0-1,0-1 1,0 1-1,0-1 1,0 0-1,0-1 1,0 1-1,0-1 1,0 0-1,0 0 1,-1 0-1,1-1 1,0 0-1,-1 0 1,1 0-1,-1 0 1,6-5-1,-3 2 32,0-1 0,-1 0-1,0-1 1,0 0-1,0 0 1,-1 0 0,1-1-1,-2 1 1,1-1-1,-1 0 1,-1-1 0,4-8-1,-5 12-9,12-44 161,-13 47-178,0-1-1,-1 0 1,1 0-1,-1 1 1,0-1 0,1 0-1,-1 0 1,-1 0 0,1 0-1,0 1 1,-1-1-1,1 0 1,-3-4 0,3 7-10,0 0 0,0 0 1,0 0-1,0-1 0,-1 1 0,1 0 1,0 0-1,0 0 0,0 0 0,-1 0 1,1 0-1,0 1 0,0-1 1,0 0-1,0 0 0,-1 0 0,1 0 1,0 0-1,0 0 0,0 0 1,0 0-1,0 0 0,-1 0 0,1 0 1,0 1-1,0-1 0,0 0 1,0 0-1,0 0 0,0 0 0,-1 0 1,1 1-1,0-1 0,0 0 1,0 0-1,0 0 0,0 0 0,0 1 1,0-1-1,0 0 0,0 0 0,0 0 1,0 0-1,0 1 0,0-1 1,0 0-1,0 0 0,0 0 0,0 1 1,-4 12-13,-1 17-31,2-1 0,0 35-1,3-48 34,1 0 0,0-1-1,1 1 1,1-1 0,9 28-1,-11-38-25,1-1 0,0 0 0,0 0 1,1 0-1,-1 0 0,1 0 0,-1-1 0,7 6 0,-8-8-12,0 0 0,-1 0 0,1-1 1,0 1-1,0-1 0,0 1 0,0-1 0,0 1 0,0-1 1,0 1-1,1-1 0,-1 0 0,0 1 0,0-1 0,0 0 1,0 0-1,0 0 0,0 0 0,1 0 0,-1 0 1,0 0-1,0-1 0,0 1 0,0 0 0,0-1 0,0 1 1,0 0-1,0-1 0,0 1 0,0-1 0,0 0 0,0 1 1,0-1-1,0 0 0,0 0 0,-1 1 0,1-1 0,0 0 1,0-1-1,3-3-51,0-1 1,-1 1-1,0-1 1,0 1-1,0-1 1,-1 0-1,0 0 1,2-10-1,3-32-452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19700,'-38'27'1974,"10"-8"-858,2 0 0,0 2 0,-24 25 0,43-32-717,7-14-397,0 0-1,0 0 0,0 0 1,0 1-1,0-1 1,0 0-1,0 0 1,0 0-1,1 1 0,-1-1 1,0 0-1,0 0 1,0 0-1,0 1 1,0-1-1,1 0 1,-1 0-1,0 0 0,0 0 1,0 0-1,0 1 1,1-1-1,-1 0 1,0 0-1,0 0 0,1 0 1,-1 0-1,0 0 1,0 0-1,0 0 1,1 0-1,-1 0 0,1 0 1,1 0-40,0 0 1,0 0-1,0-1 0,1 1 1,-1-1-1,0 1 1,0-1-1,0 0 0,0 0 1,3-2-1,7-4-274,-1-1 0,0-1 0,13-13 0,-20 18 202,0 0 0,0-1 0,-1 1 0,1-1 0,-1 0 0,0 0-1,0 0 1,-1 0 0,1-1 0,1-7 0,-3 12 101,-1 1 0,0-1 0,0 1 1,0-1-1,0 1 0,0 0 0,0-1 0,0 1 0,0-1 0,0 1 0,0-1 1,0 1-1,-1-1 0,1 1 0,0-1 0,0 1 0,0 0 0,0-1 0,-1 1 0,1-1 1,0 1-1,0 0 0,-1-1 0,1 1 0,0 0 0,-1-1 0,1 1 0,-1 0 1,1-1-1,0 1 0,-1 0 0,1 0 0,-1 0 0,1-1 0,0 1 0,-1 0 0,0 0 1,-20-1 28,21 1-34,-14 1-35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0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53 18444,'1'-2'223,"0"1"0,-1-1 1,1 0-1,0 1 0,-1-1 0,1 0 1,-1 1-1,1-1 0,-1 0 0,0 0 1,0 0-1,0 1 0,0-1 1,0 0-1,0 0 0,-1-2 0,1 4-140,-1-1 0,1 0-1,-1 0 1,1 1 0,-1-1-1,1 0 1,-1 1-1,1-1 1,-1 0 0,0 1-1,1-1 1,-1 1 0,0-1-1,0 1 1,1-1 0,-1 1-1,0 0 1,0-1 0,0 1-1,0 0 1,1 0 0,-1 0-1,0-1 1,0 1 0,0 0-1,0 0 1,0 0-1,0 0 1,1 1 0,-1-1-1,0 0 1,0 0 0,0 0-1,-1 1 1,-4 1 16,1 0 1,0 1-1,0-1 0,1 1 0,-1 0 1,0 0-1,1 1 0,0-1 1,0 1-1,0 0 0,0 0 0,0 0 1,-3 7-1,-3 2-63,1 1-1,1 1 1,-8 17-1,11-21-32,0 1 0,1 0-1,1 0 1,0 1 0,0-1-1,1 1 1,1-1 0,0 1-1,1-1 1,2 22 0,-2-32-2,0 0 0,1 0 0,-1 0 0,1 0 1,-1 0-1,1 0 0,0 0 0,0-1 0,0 1 1,0 0-1,0 0 0,0-1 0,1 1 0,-1-1 1,2 3-1,-2-4 3,1 1 0,-1 0 0,0-1 0,0 1 0,1-1 0,-1 1 0,0-1 0,1 0 0,-1 0 0,0 1 0,1-1 0,-1 0 0,0 0 1,1 0-1,-1 0 0,0 0 0,3-1 0,0-1 8,1 1 1,-1-1 0,1 0-1,-1 0 1,0-1-1,0 1 1,0-1 0,0 0-1,0 0 1,6-6-1,0-2 15,-1-1 0,1 0 0,-2 0 0,0 0 0,0-1 0,-1 0 0,-1-1 0,0 0 0,-1 0 0,-1 0 0,0 0 0,0-1 0,-2 0 0,2-27 0,-4 39-28,0-1 0,0 1 1,-1 0-1,0-1 0,1 1 1,-1-1-1,0 1 0,-1 0 1,1 0-1,-1 0 0,-1-4 1,2 7-9,1-1 1,-1 0 0,1 1-1,-1-1 1,0 0-1,0 1 1,1-1-1,-1 0 1,0 1 0,0 0-1,1-1 1,-1 1-1,0-1 1,0 1 0,0 0-1,0-1 1,0 1-1,0 0 1,0 0-1,0 0 1,0 0 0,1 0-1,-1 0 1,0 0-1,0 0 1,0 0 0,0 0-1,0 1 1,0-1-1,0 0 1,0 1 0,0-1-1,1 0 1,-1 1-1,0-1 1,0 1-1,0 0 1,1-1 0,-1 1-1,0-1 1,1 1-1,-1 0 1,1 0 0,-1-1-1,0 2 1,-1 1-132,0 0 1,-1-1-1,2 1 1,-1 0-1,0 0 0,1 1 1,-1-1-1,1 0 1,0 1-1,0-1 1,0 0-1,0 1 1,1-1-1,0 1 0,-1 5 1,1-8 42,1 1 1,-1-1 0,0 0-1,0 0 1,0 0-1,1 0 1,-1 0-1,0 0 1,1 0-1,-1 0 1,1 0-1,-1 0 1,1 0-1,0 0 1,-1 0-1,1 0 1,0 0-1,0-1 1,0 1 0,1 1-1,-1-2-9,1 1 0,-1-1 1,1 1-1,0-1 0,-1 0 0,1 0 0,-1 0 1,1 1-1,0-2 0,-1 1 0,1 0 0,-1 0 0,1 0 1,0-1-1,-1 1 0,1-1 0,-1 1 0,3-2 0,11-6-456,0 0 0,0 0 0,18-16 0,-21 15 521,0 1 1,1 0 0,0 0-1,0 1 1,16-5-1,-27 11 92,-1 0-1,1 1 0,0-1 0,0 1 1,0-1-1,0 1 0,0 0 1,0 0-1,0 0 0,0 0 0,0 0 1,0 0-1,0 1 0,-1-1 1,1 0-1,0 1 0,0 0 1,0-1-1,0 1 0,2 2 0,-2-1 49,0-1 0,0 1 0,-1 0 0,1 0 0,-1 0 0,0 0 0,1 0 0,-1 0 0,0 1 0,0-1 0,0 0 0,-1 1 0,1-1 0,0 4 0,0 5 376,0 1 0,0-1 0,-1 1 1,-1 0-1,-3 20 0,-11 51 1960,15-82-2419,0-1 0,0 0-1,0 0 1,-1 0 0,1 1 0,0-1-1,0 0 1,0 0 0,0 0 0,0 1-1,0-1 1,0 0 0,0 0-1,0 1 1,-1-1 0,1 0 0,0 0-1,0 1 1,0-1 0,0 0 0,1 0-1,-1 1 1,0-1 0,0 0-1,0 0 1,0 1 0,0-1 0,0 0-1,0 0 1,0 0 0,0 1 0,1-1-1,-1 0 1,0 0 0,0 0 0,0 1-1,0-1 1,1 0 0,-1 0-1,0 0 1,0 0 0,0 1 0,1-1-1,-1 0 1,0 0 0,0 0 0,1 0-1,-1 0 1,0 0 0,0 0-1,1 0 1,14-10 244,20-24-338,-34 32 86,21-24-128,-13 16 33,-1 0 1,1 0-1,0 1 1,21-16-1,-29 25 78,0-1-1,-1 1 1,1-1 0,0 1-1,-1-1 1,1 1 0,0-1-1,0 1 1,0 0 0,-1-1-1,1 1 1,0 0 0,0 0-1,0 0 1,0 0 0,0-1-1,-1 1 1,1 0 0,0 0 0,0 1-1,0-1 1,0 0 0,0 0-1,0 0 1,-1 1 0,1-1-1,0 0 1,0 1 0,0-1-1,-1 0 1,1 1 0,0-1-1,-1 1 1,1 0 0,0-1-1,-1 1 1,1-1 0,-1 1-1,1 0 1,0 0 0,-1-1-1,0 1 1,1 0 0,-1 0-1,0-1 1,1 1 0,-1 0-1,0 0 1,0 0 0,1 0-1,-1 0 1,0 1 0,1 7-8,0 1 1,0-1-1,-1 19 0,0-19 10,-1 17-978,-5 38 0,5-61 710,2-7-202,3-11-27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226 252 15987,'0'-1'207,"0"-1"0,0 1 0,0-1 0,0 1 0,0-1 0,0 1 0,0-1 0,0 1 0,-1-1 0,1 1 0,-1-1 0,1 1 0,-1-1 0,1 1 0,-1 0 0,0-1 0,0 1 0,0 0 0,1 0 0,-1 0 0,-2-2 0,1 2 64,0-1-1,0 1 0,-1-1 1,1 1-1,0 0 0,-1 0 1,1 0-1,-1 0 1,0 0-1,1 1 0,-4-1 1,-1 0 16,0 1 1,0-1-1,0 2 1,0-1-1,-1 1 1,1 0 0,0 0-1,-11 4 1,11-1-242,-1 0 0,1 0 0,-1 0 1,2 1-1,-1 0 0,0 1 0,1-1 1,0 1-1,0 1 0,1-1 0,-6 8 1,9-10-38,-1 0 0,0-1 1,1 1-1,0 0 0,0 1 1,0-1-1,0 0 0,1 1 1,0-1-1,0 1 0,0-1 1,0 1-1,1-1 0,0 1 1,0-1-1,0 1 0,0 0 0,1-1 1,0 1-1,-1-1 0,4 9 1,-3-12-4,0 1-1,0-1 1,0 1 0,0-1-1,0 0 1,0 1 0,1-1 0,-1 0-1,0 0 1,1 0 0,-1 0 0,1 0-1,-1 0 1,1 0 0,0 0 0,-1-1-1,1 1 1,0-1 0,-1 1-1,1-1 1,0 1 0,0-1 0,0 0-1,-1 0 1,1 0 0,0 0 0,0 0-1,-1-1 1,3 1 0,4-2-7,-1 0 0,1 0 1,-1 0-1,0-1 0,11-5 1,-1-2-28,0-1 0,-1 0 1,0-2-1,0 1 0,15-19 1,-20 20-70,0-1 1,-1-1-1,-1 0 1,0 0 0,0 0-1,-2-1 1,7-17-1,-9 19-207,-8 18-68,-8 26 139,9-21 295,1 0 0,0 0 0,0 0 0,1 0 0,0 0 0,4 21 0,-4-29-43,0-1 0,1 0 0,-1 0 0,1 0 0,0 0-1,-1 0 1,1 0 0,0 0 0,0 0 0,0-1-1,1 1 1,-1 0 0,0 0 0,0-1 0,1 1 0,-1-1-1,1 1 1,0-1 0,-1 0 0,1 0 0,0 0 0,0 0-1,0 0 1,0 0 0,0 0 0,0 0 0,0-1-1,0 1 1,0-1 0,0 1 0,0-1 0,0 0 0,0 0-1,0 0 1,1 0 0,-1 0 0,0-1 0,0 1 0,0-1-1,0 1 1,0-1 0,0 0 0,3-1 0,5-2 14,1-1 0,-1-1 1,0 1-1,0-2 0,-1 1 1,0-1-1,0-1 0,10-11 1,-2 1 2,0-2 1,23-36-1,-32 42-36,0 0 0,0-1 0,5-17 0,-11 26-17,0 0 0,0 0-1,0 0 1,-1-1 0,0 1-1,-1 0 1,1-1 0,-1 1-1,0-1 1,-2-10-1,2 16 9,-1-1 0,1 1 0,-1-1 0,1 1 0,-1-1 0,1 1-1,-1 0 1,0-1 0,1 1 0,-1 0 0,0 0 0,0 0 0,0-1-1,0 1 1,0 0 0,0 0 0,0 0 0,0 1 0,-1-1 0,1 0-1,0 0 1,-3 0 0,2 0-1,0 1-1,-1-1 1,1 1 0,0 0 0,-1 0-1,1 0 1,0 1 0,-1-1-1,1 0 1,0 1 0,0-1-1,0 1 1,-3 1 0,-3 1-5,0 1 0,1 1 0,-1-1-1,1 1 1,0 0 0,-9 9 0,7-3 65,0-1-1,1 1 0,0 0 0,1 1 0,0 0 0,1 0 1,0 1-1,1-1 0,1 1 0,-6 23 0,8-27-104,1 0 0,0 0-1,1 0 1,-1 0 0,2 0-1,-1 0 1,4 15-1,-3-19-184,1 1-1,-1-1 0,1 0 0,1 1 0,-1-1 0,1 0 1,0 0-1,0-1 0,0 1 0,1-1 0,0 1 1,7 6-1,-8-8 135,0-1 0,0 0 1,1 1-1,-1-1 1,0 0-1,1-1 0,0 1 1,-1-1-1,1 1 0,0-1 1,0 0-1,0 0 1,0-1-1,5 1 0,23-1-877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14947,'0'0'51,"1"0"-1,-1 0 1,0 0-1,1 0 1,-1 0 0,1 1-1,-1-1 1,1 0-1,-1 0 1,0 0-1,1 0 1,-1 1 0,0-1-1,1 0 1,-1 0-1,0 1 1,1-1-1,-1 0 1,0 1-1,1-1 1,-1 0 0,0 1-1,0-1 1,0 0-1,1 1 1,-1-1-1,0 1 1,0-1 0,0 0-1,0 1 1,0-1-1,0 1 1,1-1-1,-1 1 1,8 20 308,0 3 355,2 9-210,2-1 1,17 34-1,-24-57-508,1 0-1,0 0 0,0 0 1,0-1-1,1 1 1,0-2-1,1 1 0,0-1 1,0 0-1,1-1 1,10 6-1,-18-10-53,1-1 1,0 0-1,0 0 0,1 0 0,-1 0 1,0 0-1,0 0 0,0 0 0,1-1 1,-1 1-1,0-1 0,1 0 0,-1 0 1,0 0-1,1 0 0,-1 0 0,0 0 1,0-1-1,1 1 0,-1-1 0,0 1 0,0-1 1,1 0-1,-1 0 0,3-2 0,12-9-276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18300,'1'32'2656,"-1"45"-798,9 335 1842,-9-411-3693,5 29 186,-5-29-187,0-1 0,0 1 0,0-1 0,1 1 0,-1-1 0,0 1 0,0-1 0,0 0 0,0 1 0,1-1 0,-1 1 0,0-1 0,0 1 0,1-1 0,-1 0 0,0 1 0,1-1 0,-1 0 0,0 1 0,1-1 0,-1 0-1,1 1 1,-1-1 0,1 0 0,-1 0 0,0 0 0,1 1 0,-1-1 0,1 0 0,-1 0 0,1 0 0,-1 0 0,1 0 0,-1 0 0,1 0 0,-1 0 0,1 0 0,-1 0 0,1 0 0,-1 0 0,1 0 0,-1 0 0,1-1 0,-1 1 0,1 0 0,-1 0 0,0 0 0,1-1 0,-1 1 0,1 0 0,-1-1 0,0 1 0,1 0 0,-1-1 0,1 0-1,5-6 29,-1-1-1,1 1 0,-2-1 0,1-1 1,-1 1-1,0-1 0,-1 0 0,0 1 0,3-13 1,-1 4-8,24-75-584,28-160 0,-55 243 414,0 0 0,0 0-1,4-10 1,-5 18 121,-1 0 0,0 1-1,1-1 1,-1 0 0,1 0 0,-1 0-1,0 1 1,1-1 0,0 0 0,-1 1-1,1-1 1,-1 0 0,1 1 0,0-1-1,0 1 1,-1-1 0,1 1 0,1-1-1,-1 1 12,0 0 1,-1 0-1,1 1 0,0-1 0,0 0 1,-1 1-1,1-1 0,0 0 0,-1 1 1,1-1-1,0 1 0,-1-1 0,1 1 1,-1 0-1,1-1 0,-1 1 0,1 0 1,-1-1-1,0 1 0,1 0 0,-1-1 0,0 1 1,1 0-1,-1 0 0,0-1 0,0 2 1,2 2 45,-1 0 1,0 0-1,-1 0 1,1 0-1,-1 0 1,1 1-1,-1-1 1,-1 0-1,1 0 1,-1 0-1,1 0 1,-1 0-1,0 0 1,-1 0-1,1 0 1,-3 6-1,-3 4 206,-1 0 0,-17 24 1,14-22-28,-2-1 1,-14 14-1,23-25-287,0 0-1,-1 0 0,1 0 0,-1-1 1,0 1-1,0-1 0,-1 0 0,1-1 1,0 0-1,-11 4 0,15-6 20,0 0 0,0 0-1,1 0 1,-1 0 0,0 0-1,0 0 1,1 0 0,-1 0-1,0 0 1,0 0 0,1-1-1,-1 1 1,0 0 0,0 0-1,1-1 1,-1 1 0,0-1-1,1 1 1,-1 0 0,1-1-1,-1 1 1,1-1 0,-1 1-1,0-1 1,1 0 0,0 1-1,-1-1 1,1 0 0,-1 1-1,1-1 1,0 0 0,-1 1-1,1-1 1,0 0 0,0 0-1,0 1 1,0-1 0,-1 0 0,1 0-1,0 1 1,0-1 0,0 0-1,1 0 1,-1 1 0,0-2-1,0-3-122,1-1 0,0 1 0,0 0-1,0 0 1,3-8 0,9-16-699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17580,'1'1'115,"-1"-1"0,1 0 0,-1 1 0,1-1 0,-1 1 0,0-1 0,1 1 0,-1-1 0,0 1 0,0 0 0,1-1 0,-1 1 0,0-1 0,0 1 0,0 0 0,0-1 0,0 1 0,0-1 0,0 1 0,0 0 0,0-1 0,0 1 0,0-1 0,0 2 0,-6 18 654,2-11 190,1 6-273,0 0 0,-1 24 0,3-33-582,1 0 0,0-1 0,0 1 0,1-1 0,0 1 0,0-1 0,0 1 0,0-1 0,1 1 0,3 7 0,-4-13-85,-1 0 0,0 1 0,0-1 0,0 0 0,0 1 0,0-1 0,0 0 0,1 1 0,-1-1 0,0 0 0,0 1 0,1-1 0,-1 0 0,0 0 0,0 1 0,1-1 0,-1 0 0,0 0 0,0 0 0,1 1 0,-1-1 0,0 0 0,1 0 0,-1 0 0,0 0 1,1 0-1,-1 0 0,1 0 0,-1 1 0,0-1 0,1 0 0,-1 0 0,0 0 0,1-1 0,-1 1 0,0 0 0,1 0 0,7-13 612,0-22 96,-7 34-705,3-53 341,-3 50-362,-2 0 1,1 0-1,0 0 0,-1-1 0,0 1 1,0 0-1,0 1 0,0-1 0,-1 0 0,1 0 1,-3-3-1,3 6-5,1 1 0,0-1 0,-1 1 0,1-1 1,0 1-1,-1-1 0,1 1 0,-1 0 0,1-1 0,0 1 0,-1 0 1,1 0-1,-1-1 0,1 1 0,-1 0 0,0 0 0,1-1 0,-1 1 1,1 0-1,-1 0 0,1 0 0,-1 0 0,1 0 0,-2 0 0,0 4-241,7 2-141,1-2 79,-1-2 1,0 1-1,1 0 1,0-1-1,-1 0 1,1-1-1,0 1 1,0-1-1,0 0 1,10 0-1,10 0-715,27-3 0,-18-1 144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15427,'-8'0'383,"0"1"-1,0 0 1,0 0-1,0 1 1,0 0-1,1 1 1,-1-1-1,1 1 1,-1 1-1,1-1 0,0 1 1,1 1-1,-1-1 1,1 1-1,-1 0 1,-4 6-1,6-5-226,0-1-1,0 1 1,1-1 0,0 1-1,0 1 1,0-1-1,1 1 1,0-1-1,0 1 1,1 0-1,-1 0 1,2 0 0,-1 0-1,1 0 1,0 0-1,0 1 1,1 11-1,0-17-133,0-1 1,0 1-1,0-1 0,0 1 0,1 0 0,-1-1 0,0 1 0,0-1 1,1 1-1,-1-1 0,1 1 0,0-1 0,-1 1 0,1-1 1,0 0-1,0 1 0,0-1 0,0 0 0,0 0 0,0 0 0,0 1 1,0-1-1,1 0 0,-1 0 0,0-1 0,1 1 0,-1 0 1,0 0-1,1-1 0,-1 1 0,1-1 0,-1 1 0,1-1 0,-1 0 1,1 1-1,0-1 0,-1 0 0,1 0 0,-1 0 0,1 0 0,0 0 1,2-1-1,2-1 12,0 0 0,0 0-1,0 0 1,0-1 0,0 1 0,-1-2 0,1 1 0,-1 0-1,8-8 1,-4 2 24,1 0-1,-2-1 1,1 0-1,-2-1 1,12-18 0,-17 26-57,0-1 0,0 0 0,0 0 0,0 0 0,-1 0 0,1 0 0,-1 0 0,0 0 0,0-1 0,-1 1 0,1 0 0,-1-1 0,0 1 0,0 0 0,0-1 0,-1 1 0,0 0 0,0 0 0,0-1 0,-3-6 0,4 10-50,-1 0 0,0 0 0,0-1 0,0 1 0,0 0-1,-1 0 1,1 0 0,0 0 0,0 0 0,-1 0 0,1 0 0,0 0 0,-1 1 0,1-1 0,-1 1 0,1-1 0,-1 1-1,1-1 1,-1 1 0,1 0 0,-1-1 0,0 1 0,1 0 0,-1 0 0,1 1 0,-1-1 0,0 0 0,1 0 0,-1 1-1,1-1 1,-1 1 0,1-1 0,-1 1 0,1 0 0,-2 0 0,1 0-79,1 0 0,-1 0 1,1-1-1,-1 1 0,1 0 1,0 0-1,-1 1 0,1-1 0,0 0 1,0 0-1,0 1 0,0-1 0,0 1 1,0-1-1,0 0 0,0 1 0,0 0 1,1-1-1,-1 1 0,1 0 0,-1-1 1,1 1-1,0 0 0,-1-1 1,1 1-1,0 0 0,0 0 0,0-1 1,1 1-1,-1 0 0,1 3 0,5 2-680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129 104 15483,'-7'3'339,"-1"-1"1,1 1-1,0 0 0,0 1 0,1-1 0,-1 1 0,1 1 1,0-1-1,0 1 0,0 0 0,1 1 0,-9 10 0,10-12-139,0 1-1,0 1 0,1-1 0,0 0 0,0 1 0,0 0 0,1 0 0,-1 0 0,1 0 1,1 0-1,-1 0 0,1 0 0,1 1 0,-1-1 0,1 11 0,0-16-166,0 1-1,0-1 1,0 1-1,1 0 1,-1-1 0,1 1-1,-1-1 1,1 0-1,-1 1 1,1-1-1,0 1 1,-1-1-1,1 0 1,0 1 0,0-1-1,0 0 1,0 0-1,0 0 1,0 0-1,1 0 1,-1 0-1,0 0 1,1 0 0,-1 0-1,0-1 1,1 1-1,-1-1 1,1 1-1,-1-1 1,1 1-1,-1-1 1,1 0 0,-1 1-1,1-1 1,-1 0-1,1 0 1,2-1-1,2 0 7,-1 0-1,1 0 0,-1 0 1,1-1-1,-1 0 0,0 0 1,0 0-1,0-1 0,7-5 1,3-2 19,-2-1 1,0-1-1,0 0 1,-1 0-1,-1-1 1,11-17-1,-15 21-9,-1-1 0,0 0 0,-1 0 1,0-1-1,-1 1 0,0-1 0,-1 0 0,0 0 0,0 0 0,0-16 0,-2 24-38,-1 0 1,-1 0-1,1 1 0,0-1 0,0 0 1,-1 0-1,0 1 0,0-1 0,1 1 1,-1-1-1,-1 1 0,1-1 0,0 1 1,-3-4-1,3 5-7,1 0 0,-1 1-1,0-1 1,1 1 0,-1-1 0,0 1 0,0-1-1,1 1 1,-1-1 0,0 1 0,0 0 0,0-1 0,1 1-1,-1 0 1,0 0 0,0 0 0,0-1 0,0 1 0,-1 0-1,0 1 0,1-1-1,-1 1 0,0-1 1,1 1-1,-1-1 0,1 1 0,-1 0 1,1 0-1,-1 0 0,1 0 1,0 0-1,0 0 0,-3 2 1,-2 5 8,0-1 0,1 1 0,-1 0 0,1 0 1,1 0-1,0 1 0,0-1 0,1 1 0,0 0 1,0 0-1,-1 13 0,2-14 2,1 0 0,0 1 0,1-1 0,-1 0 0,2 1 0,-1-1 0,1 1 0,0-1-1,1 0 1,0 0 0,0 0 0,7 15 0,-7-19-7,1 0-1,-1 0 0,1-1 1,-1 0-1,1 1 1,0-1-1,0 0 0,0 0 1,1 0-1,-1-1 1,1 1-1,0-1 0,-1 0 1,1 0-1,7 3 1,-5-4-15,0 0 1,-1 0 0,1 0 0,0 0 0,0-1 0,0 0 0,0 0 0,0-1-1,-1 1 1,10-4 0,-4 1-22,0 0-1,0-1 1,-1-1-1,0 0 1,0 0-1,0-1 0,0 0 1,-1-1-1,0 0 1,0 0-1,11-14 1,8-19-87,-26 38 114,-1 0 1,0-1 0,0 1-1,1-1 1,-2 1 0,1-1-1,0 0 1,0 1 0,-1-1-1,1 0 1,-1 1 0,0-1-1,0 0 1,0 0 0,-1-3-1,1 6 5,0 0 0,0 0 1,0-1-1,0 1 0,0 0 0,0 0 0,0-1 0,0 1 0,0 0 1,-1 0-1,1-1 0,0 1 0,0 0 0,0 0 0,0-1 0,-1 1 1,1 0-1,0 0 0,0 0 0,0 0 0,-1-1 0,1 1 0,0 0 1,0 0-1,-1 0 0,1 0 0,0 0 0,0 0 0,-1 0 0,1 0 1,0 0-1,0 0 0,-1 0 0,1 0 0,0 0 0,-1 0 0,1 0 1,0 0-1,0 0 0,-1 0 0,-11 9 96,-7 17 128,13-14-88,0 0-1,-5 18 1,9-26-105,1-1 0,0 0 0,1 1 0,-1-1 0,0 1 1,1-1-1,0 1 0,0-1 0,0 1 0,0-1 0,1 1 0,-1-1 1,1 1-1,1 4 0,-1-7-25,0 0 0,-1 0 0,1-1 0,-1 1 0,1 0 0,0-1 0,-1 1 1,1 0-1,0-1 0,0 1 0,0-1 0,-1 1 0,1-1 0,0 1 0,0-1 0,0 0 1,0 1-1,0-1 0,0 0 0,0 0 0,0 0 0,0 1 0,0-1 0,0 0 0,0-1 0,0 1 1,0 0-1,0 0 0,0 0 0,0 0 0,-1-1 0,1 1 0,1-1 0,3-1-19,0 0 0,0 0-1,0-1 1,8-5-1,5-7-161,-1 0 0,0-1-1,-1 0 1,0-1 0,-2-1-1,16-24 1,-37 58 273,1-1 0,1 1 0,1 0 0,-5 29 0,8-40-72,-3 44 332,4-47-356,-1 0 0,2 0 0,-1 0 0,0 1 0,0-1 0,1 0 0,-1 0 0,1 0 0,-1 0 0,1-1 0,0 1 0,0 0 0,0 0 0,0 0 0,0-1 0,0 1 0,0 0 0,1-1 0,-1 1 0,3 1 0,-2-2-72,-1 0 0,1-1-1,0 1 1,0-1 0,0 0-1,0 0 1,-1 1 0,1-1 0,0 0-1,0 0 1,0-1 0,0 1-1,0 0 1,0-1 0,-1 1-1,1-1 1,0 0 0,0 1 0,-1-1-1,1 0 1,0 0 0,-1 0-1,1 0 1,1-2 0,6-4-562,1 0 0,12-15 0,-18 18 437,12-12-312,-1-1 1,16-25-1,-1-4-526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15331,'-18'35'6087,"1"14"-4706,1 1 0,-10 62-1,-4 102-692,30-212-656,-1 0-1,1-1 1,0 1-1,0-1 1,0 1-1,0-1 1,0 1-1,0 0 1,0-1-1,0 1 0,1-1 1,-1 1-1,1-1 1,0 3-1,-1-4-14,1 0 0,-1 0 0,1 0 0,-1 0 0,1 0 0,-1 0 0,0 0 0,1 0 0,-1 0 0,1 0 0,-1 0 0,0 0 0,1-1 0,-1 1 0,1 0-1,-1 0 1,0 0 0,1-1 0,-1 1 0,0 0 0,1 0 0,-1-1 0,0 1 0,1 0 0,-1-1 0,0 1 0,1 0 0,-1-1 0,0 1 0,1-1 0,25-40 595,142-263-271,-165 298-295,6-9-1076,-11 28-817,-26 65-2849,16-50 3097,-10 41 0,20-59 1102,0 0 0,1 0 0,0 0-1,0 0 1,1 0 0,0 1-1,1-1 1,2 11 0,2-6-199,4-7-77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16147,'-7'11'1789,"0"1"-1,-8 21 1,4 1-1378,1 0-1,1 1 1,2 0 0,2 0 0,1 1 0,2 0 0,1-1 0,7 67 0,3-61-1038,-31-111-3377,5 38 3082,-22-33 0,21 37 1815,-23-49 0,41 76-806,0 0 0,-1 1 0,1-1 1,0 0-1,0 0 0,0 0 0,-1 0 0,1 1 1,0-1-1,0 0 0,0 0 0,0 0 0,0 0 1,1 0-1,-1 1 0,0-1 0,0 0 1,1 0-1,-1 0 0,0 1 0,1-1 0,-1 0 1,0 0-1,1 1 0,-1-1 0,1 0 0,0 1 1,-1-1-1,1 0 0,-1 1 0,1-1 0,0 1 1,0-1-1,-1 1 0,1 0 0,0-1 0,0 1 1,-1 0-1,1-1 0,0 1 0,0 0 1,0 0-1,0 0 0,-1-1 0,3 1 0,6-1 371,1 0 0,0 0 0,13 1-1,-9 0-125,138-6-425,-129 6-80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 17820,'9'-10'995,"-8"8"-659,0 1-1,0 0 0,0-1 0,0 1 0,0 0 0,1 0 1,-1 0-1,0 0 0,0 0 0,4-2 0,-1 8 1356,-3 14-703,-3 101 849,1 77-1198,1-192-620,0-1 0,1 1 0,0-1 0,0 1 0,0-1 0,0 1 1,4 6-1,-5-10-18,1 0 1,0 0-1,-1 0 1,1 0-1,0 1 1,0-1-1,0 0 1,0-1-1,0 1 1,0 0-1,0 0 1,0 0 0,0-1-1,1 1 1,-1 0-1,0-1 1,0 1-1,1-1 1,-1 0-1,0 1 1,1-1-1,-1 0 1,0 0-1,1 0 1,-1 0-1,0 0 1,1 0-1,1 0 1,5-3-28,1 1 1,-1-1-1,0 0 1,-1 0-1,1-1 0,10-6 1,-13 6-20,1 0 1,0 1-1,0 0 0,0 0 1,0 0-1,1 1 0,-1 0 1,1 0-1,-1 1 0,1 0 1,9-1-1,-16 2 34,1 0 1,0 1-1,0-1 0,0 0 1,0 0-1,0 0 0,0 1 1,0-1-1,0 0 0,0 1 1,-1-1-1,1 1 0,0-1 1,0 1-1,0-1 0,-1 1 0,1-1 1,0 1-1,-1 0 0,1 0 1,0-1-1,-1 1 0,1 1 1,0 0-4,0 0 0,-1 0 0,1 0 0,-1 0 0,1 0 0,-1 0 0,0 0 0,0 0 0,0 0 0,-1 3 0,0 2 24,0-1 1,0-1-1,-1 1 0,0 0 1,-1 0-1,-4 9 1,1-5 78,-1-1 1,0 0 0,-1 0-1,0-1 1,0 0 0,0 0-1,-1-1 1,0 0-1,-1 0 1,1-1 0,-1-1-1,-1 1 1,1-2 0,-1 1-1,0-2 1,0 1 0,0-1-1,-19 2 1,28-5-141,-1 0 0,1 0 1,0 0-1,-1 0 1,1 0-1,0-1 0,0 1 1,0-1-1,-1 1 0,1-1 1,0 0-1,0 0 0,-2-1 1,3 1 8,0 0 1,0 0-1,0 1 1,0-1-1,0 0 0,1 0 1,-1 0-1,0 0 1,1 0-1,-1 0 1,1 0-1,-1 0 1,1 0-1,-1 0 0,1 0 1,0 0-1,0-1 1,-1 1-1,1-1 1,0-1 3,1 1 0,-1-1 0,1 1 0,-1 0 0,1-1 0,0 1 0,0 0 0,0-1 0,0 1 0,0 0 0,0 0 0,1 0 1,-1 0-1,1 0 0,-1 0 0,1 0 0,0 1 0,0-1 0,0 1 0,0-1 0,0 1 0,4-3 0,29-9-481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67 17588,'6'-1'879,"28"-8"3485,-32 8-4241,0 0 0,0-1 0,0 1 0,0 0 0,-1-1 0,1 1 0,0-1 0,-1 1 0,1-1 0,-1 0 0,0 0 0,0 1 0,0-1 0,0 0 0,1-3 0,-1 5-98,-1-1 0,1 0 0,-1 1 0,0-1 0,1 0 0,-1 0 0,0 1 0,0-1 0,0 0 0,1 0 0,-1 0 0,0 1 0,0-1 0,0 0 0,0 0 0,0 0 0,0 1 0,-1-1 0,1 0 0,0 0 0,0 1 0,-1-1 0,1 0 0,0 0 0,-1 1 0,1-1 0,0 0 0,-1 1 0,1-1 0,-1 0 0,1 1 0,-1-1 1,0 1-1,1-1 0,-1 1 0,1-1 0,-1 1 0,0-1 0,0 1 0,1 0 0,-1-1 0,0 1 0,0 0 0,1 0 0,-1 0 0,0-1 0,0 1 0,1 0 0,-1 0 0,0 0 0,0 0 0,0 0 0,1 0 0,-2 1 0,-3-1 47,0 0-1,0 1 1,0-1 0,0 1-1,0 1 1,1-1 0,-8 3-1,1 2-29,1 0-1,0 1 0,0 1 0,1-1 1,-1 1-1,2 1 0,-1 0 0,-10 14 0,14-16-55,1-1-1,-1 1 0,1 0 0,0 1 0,1-1 0,0 1 0,0-1 0,1 1 0,-1 0 1,2 0-1,-1 0 0,1 0 0,0 13 0,1-19-56,0 0 1,1 0-1,-1 0 0,1 1 1,-1-1-1,1 0 0,-1 0 1,1 0-1,0 0 0,0 0 0,0 0 1,1 0-1,-1 0 0,0 0 1,1-1-1,-1 1 0,1 0 1,-1-1-1,3 3 0,0-2-162,-1 0 0,1-1 0,0 1 0,-1 0 0,1-1 0,0 0-1,0 0 1,0 0 0,8 0 0,5 0-468,0-1 1,0-1-1,32-6 0,-47 6 722,53-8-1249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63 15043,'0'-5'408,"0"0"0,0 0 0,1 0-1,0 0 1,0 0 0,0 0 0,4-9 0,-5 13-329,1 0 1,-1 1 0,0-1-1,1 0 1,-1 0 0,1 0-1,0 1 1,-1-1 0,1 0 0,-1 1-1,1-1 1,0 0 0,0 1-1,-1-1 1,1 1 0,0-1-1,0 1 1,0 0 0,1-1-1,-1 1 7,0 0 0,0 0 0,0 0 0,0 0 0,0 1 0,0-1 0,0 1 0,0-1 0,0 0 0,0 1 0,0 0 0,0-1 0,0 1 0,0-1 0,0 1 0,0 0 0,-1 0 0,1-1 0,0 1 0,-1 0 0,2 2 0,1 2 6,0 0-1,0 0 0,-1 0 1,0 1-1,0-1 0,0 1 0,0-1 1,-1 1-1,0 0 0,0-1 1,-1 1-1,0 0 0,0 0 1,0 0-1,-1 6 0,-2 9 338,-1-1 0,-11 38 0,-4-6 370,12-33-378,0 1-1,0 0 0,2 0 0,-4 31 0,9-50-395,0 1-1,0-1 1,0 1 0,-1-1-1,2 1 1,-1-1 0,0 1-1,0-1 1,0 1 0,1-1-1,-1 1 1,1-1-1,-1 1 1,1-1 0,-1 0-1,1 1 1,0-1 0,0 0-1,0 1 1,0-1 0,0 0-1,0 0 1,1 1-1,0-1-4,0 0 0,0 0-1,0-1 1,-1 1 0,1-1-1,0 0 1,0 0-1,0 1 1,0-1 0,0 0-1,0 0 1,0-1 0,0 1-1,0 0 1,3-2-1,6-1-307,-1-1 0,1-1 0,-1 0 0,18-11 0,-22 13 24,-1-1-1,0 0 0,0 1 1,0-2-1,0 1 0,-1 0 0,5-6 1,-2 0-454</inkml:trace>
  <inkml:trace contextRef="#ctx0" brushRef="#br0" timeOffset="1">9 257 16820,'-9'-5'2272,"9"1"-1344,10-2-392,7 1 1777,11-4-1241,2 0-192,6 1-784,1-4-472,2 2 384,-2-1-96,-7-5-128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10890,'3'2'480,"0"1"-1,-1-1 1,1-1-1,0 1 1,1 0-1,-1-1 0,0 1 1,0-1-1,1 0 1,-1 0-1,0 0 1,1-1-1,-1 1 1,1-1-1,-1 0 0,1 0 1,4-1-1,-2 0-112,0 0-1,0 0 0,0-1 1,-1 0-1,1 0 0,-1-1 1,1 0-1,-1 0 0,9-6 1,-8 4-291,1 0-1,-1-1 1,0 1 0,-1-1-1,0 0 1,0 0 0,0-1-1,-1 1 1,1-1 0,-2 0-1,1-1 1,-1 1 0,0-1-1,0 1 1,2-15 0,-5 18-74,0-1 0,0 1 0,0-1 1,0 1-1,-1-1 0,0 1 0,0-1 1,0 1-1,-1 0 0,1 0 1,-3-5-1,3 8-7,1 0 1,-1 0 0,0 0-1,0 0 1,0 0-1,0 0 1,0 0 0,0 0-1,0 0 1,0 0-1,0 0 1,0 1 0,0-1-1,0 1 1,-1-1-1,1 1 1,0-1 0,0 1-1,-1-1 1,1 1-1,0 0 1,-1 0 0,1 0-1,0 0 1,-1 0-1,1 0 1,0 0-1,-1 0 1,1 1 0,0-1-1,0 0 1,-1 1-1,1-1 1,0 1 0,0-1-1,-1 1 1,1 0-1,0-1 1,0 1 0,-2 1-1,-3 3-8,0 0-1,0 1 1,1-1 0,-1 1-1,1 0 1,0 1-1,1-1 1,0 1 0,0 0-1,0 0 1,-3 9-1,3-6 28,0 0 0,1 0-1,0 1 1,1-1-1,0 1 1,1 0 0,-1 18-1,2-26-6,1 0 0,-1 1-1,1-1 1,-1 0 0,1 0-1,0 1 1,0-1-1,0 0 1,0 0 0,1 0-1,0 0 1,-1-1 0,1 1-1,0 0 1,0-1 0,0 1-1,0-1 1,1 0 0,-1 1-1,1-1 1,0 0 0,-1-1-1,1 1 1,0 0 0,0-1-1,0 0 1,0 1 0,0-1-1,0 0 1,0-1 0,1 1-1,-1-1 1,0 1 0,5-1-1,2 0-38,1 0 0,-1 0 0,0-1 0,0 0 0,0-1 0,0 0 0,0-1 0,0 0 0,0-1 0,10-5 0,-8 2 3,0 0 0,-1-1 0,0-1 0,-1 0 0,0 0 0,0-1 0,-1 0 0,0-1 0,-1 0 0,0 0 0,-1-1 0,0 0 0,-1 0 0,0 0 0,-1-1 0,0 0 0,-1 0 0,-1-1 0,3-13 0,-8 11 173,2 16-137,0 0 0,0 0 0,0 0 0,0-1 0,0 1 0,0 0 0,0 0 0,0 0 0,0 0-1,-1 0 1,1 0 0,0-1 0,0 1 0,0 0 0,0 0 0,0 0 0,-1 0 0,1 0 0,0 0 0,0 0-1,0 0 1,0 0 0,-1 0 0,1 0 0,0 0 0,0-1 0,0 1 0,0 0 0,-1 0 0,1 0 0,0 1-1,0-1 1,0 0 0,-1 0 0,1 0 0,0 0 0,0 0 0,-2 1 22,1 0-1,0 0 1,-1 0 0,1 0 0,0 1 0,0-1-1,0 0 1,0 1 0,0-1 0,0 1 0,1-1-1,-1 1 1,0 1 0,-4 9 89,2 0 1,0 0-1,0 1 1,1-1-1,1 1 0,0-1 1,0 1-1,3 20 1,-1-27-105,0-1 1,0 1 0,0-1-1,1 0 1,0 1 0,0-1 0,0 0-1,1 0 1,5 8 0,-6-10-74,0-1 1,0 1-1,1-1 1,-1 0-1,1 1 1,0-1-1,0 0 1,0-1-1,0 1 1,0 0-1,0-1 1,0 0-1,0 0 1,1 0 0,-1 0-1,7 1 1,-7-2 23,-1 0 1,1 0 0,0 0 0,-1 0-1,1-1 1,0 1 0,-1-1 0,1 1 0,-1-1-1,1 0 1,-1 0 0,1 0 0,-1 0-1,4-3 1,12-13-310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0:2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10850,'0'1'44,"0"0"0,0-1 0,0 1 0,1 0 0,-1-1 0,0 1-1,1 0 1,-1-1 0,0 1 0,1-1 0,-1 1 0,1-1 0,-1 1 0,1-1 0,-1 1-1,1-1 1,-1 1 0,1-1 0,0 0 0,-1 1 0,1-1 0,0 0 0,-1 0-1,1 1 1,0-1 0,-1 0 0,1 0 0,0 0 0,-1 0 0,1 0 0,1 0 0,30 5 230,-25-4-139,421 43-111,-29-5-79,-398-39 57,386 47 723,3-27-290,79-26-360,121 1-41,-578 5-34,418 0-19,-2-26-100,-28-32 24,73-7 202,-409 59-21,0 3 0,1 3 1,124 15-1,-181-14-431,-4 0 261,-1 0 0,0 0 1,1-1-1,-1 1 0,1-1 1,-1 0-1,0 0 0,1 0 1,-1-1-1,1 1 0,4-2 0,-7-3-214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4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14835,'-9'17'1328,"-2"9"-919,-2-1-161,0 7 624,2-1-296,-1 7-112,2-1-32,2 6-136,0 3-48,1 3-48,0 4-8,-1-6-328,0-1-248,4-9-456,-3-8 688,7-28-136,4 2-144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18268,'-7'7'1432,"6"2"-1104,1 0-232,5 2 256,3 0-536,3 2 216,2 2-144,4-4-152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111 332 15835,'-10'8'463,"0"0"-1,1 0 0,0 1 1,1 1-1,0-1 0,0 1 0,1 1 1,-10 18-1,13-22-237,0 0 0,1 1 0,0-1 0,1 1 0,0 0 0,0 0 0,0 0 0,1 0 0,0 0 0,1 0 0,0 1 1,0-1-1,1 0 0,2 10 0,-3-15-175,1 0 0,0 0 1,0-1-1,0 1 0,0-1 1,0 1-1,0-1 0,1 1 1,-1-1-1,1 0 0,0 0 1,0 0-1,0 0 0,0 0 0,0 0 1,0 0-1,0 0 0,1-1 1,-1 1-1,1-1 0,-1 0 1,1 0-1,-1 0 0,1 0 1,0 0-1,-1-1 0,1 1 1,0-1-1,0 1 0,-1-1 1,1 0-1,0 0 0,0-1 1,0 1-1,-1 0 0,5-2 1,2 0-10,1-1 0,-1 1 1,0-2-1,0 0 0,0 0 1,0 0-1,-1-1 0,0 0 0,12-10 1,-10 5-47,-2 1 0,1-1 0,-1 0 0,-1-1 0,0 0 0,0 0 0,-1 0 0,0-1 0,-1 0 0,-1 0 0,0-1 0,4-17 0,1-18-593,5-95-1,-12 109 136,-1 25 307,0-5-401,1 0 0,-2 0 0,0 0 0,-1 0 0,0 0 0,-1 0-1,-7-26 1,8 38 412,0 0-1,0 1 0,0-1 1,0 0-1,-1 0 1,1 0-1,-1 1 0,0-1 1,1 1-1,-1-1 0,0 1 1,0 0-1,0 0 0,0-1 1,0 1-1,0 1 0,0-1 1,0 0-1,0 0 0,-1 1 1,1-1-1,0 1 0,0 0 1,-4 0-1,4 0 191,0 0 0,0 0-1,0 0 1,0 0 0,0 0 0,0 1-1,0-1 1,0 1 0,0 0 0,0-1 0,0 1-1,0 0 1,0 0 0,0 0 0,1 0-1,-1 0 1,1 1 0,-1-1 0,1 1-1,-1-1 1,1 1 0,-1-1 0,1 1 0,0 0-1,0-1 1,-1 4 0,-4 16 946,2 1 1,1-1-1,0 1 0,2 0 1,2 41-1,0-39-472,6 84 1289,-6-96-1642,2 1 0,0-1 0,0 0 0,1 0 0,0 0 0,10 18 0,-12-27-147,0 0 0,0 0 0,0 0 0,0-1 0,1 1 0,-1-1 0,1 1 0,-1-1 0,1 0 0,0 0 0,5 3 1,-6-4-23,0 0-1,0 0 1,0-1 0,0 1 0,0-1 0,1 0 0,-1 1 0,0-1 0,0 0 0,0 0 0,0 0 0,1 0 0,-1-1 0,0 1 0,0-1 0,0 1 0,0-1 0,0 0 0,0 0 0,3-1 0,3-3-48,0-1 0,-1 0 1,1 0-1,-1 0 0,-1-1 0,10-11 1,16-16-251,-32 34 298,0-1 0,0 1 1,1 0-1,-1-1 0,0 1 1,1-1-1,-1 1 0,0 0 1,1-1-1,-1 1 0,1 0 1,-1 0-1,0-1 0,1 1 1,-1 0-1,1 0 0,-1 0 1,1-1-1,-1 1 0,1 0 1,-1 0-1,1 0 0,-1 0 1,1 0-1,-1 0 0,0 0 0,1 0 1,-1 0-1,1 0 0,-1 0 1,1 0-1,-1 1 0,1-1 1,-1 0-1,1 0 0,-1 0 1,1 1-1,-1-1 0,0 0 1,1 1-1,-1-1 0,0 0 1,1 1-1,-1-1 0,0 0 1,1 1-1,-1-1 0,0 0 1,1 1-1,-1-1 0,0 1 0,0-1 1,0 1-1,0-1 0,1 1 1,-1-1-1,0 1 0,0-1 1,0 1-1,0-1 0,0 0 1,0 2-1,1 37 192,-1-32-144,0 119 1169,0-126-1227,0 1 1,0-1-1,0 1 1,0 0-1,0-1 1,0 1-1,0 0 1,1-1-1,-1 1 1,0-1-1,0 1 1,0-1-1,1 1 1,-1-1-1,0 1 1,1-1-1,-1 1 0,0-1 1,1 1-1,-1-1 1,1 1-1,0-1 8,-1 0-1,0 0 0,1 0 0,-1 0 0,1 0 0,-1-1 0,1 1 1,-1 0-1,0 0 0,1 0 0,-1-1 0,1 1 0,-1 0 1,0-1-1,1 1 0,-1 0 0,0-1 0,0 1 0,1 0 0,-1-1 1,0 1-1,0-1 0,1 1 0,-1 0 0,0-1 0,0 1 1,0-1-1,0 1 0,0-1 0,9-25-151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21293,'4'13'485,"-1"1"0,0-1 1,-1 1-1,-1 0 0,0 0 0,-1 0 1,-1 16-1,1 24 294,0-41-670,0-3-28,1 0 0,0 0 0,0-1 0,5 19 0,-5-27-80,-1 1 0,0-1 0,1 0 0,0 1 0,-1-1 0,1 0 0,0 0 0,-1 1 0,1-1 0,0 0 0,0 0 0,0 0 0,0 0 0,0 0 0,0 0 0,0 0 0,1-1 0,-1 1 0,0 0 0,0 0 0,1-1 0,-1 1 0,0-1 0,1 0 0,-1 1 1,0-1-1,1 0 0,-1 0 0,1 1 0,-1-1 0,0 0 0,1-1 0,-1 1 0,1 0 0,-1 0 0,0-1 0,1 1 0,-1 0 0,1-1 0,-1 1 0,1-2 0,4-1-50,0 0-1,0 0 1,-1-1 0,1 0-1,-1 0 1,0 0 0,-1-1-1,7-7 1,33-46-470,-34 44 374,2-5-41,9-10-76,-20 29 265,-1 0 0,0 0 0,0 0 0,1 0 0,-1 0 1,0 1-1,0-1 0,0 0 0,1 0 0,-1 1 0,0-1 1,0 0-1,0 0 0,0 1 0,1-1 0,-1 0 0,0 0 1,0 1-1,0-1 0,0 0 0,0 0 0,0 1 0,0-1 0,0 0 1,0 1-1,0-1 0,0 0 0,0 0 0,0 1 0,0-1 1,0 0-1,0 1 0,0-1 0,0 0 0,-1 1 0,1 16 130,-5 24 202,2-23-238,0-1 1,2 1 0,0-1 0,3 22-1,3-25-778,-5-14 658,0 0 0,1 0 0,-1 0 1,0 1-1,1-1 0,-1 0 0,0 0 0,1 0 0,-1 0 0,0 0 1,1 0-1,-1 0 0,0 0 0,1 0 0,-1 0 0,0 0 0,1 0 1,-1 0-1,0 0 0,1 0 0,-1 0 0,0-1 0,1 1 0,-1 0 1,1 0-1,19-20-511,-1-4 124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0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77 379 15747,'3'-1'401,"0"0"0,0-1 0,0 0 0,0 1 0,0-1 1,-1 0-1,1-1 0,-1 1 0,0 0 0,1-1 0,-1 1 0,0-1 0,3-5 0,4-3 607,-5 6-802,0 1 0,-1 0 0,0-1 0,0 0 0,0 0 0,0 0 0,-1 0 0,1 0 0,-2 0 0,3-8-1,-3 11-170,-1 0-1,0 1 0,0-1 1,0 0-1,1 0 1,-2 0-1,1 0 0,0 0 1,0 0-1,-1 0 0,1 0 1,-1 0-1,1 1 0,-1-1 1,0 0-1,0 0 0,0 1 1,0-1-1,0 0 0,0 1 1,0-1-1,0 1 0,-1 0 1,1-1-1,0 1 0,-1 0 1,0 0-1,1 0 0,-1 0 1,0 0-1,1 0 0,-1 0 1,-3-1-1,3 2-12,0-1 0,-1 0 1,1 1-1,0-1 0,-1 1 0,1 0 1,0-1-1,-1 1 0,1 1 0,-1-1 1,1 0-1,0 0 0,-1 1 0,1-1 1,0 1-1,0 0 0,-1 0 1,-2 2-1,1-1-2,0 1 0,0 0 0,1 0 0,-1 0 0,1 0 0,0 1 0,0-1 0,0 1 0,-3 4 0,0 3 7,0 1 0,0-1 0,1 1-1,1 1 1,0-1 0,-3 15 0,6-18-7,-1-1 0,1 1 1,1 0-1,0 0 1,0 0-1,1 0 0,0 0 1,0 0-1,1 0 1,4 10-1,-5-15-30,0-1 0,1 1 1,0-1-1,-1 0 0,1 1 0,1-1 0,-1 0 1,0 0-1,1-1 0,0 1 0,-1 0 1,1-1-1,0 1 0,0-1 0,1 0 0,-1 0 1,0 0-1,1-1 0,-1 1 0,1-1 0,-1 0 1,1 0-1,0 0 0,-1 0 0,1-1 0,5 1 1,-1-1-150,0-1-1,0 1 1,0-2 0,0 1 0,-1-1 0,1 0 0,0-1 0,-1 1-1,0-2 1,0 1 0,0-1 0,0 0 0,0 0 0,-1-1 0,1 0-1,-1 0 1,-1 0 0,1-1 0,6-9 0,8-11-403,-1-1 1,-1 0 0,18-40-1,-35 65 544,20-41 343,-2 0 0,-2 0 0,21-84 0,-37 122-158,-1 0 0,1 0-1,-1 0 1,1 1-1,-2-8 1,1 11-139,0 1 0,0-1 0,0 1 0,0-1 0,0 1 0,0-1 0,0 1-1,-1 0 1,1-1 0,0 1 0,0-1 0,0 1 0,-1 0 0,1-1 0,0 1 0,0 0 0,-1-1 0,1 1 0,0 0 0,-1-1 0,1 1 0,0 0 0,-1 0 0,0-1 0,0 1 7,0 0 0,0 0 0,1 0 0,-1 1 0,0-1 0,0 0 1,0 0-1,0 1 0,1-1 0,-1 1 0,0-1 0,0 0 0,1 1 1,-1-1-1,0 1 0,1 0 0,-1-1 0,0 2 0,-4 4 23,0-1 1,1 1-1,0 0 0,0 1 0,1-1 0,0 1 0,0-1 0,0 1 0,1 0 0,-3 12 0,0 6-18,-3 44-1,6-39 7,2 0 1,6 56-1,-3-68-25,0 0 0,2 0-1,0 0 1,1 0 0,15 31 0,-18-44-17,1 0 0,-1 0 0,1 0 0,0 0 1,1-1-1,-1 0 0,1 0 0,-1 0 0,11 6 0,-14-9-14,0 0 0,0-1-1,1 1 1,-1 0-1,0-1 1,1 1-1,-1-1 1,0 1-1,1-1 1,-1 0-1,1 0 1,-1 1 0,0-1-1,1 0 1,-1 0-1,1 0 1,-1-1-1,0 1 1,1 0-1,-1-1 1,1 1-1,-1 0 1,0-1 0,1 0-1,-1 1 1,0-1-1,0 0 1,1 1-1,-1-1 1,0 0-1,0 0 1,0 0 0,0 0-1,0 0 1,0 0-1,0-1 1,-1 1-1,1 0 1,0 0-1,-1 0 1,1-1-1,-1 1 1,1 0 0,-1-1-1,1 1 1,-1-1-1,0-1 1,2-3-52,-1 0 0,-1 0 1,1-1-1,-1 1 0,0 0 1,0 0-1,-1-1 0,0 1 1,0 0-1,-1 0 0,1 0 1,-1 0-1,0 0 1,-1 0-1,-4-8 0,-4-4-71,-1 0-1,0 0 1,-17-18-1,-82-80 920,111 116-753,-1-1 1,1 1 0,-1-1-1,0 0 1,1 1-1,-1-1 1,1 1-1,0-1 1,-1 0-1,1 1 1,-1-1-1,1 0 1,0 1-1,0-1 1,-1 0-1,1 0 1,0 1-1,0-1 1,0 0-1,0 0 1,0 0 0,0 1-1,0-1 1,0 0-1,0 0 1,0 1-1,0-1 1,1 0-1,-1-1 1,1 1 1,0 0 1,1 0-1,-1-1 1,0 1 0,0 0-1,1 0 1,-1 0-1,1 1 1,-1-1 0,1 0-1,-1 0 1,1 1-1,1-1 1,10-3-78,0 1 0,24-2 1,-28 4-130,122-17-941,-81 13 761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79 734 12403,'-74'27'1899,"74"-27"-1889,0 0 0,-1 0 0,1 0 0,0 0 0,0 0 0,0 0 0,0 0 1,0 0-1,0 0 0,-1 0 0,1 0 0,0 0 0,0 0 0,0 0 0,0 0 0,0 0 0,-1 0 1,1 0-1,0 0 0,0 0 0,0 0 0,0 0 0,0 0 0,0 1 0,0-1 0,-1 0 0,1 0 1,0 0-1,0 0 0,0 0 0,0 0 0,0 0 0,0 1 0,0-1 0,0 0 0,0 0 1,0 0-1,0 0 0,0 0 0,0 1 0,0-1 0,0 0 0,0 0 0,0 0 0,0 0 0,0 0 1,0 1-1,0-1 0,0 0 0,0 0 0,0 0 0,0 0 0,0 0 0,0 0 0,0 1 0,0-1 1,12 4 194,16-1-127,15-3-69,1-3 0,-1-1 0,58-13 0,127-44-83,-71 17 85,84-12 216,481-48-1,65 10-140,-419 39-321,4 31 24,-319 24 214,231-5 64,-216 0-59,-1-2 1,78-21-1,65-29-234,29-7-12,-165 48 237,95-9-1,64 11 280,180-24 299,-329 22-333,103-15 485,-157 28-621,0 2 1,0 0-1,0 2 1,38 7-1,-44-4-148,0 1-68,0-1 0,1-1 1,-1-1-1,1-1 0,-1-1 0,31-4 0,2-9-893,-36 8 639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19036,'7'17'1584,"-4"7"-1168,2 6-191,-1 8 551,3 6-208,4 3-344,2 1-280,5-7-336,-6-3-96,4-11-288,-4-7-201,-4-12 1625,-2-5-1008,-6-11 64,-3-8 104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16932,'0'-1'109,"0"1"0,0 0 0,0-1 1,0 1-1,0 0 0,0-1 0,0 1 1,0 0-1,0-1 0,0 1 0,0 0 1,1-1-1,-1 1 0,0 0 0,0-1 1,0 1-1,0 0 0,1-1 0,-1 1 1,0 0-1,0 0 0,1-1 0,-1 1 1,0 0-1,0 0 0,1-1 0,-1 1 1,0 0-1,1 0 0,-1 0 0,0 0 1,1-1-1,-1 1 0,0 0 0,1 0 1,15-9 1160,7-1-204,1 2 0,0 0 0,42-8 0,-34 11-817,0 1 0,0 2 0,0 1 0,57 6 1,-82-4-233,-1 0 0,0 0 1,0 0-1,0 1 1,0 0-1,0 0 0,0 0 1,-1 1-1,1 0 1,7 6-1,-11-8-15,0 1 1,-1 0-1,1-1 0,-1 1 1,1 0-1,-1 0 0,0 0 1,0 0-1,1 0 0,-2 0 1,1 0-1,0 1 0,0-1 0,-1 0 1,1 0-1,-1 1 0,0-1 1,0 0-1,0 1 0,0-1 1,0 0-1,0 1 0,0-1 1,-1 0-1,1 1 0,-1-1 0,0 0 1,0 0-1,0 0 0,0 0 1,-1 3-1,-5 8 9,-1-1 0,0 0 0,-1 0 0,0-1-1,-1 0 1,0 0 0,-21 16 0,-88 56 29,104-74-70,15-9 22,1 0 0,-1 0 0,0 0 0,0 1 1,1-1-1,-1 0 0,0 0 0,0 0 0,1 0 0,-1 0 0,0 0 0,0 0 0,0 1 0,1-1 0,-1 0 0,0 0 0,0 0 0,0 0 0,1 1 0,-1-1 0,0 0 0,0 0 0,0 0 0,0 1 0,0-1 0,0 0 0,0 0 1,1 1-1,-1-1 0,0 0 0,0 0 0,0 1 0,0-1 0,0 0 0,0 0 0,0 1 0,0-1 0,0 0 0,0 0 0,0 1 0,0-1 0,-1 0 0,1 0 0,0 1 0,0-1 0,0 0 0,0 0 0,0 0 0,0 1 0,-1-1 1,1 0-1,0 0 0,0 0 0,0 0 0,0 1 0,-1-1 0,1 0 0,0 0 0,0 0 0,-1 0 0,1 0 0,0 1 0,24 1-253,-20-2 186,14 1-165,1 1 0,-1 1 1,1 1-1,-1 1 0,32 12 1,-42-14 165,-1 0 1,0 1-1,1 0 0,-2 0 1,1 1-1,0 0 1,-1 0-1,0 1 1,0-1-1,0 1 0,-1 0 1,0 1-1,0 0 1,-1-1-1,7 14 1,-10-17 68,0 0 0,0 0 0,0 0 0,0 0 0,-1 0 0,1 0 0,-1 1 0,0-1 0,0 0 0,0 0 0,0 0 0,0 0 0,-1 1 0,0-1 0,1 0 0,-3 3 0,1-2 52,0 1 0,0-1 0,-1 0 0,0 0 0,0 0 0,0 0 0,0 0 0,-1-1 1,-5 5-1,-5 3 206,-1-1 0,-1-1 0,0-1 1,-26 11-1,18-9 90,0-2 0,-27 6 1,39-11-430,0-1 0,0-1 0,0 0 1,0 0-1,0-1 0,-19-3 0,30 3-26,0 0-1,-1 0 1,1 0-1,0 0 1,0-1 0,-1 1-1,1-1 1,0 1-1,0-1 1,0 1-1,0-1 1,0 0-1,0 1 1,-1-1-1,2 0 1,-1 0-1,0 0 1,0 0-1,0 0 1,0 0-1,0 0 1,1 0-1,-1 0 1,1 0 0,-1 0-1,0-2 1,1 0-16,-1 1 0,1 0 1,1 0-1,-1-1 0,0 1 1,0 0-1,1 0 0,-1 0 1,1-1-1,0 1 0,0 0 1,0 0-1,0 0 0,2-4 1,16-20-1066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15251,'11'1'2009,"-9"18"-1057,-5 4-424,-1 9 2041,-2 5-1585,4 10-408,1 3-16,1 2-304,1-2-136,2-6-96,2-2-64,-2-13-328,-2-6-200,-1-13-512,-3-10-185,-3-13 889,-4-7-248,0-12-224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4 177 15035,'-3'-18'2293,"3"17"-2239,0 1 1,0 0-1,0 0 0,0 0 1,1 0-1,-1 0 0,0-1 0,0 1 1,1 0-1,-1 0 0,0 0 1,0 0-1,1 0 0,-1 0 1,0 0-1,0 0 0,1 0 0,-1 0 1,0 0-1,0 0 0,1 0 1,-1 0-1,0 0 0,0 0 0,1 0 1,-1 0-1,0 0 0,0 0 1,0 0-1,1 1 0,-1-1 1,0 0-1,0 0 0,0 0 0,1 0 1,-1 1-1,30 22 2166,-26-19-2191,118 114 1671,-13-11-401,-104-102-1142,-1-1 0,1-1 0,0 1-1,0-1 1,1 1 0,8 3 0,-12-7-103,-1 1 0,1-1-1,0 1 1,-1-1 0,1 0 0,0 0 0,-1 1 0,1-1 0,0-1 0,-1 1 0,1 0 0,0 0-1,-1-1 1,1 1 0,0 0 0,-1-1 0,1 0 0,-1 1 0,1-1 0,-1 0 0,1 0 0,-1 0-1,1 0 1,-1 0 0,0 0 0,0 0 0,1-1 0,0 0 0,5-7 203,-1-1 0,0 1 0,-1-1 0,0 0 0,0-1 0,-1 1 0,4-14 0,-1-2 325,6-52-1,-11 56-556,-1-1-1,-1 1 1,0-1-1,-2 1 0,-1-1 1,-1 1-1,-1 0 1,-10-29-1,19 59-3633,10 20 2541,-2-7 193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1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288 169 17076,'0'0'2,"12"-6"4322,-7 21-2039,-5-13-2170,28 154 2251,13 58-5947,-41-212 3355,5 19-762,-5-21 944,0 1 1,0-1-1,1 1 1,-1-1 0,0 0-1,0 1 1,0-1-1,0 1 1,0-1-1,0 0 1,0 1-1,0-1 1,0 1 0,0-1-1,0 0 1,0 1-1,0-1 1,0 1-1,0-1 1,0 0-1,0 1 1,-1-1-1,1 1 1,0-1 0,0 0-1,0 1 1,-1-1-1,1 0 1,0 1-1,-1-1 1,1 0-1,0 0 1,0 1 0,-1-1-1,1 0 1,-1 0-1,1 1 1,0-1-1,-1 0 1,-12-5-884</inkml:trace>
  <inkml:trace contextRef="#ctx0" brushRef="#br0" timeOffset="1">1 169 13563,'0'-7'313,"-1"1"1,1-1-1,1 1 1,-1-1-1,1 1 1,0-1-1,0 1 1,1-1-1,0 1 0,0 0 1,4-7-1,-4 8-22,1 0 0,1 1-1,-1 0 1,1-1-1,-1 1 1,1 0-1,1 1 1,-1-1 0,0 1-1,1 0 1,-1 0-1,1 0 1,10-4 0,1 1 114,1 1 0,0 0 1,0 2-1,0-1 1,0 2-1,0 1 0,20 0 1,-16 1-143,1 2 1,-1 0-1,1 1 0,-1 1 1,29 10-1,-44-12-220,0 1-1,0 0 1,0 0 0,0 0-1,0 0 1,0 1-1,-1 0 1,6 6 0,-9-8-37,0 0 0,0-1 0,-1 1 0,1 0 1,-1 1-1,0-1 0,1 0 0,-1 0 0,0 0 0,0 1 1,-1-1-1,1 1 0,0-1 0,-1 1 0,1-1 1,-1 0-1,0 1 0,0 0 0,0-1 0,0 1 0,0-1 1,-1 1-1,1-1 0,-1 0 0,-1 4 0,-1 1-1,-1 1-1,0-1 0,0-1 0,-1 1 1,0-1-1,0 1 0,-1-1 0,1-1 0,-9 7 1,-63 45-33,66-49 8,-26 14-370,0-1 1,-1-1-1,-72 25 0,85-38 71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15307,'3'0'1401,"-1"0"-1073,-2 7-176,-2 5 856,-1 6-712,-1 4-88,-2 6-160,2 4-48,-2 4 8,0 0 8,2-3-48,0-3-96,1-7-208,3-8-120,4-13-784,5-11 1031,2-14-167,5-5-192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2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0 756 7009,'144'-12'2038,"-10"2"-705,196-38-347,180-19-755,212 16 199,-58-5-256,-4-21-130,-357 40-29,349-19 45,203-28 175,-276-18-138,-68 11-82,4 26-33,-108 65-117,-209 6-79,-137-5 149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2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7306,'28'4'368,"8"-1"-504,4-1 40,9-2-369,1 2-135,5-2 456,-1 0-120,5 0-48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2:4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3657,'486'5'2439,"-1"-38"-1508,-270 16-874,422-33-376,367-25-2636,-840 63 2538</inkml:trace>
  <inkml:trace contextRef="#ctx0" brushRef="#br0" timeOffset="1">5406 73 6241,'172'-2'648,"-5"-1"-375,0-3-49,1 2 312,-4-1 16,-8 0-144,-3 0-32,-11 0-80,-2-1-40,-8-1-912,-10 0 688,-14-2-80,-15 0-104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2:4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9330,'10'7'497,"-1"1"1,16 16-1,-17-16-401,1 1 1,0-1-1,18 11 1,-4-6-57,1-1-1,1-1 1,0-1 0,0-2 0,29 7 0,136 18 41,-39-19-54,205-8 0,-235-6 13,539-16 440,-378 7-261,1277-108-943,143-9-1911,-283 93 5456,-1129 40-2810,-169-3-216,-50-2 74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68 16588,'1'-4'192,"0"1"0,0 0 1,0-1-1,-1 1 0,1 0 1,-1-1-1,0 1 1,0-1-1,0 1 0,0-1 1,-1 1-1,-1-4 0,2 6-126,-1 0-1,1-1 1,-1 1-1,0 0 0,0 0 1,0 0-1,0 0 0,0 0 1,0 0-1,0 0 1,0 0-1,0 0 0,0 0 1,0 0-1,-1 1 0,1-1 1,0 0-1,-1 1 1,1 0-1,0-1 0,-1 1 1,1 0-1,-1-1 1,1 1-1,0 0 0,-1 0 1,1 0-1,-1 0 0,1 0 1,-3 1-1,-2 0 82,-1 1 0,1 0 0,0 0-1,0 0 1,0 0 0,0 1 0,1 0 0,-1 1-1,1-1 1,-1 1 0,1 0 0,1 0 0,-7 7-1,-4 5-21,1 0 0,-21 33 0,10-7-120,1 2 0,2 1 0,2 1 0,2 0 0,2 2 0,2 0 0,2 0 0,3 1-1,-4 53 1,11-86-3,1-1-1,1 1 1,1 0-1,0 0 1,7 31-1,-7-44-1,0 1-1,0 0 0,0-1 1,1 1-1,0-1 1,-1 1-1,1-1 1,1 0-1,-1 1 1,0-1-1,1-1 0,0 1 1,-1 0-1,1-1 1,0 1-1,0-1 1,1 0-1,-1 0 1,0 0-1,1 0 0,-1 0 1,1-1-1,0 0 1,-1 0-1,1 0 1,0 0-1,0 0 0,0-1 1,7 0-1,0 0 8,0-1 0,0-1 0,0 0-1,0 0 1,0-1 0,0 0 0,-1-1-1,0-1 1,1 1 0,16-12 0,-21 12 26,1 0 1,-1-1 0,1 0 0,-1 0 0,-1 0 0,1-1 0,-1 0 0,0 0 0,0 0 0,-1-1 0,0 0 0,0 0 0,0 0-1,-1 0 1,0 0 0,2-9 0,-4 14-23,-1-1-1,1 1 1,-1 0-1,0-1 1,0 1-1,0 0 0,0-1 1,0 1-1,0 0 1,-1-1-1,1 1 1,-1 0-1,0-1 1,1 1-1,-1 0 1,0 0-1,0 0 1,0 0-1,-1 0 1,1 0-1,0 0 1,-1 0-1,0 0 0,1 1 1,-1-1-1,0 1 1,-3-3-1,2 3-51,0-1-1,1 1 1,-1 0-1,0 0 1,0 0-1,0 1 1,0-1-1,0 1 1,-1 0-1,1 0 1,0 0-1,0 0 1,0 0-1,0 1 1,0-1-1,0 1 0,0 0 1,0 0-1,0 0 1,-4 2-1,3-1-65,1 0 1,-1 0-1,1 0 0,0 0 0,-1 1 0,1-1 0,0 1 0,1 0 0,-1-1 0,0 1 0,-3 6 0,17-16-105,60-80 172,-54 63 39,2 0 0,1 1 0,31-28 0,-50 50 0,0 0-1,0 0 0,1-1 1,-1 2-1,0-1 0,0 0 1,1 0-1,-1 0 0,0 0 1,1 1-1,-1-1 0,1 1 1,-1-1-1,1 1 0,-1 0 0,1 0 1,0-1-1,-1 1 0,1 0 1,-1 0-1,1 0 0,-1 1 1,1-1-1,-1 0 0,3 1 1,-2 0 8,0 1 1,-1-1 0,1 1-1,0-1 1,-1 1 0,1 0-1,-1 0 1,1 0-1,-1 0 1,0 0 0,0 0-1,0 0 1,0 0 0,0 0-1,0 3 1,3 10 108,0 1 0,-2 0-1,2 27 1,-4-41-99,3 163 1680,-3-132-1197,3-17-336,-3-16-175,0 0-1,0 0 0,0 0 1,0 1-1,1-1 0,-1 0 1,0 0-1,0 0 0,0 0 0,0 0 1,1 0-1,-1 0 0,0 0 1,0 0-1,0 0 0,1 0 1,-1 0-1,0 0 0,0 0 1,0 0-1,1 0 0,-1 0 0,0 0 1,0 0-1,0 0 0,0 0 1,1 0-1,-1 0 0,0 0 1,0 0-1,0 0 0,0-1 1,1 1-1,-1 0 0,0 0 0,0 0 1,0 0-1,0 0 0,1-1 1,1-2-186,1 0 0,-1-1 1,1 1-1,-1-1 0,3-6 1,31-77-681,-12 25 239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18916,'-1'52'1891,"-9"73"0,5-88-1274,1 0 0,2 0-1,2 0 1,6 57 0,-6-93-603,0 0 0,1 0 1,-1 1-1,0-1 1,0 0-1,1 1 1,-1-1-1,0 0 1,1 0-1,-1 0 1,1 1-1,0-1 1,-1 0-1,1 0 1,0 0-1,0 0 1,0 0-1,-1 0 1,1 0-1,0 0 1,0-1-1,2 2 1,-1-2-10,-1 0 0,0 0-1,0-1 1,-1 1 0,1-1 0,0 1 0,0-1 0,0 1 0,0-1 0,0 0 0,0 1 0,-1-1 0,1 0 0,0 0 0,0 1 0,-1-1 0,1 0 0,-1 0 0,1 0 0,-1 0 0,1 0 0,-1 0 0,0 0 0,1 0 0,-1 0 0,0 0 0,1-2 0,2-10 26,1-1 1,-2 0-1,0 0 1,0 0-1,-2-28 1,-10-70 149,9 106-173,-3-27 31,-2 0 0,-17-51-1,19 72-331,5 15-481,12 19-1343,-10-20 1896,0 1 1,1-1 0,-1 0 0,1 0-1,-1-1 1,1 1 0,0-1 0,-1 0-1,1 0 1,0 0 0,0 0 0,8-1-1,14 0-795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34 16788,'-2'1'144,"-1"1"0,0 0 1,0 0-1,1 0 0,-1 0 1,1 1-1,-1-1 1,1 1-1,0-1 0,0 1 1,0 0-1,1 0 0,-1 0 1,-1 3-1,1-3-1,-8 17 163,0 0 0,1 1 1,1 0-1,1 0 0,1 1 0,1 0 0,1 0 0,1 0 1,1 0-1,1 0 0,2 31 0,-1-49-254,0 0-1,1-1 0,0 1 1,-1 0-1,1-1 1,1 1-1,-1 0 0,1-1 1,-1 0-1,1 1 1,0-1-1,0 0 0,4 5 1,-5-7-24,1 0 1,-1 0 0,1 0 0,-1-1-1,1 1 1,-1 0 0,1 0 0,-1-1-1,1 1 1,0-1 0,0 0 0,-1 1-1,1-1 1,0 0 0,-1 0 0,1 0-1,0 0 1,0 0 0,-1-1-1,1 1 1,0 0 0,-1-1 0,1 1-1,0-1 1,-1 0 0,1 0 0,-1 1-1,1-1 1,-1 0 0,1 0 0,0-2-1,8-4 90,-1 0 0,-1-1 0,0 0 0,0 0 0,-1-1 0,0 0 0,0 0 0,-1-1 0,0 0 0,8-19 0,-7 12 35,0-1 0,-1 1 1,-1-1-1,-1 0 1,-1-1-1,2-18 0,-5 25-92,0 0 0,0 0-1,-1-1 1,-1 1-1,0 0 1,-5-13-1,6 21-94,-1-1 0,0 1-1,0 0 1,0-1 0,0 1-1,-1 0 1,1 1 0,-5-6 0,5 7-51,0 1 0,0-1 1,0 1-1,0-1 0,0 1 1,0 0-1,0 0 0,0 0 1,-1 0-1,1 0 0,0 0 0,-1 0 1,1 1-1,0 0 0,-1-1 1,-4 1-1,5 0-53,0 1 1,-1-1-1,1 1 0,0-1 0,-1 1 0,1 0 1,0 0-1,0 0 0,0 0 0,0 1 1,0-1-1,0 0 0,0 1 0,0 0 0,1-1 1,-1 1-1,0 0 0,1 0 0,0 0 1,-1 0-1,1 0 0,0 0 0,0 0 0,0 0 1,0 1-1,0-1 0,1 0 0,-1 4 1,-3 9-752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25 21197,'0'-1'150,"-1"0"1,1-1-1,0 1 1,-1 0-1,0 0 1,1-1-1,-1 1 1,0 0-1,1 0 1,-1 0-1,0 0 1,0 0-1,0 0 1,0 0-1,0 0 1,0 0-1,0 0 1,0 1-1,0-1 1,-1 0-1,-1 0 1,0 0 5,1 1 0,0 0 1,-1 0-1,1-1 0,0 1 0,-1 1 1,1-1-1,0 0 0,-1 0 0,1 1 1,-4 1-1,-3 1 13,1 1 1,0 0-1,0 0 0,0 1 1,-11 8-1,11-7-179,0 0 0,1 1 0,-1 0-1,1 0 1,0 1 0,1-1 0,0 1-1,0 1 1,1-1 0,0 1 0,1 0-1,0 0 1,0 1 0,-2 9 0,5-17 2,1-1 1,-1 0 0,1 1-1,0-1 1,0 1 0,0-1-1,0 1 1,0-1 0,0 1-1,0-1 1,0 1 0,0-1-1,1 1 1,-1-1-1,1 1 1,-1-1 0,1 1-1,0-1 1,-1 0 0,1 1-1,0-1 1,0 0 0,0 0-1,0 0 1,0 0 0,0 0-1,0 0 1,0 0 0,1 0-1,-1 0 1,0 0-1,0-1 1,1 1 0,-1 0-1,1-1 1,-1 1 0,1-1-1,-1 1 1,0-1 0,1 0-1,-1 0 1,1 0 0,-1 0-1,1 0 1,2 0 0,8-1-55,1 0 0,-1-1 0,0 0 0,17-5 1,-22 5 37,4-1-10,0 0 0,1 1 0,-1 0 0,1 0 0,0 2 0,19 0 1,-29 0 30,1 1 0,0-1 1,0 1-1,0 0 0,0 0 1,-1 0-1,1 0 1,0 1-1,-1-1 0,1 1 1,-1-1-1,1 1 0,-1 0 1,0 0-1,0 0 1,0 0-1,0 0 0,0 0 1,0 1-1,-1-1 0,1 1 1,-1-1-1,1 1 1,-1 0-1,0 0 0,0-1 1,0 1-1,-1 0 1,1 0-1,-1 0 0,1 5 1,-1-1 28,0 0 0,0 0 0,-1 0 0,0 0 0,0 0 0,-1-1 0,0 1 0,0 0 0,0-1 0,-1 1 0,0-1 0,0 0 0,-1 0 0,0 0 0,0 0 0,0-1 0,-7 7 0,5-5 17,0-1 0,0-1 1,0 1-1,-1-1 0,0 0 0,0 0 1,-1-1-1,1 0 0,-1-1 0,0 1 0,0-1 1,0-1-1,-15 3 0,21-4-99,0-1 1,0 0-1,0 0 0,0 0 0,0 0 0,0 0 1,0 0-1,-1 0 0,1-1 0,0 1 1,0-1-1,0 0 0,0 1 0,0-1 0,1 0 1,-1 0-1,0 0 0,0-1 0,0 1 1,1 0-1,-1-1 0,1 1 0,-1-1 0,1 1 1,0-1-1,-3-3 0,3 2 10,0 0-1,-1-1 1,1 1 0,1 0 0,-1-1-1,0 1 1,1-1 0,0 1-1,0-1 1,0 1 0,0 0-1,0-1 1,1 1 0,-1-1-1,3-5 1,7-14-413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97 14227,'1'-2'240,"24"-35"3730,-24 35-3542,1-1 0,-1 0 0,0 1 0,0-1-1,0 0 1,0 0 0,-1 0 0,1 0 0,-1 0 0,0 0 0,0 0 0,0-5 0,0 7-330,0 0 1,-1 0 0,1 1-1,0-1 1,0 0 0,-1 1-1,1-1 1,0 0 0,-1 1-1,1-1 1,0 1 0,-1-1-1,1 0 1,-1 1 0,1-1-1,-1 1 1,1-1 0,-1 1-1,0 0 1,1-1 0,-1 1-1,1 0 1,-1-1 0,0 1-1,-1-1 1,0 1 46,0 0 1,0-1 0,-1 1-1,1 0 1,0 0 0,0 0-1,0 1 1,-4 0-1,-2 1 14,1 0-1,0 0 0,0 1 0,-9 5 0,4-1-160,1 1 0,-1 0-1,2 0 1,-1 1 0,-10 13 0,18-19-45,0 0 0,0 1 0,0-1 1,0 1-1,1-1 0,0 1 0,0 0 1,0 0-1,0 0 0,1 0 1,-1 0-1,1 1 0,0-1 0,0 0 1,1 1-1,-1-1 0,1 0 0,0 1 1,0-1-1,1 6 0,0-9 14,-1 1-1,1 0 0,0-1 1,0 1-1,0 0 1,0-1-1,1 1 1,-1-1-1,0 0 0,1 0 1,-1 1-1,1-1 1,-1 0-1,1 0 0,-1 0 1,1 0-1,0 0 1,0-1-1,-1 1 0,1-1 1,0 1-1,0-1 1,0 1-1,0-1 0,-1 0 1,1 0-1,4 0 1,6 0-81,0-1-1,0 0 1,12-3 0,-21 4 94,40-9-184,-32 5 180,1 1-1,0 1 1,0 0-1,0 1 1,0 0-1,23 1 1,-34 1 32,0-1 0,0 0 0,0 0-1,-1 0 1,1 0 0,0 1 0,0-1 0,0 0 0,0 1 0,-1-1 0,1 0 0,0 1-1,-1-1 1,1 1 0,0 0 0,-1-1 0,1 1 0,0-1 0,-1 1 0,1 0 0,-1-1 0,1 1-1,-1 0 1,0 0 0,1-1 0,0 2 0,-1 0 11,0 0 0,0-1 0,0 1 0,0 0 0,0 0 0,-1-1 0,1 1 1,0 0-1,-1-1 0,1 1 0,-1 0 0,-1 2 0,-2 3 67,0 1 0,-1 0 1,0-1-1,-7 8 0,-11 11-165,0-1 1,-2-1-1,-47 35 0,71-58 56,0 0 6,0 0 0,0 0 0,0 0-1,0-1 1,0 1 0,0 0-1,0 0 1,-1-1 0,1 1-1,0-1 1,0 1 0,-1-1-1,1 1 1,-1-1 0,1 0-1,0 0 1,-1 0 0,1 0-1,0 0 1,-1 0 0,1 0-1,-1 0 1,1 0 0,0-1-1,-1 1 1,1 0 0,-2-2-1,-8-8-317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284 412 14979,'0'-2'177,"0"1"0,0-1 0,1 0 0,-1 1 0,-1-1 1,1 0-1,0 1 0,0-1 0,-1 0 0,1 1 0,-1-1 0,1 0 0,-1 1 0,1-1 0,-1 1 0,0-1 0,0 1 0,0-1 0,0 1 0,0 0 0,0-1 0,0 1 0,-1 0 0,1 0 0,0 0 1,-1 0-1,1 0 0,-1 0 0,1 0 0,-1 1 0,1-1 0,-1 0 0,1 1 0,-1-1 0,0 1 0,1 0 0,-1 0 0,0-1 0,0 1 0,1 0 0,-1 0 0,0 1 0,1-1 0,-1 0 1,-3 1-1,-3 1-55,-1 1 1,0 0 0,1 0-1,-1 1 1,1 0 0,0 0-1,-10 8 1,1 0-101,2 1-1,-1 0 1,2 1-1,-25 30 0,33-35-32,0-1 0,0 1 0,1 0-1,0 0 1,0 0 0,1 1 0,0 0-1,1 0 1,0 0 0,0 0-1,-1 14 1,4-22 9,0 0-1,0 0 1,0-1-1,0 1 0,0 0 1,0 0-1,0 0 1,1 0-1,-1 0 1,0 0-1,1 0 1,0 0-1,0 0 1,-1-1-1,1 1 1,0 0-1,0-1 0,2 3 1,-2-4 2,0 1 0,0 0 1,0-1-1,0 1 0,0-1 0,0 0 1,0 1-1,1-1 0,-1 0 0,0 1 1,0-1-1,0 0 0,0 0 0,1 0 1,-1 0-1,0 0 0,0-1 0,0 1 1,0 0-1,1 0 0,1-2 1,3 0 12,1-2 0,0 1 0,-1-1 0,1 0-1,-1 0 1,0-1 0,9-9 0,5-8 116,-1 0-1,-1-1 1,-1-2-1,-1 1 1,22-50-1,-16 25 319,-3-1 1,17-68-1,-29 91-153,-1 0 0,-1 0 0,-2 0 0,0 0 0,-3-42 0,-3 57-105,-1 14-84,-2 23-84,3 32-325,2-1-1,2 1 1,18 111-1,-17-156 92,-1-3-120,1 1 0,-1-1 1,2 0-1,-1 0 1,1 0-1,1 0 1,-1-1-1,1 1 1,9 12-1,-12-20 301,-1 0 1,0-1-1,1 1 0,-1 0 1,1-1-1,-1 1 0,1-1 1,-1 1-1,1-1 0,-1 1 0,1-1 1,0 1-1,-1-1 0,1 0 1,-1 1-1,1-1 0,0 0 1,0 0-1,-1 1 0,1-1 1,0 0-1,-1 0 0,1 0 1,0 0-1,0 0 0,-1 0 0,1 0 1,0 0-1,0 0 0,-1 0 1,1 0-1,0-1 0,-1 1 1,1 0-1,0 0 0,-1-1 1,1 1-1,0 0 0,-1-1 0,1 1 1,0-1-1,-1 1 0,1-1 1,-1 1-1,1-1 0,15-16-1006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13515,'-5'12'992,"-2"2"-824,0 3-56,1 3 280,-1 0-88,6 3-112,1 0-64,0 2-56,3-4 16,-1-1-80,4-1-96,-3-6-264,0-3-800,-3-9 1000,1 2-160,-9-10-104</inkml:trace>
  <inkml:trace contextRef="#ctx0" brushRef="#br0" timeOffset="1">0 115 16147,'7'1'1425,"6"-2"-1033,3-2-144,5-1 464,2-2-128,5 0-416,-1 1-264,-1-1-512,-2 2-256,-4-1 656,-6 0-200,-2 2-104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14955,'1'5'412,"0"0"0,1 0 0,0-1 0,0 1 0,1-1 0,-1 1 0,6 6 0,-8-11-328,1 1 0,0 0 0,0 0 0,0 0 0,0-1-1,0 1 1,0-1 0,0 1 0,0-1 0,0 1 0,1-1 0,-1 1 0,0-1-1,0 0 1,0 0 0,0 0 0,1 0 0,-1 0 0,0 0 0,0 0-1,0 0 1,1 0 0,-1 0 0,0 0 0,0-1 0,0 1 0,0-1-1,0 1 1,0-1 0,1 1 0,-1-1 0,0 0 0,0 1 0,-1-1 0,1 0-1,0 0 1,0 1 0,1-2 0,4-5 244,1 1 1,-1-1-1,-1 0 0,1-1 1,-1 1-1,0-1 1,-1 0-1,0 0 0,5-13 1,-7 14-149,1-1 0,-1 1 0,0 0 1,-1-1-1,0 0 0,0 1 0,0-1 1,-1 1-1,0-1 0,-1 0 0,-2-12 0,3 19-165,0 0-1,0 1 1,0-1-1,-1 0 0,1 0 1,0 0-1,0 0 1,-1 0-1,1 1 0,-1-1 1,1 0-1,-1 0 1,1 1-1,-1-1 0,1 0 1,-1 1-1,0-1 1,1 0-1,-1 1 0,0-1 1,1 1-1,-1-1 0,0 1 1,0-1-1,1 1 1,-1 0-1,0 0 0,0-1 1,0 1-1,0 0 1,0 0-1,1 0 0,-1 0 1,-2 0-1,1 0-6,1 1-1,-1-1 0,0 1 0,1 0 1,-1 0-1,0 0 0,1 0 1,0 0-1,-1 0 0,1 1 1,0-1-1,-1 0 0,1 1 1,0-1-1,0 1 0,-2 2 1,-3 9-31,0 0 1,0 1-1,1 0 1,1 0-1,0 0 1,-3 23 0,3-4-57,1 60 1,3-85 62,0-1 0,1 0 0,0 1 0,0-1 0,3 8 0,-4-14 15,0 0-1,0 0 1,1 0-1,-1 0 1,1 0-1,-1 0 1,0 0 0,1 0-1,0-1 1,-1 1-1,1 0 1,0 0-1,-1 0 1,1-1-1,0 1 1,0 0-1,-1-1 1,1 1 0,0-1-1,0 1 1,0-1-1,0 1 1,0-1-1,0 1 1,0-1-1,0 0 1,0 0-1,0 0 1,0 1 0,0-1-1,0 0 1,0 0-1,0 0 1,0-1-1,0 1 1,0 0-1,0 0 1,0 0-1,0-1 1,0 1 0,0-1-1,0 1 1,0-1-1,2 0 1,4-4-7,0 0 0,1 0 1,-1-1-1,-1 0 0,1 0 1,10-14-1,32-48 4,-38 52 11,98-150 56,-108 163-68,1 1-1,0 0 1,-1-1 0,1 1 0,0 0-1,0 0 1,1 0 0,-1 1 0,0-1-1,4-1 1,-6 2 3,0 1-1,1 0 1,-1 0 0,1 0 0,-1 0-1,1 0 1,-1 0 0,0 0-1,1 0 1,-1 0 0,1 0-1,-1 0 1,1 0 0,-1 0 0,0 0-1,1 0 1,-1 1 0,1-1-1,-1 0 1,0 0 0,1 0-1,-1 1 1,0-1 0,1 1-1,0 0 0,0 0-1,0 0 0,0 0 1,-1 0-1,1 0 0,-1 1 0,1-1 1,-1 0-1,1 1 0,-1-1 0,1 3 1,1 11-37,-1 1 0,-1 25 1,-1-30 41,1 0 1,0 0 0,0 0 0,1-1 0,1 1 0,0 0 0,5 14 0,-7-24 0,0-1 0,0 1 0,0-1 0,1 1 0,-1-1 0,0 1 0,0-1 0,1 1 0,-1-1 1,0 0-1,1 1 0,-1-1 0,0 0 0,1 1 0,-1-1 0,0 0 0,1 1 0,-1-1 0,1 0 0,-1 0 1,1 1-1,-1-1 0,1 0 0,-1 0 0,1 0 0,-1 0 0,1 0 0,-1 0 0,1 0 0,0 0 0,15-9 60,8-22 18,-24 31-80,20-32 66,-4 7-128,1 0 1,24-27-1,-40 51 46,0 0 1,-1 0-1,1 0 0,0 1 1,-1-1-1,1 0 1,0 1-1,0-1 0,0 0 1,0 1-1,0-1 0,0 1 1,0-1-1,0 1 0,0 0 1,0-1-1,0 1 0,0 0 1,0 0-1,0-1 0,1 1 1,-1 1 1,0-1 0,-1 1 1,1-1-1,0 1 1,-1-1-1,1 1 0,-1-1 1,1 1-1,-1-1 1,1 1-1,-1 0 0,1-1 1,-1 1-1,0 0 0,1 0 1,-1-1-1,0 1 1,0 0-1,1 0 0,-1-1 1,0 2-1,1 9-39,0-1 0,-1 0 0,0 15 0,-1-15 128,18-41 409,-13 20-428,2-4-26,0 0 1,1 0-1,1 1 1,0 0-1,18-23 1,-26 37-40,1-1 1,0 0-1,-1 0 1,1 1 0,-1-1-1,1 0 1,0 1-1,0-1 1,-1 1-1,1-1 1,0 1-1,0-1 1,0 1-1,0-1 1,0 1 0,-1 0-1,1 0 1,0-1-1,0 1 1,0 0-1,0 0 1,0 0-1,0 0 1,1 0-1,-1 1-1,0-1-1,-1 1 1,1-1-1,0 1 1,0 0-1,-1-1 1,1 1-1,0 0 1,-1 0-1,1 0 1,-1-1-1,1 1 1,-1 0-1,1 0 0,-1 0 1,0 0-1,1 0 1,-1 1-1,2 6-43,-1 1-1,0-1 1,0 16-1,-1-16 72,1-4-112,-1 1 0,0-1-1,0 1 1,0 0-1,-1-1 1,1 1-1,-1-1 1,0 1-1,0-1 1,-1 0 0,0 1-1,-2 4 1,1-8-88,1-7-50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93 13035,'0'-17'1707,"1"13"-1178,-1-1 1,1 0 0,-1 0 0,0 0 0,-1 1-1,1-1 1,-1 0 0,0 0 0,0 1-1,0-1 1,-1 1 0,-4-9 0,6 12-447,-1 1-1,1-1 1,-1 1 0,1-1 0,-1 1 0,1-1 0,-1 1 0,1 0 0,-1-1 0,1 1-1,-1 0 1,0-1 0,1 1 0,-1 0 0,0 0 0,1 0 0,-1 0 0,0 0 0,1-1 0,-1 1-1,0 0 1,1 0 0,-1 1 0,0-1 0,0 0 0,-18 11 790,13-6-771,1 0 0,-1 1 0,-6 10 0,3-3-106,1 0 0,0 1 0,0 0 0,2 0 0,0 1 0,0 0 0,2 0 0,0 0 0,0 0 0,2 1 0,-2 16 0,4-32-2,0 1-1,0-1 0,0 1 0,0-1 0,0 1 1,0 0-1,0-1 0,0 1 0,0-1 1,0 1-1,1-1 0,-1 1 0,0-1 0,0 1 1,1-1-1,-1 1 0,0-1 0,0 1 1,1-1-1,-1 1 0,1-1 0,-1 0 1,0 1-1,1-1 0,-1 0 0,1 1 0,-1-1 1,1 0-1,-1 1 0,1-1 0,-1 0 1,1 0-1,-1 0 0,1 1 0,1-1-77,1 0 0,-1 0 0,0-1 0,0 1 0,-1 0 0,1-1 0,0 1 0,0-1 0,0 0 0,2-1 0,6-3-360,0 0 1,16-13-1,-3-3 60,0-3-96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17316,'4'1'389,"-1"0"0,0 0 0,1-1 1,-1 1-1,0-1 0,1 0 0,-1 0 0,1 0 1,-1 0-1,0-1 0,1 0 0,-1 1 1,0-1-1,1 0 0,2-2 0,0 0-65,-1 0-1,1 0 1,-1 0-1,0-1 1,0 0-1,-1 0 1,9-9-1,-6 5-114,-1 0-1,1-1 1,-2 0-1,1 0 1,-1-1 0,-1 1-1,0-1 1,0 0-1,4-16 1,-8 22-153,1 1 0,-1 0 0,0-1-1,1 1 1,-2-1 0,1 1 0,0 0 0,-1-5 0,0 7-50,1 0-1,0 1 1,-1-1 0,1 0-1,0 1 1,-1-1 0,1 1-1,0-1 1,-1 0-1,1 1 1,-1-1 0,1 1-1,-1 0 1,0-1-1,1 1 1,-1-1 0,1 1-1,-1 0 1,0-1 0,1 1-1,-1 0 1,0 0-1,1-1 1,-1 1 0,0 0-1,1 0 1,-1 0-1,0 0 1,0 0 0,1 0-1,-1 0 1,0 0-1,1 0 1,-1 1 0,0-1-1,1 0 1,-1 0 0,0 1-1,1-1 1,-1 0-1,0 1 1,1-1 0,-1 0-1,0 1 1,-5 3-31,0 0 1,0 0 0,1 1-1,-1 0 1,1 0 0,0 0-1,1 0 1,-1 1 0,1-1-1,-5 10 1,-4 8-197,-14 31 0,20-38 18,-8 30 0,14-41 92,-1 0 0,1 1 0,1-1 0,-1 1 0,1-1 0,0 1 0,0-1 0,0 0 0,2 9 0,-2-13 47,1 0 1,-1 0-1,1 0 0,-1 0 0,0 0 1,1 0-1,0 0 0,-1 0 0,1-1 1,-1 1-1,1 0 0,0 0 0,0 0 1,0-1-1,-1 1 0,1 0 0,0-1 1,0 1-1,0-1 0,0 1 1,0-1-1,0 0 0,0 1 0,0-1 1,0 0-1,0 0 0,0 1 0,0-1 1,0 0-1,0 0 0,0 0 0,0 0 1,0-1-1,0 1 0,1 0 0,-1 0 1,0-1-1,1 1 0,4-2-281,0-1 0,0 1 0,0-1 0,-1 0 0,7-4 0,4-4-234,0-1-1,17-18 0,2-6-348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 19236,'-1'-1'112,"0"0"0,0 1 0,-1-1 0,1 0 0,0 0 0,-1 1 0,1-1 0,-1 1 0,1-1 0,-1 1 0,1-1 0,-1 1 0,1 0 0,-1 0 0,0 0 0,1 0 0,-1 0 0,1 0 0,-1 0 0,1 1 0,-4 0 0,3 0-30,-1 0 0,0 1 0,1-1 0,-1 1 0,1 0 0,-1 0 0,1 0 0,0 0 0,0 0-1,-3 5 1,0-1-64,1 1 0,0-1 0,1 1 0,-1 0 0,1 0 0,1 0-1,-1 1 1,-1 8 0,3-12-22,1 0-1,0 0 1,-1 0-1,1-1 0,1 1 1,-1 0-1,0 0 1,1 0-1,0 0 1,0 0-1,0-1 1,1 1-1,-1 0 0,4 5 1,-4-8-8,0 1-1,1 0 1,0 0 0,-1-1-1,1 1 1,0-1-1,0 0 1,0 0 0,0 1-1,0-1 1,0 0 0,0 0-1,0-1 1,0 1 0,1 0-1,-1-1 1,0 0 0,0 1-1,1-1 1,-1 0 0,0 0-1,1 0 1,-1 0-1,0-1 1,5 0 0,1-1-41,1-1 0,0 0 1,-1 0-1,0-1 0,9-5 0,-10 5 68,0 0-1,-1 1 1,1 0 0,1 0-1,-1 1 1,0 0-1,13-3 1,-19 5 10,-1 0 0,1 0 0,-1 0 0,1 0 0,0 0 0,-1 0 1,1 0-1,-1 0 0,1 1 0,-1-1 0,1 0 0,0 0 0,-1 0 0,1 0 0,-1 1 1,1-1-1,-1 0 0,1 1 0,-1-1 0,1 0 0,-1 1 0,0-1 0,1 1 0,-1-1 0,1 1 1,-1-1-1,0 0 0,1 1 0,-1 0 0,0-1 0,0 1 0,1-1 0,-1 1 0,0-1 1,0 1-1,0-1 0,0 1 0,0 0 0,0-1 0,0 1 0,0-1 0,0 1 0,0 0 1,0-1-1,0 1 0,0-1 0,0 1 0,-1-1 0,1 1 0,0-1 0,0 1 0,-1 0 1,-14 30 986,8-21-688,0-1 0,0 1 0,-1-1 1,-13 11-1,17-17-383,0 1 0,-1 0 0,0-1 0,0 0 0,0 0 0,0-1 0,-1 0 0,1 1 0,-1-2 0,1 1 0,-6 1 0,9-3 15,1 0 0,0 0 0,0 1 0,0-1 0,-1 0 0,1 0 0,0 0 0,0 0 0,0-1-1,0 1 1,-1 0 0,1 0 0,0-1 0,0 1 0,0-1 0,0 1 0,0-1 0,0 1-1,0-1 1,0 0 0,0 1 0,0-1 0,0 0 0,0 0 0,0 0 0,1 0 0,-1 0 0,0 1-1,0-1 1,1-1 0,-1 1 0,1 0 0,-1 0 0,1 0 0,0 0 0,-1 0 0,1 0 0,0-1-1,0 1 1,0 0 0,0 0 0,0-2 0,1-27-572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16788,'0'0'44,"0"0"1,0-1 0,0 1 0,1 0 0,-1 0 0,0 0 0,0 0 0,0 0-1,0 0 1,0 0 0,0 0 0,0 0 0,1 0 0,-1 0 0,0 0 0,0 0-1,0 0 1,0 0 0,0 0 0,0 0 0,0 0 0,1 0 0,-1 0 0,0 0-1,0 0 1,0 0 0,0 0 0,0 0 0,0 0 0,0 0 0,1 0 0,-1 0-1,0 0 1,0 1 0,0-1 0,0 0 0,0 0 0,0 0 0,0 0 0,0 0-1,0 0 1,0 0 0,0 0 0,0 0 0,1 1 0,-1-1 0,0 0 0,0 0-1,0 0 1,0 0 0,0 0 0,0 0 0,0 0 0,0 1 0,0-1 0,0 0-1,0 0 1,0 0 0,0 0 0,0 0 0,0 0 0,0 1 0,-1-1 0,1 0 0,3 18 1844,-3 27 170,0-40-1759,1 73 268,2-1-1,5-1 0,19 93 1,-15-133-386,-3-24-11,-8-12-163,-1 0 0,1 0 1,-1 0-1,1 0 0,-1 0 0,0 0 0,1 0 0,-1-1 1,1 1-1,-1 0 0,0 0 0,1-1 0,-1 1 0,0 0 1,1 0-1,-1-1 0,0 1 0,1 0 0,-1-1 0,0 1 1,0-1-1,1 1 0,-1 0 0,0-1 0,0 1 0,0-1 1,1 1-1,-1 0 0,0-1 0,0 1 0,0-1 0,0 1 1,0-1-1,2-8 35,0 0 1,0 0-1,-1 0 1,0 0-1,-1 0 1,-1-13-1,-8-58 134,8 73-161,1 1-8,-1 0-13,0-1 0,0 1 0,0 0 0,-1 0 0,1 0 1,-1 0-1,-1 0 0,-3-8 0,5 24-273,7 8 117,-5-16 142,0 0 0,1 0 0,-1 1 0,1-1 0,0 0 0,0-1 0,-1 1 0,1 0 0,0 0 0,1-1 0,-1 1 0,0-1 0,0 0 0,1 0 0,-1 0 0,0 0 0,1 0 0,-1 0 0,1 0 0,-1-1 0,5 1 0,-3-1 6,0-1 1,0 1 0,0-1-1,0 0 1,0 0-1,0 0 1,0-1 0,0 1-1,0-1 1,-1 0 0,1 0-1,4-4 1,2-2 15,0 0 0,0-1 0,0-1 0,-2 1 0,1-2-1,-1 1 1,11-19 0,-14 19 20,1-1-1,-1 0 1,-1-1-1,0 1 1,0-1-1,1-12 1,-10 69-61,-6 65 27,10-97-180,2 1 0,-1-1 0,2 0 0,0 0 0,0 0 0,6 17 0,-7-28 104,-1-1 0,1 1 0,-1 0 0,1-1 0,-1 1 0,1 0 0,0-1 0,0 1 0,0-1 0,0 1 0,0-1 0,0 0 0,0 1 1,1-1-1,-1 0 0,0 0 0,1 0 0,-1 0 0,1 0 0,-1 0 0,3 1 0,-2-2 29,-1-1-1,1 1 1,0 0 0,-1-1 0,1 1-1,-1-1 1,1 1 0,-1-1-1,1 0 1,-1 0 0,0 0 0,1 0-1,-1 0 1,0 0 0,0 0 0,1 0-1,-1 0 1,0 0 0,0-1 0,0 1-1,-1 0 1,1-1 0,1-1 0,15-29-799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18180,'-9'6'1768,"5"8"-1184,0-1-320,4 0 1033,0 0-1241,4-3 24,2-3-56,4-1-160,-2-1-152</inkml:trace>
  <inkml:trace contextRef="#ctx0" brushRef="#br0" timeOffset="1">333 100 22589,'-3'-1'182,"-1"1"0,1 0 0,0 0 0,-1 0 0,1 0 0,0 1 0,-1-1 0,1 1 0,0 0 0,-1 0 0,1 0 0,0 0 0,0 0 0,0 1 0,0 0 0,0-1 0,0 1 0,1 0 0,-1 1-1,1-1 1,-1 0 0,-1 3 0,-5 5-68,1 0-1,0 0 0,0 1 0,-7 15 1,8-13-74,1 1 1,0 0 0,-5 18-1,9-26-18,0 1 0,1-1 0,0 1-1,0-1 1,1 1 0,0 0-1,0-1 1,0 1 0,3 11 0,-3-16-16,1-1 1,-1 1 0,1 0 0,-1-1 0,1 1 0,0 0 0,0-1-1,0 1 1,0-1 0,0 1 0,0-1 0,0 0 0,0 0-1,1 1 1,-1-1 0,0 0 0,1 0 0,-1 0 0,1 0 0,2 1-1,-1-1 2,-1-1 0,1 1 0,0-1 0,0 1-1,0-1 1,0 0 0,0 0 0,0 0 0,0 0-1,0-1 1,3 0 0,5-2-32,0-1 1,0 0-1,0-1 1,-1 0-1,11-6 1,42-32-407,-56 38 395,0 0 1,-1-1-1,0 0 0,0-1 1,0 1-1,8-14 0,-4 0-135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23 128 18476,'17'98'2618,"27"133"-375,-24-150-2021,2 6-60,11 96 1,-32-174-136,0-1-1,-1 1 1,-1 0 0,-1 12 0,2-19-24,0-1 0,-1 0 0,1 0 1,0 1-1,-1-1 0,1 0 0,-1 0 0,1 0 0,-1 0 1,0 1-1,1-1 0,-1 0 0,0 0 0,0 0 1,0-1-1,-1 3 0,1-3-2,0 0 0,0 0 0,0 1 0,0-1 0,0 0 0,0 0 0,0 0 0,0 0 0,0 0 0,0 0 0,0-1 0,0 1 0,0 0 0,0 0 0,0-1 0,1 1 0,-1-1 0,0 1 0,0 0 0,0-1 0,0 0 0,1 1 0,-1-1 0,0 1 0,-1-2 0,-4-4 2,0 0 0,0-1 0,0 1 0,1-1 0,0 0 0,0-1 0,-6-12 0,1-2 11,-12-37-1,11 21 6,2-2-1,2 1 1,1-1-1,2 0 1,2 0-1,2 0 1,1 0 0,2 0-1,2 0 1,17-66-1,-16 86-35,0-1 0,1 2 1,2-1-1,0 1 0,21-33 0,-26 46 5,0 0 0,0 1 0,1 0 0,0 0 1,0 0-1,0 0 0,0 1 0,1-1 0,-1 1 0,1 1 0,0-1 0,1 1 0,-1 0 1,0 1-1,1-1 0,-1 1 0,1 1 0,0-1 0,0 1 0,0 0 0,11 0 0,-16 1 8,1 0-1,0 0 0,-1 0 0,1 1 0,0-1 0,-1 1 0,1-1 0,-1 1 0,1 0 0,-1 0 0,0 0 0,1 0 0,-1 0 0,0 1 0,1-1 0,-1 1 0,0-1 0,0 1 0,0 0 0,-1 0 0,1 0 1,0 0-1,-1 0 0,1 0 0,-1 0 0,0 1 0,0-1 0,0 1 0,0-1 0,0 0 0,0 1 0,0 0 0,-1-1 0,0 1 0,1-1 0,-1 1 0,0 0 0,0-1 0,0 1 0,-1-1 0,0 4 0,-2 5 5,0 0-1,-1 0 0,-1 0 0,0-1 0,0 1 0,-1-1 0,0 0 0,-15 17 0,0-3-243,-48 43-1,64-62 140,-36 27-709,38-30 768,1-1 0,-1 0 0,1 1 0,-1-1 0,1 0 0,-1 0 0,1 0 0,-1-1 0,0 1 0,0 0 0,1-1 0,-1 0 0,0 0 0,0 0 0,-4 0 0,7 0 29,-1-1 1,0 1-1,0 0 1,1 0-1,-1-1 0,0 1 1,0 0-1,1-1 0,-1 1 1,0-1-1,1 1 1,-1-1-1,1 1 0,-1-1 1,1 1-1,-1-1 1,1 0-1,-1 1 0,1-1 1,-1 0-1,1 0 1,-2-24-461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17700,'1'1'93,"-1"-1"1,1 1-1,0 0 1,0 0-1,0 0 1,0-1-1,-1 1 1,1 0 0,0 0-1,-1 0 1,1 0-1,-1 0 1,1 0-1,-1 0 1,1 0-1,-1 0 1,0 1-1,0-1 1,1 0-1,-1 0 1,0 0-1,0 2 1,1 33 327,-1-22 118,0-6-354,1 31 167,2-1 1,10 51 0,-13-88-333,1 1 0,-1-1 0,0 1 0,1-1 1,-1 1-1,1-1 0,-1 0 0,1 1 0,0-1 0,0 0 0,0 0 0,-1 1 0,3 0 0,-3-1-2,1-1 0,-1 0-1,0 0 1,0 0-1,1 0 1,-1 0 0,1 0-1,-1 0 1,0 0-1,1 0 1,-1 0 0,0 0-1,1 0 1,-1 0-1,0 0 1,1 0 0,-1 0-1,0-1 1,0 1-1,1 0 1,-1 0 0,0 0-1,1 0 1,-1-1-1,0 1 1,0 0 0,1 0-1,-1-1 1,0 1-1,0 0 1,0 0 0,1-1-1,-1 1 1,0-1-1,3-3 121,-1 0 0,0 0 0,0 0-1,-1-1 1,1 1 0,1-10 0,2-19 207,-1 0 1,-1-1 0,-2 1-1,-7-63 1,-1 76-3959,7 20 3489,0 1 0,1-1 0,-1 0 0,1 1 0,0-1 0,-1 1 0,1-1 0,-1 0 0,1 1 0,-1-1-1,1 0 1,0 0 0,-1 0 0,1 1 0,0-1 0,-1 0 0,1 0 0,0 0 0,-1 0 0,1 0 0,0 0 0,-1 0-1,1 0 1,0 0 0,-1-1 0,1 1 0,-1 0 0,1 0 0,0-1 0,0 1 0,20-14-980,-18 11 860,15-10-366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13363,'2'9'291,"-1"0"0,-1 0 0,1 0 0,-1 0 0,-1 0 0,1 1 0,-2-1 0,-2 13 0,-3 18 668,5-20-418,1-14-276,0 1 0,0 0 1,1-1-1,-1 1 0,1 0 0,1-1 0,-1 1 0,1-1 0,4 13 1,-5-19-233,0 0 0,0 0 0,0 1 0,1-1 0,-1 0 1,0 1-1,0-1 0,0 0 0,1 0 0,-1 1 0,0-1 1,1 0-1,-1 0 0,0 0 0,0 0 0,1 1 0,-1-1 0,0 0 1,1 0-1,-1 0 0,0 0 0,1 0 0,-1 0 0,0 0 1,1 0-1,-1 0 0,1 0 0,-1 0 0,0 0 0,1 0 1,-1 0-1,0 0 0,1 0 0,-1 0 0,0 0 0,1-1 0,-1 1 1,0 0-1,0 0 0,1 0 0,-1 0 0,0-1 0,0 1 1,1 0-1,-1 0 0,0-1 0,0 1 0,1 0 0,-1-1 1,11-14 700,-1-3 3,-1-1 0,8-23-1,-15 35-542,0 0 0,0 0 0,0 0 0,-1-1 0,0 1 0,0 0 0,-1-1 0,0 1 0,-1-12 0,1 18-167,-1-1 0,0 0 0,1 1 0,-1 0-1,0-1 1,0 1 0,0-1 0,0 1 0,0 0-1,0 0 1,0 0 0,0-1 0,-1 1 0,1 0-1,0 0 1,-1 1 0,1-1 0,-1 0 0,1 0 0,-1 1-1,1-1 1,-1 1 0,1-1 0,-1 1 0,-2-1-1,2 1-193,0 0 0,0-1-1,0 1 1,0 0 0,0 0-1,0 0 1,0 1 0,0-1 0,0 0-1,0 1 1,0-1 0,0 1-1,0 0 1,0-1 0,0 1-1,1 0 1,-1 0 0,0 0-1,1 1 1,-3 1 0,4-3 125,0 0 1,-1 0 0,1 0-1,0 1 1,0-1 0,0 0-1,0 0 1,0 0 0,0 1-1,0-1 1,0 0 0,0 0-1,0 0 1,0 0 0,0 1-1,0-1 1,0 0 0,0 0-1,0 0 1,0 1 0,0-1-1,0 0 1,0 0 0,0 0-1,0 0 1,0 1 0,1-1 0,-1 0-1,0 0 1,0 0 0,0 0-1,0 1 1,0-1 0,0 0-1,1 0 1,-1 0 0,0 0-1,0 0 1,0 0 0,0 0-1,0 1 1,1-1 0,-1 0-1,0 0 1,0 0 0,0 0-1,1 0 1,-1 0 0,0 0-1,0 0 1,0 0 0,1 0-1,-1 0 1,0 0 0,0 0-1,14 1-298,-14-1 242,23-1-633,9-3 47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197 276 14915,'-10'1'301,"-1"0"0,1 1 0,0 0 0,-1 1 0,1 0 0,1 1 1,-1 0-1,0 0 0,1 1 0,0 0 0,-11 9 0,14-10-192,1 1 1,0-1 0,0 1-1,0 0 1,0 0 0,1 1-1,0-1 1,0 1 0,1 0-1,-1 0 1,1 0 0,1 0-1,-1 1 1,1-1-1,0 1 1,0 0 0,1 0-1,-1 7 1,2-11-78,0 0 1,0 0-1,0 0 0,0 0 1,0-1-1,1 1 0,-1 0 1,1 0-1,0-1 0,0 1 1,0 0-1,0-1 0,0 1 1,1-1-1,-1 1 1,3 2-1,-3-4-1,1 1 1,0-1 0,0 1-1,0-1 1,-1 0-1,1 0 1,0 0 0,1 0-1,-1 0 1,0 0-1,0 0 1,0-1-1,0 1 1,1-1 0,-1 0-1,3 1 1,1-2 29,0 1 1,0-1 0,0 0-1,0 0 1,0-1 0,0 1-1,0-1 1,0-1 0,-1 1-1,1-1 1,-1 0 0,0 0-1,9-7 1,-2-1 53,-1-1 1,0 0-1,-1 0 1,0-1-1,-1-1 1,0 0-1,-1 0 0,-1 0 1,0-1-1,8-28 1,-7 16 24,-1-1 1,-2 0 0,0 0-1,-2 0 1,-1-38 0,-2 60-137,-4-43-18,4 47 5,0 0-1,-1-1 0,1 1 0,-1 0 0,1 0 1,-1 0-1,0 0 0,0-1 0,0 1 1,0 0-1,-1 1 0,1-1 0,-1 0 0,1 0 1,-1 0-1,1 1 0,-3-3 0,3 4 0,0 0-1,0 0 1,0-1-1,0 1 1,0 0-1,1 0 1,-1 0-1,0 0 1,0 0-1,0 0 1,0 0-1,0 1 1,0-1-1,1 0 1,-1 0-1,0 1 1,0-1-1,0 0 1,1 1-1,-1-1 1,0 1-1,0-1 1,1 1-1,-1-1 1,0 1-1,1 0 1,-1-1-1,1 1 1,-1 0-1,1 0 1,-1-1-1,1 1 1,-1 0-1,1 0 1,-1 1-1,-13 30-273,14-31 271,-5 12-45,1 1-1,0 0 0,1 0 0,1 1 0,0-1 1,1 1-1,0-1 0,2 1 0,-1-1 1,2 1-1,5 22 0,-7-35 54,1 1-1,-1-1 1,1 0-1,0 0 1,0 0 0,0 0-1,1 0 1,-1 0-1,0 0 1,1 0 0,-1 0-1,1 0 1,0-1 0,-1 1-1,1 0 1,0-1-1,0 0 1,0 1 0,2 0-1,-1-1-16,-1-1-1,0 0 0,1 1 0,-1-1 1,0 0-1,1 0 0,-1 0 1,0 0-1,1-1 0,-1 1 0,0 0 1,0-1-1,1 0 0,-1 0 1,4-1-1,3-3-86,-1-1 1,1 1-1,-1-2 1,0 1-1,-1-1 1,0 0-1,10-12 1,-8 8 58,0 0 1,-1-1-1,0 0 1,-1 0-1,8-21 1,-16 48 186,1 1 0,3 27 1,-3-39-133,1 0 1,-1 0-1,1 0 1,0-1-1,0 1 1,0 0-1,1-1 1,-1 1-1,1-1 1,0 0-1,0 1 0,0-1 1,0 0-1,1 0 1,-1 0-1,1 0 1,4 3-1,-5-5 1,1 0 0,-1-1 0,0 1-1,1-1 1,-1 1 0,0-1-1,1 0 1,-1 0 0,1 0 0,-1 0-1,0 0 1,1 0 0,-1-1 0,0 1-1,1-1 1,-1 1 0,0-1 0,1 0-1,-1 0 1,0 0 0,0 0-1,0-1 1,0 1 0,3-3 0,7-5 9,-1-1 0,18-18-1,-26 24-12,9-8 2,-1-1 1,0 0 0,-1-1 0,0 0 0,-1 0-1,13-29 1,-26 53 32,1 0 0,1 1 0,0-1 0,-1 12 0,3-18-52,-1-1 0,1 0 1,0 0-1,0 0 0,0 0 1,0 1-1,1-1 0,-1 0 1,1 0-1,0 0 0,0 0 0,0 0 1,0 0-1,1 0 0,-1-1 1,1 1-1,0 0 0,0-1 0,0 1 1,0-1-1,3 4 0,-3-6-48,-1 1 0,1 0 0,0 0 0,-1-1 0,1 1-1,0-1 1,0 1 0,0-1 0,0 0 0,-1 1 0,1-1 0,0 0-1,0 0 1,0-1 0,0 1 0,0 0 0,-1-1 0,1 1-1,0-1 1,0 1 0,0-1 0,-1 0 0,1 0 0,0 0 0,1-1-1,6-5-94,0 1-1,-1-1 0,10-10 0,-9 9 73,27-26-430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16291,'0'0'1215,"1"4"-430,4 16-536,-1 1 1,-2 0 0,0 0 0,-1 0-1,-4 40 1,2-33-184,-7 74-668,0 27-2269,9-109 2327,4-8-123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20156,'-17'12'665,"1"1"0,0 0 0,1 1 0,1 0 0,-20 27 0,31-37-653,0 0 0,1 0-1,0 0 1,0 0 0,0 0-1,0 0 1,1 0 0,-1 1 0,1-1-1,0 0 1,1 1 0,-1-1 0,1 1-1,0-1 1,0 1 0,0-1-1,1 1 1,-1-1 0,1 1 0,0-1-1,0 0 1,1 1 0,-1-1-1,1 0 1,0 0 0,0 0 0,1 0-1,-1 0 1,1 0 0,-1-1 0,6 5-1,-5-5-100,0 1 0,0-1 0,0 0 0,1-1 1,-1 1-1,1 0 0,0-1 0,0 0 0,0 0 0,0 0 0,0 0 0,0-1 0,0 0 0,1 0 0,-1 0 0,0 0 0,1-1 0,-1 1 0,1-1 0,-1 0 0,0 0 0,1-1 0,-1 0 1,6-1-1,-2 0-94,0-1-1,0 0 1,-1-1 0,1 0 0,-1 0 0,0 0 0,0-1 0,0 0 0,-1-1 0,0 1 0,0-1 0,6-8 0,15-24-587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1:5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 16580,'-7'-21'1349,"7"21"-1336,0 0 0,0-1 0,0 1 0,0 0 0,0 0 0,0 0 0,0 0 0,0-1 0,0 1 0,0 0 0,0 0 0,0 0 0,0 0 0,0-1 0,0 1 0,0 0 0,-1 0 0,1 0 0,0 0 0,0-1 0,0 1 0,0 0 0,0 0 0,0 0 0,-1 0 0,1 0 0,0 0 0,0 0 0,0 0 0,0-1 0,0 1 0,-1 0 0,1 0 0,0 0 0,0 0 0,0 0 0,-1 0 0,1 0 0,0 0 0,0 0 0,0 0 0,0 0 0,-1 0 0,1 0 0,0 0 0,0 0 0,0 0 0,0 0 0,-1 1 0,1-1 0,0 0 0,0 0 0,0 0 0,-1 0 0,-3 10 298,2 11 133,1 1 0,1 0 0,1 0 0,0 0 0,7 29 0,-6-40-361,5 37 396,3-1 0,21 67 0,-25-96-387,1-1 1,0 0-1,2 0 0,0-1 1,0 0-1,1-1 0,1 0 1,1 0-1,21 19 0,-8-16-269,-23-17 157,-1 0 0,0-1 1,0 1-1,0 0 0,1-1 0,-1 0 0,0 1 1,0-1-1,1 0 0,-1 0 0,0 1 0,1-1 1,-1 0-1,0 0 0,1-1 0,-1 1 0,0 0 1,0 0-1,3-1 0,-3 0 8,-1 1 0,1-1 0,-1 1 0,1 0 0,-1-1 0,0 1 0,1-1 0,-1 1 0,1-1 0,-1 0 0,0 1 0,0-1 0,1 1 0,-1-1 0,0 0 0,0 1 0,0-1 0,1 0 0,-1 1 0,0-1 0,0 1 0,0-1 1,0 0-1,0 1 0,0-1 0,-1 0 0,1 1 0,0-1 0,0 0 0,0 1 0,-1-1 0,1 1 0,0-1 0,-1-1 0,-13-19-234,3 9 186,0 1 1,0 1 0,-1 0 0,-1 0 0,0 1 0,0 1 0,-1 0 0,-19-8 0,-17-4 1007,-54-15 0,88 30-349,16 5-573,0 0 1,0 0-1,0 0 1,1 0 0,-1 0-1,0-1 1,0 1 0,0 0-1,1 0 1,-1 0-1,0 0 1,0 0 0,0-1-1,0 1 1,1 0-1,-1 0 1,0 0 0,0-1-1,0 1 1,0 0-1,0 0 1,0 0 0,0-1-1,0 1 1,1 0 0,-1 0-1,0-1 1,0 1-1,0 0 1,0 0 0,0-1-1,0 1 1,0 0-1,0 0 1,-1-1 0,1 1-1,0 0 1,0 0-1,0 0 1,0-1 0,0 1-1,0 0 1,0 0 0,0 0-1,-1-1 1,1 1-1,0 0 1,0 0 0,0 0-1,0 0 1,-1-1-1,1 1 1,0 0 0,0 0-1,0 0 1,-1 0-1,1 0 1,0 0 0,0 0-1,0 0 1,-1-1-1,1 1 1,0 0 0,0 0-1,-1 0 1,1 0 0,0 0-1,16-7 501,204-73 450,-182 62-1207,-1-1 1,-1-2-1,53-40 1,-26 8-51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49 19860,'0'-2'119,"-1"0"0,1-1 0,0 1 0,-1 0-1,1 0 1,-1 0 0,1 0 0,-1 0 0,0 0 0,0 0-1,0 0 1,0 1 0,-1-1 0,1 0 0,0 0 0,-1 1-1,1-1 1,-1 1 0,1-1 0,-1 1 0,0 0 0,0 0-1,1 0 1,-1 0 0,0 0 0,0 0 0,0 0 0,0 0-1,0 1 1,0-1 0,0 1 0,-1 0 0,1-1 0,-2 1-1,-1 0-28,0 0-1,0 1 0,0-1 1,0 1-1,0 0 0,1 0 0,-1 1 1,0 0-1,1-1 0,-1 1 1,1 1-1,0-1 0,-1 1 0,-4 3 1,0 3-71,0 1 1,0-1 0,0 2 0,2-1-1,-1 1 1,1 0 0,-6 14-1,9-17-29,0 1-1,0-1 1,1 1 0,1 0-1,0-1 1,0 1-1,0 0 1,1 0-1,1 1 1,0 17-1,0-26 6,0-1 0,0 1 0,0 0 0,0 0 0,0 0 0,0-1 0,0 1 0,0 0 0,0 0 0,1-1 0,-1 1 0,0 0-1,0 0 1,1-1 0,-1 1 0,0 0 0,1-1 0,-1 1 0,1 0 0,-1-1 0,1 1 0,0-1 0,-1 1 0,1-1 0,-1 1 0,1-1-1,0 1 1,-1-1 0,1 0 0,0 1 0,0-1 0,-1 0 0,1 1 0,0-1 0,0 0 0,-1 0 0,1 0 0,0 0 0,0 0 0,0 0-1,-1 0 1,1 0 0,0 0 0,0 0 0,-1 0 0,1-1 0,0 1 0,0 0 0,-1-1 0,1 1 0,0 0 0,0-1 0,6-3-48,-1 0 0,0 0 0,0-1 0,8-7 0,-8 6 6,-4 4 32,7-5-66,0-1-1,0 1 0,18-10 0,-25 16 71,0-1 0,1 1-1,-1 0 1,0 0 0,1 1 0,-1-1-1,1 0 1,-1 1 0,1-1 0,-1 1-1,1 0 1,0 0 0,-1 0 0,1 0-1,-1 1 1,1-1 0,-1 0 0,1 1-1,-1 0 1,1 0 0,-1 0 0,0 0-1,5 2 1,-2 2-3,0-1 0,0 1 1,-1 0-1,0 0 0,0 1 0,0-1 0,0 1 0,-1 0 0,0 0 0,5 12 1,-1 4-21,10 44 0,-11-31 96,-1 0-1,-2 0 1,-1 0 0,-2 0-1,-2 1 1,-1-1-1,-1 0 1,-2 0 0,-12 38-1,17-69-36,-1 0-1,1-1 1,-1 1-1,0 0 1,0-1-1,0 1 1,-5 5-1,7-9-20,0 0-1,-1 1 0,1-1 1,0 0-1,-1 0 0,1 1 0,0-1 1,-1 0-1,1 0 0,-1 1 1,1-1-1,0 0 0,-1 0 1,1 0-1,-1 0 0,1 0 1,0 0-1,-1 0 0,1 0 0,-1 0 1,1 0-1,0 0 0,-1 0 1,1 0-1,-1 0 0,1 0 1,-1 0-1,0 0 0,0-1-4,0 0 0,1 0-1,-1 0 1,0 0 0,0 0 0,0 0 0,1-1-1,-1 1 1,1 0 0,-1 0 0,1 0-1,-1-1 1,1 1 0,-1-3 0,-2-11-41,1-1-1,0-1 1,1 1 0,1 0 0,3-31 0,1 19-46,1 1 0,14-45 1,-13 56 3,0 0 1,1 0 0,1 1 0,0 0-1,1 1 1,1 0 0,0 0 0,0 1-1,24-21 1,-25 26-26,0 1 1,0 0-1,0 0 0,1 1 0,0 1 1,1 0-1,-1 0 0,1 1 0,0 0 1,0 1-1,0 0 0,0 1 0,0 0 0,1 1 1,17 0-1,-26 1 91,-1 0 0,1 0 0,-1 0 1,1 1-1,0-1 0,-1 1 0,1 0 0,-1 0 0,1 0 1,-1 0-1,0 0 0,1 1 0,-1-1 0,0 1 0,0-1 1,0 1-1,0 0 0,0 0 0,0 0 0,0 0 0,-1 0 1,1 0-1,-1 0 0,0 1 0,2 2 0,1 6 71,0 0-1,-1 0 1,0 1 0,2 19-1,-4-22 54,0-1 0,0 1 0,1-1 0,0 0 0,1 1 0,0-1 0,6 12 0,-9-19-85,1-1 0,-1 1 0,0-1 0,1 1 0,-1-1 0,0 0 1,1 1-1,-1-1 0,1 1 0,-1-1 0,1 0 0,-1 1 0,1-1 0,-1 0 0,1 0 0,-1 1 1,1-1-1,-1 0 0,1 0 0,-1 0 0,1 1 0,-1-1 0,1 0 0,0 0 0,-1 0 1,1 0-1,-1 0 0,1 0 0,0-1 0,-1 1 0,1 0 0,-1 0 0,1 0 0,-1 0 1,1-1-1,-1 1 0,1 0 0,-1 0 0,1-1 0,-1 1 0,1 0 0,-1-1 0,1 1 0,-1-1 1,0 1-1,1-1 0,-1 1 0,0-1 0,1 1 0,-1-1 0,0 1 0,0-1 0,1 1 1,-1-1-1,0 0 0,14-33 652,-8 6-387,-1-1 1,-1 1-1,-2-1 1,-1 0-1,-1 0 0,-1 0 1,-2 0-1,-10-45 1,10 62-621,-1-5-447,11 20-3272,3 4 3155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14739,'11'-2'952,"-1"-1"0,1 0 0,-1 0 0,14-7 0,19-6 423,-41 16-1344,-1-1 1,1 1-1,0-1 1,-1 1-1,1 0 1,0-1-1,0 1 1,-1 0-1,1 0 1,0 0-1,-1 0 1,1 0-1,0 1 1,-1-1-1,4 1 1,-4 0-15,0 1 0,0-1-1,1 0 1,-1 1 0,0-1 0,-1 1 0,1-1 0,0 1 0,0-1 0,-1 1-1,1 0 1,0-1 0,-1 1 0,0 0 0,1-1 0,-1 3 0,2 8 6,14 48 113,-15-55-128,1-1-1,0 1 1,0-1 0,0 1-1,1-1 1,0 0 0,0 0-1,0 0 1,7 7 0,-8-10-14,-1 0 0,1 0 0,0 0 0,-1 0 0,1 0 0,0-1 0,0 1 0,0 0 0,0-1 0,0 0 0,-1 1 0,1-1 0,0 0 0,0 0 0,0 0 0,0 0 0,0 0 0,0 0 0,0-1 0,0 1 0,0-1 0,0 1 0,0-1 0,-1 0 0,1 0 0,0 0 0,0 0 0,-1 0 0,1 0 0,1-1 0,6-5-53,-1 0 0,-1 0 0,1 0-1,6-10 1,16-26-278,-24 34 199,0-1 0,1 1 0,0 0 0,16-15 0,-23 24 130,0-1 0,1 1-1,-1 0 1,0-1-1,1 1 1,-1 0 0,0-1-1,1 1 1,-1 0-1,1 0 1,-1-1 0,1 1-1,-1 0 1,0 0-1,1 0 1,-1 0 0,1 0-1,-1-1 1,1 1-1,-1 0 1,1 0 0,-1 0-1,1 0 1,-1 0-1,1 1 1,-1-1 0,1 0-1,-1 0 1,1 0-1,-1 0 1,0 0 0,1 1-1,-1-1 1,1 0-1,-1 0 1,0 1 0,1-1-1,-1 0 1,1 1 0,-1-1-1,0 0 1,0 1-1,1-1 1,-1 0 0,0 1-1,1-1 1,-1 2-1,6 20-18,-6-22 28,4 56 600,-3 62 0,0 9 1431,2-110-1362,1-22-118,5-28-120,31-293-1045,-12 79-1568,-26 233 1965,-2 11 142,0 0-1,0 0 1,1 0-1,-1 0 0,1 0 1,0 0-1,0 0 0,3-5 1,4 50 163,-8-36-21,0 1-1,1 0 0,0-1 1,1 1-1,-1-1 1,1 0-1,0 1 1,1-1-1,0 0 0,0 0 1,0 0-1,0-1 1,1 1-1,0-1 1,0 0-1,1 0 0,8 7 1,-5-5-23,0 0 1,0 0 0,-1 0-1,0 1 1,0 0-1,0 0 1,5 11-1,-10-14 54,0 0-1,0-1 1,0 1-1,-1 0 1,1 1-1,-1-1 0,0 0 1,-1 0-1,1 0 1,-1 1-1,0-1 0,0 0 1,-1 0-1,0 0 1,0 1-1,-2 5 1,0-2 259,0 1 0,-1-1 0,0 1 0,-11 16 1,13-23-327,1 0 0,-1-1 0,0 1 0,0 0 1,-1-1-1,1 1 0,0-1 0,-1 0 1,1 0-1,-1 0 0,0 0 0,0-1 0,0 1 1,0-1-1,0 1 0,0-1 0,0 0 1,-6 1-1,7-2-69,1 0 1,0 0-1,0 0 0,-1-1 1,1 1-1,0 0 1,0-1-1,-1 1 1,1-1-1,0 1 0,0-1 1,0 1-1,0-1 1,0 0-1,0 0 0,0 0 1,0 1-1,0-1 1,0 0-1,0 0 1,1 0-1,-1 0 0,0-1 1,1 1-1,-1 0 1,0 0-1,1 0 1,0 0-1,-1-1 0,1 1 1,0 0-1,-1 0 1,1-1-1,0-2 0,-2-28-383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2 186 13851,'0'2'149,"0"-1"0,-1 1 0,1 0 1,0-1-1,0 1 0,0 0 0,0-1 0,0 1 1,0 0-1,1-1 0,-1 1 0,0 0 0,1-1 0,-1 1 1,2 2-1,-1-4-15,-1 1 0,1 0 0,0 0 0,0 0 0,-1-1 0,1 1 0,0 0 1,0-1-1,0 1 0,0-1 0,0 1 0,0-1 0,0 1 0,0-1 0,0 0 0,0 1 0,0-1 0,1 0 1,2 0 66,-1 0 1,0 0-1,1 0 1,-1-1 0,0 1-1,1-1 1,-1 0 0,0 0-1,0 0 1,0-1-1,0 1 1,0-1 0,0 1-1,3-4 1,6-4 139,-1-1-1,0 0 1,-1-1-1,0 0 1,13-19-1,-18 23-221,0-1 0,-1 1-1,0-1 1,0-1-1,-1 1 1,0 0-1,0-1 1,-1 1-1,0-1 1,1-13-1,-2 21-99,-1 1 0,0-1 0,0 0 0,0 0 0,0 0 0,0 0-1,0 1 1,0-1 0,0 0 0,0 0 0,0 0 0,0 0-1,-1 1 1,1-1 0,0 0 0,0 0 0,-1 1 0,1-1 0,-1 0-1,1 0 1,-1 1 0,1-1 0,-1 0 0,1 1 0,-1-1 0,0 1-1,1-1 1,-1 1 0,0-1 0,1 1 0,-1-1 0,0 1 0,1 0-1,-2-1 1,0 1 6,0 0 1,1 0-1,-1 1 0,1-1 0,-1 1 0,1-1 0,-1 1 0,1-1 0,-1 1 1,1 0-1,0 0 0,-1 0 0,1-1 0,0 1 0,0 1 0,0-1 0,-3 2 1,-4 7 14,1 1 1,-1-1 0,2 1 0,-1 1 0,1-1 0,1 1 0,-6 20-1,4-8-42,1 0 0,1 1 0,-2 25 0,6-42-90,1 0-1,0 0 0,0 0 0,1 0 0,2 10 0,-3-17 55,0-1 0,0 1-1,0 0 1,0-1-1,1 1 1,-1-1-1,0 1 1,0 0-1,1-1 1,-1 1-1,1-1 1,-1 1 0,0-1-1,1 1 1,-1-1-1,1 1 1,-1-1-1,1 1 1,-1-1-1,1 0 1,-1 1-1,1-1 1,0 0 0,-1 1-1,1-1 1,-1 0-1,1 0 1,0 1-1,1-2-59,0 0 0,0 1-1,-1-1 1,1 0 0,0 0-1,-1 1 1,1-1 0,-1 0-1,1-1 1,-1 1 0,0 0 0,1 0-1,-1-1 1,0 1 0,0-1-1,1-1 1,7-10-211,0 0 0,-1-1 1,6-16-1,-13 29 288,21-48-819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13827,'-1'28'1776,"1"-23"-1366,-1 0 0,1 0 0,0 0 0,0 1 0,0-1 0,1 0 0,2 8 0,-3-12-325,1 0 1,0 0 0,0 0 0,0 0-1,0 0 1,0 0 0,0 0 0,0 0-1,0 0 1,0-1 0,0 1-1,0 0 1,0-1 0,1 1 0,-1-1-1,0 1 1,0-1 0,3 0-1,28 5 194,-19-4-109,4 2-80,0 1 0,-1 0 0,1 1 0,-1 0 0,26 14 0,-38-17-10,-1 0 0,1 1-1,0 0 1,-1-1-1,0 1 1,1 0 0,-1 0-1,-1 1 1,1-1 0,0 1-1,3 7 1,-4-8 31,-1 0 1,0 0-1,-1 0 1,1 1-1,0-1 1,-1 0-1,0 1 1,0-1-1,0 0 1,0 1-1,0-1 1,-1 0-1,1 1 1,-1-1-1,0 0 1,0 0-1,-3 6 1,2-4 7,-1 1 1,-1-1 0,1 0 0,-1 0-1,1 0 1,-2-1 0,1 1 0,0-1 0,-1 0-1,0 0 1,0 0 0,0-1 0,0 0-1,0 0 1,-1 0 0,0 0 0,-6 1-1,9-3-239,0 0 0,-1 0-1,1 0 1,0-1-1,-1 0 1,1 1-1,0-1 1,-1 0-1,1 0 1,-1-1-1,1 1 1,0-1-1,-1 0 1,1 0-1,0 0 1,0 0-1,-1 0 1,1-1-1,0 1 1,0-1-1,1 0 1,-1 0-1,0 0 1,1 0-1,-1-1 1,1 1-1,-1-1 1,1 1-1,0-1 1,0 0-1,1 0 1,-3-4-1,-10-26-820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15619,'-2'-12'2761,"-3"22"-1639,-4 25 638,2 4-1502,3 1 0,1 0 0,1 0 0,3 0 0,1-1 0,2 1 0,1 0 0,21 71 0,-24-103-261,1 0 0,0 0 0,1 0 1,0-1-1,0 1 0,10 12 0,-12-18 3,-1 0-1,1-1 0,-1 1 0,1-1 1,-1 1-1,1-1 0,0 0 1,0 1-1,0-1 0,0 0 0,0 0 1,0 0-1,0-1 0,0 1 0,0 0 1,0-1-1,0 0 0,1 1 1,-1-1-1,0 0 0,0 0 0,0 0 1,1 0-1,-1 0 0,0-1 0,0 1 1,0-1-1,0 1 0,1-1 1,-1 0-1,2-1 0,2-2 4,1-1 0,-1 1 0,0-1 1,-1 0-1,1 0 0,-1-1 0,0 0 0,-1 0 0,1 0 1,-1 0-1,4-9 0,7-14 66,13-37 0,-24 54-48,17-41 159,-2-1 0,12-60 1,-49 162-139,1 11 66,3 1-1,-8 72 1,22-127-85,-1 0-1,1 0 1,0 0-1,1 0 1,-1 0 0,1 0-1,0 0 1,2 5 0,-3-9-16,0 0 1,1 0 0,-1-1-1,1 1 1,-1 0 0,1 0 0,-1-1-1,1 1 1,-1 0 0,1-1-1,0 1 1,-1 0 0,1-1 0,0 1-1,0-1 1,-1 1 0,1-1-1,0 0 1,1 1 0,-1-1 2,1 1 0,-1-1 1,1 0-1,0 0 0,-1-1 1,1 1-1,-1 0 0,1 0 1,-1-1-1,1 1 0,-1-1 0,0 1 1,1-1-1,-1 1 0,2-2 1,9-5 15,-1-1 0,0 0 0,18-18 0,-20 17-58,0 1-1,1 0 1,0 0-1,0 1 1,14-7-1,-22 13 18,-1 0-1,1 0 1,0 1-1,0-1 1,-1 1-1,1-1 1,0 1-1,0 0 1,-1-1-1,1 1 1,0 0-1,0 0 1,0 0-1,0 1 1,-1-1-1,1 0 1,0 1-1,0-1 1,-1 1-1,1-1 1,3 3-1,-3-1-13,1 0 0,-1 0 0,0 0 0,0 0 0,0 1 0,0-1 0,0 1 0,0 0 0,-1-1 0,1 1 0,-1 0 1,2 4-1,11 45-407,-13-43 360,1 0-1,0 0 1,1 0-1,0 0 0,0-1 1,1 1-1,0-1 1,6 8-1,-10-15 63,1 0 0,0-1 0,-1 1 0,1-1-1,0 1 1,-1-1 0,1 1 0,0-1 0,-1 0 0,1 1-1,0-1 1,0 0 0,0 1 0,-1-1 0,1 0 0,0 0-1,0 0 1,0 0 0,0 0 0,-1 0 0,1 0-1,0 0 1,0 0 0,0 0 0,0 0 0,-1 0 0,1-1-1,0 1 1,0 0 0,-1-1 0,1 1 0,0 0 0,0-1-1,-1 1 1,1-1 0,0 1 0,-1-1 0,1 1 0,-1-1-1,2 0 1,21-29-657,-23 30 658,12-21-553,17-40 0,-20 39 403,8-16-195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17020,'5'193'4527,"-4"-86"-3153,-1-47-817,0-23-176,1-1 0,9 52 0,-4-73-330,-6-15-54,0 0 1,0 0-1,1 0 1,-1 0 0,0 0-1,0 0 1,1 0 0,-1-1-1,0 1 1,0 0-1,1 0 1,-1 0 0,0 0-1,0 0 1,1 0-1,-1-1 1,0 1 0,0 0-1,0 0 1,1 0-1,-1 0 1,0-1 0,0 1-1,0 0 1,0 0 0,0-1-1,1 1 1,-1 0-1,0 0 1,0-1 0,0 1-1,8-30-172,3-136-612,-11 165 782,1 1 1,-1-1-1,0 1 0,0-1 1,1 1-1,-1 0 0,0-1 1,1 1-1,-1-1 0,0 1 1,1 0-1,-1-1 0,1 1 0,-1 0 1,1 0-1,-1-1 0,1 1 1,-1 0-1,1 0 0,-1 0 1,1 0-1,-1 0 0,1-1 1,-1 1-1,1 0 0,-1 0 1,1 0-1,-1 0 0,1 1 1,-1-1-1,1 0 0,0 0 0,27 5-34,-10-1 30,-12-5 13,-1 1 0,0 0 0,0-1 0,0 0 0,0 0-1,0 0 1,0-1 0,0 0 0,0 0 0,-1 0 0,1 0-1,-1-1 1,1 0 0,-1 0 0,0 0 0,0 0 0,0-1-1,-1 1 1,1-1 0,-1 0 0,0 0 0,0 0 0,4-8-1,-6 7 32,-5 9-10,-6 12 2,6-2-17,0 0 0,1 0 0,-2 29 0,5-35-8,-1-1 0,2 1 0,-1-1-1,1 1 1,0-1 0,0 0 0,1 1 0,0-1 0,5 11 0,-6-16 0,0 0-1,1 0 1,-1 0 0,1 0 0,-1 0 0,1 0 0,0-1 0,0 1-1,-1-1 1,1 1 0,0-1 0,1 1 0,-1-1 0,0 0-1,0 0 1,0 0 0,1-1 0,-1 1 0,0 0 0,1-1 0,-1 1-1,1-1 1,-1 0 0,1 0 0,-1 0 0,0 0 0,1 0 0,-1-1-1,1 1 1,-1-1 0,0 1 0,4-2 0,4-2 6,-1 0 0,1 0-1,-1-1 1,1 0 0,-2 0 0,12-9 0,-4 2-12,23-24-1,-36 33 21,0-1-1,0 1 1,0-1 0,0 1-1,0-1 1,-1 0-1,0 0 1,0 0-1,0-1 1,0 1-1,-1 0 1,1-1 0,0-7-1,-2 10 15,0 0-1,0 0 1,-1 0-1,1 0 1,-1 0-1,0 0 1,1 0-1,-1 0 1,0 1-1,0-1 1,0 0-1,0 0 1,0 1-1,-1-1 1,1 0 0,0 1-1,-1-1 1,1 1-1,-1 0 1,0 0-1,1-1 1,-1 1-1,0 0 1,0 0-1,0 1 1,0-1-1,1 0 1,-1 1-1,0-1 1,-3 0-1,-8-2 205,0 1 0,0 0 0,-19-1-1,23 3-85,-18 2 238,27-2-384,0 0-1,1 0 1,-1 0-1,0 0 1,0 0-1,0 0 1,0 0-1,0 0 0,0 0 1,0 0-1,0 0 1,0 0-1,0 0 1,0 1-1,0-1 1,0 0-1,0 0 1,0 0-1,0 0 1,0 0-1,0 0 1,0 0-1,0 0 0,0 0 1,0 0-1,0 0 1,0 0-1,0 0 1,0 0-1,0 0 1,0 1-1,0-1 1,0 0-1,0 0 1,0 0-1,0 0 1,0 0-1,0 0 0,0 0 1,0 0-1,0 0 1,0 0-1,0 0 1,-1 0-1,1 0 1,0 0-1,0 0 1,0 0-1,0 0 1,0 0-1,0 0 1,0 0-1,0 0 0,0 0 1,0 0-1,0 0 1,0 0-1,0 0 1,0 0-1,0 0 1,-1 0-1,16 2-261,51-5-581,-35 0 669,14-1-98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36 18164,'0'-1'192,"0"0"0,0-1-1,0 1 1,-1 0 0,1 0 0,0-1 0,0 1 0,-1 0-1,1 0 1,-1 0 0,1-1 0,-1 1 0,0 0 0,1 0-1,-1 0 1,0 0 0,0 0 0,0 0 0,0 0 0,0 1-1,-1-2 1,-1 0 60,1 1-1,-1 0 0,1 0 1,-1 0-1,0 0 0,0 0 1,1 0-1,-1 1 0,-4-1 0,-5 1 232,1 0 0,-1 0 0,-21 5-1,13-2-403,0 2-1,0 1 1,-23 9-1,36-12-131,1 0-1,0 0 0,-1 0 1,1 1-1,1 0 0,-1 0 1,0 0-1,1 1 0,0 0 1,0 0-1,0 0 0,1 0 1,-4 8-1,7-13 28,1 1-1,-1-1 1,1 1 0,0 0-1,0-1 1,-1 1-1,1 0 1,0-1 0,0 1-1,0 0 1,-1-1 0,1 1-1,0 0 1,0 0 0,0-1-1,0 1 1,0 0-1,1-1 1,-1 1 0,0 0-1,0 0 1,0-1 0,1 1-1,-1 0 1,0-1 0,1 1-1,-1 0 1,1 0-23,1 0 0,-1 0 1,0 0-1,0-1 0,0 1 0,1 0 1,-1-1-1,0 1 0,1-1 1,-1 1-1,0-1 0,1 0 0,1 1 1,6 0-238,1-1 1,0 0 0,11-1 0,-17 1 171,16-3-358,-16 2 390,-1 0 1,0 0-1,1 1 1,-1-1-1,1 1 1,-1 0-1,1 0 1,-1 0-1,1 1 1,3 0-1,-7-1 81,1 1 0,-1-1 1,0 0-1,1 1 0,-1-1 0,0 0 0,1 1 0,-1-1 0,0 0 0,1 1 0,-1-1 0,0 0 0,0 1 0,0-1 0,1 1 0,-1-1 0,0 1 0,0-1 0,0 1 0,0-1 0,0 1 0,0-1 0,0 0 0,0 1 0,0-1 0,0 1 0,0-1 0,0 1 0,0-1 0,0 1 0,0-1 0,0 1 0,-1-1 0,1 0 0,0 1 0,0-1 0,-1 1 0,1 0 0,-13 20 291,9-16-203,-14 25 434,-26 37 784,39-61-1150,0 1 0,0-2-1,0 1 1,-1-1 0,0 0 0,0 0 0,-11 7 0,16-12-182,1 1 1,-1-1-1,1 1 1,-1-1-1,0 0 1,1 0-1,-1 1 1,0-1-1,1 0 0,-1 0 1,1 0-1,-1 1 1,0-1-1,1 0 1,-1 0-1,0 0 1,1 0-1,-1 0 1,0 0-1,1-1 0,-1 1 1,0 0-1,1 0 1,-1 0-1,0-1 1,1 1-1,-2-1 1,2 1-43,0-1-1,0 0 1,0 1 0,0-1 0,0 0 0,0 0-1,0 1 1,0-1 0,0 0 0,0 1 0,0-1-1,0 0 1,0 1 0,0-1 0,1 0 0,-1 1-1,0-1 1,1 1 0,-1-1 0,0 0 0,1 1-1,-1-1 1,1 1 0,-1-1 0,1 1 0,-1-1-1,1 1 1,0-1 0,4-4-207,1 0 0,0 0 1,13-7-1,9-5-481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136 290 16355,'-2'-1'170,"0"-1"-1,0 0 0,1 1 1,-1-1-1,0 1 0,0 0 1,-1-1-1,1 1 0,0 0 1,0 1-1,0-1 0,-1 0 1,1 0-1,0 1 0,-1 0 0,1-1 1,-1 1-1,1 0 0,0 0 1,-1 0-1,1 0 0,-1 1 1,1-1-1,0 1 0,-1-1 1,1 1-1,0 0 0,-1 0 0,1 0 1,0 0-1,0 0 0,0 1 1,0-1-1,-3 4 0,0-1-105,0 0 0,0 1 1,1 0-1,0 0 0,0 1 0,0-1 0,0 1 0,1 0 0,0-1 0,0 1 0,-3 11 0,5-10-41,-1-1-1,1 0 1,1 1-1,-1-1 1,1 1-1,0 0 1,0-1-1,1 1 1,0-1-1,3 13 1,-3-17-15,0 0 0,-1 0 1,1 0-1,0 0 0,0 0 0,0 0 1,1 0-1,-1-1 0,0 1 1,1 0-1,-1-1 0,1 1 0,0-1 1,-1 0-1,1 1 0,0-1 0,0 0 1,0 0-1,0 0 0,0 0 1,0-1-1,0 1 0,0 0 0,0-1 1,0 1-1,0-1 0,0 0 1,1 0-1,-1 0 0,0 0 0,0 0 1,0 0-1,0-1 0,1 1 0,2-1 1,4-2 13,-1-1 1,1 1-1,-1-1 1,1-1-1,-1 1 1,0-1-1,-1-1 1,1 0-1,-1 0 1,0 0-1,9-11 1,2-4 133,-1-1 0,23-38 1,-27 37-8,0 0 1,-1-1 0,-2-1 0,0 1 0,-2-2 0,0 1 0,-2-1 0,4-41 0,-12 36 48,2 30-195,0 1-1,0-1 0,0 1 0,0-1 1,0 1-1,0-1 0,0 0 1,-1 1-1,1-1 0,0 1 1,0-1-1,-1 1 0,1-1 1,0 1-1,-1-1 0,1 1 1,0 0-1,-1-1 0,1 1 0,-1-1 1,1 1-1,-1 0 0,1-1 1,-1 1-1,1 0 0,-1 0 1,1-1-1,-1 1 0,1 0 1,-1 0-1,0 0 0,1 0 1,-1 0-1,1 0 0,-1 0 1,1 0-1,-1 0 0,0 0 0,1 0 1,-1 0-1,1 0 0,-1 0 1,1 0-1,-1 1 0,0-1 1,1 0-1,-1 0 0,1 1 1,-1-1-1,0 1 0,-2 1-1,1 0-1,-1 0 1,1 1-1,-1-1 1,1 1-1,0-1 0,0 1 1,0 0-1,0 0 1,-2 4-1,-14 35-9,12-26 4,-5 13 0,-14 50 0,23-69 7,0-1-1,1 1 1,0-1-1,0 1 1,1 0-1,0 0 1,1-1-1,0 1 1,3 14-1,-3-22-1,-1 0 0,1 1 0,0-1 0,0 0 1,0 0-1,0 0 0,0 0 0,1 0 0,-1 0 0,1 0 0,-1 0 0,1-1 0,-1 1 0,1 0 0,0-1 0,0 1 0,0-1 0,0 0 0,0 0 0,2 1 1,0-1-6,-1 0 0,1 0 0,-1-1 0,0 1 1,1-1-1,-1 0 0,1 0 0,-1-1 1,1 1-1,-1-1 0,0 1 0,5-2 1,3-2-26,-1 0 0,0-1 1,0 0-1,0 0 1,-1-1-1,0 0 0,12-11 1,-15 11-8,0 1 0,-1-1-1,0 0 1,0 0 0,-1-1 0,5-8 0,-7 25-104,-3 9 127,1-13 23,0 1-1,0-1 1,0 1 0,1 0-1,-1-1 1,2 1-1,-1-1 1,1 0 0,0 1-1,4 7 1,-5-11 0,0-1 0,1 0 1,-1 0-1,1 0 0,0 0 0,-1 0 0,1-1 1,0 1-1,0 0 0,0-1 0,0 1 0,0-1 1,1 0-1,-1 0 0,0 0 0,1 0 0,-1 0 0,0 0 1,1-1-1,-1 1 0,1-1 0,-1 1 0,1-1 1,-1 0-1,1 0 0,0 0 0,-1-1 0,1 1 1,3-2-1,4 0 9,0-1 0,0-1 0,0 0 0,-1 0 0,0-1 0,0 0 0,0 0 0,-1-1 0,15-13 0,-9 7-138,-1-1-1,-1-1 1,0 0 0,16-27-1,-20 21-274,-10 18 116,-6 10 119,2 2 275,-1 1 1,2 0 0,-1-1 0,1 2-1,1-1 1,0 0 0,1 1 0,0 0 0,1 0-1,-2 15 1,4-26-97,0 0-1,0 0 1,0 0-1,0 0 1,0 0-1,0 0 1,1 0-1,-1 0 1,0 0 0,0 0-1,1 0 1,-1 0-1,1 0 1,-1 0-1,1 0 1,-1 0-1,1 0 1,-1 0-1,1-1 1,0 1-1,-1 0 1,1-1 0,0 1-1,0 0 1,0-1-1,-1 1 1,1-1-1,0 1 1,0-1-1,0 1 1,0-1-1,0 0 1,0 1-1,0-1 1,0 0 0,0 0-1,0 0 1,0 0-1,0 0 1,0 0-1,0 0 1,0 0-1,0 0 1,0 0-1,0-1 1,0 1-1,0 0 1,1-1 0,5-1-66,0-1 1,-1 1-1,1-1 1,-1 0-1,9-6 1,-11 6-128,0 1 1,0-1 0,0 1-1,-1-1 1,1 0-1,-1 0 1,0 0 0,0-1-1,0 1 1,0-1 0,-1 0-1,1 0 1,-1 0-1,3-8 1,-1 0-395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16748,'-2'1'107,"1"0"1,-1 0 0,1 1 0,0-1-1,-1 0 1,1 0 0,0 1 0,0-1-1,0 1 1,0-1 0,0 1 0,0-1-1,0 1 1,-1 3 0,-10 27 373,12-32-481,-5 14 105,1 1-1,1-1 0,-3 19 1,6-29-91,-1 1 0,1-1 1,0 0-1,0 0 1,0 0-1,1 0 0,-1 0 1,1 0-1,0 0 0,0 0 1,1 0-1,-1 0 0,1 0 1,0-1-1,0 1 0,4 6 1,-5-9 17,1 0 0,-1 0 0,0 0 0,0 0-1,1 0 1,-1 0 0,1 0 0,-1 0 0,0-1 0,1 1 0,0-1 0,-1 1 0,1-1 0,-1 1 0,1-1-1,0 0 1,-1 0 0,1 0 0,1 0 0,1 0 33,-1-1 0,1 0 0,-1 0 0,0 0 0,0 0 0,1 0 0,-1-1 0,5-2 0,4-4 176,-1-1 0,0 0-1,13-14 1,-21 20-183,12-11 171,-1-1 1,-1-1-1,0 0 0,17-28 0,-31 41-187,-5 9-25,-8 10-12,8-5-14,-1 0 1,2 1-1,-1 0 1,-5 20-1,9-25 8,1 0-1,-1 0 0,1 0 0,1 0 1,-1 0-1,1 0 0,0 0 1,1 0-1,-1 0 0,3 8 1,-2-12-31,0-1 1,0 1 0,0-1-1,0 0 1,0 1 0,1-1-1,-1 0 1,1 0 0,-1 0-1,1 0 1,0 0 0,0 0-1,0 0 1,0-1 0,0 1-1,0-1 1,1 1 0,-1-1 0,0 0-1,1 0 1,-1 0 0,1 0-1,-1 0 1,1-1 0,0 1-1,2-1 1,0 1-42,0-1 0,-1 0 0,1 0 0,-1 0 0,1-1 0,-1 0 0,1 0 0,-1 0 0,1 0 0,-1-1 0,0 1 0,1-1 0,-1-1 0,4-1 0,13-15-258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19076,'-4'-6'1848,"10"3"-1271,2 2-241,7 1 784,3 1-976,4 5 56,2 1-240,5 9-208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3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136 339 17068,'-1'-1'143,"0"0"0,1 0 0,-1 0 1,0 0-1,0 0 0,1 0 1,-1 0-1,0 0 0,0 0 0,0 0 1,0 1-1,0-1 0,0 0 0,-1 1 1,1-1-1,0 1 0,0-1 0,0 1 1,-1-1-1,1 1 0,0 0 1,0 0-1,-1 0 0,1-1 0,0 1 1,-1 0-1,1 1 0,0-1 0,0 0 1,-1 0-1,1 1 0,-3 0 1,-1 0 213,-1 0 1,0 1 0,1 0 0,-1 0-1,1 1 1,-6 2 0,7-1-271,-1 0 0,1-1 0,0 2 0,0-1 0,1 0 0,-1 1 0,1 0 0,0 0 0,0 0 0,0 0 0,1 0 0,0 0 0,0 1 0,0-1 0,1 1 0,-2 8 0,3-11-65,0-1 1,-1 0 0,1 0 0,0 0 0,0 1 0,0-1-1,0 0 1,1 0 0,-1 1 0,1-1 0,-1 0 0,1 0-1,0 0 1,0 0 0,0 0 0,0 0 0,0 0-1,0 0 1,0 0 0,1 0 0,-1 0 0,1-1 0,-1 1-1,1-1 1,0 1 0,-1-1 0,1 0 0,0 1 0,0-1-1,0 0 1,0 0 0,0 0 0,0-1 0,1 1 0,-1 0-1,0-1 1,0 0 0,0 1 0,1-1 0,-1 0 0,0 0-1,0 0 1,3-1 0,4 0 28,0 0 0,0-1 0,0 0 0,0 0 0,-1-1 0,1 0 0,-1-1 0,0 0 0,0 0 0,0-1 0,0 0 0,10-9 0,-1-1 38,0 0 1,-1-2-1,25-31 0,-22 21 27,0 0-1,26-56 1,-36 65-79,-2-1 0,0 0 0,-1 0 0,-1 0 0,5-40-1,-11 20-10,1 38-26,-1-1 1,1 1-1,0 0 0,-1 0 0,1-1 0,-1 1 0,1 0 0,-1 0 0,1 0 1,-1 0-1,0 0 0,-1-2 0,2 3-1,-1 0 0,1-1 0,-1 1 0,1 0 1,-1 0-1,1-1 0,-1 1 0,0 0 0,1 0 0,-1 0 0,1 0 0,-1 0 0,1 0 1,-1 0-1,0 0 0,1 0 0,-1 0 0,1 0 0,-1 0 0,0 0 0,1 0 0,-1 0 1,1 1-1,-1-1 0,1 0 0,-1 0 0,0 1 0,-4 2-4,1 0-1,1 0 1,-1 0 0,0 1-1,1-1 1,0 1 0,-1 0 0,2 0-1,-5 6 1,-21 44-52,24-46 43,-7 16-107,2 1 1,0 0-1,-6 27 1,12-41-42,1 0 0,1 0-1,0 0 1,0 0 0,1 0 0,0 0 0,1 1 0,0-1 0,6 20 0,-6-27 116,1 1 1,0-1-1,0 0 1,0 0-1,1-1 1,3 5-1,17 18-401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85 21036,'9'-13'794,"0"-1"0,14-13-1,-20 24-693,-1 0-1,1 1 1,0-1-1,0 1 1,0 0 0,0 0-1,1 0 1,-1 0-1,1 0 1,-1 1 0,1-1-1,-1 1 1,1 0-1,0 0 1,4 0 0,-7 0-70,0 1 0,0 0 0,0 0-1,0 1 1,0-1 0,0 0 0,0 0 0,0 0 0,0 1 0,0-1 0,0 0 0,0 1 0,0-1 0,0 1 0,0-1 0,0 1 0,0-1 0,-1 1 0,1 0 0,0-1 0,0 1 0,0 1 0,0 0-6,0 0 1,0 0 0,0 0 0,-1 0 0,1 0 0,-1 0 0,1 0-1,-1 0 1,0 0 0,0 0 0,0 2 0,0 5 4,-1 1 0,-1-1 0,0 0 0,-3 11 0,-14 31 27,-3 1-1,-1-2 1,-43 67 0,22-41 106,34-56-60,10-19-97,0-1 1,0 0-1,-1 0 0,1 0 1,0 1-1,0-1 1,0 0-1,0 0 0,0 1 1,0-1-1,0 0 1,0 0-1,0 1 0,0-1 1,0 0-1,0 0 1,0 0-1,0 1 1,0-1-1,0 0 0,0 0 1,0 1-1,0-1 1,0 0-1,1 0 0,-1 0 1,0 1-1,0-1 1,0 0-1,0 0 0,0 0 1,1 0-1,-1 1 1,0-1-1,0 0 1,1 0-1,9 0 126,14-9 29,-22 8-137,255-105-947,-256 105 897,0 1 0,0 0 0,0 0-1,0-1 1,0 1 0,0-1 0,0 1-1,0-1 1,0 1 0,0-1 0,0 0-1,0 1 1,0-1 0,-1 0 0,1 0-1,0 0 1,0 1 0,-1-1 0,1 0 0,-1 0-1,1 0 1,-1 0 0,1 0 0,-1 0-1,1-1 1,-10-7-440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16980,'16'5'1520,"14"-1"-1096,6-1-160,11-3 208,6 0-544,4-4 256,1 1-152,0 1-232</inkml:trace>
  <inkml:trace contextRef="#ctx0" brushRef="#br0" timeOffset="1.39">577 29 17764,'4'9'1632,"2"4"-1184,-2-2-392,2-1 1537,1-3-985,2-3-136,1-4-104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168 120 19404,'-8'30'1632,"2"2"-1375,-1 2-129,3 5 504,4 2-712,0 1-176,4-2-441,3-3-111,-4-4-216,-3-4-144,0-9-1001,-4-6 1433,-8-10-88,-4-5-104</inkml:trace>
  <inkml:trace contextRef="#ctx0" brushRef="#br0" timeOffset="1">1 249 12739,'0'-13'469,"0"1"0,1-1 0,1 0 1,0 1-1,0-1 0,2 1 0,5-17 0,-5 22-122,0-1-1,0 1 1,0 0-1,1 0 1,0 0-1,0 1 1,1 0-1,0 0 1,0 0-1,0 1 1,1 0-1,9-6 0,-4 5 33,0-1-1,1 2 0,-1 0 1,1 0-1,0 1 0,0 1 1,19-3-1,-27 5-297,1 1 0,0-1 0,0 1 0,0 0 0,0 0 0,0 0 0,0 1 0,0 0 0,0 0 0,-1 1 0,1 0 1,0 0-1,-1 0 0,1 1 0,-1-1 0,0 1 0,0 0 0,9 8 0,-11-7-50,1 1 0,-2-1 0,1 1 0,0-1 0,-1 1 0,0 0 0,0 0 0,0 0 0,-1 0 0,0 0 0,0 1 0,0-1 0,0 0 0,-1 1 0,0-1 0,0 0 0,-1 0 0,1 1 0,-1-1 0,0 0 0,-1 0 1,-1 6-1,0 0-3,-1 0 0,-1 0 0,1-1 0,-2 1 0,1-1 0,-2 0 0,1 0 0,-1-1 1,-8 9-1,14-18-84,0 0 0,1 1 0,-1-1 0,1 1 0,-1-1 0,1 1 1,-1 0-1,1-1 0,-1 1 0,1-1 0,0 1 0,-1 0 0,1-1 0,0 1 1,-1 0-1,1-1 0,0 1 0,0 1 0,9 2-1437,7 1 747,-10-2 616,0 0 0,0 1 1,-1 0-1,1 0 0,-1 0 0,0 0 1,0 1-1,0 0 0,-1 0 0,0 0 1,0 1-1,0 0 0,0 0 0,-1 0 1,4 9-1,-5-9 253,0 0 1,-1-1-1,1 1 1,-1 1-1,0-1 1,-1 0-1,0 0 1,0 0-1,0 0 1,0 0-1,-1 0 1,0 0-1,-1 0 1,1 0-1,-1 0 1,0 0-1,-4 8 1,-1-2 160,0 0 1,-1 0 0,-1 0 0,1-1 0,-2 0 0,0-1-1,0 0 1,-1 0 0,0-1 0,0-1 0,-1 0 0,0 0-1,-22 9 1,33-16-311,-1-1 0,0 1 0,0 0 0,0-1 0,0 0 0,0 1-1,1-1 1,-1 0 0,0 0 0,0 0 0,0 0 0,0-1 0,0 1 0,0 0 0,0-1-1,-3 0 1,5 0 15,-1 1 0,1 0 0,0-1 0,-1 1 0,1 0 0,-1-1 0,1 1 0,0-1 0,-1 1 0,1-1 0,0 1 0,0 0 0,-1-1 0,1 1 0,0-1 0,0 1 0,0-1 0,-1 0 0,1 1 0,0-1 0,0 1 0,0-2 0,0 1-3,1-1 1,-1 1 0,0-1-1,1 1 1,-1-1-1,1 1 1,-1-1-1,1 1 1,0-1-1,0 1 1,1-2-1,15-19-280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23013,'-11'15'1784,"1"-5"-2000,-3-10 112,-2-5 1409,7-8-1257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 16996,'-1'-13'2495,"-6"28"-1178,-6 37-717,2 2 0,3-1 0,1 1 0,3 106 0,4-146-485,1 1-1,0-1 1,2 1 0,-1-1 0,2 0 0,6 17 0,-9-28-96,0 0 0,0-1 1,0 1-1,1-1 1,-1 1-1,1-1 0,-1 0 1,1 0-1,0 0 0,0 1 1,0-2-1,0 1 0,0 0 1,1 0-1,-1-1 1,0 1-1,1-1 0,0 0 1,-1 0-1,1 0 0,-1 0 1,1 0-1,0 0 0,0-1 1,0 1-1,-1-1 0,1 0 1,0 0-1,0 0 1,0 0-1,-1 0 0,1-1 1,0 1-1,0-1 0,0 0 1,-1 0-1,1 0 0,4-2 1,3-2 27,0-1 0,0 1 0,-1-2 1,0 1-1,0-1 0,-1 0 0,1-1 0,-2 0 1,1-1-1,-1 1 0,8-14 0,-3 3 87,0-1 0,-2 0 0,0-1 0,10-34 0,-16 40-9,-4 15-123,0 0 1,0 0 0,0 0 0,0 0-1,0 0 1,0 0 0,-1 0 0,1 0-1,0 0 1,0 1 0,0-1 0,0 0-1,0 0 1,0 0 0,0 0 0,0 0-1,0 0 1,0 0 0,0 0-1,0 0 1,0 0 0,0 0 0,0 0-1,0 0 1,0 0 0,0 0 0,0 0-1,0 0 1,-1 0 0,1 0 0,0 0-1,0 0 1,0-1 0,0 1 0,0 0-1,0 0 1,0 0 0,0 0 0,0 0-1,0 0 1,0 0 0,0 0 0,0 0-1,0 0 1,0 0 0,-9 25 101,8-18-97,-11 66-28,11-65 0,0 1 0,1-1 0,0 0 0,1 0 0,0 0-1,3 15 1,-4-22 16,0 0 1,1 0-1,-1 0 0,1 0 0,-1 0 0,0 0 0,1 0 0,0 0 0,-1 0 0,1 0 0,-1-1 0,1 1 0,0 0 0,0 0 0,-1-1 0,1 1 0,0 0 0,0-1 1,0 1-1,0-1 0,0 1 0,0-1 0,0 1 0,2-1 0,-1 0-2,0 0 1,0 0-1,-1 0 0,1 0 1,0 0-1,0-1 1,0 1-1,0-1 0,0 0 1,0 1-1,-1-1 1,4-2-1,2-1-7,-1-1 1,1 0-1,-1 0 1,0 0-1,8-10 1,3-6 14,-2-1-1,0 0 1,-2-1 0,0-1 0,18-49 0,-44 115-27,2-1 0,1 1 0,-3 48 0,12-86-41,2 28-895,-1-32 940,0 1 0,0 0 0,0-1 0,0 1 0,0-1 0,1 1 0,-1 0 0,0-1 0,1 1 0,-1-1 0,0 1 0,1-1 0,-1 1 0,0-1 0,1 1 0,-1-1 0,1 1 0,-1-1 0,1 0 0,-1 1 0,1-1 0,-1 0 0,1 1 0,0-1 0,-1 0-1,1 0 1,-1 1 0,1-1 0,0 0 0,-1 0 0,1 0 0,0 0 0,-1 0 0,1 0 0,0 0 0,-1 0 0,1 0 0,-1 0 0,1 0 0,0 0 0,0-1 0,15-5-362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21741,'-9'10'848,"-4"11"-168,-7 6-112,4-3-144,-2 8-104,2-7-72,-17 33 432,3-5-199,1-4-553,5-5-297,5-8-519,3-9-200,5-13 1872,1-6-1088,3-14-152,-1-10-80</inkml:trace>
  <inkml:trace contextRef="#ctx0" brushRef="#br0" timeOffset="1">1 137 14723,'11'4'2193,"2"4"-1161,3 7-408,3 3 2105,4 4-1553,2 1-216,1 1-264,0 2-168,-3-3-504,-2-2-512,-2-3 504,-2-1-112,2-10-120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77 199 18676,'-1'2'253,"0"0"0,0 0 0,1 0 0,-1 1 0,0-1 0,1 0 0,-1 0 0,1 1 0,0-1 0,0 0 0,0 1 0,0-1 0,0 0 0,0 1 0,1-1 1,-1 0-1,1 0 0,0 1 0,1 2 0,-2-4-178,1 0 1,-1-1 0,1 1 0,-1 0 0,1-1 0,-1 1-1,1-1 1,-1 1 0,1 0 0,0-1 0,-1 1 0,1-1-1,0 0 1,-1 1 0,1-1 0,0 1 0,0-1-1,0 0 1,-1 0 0,1 1 0,2-1 0,-2 0-43,1 0 0,-1-1 1,1 1-1,-1 0 1,1-1-1,-1 1 0,0-1 1,1 0-1,-1 1 1,1-1-1,-1 0 0,0 0 1,0 0-1,0 0 0,1 0 1,0-1-1,4-5 62,0 0 1,-1 0-1,0-1 0,0 1 0,0-1 1,-1 0-1,0 0 0,-1-1 0,0 1 1,3-15-1,-4 15-54,0 0 0,-1 0 0,0 0 0,-1 0 0,1 0 0,-1 0 0,-1 0-1,0 0 1,0 0 0,0 0 0,-6-15 0,7 21-49,-1 0 0,0 0 0,1 1-1,-1-1 1,0 0 0,0 0 0,0 1-1,0-1 1,0 1 0,0-1 0,0 1 0,-1 0-1,1-1 1,0 1 0,-1 0 0,1 0-1,-1 0 1,0 0 0,1 0 0,-1 0 0,0 0-1,1 0 1,-1 1 0,0-1 0,0 1 0,0-1-1,0 1 1,1 0 0,-1 0 0,0 0-1,0 0 1,0 0 0,0 0 0,0 0 0,0 1-1,1-1 1,-1 1 0,0-1 0,0 1-1,-2 1 1,-1 1-29,0 0-1,0 1 1,0-1-1,0 1 0,1 0 1,0 0-1,0 1 1,0-1-1,0 1 0,1 0 1,-1 0-1,-2 6 1,-2 6-71,1 1 1,0 0-1,-6 29 1,11-36 87,0 0 0,0 1-1,1-1 1,1 0 0,0 0 0,0 0 0,3 16 0,-2-25 19,-1 0 0,0-1 1,1 1-1,-1 0 0,1-1 0,-1 1 1,1 0-1,0-1 0,0 1 0,-1-1 1,1 1-1,0-1 0,0 0 0,1 1 1,-1-1-1,0 0 0,0 0 0,1 0 1,-1 0-1,0 0 0,1 0 0,-1 0 1,1 0-1,0 0 0,-1-1 0,1 1 1,-1-1-1,1 1 0,0-1 0,0 0 1,-1 0-1,1 1 0,0-1 0,-1 0 1,1-1-1,0 1 0,0 0 0,-1 0 1,1-1-1,0 1 0,-1-1 0,4-1 1,6-2 1,0-1 1,0 0 0,0-1-1,16-12 1,-24 16-1,56-42 21,-38 27-12,1 1 1,1 1 0,0 1-1,29-13 1,-51 26-12,1 0 1,-1 1-1,1-1 0,-1 1 1,1-1-1,0 1 1,-1 0-1,1-1 0,-1 1 1,1 0-1,0 0 0,-1 0 1,1 0-1,-1 1 0,1-1 1,-1 0-1,1 1 1,0-1-1,-1 1 0,1-1 1,-1 1-1,0 0 0,1 0 1,-1-1-1,1 1 1,-1 0-1,0 0 0,0 0 1,0 1-1,0-1 0,1 0 1,-2 0-1,1 1 0,0-1 1,0 0-1,0 1 1,0-1-1,-1 1 0,1-1 1,-1 1-1,1 2 0,2 7-6,-1 1-1,0-1 1,-1 1-1,0 19 1,0-13 3,-1-17 7,0 0 1,0 1-1,0-1 1,0 0-1,0 0 1,0 1-1,0-1 1,0 0-1,1 0 1,-1 1-1,1-1 1,-1 0-1,1 0 1,-1 0-1,1 0 1,0 0-1,-1 0 1,1 0-1,1 1 1,-1-2 3,0 1-1,0-1 1,0-1-1,0 1 1,0 0 0,0 0-1,0 0 1,0-1 0,0 1-1,0 0 1,0-1 0,0 1-1,0-1 1,0 1 0,0-1-1,0 1 1,-1-1-1,1 0 1,0 1 0,0-1-1,-1 0 1,1 0 0,1-1-1,41-46 135,-31 34-149,0 0-1,1 1 1,0 0 0,1 0-1,26-16 1,-38 27-14,0 1 1,-1 0-1,1 1 1,0-1-1,0 0 1,0 0-1,-1 1 1,1-1-1,0 1 1,0 0-1,0-1 1,0 1-1,0 0 1,0 0-1,0 0 0,0 0 1,0 1-1,0-1 1,2 1-1,-2 0 1,-1 0 0,1 0-1,-1 0 1,0 1 0,1-1-1,-1 0 1,0 1 0,0-1-1,0 0 1,0 1 0,0 0-1,0-1 1,0 1 0,0 0-1,-1-1 1,1 1-1,-1 0 1,1-1 0,-1 1-1,1 3 1,-1 9-85,0-12 111,0 0 0,0 0 0,0 0 0,0-1 0,0 1-1,1 0 1,-1 0 0,0 0 0,1 0 0,0 2 0,0-4 5,-1 0 0,1 0-1,-1 0 1,0 0 0,1 0 0,-1 0-1,0 0 1,1 0 0,-1 0-1,1 0 1,-1 0 0,0 0 0,1 0-1,-1 0 1,0-1 0,1 1 0,-1 0-1,0 0 1,1 0 0,-1 0 0,0-1-1,1 1 1,-1 0 0,0 0-1,1-1 1,-1 1 0,0 0 0,0-1-1,1 1 1,-1 0 0,0 0 0,0-1-1,13-14 158,-12 13-129,8-9 61,-3 2-55,0 1-1,0 0 0,1 1 0,0-1 0,0 1 0,1 1 1,0-1-1,0 1 0,0 1 0,13-7 0,-20 12-45,0-1 1,0 1-1,0-1 0,0 1 0,1 0 0,-1-1 0,0 1 1,0 0-1,0 0 0,1 0 0,-1 0 0,0 0 0,0 0 0,0 0 1,1 1-1,-1-1 0,0 0 0,0 1 0,0-1 0,0 0 0,0 1 1,0-1-1,0 1 0,0 0 0,0-1 0,0 1 0,0 0 0,0 0 1,0 0-1,1 1 0,-1 0-65,1 1 0,-1 0 0,0 0 1,0-1-1,0 1 0,0 0 0,0 0 0,0 0 1,-1 0-1,0 0 0,1 1 0,-1 2 0,-1 0-94,1 0-1,0 0 0,-1-1 0,0 1 0,-1 0 0,-2 7 0,3-11 112,1 0-1,-1 0 1,0 0 0,0 0 0,0 0 0,0 0 0,0-1-1,-1 1 1,1 0 0,0-1 0,-1 1 0,1-1-1,-1 1 1,0-1 0,1 0 0,-4 2 0,-8-1-385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19284,'-30'198'5916,"25"-150"-5502,3 0 1,4 55-1,-2-100-404,0 1-1,1 0 1,-1 0 0,1-1 0,0 1-1,0 0 1,0-1 0,1 1 0,-1-1-1,1 1 1,0-1 0,3 5 0,-4-7-8,1 0 0,-1 0 0,0 0 0,1 0 1,-1 0-1,1 0 0,-1 0 0,1-1 0,-1 1 1,1-1-1,0 1 0,-1-1 0,1 0 0,0 1 0,-1-1 1,1 0-1,0 0 0,-1 0 0,1 0 0,0 0 1,-1-1-1,1 1 0,0 0 0,-1-1 0,1 1 1,-1-1-1,1 0 0,-1 0 0,1 1 0,1-2 1,19-12 22,-13 8-22,-1 1 0,1 0 0,1 0 1,17-6-1,-26 11-4,1-1 1,-1 1-1,1-1 1,-1 1 0,1 0-1,-1 0 1,1 0-1,-1 0 1,1 0-1,-1 0 1,1 0 0,-1 0-1,1 1 1,-1-1-1,0 1 1,1-1-1,-1 1 1,1-1 0,-1 1-1,0 0 1,1-1-1,-1 1 1,0 0-1,0 0 1,0 0 0,0 0-1,0 0 1,0 1-1,0-1 1,0 0 0,0 0-1,0 1 1,-1-1-1,1 0 1,0 1-1,-1-1 1,1 0 0,-1 1-1,1 2 1,0 1 24,-1 0 1,0 0-1,1 0 0,-1 0 1,-1 0-1,1 0 1,-1 0-1,0 0 1,0 0-1,0 0 1,-1 0-1,0 0 0,0-1 1,0 1-1,-1 0 1,1-1-1,-1 0 1,0 0-1,0 0 1,0 0-1,-6 4 1,2 0 77,0-1 0,-1 0 0,-1 0 1,1-1-1,-1 0 0,0 0 0,0-1 1,0-1-1,-15 6 0,19-9-125,1 0 1,-1 0-1,1 0 0,-1-1 0,1 0 1,-1 0-1,1 0 0,-1 0 0,0-1 1,1 0-1,0 0 0,-1 0 1,1 0-1,0-1 0,-7-2 0,10 3-109,-1 0 0,0 0-1,1-1 1,-1 1-1,1 0 1,-1 0-1,1-1 1,0 1 0,0-1-1,0 1 1,0-1-1,0 0 1,0 1 0,0-1-1,0 0 1,0 0-1,1 1 1,-1-1-1,1 0 1,-1 0 0,1 0-1,0 0 1,0 0-1,0 0 1,0 0 0,0 0-1,0 1 1,0-1-1,1 0 1,-1 0 0,1 0-1,0 0 1,-1 0-1,1 1 1,0-1-1,0 0 1,0 1 0,2-3-1,-1 1-67,0 0 0,0 0 0,0 0 1,1 0-1,0 0 0,-1 1 0,1 0 0,0-1 0,5-2 0,12-7-1027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18180,'0'2'1480,"2"-2"-1240,2 0-360,5-2 1000,1-1-512,-5 5-271,1 2-137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 17692,'0'0'122,"0"-1"1,0 0 0,0 1 0,-1-1-1,1 0 1,0 1 0,0-1-1,-1 1 1,1-1 0,0 0-1,-1 1 1,1-1 0,0 1 0,-1-1-1,1 1 1,-1-1 0,1 1-1,-1-1 1,1 1 0,-1 0-1,1-1 1,-2 0 0,1 2-30,1-1 0,-1 0 0,1 0 0,-1 0 1,1 0-1,-1 0 0,1 0 0,-1 0 0,0 1 0,1-1 1,-1 0-1,1 0 0,-1 1 0,1-1 0,0 0 0,-1 1 1,1-1-1,-1 1 0,1-1 0,-1 1 0,-1 2 197,0 0-1,0 0 1,0 0-1,0 0 1,1 0 0,0 0-1,-2 5 1,0 5-18,1-1 1,0 0 0,1 1 0,1 22 0,0-30-269,1-1 0,-1 1 1,1-1-1,0 1 0,0-1 1,0 1-1,0-1 0,1 0 1,0 0-1,0 0 0,0 0 1,0 0-1,1 0 0,-1 0 1,1-1-1,5 5 0,-6-6 3,1-1-1,-1 1 1,0-1 0,1 0-1,-1 0 1,1 0-1,-1 0 1,1-1-1,-1 1 1,1-1 0,0 0-1,-1 1 1,1-1-1,0 0 1,-1 0-1,1-1 1,0 1 0,-1-1-1,1 1 1,0-1-1,-1 0 1,1 0-1,-1 0 1,0 0 0,1 0-1,-1-1 1,0 1-1,0-1 1,3-2-1,8-6 77,-1-1-1,0 0 0,17-21 1,-18 20-8,-1-1-5,-8 9-55,0 1 0,1 1 1,-1-1-1,1 0 0,-1 1 1,1-1-1,0 1 0,6-4 1,-9 6-18,1 0 1,-1 0-1,1 0 0,-1 0 1,1 0-1,-1 0 0,1 1 1,-1-1-1,1 0 1,-1 0-1,0 0 0,1 1 1,-1-1-1,1 0 0,-1 1 1,0-1-1,1 0 1,-1 1-1,0-1 0,1 0 1,-1 1-1,0-1 1,1 1-1,-1-1 0,0 1 1,0-1-1,0 1 0,0-1 1,1 1-1,-1-1 1,0 0-1,0 1 0,0-1 1,0 1-1,0-1 0,0 1 1,0-1-1,0 2 1,3 29-57,-3-21 39,0-9 20,1 0 0,-1-1 0,0 1 0,0 0 0,0 0 0,1 0 0,-1 0 0,0 0 0,1 0 0,-1-1 0,1 1 0,-1 0 0,1 0 0,0-1 0,-1 1 0,1 0 0,0-1 0,-1 1 0,1 0 0,0-1 0,0 1 0,-1-1 0,1 1 0,0-1 0,0 0 0,0 1 0,0-1 0,0 0 0,-1 0 0,1 1 0,0-1 0,0 0 0,0 0 0,0 0 0,0 0 0,0 0 0,0 0 0,0 0 0,0-1 0,0 1 0,0 0 0,1-1 0,6-2 9,1 1 0,-1-1 0,13-8 0,-13 7-13,24-10 22,32-16 6,-60 27-7,1 1-1,-1-1 1,0 0-1,0 0 1,0 0-1,-1-1 1,1 0 0,-1 1-1,0-1 1,5-8-1,-7 10-31,0 1 1,-1-1-1,1 1 0,-1-1 1,1 1-1,-1-1 0,0 0 0,0 1 1,0-1-1,0 0 0,0 1 1,0-1-1,0 1 0,0-1 0,-1 0 1,1 1-1,-1-1 0,1 1 1,-1-1-1,0-1 0,0 2-131,1 0-1,-1 1 1,1-1 0,-1 0-1,0 1 1,0-1 0,1 0-1,-1 1 1,0-1-1,0 1 1,1-1 0,-1 1-1,0-1 1,0 1 0,0 0-1,0-1 1,0 1 0,0 0-1,0 0 1,0-1-1,0 1 1,-1 0 0,2 0 79,-1 0 1,1 0-1,0 0 1,0 0 0,-1 0-1,1 1 1,0-1-1,-1 0 1,1 0-1,0 0 1,0 0 0,-1 0-1,1 0 1,0 0-1,0 1 1,0-1-1,-1 0 1,1 0 0,0 0-1,0 1 1,0-1-1,-1 0 1,1 0-1,0 1 1,0-1 0,0 0-1,0 0 1,0 1-1,-1-1 1,1 0 0,0 0-1,0 1 1,0-1-1,0 0 1,0 0-1,0 1 1,0-1 0,0 0-1,0 1 1,0-1-1,0 0 1,0 0-1,0 1 1,1-1 0,-1 0-1,0 1 1,0-1-1,0 0 1,0 0-1,0 0 1,0 1 0,1-1-1,-1 0 1,0 0-1,0 1 1,0-1-1,1 0 1,-1 0 0,0 0-1,0 0 1,1 1-1,-1-1 1,0 0-1,0 0 1,1 0 0,-1 0-1,1 0 1,11 8-1374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16 20660,'0'0'83,"-1"-1"0,1 0 1,0 1-1,0-1 0,0 1 0,0-1 0,0 1 0,-1-1 0,1 0 0,0 1 0,0-1 0,-1 1 0,1-1 0,0 1 0,-1-1 0,1 1 0,-1 0 0,1-1 0,0 1 0,-1-1 0,1 1 0,-1 0 0,1-1 0,-1 1 0,0 0 0,1 0 0,-1 0 0,0-1 0,-23-1 1123,18 2-869,-1 1 0,1 0 1,-1 0-1,1 1 0,-8 2 1,10-2-289,-1 1 0,1-1 1,0 1-1,0-1 1,0 1-1,0 1 0,1-1 1,-1 0-1,1 1 0,0 0 1,0 0-1,0 0 1,0 0-1,1 0 0,-3 6 1,2-3-40,1 0 1,0 0-1,1 1 1,-1-1-1,1 0 1,1 1-1,0-1 1,0 1-1,1 8 1,3 8-25,1 0 0,1 0 0,1 0 0,1-1 0,12 24-1,14 27 25,-7-17-292,38 115 1,-64-166 286,1 1 0,-1-1-1,-1 1 1,1 0 0,-1-1 0,0 1-1,-1 0 1,1-1 0,-3 8 0,3-13 11,0 1 0,-1-1 0,1 0 0,-1 1 1,1-1-1,-1 0 0,0 0 0,1 0 0,-1 0 1,0 1-1,0-1 0,0 0 0,0 0 0,0-1 1,0 1-1,0 0 0,0 0 0,0 0 1,-3 1-1,3-2 16,-1 0 0,0 0 0,0 0 0,0 0 0,0 0 0,0 0 0,0 0 0,0 0 1,0-1-1,0 1 0,0-1 0,0 0 0,0 1 0,0-1 0,1 0 0,-1 0 0,0 0 0,-1-2 1,-8-4 60,1-1 1,0 0 0,1-1-1,-1 0 1,2-1 0,-1 0-1,2 0 1,-13-21 0,10 13-57,0-1 1,2 1-1,0-1 1,-9-38-1,16 50-44,-1 0 0,1 0 0,0-1 0,1 1 0,0 0-1,0 0 1,1-1 0,-1 1 0,5-14 0,-4 17-33,1-1 0,0 0-1,0 0 1,1 1 0,0 0 0,-1-1 0,1 1 0,1 0 0,-1 0 0,1 1-1,-1-1 1,1 1 0,0-1 0,8-3 0,17-9-634,1 2 1,1 1-1,64-17 1,-56 18 422,27-8-389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52 460 16940,'-51'25'2273,"68"-26"-528,21-6-804,591-125 2186,329 3-2898,-685 103-458,451-46 84,-11-22-791,-690 91 887,139-18-234,-122 22 75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 17684,'-2'-23'2258,"-3"33"-778,-3 41-96,1 24-1026,4 1-1,13 149 0,-9-215-336,1 0-1,0 0 0,0 0 1,1 0-1,0 0 0,9 17 1,-11-25-8,0 0 0,0 0 0,1 0 1,-1 0-1,1 0 0,0 0 0,-1 0 0,1-1 1,0 1-1,0-1 0,0 1 0,0-1 1,0 0-1,0 0 0,1 0 0,-1 0 1,0 0-1,1 0 0,-1-1 0,0 1 1,1-1-1,-1 1 0,1-1 0,-1 0 1,0 0-1,1 0 0,-1 0 0,1-1 1,-1 1-1,1-1 0,-1 1 0,0-1 1,1 0-1,-1 0 0,2-1 0,10-5 43,-1 0 0,0 0-1,-1-1 1,0-1 0,0 0-1,-1-1 1,0 0 0,10-12-1,-2-1 72,0-1 0,30-50 0,-46 69-112,1-1 14,0 0 1,-1-1 0,1 0-1,-1 0 1,-1 0-1,1 0 1,-1-1 0,1-7-1,-15 65 274,10-35-291,0 0 0,2 0-1,-1 0 1,2 0 0,0 0 0,4 15 0,-5-27-26,1 1 1,0-1 0,0 1-1,1-1 1,-1 0 0,1 1-1,-1-1 1,1 0 0,0 0-1,0 0 1,0 0 0,1-1-1,-1 1 1,1-1 0,-1 1-1,1-1 1,0 0 0,0 0-1,0 0 1,0 0 0,1-1-1,-1 1 1,0-1 0,1 0-1,-1 0 1,0 0 0,1 0-1,-1 0 1,1-1 0,5 0-1,26-4-1382,-10 1 642,-15 2 301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19940,'0'-13'1545,"0"6"-1313,-2 4-232,2 6-72,6 2-1297,-6 2 1273,2-2-336,-4 3-288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14955,'2'1'338,"1"0"-1,0-1 1,-1 1-1,1-1 0,0 1 1,0-1-1,0 0 1,-1 0-1,1 0 1,0-1-1,0 1 1,3-2-1,-2 1-40,0-1 1,0 0-1,-1 0 1,1-1-1,-1 1 1,0-1-1,6-5 1,-1-1 164,1 0 1,-1-1-1,-1 0 1,0 0-1,10-20 1,-14 24-307,0 0 1,0-1-1,-1 1 1,0-1-1,0 0 1,-1 1-1,0-1 1,0 0-1,0 0 1,-1 0-1,0-11 1,0 17-132,0 0-1,0 0 1,0 0-1,-1 0 1,1 0 0,0 0-1,0 0 1,0 0 0,-1 0-1,1 0 1,0 0-1,-1 0 1,1 0 0,-1 0-1,0 0 1,1 0 0,-1 0-1,0 1 1,1-1-1,-1 0 1,0 0 0,0 1-1,1-1 1,-1 0 0,0 1-1,0-1 1,0 1-1,0-1 1,0 1 0,0 0-1,0-1 1,0 1 0,0 0-1,0 0 1,0 0-1,0-1 1,0 1 0,0 0-1,-1 1 1,1-1-1,0 0 1,0 0 0,0 0-1,0 0 1,0 1 0,-1 0-1,-2 1 29,0-1-1,0 2 1,0-1-1,0 0 0,0 1 1,1 0-1,-1 0 1,1 0-1,-6 7 1,1 2-88,0 1 0,1 1 1,0-1-1,1 1 1,1 0-1,0 0 1,1 1-1,1-1 0,0 1 1,1 0-1,0 0 1,1 0-1,1 0 0,2 19 1,-2-30-62,1 0 0,-1 0 0,1 1 0,0-1 0,0 0 0,1 0 0,-1 0 0,1 0 1,0-1-1,0 1 0,0 0 0,1-1 0,-1 0 0,4 4 0,-4-5 75,0 0-1,0-1 1,0 1-1,1-1 1,-1 0-1,0 0 1,0 0-1,1 0 1,-1 0 0,1 0-1,-1-1 1,1 1-1,-1-1 1,1 0-1,-1 0 1,1 0-1,0 0 1,-1 0-1,1 0 1,-1-1 0,1 1-1,-1-1 1,1 1-1,2-3 1,25-10-489</inkml:trace>
  <inkml:trace contextRef="#ctx0" brushRef="#br0" timeOffset="1">413 56 17956,'-17'6'1464,"-7"8"-1120,-5 5-160,2 6 720,3 3-431,8 2-369,9 0-216,10-3-401,7-7-71,11-13-112,8-4-88,7-11-232,2-7-304,1-12 743,-3-7-119,0-11 216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 13083,'-3'-1'120,"0"0"1,0 1 0,0 0-1,0 0 1,0 0 0,0 0-1,0 0 1,-1 0-1,1 1 1,1 0 0,-1-1-1,0 1 1,0 0 0,0 0-1,0 1 1,1-1-1,-1 1 1,0-1 0,1 1-1,-1 0 1,1 0 0,0 0-1,0 0 1,0 0-1,0 1 1,-3 3 0,-3 4 180,1 1-1,0 0 1,1 0 0,-10 24 0,6-13-108,2 1 0,0 0 0,2 1 0,1 0 0,1-1 0,0 2 0,1 26 0,3-49-163,0 1 0,0-1 0,0 0-1,0 0 1,1 1 0,-1-1 0,1 0 0,-1 1-1,1-1 1,0 0 0,0 0 0,0 0 0,0 0-1,0 0 1,0 0 0,1 0 0,-1 0 0,1 0 0,-1-1-1,1 1 1,0 0 0,0-1 0,-1 0 0,5 3-1,-3-3-1,1 0-1,-1-1 0,0 1 0,1-1 1,-1 1-1,0-1 0,1 0 0,-1-1 1,0 1-1,1 0 0,-1-1 0,0 0 0,1 0 1,-1 0-1,0 0 0,4-2 0,27-15 105,-27 14-90,0-1 0,0 2 0,0-1-1,1 1 1,-1 0 0,1 1 0,0 0 0,11-2 0,-18 4-23,0 0 0,0 0 1,0 0-1,1 0 1,-1 0-1,0 1 0,0-1 1,0 0-1,0 1 1,0-1-1,0 1 0,0-1 1,0 1-1,0-1 1,0 1-1,0 0 0,0-1 1,0 1-1,0 0 1,1 1-1,-1 1 24,1-1-1,-1 0 1,0 1 0,0-1 0,0 1-1,0-1 1,0 1 0,0 4 0,1 6 115,-1-1 0,-1 0 0,-1 15 1,1-19-68,-13 84-683,14-109 364,1-14-104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14651,'0'-1'99,"0"1"-1,0 0 0,0 0 1,1-1-1,-1 1 0,0 0 1,0 0-1,0 0 1,1 0-1,-1-1 0,0 1 1,0 0-1,0 0 0,1 0 1,-1 0-1,0 0 1,0-1-1,1 1 0,-1 0 1,0 0-1,0 0 0,1 0 1,-1 0-1,0 0 1,0 0-1,1 0 0,-1 0 1,0 0-1,0 0 1,1 0-1,-1 0 0,0 0 1,1 1-1,1 8 1882,-4 20-167,1-23-1425,-13 99 2143,2-21-1939,-2 100-1,16-171-432,1-26-50,2-26 18,-3 7-38,-1 19-55,0 0 0,1 1-1,4-19 1,-6 30-35,0 1 1,0-1-1,0 1 1,0-1-1,0 1 1,0-1-1,1 1 1,-1-1-1,0 1 1,0-1-1,1 1 1,-1-1-1,0 1 1,1-1-1,-1 1 1,0-1-1,1 1 1,-1 0-1,1-1 1,-1 1-1,1 0 1,-1-1-1,1 1 1,-1 0-1,1 0 1,-1-1-1,1 1 1,-1 0-1,1 0 1,-1 0-1,1 0 1,-1 0-1,1 0 1,-1 0-1,1 0 1,0 0-1,-1 0 1,1 0-1,-1 0 1,1 0-1,-1 0 1,1 0-1,-1 0 1,1 1-1,-1-1 1,1 0-1,-1 0 1,2 1-1,26 24-40,-8-7 1,-16-16 37,-1 0 0,1 0 0,0 0 0,-1 0 0,1-1-1,0 0 1,0 0 0,0 0 0,0 0 0,0-1 0,0 1 0,0-1-1,0 0 1,0 0 0,0-1 0,0 1 0,0-1 0,0 0 0,0 0-1,0 0 1,0-1 0,0 1 0,0-1 0,5-4 0,-1 1 11,0-1 1,-1-1-1,0 1 1,0-1-1,-1 0 1,1-1-1,-2 0 1,1 0-1,5-11 1,-7 14-1,-2 9-10,-3 7-11,0-6 11,-2 13-12,0 1 1,1 0-1,1 0 0,3 32 1,-2-50 19,0 0-1,0 0 1,0-1 0,0 1 0,1 0 0,-1 0 0,0 0 0,0 0 0,1 0 0,-1-1 0,1 1 0,-1 0 0,0 0 0,1-1 0,-1 1 0,1 0 0,0-1-1,-1 1 1,1 0 0,0-1 0,-1 1 0,1-1 0,1 1 0,-1-1 4,0 1 0,0-1 1,-1 0-1,1 0 0,0-1 0,0 1 0,0 0 0,0 0 1,0 0-1,0-1 0,0 1 0,0 0 0,-1-1 1,1 1-1,0-1 0,0 1 0,0-1 0,0 0 0,6-5 71,0 0-1,0-1 1,8-11-1,-10 12-56,8-10 61,4-5 55,24-22-1,-37 39-141,1 0 1,0 0-1,0 0 0,0 0 0,1 1 0,-1 0 0,1 0 0,0 0 0,0 1 0,11-4 0,-15 6-10,0 0 0,0-1 1,0 1-1,0 0 0,0 0 1,0 0-1,1 0 0,-1 1 0,0-1 1,0 0-1,0 1 0,0 0 1,0-1-1,0 1 0,0 0 0,0 0 1,0 0-1,3 3 0,-3-2-4,0 0 0,1 1 0,-1-1-1,-1 1 1,1 0 0,0-1 0,-1 1-1,1 0 1,-1 0 0,0 0 0,1 5-1,1 6 10,0 1 0,-1 0 0,-1 1-1,-1 18 1,0-23 65,1-5-2,2-8-184,5-15-439,8-27-145,-10 25 378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 22389,'-3'-1'206,"-1"-1"1,1 1 0,-1 0 0,1 1-1,-1-1 1,1 1 0,-1-1-1,1 1 1,-1 0 0,0 0-1,1 1 1,-1-1 0,1 1 0,-1 0-1,1 0 1,0 0 0,-1 0-1,1 0 1,-6 4 0,4-2-210,1 0 1,-1 0-1,1 1 1,0-1-1,0 1 1,0 0-1,0 0 0,1 1 1,-1-1-1,1 1 1,-5 9-1,8-14-3,0 1-1,0-1 0,-1 1 0,1 0 1,0-1-1,0 1 0,0-1 1,0 1-1,0-1 0,-1 1 1,1 0-1,0-1 0,0 1 0,1-1 1,-1 1-1,0 0 0,0-1 1,0 1-1,0-1 0,0 1 0,1-1 1,-1 1-1,0-1 0,0 1 1,1-1-1,-1 1 0,0-1 0,1 1 1,-1-1-1,1 1 0,-1-1 1,0 0-1,1 1 0,-1-1 1,1 1-1,-1-1 0,1 0 0,-1 0 1,1 1-1,0-1 0,-1 0 1,1 0-1,-1 0 0,1 0 0,-1 0 1,1 0-1,1 1 0,32 0-118,-27-1 76,25-1-122,34 1-222,-61 1 335,1-1 1,0 1 0,-1 0 0,1 1 0,-1-1 0,1 1 0,-1 0-1,9 5 1,-12-6 61,0 1 1,-1-1-1,1 0 0,-1 1 0,0-1 0,1 1 0,-1-1 0,0 1 1,0-1-1,0 1 0,0 0 0,0 0 0,-1-1 0,1 1 0,0 0 1,-1 0-1,1 0 0,-1 0 0,0 0 0,0 0 0,0 0 0,0 0 1,0 0-1,0 0 0,0 0 0,0 0 0,-1 0 0,1-1 0,-1 1 1,0 0-1,1 0 0,-1 0 0,-2 2 0,-1 5 121,-1 0-1,-1 0 0,1-1 1,-1 0-1,-9 8 0,6-5 26,-1-2 1,0 1-1,-1-1 0,0-1 1,-15 9-1,23-15-115,0 0 0,0 0 0,0-1 0,-1 1 0,1-1 0,0 0 0,-1 0 0,1 0 0,-1 0 0,1-1 0,-1 1 0,1-1 0,-1 0 0,0 0 0,1 0 0,-1-1 0,1 1 0,-1-1 0,1 0 0,-1 0 0,1 0 0,0 0 1,-1-1-1,1 1 0,-4-4 0,-15-15 66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21677,'1'1'77,"0"-1"1,-1 0 0,1 1 0,-1-1 0,1 1-1,-1-1 1,1 1 0,-1-1 0,1 1 0,-1 0-1,0-1 1,1 1 0,-1 0 0,0-1-1,0 1 1,1 0 0,-1-1 0,0 1 0,0 0-1,0-1 1,0 1 0,0 0 0,0-1 0,0 3-1,0 25-58,0-17 219,2 67 223,4 1-1,4-1 1,34 139-1,-43-214-442,1 5 46,1 0 0,-1 0 0,7 12 0,-9-19-53,0 0 0,1-1 1,-1 1-1,0 0 0,1-1 1,-1 1-1,0 0 0,1-1 1,-1 1-1,0-1 0,1 1 1,-1-1-1,1 1 0,-1-1 1,1 1-1,-1-1 0,1 0 1,0 1-1,-1-1 0,1 0 1,-1 1-1,1-1 0,0 0 0,-1 0 1,1 1-1,0-1 0,-1 0 1,1 0-1,0 0 0,-1 0 1,1 0-1,0 0 0,0 0 1,-1 0-1,1 0 0,0 0 1,-1-1-1,1 1 0,0 0 1,-1 0-1,1-1 0,-1 1 1,1 0-1,0-1 0,-1 1 1,1-1-1,-1 1 0,1 0 0,-1-1 1,1 1-1,-1-1 0,0 0 1,1 1-1,-1-1 0,1 1 1,-1-1-1,0 0 0,1 0 1,3-6 63,0 0 1,0-1-1,-1 1 1,0-1-1,0 0 1,1-11 0,10-55 291,-9 43-268,-3 18-85,5-15-91,-7 28 74,0 0 0,0-1 0,0 1 1,0 0-1,0 0 0,0 0 0,0 0 0,0 0 0,0 0 0,0 0 1,0 0-1,0 0 0,0-1 0,1 1 0,-1 0 0,0 0 1,0 0-1,0 0 0,0 0 0,0 0 0,0 0 0,0 0 1,0 0-1,0 0 0,1 0 0,-1 0 0,0 0 0,0 0 0,0 0 1,0 0-1,0 0 0,0 0 0,0 0 0,1 0 0,-1 0 1,0 0-1,0 0 0,0 0 0,0 0 0,0 0 0,0 0 1,0 0-1,0 0 0,1 0 0,-1 0 0,0 0 0,0 0 1,0 1-1,6 6-78,3 12-38,3 12-39,11 23-37,-21-49 184,1 0 0,0-1-1,0 0 1,0 1 0,0-1 0,1 0 0,-1-1 0,8 6 0,-10-8 10,0 0 0,1 0 1,-1 0-1,1 0 0,-1 0 1,1 0-1,-1-1 0,1 1 1,-1-1-1,1 1 0,0-1 1,-1 0-1,1 0 0,0 1 1,0-1-1,-1 0 0,1-1 1,0 1-1,-1 0 0,1 0 1,0-1-1,2 0 0,-1-1 4,0 1 0,-1-1-1,1 0 1,0 0-1,-1 0 1,1 0 0,-1 0-1,0-1 1,0 1-1,0-1 1,2-3 0,1-3 9,0 0 0,0-1 0,-1 0 0,0 0 0,-1 0 0,3-14 0,-5 19-9,0 0-8,0 0 1,0 0-1,0 0 0,-1 0 0,0 0 0,0 0 0,0 1 0,0-1 0,-3-8 0,3 13 1,0 0-1,0 1 0,0-1 1,0 0-1,0 0 0,0 0 0,0 1 1,-1-1-1,1 0 0,0 0 1,0 1-1,0-1 0,0 0 1,0 0-1,-1 0 0,1 0 0,0 1 1,0-1-1,0 0 0,-1 0 1,1 0-1,0 0 0,0 0 1,-1 0-1,1 0 0,0 1 0,0-1 1,0 0-1,-1 0 0,1 0 1,0 0-1,0 0 0,-1 0 0,1 0 1,0 0-1,0 0 0,-1 0 1,1 0-1,0-1 0,0 1 1,-1 0-1,1 0 0,0 0 0,0 0 1,-1 0-1,1 0 0,0 0 1,0-1-1,0 1 0,0 0 1,-1 0-1,1 0 0,0 0 0,0-1 1,0 1-1,0 0 0,0 0 1,-1-1-1,1 1 0,0 0 1,0 0-1,0-1 0,-6 22-160,0 29-112,6-48 271,0 0 0,0 0 0,0 0 0,0 0 0,0 1 0,0-1 0,1 0 0,-1 0 0,1 0 0,0 0-1,-1 0 1,1 0 0,0 0 0,0 0 0,0 0 0,0 0 0,1 0 0,-1 0 0,0-1 0,3 2 0,-3-2 6,0-1 0,1 1 0,-1-1 0,1 1-1,-1-1 1,0 0 0,1 0 0,-1 0 0,1 0 0,-1 0 0,1 0 0,-1-1 0,1 1 0,-1 0 0,0-1-1,1 1 1,-1-1 0,0 1 0,1-1 0,-1 1 0,0-1 0,0 0 0,3-2 0,26-23 7,-28 24-9,18-20-215,-1-1 0,23-36 0,-42 59 209,0 0 0,0 0 0,0 0 0,0 1 0,0-1 0,0 0 0,0 0 0,0 0 0,0 0 0,0 0 0,1 0 0,-1 0 0,0 0 0,0 1 1,0-1-1,0 0 0,0 0 0,0 0 0,0 0 0,0 0 0,0 0 0,0 0 0,0 0 0,0 0 0,0 1 0,1-1 0,-1 0 0,0 0 0,0 0 0,0 0 0,0 0 0,0 0 0,0 0 1,0 0-1,1 0 0,-1 0 0,0 0 0,0 0 0,0 0 0,0 0 0,0 0 0,0 0 0,0 0 0,1 0 0,-1 0 0,0 0 0,0 0 0,0 0 0,0 0 0,0 0 0,0 0 1,0 0-1,0-1 0,1 1 0,-2 13-118,-5 13 8,3-11 155,-1 0 0,2 0 0,0 1 1,1-1-1,0 1 0,3 22 1,-3-37-38,1-1 0,0 0 0,0 1 0,0-1 1,0 1-1,0-1 0,0 0 0,0 1 0,0-1 0,1 0 1,-1 1-1,0-1 0,0 1 0,0-1 0,0 0 0,0 1 1,1-1-1,-1 0 0,0 1 0,0-1 0,1 0 0,-1 1 1,0-1-1,0 0 0,1 0 0,-1 1 0,0-1 0,1 0 1,-1 0-1,0 0 0,1 1 0,-1-1 0,0 0 1,1 0-1,-1 0 0,1 0 0,-1 0 0,0 0 0,1 0 1,-1 0-1,0 0 0,1 0 0,-1 0 0,1 0 0,-1 0 1,0 0-1,1 0 0,-1 0 0,1 0 0,-1 0 0,0-1 1,1 1-1,-1 0 0,0 0 0,1 0 0,-1-1 0,0 1 1,0 0-1,1-1 0,-1 1 0,1-1 0,15-19 504,3-19-233,-11 17-213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16396,'0'9'1256,"4"-9"-1208,4-5-288,2-7 680,-2-3-128,2-1-264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20388,'4'9'1929,"-4"1"-1321,0-3-280,2 2 344,-4-3 480,5-18-1016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18868,'1'1'260,"0"0"0,1 0 0,-1 1 0,0-1 0,0 1 0,0-1 0,0 1 0,0-1 0,0 1 0,0 0 0,-1-1 0,1 1 1,0 0-1,-1 0 0,0-1 0,1 5 0,6 15 803,-5-19-1038,-1 0 1,1 0-1,-1 0 1,1 0-1,0 0 0,0 0 1,0-1-1,0 1 1,0-1-1,0 1 1,0-1-1,0 0 1,1 0-1,-1 0 0,0 0 1,1 0-1,-1-1 1,1 1-1,-1-1 1,1 0-1,-1 1 1,1-1-1,-1 0 0,1 0 1,-1-1-1,1 1 1,-1 0-1,1-1 1,-1 0-1,1 1 0,2-3 1,10-2 47,-1-1 0,0-1 0,-1 0 0,13-10 0,-17 12 20,0-1-35,-2 2 4,-1 0-1,1 0 1,-1 0-1,1 1 1,0 0-1,8-2 1,-13 5-55,-1-1 1,1 1 0,-1 0 0,1 0-1,0 0 1,-1 0 0,1 0 0,-1 1 0,1-1-1,-1 0 1,1 1 0,-1-1 0,1 1-1,-1 0 1,1-1 0,-1 1 0,0 0-1,1 0 1,-1 0 0,0 0 0,0 0 0,0 0-1,1 0 1,-1 0 0,0 0 0,-1 1-1,1-1 1,0 0 0,0 1 0,0-1-1,-1 0 1,1 1 0,-1-1 0,1 1 0,-1 1-1,5 11-199,-2 0-1,0-1 1,-1 1-1,0 1 1,0 16-1,-2-31 183,0 0 0,0-1 0,0 1 0,0 0 0,0 0 0,0 0 0,0 0 0,0 0 0,0 0-1,0 0 1,0 0 0,0-1 0,0 1 0,0 0 0,0 0 0,0 0 0,0 0 0,0 0 0,0 0 0,1 0 0,-1 0-1,0 0 1,0 0 0,0 0 0,0 0 0,0-1 0,0 1 0,0 0 0,0 0 0,0 0 0,1 0 0,-1 0-1,0 0 1,0 0 0,0 0 0,0 0 0,0 0 0,0 0 0,0 0 0,0 0 0,1 0 0,-1 0 0,0 0-1,0 0 1,0 0 0,0 0 0,0 1 0,0-1 0,0 0 0,0 0 0,0 0 0,1 0 0,-1 0 0,0 0-1,0 0 1,0 0 0,0 0 0,0 0 0,0 0 0,0 0 0,0 0 0,0 1 0,0-1 0,0 0 0,0 0-1,0 0 1,0 0 0,0 0 0,6-7-198,2-8-192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3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26 419 16003,'-4'4'410,"1"-1"-189,0-1-1,0 2 1,1-1 0,-1 0 0,-3 6-1,6-9-198,0 1-1,-1-1 0,1 1 0,0-1 1,0 1-1,0-1 0,0 1 0,0-1 1,-1 0-1,1 1 0,0-1 0,0 1 1,0-1-1,0 1 0,1-1 0,-1 1 0,0-1 1,0 1-1,0-1 0,0 0 0,0 1 1,1-1-1,-1 1 0,1 0 19,0 0-1,-1-1 1,1 1-1,0-1 1,0 1-1,0-1 0,0 1 1,0-1-1,0 0 1,0 1-1,0-1 1,0 0-1,0 0 1,0 1-1,1-1 1,21 0 290,0 0 1,-1-2 0,0 0-1,26-6 1,-9 1-133,1156-253 510,-844 147-1816,-253 79 822,17-4-130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 17996,'-8'-1'220,"1"1"0,-1-1 0,1 1 0,-1 1 1,1 0-1,0 0 0,-1 0 0,1 1 0,0 0 0,0 1 0,0-1 1,0 1-1,0 1 0,1-1 0,-1 1 0,1 0 0,0 1 1,0-1-1,-8 10 0,5-6-194,1 1 0,1 0 1,0 1-1,0-1 0,1 1 1,0 1-1,0-1 0,2 1 0,-1 0 1,1 0-1,-4 20 0,6-18-42,0 0 0,1 1 0,1-1 1,0 0-1,1 1 0,1-1 0,2 14 0,-2-18-5,1 1 0,0 0 0,0-1 0,1 0 0,0 0 1,1 0-1,0 0 0,0-1 0,13 15 0,-17-21 20,1 0 0,-1 0 0,1 0 0,0-1-1,0 1 1,0-1 0,0 1 0,0-1 0,0 1 0,0-1 0,0 0-1,0 0 1,1 0 0,-1 0 0,0-1 0,1 1 0,-1 0 0,0-1-1,1 0 1,-1 0 0,1 0 0,-1 0 0,1 0 0,-1 0 0,1 0-1,-1-1 1,1 1 0,-1-1 0,0 0 0,1 0 0,-1 0 0,0 0-1,0 0 1,0 0 0,0 0 0,4-4 0,0 0 61,-1-1 0,1 1 0,-1-2 1,0 1-1,-1 0 0,1-1 0,-1 0 1,-1 0-1,1 0 0,2-9 0,-1 1 275,0-1 0,-2 1 0,0-1 0,0 1 0,-2-1 0,0-18 0,3 65-387,1 1 0,2 0 0,1-1 0,16 41 0,-23-69 43,0 0 1,0 0 0,1 0 0,-1 0-1,1 0 1,-1 0 0,1-1 0,0 1-1,1 0 1,-1-1 0,0 0 0,1 1-1,4 2 1,-5-4 6,-1-1 0,1 1 0,0-1 0,-1 0 0,1 1 0,0-1 0,0 0 0,-1 0 0,1 0 0,0 0 0,-1-1 0,1 1 0,0 0 0,0-1 0,-1 1 0,1-1 0,-1 0 0,1 0 0,0 1 0,-1-1 0,0 0 0,1 0 0,-1 0 0,1 0 0,-1-1 0,0 1 0,2-2 0,6-7 7,0 0 1,-1-1-1,1 0 0,-2 0 1,0-1-1,0 0 1,6-17-1,30-93 240,-36 101-181,0 3 19,-7 18-81,1 0 0,-1 0 0,0 0 0,0 0 0,0 0 0,0 0-1,0-1 1,0 1 0,0 0 0,0 0 0,0 0 0,1 0 0,-1 0 0,0 0 0,0 0 0,0 0-1,0 0 1,0 0 0,0 0 0,0 0 0,1 0 0,-1 0 0,0 0 0,0 0 0,0 0-1,0 0 1,0 0 0,0 0 0,0 0 0,1 0 0,-1 0 0,0 0 0,0 0 0,0 0-1,0 0 1,0 1 0,0-1 0,0 0 0,0 0 0,1 0 0,-1 0 0,0 0 0,0 0 0,0 0-1,0 0 1,0 0 0,0 1 0,0-1 0,0 0 0,0 0 0,0 0 0,0 0 0,0 0-1,0 0 1,0 0 0,0 1 0,0-1 0,0 0 0,5 33 142,-4-19-174,3 22 30,-2-8 13,1 0 1,1-1-1,1 0 0,14 38 1,-19-63-7,0-1 0,1 1 1,0-1-1,-1 0 0,1 1 1,0-1-1,-1 0 0,1 0 1,0 0-1,0 1 0,0-1 1,0 0-1,0 0 0,0 0 1,1 0-1,-1-1 0,0 1 1,0 0-1,1 0 0,-1-1 1,2 1-1,-2-1 3,1 0 0,-1 0 0,1 0-1,-1 0 1,1 0 0,-1 0 0,1-1 0,-1 1 0,0-1 0,1 1 0,-1-1 0,0 0 0,0 1-1,1-1 1,-1 0 0,0 0 0,2-1 0,3-5 36,1 1 1,-1-1-1,0-1 1,-1 1-1,6-10 0,4-11 123,20-49 0,-5 9-59,-30 67-116,0 1-1,1-1 1,-1 0-1,0 0 1,1 1-1,-1-1 1,1 0-1,-1 0 1,1 1-1,-1-1 0,1 1 1,0-1-1,-1 0 1,1 1-1,0-1 1,-1 1-1,1 0 1,0-1-1,1 0 1,-2 1-4,0 1 0,1-1 0,-1 0-1,1 0 1,-1 0 0,1 0 0,-1 1 0,0-1 0,1 0 0,-1 0 0,0 1 0,1-1 0,-1 0 0,0 1 0,1-1 0,-1 0 0,0 1 0,1-1 0,-1 0 0,0 1 0,0-1 0,0 1 0,1-1 0,-1 1 0,9 33-500,-9-31 471,4 22-369,-2-11-478,1 0 1,6 24-1,-8-38 841,-1 1 0,0-1 0,0 1 1,0 0-1,1-1 0,-1 1 0,0-1 0,0 1 1,1-1-1,-1 1 0,1-1 0,-1 1 0,0-1 0,1 0 1,-1 1-1,1-1 0,-1 0 0,1 1 0,-1-1 1,1 0-1,-1 1 0,1-1 0,-1 0 0,1 0 0,0 0 1,-1 1-1,1-1 0,-1 0 0,1 0 0,0 0 1,-1 0-1,1 0 0,-1 0 0,1 0 0,0 0 1,-1 0-1,1-1 0,-1 1 0,1 0 0,-1 0 0,1 0 1,0-1-1,-1 1 0,1 0 0,-1-1 0,1 1 1,-1 0-1,0-1 0,1 1 0,-1-1 0,1 1 0,0-1 1,12-13-686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57 15331,'0'-1'225,"1"-1"-1,-1 1 1,0-1-1,1 1 1,-1-1-1,0 1 1,0-1-1,0 0 1,0 1-1,0-1 1,0 1-1,-1-1 1,1 1-1,-1-1 1,1 0-1,-1 1 1,1 0-1,-1-1 1,0 1-1,1-1 1,-1 1-1,0 0 1,0-1-1,0 1 1,0 0-1,0 0 1,-2-1-1,2 0-82,0 1-1,-1 0 1,1 0 0,0-1 0,-1 1-1,1 0 1,-1 0 0,1 0 0,-1 1-1,0-1 1,1 0 0,-1 1-1,0-1 1,1 1 0,-1-1 0,0 1-1,0 0 1,0 0 0,1 0-1,-1 0 1,0 0 0,0 0 0,0 0-1,-1 1 1,2-1-163,1 1 0,-1-1 0,1 1 1,-1-1-1,1 1 0,0-1 0,-1 1 0,1-1 0,0 1 0,-1 0 1,1-1-1,0 1 0,0 0 0,-1-1 0,1 1 0,0 0 0,0-1 1,0 1-1,0 0 0,0-1 0,0 1 0,0 0 0,0-1 0,0 1 1,0 0-1,0 0 0,1-1 0,-1 1 0,0-1 0,0 1 0,1 1 1,10 19-459,-9-17 440,1-1 0,-1 0 0,1 0 0,0 0 0,0-1 0,0 1 0,0-1 0,0 1 0,1-1 0,-1 0 0,6 2 0,43 11-25,-43-14 77,-1 1 0,1 1 0,-1-1 1,0 1-1,0 1 0,9 4 0,-15-7 22,0 0 0,-1 0 0,1 1 0,-1-1 0,1 1 0,-1-1-1,1 1 1,-1-1 0,0 1 0,0 0 0,0-1 0,0 1 0,0 0 0,0 0-1,0 0 1,-1 0 0,1 0 0,-1 0 0,1 0 0,-1 4 0,0-2 56,0-1 1,0 1-1,-1-1 1,0 1 0,0 0-1,0-1 1,0 1 0,0-1-1,-1 0 1,0 1-1,-2 3 1,1-2-20,0 0 0,-1 0 0,0-1 0,0 1 0,0-1 0,0 0 0,-1 0 1,1 0-1,-1-1 0,0 1 0,0-1 0,-1 0 0,1-1 0,-9 4 0,13-6-115,0 0-1,-1 1-1,1-1 1,-1 1 0,0-1 0,1 0 0,-1 1-1,1-1 1,-1 0 0,0 0 0,1-1 0,-1 1 0,0 0-1,1 0 1,-1-1 0,1 1 0,-1-1 0,0 1 0,1-1-1,-1 0 1,-1-1 0,0-9-283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17788,'0'-1'64,"0"1"0,1 0 0,-1-1 0,1 1 1,-1 0-1,0 0 0,1-1 0,-1 1 0,1 0 0,-1 0 1,1 0-1,-1 0 0,1 0 0,-1 0 0,1 0 0,-1 0 0,1 0 1,-1 0-1,1 0 0,-1 0 0,1 0 0,-1 0 0,1 0 1,-1 0-1,1 0 0,-1 1 0,0-1 0,1 0 0,-1 0 1,1 1-1,-1-1 0,0 0 0,1 0 0,-1 1 0,1-1 0,-1 1 1,0-1-1,1 0 0,-1 1 0,0-1 0,0 1 0,1-1 1,-1 0-1,0 1 0,11 28 683,-8-20-39,32 88 539,57 167-755,-81-229-709,19 39-1,-23-64-563,-5-16-567,-7-24-604,0 17 1545,0 1 0,-1 0-1,-14-21 1,-12-9-561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42 217 13939,'-20'-16'2160,"4"2"-1151,10 5-313,6 2 1200,12 0-239,6-2-249,11-4-176,4-2-264,9-4-352,3-3-71,4-2-185,-2 3-232,-2 2-552,-4 6-441,-9 7-447,-8 3 992,-6 12-224,-4 4-240</inkml:trace>
  <inkml:trace contextRef="#ctx0" brushRef="#br0" timeOffset="1">17 319 13763,'16'7'2304,"11"-9"-959,2-3-537,4-3 2008,4 0-1311,3-1-361,1 2-336,-4 1-1040,2 2-632,-8 4 720,-2 0-184,-2-1-88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17844,'3'14'3624,"10"23"-2625,-3-9-813,-3-5-153,23 61-13,-27-76-9,1 0 0,0-1 0,0 1-1,1-1 1,0 0 0,0-1 0,12 13 0,-16-19 7,0 1 1,-1 0 0,1 0-1,0-1 1,0 1-1,0 0 1,0-1 0,0 1-1,0-1 1,0 1-1,0-1 1,0 1 0,0-1-1,1 0 1,-1 0-1,0 1 1,0-1 0,0 0-1,0 0 1,0 0-1,1 0 1,-1-1 0,0 1-1,0 0 1,0 0-1,2-1 1,-1 0 25,0-1 1,-1 1-1,1-1 1,0 1-1,-1-1 1,1 0-1,-1 1 1,1-1-1,-1 0 1,0 0-1,0 0 1,2-3-1,1-6 181,0 1 0,-1-1 0,0 0 0,2-13-1,-3 5 311,-1 0 0,-2-37 0,1 56-507,0 0 0,0 0 0,0 0-1,0 0 1,0 0 0,0 0 0,0 0 0,0 0 0,-1 0 0,2 9-7,3 17-151,-3-24 122,0-1 0,0 1 0,-1-1 0,1 1 0,0-1 0,0 0 0,0 1 0,0-1 0,0 0 0,1 0 0,-1 0 0,0 0 0,1 0 0,-1 0-1,0 0 1,1-1 0,-1 1 0,1 0 0,-1-1 0,1 1 0,-1-1 0,1 0 0,0 1 0,-1-1 0,1 0 0,-1 0 0,1 0 0,0 0 0,-1 0 0,1 0 0,0-1-1,-1 1 1,3-1 0,6-2-15,1-1-1,-1 0 1,0-1-1,11-7 1,8-3 0,-21 12 16,-1 0 0,0 1 0,1-1-1,-1 2 1,1-1 0,0 1 0,-1 0 0,1 1 0,0 0 0,11 1 0,-14 0 4,0 0 0,-1 0-1,1 1 1,-1 0 0,0 0-1,0 0 1,1 0 0,-1 0 0,0 1-1,-1 0 1,1 0 0,0 0-1,-1 0 1,0 0 0,0 1-1,0 0 1,0 0 0,3 4 0,-6-7 6,0-1 1,0 1-1,0-1 1,0 1-1,1-1 1,-1 1-1,0-1 1,1 1-1,-1-1 1,0 1-1,1-1 1,-1 0-1,0 1 1,1-1-1,-1 0 1,1 1-1,-1-1 1,1 0-1,-1 1 1,1-1 0,-1 0-1,1 0 1,-1 0-1,1 1 1,-1-1-1,1 0 1,-1 0-1,1 0 1,-1 0-1,1 0 1,0 0-1,-1 0 1,1 0-1,-1 0 1,1 0-1,-1 0 1,1-1-1,-1 1 1,1 0-1,-1 0 1,1 0-1,-1-1 1,1 1 0,-1 0-1,1-1 1,-1 1-1,1 0 1,-1-1-1,0 1 1,1-1-1,-1 1 1,0 0-1,1-1 1,-1 1-1,0-1 1,1 0-1,3-6 57,-1 0 1,1-1-1,3-10 0,0 0 36,-6 16-85,0 0-1,0 0 1,0 0 0,0 0-1,1 1 1,-1-1-1,1 0 1,-1 0 0,1 1-1,0-1 1,-1 1-1,1 0 1,0-1 0,0 1-1,4-1 1,-5 1-10,0 1-1,1 0 1,-1 0-1,1 0 1,-1 0 0,0 0-1,1 1 1,-1-1 0,0 0-1,1 1 1,-1-1-1,0 1 1,1-1 0,-1 1-1,0 0 1,0-1 0,0 1-1,0 0 1,0 0-1,0 0 1,0 0 0,0 0-1,0 0 1,0 0 0,0 0-1,1 2 1,23 42-47,-22-37 38,1 0 0,1 0 0,0 0 0,9 12 0,-14-20 11,1 1-1,-1-1 1,0 0 0,1 1-1,-1-1 1,1 0-1,-1 0 1,1 1-1,-1-1 1,1 0-1,-1 0 1,1 0-1,-1 0 1,1 0 0,-1 0-1,1 0 1,-1 0-1,1 0 1,-1 0-1,1 0 1,-1 0-1,1 0 1,-1 0-1,1 0 1,-1-1-1,1 1 1,-1 0 0,1 0-1,-1 0 1,0-1-1,1 1 1,-1 0-1,1-1 1,-1 1-1,0 0 1,1-1-1,-1 1 1,0-1-1,1 1 1,-1 0 0,0-1-1,0 1 1,1-1-1,-1 1 1,0-1-1,0 1 1,0-1-1,1 0 1,12-30 92,-12 27-84,10-27 65,9-27 55,-18 53-121,1 0 0,-1 0 0,1 1 0,0-1 0,0 1 0,1 0 0,-1 0 0,7-6 1,-9 10-13,0-1 0,0 0 0,0 1 0,0-1 1,0 1-1,0-1 0,0 1 0,0-1 0,1 1 1,-1 0-1,0 0 0,0-1 0,0 1 1,1 0-1,-1 0 0,0 0 0,0 0 0,0 1 1,1-1-1,-1 0 0,0 0 0,0 1 1,0-1-1,1 1 0,-1-1 0,0 1 0,0 0 1,0-1-1,0 1 0,0 0 0,0-1 0,0 1 1,-1 0-1,1 0 0,0 0 0,0 0 1,0 0-1,0 2 0,3 3-10,1 0 1,-2 1-1,1-1 0,4 14 0,17 70-144,-23-85-593,-1-6 196,1-14-103,-2-23 141,-5 8 53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18852,'-9'-12'5489,"15"12"-4889,7 0-1400,3 1-632,4 2 1016,3 6-336,4 0-265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70 110 17572,'1'0'152,"0"0"1,0 0 0,1 1-1,-1-1 1,0 0 0,0 0-1,0 0 1,0 0 0,0-1-1,0 1 1,0 0 0,0 0 0,0-1-1,0 1 1,1 0 0,-1-1-1,0 1 1,-1-1 0,1 1-1,0-1 1,2-1 0,-1 0-27,0 0 1,0 0 0,0 0-1,-1 0 1,1 0 0,0 0-1,-1 0 1,1-1 0,0-2-1,-1 4-109,0 0-1,-1 0 0,1 0 0,-1 0 1,0 1-1,1-1 0,-1 0 0,0 0 1,1 0-1,-1 0 0,0 0 0,0 0 1,0 0-1,0 0 0,0 0 1,0 0-1,0 0 0,0 0 0,0 0 1,0 0-1,-1 0 0,1 0 0,0 0 1,-1 0-1,1 0 0,-1 0 1,1 1-1,-1-1 0,1 0 0,-1 0 1,0 0-1,1 1 0,-1-1 0,0 0 1,0 1-1,1-1 0,-1 1 1,0-1-1,0 1 0,0-1 0,0 1 1,0-1-1,0 1 0,0 0 0,0-1 1,1 1-1,-1 0 0,0 0 1,0 0-1,0 0 0,0 0 0,0 0 1,0 0-1,0 0 0,0 0 0,0 1 1,-1-1-1,-3 1 30,1 0 1,0 1-1,0-1 1,0 1-1,0 0 1,0 0-1,0 0 1,1 0-1,-1 1 1,1-1-1,-1 1 1,1 0-1,0 0 1,0 0-1,0 1 1,1-1-1,-3 4 1,2-3-29,1-1 1,-1 1-1,1 0 1,0 0-1,0-1 1,1 1 0,-1 1-1,1-1 1,0 0-1,0 0 1,0 0-1,1 1 1,0-1 0,-1 0-1,1 0 1,2 9-1,-2-11-12,0-1 0,0 0 0,1 0 0,-1 0-1,1 0 1,-1 1 0,1-1 0,0 0 0,-1 0 0,1 0-1,0 0 1,0 0 0,0-1 0,-1 1 0,1 0 0,0 0-1,0 0 1,0-1 0,0 1 0,0 0 0,1-1 0,-1 1-1,0-1 1,2 1 0,-1-1 3,1 0 0,-1 1 1,1-1-1,-1-1 0,1 1 0,0 0 0,-1-1 0,1 1 0,-1-1 1,1 0-1,2-1 0,7-4 16,0 0 0,-1 0 1,17-14-1,-25 18-24,16-13 0,30-20-25,-47 33 11,1 1 0,-1-1 0,1 1 0,0 0 0,0 0 0,-1 0 0,1 0 0,0 0 0,0 1 0,0-1 0,0 1 0,0 0 0,0 0 0,0 0 0,5 0 0,-5 2 5,-1-1-1,0 0 1,1 1 0,-1 0-1,0-1 1,0 1 0,0 0-1,0 0 1,0 0 0,0 0 0,-1 0-1,1 1 1,-1-1 0,0 0-1,1 1 1,-1-1 0,1 4-1,-2-4 46,1 0-1,0 0 0,0 0 1,0 0-1,0 0 0,0 0 1,0 0-1,1 0 0,-1 0 1,0-1-1,1 1 0,0 0 1,-1-1-1,1 0 0,0 1 1,0-1-1,-1 0 0,1 0 1,0 0-1,4 2 0,-5-3 6,1-1-1,-1 1 1,0 0-1,1 0 1,-1 0-1,0-1 1,1 1 0,-1-1-1,0 1 1,0-1-1,1 1 1,-1-1-1,0 0 1,0 1-1,0-1 1,2-2-1,17-19 388,-12 13-237,11-14 219,31-33 210,-45 52-604,-1 0 0,1 0 0,0 0-1,0 1 1,0-1 0,1 1 0,-1 0 0,1 1 0,6-3 0,-11 5-22,1-1 0,-1 1 1,1 0-1,-1 0 0,1 0 1,-1-1-1,1 1 1,0 1-1,-1-1 0,1 0 1,-1 0-1,1 1 0,-1-1 1,1 0-1,-1 1 1,0 0-1,1-1 0,-1 1 1,1 0-1,-1 0 1,0-1-1,0 1 0,0 0 1,1 0-1,-1 1 0,0-1 1,0 0-1,0 0 1,-1 0-1,1 1 0,0-1 1,0 0-1,-1 1 0,1-1 1,-1 1-1,1-1 1,-1 1-1,1 1 0,1 7-218,0 0 0,-1 0 0,0 0 0,-1 15 0,0-21 30,-2 14 58,2-18 130,0 0-1,0 1 0,0-1 1,0 0-1,0 0 0,0 1 1,0-1-1,0 0 0,0 1 1,0-1-1,0 0 0,0 1 1,0-1-1,0 0 0,-1 0 0,1 1 1,0-1-1,0 0 0,0 0 1,0 1-1,-1-1 0,1 0 1,0 0-1,0 0 0,-1 1 1,1-1-1,0 0 0,0 0 1,-1 0-1,1 0 0,0 1 1,0-1-1,-1 0 0,1 0 0,0 0 1,-1 0-1,1 0 0,0 0 1,-1 0-1,1 0 0,0 0 1,-1 0-1,1 0 0,0 0 1,0 0-1,-1 0 0,1 0 1,0 0-1,-1-1 0,1 1 1,0 0-1,-1 0 0,-6-10-297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59 14835,'21'-58'6952,"-20"82"-5994,-6 16-884,-2-1 0,-14 45 0,10-44-28,-11 76 1,22-113-46,-1 1 0,1-1 0,0 1 0,0-1 0,0 1 0,1-1 0,-1 1 0,1-1 0,0 1 0,0-1 0,0 0 0,0 1 0,1-1 1,2 5-1,-2-6-3,0 0 0,0 0 0,0 0 0,1 0 0,-1 0 0,0 0 1,1-1-1,-1 1 0,1-1 0,0 0 0,-1 0 0,1 0 1,0 0-1,0 0 0,0-1 0,0 1 0,5-1 0,2 1-168,0 0 1,0-1-1,0-1 0,0 0 0,0 0 1,0-1-1,0 0 0,0-1 0,15-5 1,-7 0-164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19172,'1'15'1152,"1"0"1,6 30-1,1 1 265,34 302 1365,-40-330-2673,0-34 20,-1-107 7,-3 68-109,3 0 1,16-100 0,-17 149-45,0 0 0,1 0 1,0 1-1,0-1 1,0 1-1,1-1 1,6-9-1,-8 14 3,0 0 0,0 0 0,0 0 0,0 0 0,0 0 0,1 0 1,-1 0-1,0 0 0,0 0 0,1 0 0,-1 1 0,1-1 0,-1 0 0,0 1 0,1-1 0,-1 1 0,1 0 0,0 0 1,-1-1-1,1 1 0,-1 0 0,1 0 0,-1 0 0,1 1 0,-1-1 0,1 0 0,-1 0 0,1 1 0,-1-1 1,1 1-1,-1 0 0,1-1 0,-1 1 0,0 0 0,2 1 0,0-1-15,-1 1 0,1 0 0,-1 0 0,1 0 0,-1 1 0,0-1-1,0 0 1,0 1 0,0-1 0,0 1 0,0 0 0,-1 0 0,1 0 0,1 5 0,-1-2 18,-1 0 0,0-1 0,0 1 0,-1 0 0,0 0 0,0 0 0,-1 10 0,-1-3 74,0-1 0,-2 1 0,1 0 0,-2-1-1,1 0 1,-11 19 0,12-26-11,-1-1 1,1 1-1,-1-1 0,0 1 0,0-1 1,-6 5-1,9-8-66,1-1 1,-1 1-1,1 0 1,-1-1-1,0 1 0,1-1 1,-1 1-1,0-1 1,0 1-1,0-1 0,1 0 1,-1 1-1,0-1 0,0 0 1,0 0-1,1 0 1,-1 0-1,0 1 0,0-1 1,0 0-1,0 0 1,0-1-1,1 1 0,-1 0 1,0 0-1,0 0 1,0 0-1,0-1 0,1 1 1,-1 0-1,0-1 1,0 1-1,0-1 0,1 1 1,-1-1-1,0 1 0,1-1 1,-1 1-1,1-1 1,-1 0-1,1 1 0,-1-1 1,1 0-1,-1 0 1,1 1-1,-1-1 0,1 0 1,0 0-1,-1 0 1,1-1-1,-1-2-183,0-1 0,0 0 0,0 1 1,1-1-1,-1 0 0,1 0 0,1 1 0,-1-1 1,0 0-1,1 1 0,0-1 0,0 0 0,1 1 0,-1-1 1,1 1-1,3-6 0,8-8-659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17892,'3'-2'291,"0"0"0,0 0 0,0 0 0,0 0 0,0-1 0,0 1 0,-1-1 0,1 0 1,-1 0-1,3-4 0,19-34 1079,-22 38-1186,5-9-99,0-1 0,-1 1 0,0-1 0,-1-1 0,-1 1 0,0-1 0,4-21 0,-10 22-154,2 13 67,0-1 1,0 1-1,0 0 0,0 0 0,-1 0 0,1 0 0,0 0 1,0 0-1,0 0 0,0-1 0,0 1 0,0 0 0,-1 0 1,1 0-1,0 0 0,0 0 0,0 0 0,0 0 0,0 0 1,-1 0-1,1 0 0,0 0 0,0 0 0,0 0 0,0 0 1,-1 0-1,1 0 0,0 0 0,0 0 0,0 0 0,0 0 1,0 0-1,-1 0 0,1 0 0,0 0 0,0 1 0,0-1 1,0 0-1,0 0 0,-1 0 0,0 1-3,0 1 0,-1 0 0,1-1 0,0 1-1,-1 0 1,1-1 0,0 1 0,0 0 0,-1 3 0,-2 9 25,-1 0 1,2 0 0,0 1-1,-2 27 1,4-33 13,1 1 0,0-1 0,1 0 1,0 1-1,0-1 0,1 0 0,0 0 0,6 16 1,-7-22-23,0-1 0,1 0 0,-1 0 1,0 0-1,0 0 0,1 0 0,-1-1 0,1 1 1,0 0-1,0-1 0,-1 1 0,1-1 0,0 0 1,0 1-1,0-1 0,0 0 0,1 0 1,-1 0-1,0 0 0,3 0 0,-1 0 5,1-1-1,0 0 0,-1 0 1,1 0-1,-1 0 1,1-1-1,0 1 0,-1-1 1,8-3-1,5-2 5,-2 0 0,1-2 0,-1 0 0,21-15 0,-32 21-13,3-3 41,0 1 0,0-1 0,0 0 0,-1-1 0,0 1 0,0-1 0,0-1 0,-1 1 0,8-11 0,-13 15-11,0 1 1,0 0-1,1 0 1,-1-1-1,0 1 1,0 0-1,0 0 1,0-1 0,0 1-1,-1 0 1,1 0-1,0-1 1,-1 1-1,1 0 1,-1 0-1,1 0 1,-1 0 0,1 0-1,-1-1 1,0 1-1,1 0 1,-1 0-1,0 1 1,0-1-1,0 0 1,0 0 0,0 0-1,0 0 1,0 1-1,-2-2 1,-5-3 170,0 1 0,0 0 1,-10-4-1,10 5-24,1-1-115,-31-14 224,37 17-399,-1 0 0,0 0 1,1 0-1,-1-1 0,1 1 0,-1 0 0,1-1 0,-1 1 0,1-1 0,0 1 0,0-1 0,0 0 0,0 1 0,0-1 0,0 0 0,0 0 0,0-2 0,1 3 8,1-1 1,-1 0-1,1 1 1,-1-1-1,1 1 1,0-1-1,0 1 1,-1-1-1,1 1 0,0-1 1,0 1-1,1 0 1,-1-1-1,0 1 1,0 0-1,1 0 1,-1 0-1,0 0 1,1 0-1,-1 0 1,1 1-1,-1-1 1,1 0-1,1 0 1,-2 0 4,24-11-769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18220,'-28'16'1437,"-55"32"1194,76-42-2406,-1-1 1,0 2 0,1-1-1,0 1 1,1 0 0,0 0-1,-9 13 1,14-19-229,1-1-1,-1 1 1,1 0-1,-1 0 1,1 0-1,-1 0 1,1-1-1,0 1 1,-1 0-1,1 0 1,0 0 0,0 0-1,-1 0 1,1 0-1,0 0 1,0 0-1,0 0 1,0 0-1,0 0 1,1 0-1,-1 1 1,1-1-2,-1-1 0,1 1 0,-1-1 0,1 0 0,0 1 0,-1-1 0,1 1 0,0-1 0,-1 0 0,1 1 0,0-1 0,0 0 0,-1 0 0,1 0 0,0 0 0,0 1 0,-1-1 0,1 0 0,0 0 0,0 0 1,0-1-1,9 0-40,1-1 1,-1 0-1,12-4 1,-6 2 39,-12 3 9,14-3-36,1 1 1,0 1-1,30 0 1,-46 1 19,1 1 0,0 1 0,-1-1 0,1 0 1,-1 1-1,1 0 0,-1 0 0,1 0 1,-1 0-1,0 0 0,1 1 0,-1-1 1,0 1-1,0 0 0,0 0 0,0 0 1,0 1-1,-1-1 0,1 1 0,-1-1 1,1 1-1,-1 0 0,0 0 0,0 0 1,0 0-1,1 4 0,-2-4-10,0 0 0,0 0 0,-1 0 0,0 0 0,1 0 0,-1 0 0,0 0 0,0 0 0,-1 0 0,1 0 0,0 0 0,-1 0 0,0 0 0,0 0 0,0 0 0,0-1 0,0 1 0,-1 0 0,1 0 0,-1-1 0,0 1 0,1-1 0,-1 0 0,0 1 0,-1-1 0,-2 2 0,-2 2-36,1-1 1,-2 0-1,1 0 1,0 0 0,-1-1-1,0-1 1,0 1-1,-9 2 1,-12 1-120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16476,'-7'76'2193,"2"0"1,7 88 0,-2-159-2134,35 415 1784,-33-403-1673,-5-35 13,-1-3-135,-11-47 22,4 0 0,3-1 0,3 0 0,7-120 0,-1 178-89,1-1-1,0 1 1,1-1-1,0 1 1,1 0-1,8-19 1,-10 27-1,-1 0 0,1 0 0,0 0 1,0 0-1,0 0 0,0 1 0,0-1 1,1 1-1,-1-1 0,1 1 0,0 0 1,-1 0-1,1 0 0,0 0 0,0 0 0,0 1 1,1-1-1,-1 1 0,0 0 0,1 0 1,-1 0-1,0 1 0,1-1 0,-1 1 1,1-1-1,5 2 0,-7-1 8,0 0 1,0 0-1,0 1 1,0-1-1,0 1 1,0-1-1,0 1 0,0 0 1,0 0-1,0 0 1,-1 0-1,1 0 0,0 0 1,-1 1-1,1-1 1,-1 0-1,1 1 1,-1-1-1,1 1 0,0 2 1,0 0 36,-1-1 0,1 0 1,-1 0-1,0 1 0,-1-1 0,1 1 1,0-1-1,-1 0 0,0 1 0,0-1 1,0 5-1,-1 2 73,-1-1 0,1 0 0,-2 0-1,1 0 1,-1 0 0,0-1 0,-1 1 0,-7 11 0,9-16-207,0 0 1,0-1 0,-1 1-1,0-1 1,0 1-1,0-1 1,0 0 0,0 0-1,0 0 1,-1-1-1,0 1 1,-5 2 0,8-5 86,1 0 0,-1 0 1,0 0-1,1 0 1,-1 0-1,0 0 0,1 0 1,-1 0-1,1-1 1,-1 1-1,0 0 0,1 0 1,-1-1-1,1 1 1,-1-1-1,1 1 0,-1 0 1,1-1-1,-1 1 1,1-1-1,0 1 0,-1-1 1,1 1-1,0-1 1,-1 1-1,1-1 0,0 1 1,-1-1-1,1 0 1,0 1-1,0-1 0,0 1 1,0-1-1,0 0 1,-1 1-1,1-1 0,1 0 1,-1-20-519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15539,'0'1'75,"1"-1"0,-1 0-1,0 1 1,1-1 0,-1 0-1,1 1 1,-1-1-1,0 0 1,1 1 0,-1-1-1,1 0 1,-1 0 0,1 0-1,-1 1 1,1-1 0,-1 0-1,0 0 1,1 0 0,-1 0-1,1 0 1,-1 0-1,1 0 1,-1 0 0,1 0-1,-1 0 1,1 0 0,-1 0-1,1 0 1,-1 0 0,1-1-1,-1 1 1,2 0 0,-1-1 11,0-1 0,0 1 1,0 0-1,0 0 0,0 0 1,0-1-1,0 1 0,-1-1 1,1 1-1,1-3 1,11-49 158,-11 45-4,-1 2-96,0 0 1,0 0-1,0 0 0,-1 0 1,1 0-1,-1 0 0,-2-9 1,2 15-136,0 0-1,0 0 1,0 0 0,0 0 0,0 0-1,0 0 1,0 0 0,0 0 0,0 0 0,0-1-1,0 1 1,0 0 0,0 0 0,0 0 0,0 0-1,0 0 1,0 0 0,0 0 0,0 0-1,0 0 1,0 0 0,0 0 0,-1 0 0,1 0-1,0 0 1,0 0 0,0 0 0,0 0-1,0 0 1,0 0 0,0 0 0,0 0 0,0 0-1,0 0 1,0 0 0,0 0 0,-1 0 0,1 0-1,0 0 1,0 0 0,0 0 0,0 0-1,0 0 1,0 0 0,0 0 0,0 0 0,0 0-1,0 0 1,0 0 0,0 0 0,0 0 0,0 0-1,-1 0 1,1 0 0,0 0 0,0 0-1,0 0 1,0 0 0,0 1 0,0-1 0,0 0-1,0 0 1,-5 7 276,-1 9 16,0 7-183,2 0 0,0 0 0,2 0 0,0 0 0,2 1 0,0-1 0,5 29 0,-5-49-122,1-1 0,-1 0 0,0 0 0,1 0 0,0 0 0,-1 0 0,1 0 0,0 0 0,0 0 0,0-1 0,0 1 0,1 0 0,-1 0 0,0-1-1,1 1 1,2 2 0,-3-4-19,0 0-1,0 1 0,0-1 0,1 0 0,-1 0 0,0 0 0,0 0 1,0 0-1,0 0 0,0 0 0,1 0 0,-1 0 0,0 0 1,0 0-1,0-1 0,0 1 0,0-1 0,0 1 0,0-1 0,0 1 1,0-1-1,0 1 0,0-1 0,0 0 0,0 0 0,0 1 1,0-1-1,-1 0 0,1 0 0,0 0 0,0-2 0,10-10 81,-2-1-1,0-1 1,-1 0-1,0 0 0,10-27 1,-8 16-101,17-42-85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38 18388,'-42'165'3173,"38"-139"-2750,0-1 0,2 1 0,1 0 0,3 39 0,7-19-186,-9-44-282,1-1 0,-1 1 0,0-1 0,1 1 0,-1-1 0,1 0 0,-1 1 0,1-1-1,0 0 1,0 1 0,0-1 0,-1 0 0,1 0 0,0 0 0,0 0 0,1 0 0,-1 0 0,0 0 0,0 0 0,0 0 0,1 0 0,-1-1 0,0 1 0,1-1 0,-1 1 0,0-1 0,4 1 0,-4-1-34,0 0 0,0-1 0,0 1 0,0 0 0,0-1 0,0 1 0,0-1 0,-1 0 0,1 1 1,0-1-1,0 0 0,0 1 0,0-1 0,-1 0 0,1 0 0,0 0 0,-1 0 0,1 0 1,-1 0-1,1 0 0,-1 0 0,1 0 0,-1 0 0,0 0 0,0 0 0,1 0 0,-1 0 1,0 0-1,0 0 0,0-2 0,0 2-27,0 0-1,0 0 1,1-1 0,-1 1 0,0 0-1,1 0 1,-1-1 0,1 1 0,-1 0-1,1 0 1,-1 0 0,1 0 0,0 0-1,0 0 1,-1 0 0,1 0 0,2-2-1,-3 4 105,1-1-1,-1 0 0,1 0 1,-1 1-1,1-1 0,-1 0 1,0 0-1,1 1 1,-1-1-1,1 1 0,-1-1 1,0 0-1,1 1 0,-1-1 1,0 1-1,0-1 0,1 1 1,-1-1-1,0 1 1,0-1-1,0 1 0,0-1 1,0 1-1,1 0 0,5 19 395,-5-15-242,0-3-80,-1-1-1,1 1 0,-1 0 0,1-1 0,0 1 0,0 0 1,0-1-1,0 1 0,0-1 0,0 1 0,0-1 0,0 0 1,0 1-1,1-1 0,-1 0 0,0 0 0,1 0 1,2 2-1,-2-3-32,-1 0 0,1 0 0,-1 0 0,1 0 0,-1 0 0,1 0 0,-1-1 0,1 1 0,-1 0 0,1-1 0,-1 1 0,0-1 0,1 1 0,-1-1 0,0 0 0,1 0 0,-1 0 1,0 1-1,0-1 0,0 0 0,0-1 0,0 1 0,0 0 0,1-1 0,12-15 70,0-1 1,-2 0-1,0-1 1,-1 0-1,-1 0 1,9-25 0,-1-5-259,17-75 0,-34 121 134,3-15-111,0 1-1,-1-1 1,0 0-1,-1-19 1,-5 26-82,-3 13 54,-5 13 36,3 4 215,1 0 0,1 0 0,0 1 0,1 0 0,-2 24 0,3-4 283,2 69 0,3-92-313,0-1 1,5 19-1,-6-30-136,1-1-1,1 0 0,-1 0 0,0 1 0,1-1 0,0 0 0,0 0 1,0-1-1,0 1 0,1 0 0,-1-1 0,1 1 0,4 3 0,-7-7 49,1 0 0,-1 0-1,0 1 1,0-1 0,1 0 0,-1 0-1,0 0 1,1 1 0,-1-1-1,0 0 1,1 0 0,-1 0-1,0 0 1,1 0 0,-1 0-1,1 0 1,-1 0 0,0 0-1,1 0 1,-1 0 0,0 0-1,1 0 1,-1 0 0,0 0-1,1 0 1,-1 0 0,0 0-1,1 0 1,-1-1 0,0 1-1,1 0 1,0-1 0,6-12-501,-2-18 110,-4 15 745,0 1 0,-1-1-1,-1 1 1,-1-1-1,0 1 1,-1-1-1,-6-17 1,3 23 548,3 11 128,1 17-43,3-14-945,0 1 0,0-1 1,0 1-1,0-1 0,1 0 1,0 0-1,0 1 0,0-1 0,0-1 1,1 1-1,-1 0 0,1-1 0,0 1 1,0-1-1,0 0 0,1 0 0,-1 0 1,8 4-1,-8-5-39,1 0 0,0-1 0,-1 0 0,1 0 0,0 0 0,0 0 0,0 0 0,0-1 0,0 0 0,-1 0 0,1 0 0,0 0 0,0-1 0,0 1 0,0-1 0,0 0 0,-1 0 0,1 0 0,0-1 0,-1 1 1,1-1-1,3-2 0,18-14-181,-19 13 100,-1 0 0,2 1 0,-1 0 0,0 0-1,11-3 1,-16 6 90,1 1-1,-1-1 0,1 1 0,0 0 0,-1-1 0,1 1 1,-1 0-1,1 0 0,0 0 0,-1 0 0,1 1 1,0-1-1,-1 0 0,1 1 0,-1-1 0,1 1 1,0 0-1,-1-1 0,0 1 0,1 0 0,-1 0 0,1 0 1,-1 0-1,0 0 0,0 0 0,1 0 0,-1 0 1,0 1-1,1 1 0,11 15 73,-10-14-14,-1 0 1,1 0-1,0 0 1,0 0-1,1-1 1,5 5-1,-8-7-35,1 0 1,0 0-1,0 0 0,0 0 1,0 0-1,1-1 0,-1 1 0,0-1 1,0 1-1,0-1 0,0 0 1,1 0-1,-1 0 0,0 0 1,0 0-1,0-1 0,0 1 1,3-1-1,25-8 18,-23 6-63,1 0-1,-1 1 0,1 0 1,14-1-1,-19 3 23,0 0 0,-1 1 0,1-1 0,-1 0 0,1 1 0,-1-1 0,1 1 0,-1 0-1,0 0 1,1 0 0,-1 0 0,0 0 0,0 1 0,0-1 0,1 1 0,-1-1 0,-1 1 0,1 0 0,2 2 0,2 3 67,-5-5-97,1 1-1,0-1 1,0 0-1,0 0 1,0 0 0,1 0-1,1 2 1,-3-4 3,0 0 0,-1 0 1,1 0-1,-1 0 0,1 0 0,-1 0 0,1 0 1,0 0-1,-1 0 0,1 0 0,-1 0 0,1 0 1,0 0-1,-1 0 0,1 0 0,-1-1 0,1 1 1,-1 0-1,1 0 0,-1-1 0,1 1 0,-1 0 1,1-1-1,-1 1 0,1-1 0,-1 1 0,0 0 1,1-1-1,-1 1 0,0-1 0,1 1 0,-1-1 1,0 1-1,1-1 0,-1 1 0,0-1 0,0 0 1,0 1-1,0-1 0,0 1 0,1-1 0,-1 0 1,1-5-70,0 1 1,0-1 0,0 0 0,-1 1 0,0-8 0,1 8 28,-1-26-392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23533,'3'1'2024,"-3"1"-1503,1 1-273,5-2 728,2 3-1040,1 2 200,5 3-240,6 2-208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4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17 207 18124,'4'-1'294,"-1"0"0,0 0 0,0 0 0,1-1 0,-1 0 1,0 1-1,0-1 0,-1 0 0,1-1 0,0 1 0,-1 0 0,1-1 0,-1 1 1,4-7-1,26-43 1913,-30 49-2087,4-9 261,0 0-1,6-17 1,-11 26-337,0 1 0,0 0 0,-1-1 1,1 1-1,-1 0 0,1-1 0,-1 1 0,0-1 0,0 1 0,0-1 0,0 1 0,0-1 0,-1 1 0,1 0 0,-1-1 1,1 1-1,-1 0 0,0-1 0,0 1 0,0 0 0,-2-3 0,2 4-31,0 0 1,0 0-1,0 0 0,0 1 0,0-1 1,-1 0-1,1 1 0,0-1 0,0 1 1,-1-1-1,1 1 0,0 0 1,-1-1-1,1 1 0,0 0 0,0 0 1,-1 0-1,1 0 0,-1 0 0,1 0 1,0 0-1,0 1 0,-1-1 0,1 0 1,0 1-1,-1-1 0,1 1 1,0 0-1,0-1 0,0 1 0,0 0 1,0 0-1,0-1 0,0 1 0,-2 2 1,-1 1-5,-1 0 1,1 0-1,-1 1 1,1 0-1,1 0 1,-5 6-1,1 4-8,1 0 0,0 1 1,1-1-1,1 1 0,0 0 0,1 0 0,1 1 0,1-1 1,0 0-1,1 1 0,0-1 0,2 1 0,3 16 0,-4-28-14,0 0-1,0 0 1,1 0 0,0 0-1,0 0 1,0 0-1,1-1 1,-1 1 0,1-1-1,0 1 1,1-1-1,3 4 1,-5-6 20,-1-1 0,1 0-1,0 1 1,0-1 0,0 0 0,0 0 0,0 0-1,0 0 1,0-1 0,0 1 0,0 0 0,0-1 0,0 0-1,0 1 1,0-1 0,1 0 0,-1 0 0,0 0 0,0 0-1,0-1 1,1 1 0,-1 0 0,0-1 0,0 0-1,0 1 1,0-1 0,0 0 0,0 0 0,0 0 0,0 0-1,3-3 1,20-21-5,0-6-1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168 463 19204,'-5'-2'246,"0"1"-1,0 0 0,0 0 1,0 0-1,0 1 1,0 0-1,-1-1 1,1 2-1,0-1 1,0 1-1,0 0 1,0 0-1,0 0 1,0 1-1,0-1 0,0 1 1,0 1-1,-8 4 1,9-4-238,-1 0 1,1 0-1,-1 0 1,1 1-1,0-1 0,0 1 1,0 0-1,1 1 1,0-1-1,0 1 1,0-1-1,0 1 1,0 0-1,1 0 0,0 0 1,0 0-1,-2 10 1,4-14-26,0-1 0,-1 1 0,1 0 0,0-1 0,0 1 0,0-1 0,0 1 0,0-1 0,0 1 0,0 0 0,0-1-1,0 1 1,0-1 0,0 1 0,0 0 0,0-1 0,0 1 0,0-1 0,1 1 0,-1-1 0,0 1 0,0-1 0,1 1 0,-1-1 0,0 1 0,1-1 0,0 2 0,0-3 7,-1 1 0,1 0 1,0 0-1,0 0 0,0-1 0,-1 1 0,1 0 0,0-1 0,-1 1 1,1-1-1,0 1 0,-1-1 0,1 1 0,0-1 0,-1 1 1,1-2-1,24-29 238,-25 30-210,1 0 0,-1 0 0,1 0 0,-1 0 0,1 0 0,0 0 0,-1 0 1,1 0-1,0 0 0,0 0 0,0 0 0,0 0 0,-1 0 0,1 1 0,1-1 0,-1 0 0,0 1 1,0-1-1,0 1 0,0-1 0,0 1 0,0 0 0,1-1 0,-1 1 0,2 0 0,-2 0 1,1 1 0,-1 0 0,1-1 0,-1 1 0,1 0 0,-1 0 0,0-1 0,1 1 0,-1 0 0,0 1 0,0-1 0,0 0-1,0 0 1,0 0 0,0 1 0,1 1 0,5 9 48,0 0 1,-1 1-1,6 19 0,-10-27-63,19 59 231,-2 1 0,-3 0 0,-3 2 0,-2-1 0,1 92 0,-13-138 234,-5-30 104,-4-34-29,1-13-389,3 0 0,1-82 0,5 133-196,0 0 1,1 0-1,0 0 0,0 0 0,3-10 1,-3 14-7,0 1 0,0 0 1,-1-1-1,1 1 0,0 0 0,0-1 1,0 1-1,0 0 0,0 0 1,1 0-1,-1 0 0,0 0 0,0 0 1,1 0-1,-1 1 0,1-1 1,-1 0-1,1 1 0,-1-1 0,1 1 1,-1-1-1,1 1 0,-1 0 0,4-1 1,4 1-363,0-1 0,0 0 0,1 0 0,-1-1 0,11-4 0,-17 4 327,1 0-1,-1 0 0,0 0 1,1 0-1,-1-1 1,0 1-1,-1-1 1,1 0-1,0 0 1,-1 0-1,0 0 1,1 0-1,-1 0 1,0-1-1,2-5 1,0-1 154,0 0 1,0 0 0,-1-1 0,-1 1 0,0-1 0,0 0-1,-1 1 1,0-1 0,-1 0 0,0 0 0,-1 0 0,-3-18-1,4 29-68,0 0 0,0 0-1,0 1 1,0-1 0,0 0-1,0 0 1,0 0 0,-1 0-1,1 0 1,0 0 0,0 1-1,0-1 1,0 0 0,0 0-1,0 0 1,0 0 0,0 0-1,-1 0 1,1 0 0,0 0-1,0 1 1,0-1 0,0 0-1,0 0 1,0 0 0,-1 0-1,1 0 1,0 0 0,0 0-1,0 0 1,0 0 0,0 0-1,-1 0 1,1 0 0,0 0-1,0 0 1,0 0 0,0 0-1,0 0 1,-1 0 0,1 0-1,0 0 1,0 0 0,0-1-1,0 1 1,0 0 0,0 0-1,0 0 1,-1 0 0,1 0 0,0 0-1,0 0 1,0 0 0,0 0-1,0-1 1,0 1 0,0 0-1,0 0 1,0 0-1,-4 12-17,0 44-102,4-52 104,0 1 0,1 0 0,-1-1 0,1 1 0,0-1 0,0 1 0,0-1 0,1 1 0,2 5 0,-3-9 12,-1-1 1,0 0-1,1 1 0,-1-1 1,0 0-1,1 1 1,-1-1-1,1 0 0,-1 0 1,0 0-1,1 1 1,-1-1-1,1 0 0,-1 0 1,1 0-1,-1 0 0,1 0 1,-1 0-1,1 0 1,-1 0-1,1 0 0,-1 0 1,1 0-1,-1 0 1,1 0-1,-1 0 0,1 0 1,-1-1-1,0 1 1,1 0-1,-1 0 0,1-1 1,-1 1-1,0 0 1,1 0-1,-1-1 0,1 1 1,-1 0-1,0-1 1,1 1-1,-1-1 0,0 1 1,0 0-1,1-1 1,15-21 50,-14 20-43,17-29 99,-2 0-1,0-1 1,12-36 0,28-104 281,-48 141-394,10-59 0,-19 83-169,-4 14 79,-4 14-12,-2 18-71,-6 53 0,14-75 172,0 1-1,2 0 0,0 0 0,1-1 1,5 28-1,-6-43 8,1 1 1,-1-1-1,1 1 0,0-1 1,0 0-1,0 0 0,0 1 0,0-1 1,1 0-1,-1 0 0,0 0 0,1 0 1,0 0-1,0-1 0,-1 1 1,1 0-1,0-1 0,0 1 0,4 1 1,-3-2-2,1 1 0,0-1 1,0 0-1,-1-1 0,1 1 1,0-1-1,0 1 0,0-1 1,0 0-1,-1-1 0,7 0 1,5-2-38,-1-1 1,0-1-1,0 0 1,0 0 0,20-13-1,-25 13-11,0 0-1,0-1 0,0 0 0,-1 0 0,12-12 0,-18 15 32,1 0 1,0-1-1,-1 1 0,0-1 0,0 0 0,0 1 0,0-1 0,-1 0 0,0 0 1,1 0-1,-1 0 0,-1-1 0,1 1 0,-1 0 0,1 0 0,-2-8 1,-4-38 61,-15-68 0,-4-37-23,23 155-23,1-1 0,0 1 0,0-1 0,0 1 0,0-1 0,0 1-1,0-1 1,0 1 0,-1-1 0,2 1 0,-1-1 0,0 1 0,0-1 0,0 1 0,0-1 0,0 1 0,0-1 0,0 1 0,1-1-1,-1 1 1,0-1 0,0 1 0,1-1 0,-1 1 0,0 0 0,1-1 0,6 14-79,4 36 13,-1 1 1,-3 1 0,1 61-1,-4-45 375,13 68 0,-16-132-293,9 36 181,-9-38-198,-1 1 1,1-1-1,0 1 1,0-1-1,-1 1 1,1-1-1,0 1 1,0-1-1,1 0 1,-1 0-1,0 1 1,0-1-1,0 0 0,1 0 1,-1 0-1,1 0 1,-1-1-1,1 1 1,-1 0-1,3 0 1,-3-1-6,0 1 1,-1-1-1,1 0 1,0-1-1,0 1 1,0 0-1,-1 0 1,1 0-1,0 0 1,0 0-1,0-1 1,-1 1-1,1 0 1,0-1-1,-1 1 1,1-1-1,0 1 1,-1-1-1,1 1 1,0-1-1,-1 1 1,1-1-1,-1 1 1,1-1-1,-1 0 1,1 1-1,-1-1 1,0 0-1,1 1 1,-1-1-1,0 0 1,0 0-1,1 0 1,-1 1-1,0-1 1,0 0-1,0 0 1,0 1-1,0-1 1,0-1-1,1-4-24,-1 1 0,0-1-1,-1 0 1,-1-8-1,-4-15 61,-3 0-1,-14-35 1,14 43 81,1-2 1,1 1 0,0-1-1,2 1 1,-2-26-1,7 45-152,0 0-1,0 0 0,0 0 0,0 0 0,1 0 1,-1 0-1,1 1 0,0-1 0,0 0 0,0 0 0,0 1 1,0-1-1,1 0 0,-1 1 0,1-1 0,0 1 1,0 0-1,0 0 0,3-4 0,5-5-108,1-3-93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19492,'-7'-2'1352,"4"7"-1704,6 3 288,2 4 961,3 4-713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25 13403,'0'0'84,"1"0"0,-1-1 1,1 1-1,-1-1 0,0 1 0,1-1 1,-1 1-1,0-1 0,1 1 0,-1-1 1,0 0-1,0 1 0,0-1 0,1 1 1,-1-1-1,0 1 0,0-1 0,0 0 1,0 1-1,0-1 0,0 1 0,0-1 1,0 0-1,-1 1 0,1-1 1,0 1-1,0-1 0,0 0 0,0 1 1,-1-1-1,1 1 0,0-1 0,-1 1 1,1-1-1,0 1 0,-1-1 0,1 1 1,-1 0-1,1-1 0,-1 1 0,1-1 1,-1 1-1,1 0 0,-1-1 0,1 1 1,-1 0-1,1 0 0,-1 0 0,0-1 1,1 1-1,-1 0 0,1 0 0,-2 0 1,-1 0 105,0-1 1,0 1 0,0 0 0,0 0-1,0 1 1,0-1 0,0 0 0,0 1-1,-5 2 1,0 0-189,1 1 1,-1 0-1,1 0 0,0 1 0,0 0 0,1 0 1,-1 1-1,1-1 0,0 1 0,1 1 0,-1-1 0,1 1 1,1 0-1,-1 0 0,1 1 0,0-1 0,1 1 1,0 0-1,0 0 0,1 0 0,-2 11 0,3-18 2,1 1 0,0 0-1,0-1 1,-1 1 0,1 0-1,0-1 1,0 1 0,1 0 0,-1-1-1,0 1 1,1 0 0,-1-1-1,1 1 1,-1 0 0,1-1 0,0 1-1,-1-1 1,1 1 0,0-1-1,0 0 1,0 1 0,0-1 0,1 0-1,-1 0 1,0 0 0,0 0-1,1 0 1,-1 0 0,1 0-1,-1 0 1,1 0 0,-1 0 0,1-1-1,-1 1 1,1-1 0,0 1-1,-1-1 1,1 0 0,0 0 0,-1 1-1,4-2 1,0 1 112,1 0-1,-1-1 1,0 0-1,1 0 1,-1 0 0,0-1-1,1 1 1,-1-1-1,0-1 1,0 1 0,8-6-1,-8 4 103,0 0 0,0 0 0,0-1 0,0 0 0,-1 0-1,0 0 1,0 0 0,0-1 0,0 0 0,-1 1 0,4-10-1,-6 12-320,0 0 0,-1 0-1,1 0 1,0 0-1,-1-1 1,0 1 0,1 0-1,-1 0 1,-1 0-1,1 0 1,0-1-1,-1 1 1,1 0 0,-1 0-1,0 0 1,0 0-1,0 0 1,-1 0 0,1 1-1,-1-1 1,1 0-1,-1 1 1,0-1-1,0 1 1,-3-4 0,3 5-496,0-3-183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17404,'10'5'2718,"-9"-4"-2617,0 0-1,0-1 0,0 1 0,0-1 0,0 1 0,0 0 0,0-1 1,0 0-1,0 1 0,0-1 0,0 0 0,0 1 0,0-1 0,3 0 1,-1-1-1,1 1 1,-1-1 0,1 0 0,-1-1 0,1 1 0,-1-1-1,0 1 1,0-1 0,1 0 0,-1 0 0,-1-1-1,1 1 1,0-1 0,0 1 0,-1-1 0,0 0 0,1 0-1,-1 0 1,0 0 0,-1 0 0,4-7 0,-1 1 7,0 0 0,0-1 0,-1 1 0,0-1 0,-1 0 0,2-18 0,-4 20-6,0 1 0,0-1 0,-1 0 0,0 1 1,-3-11-1,4 17-85,0 0 1,-1-1-1,1 1 1,-1 0-1,0-1 1,1 1 0,-1 0-1,0 0 1,0 0-1,1 0 1,-1-1-1,0 1 1,0 0-1,0 1 1,-3-3-1,3 3-13,0 0-1,0-1 0,0 1 1,0 0-1,0 0 0,0 0 0,0 0 1,0 0-1,0 0 0,0 0 1,0 0-1,0 1 0,0-1 0,0 0 1,0 1-1,0-1 0,0 0 1,0 1-1,0 0 0,0-1 1,0 1-1,0-1 0,0 1 0,-1 1 1,-1 2-32,-1 0 1,1 0 0,0 0-1,0 0 1,0 1 0,0-1-1,1 1 1,-1 0 0,1 0-1,1 0 1,-3 9-1,-1 8-208,-4 31-1,7-28-108,0 40 0,2-57 151,1 1 1,0 0-1,1-1 0,-1 1 0,2 0 1,-1-1-1,1 0 0,4 9 0,-6-16 162,-1 1 0,1 0 0,0-1 0,0 1-1,0-1 1,0 0 0,1 1 0,-1-1 0,0 0-1,1 1 1,-1-1 0,0 0 0,1 0 0,-1 0-1,1 0 1,0-1 0,-1 1 0,1 0-1,0-1 1,3 2 0,-3-2-4,1 0 1,0 0-1,0-1 0,-1 1 0,1-1 0,0 1 1,-1-1-1,1 0 0,0 0 0,-1 0 0,1-1 1,3-1-1,29-20-438</inkml:trace>
  <inkml:trace contextRef="#ctx0" brushRef="#br0" timeOffset="1">409 1 15427,'-14'16'700,"1"1"0,1 1 0,1 0 0,0 0 0,1 1 0,-13 35 0,23-53-693,0-1-1,0 0 1,0 1 0,0-1 0,0 0-1,0 1 1,0-1 0,1 0-1,-1 1 1,0-1 0,0 0-1,0 1 1,0-1 0,0 0 0,0 1-1,1-1 1,-1 0 0,0 0-1,0 1 1,0-1 0,1 0 0,-1 0-1,0 1 1,0-1 0,1 0-1,-1 0 1,0 0 0,1 1-1,-1-1 1,0 0 0,0 0 0,1 0-1,-1 0 1,0 0 0,1 0-1,-1 0 1,0 0 0,1 0-1,-1 0 1,0 0 0,1 0 0,-1 0-1,0 0 1,1 0 0,-1 0-1,0 0 1,1 0 0,-1 0 0,0 0-1,1 0 1,-1-1 0,28-5 58,-17 3-18,-2 2-20,1 0 0,0 1 0,0 0 0,0 0 0,0 1-1,0 0 1,-1 1 0,1 0 0,0 1 0,14 6 0,-20-8-6,0 1-1,0 0 1,0 1 0,0-1 0,0 1 0,0-1 0,0 1-1,-1 0 1,0 1 0,1-1 0,-1 0 0,0 1 0,-1 0-1,1 0 1,-1 0 0,0 0 0,1 0 0,-2 0 0,1 0-1,0 1 1,-1-1 0,0 1 0,0-1 0,0 8 0,-1-7-2,0 1 0,-1-1 1,0 1-1,0-1 1,0 0-1,-1 1 1,0-1-1,0 0 1,0 0-1,0 0 0,-1 0 1,0 0-1,0-1 1,0 1-1,-1-1 1,1 0-1,-1 0 0,-6 5 1,-1 0-66,-1 0-1,0-1 1,0 0 0,-1 0 0,-23 9 0,2-4-14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16732,'4'1'184,"-1"-1"1,0 1 0,0-1 0,1 0 0,-1 0-1,0 0 1,0-1 0,0 1 0,1-1-1,-1 0 1,0 0 0,0 0 0,0 0 0,0 0-1,0-1 1,0 0 0,-1 1 0,1-1-1,0 0 1,-1 0 0,5-5 0,2-1-104,-1-1 1,0 0-1,0-1 1,9-15 0,-11 16 22,0-1 0,-1-1 1,-1 1-1,0-1 0,4-15 1,-7 23-74,0 0 0,0 0 1,-1 0-1,1 0 0,-1 0 1,0 0-1,0 0 0,0 0 1,0 0-1,-1 0 0,1 0 1,-1 0-1,1 0 0,-1 0 1,0 0-1,0 0 0,-1 0 1,1 1-1,0-1 0,-1 0 1,0 1-1,0-1 0,0 1 1,-3-4-1,4 5-28,-1 0 1,1 1-1,0-1 0,-1 0 0,1 1 0,-1-1 1,1 0-1,-1 1 0,1 0 0,-1-1 0,1 1 0,-1 0 1,1 0-1,-1 0 0,1 0 0,-1 0 0,0 0 1,1 0-1,-1 1 0,1-1 0,-1 1 0,1-1 1,0 1-1,-1-1 0,1 1 0,-1 0 0,1 0 1,0-1-1,0 1 0,-1 0 0,1 0 0,0 0 0,-1 2 1,-3 2-41,0 0 0,1 1 0,0-1 0,0 1 0,0 0-1,-3 8 1,2-2-57,0 0 0,1 0 0,0 0 0,1 1 0,0 0 0,1 0 0,0 19 0,2-22 23,0 0-1,0-1 1,1 1-1,0 0 1,1 0 0,0 0-1,1-1 1,0 1 0,1-1-1,5 11 1,-8-17 50,1 0-1,0 0 1,0 0 0,0 0 0,0-1-1,0 1 1,1-1 0,-1 1 0,1-1-1,-1 0 1,1 0 0,0 0 0,0 0-1,0-1 1,0 1 0,0-1 0,1 0-1,4 2 1,-3-3 10,-1 1 0,1-1-1,-1 0 1,1 0 0,-1-1-1,1 0 1,-1 0 0,1 0 0,-1 0-1,0 0 1,1-1 0,5-3 0,4-3 45,0 0 1,-1-2-1,0 0 1,0 0 0,-1-1-1,17-20 1,-8 5 209,-1-2 1,26-49 0,-9 15 312,-37 62-555,0 0 0,0 0 1,0 0-1,0 1 1,0-1-1,0 0 0,0 0 1,0 0-1,0 0 1,0 0-1,0 0 0,0 0 1,0 1-1,0-1 1,0 0-1,0 0 0,0 0 1,0 0-1,0 0 0,0 0 1,0 0-1,0 1 1,0-1-1,0 0 0,0 0 1,0 0-1,0 0 1,0 0-1,0 0 0,0 0 1,1 0-1,-1 0 1,0 0-1,0 0 0,0 0 1,0 1-1,0-1 0,0 0 1,0 0-1,0 0 1,1 0-1,-1 0 0,0 0 1,0 0-1,0 0 1,0 0-1,0 0 0,0 0 1,0 0-1,1 0 1,-1 0-1,0 0 0,0 0 1,0 0-1,0 0 0,0 0 1,0-1-1,0 1 1,1 0-1,-1 0 0,0 0 1,0 0-1,0 0 1,0 0-1,0 0 0,0 0 1,0 0-1,0 0 1,0-1-1,3 19 3,-1 21-96,-5 8 1,1-31 90,1 1 0,1-1 0,0 1 0,1-1 1,1 0-1,4 18 0,-6-33 7,0-1 1,0 1-1,0-1 0,0 1 1,1-1-1,-1 0 1,0 1-1,0-1 1,0 1-1,0-1 0,0 0 1,1 1-1,-1-1 1,0 0-1,0 1 1,1-1-1,-1 0 1,0 1-1,1-1 0,-1 0 1,0 0-1,1 1 1,-1-1-1,0 0 1,1 0-1,-1 0 0,1 1 1,-1-1-1,0 0 1,1 0-1,-1 0 1,1 0-1,-1 0 0,0 0 1,1 0-1,-1 0 1,1 0-1,-1 0 1,1 0-1,-1 0 1,0 0-1,1 0 0,-1 0 1,1 0-1,-1-1 1,0 1-1,1 0 1,0-1-1,13-13 264,-13 13-270,33-48 496,-27 37-405,0 0-1,2 1 1,-1 0-1,1 0 1,1 0-1,0 2 1,12-11-1,-20 19-93,-1 0-1,1 0 0,-1 0 1,1 0-1,0 0 0,0 0 0,0 1 1,-1-1-1,1 0 0,0 1 0,0 0 1,0-1-1,0 1 0,0 0 1,0 0-1,0 0 0,0 0 0,0 0 1,-1 1-1,1-1 0,0 1 0,0-1 1,0 1-1,0-1 0,0 1 1,-1 0-1,1 0 0,0 0 0,-1 0 1,1 0-1,-1 0 0,1 1 0,-1-1 1,1 0-1,-1 1 0,0-1 1,0 1-1,0 0 0,0-1 0,0 1 1,1 2-1,4 8-54,0 0 1,-1 1-1,-1 0 0,5 21 1,-6-24 32,1 14-32,-4-20 60,1 1 1,0-1 0,-1 1-1,1-1 1,1 0 0,-1 0-1,1 0 1,-1 1-1,1-1 1,4 5 0,-6-9 5,1 0 0,-1 1 0,1-1-1,-1 0 1,1 0 0,-1 1 0,1-1 0,-1 0 0,1 0 0,-1 0 0,1 0 0,-1 0 0,1 0 0,-1 0 0,1 0 0,-1 0 0,1 0 0,-1 0 0,1 0 0,-1 0 0,1 0 0,-1-1 0,1 1 0,-1 0 0,1 0-1,-1-1 1,1 1 0,-1 0 0,1 0 0,-1-1 0,0 1 0,1-1 0,-1 1 0,1 0 0,-1-1 0,0 1 0,0-1 0,1 1 0,-1-1 0,0 0 0,15-21 283,7-25 130,-16 34-376,0-1-1,1 0 1,1 1 0,0 1-1,0-1 1,15-15 0,-22 26-101,1 1 0,-1 0 0,0 0 1,0 0-1,1 0 0,-1 0 0,1 0 1,-1 0-1,1 0 0,-1 0 0,1 1 1,0-1-1,-1 0 0,1 1 0,0 0 1,-1-1-1,1 1 0,0 0 0,0 0 1,-1 0-1,1 0 0,2 0 0,-2 1-35,-1 0 0,0 0-1,1 0 1,-1 0 0,0 0-1,0 0 1,1 0 0,-1 0-1,0 0 1,0 0 0,0 1-1,0-1 1,0 0-1,-1 1 1,1-1 0,0 0-1,-1 1 1,1-1 0,-1 1-1,1 0 1,-1-1 0,0 1-1,1-1 1,-1 3 0,0 0-51,0 0-1,1 0 1,-1-1 0,-1 1 0,1 0 0,0 0 0,-3 7 0,-3-2-400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10970,'17'9'40,"2"4"-24,3 2 16,6 3 80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23 17532,'0'-1'85,"0"1"0,0-1 0,0 0 0,0 1 1,0-1-1,0 0 0,0 1 0,0-1 0,0 1 1,0-1-1,0 0 0,0 1 0,0-1 0,0 1 0,0-1 1,-1 0-1,1 1 0,0-1 0,-1 1 0,1-1 0,0 1 1,-1-1-1,1 1 0,0-1 0,-1 1 0,1-1 1,-1 1-1,1 0 0,-1-1 0,1 1 0,-1 0 0,1-1 1,-1 1-1,0 0 0,1 0 0,-1 0 0,1-1 0,-1 1 1,0 0-1,1 0 0,-2 0 0,-1-1-41,0 0 1,0 1-1,-1-1 0,1 1 1,0-1-1,-6 1 0,5 2-107,0-1-1,0 1 1,0-1-1,0 1 0,0 0 1,1 1-1,-1-1 1,1 0-1,-1 1 1,1 0-1,0 0 1,0 0-1,1 0 0,-1 1 1,0-1-1,1 0 1,0 1-1,-3 7 1,2-7 63,1 1 0,0-1 0,0 1 0,1-1 0,-1 1 0,1 0 0,0 0 1,0 0-1,1 0 0,0 0 0,0-1 0,0 1 0,0 0 0,1 0 0,-1 0 1,2 5-1,-1-9 9,-1 0 1,1 0 0,0 0 0,-1 0-1,1 0 1,0-1 0,-1 1 0,1 0-1,0 0 1,0 0 0,0-1 0,0 1-1,0 0 1,0-1 0,0 1 0,0-1-1,0 0 1,0 1 0,0-1 0,0 1-1,0-1 1,0 0 0,0 0 0,0 0-1,1 0 1,-1 0 0,0 0 0,0 0 0,0 0-1,0 0 1,0-1 0,0 1 0,1 0-1,-1-1 1,0 1 0,0 0 0,1-2-1,5-1 1,0 0 0,1-1 0,12-9 0,0-2-62,19-20-1,-27 24 26,0 0 0,1 0 0,0 1 0,1 1 1,18-10-1,-31 18 33,0 1 1,0-1 0,0 0-1,0 1 1,1-1 0,-1 1 0,0 0-1,0-1 1,0 1 0,1 0-1,-1 0 1,0-1 0,1 1 0,-1 0-1,0 0 1,0 1 0,1-1-1,-1 0 1,0 0 0,0 1-1,1-1 1,-1 0 0,0 1 0,0-1-1,0 1 1,0 0 0,0-1-1,0 1 1,1 0 0,-2 0-1,1 0 1,0-1 0,0 1 0,0 0-1,0 0 1,1 2 0,0 4 73,1-1 0,-1 1 0,0 0 0,0 0 0,1 14 0,-3-17 1,0 0-1,0 0 1,1 0-1,0 0 1,0 0 0,0 0-1,0 0 1,0 0-1,1 0 1,0 0-1,0-1 1,0 1 0,3 4-1,-3-7-31,0 0-1,-1-1 1,1 1-1,0-1 1,-1 1 0,1-1-1,0 0 1,0 1-1,0-1 1,-1 0-1,1 0 1,0 0 0,0-1-1,-1 1 1,1 0-1,0-1 1,0 1 0,-1-1-1,1 1 1,0-1-1,-1 0 1,1 0-1,2-1 1,36-27 578,-35 24-509,13-10 172,-3 1-34,30-19 0,-41 31-265,-1-1-1,1 1 0,0 0 1,0 0-1,0 1 0,0-1 1,0 1-1,0 0 1,0 0-1,1 0 0,-1 1 1,0 0-1,1-1 0,4 2 1,-6-1-19,0 1 0,-1 0 0,1 0-1,0 1 1,0-1 0,-1 0 0,1 1 0,-1 0 0,1-1 0,-1 1 0,0 0 0,0 0 0,0 0 0,0 1 0,0-1 0,0 0 0,-1 1 0,1-1 0,2 6 0,1 4-29,0 1-1,-1 0 1,4 13 0,-4-10 116,-3-13-57,7 19 242,-3-18-275,2-12-344,6-28 307,-5 9-39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92 21933,'-6'1'94,"0"-1"0,1 1 1,-1 0-1,0 1 1,0-1-1,1 1 0,-1 0 1,1 1-1,-1-1 1,1 1-1,0 0 0,0 0 1,0 1-1,1 0 1,-1-1-1,1 2 0,0-1 1,0 0-1,0 1 1,1 0-1,-1 0 0,-4 10 1,6-7-656,6-8-51,7-8-56,1-5-17,20-29 0,-24 30 538,1 0 1,0 0-1,20-18 1,-28 29 145,0-1 1,0 1-1,1 0 0,-1 0 1,1 0-1,-1 0 1,1 0-1,-1 0 0,1 0 1,-1 1-1,1-1 0,0 0 1,0 1-1,-1-1 0,1 1 1,0 0-1,0 0 0,-1 0 1,1 0-1,0 0 1,0 0-1,-1 0 0,1 0 1,0 1-1,0-1 0,-1 1 1,1-1-1,0 1 0,-1-1 1,1 1-1,-1 0 1,1 0-1,-1 0 0,1 0 1,-1 0-1,1 0 0,-1 1 1,0-1-1,0 0 0,0 1 1,2 2-1,3 5 6,-1 0 0,0 1 1,-1-1-1,0 1 0,5 17 0,-1 4 118,-2-1 1,-1 1-1,-1 0 0,-2 0 1,-1 0-1,-3 38 0,-2-29 368,-2 0-1,-1-1 0,-2 0 0,-20 53 0,27-85-355,-14 31 407,16-37-508,-1 1 1,0-1-1,0 1 1,0-1 0,0 1-1,0-1 1,0 1-1,0-1 1,0 0-1,0 0 1,-1 1 0,1-1-1,-1 0 1,1 0-1,0-1 1,-1 1-1,0 0 1,-1 0 0,2-1-31,0 0 0,0 0 0,1-1 1,-1 1-1,0 0 0,0-1 0,1 1 0,-1-1 1,0 1-1,0-1 0,1 1 0,-1-1 1,1 0-1,-1 1 0,0-1 0,1 0 1,-1 1-1,1-1 0,0 0 0,-1 0 0,1 0 1,-1 1-1,1-1 0,0 0 0,0 0 1,0 0-1,-1 0 0,1 0 0,0 1 0,0-3 1,-3-29-81,3 30 74,0-22-40,1-1 0,1 1 0,2 0 0,0 0 0,1 0 0,2 1 0,0-1 0,2 2 0,17-36 0,-10 28-6,1 1 1,2 1 0,1 1-1,1 0 1,1 1-1,33-29 1,-53 54 41,11-11-68,0 1 0,21-13 0,-32 22 56,0 0 0,1 1-1,-1-1 1,1 1 0,-1 0-1,1-1 1,0 1 0,-1 1-1,1-1 1,0 0 0,0 1-1,0-1 1,0 1 0,-1 0-1,1 0 1,0 0-1,0 0 1,0 0 0,0 1-1,0 0 1,-1-1 0,5 3-1,-6-2 9,1 0-1,-1 0 1,0 0-1,1 1 1,-1-1-1,0 1 0,0-1 1,0 1-1,0-1 1,0 1-1,-1 0 1,1-1-1,0 1 0,-1 0 1,1 0-1,-1-1 1,1 1-1,-1 2 1,1 36-1,-1-30 25,-3 27 131,-7 38 0,2-16 249,8-59-377,0 0 0,0 0 0,0 0 0,0 0-1,1 0 1,-1 0 0,0 0 0,0 0 0,0 0 0,0 0-1,0 0 1,0 0 0,0 0 0,0 0 0,0 0 0,0 0-1,0 0 1,0 0 0,0 0 0,0 0 0,0 0 0,0 0 0,0 0-1,0 0 1,0 0 0,0 0 0,0 0 0,3-8 185,2-12-2,0-18 206,-2 0 1,-3-73 0,-3 74-1686,-12-52 0,15 85-490,5 13 673,7 13-32,1-10 300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57 283 13299,'-9'17'957,"0"0"0,1 0 0,1 1 0,1 0 1,1 1-1,-6 36 0,10-54-925,1 0 0,0 0 0,0 0 0,0 0 0,0 0 1,0 0-1,0 0 0,0 0 0,0 0 0,0 0 0,1 1 0,-1-1 0,0 0 0,0 0 0,1 0 1,-1-1-1,1 1 0,-1 0 0,1 0 0,0 0 0,0 1 0,0-2-13,-1 0 1,1 0-1,0 0 1,-1 0-1,1 0 0,0 0 1,0 0-1,-1 0 0,1 0 1,0 0-1,-1 0 0,1 0 1,0-1-1,-1 1 0,1 0 1,0 0-1,-1-1 0,1 1 1,0 0-1,-1-1 0,1 1 1,0-2-1,7-4 69,-1-1 0,0 0 0,7-9 0,-12 14-80,12-16 66,47-50 43,-55 62-160,0 1 0,1 0-1,-1 0 1,1 0 0,0 1-1,0 0 1,1 0 0,12-4-1,-18 7 27,0 1-1,0-1 1,0 1-1,0-1 1,0 1-1,0 0 0,0 0 1,0 0-1,0 0 1,0 0-1,0 1 1,0-1-1,0 1 1,0-1-1,0 1 1,0 0-1,0 0 1,-1 0-1,1 0 1,0 0-1,0 0 1,-1 0-1,1 0 0,-1 1 1,1-1-1,-1 1 1,1-1-1,-1 1 1,0-1-1,0 1 1,0 0-1,0 0 1,0-1-1,0 1 1,0 0-1,-1 0 1,2 4-1,0 3 12,0 0 0,0 0 0,-1 0 0,0 1 0,-1-1 0,0 1-1,-1 10 1,-7 34 952,-2-1-1,-2 0 0,-36 96 0,63-224 764,29-79-1977,76-171-1,-109 296 94,2 1-1,1 0 0,27-38 1,-40 64 156,0 1 0,0-1 0,0 1 0,1-1 0,-1 1 0,0 0 1,1-1-1,-1 1 0,4-1 0,-5 1 9,0 1 1,1 0-1,-1 0 1,0 0-1,1 0 1,-1 0-1,0 0 1,1 0-1,-1 0 1,0 0-1,1 0 1,-1 0-1,1 0 1,-1 0-1,0 0 1,1 0-1,-1 0 0,0 0 1,1 0-1,-1 1 1,0-1-1,0 0 1,1 0-1,-1 0 1,0 0-1,1 1 1,-1-1-1,0 0 1,0 0-1,1 1 1,0 2-14,0-1 1,0 1 0,0 0-1,0-1 1,0 1 0,-1 0-1,1-1 1,-1 1 0,0 0-1,0 0 1,0 3-1,-3 24 77,-7 41 0,8-63-41,2-7-36,0 0 0,-1 0 0,1 1 0,0-1 1,0 0-1,0 0 0,0 1 0,0-1 1,0 0-1,1 0 0,-1 1 0,0-1 0,1 0 1,-1 0-1,0 1 0,1-1 0,0 0 0,-1 0 1,1 0-1,0 0 0,-1 0 0,1 0 1,0 0-1,0 0 0,0 0 0,0 0 0,0-1 1,0 1-1,2 1 0,2 0-234,0 0-1,0 0 1,1-1 0,-1 1-1,10 0 1,16 5-653,-26-5 860,0 0 0,-1 0 1,1 0-1,-1 1 1,0 0-1,0 0 0,0 0 1,0 0-1,0 1 1,-1-1-1,1 1 0,-1 0 1,0 0-1,0 0 1,-1 1-1,1-1 0,-1 0 1,0 1-1,0 0 1,-1 0-1,1-1 0,-1 1 1,0 0-1,0 0 1,0 7-1,-1-4 248,0 0 1,-1 0-1,1-1 0,-2 1 1,1 0-1,-1-1 0,0 1 0,-1-1 1,1 0-1,-2 0 0,1 0 1,-1 0-1,0 0 0,0-1 1,-1 1-1,-5 5 0,8-10-176,0 0-1,-1 0 0,1 0 1,0 0-1,-1 0 1,0 0-1,1-1 1,-1 0-1,0 1 0,0-1 1,0 0-1,0 0 1,0 0-1,0-1 0,0 1 1,-3-1-1,4 0-45,0 0 0,0 0 0,-1 0 1,1 0-1,0-1 0,0 1 0,0-1 0,0 0 0,0 0 0,1 1 0,-1-1 0,0 0 1,0-1-1,0 1 0,1 0 0,-1 0 0,1-1 0,-1 1 0,1-1 0,-1 1 0,1-1 1,0 0-1,0 1 0,-2-4 0,-6-14-352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18940,'0'2'253,"0"0"0,0 0 1,0 0-1,0 1 0,1-1 0,-1 0 0,1 0 1,-1 0-1,1 0 0,0 0 0,0 0 0,-1 0 0,2 0 1,-1 0-1,0 0 0,0-1 0,0 1 0,3 2 1,-2-3-165,-1 0 0,1 0 0,0-1 0,-1 1 0,1 0 0,0-1 0,0 0 0,-1 1 0,1-1 0,0 0 0,0 0 0,0 0 0,-1 0 0,1 0 1,0 0-1,0 0 0,0-1 0,-1 1 0,1-1 0,0 1 0,-1-1 0,1 0 0,3-1 0,0-1 1,0 0 0,0 0-1,-1-1 1,1 0 0,0 1-1,-1-2 1,0 1 0,0 0-1,0-1 1,-1 0 0,0 1-1,0-2 1,0 1 0,3-8-1,-4 9-41,0 0 0,-1 0 0,1 0-1,-1-1 1,0 1 0,-1 0-1,1-1 1,-1 1 0,0-1-1,0 1 1,0 0 0,-1-1-1,1 1 1,-1 0 0,0-1 0,0 1-1,-1 0 1,1 0 0,-5-7-1,6 9-50,-1 1-1,1 0 1,-1 0-1,0 1 1,1-1-1,-1 0 1,0 0-1,0 0 1,0 0-1,0 1 1,0-1-1,0 0 0,0 1 1,0-1-1,0 1 1,0-1-1,0 1 1,0-1-1,0 1 1,0 0-1,0 0 1,-1-1-1,1 1 1,0 0-1,0 0 1,0 0-1,0 0 1,-1 0-1,1 1 1,0-1-1,0 0 0,0 0 1,0 1-1,0-1 1,-1 1-1,1-1 1,0 1-1,0 0 1,0-1-1,-1 2 1,-1 0-36,0 1-1,0-1 1,1 1 0,-1 0 0,0 0 0,1 0-1,0 0 1,0 0 0,0 0 0,0 1 0,-2 4 0,2-2-31,0 1-1,1 0 1,-1 0 0,1 0 0,1-1 0,-1 1 0,1 0 0,1 0 0,-1 0 0,3 14 0,-2-19 53,0 0-1,-1 0 1,1 0 0,0 0-1,0-1 1,0 1-1,0 0 1,0 0-1,1 0 1,-1-1 0,0 1-1,1-1 1,-1 1-1,1-1 1,0 0-1,1 2 1,0-2 13,-1 0-1,0 0 1,0-1-1,1 1 1,-1-1-1,0 1 1,1-1-1,-1 0 1,1 0-1,-1 0 1,0 0-1,1-1 1,-1 1-1,0-1 1,1 1 0,-1-1-1,4-1 1,9-4 10,-1-2 0,1 1 1,20-16-1,25-13 26,-54 33-26,0 1 0,1-1 1,-1 1-1,1 0 0,-1 1 0,1-1 0,12 0 0,-16 2-6,0 0 0,0 1 1,0-1-1,0 1 0,0-1 0,0 1 0,0 0 0,0 0 0,0 0 0,-1 1 0,1-1 0,0 1 0,-1-1 0,1 1 0,-1 0 0,0 0 1,0 0-1,0 0 0,0 0 0,0 1 0,0-1 0,0 0 0,-1 1 0,1 0 0,-1-1 0,1 1 0,0 3 0,3 9 7,0 0 0,-2 0-1,1 1 1,0 16 0,0-8 67,-4-23-58,0 0 1,0 0-1,0 0 1,0 1 0,1-1-1,-1 0 1,0 0-1,1 0 1,-1 0 0,0 0-1,1 0 1,0 0-1,-1-1 1,1 1 0,-1 0-1,1 0 1,0 0-1,1 0 1,-2 0-3,1-1 0,-1 0 0,1 0 0,-1 0 0,1 0 0,-1 0 0,1 0 0,-1 0 0,1-1 0,-1 1 1,1 0-1,-1 0 0,1 0 0,-1 0 0,1-1 0,-1 1 0,1 0 0,-1 0 0,1-1 0,-1 1 0,0 0 0,1-1 0,-1 1 0,0 0 0,1-2 0,4-3 109,-1-1-1,0 0 0,6-11 1,-10 16-118,12-23 205,17-32-94,-26 53-175,-1-1 0,0 1-1,1-1 1,0 1 0,0 0-1,0 0 1,0 0 0,0 0-1,1 1 1,-1 0 0,5-3-1,-7 5 9,0-1 0,0 1 0,0 0 1,0 0-1,0-1 0,0 1 0,0 0 0,0 0 0,0 0 0,0 0 0,0 0 0,0 0 0,0 1 0,0-1 0,0 0 1,0 0-1,0 1 0,0-1 0,0 1 0,0-1 0,0 1 0,0-1 0,0 1 0,0 0 0,0-1 0,-1 1 0,1 0 1,0 0-1,-1-1 0,1 1 0,0 0 0,-1 0 0,1 0 0,-1 0 0,1 0 0,-1 0 0,0 0 0,1 0 0,-1 0 1,0 1-1,3 5-238,-2 0 0,1-1 0,-1 1-1,1 11 1,-2 5-159,-3-2 11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11 194 13131,'2'-106'3909,"-1"105"-3766,-1 0 0,0 0 1,0 0-1,0 0 0,-1 0 1,1 0-1,0 0 0,0 0 0,0 0 1,-1 0-1,1 0 0,-1 0 1,1 0-1,0 0 0,-1 0 1,0 0-1,0 1-68,1 1 1,-1-1-1,1 1 1,-1-1-1,1 1 0,0-1 1,-1 1-1,1 0 0,0-1 1,-1 1-1,1 0 1,0-1-1,0 1 0,0 0 1,0 0-1,-1-1 1,1 1-1,0 0 0,0-1 1,0 1-1,1 0 0,-1 0 1,-3 50 217,3-1 0,1 0-1,3 0 1,13 63 0,-14-103-316,-1 0 0,1 0-1,1-1 1,0 1 0,0-1 0,1 0-1,6 10 1,-10-17 20,0-1 0,1 1 0,-1-1 0,1 1 0,-1-1 0,1 1 0,-1-1 0,1 0 0,0 0 0,0 0 0,-1 0 0,1 0 0,0 0 0,0-1 0,0 1 0,0 0 0,3-1 0,-2 0 9,-1 0-1,1 0 1,-1-1 0,1 1-1,-1-1 1,1 0 0,-1 0-1,1 0 1,-1 0-1,0 0 1,1-1 0,-1 1-1,0-1 1,0 1 0,0-1-1,0 0 1,2-3-1,9-9 76,0-1-1,-2-1 0,0 0 0,-1-1 1,0 1-1,12-34 0,32-115 616,-45 129-498,-1-1 0,3-48 0,-11 70-148,-2 13-44,-6 21-57,-3 34-2,1 0-1,3 1 1,2 0 0,4 71-1,0-114 57,4 39 1,-3-48-3,0 0 0,0 0-1,1 0 1,-1 0 0,1 0 0,-1 0 0,1 0 0,0 0 0,0 0-1,0-1 1,0 1 0,0 0 0,0-1 0,0 1 0,1 0 0,-1-1 0,0 1-1,1-1 1,1 2 0,-2-3 0,0 0 0,0 0 0,0 1 0,0-1 0,-1 0-1,1 0 1,0 0 0,0 0 0,0 0 0,0 0 0,0 0 0,-1-1-1,1 1 1,0 0 0,0 0 0,0-1 0,-1 1 0,1 0 0,0-1-1,0 1 1,-1-1 0,1 1 0,0-2 0,17-15 14,-5-1-13,-1-1 0,19-35 0,-19 31-9,23-35 0,-34 57 6,-1 1-1,1-1 0,0 0 1,-1 0-1,1 0 1,0 1-1,-1-1 1,1 0-1,0 1 1,0-1-1,0 1 0,-1-1 1,1 1-1,0-1 1,0 1-1,1-1 1,-1 1 0,-1 0 0,1 0 0,-1 0 0,0 0 0,1 1 0,-1-1 0,0 0 0,1 0 1,-1 0-1,0 0 0,1 1 0,-1-1 0,0 0 0,0 1 0,1-1 0,-1 0 0,0 0 0,0 1 0,1-1 1,-1 0-1,0 1 0,0-1 0,0 0 0,0 1 0,1-1 0,-1 1 0,0 0 0,3 34-22,-6 29 9,2-36 49,1 43-1,0-71-30,0 0 0,0 1-1,0-1 1,0 0 0,0 0 0,0 1 0,0-1-1,0 0 1,0 1 0,0-1 0,0 0-1,0 0 1,0 1 0,0-1 0,0 0 0,0 1-1,0-1 1,0 0 0,1 0 0,-1 1-1,0-1 1,0 0 0,0 0 0,0 0 0,1 1-1,-1-1 1,0 0 0,0 0 0,0 0-1,1 1 1,-1-1 0,0 0 0,0 0-1,1 0 1,-1 0 0,0 0 0,1 0 0,-1 1-1,0-1 1,0 0 0,1 0 0,-1 0-1,0 0 1,1 0 0,-1 0 0,0 0 0,0 0-1,1 0 1,-1-1 0,0 1 0,0 0-1,1 0 1,-1 0 0,0 0 0,1 0-1,-1 0 1,12-11 103,18-30 111,-24 31-241,1 0 1,0 1-1,1 0 0,-1 1 1,2-1-1,8-6 1,-15 14-7,-1 0 0,0 0 1,0 0-1,0 0 1,1 0-1,-1 1 0,0-1 1,1 1-1,-1-1 1,1 1-1,-1-1 1,0 1-1,1 0 0,-1 0 1,1 0-1,-1 0 1,1 0-1,-1 0 0,1 0 1,-1 0-1,1 0 1,-1 1-1,1-1 1,-1 1-1,0-1 0,1 1 1,-1-1-1,0 1 1,1 0-1,-1 0 0,0 0 1,0-1-1,0 1 1,0 0-1,1 1 1,0 0-1,3 5-189,-1 0 1,1 0-1,-1 1 0,-1 0 1,5 10-1,2 5-627,-10-22 818,0 0 1,1-1 0,-1 1-1,0 0 1,0-1-1,1 1 1,-1 0 0,0-1-1,1 1 1,-1-1-1,0 1 1,1-1 0,-1 1-1,1-1 1,-1 1-1,1-1 1,-1 0-1,1 1 1,0-1 0,-1 0-1,1 1 1,-1-1-1,1 0 1,0 1 0,-1-1-1,1 0 1,0 0-1,-1 0 1,1 0 0,0 0-1,-1 0 1,1 0-1,0 0 1,-1 0-1,1 0 1,0 0 0,-1 0-1,1-1 1,0 1-1,-1 0 1,1 0 0,0-1-1,-1 1 1,1 0-1,-1-1 1,1 1 0,-1 0-1,1-1 1,-1 1-1,1-1 1,-1 1-1,1-2 1,3-3-172,0 0 0,-1 0 0,0-1 1,4-9-1,-5 12 110,24-62-1301,-2-2-1,17-82 0,-24 83 701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14563,'-11'78'1985,"-13"160"3070,24-238-5023,1 30 714,4-15-319,-5-15-414,0 0 1,0 1-1,0-1 0,1 0 1,-1 0-1,0 0 0,0 1 1,0-1-1,1 0 0,-1 0 1,0 0-1,0 0 0,1 1 0,-1-1 1,0 0-1,0 0 0,1 0 1,-1 0-1,0 0 0,1 0 1,-1 0-1,0 0 0,0 0 1,1 0-1,-1 0 0,0 0 1,1 0-1,-1 0 0,0 0 1,0 0-1,1 0 0,-1 0 1,0 0-1,1 0 0,-1-1 1,0 1-1,2-1-2,-1 0 0,1 0 0,-1-1-1,0 1 1,0 0 0,0-1 0,1 1 0,-2-1 0,1 1 0,0-1 0,0 0-1,0 1 1,-1-1 0,2-2 0,5-30-2,-5 25 0,4-26 25,-2-2-1,-1-57 0,-1 100-24,0 1 0,1-1-1,0 1 1,0-1 0,0 0-1,1 0 1,0-1-1,0 1 1,0-1 0,8 8-1,-10-11-2,1 1 0,-1-1 0,1 0 0,0 0 0,0 0 0,0 0 0,0 0 0,0-1 0,0 1-1,0-1 1,6 2 0,-7-3 2,0 0 0,0 0-1,-1 0 1,1 0-1,0 0 1,0 0 0,0-1-1,-1 1 1,1 0-1,0-1 1,-1 0 0,1 1-1,0-1 1,-1 0-1,1 0 1,-1 0 0,1 0-1,-1 0 1,0 0-1,1 0 1,-1-1 0,0 1-1,0 0 1,2-3-1,-2 3 4,0 0-1,-1 0 0,1 0 0,-1 0 0,1 0 0,0 0 0,-1 0 1,0 0-1,1-1 0,-1 1 0,0 0 0,1 0 0,-1 0 1,0 0-1,0-1 0,0 1 0,0 0 0,0 0 0,0 0 0,0-1 1,-1 1-1,1 0 0,0 0 0,-1 0 0,1 0 0,0 0 0,-2-2 1,2 3-7,-1-1 0,0 0 1,0 1-1,1-1 1,-1 1-1,0-1 1,0 1-1,1 0 0,-1-1 1,0 1-1,0 0 1,0-1-1,0 1 1,0 0-1,0 0 0,1 0 1,-1 0-1,0 0 1,0 0-1,0 0 1,0 0-1,0 0 0,0 1 1,0-1-1,1 0 1,-1 0-1,0 1 1,0-1-1,0 1 1,0-1-1,1 0 0,-1 1 1,0 0-1,1-1 1,-1 1-1,0 0 1,-2 2-4,1-1 0,-1 0 0,1 1 0,0 0 1,0-1-1,0 1 0,0 0 0,1 0 1,-1 0-1,1 1 0,-1-1 0,1 0 0,0 0 1,1 1-1,-2 4 0,2-7-3,0 0 1,0 1-1,0-1 0,0 0 0,0 0 0,0 0 1,0 1-1,0-1 0,1 0 0,-1 0 1,0 0-1,1 1 0,-1-1 0,1 0 0,-1 0 1,1 0-1,0 0 0,-1 0 0,1 0 1,0 0-1,0 0 0,0 0 0,0 0 0,0-1 1,0 1-1,0 0 0,0-1 0,0 1 1,0 0-1,0-1 0,0 1 0,0-1 0,1 0 1,-1 1-1,0-1 0,0 0 0,0 0 1,1 0-1,-1 0 0,0 0 0,0 0 0,1 0 1,1 0-1,18-4-4,-1 0 0,0-1 0,0-1 0,0-1-1,30-15 1,-15 7 6,97-32 208,-110 40 33,-20 6-151,0 1 1,0-1-1,-1 1 0,1-1 1,0 0-1,0 0 1,-1 0-1,1 0 0,-1 0 1,1 0-1,-1 0 1,1 0-1,-1-1 0,1 1 1,1-3-1,-3 4-38,0 0 0,0-1 0,0 1 0,0-1 0,0 1 0,0 0 0,0-1 0,0 1 0,0-1 0,0 1-1,0 0 1,0-1 0,0 1 0,-1-1 0,1 1 0,0 0 0,0-1 0,0 1 0,0 0 0,-1-1 0,1 1 0,0 0 0,0-1 0,-1 1 0,-16-11 758,-102-33-83,125 40-4797,16 2 3494,-18 2 294,26-3-651,8-1-167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17036,'-21'8'872,"1"1"0,0 0 1,1 2-1,0 0 1,1 1-1,-19 16 0,36-27-830,0 0 0,0 0 0,0 0 0,0 0 0,1-1 0,-1 1 0,0 0 0,0 0 0,1 0 0,-1 1 0,1-1 0,-1 0 0,1 0 0,-1 2 0,1-3-30,0 1-1,0-1 1,0 1-1,0-1 0,1 0 1,-1 0-1,0 1 0,0-1 1,0 0-1,1 1 1,-1-1-1,0 0 0,0 0 1,1 1-1,-1-1 0,0 0 1,0 0-1,1 1 0,-1-1 1,0 0-1,1 0 1,-1 0-1,0 0 0,1 0 1,-1 0-1,0 1 0,1-1 1,-1 0-1,1 0 1,0 0-1,6 0 29,0 0 0,0 0 1,13-3-1,-7 2-78,-4 0 17,1 1 1,-1 0-1,1 1 1,-1 0-1,1 1 1,-1 0-1,0 0 1,12 5-1,-18-6 32,-1 0 0,0 0 0,0 0 0,0 0 0,0 0 0,0 1 0,0-1-1,-1 0 1,1 1 0,0 0 0,-1-1 0,1 1 0,-1 0 0,1 0 0,-1 0 0,0 0 0,0 0 0,0 0 0,0 0-1,0 0 1,0 1 0,-1-1 0,1 0 0,-1 0 0,0 1 0,1-1 0,-1 0 0,0 1 0,0-1 0,-1 0 0,1 0 0,0 1-1,-1-1 1,1 0 0,-1 1 0,0-1 0,0 0 0,0 0 0,-2 3 0,-4 9 118,-1-1 0,-1-1-1,0 1 1,-1-1 0,0-1 0,-1 0 0,0-1-1,-1 0 1,0 0 0,0-1 0,-15 7 0,25-14-165,-1-1 0,1 0 0,-1 0 0,0 0 0,1 0 0,-1 0 0,-4 0 0,6-1 28,1 0 1,-1 0-1,0 0 0,1 0 0,-1 0 0,1 0 1,-1 0-1,1 0 0,-1-1 0,1 1 1,-1 0-1,1 0 0,-1 0 0,1-1 1,0 1-1,-1 0 0,1-1 0,-1 1 0,1 0 1,-1-1-1,1 1 0,0 0 0,-1-1 1,1 1-1,0-1 0,0 1 0,-1-1 1,1 1-1,0-1 0,0 1 0,0-1 1,-1 1-1,1-1 0,0 1 0,0-1 0,0 1 1,0-1-1,0 1 0,0-1 0,0 1 1,0-1-1,1 0 0,1-20-355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15179,'-7'124'2409,"3"-82"-2016,2 1 0,3 44 0,-1-84-350,0-1 0,0 1 0,1 0 0,-1 0 0,1-1 0,0 1 0,0 0 0,0-1 0,0 1 0,0-1 0,0 1 0,1-1 0,-1 1 0,1-1 0,0 0 0,3 4 0,-3-5-8,0 0 0,0 0-1,0 0 1,0-1 0,0 1 0,0-1 0,0 1 0,0-1-1,0 1 1,0-1 0,0 0 0,0 0 0,0 0 0,0 0-1,0-1 1,0 1 0,1 0 0,-1-1 0,0 0 0,0 1-1,-1-1 1,5-2 0,13-7 256,-1 0 0,0-2-1,-1 0 1,24-22 0,3-1 402,-44 35-688,0-1-1,1 1 0,-1 0 1,0 0-1,0 0 0,0 0 1,1 0-1,-1 0 1,0 0-1,0 0 0,1 0 1,-1 0-1,0-1 1,0 1-1,0 0 0,1 0 1,-1 0-1,0 1 0,0-1 1,1 0-1,-1 0 1,0 0-1,0 0 0,1 0 1,-1 0-1,0 0 1,0 0-1,0 0 0,0 0 1,1 1-1,-1-1 1,0 0-1,0 0 0,0 0 1,1 0-1,-1 1 0,0-1 1,0 0-1,0 0 1,0 0-1,0 1 0,0-1 1,0 0-1,0 0 1,1 0-1,-1 1 0,0-1 1,0 0-1,0 0 0,0 1 1,0-1-1,0 0 1,0 0-1,0 0 0,0 1 1,0-1-1,-1 0 1,1 0-1,0 1 0,0-1 1,0 0-1,0 0 1,-1 15-31,-2 1-20,1-9 26,1 0-1,0 0 1,0 0 0,1 0 0,0 12 0,0-19 3,0 1 0,0-1 0,0 1 0,1-1 0,-1 1 0,0-1 0,0 1 0,1-1 0,-1 1 0,0-1 0,1 0 0,-1 1 0,0-1 0,1 0 1,-1 1-1,0-1 0,1 0 0,-1 1 0,1-1 0,-1 0 0,1 0 0,-1 0 0,0 1 0,1-1 0,-1 0 0,1 0 0,-1 0 0,1 0 0,-1 0 0,1 0 0,-1 0 0,1 0 0,-1 0 0,1 0 0,-1 0 0,1 0 0,-1 0 0,1 0 0,-1 0 0,1-1 0,-1 1 0,1 0 0,0-1 0,18-10-628,-16 5 383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277 209 14907,'-8'-1'351,"-1"0"0,1 1 0,0 0 0,-1 1 0,1-1 1,-13 4-1,-49 16 1217,61-17-1388,1 0 0,-1 1-1,0 1 1,1-1-1,0 1 1,0 1-1,1-1 1,-1 1 0,1 1-1,1-1 1,-13 16-1,16-17-118,-1 1 0,1-1 0,0 1 0,0 0 0,0 0 0,1 0 0,0 1 0,0-1 0,1 0 0,-1 1 0,1-1 0,1 1-1,-1-1 1,1 1 0,1-1 0,-1 1 0,1-1 0,2 9 0,-3-13-50,1 1 1,0 0-1,-1 0 0,1-1 0,0 1 0,1 0 1,-1-1-1,0 1 0,1-1 0,0 1 0,-1-1 1,1 0-1,0 0 0,0 0 0,0 0 0,1 0 1,-1 0-1,0 0 0,1-1 0,2 2 0,-1-1 9,0-1 0,0 0-1,0-1 1,-1 1 0,1-1-1,0 1 1,0-1-1,0 0 1,0-1 0,0 1-1,0-1 1,0 0-1,4-1 1,4-2 55,1 0 0,-1-2 0,-1 1 0,1-1 1,-1-1-1,0 0 0,19-17 0,-15 10 67,-1 0 0,0-2 0,-1 1 0,-1-2 0,0 0 0,-1 0 0,-1-1 0,-1 0 0,-1-1 0,0 0 0,-1 0-1,-1-1 1,-1 0 0,-1 0 0,-1 0 0,0 0 0,-1-25 0,-2 38-85,-1 1 0,0-1 1,0 1-1,0-1 0,0 1 0,-6-12 0,7 17-47,0 0-1,-1 0 0,1 0 1,-1 0-1,0 0 0,1 0 1,-1 0-1,0 0 0,1 1 1,-1-1-1,0 0 0,0 1 1,0-1-1,1 0 0,-1 1 1,0-1-1,0 1 0,0-1 1,-2 1-1,2 0-6,0 0 1,-1 0-1,1 0 1,0 0-1,-1 0 0,1 1 1,0-1-1,0 1 1,-1-1-1,1 1 1,0-1-1,0 1 1,0 0-1,0 0 0,0-1 1,0 1-1,0 0 1,0 0-1,0 0 1,-1 1-1,-5 7 0,0 0 0,1 0 0,0 1 1,1-1-1,0 1 0,0 0 0,1 1 0,1-1 0,-4 14 0,1 4 25,0 1 0,-1 37 0,7-65-27,-2 12 23,2 0 0,0 0 0,0 0 0,4 18 0,-4-29-19,0 0 0,1 0 0,-1 0 0,1 0 0,-1 0 0,1 0 0,0 0 0,0 0 0,0 0 0,0-1 0,0 1 0,0 0 0,0-1 0,0 1 0,1-1 0,-1 1 0,1-1 0,-1 1 0,1-1 0,0 0 0,-1 0 0,1 0 0,0 0 0,0 0 0,-1 0 0,1-1 0,0 1 0,0-1 0,0 1 0,0-1 0,0 0 0,0 1 0,0-1 0,0 0 0,0 0 0,3-1 0,2 0 4,0-1 0,-1 0 0,0 0 0,1-1 0,-1 0 0,0 0 0,0 0 0,0-1 0,-1 0 0,1 0 1,-1 0-1,0-1 0,0 0 0,6-7 0,7-11-114,-1 0 0,15-28 0,-15 23-124,-19 77 59,0-32 247,0 2 84,0 30 1,2-46-125,0 1 0,0 0 1,1 0-1,-1-1 0,1 1 1,0 0-1,0-1 0,0 1 1,0-1-1,1 1 0,0-1 1,-1 0-1,1 0 1,4 5-1,-5-7-17,0 0 0,0 0 0,0 0-1,1 0 1,-1 0 0,0-1 0,0 1 0,1 0 0,-1-1 0,1 1 0,-1-1 0,0 1 0,1-1 0,-1 0-1,1 0 1,-1 1 0,1-1 0,-1 0 0,3-1 0,-1 1 7,0-1 0,1 0 1,-1 0-1,0 0 0,0 0 0,0-1 0,0 1 0,4-3 1,1-2 26,0 0 1,0-1 0,-1 1-1,12-14 1,-12 11-47,0 0 0,-1 0 0,0-1-1,0 0 1,-1 0 0,-1 0 0,0 0 0,0-1 0,-1 0-1,0 1 1,-1-1 0,0 0 0,-1-1 0,0 1 0,-1-15-1,0 24-18,-1-1 0,1 1 1,-1-1-1,0 1 0,0-1 0,0 1 0,0 0 0,0-1 0,0 1 0,-1 0 0,1 0 0,-3-3 0,3 5 8,0-1 0,1 1-1,-1-1 1,0 1 0,1-1 0,-1 1 0,0-1 0,1 1-1,-1 0 1,0 0 0,0-1 0,1 1 0,-1 0 0,0 0-1,0 0 1,1 0 0,-1 0 0,0 0 0,0 0 0,0 0-1,1 0 1,-1 0 0,0 0 0,0 0 0,1 1 0,-1-1-1,0 0 1,0 0 0,1 1 0,-1-1 0,0 1 0,1-1-1,-1 1 1,0-1 0,1 1 0,-1-1 0,1 1 0,-1-1-1,1 1 1,-1 0 0,1-1 0,-1 2 0,-2 4 18,0 0 0,0-1 0,0 1 0,1 0 0,0 0 0,1 1 0,-1-1 1,1 0-1,0 1 0,1-1 0,-1 0 0,1 1 0,1-1 0,-1 1 0,1-1 1,0 0-1,0 1 0,5 11 0,-4-14-40,-1 1 0,1-1 1,0 0-1,1 1 0,-1-1 0,1 0 0,0 0 1,0-1-1,0 1 0,0 0 0,7 4 1,-8-6-75,1 0 1,0-1 0,0 1-1,0-1 1,-1 0 0,1 0 0,1 0-1,-1 0 1,0 0 0,0-1-1,0 1 1,0-1 0,0 0-1,1 0 1,-1 0 0,0 0 0,0-1-1,6-1 1,-5 1-32,0 0 1,0-1-1,0 0 0,0 0 0,0 0 1,0 0-1,-1-1 0,1 1 1,-1-1-1,0 0 0,1 0 1,-1 0-1,-1-1 0,1 1 1,0-1-1,-1 1 0,0-1 0,0 0 1,3-6-1,8-28-746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4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 15459,'-23'-20'2193,"5"9"-1345,9 18-424,7 7 2049,13 7-1817,7 3-520,8 0-1024,5 1-305,8-4 833,1-1-232,2-11-232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128 276 19628,'-16'13'716,"1"0"0,0 0 0,-24 30 0,34-37-573,1 0 1,0 0-1,-1 1 1,2 0-1,-1-1 1,1 2-1,0-1 1,1 0 0,-1 0-1,2 1 1,-1-1-1,1 1 1,-1 7-1,2-13-128,0-1 0,0 1 0,0-1 0,0 1 0,0-1 0,0 1 0,0-1 0,1 1 0,-1-1 0,0 1 0,1-1-1,-1 1 1,1-1 0,0 0 0,-1 1 0,1-1 0,0 0 0,0 0 0,0 1 0,0-1 0,0 0 0,0 0 0,0 0 0,0 0 0,0 0 0,0-1 0,1 1 0,-1 0-1,0 0 1,1-1 0,-1 1 0,1-1 0,-1 1 0,0-1 0,1 0 0,-1 1 0,1-1 0,-1 0 0,1 0 0,1 0 0,2-1-10,0 1 1,0-1-1,-1 0 1,1-1-1,0 1 1,-1-1-1,1 0 1,-1 0-1,1 0 1,-1-1 0,6-4-1,4-5 4,0 0 1,-2-2-1,1 1 1,-2-1-1,0-1 1,0 0-1,13-28 1,-11 17-6,-1-1 0,-1-1 1,-2 0-1,6-29 0,-11 43-42,-2 0 0,0 1 0,0-1-1,-1 0 1,-1 0 0,0 0 0,-1 0 0,-4-19-1,5 31 28,-1 0-1,1 0 1,-1 0-1,0 0 1,1 0-1,-1 1 0,0-1 1,0 0-1,0 1 1,-1-1-1,1 0 1,0 1-1,-1 0 0,-2-3 1,3 3 4,0 1-1,0-1 1,0 1 0,0 0-1,0 0 1,0-1 0,0 1-1,0 0 1,0 0 0,0 0-1,-1 0 1,1 0 0,0 0 0,0 0-1,0 0 1,0 1 0,0-1-1,0 0 1,0 1 0,0-1-1,0 1 1,0-1 0,0 1-1,0-1 1,1 1 0,-1-1 0,0 1-1,0 0 1,0 0 0,-1 1-1,-3 4 5,0 0-1,1 1 1,-1 0-1,1-1 1,1 1-1,-1 1 1,1-1-1,0 0 1,1 1-1,-2 10 1,-2 9 89,-3 47 1,6-43-52,2 1 0,1 0 0,7 43 0,-6-66-137,0 0-1,1 0 1,0 1-1,1-1 1,0 0-1,0-1 1,1 1 0,0-1-1,1 1 1,0-1-1,0 0 1,1-1-1,0 0 1,0 1-1,14 11 1,-2-8-278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7 244 13907,'-1'-1'102,"0"0"0,1 1 1,-1-1-1,1 1 0,-1-1 0,1 0 0,0 0 1,-1 1-1,1-1 0,0 0 0,-1 1 1,1-1-1,0 0 0,0 0 0,0 0 0,0 1 1,0-1-1,0 0 0,0 0 0,0 0 1,0 1-1,0-3 0,10-20 1539,22-18 1126,-26 35-2340,-1 0 0,1 0 0,0 1 0,13-9 0,-18 14-384,0-1-1,0 0 1,0 1-1,0-1 1,0 1-1,0-1 1,0 1-1,0-1 1,0 1-1,0 0 1,0-1-1,0 1 1,0 0 0,0 0-1,1 0 1,-1 0-1,0 0 1,0 0-1,0 0 1,0 0-1,0 0 1,0 1-1,0-1 1,0 0-1,0 1 1,0-1-1,0 1 1,0-1-1,0 1 1,0-1 0,0 1-1,0 0 1,0-1-1,0 1 1,-1 0-1,1 0 1,0 0-1,0-1 1,-1 1-1,1 0 1,-1 0-1,1 0 1,-1 0-1,1 0 1,-1 0-1,1 2 1,2 14 2,0 0 1,-1 1-1,0-1 1,-2 0-1,0 1 0,-4 27 1,2-19-175,0 6-82,-1-5-188,2 0 0,1-1 0,4 41 0,-4-66 373,0 0-1,0 0 0,0 0 0,1 0 1,-1 0-1,0 0 0,0 0 1,1-1-1,-1 1 0,0 0 0,1 0 1,-1 0-1,1-1 0,-1 1 1,1 0-1,-1 0 0,1-1 1,-1 1-1,1-1 0,0 1 0,-1 0 1,1-1-1,1 1 0,-1-1 7,-1 0 0,1 0 0,0 0 0,0 0 0,0 0 0,-1 0 0,1-1-1,0 1 1,0 0 0,-1-1 0,1 1 0,0 0 0,0-1 0,-1 1 0,1-1 0,0 1 0,-1-1-1,1 1 1,0-2 0,5-5-21,0 0-1,-1 0 0,6-11 1,-10 17 47,32-62 287,-2-1 0,40-125 0,-51 131-207,-20 59-89,0-1 1,0 0 0,0 0 0,0 0 0,0 0-1,0 0 1,0 1 0,0-1 0,0 0 0,1 0-1,-1 0 1,0 0 0,0 0 0,0 0 0,0 0-1,0 1 1,1-1 0,-1 0 0,0 0 0,0 0-1,0 0 1,0 0 0,1 0 0,-1 0 0,0 0-1,0 0 1,0 0 0,0 0 0,1 0 0,-1 0 0,0 0-1,0 0 1,0 0 0,0 0 0,1 0 0,-1 0-1,0 0 1,0 0 0,0-1 0,0 1 0,1 0-1,-1 0 1,0 0 0,0 0 0,0 0 0,0 0-1,0 0 1,0-1 0,1 1 0,-1 0 0,0 0-1,0 0 1,0 0 0,0-1 0,4 18-48,-1 21-30,10 66-67,-11-95 155,0 1 1,1-1-1,0 1 1,1-1-1,0 0 1,0 0-1,1-1 1,7 11-1,-10-17 13,-1 0-1,1 0 1,0 0 0,0 0-1,0 0 1,0-1 0,1 1-1,-1-1 1,0 1-1,1-1 1,-1 0 0,1 0-1,-1 0 1,1 0 0,0 0-1,-1-1 1,1 1 0,0-1-1,-1 0 1,1 0-1,0 0 1,0 0 0,-1 0-1,1 0 1,0-1 0,-1 0-1,1 1 1,0-1 0,-1 0-1,1 0 1,2-2-1,4-2 67,1 0-1,-1-1 0,-1 0 1,1 0-1,-1-1 0,11-12 0,-6 5 38,0-1 0,-2-1 0,0 0 0,0 0-1,14-34 1,-19 36-136,0 0 1,-1-1-1,-1 1 0,0-1 0,-2 0 0,1-1 0,0-28 1,-7 21-220,-2 16 11,5 7 206,1 1 1,-1-1-1,1 0 0,0 0 1,-1 0-1,1 0 0,-1 1 1,1-1-1,-1 0 1,1 0-1,0 1 0,-1-1 1,1 0-1,0 1 1,-1-1-1,1 0 0,0 1 1,-1-1-1,1 1 1,0-1-1,0 0 0,-1 1 1,1 0-1,-3 6-56,0 1 1,0-1-1,0 1 0,1 0 0,0-1 1,1 1-1,0 0 0,0 12 0,3 69-189,0-60 263,7 34 0,-8-56 18,0 0 0,1 0 0,1 0 0,-1 0 0,1 0 0,0 0 0,0 0 1,1-1-1,0 0 0,6 8 0,-9-13-5,1 0 0,-1 1 0,0-1 0,0 0 0,1 0-1,-1 0 1,1-1 0,-1 1 0,1 0 0,0 0 0,-1-1 0,1 1 0,-1-1 0,1 0 0,0 1 0,0-1-1,-1 0 1,1 0 0,0 0 0,-1 0 0,1 0 0,0 0 0,0-1 0,-1 1 0,1 0 0,0-1 0,-1 0 0,1 1-1,-1-1 1,1 0 0,-1 0 0,1 0 0,-1 0 0,3-2 0,2-2 61,0-1 0,0 0-1,0 0 1,-1 0 0,9-14 0,-2 0-39,-1 1 1,-1-2 0,-1 1-1,-1-1 1,-1-1 0,-1 1-1,0-1 1,-2 0 0,-1-1-1,2-44 1,-8 49-311,3 18 265,0 0-1,0 0 1,0 0 0,0 0 0,0-1 0,0 1 0,0 0-1,0 0 1,-1 0 0,1 0 0,0 0 0,0 0 0,0 0-1,0 0 1,0 0 0,0 0 0,0 0 0,0 0 0,-1 0-1,1 0 1,0 0 0,0 0 0,0 0 0,0 0-1,0 0 1,0 0 0,0 0 0,-1 0 0,1 0 0,0 0-1,0 0 1,0 0 0,0 0 0,0 0 0,0 0 0,0 0-1,-1 0 1,1 0 0,0 0 0,0 0 0,0 0-1,0 0 1,0 0 0,0 0 0,0 0 0,0 1 0,0-1-1,0 0 1,0 0 0,-1 0 0,1 0 0,0 0 0,0 0-1,0 0 1,0 0 0,0 1 0,0-1 0,0 0-1,-1 3-59,-1 1 0,1 0 0,0-1 0,0 1-1,0 0 1,-1 5 0,0 17-25,0 1 0,1-1 0,2 0 0,0 0 0,2 1 0,6 25 0,-8-48 107,0-1 1,0 1 0,0-1 0,1 1-1,0-1 1,-1 0 0,1 1 0,0-1 0,0 0-1,4 3 1,-5-5 1,0 0 1,0 0-1,0-1 0,0 1 0,0-1 1,0 1-1,0-1 0,1 1 0,-1-1 1,0 0-1,0 1 0,1-1 0,-1 0 1,0 0-1,0 0 0,1 0 0,-1 0 1,0 0-1,0 0 0,1 0 0,-1-1 1,0 1-1,0-1 0,0 1 0,1 0 1,-1-1-1,0 0 0,0 1 0,0-1 1,0 0-1,0 0 0,1-1 0,8-5 94,-1-1 0,0-1 0,0 1 0,-1-1 0,0-1 0,-1 0 0,9-14 0,37-82 388,-17 31-709,-36 75 204,0 0-1,0 0 1,0 0-1,0 0 1,0 1-1,0-1 1,0 0 0,0 0-1,0 0 1,1 0-1,-1 0 1,0 0-1,0 1 1,0-1-1,0 0 1,0 0-1,0 0 1,1 0-1,-1 0 1,0 0-1,0 0 1,0 0-1,0 0 1,1 0-1,-1 0 1,0 0 0,0 0-1,0 0 1,0 0-1,1 0 1,-1 0-1,0 0 1,0 0-1,0 0 1,0 0-1,1 0 1,-1 0-1,0 0 1,0 0-1,0 0 1,0 0-1,1 0 1,-1 0-1,0 0 1,0-1-1,0 1 1,0 0 0,0 0-1,0 0 1,1 0-1,-1 0 1,0-1-1,0 1 1,0 0-1,0 0 1,0 0-1,0 0 1,0 0-1,0-1 1,0 1-1,0 0 1,0 0-1,0 0 1,0-1 0,2 15-89,-1 17-63,-1-20 150,0-1 0,0 1-1,1-1 1,1 1 0,-1-1 0,2 0 0,-1 0 0,1 0 0,7 13 0,-9-21 16,0 0-1,0-1 1,1 1 0,-1 0 0,0-1 0,1 0 0,0 1-1,-1-1 1,1 0 0,0 0 0,-1 0 0,1 0 0,0 0-1,0 0 1,0 0 0,0-1 0,0 1 0,0-1-1,0 1 1,0-1 0,0 0 0,0 0 0,0 0 0,0 0-1,0 0 1,1 0 0,-1-1 0,0 1 0,0-1-1,2 0 1,7-3 26,0-1 1,0 0-1,0 0 0,11-8 0,-11 6-35,13-9-1,16-10-17,-37 25-7,-1-1 0,1 1 0,-1 0 0,1 0 0,0 0 1,0 1-1,0-1 0,-1 1 0,1-1 0,0 1 0,0 0 0,5 0 1,-7 1-34,0-1 0,0 0 0,0 1 1,0-1-1,0 1 0,0-1 1,0 1-1,0-1 0,0 1 1,-1 0-1,1 0 0,0-1 0,0 1 1,-1 0-1,1 0 0,0 0 1,-1 0-1,1-1 0,-1 1 1,1 0-1,0 2 0,2 3-905,-3-6 930,0 0-1,0 0 1,0 0-1,0 0 1,0 0-1,0-1 1,0 1 0,0 0-1,0 0 1,0 0-1,0 0 1,0 0-1,0 0 1,0-1 0,0 1-1,0 0 1,0 0-1,0 0 1,0 0 0,0 0-1,0 0 1,0 0-1,0-1 1,0 1-1,0 0 1,0 0 0,1 0-1,-1 0 1,0 0-1,0 0 1,0 0-1,0 0 1,0 0 0,0 0-1,0-1 1,0 1-1,1 0 1,-1 0-1,0 0 1,0 0 0,0 0-1,0 0 1,0 0-1,0 0 1,1 0-1,-1 0 1,0 0 0,0 0-1,0 0 1,0 0-1,0 0 1,0 0-1,1 0 1,-1 0 0,0 0-1,0 0 1,0 1-1,0-1 1,0 0-1,0 0 1,0 0 0,1 0-1,-1 0 1,0 0-1,0 0 1,0 0-1,0 0 1,0 1 0,0-1-1,2-12-353,-1-11-309,3-11-79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18908,'-3'11'1352,"-1"-3"-1848,2-3 1776,2 0-719,3-4-113,4-1-272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33 18572,'5'-25'2444,"-9"17"-1323,-9 11 24,5 2-768,0 0-1,1 0 1,-1 1-1,1 0 1,-12 13-1,-28 38-415,44-53 24,-2 2-64,1-2-72,0 1 0,0 0 0,0 0 0,1 0 0,-1 0 0,1 1 1,1-1-1,-1 1 0,1 0 0,0 0 0,0 0 0,-1 6 0,3-11 112,1-1-1,-1 1 1,0 0 0,0-1-1,0 1 1,0-1-1,1 1 1,-1-1-1,0 1 1,0-1-1,1 0 1,-1 1-1,0-1 1,1 1 0,-1-1-1,1 0 1,-1 1-1,1-1 1,-1 0-1,0 1 1,1-1-1,-1 0 1,1 0-1,-1 1 1,1-1 0,-1 0-1,1 0 1,0 0-1,-1 0 1,1 0-1,-1 0 1,1 0-1,-1 0 1,1 0-1,-1 0 1,1 0-1,-1 0 1,1 0 0,-1 0-1,1 0 1,0 0-1,0-1 1,26-7-644,-27 7 654,13-4-136,8-4-20,0 1 0,1 1 0,37-7 1,-53 13 220,-1 0 1,0 1-1,0-1 1,0 1 0,1 0-1,-1 1 1,0-1-1,0 1 1,1 0 0,-1 0-1,0 1 1,0 0-1,0 0 1,-1 0-1,1 0 1,0 0 0,-1 1-1,0 0 1,1 0-1,-1 1 1,0-1 0,4 5-1,-6-5 36,0-1 0,0 1 0,0 0 0,-1 1-1,1-1 1,0 0 0,-1 0 0,0 1 0,0-1 0,0 0 0,0 1-1,-1-1 1,1 1 0,-1-1 0,0 7 0,-1-4 70,0 0 1,0 0-1,0 0 1,-1 0-1,0-1 1,0 1-1,-1-1 0,-5 11 1,3-8-29,0-1 0,0 0 0,-1 0 0,0 0 1,-1 0-1,1-1 0,-1 0 0,0-1 0,-1 1 0,1-1 0,-1-1 0,-12 6 1,17-9-204,-1 0 0,1 0 0,0 0 0,0 0 0,0-1 0,-1 0 0,1 0 0,0 0 0,0 0 0,-7-1 0,8 1 57,1-1 0,0 1 0,-1-1 0,1 1 0,-1-1 0,1 0 0,0 0 0,-1 1 0,1-1 0,0 0-1,0 0 1,0 0 0,0 0 0,0 0 0,0-1 0,0 1 0,0 0 0,0 0 0,1-1 0,-1 1 0,0 0 0,1-1-1,-1 1 1,1-1 0,-1-2 0,-1-20-409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147 301 16307,'-4'0'291,"0"-1"0,0 1 0,0 0 0,0 1 0,0-1 0,0 1-1,0-1 1,0 1 0,0 1 0,0-1 0,0 0 0,0 1 0,1 0 0,-7 4-1,4-2-103,1 0-1,0 0 1,0 1 0,1 0-1,-1 0 1,1 0-1,0 1 1,-4 8-1,2-3-152,1 0 1,0 1-1,1-1 0,0 1 0,1 0 1,0 0-1,1 0 0,0 1 0,0 16 1,2-25-27,1 0 1,-1 0 0,1 1 0,-1-1 0,1 0-1,0 0 1,1 0 0,-1 0 0,1 0 0,-1-1-1,5 7 1,-5-9 2,0 0 0,0 0 0,0 0 0,0 0 0,0 0 0,1 0 0,-1 0 0,0 0 0,0 0 0,1-1-1,-1 1 1,1 0 0,-1-1 0,1 1 0,-1-1 0,1 0 0,-1 1 0,1-1 0,-1 0 0,1 0 0,-1 0 0,1 0 0,-1 0 0,1 0 0,-1-1-1,1 1 1,-1-1 0,1 1 0,-1-1 0,1 1 0,-1-1 0,0 0 0,3-1 0,5-3 51,0-1 0,-1 0 0,1-1-1,-1 0 1,-1-1 0,1 1 0,-1-1 0,8-13 0,45-77 460,-53 86-447,10-19 208,-2-1 1,22-62 0,-32 79-238,-1 0 1,-1-1-1,0 1 1,-1-1-1,0 0 1,-1 0-1,-1 1 1,-4-28-1,4 40-51,-1 0 0,1 0-1,-1 0 1,0 0 0,0 1 0,0-1-1,0 0 1,-1 1 0,1-1 0,-1 1-1,1-1 1,-1 1 0,0 0 0,0 0-1,0-1 1,0 1 0,0 1 0,0-1-1,-5-2 1,5 3-12,0 0 0,0 0 1,-1 1-1,1-1 0,0 1 0,-1 0 0,1 0 0,0 0 0,-1 0 1,1 0-1,0 0 0,-1 0 0,1 1 0,0-1 0,0 1 1,0 0-1,-1 0 0,1 0 0,0 0 0,0 0 0,0 0 0,0 0 1,-3 3-1,-3 4-46,-1 0 1,1 0-1,1 0 0,0 1 1,0 0-1,1 1 1,0 0-1,0-1 1,-5 16-1,6-12 13,0 1-1,0 0 1,1-1 0,1 1 0,0 1-1,-1 27 1,4-41 44,0 1 0,0 0 0,0 0 0,1-1 0,-1 1 0,0 0 0,1-1 0,-1 1 0,1 0 0,-1-1 0,1 1 0,0-1 1,-1 1-1,3 2 0,-2-3 1,0-1 0,-1 1 0,1 0 0,0-1 0,0 1 0,0-1 0,0 1 1,0-1-1,0 1 0,0-1 0,0 0 0,0 1 0,0-1 0,0 0 0,0 0 0,0 0 1,0 0-1,1 0 0,5-1-30,-1 0 1,1-1 0,-1 0-1,0 0 1,0 0-1,7-4 1,-2 1-42,0 0-28,0 1 0,0 0-1,1 1 1,0 0 0,0 1-1,16-1 1,-23 2 70,1 1 1,-1 1-1,0-1 1,1 1-1,-1 0 0,0 0 1,1 0-1,-1 1 1,0 0-1,0 0 0,0 0 1,0 1-1,-1-1 1,1 1-1,-1 0 0,8 7 1,-5-2 30,0 0 1,0 0-1,-1 1 1,0 0 0,-1 0-1,0 0 1,0 1-1,-1-1 1,0 1-1,3 16 1,1 9 230,5 62 1,-8-58-20,-5-35-228,1 0 1,-1 0-1,1 0 1,0-1-1,1 1 1,-1 0-1,3 4 1,-4-8 4,0 1 0,0-1 0,0 0 0,0 0 1,0 0-1,1 0 0,-1 1 0,0-1 0,0 0 0,0 0 0,0 0 0,0 0 0,0 0 1,1 0-1,-1 0 0,0 1 0,0-1 0,0 0 0,0 0 0,1 0 0,-1 0 0,0 0 1,0 0-1,0 0 0,0 0 0,1 0 0,-1 0 0,0 0 0,0 0 0,0 0 0,0 0 0,1 0 1,-1 0-1,0 0 0,0 0 0,0 0 0,1 0 0,-1 0 0,0 0 0,0 0 0,0-1 1,0 1-1,0 0 0,1 0 0,-1 0 0,6-19-804,3-57 53,-7 25 251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4 129 13139,'4'6'492,"-2"-2"49,1-1 0,0 1 0,0-1 0,0 0-1,6 6 1,-8-9-434,0 1-1,-1-1 1,1 0 0,0 0-1,-1 1 1,1-1-1,0 0 1,0 0 0,-1 0-1,1 1 1,0-1 0,0 0-1,-1 0 1,1 0-1,0 0 1,0 0 0,-1-1-1,1 1 1,0 0-1,0 0 1,-1 0 0,1-1-1,0 1 1,-1 0-1,1-1 1,0 1 0,-1-1-1,1 1 1,-1 0 0,1-1-1,0 0 1,-1 1-1,1-1 1,-1 1 0,0-1-1,1 1 1,-1-1-1,1 0 1,-1 1 0,0-1-1,1-1 1,2-6 187,1 0-1,-1-1 1,-1 1 0,1-1 0,-2 0 0,1 0-1,-1 0 1,-1 0 0,1 0 0,-1 0-1,-1 0 1,0 0 0,-2-9 0,3 17-286,0 0 1,-1 0-1,1-1 1,-1 1 0,1 0-1,-1 0 1,1 0-1,-1-1 1,0 1-1,1 0 1,-1 0 0,0 0-1,-1-1 1,2 2-7,-1 0 1,1-1 0,-1 1 0,1 0-1,0 0 1,-1 0 0,1 0 0,-1-1-1,1 1 1,-1 0 0,1 0 0,0 0-1,-1 0 1,1 0 0,-1 0 0,1 0-1,-1 0 1,1 0 0,-1 1 0,1-1-1,0 0 1,-1 0 0,1 0 0,-1 0-1,0 1 1,-1 0 1,0 1-1,0 0 1,0 0 0,0 0-1,1 0 1,-1 0-1,0 0 1,1 0 0,0 1-1,-1-1 1,0 4-1,-5 11-14,2 1 0,0 0-1,1 0 1,0 0 0,2 1-1,0-1 1,1 1 0,1-1-1,3 29 1,-2-44 9,-1 0 0,1-1 0,-1 1-1,1 0 1,0 0 0,0 0 0,0-1 0,1 1 0,-1-1 0,0 1-1,1-1 1,0 1 0,2 2 0,-3-5 1,0 1 0,0-1 1,0 1-1,0 0 0,0-1 1,0 0-1,0 1 0,0-1 0,0 0 1,0 1-1,0-1 0,1 0 1,-1 0-1,0 0 0,0 0 0,0 0 1,0 0-1,0 0 0,1 0 1,-1-1-1,0 1 0,0 0 0,0-1 1,0 1-1,0-1 0,0 1 1,0-1-1,0 1 0,0-1 0,0 0 1,0 0-1,-1 1 0,1-1 1,0 0-1,1-1 0,10-11-39,-1 0 0,0-1 0,-1 0 1,9-17-1,-7 11-239,18-22 0,-29 41 245,0-1 1,0 1 0,0 0 0,0-1-1,0 1 1,0 0 0,0 0 0,0 0-1,1 0 1,-1 0 0,0 0 0,1 0-1,-1 1 1,0-1 0,1 0-1,-1 1 1,1-1 0,0 1 0,-1 0-1,1-1 1,-1 1 0,1 0 0,0 0-1,-1 0 1,1 0 0,2 0 0,-2 2-3,0-1 0,0 0 1,0 0-1,-1 1 0,1-1 0,-1 1 1,1 0-1,-1-1 0,1 1 1,-1 0-1,0 0 0,0 0 1,0 0-1,0 0 0,0 0 0,0 0 1,-1 0-1,2 3 0,2 21-2,-4-22 113,0 0 1,1 0-1,-1 0 1,1 0-1,0 0 0,0-1 1,0 1-1,1 0 0,-1-1 1,4 7-1,-4-10-53,-1 1 0,0-1 0,1 0 0,-1 0 0,1 0 0,-1 0 0,0 0 0,1 0 0,-1 0 0,0 0 0,1 0 0,-1 0 0,0 0 0,1 0 0,-1 0 0,0 0 0,1-1 0,-1 1 0,0 0-1,1 0 1,-1 0 0,0 0 0,1-1 0,-1 1 0,0 0 0,0 0 0,1 0 0,-1-1 0,0 1 0,0 0 0,1-1 0,-1 1 0,0 0 0,0 0 0,0-1 0,11-15 356,-10 14-279,8-14 192,19-26 44,-26 39-369,0 1 0,0 0 0,0 0 0,0 0 1,0 0-1,0 0 0,1 0 0,-1 1 0,1-1 1,-1 1-1,1-1 0,0 1 0,5-1 0,-7 1-47,0 1 0,1 0 0,-1 1 0,1-1 0,-1 0 0,0 0 0,1 1 0,-1-1 0,0 0 0,1 1 0,-1-1 0,0 1 0,0 0 0,1-1 0,-1 1 0,0 0 0,0 0 0,0 0 0,0 0 0,0 0 0,0 0 0,0 0 0,1 2 1,-1-2 9,0 0 1,-1 0 0,1 0 0,-1 0-1,1 0 1,-1 1 0,1-1 0,-1 0-1,0 0 1,1 0 0,-1 0 0,0 0-1,0 1 1,0-1 0,0 0 0,0 0-1,0 0 1,0 0 0,0 0 0,-1 1 0,1-1-1,0 0 1,-1 0 0,1 0 0,-1 0-1,1 0 1,-1 0 0,-1 2 0,-5 1-611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20988,'6'22'1729,"1"14"-1297,2 8-200,-1 9 776,2 4-464,3 6-760,-3-2-368,0-13-608,-2-6-184,-6-13-1073,0-8 1745,-6-14-440,-11-7-273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3 194 14475,'-1'-6'227,"1"0"-1,-1 0 1,1 0 0,0-1-1,0 1 1,1 0 0,0 0-1,0 0 1,3-10 0,-2 12-97,0 0 0,0 1 1,0-1-1,0 0 0,1 1 0,-1-1 1,1 1-1,0 0 0,0 0 1,0 0-1,1 0 0,-1 1 0,1-1 1,6-2-1,7-4 290,1 1-1,0 2 1,1-1 0,0 2 0,0 1-1,0 0 1,0 1 0,1 1 0,-1 1-1,36 3 1,-52-2-372,0 0-1,0 0 1,1 1 0,-1 0 0,0 0 0,0-1-1,0 2 1,-1-1 0,1 0 0,0 1-1,0-1 1,-1 1 0,1 0 0,-1 0-1,1 0 1,-1 0 0,0 0 0,3 3-1,-4-3-17,0 0-1,0 1 0,0-1 0,0 0 0,0 0 1,-1 1-1,1-1 0,-1 0 0,1 1 0,-1-1 1,0 1-1,0-1 0,0 1 0,0-1 1,-1 0-1,1 1 0,-1-1 0,1 0 0,-1 1 1,0-1-1,0 0 0,0 1 0,0-1 0,-2 2 1,-3 7-37,-1 0 0,-14 18 1,20-29-10,1 1 1,0 0-1,-1-1 1,1 1-1,0-1 1,0 1-1,0-1 0,-1 1 1,1 0-1,0-1 1,0 1-1,0 0 1,0-1-1,0 1 1,0-1-1,0 1 1,0 0-1,0-1 1,0 1-1,1 0 1,-1-1-1,0 1 1,0-1-1,1 1 1,-1 0-1,0-1 1,0 1-1,1-1 0,-1 1 1,1-1-1,-1 1 1,1-1-1,0 1 1,20 17-183,-14-13 99,10 9-66,-4-4 4,0 1 1,-1 0-1,0 1 0,20 26 1,-30-35 172,0 0 1,0 0 0,-1 0-1,1 0 1,-1 0 0,1 0-1,-1 0 1,0 1 0,-1-1 0,1 0-1,0 1 1,-1-1 0,0 1-1,0-1 1,0 1 0,0-1-1,0 1 1,-1-1 0,0 0-1,1 1 1,-1-1 0,-1 0 0,1 0-1,0 1 1,-1-1 0,1 0-1,-1 0 1,0-1 0,-5 6-1,0 1 147,0-1-1,-1-1 0,-1 0 0,1 0 0,-1 0 0,0-1 0,-11 5 1,14-8-161,-1 0 0,1 0 0,-1-1 0,1 0 0,-1 0 0,0 0 0,0-1 0,0 0 0,0 0 0,0-1 0,0 0 1,-8-1-1,14 1-35,-1 0 1,1 0-1,-1-1 1,0 1-1,1-1 1,-1 0-1,1 1 1,-1-1 0,1 0-1,-1 0 1,1 0-1,0 0 1,0 0-1,-1 0 1,1 0-1,0 0 1,0-1 0,0 1-1,0 0 1,0-1-1,0 1 1,1-1-1,-1 1 1,0-1-1,1 1 1,-1-1-1,1 0 1,-1 1 0,1-1-1,0 1 1,0-1-1,0 0 1,0 1-1,0-1 1,0-2-1,7-23-460</inkml:trace>
  <inkml:trace contextRef="#ctx0" brushRef="#br0" timeOffset="1">714 1 18700,'9'21'1624,"-6"19"-1176,0 9-208,2 10 921,1 2-801,4 1-752,3-5-352,1-11 616,1-8-177,0-20-135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1:3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6633,'9'-1'151,"0"-1"0,0 0 0,0 0 0,0-1 0,0 0 0,-1-1-1,1 0 1,11-8 0,16-6 309,-11 7 13,1 2 0,-1 0 0,2 2 1,-1 1-1,1 1 0,0 1 0,29 0 0,319-23 848,-26 1-1231,-245 24-53,142 13 1,57 33 295,-48-5 281,2-22-246,-194-17 221,-69-1-679,0 0 0,1 0 0,-1 0 0,0-1 0,1 0 0,-1-1 0,1 1 0,-8-6 0,-13-9-179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13899,'-1'13'892,"0"0"1,-1 1-1,-1-1 1,-4 14-1,3-15-536,1 1 0,1 0 1,0-1-1,-1 15 0,3-27-344,0 1 0,0-1 0,0 0 0,0 1 0,0-1-1,0 0 1,0 1 0,0-1 0,0 0 0,0 1 0,0-1 0,0 0 0,1 0 0,-1 1 0,0-1 0,0 0 0,0 1 0,0-1 0,1 0 0,-1 0 0,0 1 0,0-1 0,0 0 0,1 0 0,-1 0 0,0 1 0,1-1 0,-1 0 0,0 0 0,0 0 0,1 0 0,-1 1 0,1-1 0,12-3 258,14-13 80,-26 14-313,137-101 1078,-115 92-1024,-17 14-55,-6 10-33,-25 77-272,25-90 229,0 0 1,0 1-1,0-1 0,0 0 0,0 1 0,0-1 1,-1 0-1,1 0 0,0 1 0,0-1 0,0 0 1,0 1-1,0-1 0,0 0 0,0 0 0,0 1 1,0-1-1,1 0 0,-1 1 0,0-1 1,0 0-1,0 0 0,0 1 0,0-1 0,0 0 1,1 0-1,-1 1 0,0-1 0,0 0 0,0 0 1,1 1-1,-1-1 0,0 0 0,10-2-725,-8 2 744,8-2-426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182 242 14659,'0'33'1961,"5"3"-1161,0 7-344,3 6 2200,2 4-1991,1 3-185,1 0-120,0 0-136,-2-10-392,-1-3-240,-5-16-465,-4-11 713,-5-21-128,-5-11-136</inkml:trace>
  <inkml:trace contextRef="#ctx0" brushRef="#br0" timeOffset="1">0 125 15411,'3'-7'195,"0"0"-1,0 1 1,1-1-1,0 1 1,0-1-1,0 2 0,1-1 1,0 0-1,0 1 1,0 0-1,1 0 1,0 0-1,6-4 1,-3 4 54,0 0 0,1 0 0,0 1 1,0 0-1,0 1 0,0 0 1,0 0-1,19-1 0,-18 2-152,-1 2-1,1-1 1,0 1 0,0 1-1,0 0 1,-1 1-1,1 0 1,-1 0-1,1 1 1,-1 1 0,0-1-1,0 2 1,0-1-1,-1 1 1,0 1-1,0 0 1,0 0 0,0 1-1,8 8 1,-14-11-65,1 0 1,-1 1-1,0-1 1,-1 0-1,1 1 0,-1 0 1,0-1-1,0 1 1,0 0-1,-1 0 1,1 0-1,-1 0 1,0 0-1,-1 1 0,1 9 1,-2-7 16,0 0 1,-1 0-1,1 0 1,-1 0-1,-1 0 0,0-1 1,0 1-1,0-1 1,-8 11-1,2-4-44,-1 0 0,0-1 0,-1-1 0,-1 0 0,0 0 0,0-1 0,-1-1 0,-1 0 0,-22 13 0,1-7 23,7-12-95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17788,'0'0'52,"0"0"0,0 0 1,-1-1-1,1 1 0,0 0 1,0 0-1,-1 0 0,1 0 1,0 0-1,0-1 1,-1 1-1,1 0 0,0 0 1,0 0-1,-1 0 0,1 0 1,0 0-1,0 0 0,-1 0 1,1 0-1,0 0 0,0 0 1,-1 0-1,1 0 0,0 0 1,-1 0-1,1 0 0,0 0 1,0 1-1,-1-1 0,1 0 1,0 0-1,0 0 0,0 0 1,-1 0-1,1 1 0,0-1 1,0 0-1,0 0 0,-1 0 1,1 1-1,0-1 0,-6 18 818,4 19 397,2-6-339,5 36 0,-3-56-880,0-1 1,0 1-1,1-1 0,0 1 1,1-1-1,8 17 0,-11-26-43,0 1 0,-1-1 0,1 1-1,0-1 1,0 0 0,0 0 0,0 1 0,0-1 0,0 0-1,0 0 1,1 0 0,-1 0 0,0 0 0,1 0-1,-1 0 1,0-1 0,1 1 0,-1 0 0,1-1 0,-1 1-1,1-1 1,-1 0 0,1 1 0,0-1 0,-1 0-1,1 0 1,-1 0 0,1 0 0,0 0 0,-1 0 0,1-1-1,-1 1 1,1 0 0,-1-1 0,1 1 0,-1-1-1,1 0 1,1 0 0,2-3 25,1 1 1,-2-1-1,1 0 0,0-1 0,-1 1 1,1-1-1,-1 0 0,4-6 0,5-12 101,0 0 1,16-43-1,-19 41-17,1 1-1,21-36 1,-32 60-114,0-1 0,1 1 0,-1 0 0,0 0-1,0-1 1,0 1 0,0 0 0,1-1 0,-1 1 0,0 0-1,0 0 1,0-1 0,1 1 0,-1 0 0,0 0 0,0 0-1,1-1 1,-1 1 0,0 0 0,1 0 0,-1 0 0,0 0-1,1 0 1,-1 0 0,0-1 0,1 1 0,-1 0 0,0 0 0,1 0-1,-1 0 1,0 0 0,1 0 0,-1 0 0,0 1 0,1-1-1,-1 0 1,0 0 0,0 0 0,1 0 0,0 0 0,7 16-19,2 28-16,-9-40 34,5 36-8,11 51 80,-15-83-39,0-1 0,0 0 0,1 0 0,0 0-1,0 0 1,1 0 0,0-1 0,0 0 0,7 8 0,-10-12-9,1-1-1,-1 1 1,1-1-1,0 0 0,0 0 1,-1 1-1,1-1 1,0 0-1,0 0 1,0-1-1,0 1 1,0 0-1,0-1 0,0 1 1,1-1-1,-1 0 1,0 1-1,3-1 1,-1-1 10,0 0 1,0 1 0,-1-1-1,1-1 1,0 1 0,-1 0 0,1-1-1,-1 0 1,6-3 0,4-5 72,-1 0-1,-1 0 1,21-24 0,-28 30-85,52-67 192,-34 41-292,32-32 0,-52 60 57,-1 0 1,1 1-1,0-1 0,0 0 1,0 1-1,0-1 0,0 1 1,0 0-1,0 0 0,0 0 0,0 0 1,1 0-1,-1 0 0,0 1 1,5-2-1,-6 3 8,0-1-1,1 0 1,-1 1-1,0-1 1,1 1 0,-1 0-1,0-1 1,0 1 0,0 0-1,0 0 1,0-1 0,0 1-1,0 0 1,0 0-1,0 0 1,0 0 0,0 1-1,0-1 1,-1 0 0,1 0-1,0 0 1,-1 1-1,1-1 1,-1 0 0,0 1-1,1-1 1,-1 3 0,5 17-146,4 42 0,2 9 160,-11-72-24,0 1 1,0 0 0,1 0 0,-1 0-1,0 0 1,0-1 0,1 1 0,-1 0-1,1 0 1,-1 0 0,0-1-1,1 1 1,0 0 0,-1-1 0,1 1-1,-1 0 1,1-1 0,1 2 0,-1-2-6,-1 0 0,1 0 1,-1 0-1,1 0 1,-1 0-1,1 0 0,-1 0 1,1 0-1,-1 0 1,1 0-1,-1-1 0,1 1 1,-1 0-1,1 0 1,-1 0-1,1-1 0,-1 1 1,1 0-1,-1-1 1,1 1-1,-1 0 0,1-1 1,3-4-156,0 0 0,0 1 0,0-2 1,3-5-1,-2 3 263,16-22-408,6-8-107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141 261 18852,'-4'-2'183,"-1"1"1,1 0-1,0 0 0,-1 1 1,1-1-1,0 1 0,-1 0 0,1 0 1,-1 0-1,1 1 0,0-1 1,-1 1-1,1 0 0,0 1 1,0-1-1,0 1 0,0-1 1,0 1-1,-5 4 0,5-3-118,0 1 0,0-1 0,0 1 1,1 0-1,-1 0 0,1 0 0,0 0 0,0 1 0,1 0 0,0-1 0,-1 1 0,1 0 0,1 0 1,-1 0-1,-1 10 0,1-5-15,1 1 1,1-1 0,-1 0 0,3 16-1,-2-23-29,0-1 0,1 0 0,-1 1 0,1-1 0,0 0 0,-1 1 0,1-1 0,0 0 0,1 0 0,-1 0 0,2 3 0,-2-4 1,0 0 1,0-1-1,0 1 1,0 0-1,0-1 1,0 1-1,0-1 1,0 1-1,0-1 1,0 1 0,0-1-1,1 0 1,-1 0-1,0 1 1,0-1-1,0 0 1,0 0-1,1 0 1,-1 0-1,0 0 1,0-1-1,0 1 1,0 0-1,3-1 1,-1-1 29,1 1-1,0-1 1,-1 0 0,1 0 0,-1 0-1,1-1 1,-1 1 0,0-1-1,0 0 1,0 0 0,3-5 0,27-41 306,-30 44-320,19-33 95,-1-1-1,-3 0 0,-1-2 0,-2 0 1,-1 0-1,7-45 0,-18 76-148,-3 9 11,1-1 0,-1 1 0,1-1 1,-1 0-1,1 0 0,-1 1 0,0-1 0,0 0 0,0 0 0,0 1 0,0-1 0,0 0 0,-1 0 0,1 1 0,-1-1 0,0-2 0,1 4 4,0 0 0,0 0 0,0 0 1,0 0-1,0 0 0,-1 0 0,1 0 0,0 0 0,0 0 0,0 0 0,0 0 1,0 0-1,-1-1 0,1 1 0,0 0 0,0 0 0,0 0 0,0 0 1,0 0-1,-1 0 0,1 0 0,0 1 0,0-1 0,0 0 0,0 0 1,0 0-1,-1 0 0,1 0 0,0 0 0,0 0 0,0 0 0,0 0 1,0 0-1,0 0 0,-1 0 0,1 1 0,0-1 0,0 0 0,0 0 0,0 0 1,0 0-1,0 0 0,0 0 0,0 1 0,0-1 0,0 0 0,0 0 1,0 0-1,0 0 0,-1 1 0,-3 7-4,-1 0-1,1 0 1,1 1 0,0-1 0,0 1-1,-2 10 1,-9 61 34,12-69-20,-8 100 143,9-95-291,2 0 0,0 1 0,0-1-1,8 28 1,-8-41-19,0 1-1,0 0 0,1 0 1,-1-1-1,1 1 0,0-1 1,0 1-1,5 5 0,-6-8 141,-1-1-1,1 1 0,0 0 0,0-1 0,0 1 0,-1-1 1,1 1-1,0-1 0,0 1 0,0-1 0,0 0 0,0 1 1,0-1-1,0 0 0,0 0 0,0 0 0,0 0 0,0 0 1,0 0-1,0 0 0,0 0 0,0 0 0,0 0 0,-1-1 1,1 1-1,0 0 0,0 0 0,0-1 0,0 1 0,0-1 1,0 1-1,0-1 0,-1 1 0,1-1 0,1-1 0,21-19-522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16924,'2'-1'2040,"0"15"-1080,1 11-392,0 12 1881,0 4-1137,1 11-688,1 2-168,2 1-224,-1-2-184,-1-10-584,0-4-272,-7-14-504,-2-5 1024,-10-20-256,-2-4-192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16836,'12'-9'419,"1"0"0,0 0 0,0 2 0,1-1 0,-1 2 0,2 0 0,-1 0 0,1 1 0,0 1 0,0 1 0,0 0 0,0 1 0,0 0 0,1 2 0,-1-1 0,1 2 0,-1 0 0,30 7 0,-40-7-339,0 0 0,0 1 0,0 0-1,-1 0 1,1 1 0,0-1 0,-1 1-1,7 5 1,-10-7-69,0 0 0,0 0 0,0-1 1,-1 1-1,1 0 0,0 0 0,0 0 0,-1 0 0,1 0 0,0 0 0,-1 0 0,1 1 0,-1-1 0,0 0 1,1 0-1,-1 0 0,0 0 0,0 1 0,0-1 0,1 0 0,-1 0 0,0 1 0,-1-1 0,1 0 0,0 0 1,0 0-1,0 1 0,-1-1 0,1 0 0,-1 0 0,1 0 0,-1 0 0,1 0 0,-1 0 0,0 0 1,1 0-1,-1 0 0,0 0 0,-2 2 0,-2 1-3,0 1 0,-1-1 0,0 1 0,0-2 0,-8 5 0,8-5-181,-1 0 0,1 1 0,0 0 0,-7 7-1,12-10 123,1-1 0,-1 1 0,1 0 0,0-1 0,-1 1 0,1 0 0,0-1 0,-1 1 0,1 0 0,0-1 0,0 1 0,-1 0 0,1 0 0,0-1 0,0 1 0,0 0 0,0 0 0,0 0 0,0-1 0,0 1 0,0 0 0,1 0 0,-1-1 0,0 1 0,0 0 0,1 0 0,-1-1 0,0 1 0,1 0 0,-1-1 0,1 1 0,-1 0 0,1-1 0,-1 1 0,1-1 0,0 2 0,27 21-961,-18-16 648,4 4 163,0 1 1,-1 1-1,0 0 1,16 22-1,-25-28 332,0 0-1,0 0 1,0 1-1,-1-1 1,0 1 0,0-1-1,-1 1 1,0 0-1,-1 0 1,1 0 0,-1 0-1,-1 13 1,-1-7 239,0 0 1,-1-1-1,-1 1 0,0-1 1,-1 0-1,0 0 1,-12 24-1,12-30-172,-1 1 0,1-1 0,-1 0-1,0-1 1,-1 1 0,-7 6 0,10-10-140,0 0 0,-1-1 1,0 1-1,1-1 0,-1 0 1,0 0-1,0 0 0,-1 0 1,1-1-1,0 1 1,0-1-1,-7 1 0,9-2-117,-1 0 0,0 0-1,1 0 1,-1 0 0,0-1 0,0 1-1,1-1 1,-1 1 0,1-1 0,-1 0-1,0 0 1,1 0 0,0 0-1,-1-1 1,1 1 0,0-1 0,-1 1-1,1-1 1,0 0 0,0 0 0,0 0-1,1 0 1,-1 0 0,0 0 0,1 0-1,0-1 1,-1 1 0,1 0-1,0-1 1,-1-3 0,-1-2-37,1 0 0,0 0 1,1 0-1,-1 0 0,1 0 0,1 0 0,0-1 1,0 1-1,2-10 0,6-25-543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7 171 17212,'12'-10'1393,"-12"10"-1355,0 0 0,0 0 0,1 0 0,-1 0 0,0 0 0,0 1 0,1-1 1,-1 0-1,0 0 0,0 0 0,0 0 0,1 0 0,-1 1 0,0-1 0,0 0 0,0 0 0,0 0 0,1 1 0,-1-1 0,0 0 0,0 0 0,0 1 1,0-1-1,0 0 0,0 0 0,0 1 0,0-1 0,0 0 0,0 0 0,0 1 0,0-1 0,0 1 0,-1 34 1957,1-35-1985,-3 31 553,-8 65 233,3 155 0,11-234-1113,-3-17 293,1 0 1,-1 0-1,0 0 1,0 0 0,0 0-1,0 0 1,1 0-1,-1 0 1,0 0 0,0 0-1,0 0 1,0 0-1,1 0 1,-1 0 0,0 0-1,0 0 1,0-1 0,0 1-1,0 0 1,1 0-1,-1 0 1,0 0 0,0 0-1,0 0 1,0-1-1,0 1 1,0 0 0,0 0-1,1 0 1,-1 0 0,0 0-1,0-1 1,0 1-1,0 0 1,0 0 0,0 0-1,0 0 1,0-1-1,0 1 1,0 0 0,0 0-1,8-34-1596,-4-42-758,-2 0 1,-17-143-1,14 200 3271,0 15 13,2 6 52,7 31 773,48 115 3110,-48-131-4681,1 0 0,0-1 0,1 0 0,1-1-1,0 0 1,21 20 0,-29-32-142,0 0 1,0-1-1,0 1 1,1-1-1,-1 0 1,1 0-1,-1 0 1,1 0-1,0 0 1,-1-1-1,1 0 1,0 0-1,6 1 0,-8-2-1,0 0 0,1 0 0,-1 0-1,0-1 1,0 1 0,0-1-1,1 0 1,-1 1 0,0-1-1,0 0 1,0 0 0,0 0 0,0-1-1,-1 1 1,1 0 0,0-1-1,0 1 1,-1-1 0,1 0-1,-1 1 1,0-1 0,1 0 0,-1 0-1,0 0 1,0 0 0,1-3-1,4-9 72,0-1 0,-2 0 0,0 0 0,0 0 0,-1 0-1,-1 0 1,0-17 0,-4-111 482,1 134-548,-7-83 255,7 84-289,-1-1-1,0 0 1,-1 1-1,1-1 1,-2 1 0,1-1-1,-9-13 1,11 21 15,1 0 0,0 1 1,0-1-1,-1 0 0,1 1 1,0-1-1,-1 1 0,1-1 1,-1 1-1,1-1 0,-1 1 1,1-1-1,-1 1 0,1-1 1,-1 1-1,1 0 0,-1-1 1,0 1-1,1 0 0,-1 0 1,0-1-1,1 1 0,-1 0 1,0 0-1,1 0 0,-1 0 1,0 0-1,1 0 0,-1 0 1,0 0-1,1 0 0,-1 0 1,0 0-1,1 0 0,-1 0 1,0 0-1,1 1 0,-1-1 1,0 0-1,1 1 0,-1-1 1,1 0-1,-1 1 0,-1 1 12,1 0-1,-1-1 0,1 1 1,0 0-1,0 0 0,0 0 1,0 0-1,0 0 1,0 0-1,1 0 0,-1 1 1,0 1-1,-2 14-35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20452,'3'11'1713,"6"15"-1233,2 9-208,5 10 760,1 6-288,-1 9-360,1 3-184,-3 0-264,-2-2-144,-3-10-368,-5-8-240,-6-12-456,-3-6 952,-8-17-288,-4-8-185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14331,'-1'-12'305,"2"-1"0,0 1 0,0 0 0,1 0 0,1 0 0,0 0 0,0 0 0,1 0 0,1 1 0,0 0 0,1 0 0,0 0 0,0 0 0,1 1 1,0 0-1,1 1 0,0-1 0,1 2 0,0-1 0,0 1 0,1 1 0,0-1 0,0 2 0,1-1 0,0 1 0,0 1 0,0 0 0,14-3 0,-8 4-153,0 0 0,1 1 0,0 2 0,0-1 0,0 2 0,-1 1 0,1 0 0,0 1 0,0 1-1,-1 0 1,0 1 0,1 1 0,-1 1 0,-1 1 0,0 0 0,18 11 0,-29-15-146,-1 0-1,0 0 0,0 0 1,0 0-1,0 1 1,0 0-1,-1 0 1,1 0-1,-1 0 1,0 0-1,-1 1 0,5 7 1,-6-9 4,-1 1-1,1-1 1,0 1 0,-1-1 0,1 1-1,-1-1 1,0 1 0,0-1-1,-1 0 1,1 1 0,-1-1 0,0 1-1,0-1 1,0 0 0,0 1 0,0-1-1,-1 0 1,1 0 0,-5 6 0,-3 5 41,-2-1 0,0 0 0,-1 0 0,0-1 0,0-1 0,-18 12 0,1-3-160,0-1 0,-34 16 0,56-31 0,0-1 0,-1 0 0,1 0-1,-1-1 1,0 0 0,0 0 0,-11 1 0,18-3 91,0 0 0,0 1-1,0-1 1,-1 0 0,1 0 0,0-1 0,0 1 0,0 0 0,-1 0 0,1 0 0,0-1 0,0 1-1,-2-1 1,3 0-7,-1 0-1,1 0 1,-1 0 0,1 1-1,-1-1 1,1 0-1,-1 0 1,1 0-1,0 0 1,0 0 0,-1 0-1,1 0 1,0-2-1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17900,'4'22'1397,"0"-1"0,-1 28 0,4 21-292,-6-62-1041,12 50 240,-12-55-296,0 0-1,0-1 0,0 1 1,0 0-1,0-1 0,1 1 1,-1 0-1,1-1 0,0 0 1,0 1-1,0-1 0,0 0 1,0 0-1,0 0 0,1 0 1,3 2-1,-4-4 7,0 1 0,-1-1 0,1 0 1,0 0-1,0 0 0,0 0 0,0 0 0,0-1 0,0 1 0,0 0 0,0-1 1,0 1-1,0-1 0,0 0 0,-1 0 0,1 0 0,0 0 0,0 0 1,-1 0-1,1 0 0,-1 0 0,1-1 0,-1 1 0,3-3 0,5-6 115,-1 0-1,11-16 0,-15 21-84,17-30 222,10-13 81,-28 44-304,0 0 1,0 1 0,0-1 0,0 1 0,1 0-1,0 0 1,-1 0 0,1 1 0,5-4-1,-7 6-35,-1-1 0,1 1-1,-1-1 1,1 1-1,0 0 1,-1 0 0,1 0-1,-1 0 1,1 0-1,-1 0 1,1 0-1,0 0 1,-1 0 0,1 1-1,-1-1 1,1 1-1,-1-1 1,1 1 0,-1 0-1,0-1 1,1 1-1,-1 0 1,0 0-1,1 0 1,-1 0 0,0 0-1,0 0 1,0 1-1,0-1 1,0 0-1,1 2 1,4 5-12,-1 1 1,-1-1-1,8 18 1,-10-22 7,53 147 9,-55-150-5,0 0 0,1 0 0,-1 0 0,0 0-1,1 0 1,-1 0 0,1 0 0,0 0 0,-1 0 0,1 0 0,0 0 0,0 0 0,-1 0 0,1-1 0,0 1-1,0 0 1,0-1 0,2 2 0,-2-2 1,-1 0-1,1 0 1,-1 0-1,1 0 1,0-1-1,-1 1 1,1 0-1,0 0 1,-1 0-1,1-1 0,-1 1 1,1 0-1,0-1 1,-1 1-1,1 0 1,-1-1-1,1 1 1,-1-1-1,1 1 1,-1-1-1,0 1 1,1-1-1,0 0 1,3-7 83,1-1 1,-1 1 0,5-16 0,-4 11-34,-5 13-58,8-21 50,1 0-1,1 0 1,0 1-1,2 1 1,24-32-1,-35 49-81,1 0-1,-1 0 0,1 1 1,-1-1-1,1 1 1,0-1-1,0 1 1,0-1-1,0 1 1,0 0-1,0 0 1,0 0-1,0 0 1,0 0-1,0 1 1,1-1-1,-1 1 1,0-1-1,1 1 1,-1 0-1,0 0 1,0 0-1,1 0 0,-1 0 1,0 1-1,1-1 1,-1 1-1,0-1 1,0 1-1,1 0 1,-1 0-1,0 0 1,0 0-1,0 0 1,0 0-1,0 1 1,2 2-1,3 2-80,-1 1 0,0 0 0,0 0 0,-1 1-1,0 0 1,0 0 0,-1 0 0,5 11 0,-1 8-18,0 0-1,4 34 1,-9-44-1013,-8-36 945,-3-15-121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21365,'-8'-7'1968,"7"7"-1472,0 0-400,1 2 704,2 1 817,1 3-1505,2-2-144,-3-1-96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12843,'0'1'162,"0"0"0,0 0 0,-1 0 0,1 0-1,0 0 1,0 1 0,0-1 0,0 0 0,1 0 0,-1 0 0,0 0 0,0 0 0,1 0 0,-1 1 0,0-1 0,1 0 0,-1 0 0,1 0 0,0 0 0,-1 0 0,1 0 0,0-1 0,0 2 0,1-1-19,0 1 0,0-1 0,-1 0 0,1 0 0,0 0 1,0-1-1,0 1 0,0 0 0,0-1 0,0 0 0,4 1 1,4-1 125,0 0-1,0 0 1,0-1 0,15-4 0,5-1 450,38-16 0,-56 18-556,0-1 0,0-1-1,-1 0 1,0 0-1,21-16 1,-32 22-157,1-1-1,-1 1 1,1 0-1,-1 0 0,1-1 1,-1 1-1,0 0 1,1-1-1,-1 1 1,1 0-1,-1-1 1,0 1-1,1-1 1,-1 1-1,0-1 1,1 1-1,-1-1 1,0 1-1,0-1 1,0 1-1,1-1 1,-1 1-1,0-1 1,0 1-1,0-1 1,0 1-1,0-1 0,0 1 1,0-1-1,0 0 1,-1 0-3,0 1 0,0 0 0,0 0 0,0-1-1,0 1 1,0 0 0,0 0 0,0 0 0,0 0 0,0 0 0,0 0 0,0 0 0,0 0-1,-1 1 1,-39 9-37,26-4-18,1 0 0,-1 1 0,1 1 0,1 0 0,0 1 1,0 0-1,0 1 0,-18 19 0,30-28 45,0 0 1,0 0-1,0 0 0,1 0 1,-1 0-1,0 0 0,0 0 1,1 1-1,-1-1 1,1 0-1,-1 1 0,1-1 1,-1 0-1,1 1 0,0-1 1,-1 1-1,1-1 0,0 0 1,0 1-1,0-1 0,0 1 1,1-1-1,-1 0 0,0 1 1,0-1-1,1 1 0,-1-1 1,1 0-1,-1 0 1,1 1-1,0-1 0,0 0 1,-1 0-1,1 0 0,0 1 1,0-1-1,0 0 0,0 0 1,0-1-1,0 1 0,1 0 1,-1 0-1,2 1 0,3 1-66,0 0-1,0 0 0,1 0 0,-1-1 1,1 0-1,0 0 0,12 1 0,2-2 269,0 0 0,35-4 1,-20-1-196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17588,'10'0'1912,"-1"8"-1264,7 24-192,1 11 1113,6 17-633,4 8-208,3 10-224,0 6-40,-3 0-344,-1-4-224,-6-9-672,-1-8-328,-11-19 864,-2-8-224,-4-17-200</inkml:trace>
  <inkml:trace contextRef="#ctx0" brushRef="#br0" timeOffset="1">0 786 14267,'28'0'1976,"9"-4"-759,6-6-353,13-4 1368,5-4-431,8-2-409,3-1-200,1-4-440,-4 3-255,-9-6-553,-7 3-489,-17-6-671,-6-3 976,-23-12-200,-10-1-184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19268,'24'-14'2033,"12"-5"-1185,7-4-320,12-7 848,3 1-136,8-1-463,-1 6-433,2 12-1105,-2 5 930,-12 16-266,-7 8-143,-13 10-120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0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15275,'27'60'1459,"56"116"1915,-62-137-2442,1-2 0,39 50 0,-61-87-923,28 30 956,-27-29-909,0 0 0,0-1 1,0 1-1,0 0 0,0-1 1,0 1-1,0-1 0,1 1 1,-1-1-1,0 1 0,0-1 0,2 0 1,-2 0-26,-1 0 0,1 0 0,-1 0 0,1 0 0,-1 0 0,1-1 1,-1 1-1,0 0 0,1 0 0,-1-1 0,1 1 0,-1 0 0,0-1 0,1 1 0,-1 0 1,1-1-1,-1 1 0,0 0 0,0-1 0,1 1 0,-1-1 0,0 1 0,0-1 1,1 1-1,-1-1 0,0 1 0,0 0 0,0-1 0,0 1 0,0-1 0,0 0 0,1-7 105,0 0-1,0 0 0,-1 0 1,-1 0-1,1 0 0,-1 1 1,0-1-1,-1 0 0,-4-12 1,-1-2 22,-21-41 0,17 42-141,-1-1 0,-1 1 0,-1 1 0,-1 1 0,0 0 0,-2 1 0,-19-18 0,16 22-68,19 13 46,0 1 0,1-1 0,-1 1 0,0-1 0,0 1 0,1 0 0,-1-1 0,0 1 0,0 0 0,1-1 1,-1 1-1,0 0 0,0 0 0,0 0 0,0 0 0,1 0 0,-1 0 0,0 0 0,0 0 0,0 0 0,0 0 0,0 0 0,1 0 0,-2 1 0,1 0-1,1 0 0,0-1 0,0 1 0,0 0 0,0 0 0,0 0 0,0-1 0,1 1 0,-1 0 0,0 0 0,0-1 0,0 1 0,1 0 0,-1 0 0,0-1 0,1 1 0,-1 0 0,1-1 0,-1 1 0,1 0 0,-1-1 0,1 1 0,-1-1 0,1 1 0,0-1 0,-1 1 0,1-1 0,0 1 0,-1-1 0,1 0 0,1 1 0,24 14-135,-17-11 108,1-1 0,-1-1 0,0 0 1,1 0-1,-1-1 0,1 0 0,0-1 0,-1 0 0,1 0 0,0-1 0,-1 0 0,1-1 1,-1 0-1,0 0 0,1-1 0,-1-1 0,13-6 0,-7 3-34,0-2 0,-1 1 0,0-2 0,-1 0 0,0 0 0,0-2-1,-1 1 1,-1-2 0,15-18 0,-13 10 7,-1 0 0,-1-1 0,-1-1-1,-1 0 1,-1 0 0,0 0 0,-2-1 0,-1-1-1,-1 1 1,-1 0 0,-1-1 0,-2 0 0,-1-27-1,0 45 66,0-1 1,0 0-1,-1 1 0,0-1 0,-1 1 0,-2-8 0,4 14-3,1 0 1,-1 0-1,0 0 0,1 0 0,-1 0 0,0 0 0,1 0 0,-1 0 1,0 0-1,0 0 0,0 0 0,0 1 0,0-1 0,0 0 0,0 1 1,0-1-1,0 0 0,-2 0 0,2 1 1,-1 1-1,1-1 1,0 0 0,0 0-1,-1 0 1,1 1-1,0-1 1,0 0 0,-1 1-1,1-1 1,0 1 0,0 0-1,0-1 1,0 1 0,0 0-1,0 0 1,0 0-1,0 0 1,0-1 0,0 1-1,1 0 1,-2 2 0,-3 3 10,1 1 1,-1 0 0,2 1-1,-1-1 1,1 0-1,0 1 1,-3 10 0,-11 61 104,17-79-117,-7 43 141,2 0 1,1 0-1,2 0 1,3 0-1,1 0 1,2 0-1,17 75 1,-19-109-123,1 0-1,0 0 1,0 0 0,1 0-1,0-1 1,1 1 0,9 13-1,-11-19-113,0 0-1,0 0 1,0 0-1,0-1 0,0 1 1,0-1-1,1 0 1,-1 0-1,1 0 1,0 0-1,0 0 1,0-1-1,-1 0 0,1 0 1,0 0-1,0 0 1,1-1-1,-1 1 1,0-1-1,7-1 1,1 0-218,1-2 1,-1 0 0,0-1 0,0 0 0,0 0 0,-1-1 0,20-12 0,11-6-550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1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69 15523,'-2'-2'141,"0"-1"0,0 1 0,0-1-1,-1 1 1,1 0 0,-1 0-1,0 0 1,1 0 0,-1 0 0,0 1-1,0-1 1,0 1 0,0 0 0,0 0-1,0 0 1,0 0 0,-1 1-1,1-1 1,0 1 0,0 0 0,-1 0-1,1 0 1,0 0 0,-1 0 0,1 1-1,0 0 1,0-1 0,0 1-1,0 1 1,0-1 0,0 0 0,0 1-1,0-1 1,0 1 0,0 0 0,1 0-1,-1 0 1,1 0 0,-5 5 0,1 0-18,-1 1 1,1-1 0,1 2 0,-1-1 0,2 1 0,-1-1-1,1 1 1,0 1 0,1-1 0,0 0 0,0 1 0,1 0-1,1-1 1,-1 1 0,2 0 0,-1 0 0,1 0 0,1 0 0,0 0-1,0-1 1,5 17 0,-6-24-110,1 0 1,-1 0-1,1 0 0,0 0 0,-1 0 0,1 0 1,0 0-1,1 0 0,-1 0 0,0-1 0,0 1 1,1-1-1,-1 1 0,1-1 0,-1 1 0,1-1 1,0 0-1,-1 0 0,1 1 0,0-1 0,0 0 1,0-1-1,0 1 0,0 0 0,0-1 1,0 1-1,0-1 0,0 1 0,0-1 0,0 0 1,0 0-1,0 0 0,1 0 0,-1-1 0,0 1 1,0 0-1,0-1 0,0 1 0,0-1 0,0 0 1,0 0-1,2-1 0,4-2 36,0-1 0,0 1 0,-1-2 0,1 1 0,-1-1 0,0 0-1,-1-1 1,9-10 0,-3 2-34,-1-1-1,0 0 0,-1-1 0,-1 0 0,-1-1 1,0 1-1,-2-2 0,0 1 0,7-35 0,-14 35-68,1 18 53,0 0-1,0-1 0,0 1 1,0 0-1,0 0 0,0 0 1,0 0-1,0-1 0,0 1 1,0 0-1,0 0 0,0 0 1,0 0-1,0-1 1,-1 1-1,1 0 0,0 0 1,0 0-1,0 0 0,0 0 1,0 0-1,0-1 0,-1 1 1,1 0-1,0 0 0,0 0 1,0 0-1,0 0 0,-1 0 1,1 0-1,0 0 0,0 0 1,0 0-1,-1 0 0,1 0 1,0 0-1,0 0 0,0 0 1,0 0-1,-1 0 0,0 1 8,0 0 0,0 0-1,0 1 1,0-1 0,0 0-1,0 1 1,0-1 0,0 0-1,0 1 1,1-1 0,-1 1-1,1 0 1,-1-1 0,1 1-1,-1 2 1,-2 12 81,0 0-1,1 1 1,1-1 0,1 31-1,0-41-61,1 0 0,-1 0 0,1-1 0,0 1 0,1 0-1,0 0 1,-1-1 0,2 1 0,-1-1 0,1 0 0,-1 0-1,2 0 1,-1 0 0,0 0 0,1 0 0,8 7 0,-10-10-18,1-1 1,0 1 0,-1-1-1,1 0 1,0 0 0,0 0-1,0 0 1,0 0 0,0 0 0,0-1-1,0 0 1,0 1 0,0-1-1,0 0 1,0-1 0,0 1-1,0 0 1,0-1 0,0 0 0,0 0-1,0 1 1,0-2 0,-1 1-1,1 0 1,0-1 0,-1 1-1,6-4 1,3-4 4,1 0 0,-1-1 1,0 0-1,13-17 0,-6 2-66,28-45 0,-28 40-219,26-31 0,-44 60 262,0 1-1,0-1 0,0 1 0,1-1 0,-1 1 0,0-1 0,1 1 0,-1 0 0,0-1 0,1 1 0,-1 0 0,0-1 0,1 1 0,-1 0 0,1-1 0,-1 1 0,1 0 0,-1 0 0,0-1 0,1 1 0,-1 0 1,1 0-1,-1 0 0,1 0 0,-1 0 0,1 0 0,-1 0 0,1 0 0,0 0 0,0 0-4,-1 1 1,1 0 0,-1 0-1,0 0 1,1-1-1,-1 1 1,0 0-1,0 0 1,1 0-1,-1 0 1,0 0 0,0 0-1,0-1 1,0 1-1,0 1 1,-7 46-124,6-43 166,-10 72 433,11-76-450,0-1 0,0 1 0,0-1 0,0 0 0,0 1-1,0-1 1,0 1 0,0-1 0,0 1 0,0-1 0,0 0 0,0 1-1,0-1 1,1 1 0,-1-1 0,0 0 0,0 1 0,0-1-1,0 1 1,1-1 0,-1 0 0,0 1 0,0-1 0,1 0-1,-1 1 1,0-1 0,1 0 0,-1 0 0,0 1 0,1-1 0,13-4 45,17-23-418,-26 22 231,3-2-101,6-6-317,0 1 0,24-16-1,-35 26 364,1 0 0,-1 0-1,1 0 1,-1 0-1,1 1 1,0-1 0,-1 1-1,1 0 1,0 0 0,0 1-1,0-1 1,0 1-1,0-1 1,0 1 0,0 0-1,0 1 1,0-1 0,5 2-1,-8-1 108,1-1 0,-1 1 0,1 0 0,-1 0 0,0 0 0,1 0 0,-1 0 0,0 0 0,0 1 0,1-1 0,-1 0-1,0 1 1,1 2 0,5 8-430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1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79 215 17996,'-8'8'623,"1"0"0,1 1 0,0 1 0,0-1 1,0 1-1,1 0 0,1 0 0,-7 21 0,5-11-310,2 1 0,0 0 0,-2 36 0,6-51-301,0-1 0,0 1 1,1 0-1,-1-1 0,1 1 0,2 6 0,-3-11-10,1 0 0,-1-1-1,0 1 1,1 0 0,-1 0-1,0 0 1,1-1 0,-1 1 0,1 0-1,-1-1 1,1 1 0,-1 0-1,1-1 1,0 1 0,-1 0-1,1-1 1,0 1 0,-1-1-1,1 0 1,0 1 0,0-1 0,-1 1-1,1-1 1,0 0 0,0 0-1,0 1 1,0-1 0,-1 0-1,1 0 1,0 0 0,0 0 0,0 0-1,0 0 1,0 0 0,-1 0-1,1-1 1,0 1 0,0 0-1,0 0 1,-1-1 0,1 1-1,0 0 1,0-1 0,-1 1 0,1-1-1,0 1 1,1-2 0,6-4 15,-1 0 0,0 0 0,1 0 1,-2-1-1,1 0 0,7-12 0,32-53 98,-33 51-82,13-22 77,21-49 0,-39 75-51,-1 0 0,-1-1 1,-1 0-1,0 0 0,-2 0 0,3-22 1,-6 36-36,0 1 0,0-1 0,0 1 0,0-1 0,-1 1 0,0-1 0,1 1 0,-1-1 1,0 1-1,-1 0 0,1-1 0,0 1 0,-3-3 0,3 5-13,0 0 0,0 0 0,0 0 0,0 0 0,0 0-1,0 0 1,-1 0 0,1 1 0,0-1 0,0 0 0,-1 1 0,1 0 0,0-1 0,-1 1 0,1-1-1,-1 1 1,1 0 0,0 0 0,-1 0 0,1 0 0,-1 0 0,1 0 0,0 0 0,-1 1-1,1-1 1,0 0 0,-1 1 0,1-1 0,0 1 0,-1-1 0,1 1 0,0 0 0,0 0-1,-2 1 1,-3 2 9,0 0-1,0 1 1,1 0-1,-1 1 1,1-1 0,1 1-1,-1 0 1,1 0-1,0 0 1,0 1-1,0-1 1,1 1-1,0 0 1,-3 12-1,0 2-9,1 0-1,1 0 1,-3 41-1,5-37-187,2 0 0,1-1 0,1 1 0,7 32 0,-6-47-260,-1 0 0,1 0-1,0 0 1,1 0 0,1 0 0,-1-1 0,1 0-1,1 0 1,0 0 0,0 0 0,1-1 0,12 12-1,-6-12-777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5:1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1 754 15811,'9'2'268,"1"0"-1,-1 0 1,1-1 0,0 0-1,-1-1 1,1 0-1,15-2 1,70-17 560,-61 12-273,349-96 2452,-3-22-1096,-252 82-1459,-25 9-222,869-279-2407,-933 303 2249,-2-3 0,0-1 0,64-34 0,-56 17-65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0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14323,'7'-1'860,"62"-12"151,408 10-246,-237 6-719,310-12 39,-279 4-103,76-3 44,-33 12 46,-250-1-32,-15-3-28,1-2 0,54-10 0,1 0-250,30 4-2078,-122 8 1939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9:1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95 12587,'-2'1'100,"0"-1"1,0 1-1,0 0 1,0 0-1,0 0 0,0 0 1,1 0-1,-1 1 1,1-1-1,-1 0 1,1 1-1,-2 1 1,3-3-95,0 1 1,0-1-1,0 0 1,0 0-1,0 1 1,0-1 0,0 0-1,0 1 1,0-1-1,0 0 1,0 0-1,0 1 1,0-1 0,0 0-1,0 0 1,0 1-1,0-1 1,0 0-1,0 0 1,1 0 0,-1 1-1,0-1 1,0 0-1,0 0 1,1 0-1,-1 1 1,0-1-1,0 0 1,0 0 0,1 1-1,16 5 162,18 1-129,0-1-1,1-2 1,42-1-1,110-10 199,-180 7-226,143-10 167,961-39 308,-1047 49-471,412-8-110,-8-34-323,-455 41 359,1-1 0,-1-1-1,0-1 1,0 0 0,22-10-1,-34 13-13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9:1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3 174 9026,'-1'0'35,"1"1"0,0-1 1,-1 0-1,1 1 0,0-1 0,0 1 0,0-1 0,0 1 1,-1-1-1,1 1 0,0-1 0,0 1 0,0-1 1,0 1-1,0-1 0,0 1 0,0-1 0,0 1 1,0-1-1,0 1 0,1-1 0,-1 1 0,0-1 1,0 1-1,0-1 0,1 0 0,-1 1 0,0-1 1,0 1-1,1-1 0,-1 0 0,1 1 0,19 9 814,29-4 38,-48-6-866,72 0 562,-1-4 0,130-22 0,-136 16-390,132-14 213,360 1 0,-224 32-336,403 62 0,-564-46-35,200 4 1,396-52 20,-643 16-51,678-63-56,-680 52 33,588-71 35,-578 78 0,186-14-9,-1 21 23,-276 8-16,69 15 0,-9-1-49,-101-18 41,3 1-75,0-1 0,0 1 0,0-1 0,0 0 0,8-1 0,-11 0 44,-1 1-1,1-1 1,0 1 0,-1-1-1,1 0 1,-1 1-1,0-1 1,1 0 0,-1 0-1,0 0 1,1 0-1,-1 0 1,0-1 0,0 1-1,0 0 1,0 0-1,0-1 1,0 1 0,-1-1-1,1 1 1,1-3-1,5-18-164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1:2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11554,'0'0'32,"1"0"0,-1 0-1,0 0 1,0 0-1,0 0 1,0 0-1,0 0 1,0 0-1,0 0 1,1 0-1,-1 0 1,0 0-1,0 0 1,0 0 0,0 0-1,0 0 1,0 0-1,0 0 1,0 0-1,1 0 1,-1 0-1,0 0 1,0 1-1,0-1 1,0 0-1,0 0 1,0 0-1,0 0 1,0 0 0,0 0-1,0 0 1,0 0-1,0 0 1,1 1-1,-1-1 1,0 0-1,0 0 1,0 0-1,0 0 1,0 0-1,0 0 1,0 0 0,0 0-1,0 1 1,0-1-1,0 0 1,0 0-1,0 0 1,0 0-1,0 0 1,0 0-1,-1 0 1,1 1-1,0-1 1,0 0-1,0 0 1,0 0 0,0 0-1,0 0 1,0 0-1,0 0 1,0 0-1,0 0 1,0 0-1,0 1 1,-1-1-1,20-2 903,31-10-597,-39 9-149,713-126 511,-654 118-625,335-45-458,441-4 0,-392 66 502,-222-1-64,248 10 214,411-4 22,186-13-154,-907 4-131,902-10 214,-874 8-1017,-196 0 701,0 0 28,1 0 1,-1 0-1,1 0 1,-1 0-1,1 0 1,-1-1-1,0 1 0,1-1 1,-1 1-1,0-1 1,0 0-1,1 0 0,1-2 1,-4 1-255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5:5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12803,'0'0'33,"0"7"746,0 0 0,1 0 0,-1 0-1,4 13 1,-4-19-766,1 0 0,-1 0 1,0 0-1,1 0 0,-1 0 0,1 0 0,-1 0 0,1 0 1,-1 0-1,1 0 0,0 0 0,0 0 0,-1 0 0,1 0 1,0-1-1,0 1 0,0 0 0,0-1 0,0 1 0,0-1 1,0 1-1,0-1 0,0 1 0,0-1 0,0 1 1,0-1-1,0 0 0,0 0 0,0 0 0,1 0 0,-1 0 1,0 0-1,0 0 0,0 0 0,0 0 0,0 0 0,0 0 1,0-1-1,2 0 0,4-2-26,0 0 0,0-1 0,0 0 0,0 0 0,0-1 0,-1 0 0,0 0 0,0-1 0,-1 1 0,1-1 0,5-8 0,14-14-235,-24 34-121,-1-5 352,-1 0-1,1 0 1,0 0-1,0 0 0,0 1 1,1-1-1,-1 0 1,0 0-1,0 0 0,1 0 1,-1 0-1,0 0 1,1 0-1,-1 0 0,1 0 1,-1 0-1,2 1 0,6-3-114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1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10882,'45'15'246,"1"-3"-1,1-1 0,-1-3 0,75 4 1,188-13 630,99-22 211,88-4-439,723 24 95,-244 4-545,486-77-483,-1102 51-681,-71 15-952,-220 10 1429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1:3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11050,'-34'13'3584,"83"28"-2176,-39-31-1306,1-1 1,0-1 0,23 15 0,-25-18-83,1-1 0,0 0 0,0-1 0,1 0 1,-1 0-1,15 1 0,68 0 84,-62-4-42,35 5 0,-22 2-6,118 13 203,-132-19-179,0 0 0,0-2 0,45-7 0,-26-1 21,362-50 226,-102 12-262,-202 28-31,-74 14-32,65-3 0,-84 8-31,1 1 0,-1 0 0,1 1-1,-1 0 1,0 1 0,28 10 0,-14 2-458,-28-14 474,1-1-1,0 0 0,0 1 1,-1-1-1,1 1 0,0-1 1,-1 1-1,1-1 0,-1 1 1,1-1-1,0 1 0,-1-1 1,1 1-1,-1 0 0,0-1 1,1 1-1,-1 0 0,1 0 0,-1-1 1,0 1-1,0 0 0,1 0 1,-1 0-1,0-1 0,0 1 1,0 0-1,0 0 0,0 0 1,0-1-1,0 1 0,0 2 1,-5-1-203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3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0 633 9402,'4'9'180,"0"1"-1,1 0 1,0-1-1,1 0 1,0 0-1,0-1 1,1 0-1,0 0 1,0 0-1,0-1 1,1 0-1,1 0 1,-1-1-1,1 0 1,0-1-1,0 0 1,13 5-1,4 0-146,0-1 0,1-1 0,0-2 0,1-1 0,39 3 0,143-5-507,-123-4 420,105 2 285,375-14 422,246-78-723,-464 50-155,445-65-233,-324 40 237,-182 26 227,307-37-552,3 43-849,-216 36 937,496-9 496,-844 5-25,1075-58-991,-5-47 457,214-38 880,-497 114 989,-760 30-1377,-3-2-11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10914,'8'-20'116,"0"0"-1,2 0 0,0 1 0,2 1 0,0-1 0,1 2 1,24-26-1,-36 41-163,0 1 0,1-1 1,-1 1-1,1 0 0,0 0 0,-1 0 0,1 0 1,0 0-1,-1 0 0,1 1 0,0-1 1,0 0-1,0 1 0,0-1 0,0 1 1,0 0-1,0 0 0,3 0 0,-3 0 31,-1 1 0,1-1 0,0 1 0,-1 0 0,1 0 0,-1 0 0,1 0 0,-1 0 0,1 0 0,-1 0 0,0 0 0,1 0 0,-1 1 0,0-1 0,0 0 0,0 1-1,0-1 1,0 1 0,0-1 0,1 4 0,1 3 107,2 2 196,0 1-1,1-1 1,13 18-1,-16-24-216,0-1 0,1 0 0,-1 0 0,1 0 0,0 0 0,0 0 0,0-1-1,0 0 1,0 0 0,0 0 0,1 0 0,-1-1 0,7 2 0,7 0 48,0 0 1,0-2 0,0 0-1,34-3 1,76-16 50,-65 8-164,512-46-375,-5 55 419,-1 51-12,275 0 77,-444-35 130,216-5 257,-1-30-18,117 26-302,-640-3-175,198 2 16,330-37-1,-584 28-15,123-9 22,-129 12-19,1 1 0,0 2-1,33 6 1,-52-5-42,-1 0-1,0 1 1,1 0-1,-1 1 0,-1 0 1,1 1-1,-1 0 1,0 1-1,0 0 1,11 10-1,-3-3-57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1261 14859,'5'-111'1872,"6"-60"-806,-11 171-1064,27-147 727,-21 121-595,1 0 0,2 0 0,15-35 0,-23 58-130,0 1 0,1-1 1,-1 0-1,0 1 0,1-1 0,0 1 0,-1 0 0,1-1 1,0 1-1,0 0 0,0 0 0,1 0 0,-1 1 0,0-1 1,1 0-1,-1 1 0,1-1 0,-1 1 0,1 0 1,0 0-1,0 0 0,-1 0 0,1 1 0,0-1 0,0 1 1,0 0-1,0-1 0,0 1 0,0 1 0,-1-1 0,1 0 1,0 1-1,0-1 0,0 1 0,0 0 0,-1 0 0,1 0 1,4 2-1,22 10 0,-4-1 22,1-2-1,42 12 1,-58-20-10,0 0 1,0-1-1,0 0 0,0-1 1,1 0-1,-1 0 1,0-1-1,0-1 0,0 0 1,17-5-1,-2-2 33,-2-2-1,1 0 1,-2-1 0,1-2-1,-2 0 1,0-2-1,33-30 1,-18 11 32,-2-2 0,-2-1-1,30-46 1,-46 60-52,-1-1 0,-2 0-1,20-48 1,-28 59-81,-1-1 1,0 1-1,-1-1 1,0 0-1,-1 0 1,-1 0-1,0 0 0,-4-29 1,3 39 153,-1 1 1,1 0-1,-1 0 0,0-1 1,-1 1-1,1 0 1,-1 0-1,0 0 0,0 0 1,0 1-1,-1-1 0,-4-5 1,-7-3 64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12547,'3'-1'3578,"-3"1"-3521,0 0-1,0 0 1,0 0 0,0 0 0,0 0 0,3-12 1811,3-28-1132,-4 20-44,50-556 3522,-52 576-4211,0 0 1,0 0-1,0 0 0,0 0 1,0 0-1,0 0 0,0 0 1,0 0-1,0 0 0,0 0 1,0 1-1,0-1 0,1 0 1,-1 0-1,0 0 1,0 0-1,0 0 0,0 0 1,0 0-1,0 0 0,0 0 1,0 0-1,0 0 0,0 0 1,0 0-1,0 0 1,1 0-1,-1 0 0,0 0 1,0 0-1,0 0 0,0 0 1,0 0-1,0 0 0,0 0 1,0 0-1,0 0 1,0 0-1,0 0 0,0 0 1,1 0-1,-1 0 0,0 0 1,0 0-1,0-1 0,0 1 1,6 16 82,6 21-29,6 30-150,32 103-1870,-50-170 1959,14 31-1406,-4-21 412,-9-10 969,-1 0-1,1 0 1,-1 0 0,1 0-1,-1 0 1,0 0 0,1 0 0,-1 0-1,1 0 1,-1 0 0,1 0 0,-1 0-1,0-1 1,1 1 0,-1 0-1,0 0 1,1 0 0,-1-1 0,0 1-1,1 0 1,-1 0 0,0-1 0,1 1-1,-1 0 1,0-1 0,0 1-1,1-1 1,-1 1 0,0 0 0,0-1-1,1 0 1,7-16-735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15315,'-9'41'1101,"3"1"0,-3 60 0,9-84-990,1 1 0,0 0 1,1-1-1,1 0 0,1 1 1,1-1-1,12 32 0,-15-45-105,0 0 1,1 0-1,-1-1 0,1 1 0,0-1 1,0 0-1,1 1 0,-1-1 0,1-1 1,0 1-1,0 0 0,0-1 0,1 0 1,-1 0-1,1 0 0,-1-1 0,1 1 1,0-1-1,0 0 0,0-1 0,0 1 1,0-1-1,1 0 0,-1 0 0,0-1 1,1 1-1,-1-1 0,0 0 0,1-1 1,-1 1-1,9-3 0,-5 1 128,-1-1-1,1 0 1,0-1 0,-1 1-1,0-2 1,0 1-1,0-1 1,0 0 0,-1-1-1,0 0 1,0 0-1,0 0 1,-1-1 0,0 0-1,0 0 1,5-10-1,-7 11 7,-1 0-1,0 0 1,0-1-1,0 1 1,-1-1-1,0 1 1,0-1-1,-1 1 1,0-1-1,0 0 1,-1 0 0,1 0-1,-1 0 1,-1 0-1,1 1 1,-1-1-1,-1 0 1,1 0-1,-1 1 1,0-1-1,-1 1 1,-3-9-1,0 5-220,0 1 0,-1 0 0,0 0 0,0 0 0,-1 1 0,0 0 0,-1 0 0,1 1-1,-1 0 1,-1 0 0,1 1 0,-1 1 0,0-1 0,-1 2 0,1-1 0,-1 2 0,0-1 0,-15-2 0,25 6 24,0 0 1,0-1-1,0 1 1,0 0-1,-1 0 1,1 0-1,0 0 0,0 0 1,0 0-1,0 0 1,0 0-1,0 0 1,0 1-1,0-1 1,0 0-1,0 1 1,0-1-1,0 1 1,0-1-1,0 1 0,0 0 1,0-1-1,0 1 1,1 0-1,-1-1 1,0 1-1,-1 1 1,2 5-596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2:5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1 593 15371,'14'-12'1721,"1"-5"-1049,2-4-256,1-2 680,0 0-144,-1 3-416,-2 4-400,-2 6 689,-3 3-777,0-5 0,0 1-40</inkml:trace>
  <inkml:trace contextRef="#ctx0" brushRef="#br0" timeOffset="1">275 1 19540,'1'7'1649,"2"12"-1265,-2 2-152,5 6 680,1 5-408,8 7-240,2 5-112,6 3-224,-2 2-88,4-2-80,-3-2-136,3-8-416,-2-7-241,-5-17 737,-3-11-144,-4-20-40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21 335 17108,'-4'12'618,"0"1"0,0-1 0,2 1 0,-1 0 0,2 0 0,-1 0 0,2 0 0,1 14 0,-1-25-604,0 0 0,0-1 0,0 1 0,0 0 0,0 0 0,1-1 0,-1 1 0,1-1 0,-1 1 0,1 0 0,0-1 0,0 1 0,0-1 0,0 1 0,0-1 0,0 0 0,2 2 0,-2-2-17,0 0-1,0-1 1,0 1 0,0-1-1,1 1 1,-1-1-1,0 1 1,1-1 0,-1 0-1,0 0 1,0 0 0,1 0-1,-1 0 1,0 0 0,1 0-1,-1 0 1,3-1-1,4-1-52,0-1 0,1-1 1,-1 0-1,0 0 0,10-7 0,-10 6 51,1 0-1,1 0-1,-1 0 1,1 1 0,0 0 0,17-5 0,-25 9 10,1-1-1,-1 1 1,0 0 0,0-1 0,0 1 0,1 0 0,-1 0-1,0 1 1,0-1 0,0 0 0,1 1 0,-1-1 0,0 1-1,0 0 1,0 0 0,0 0 0,0 0 0,0 0 0,0 0-1,-1 0 1,1 0 0,0 1 0,0-1 0,-1 1 0,1 0-1,-1-1 1,0 1 0,1 0 0,-1 0 0,0 0 0,0 0-1,0 0 1,1 3 0,0 2 42,0 0 0,-1 1 0,0-1 0,0 1 0,-1-1 0,0 0 0,0 1 0,-1-1 0,0 1 0,0-1 0,-1 0 0,-3 10 0,1-4 91,0-1 0,-1 1 0,-1-1 0,0 0 0,-1-1 1,-8 11-1,14-19-110,-1-1 0,1 0 0,-1 0 1,0 1-1,0-1 0,0-1 0,0 1 0,0 0 1,0 0-1,-1-1 0,1 1 0,-1-1 1,1 0-1,-1 0 0,1 0 0,-1 0 0,0 0 1,1-1-1,-1 1 0,0-1 0,0 1 0,1-1 1,-1 0-1,0 0 0,0-1 0,1 1 0,-1 0 1,0-1-1,0 0 0,1 1 0,-1-1 0,1 0 1,-1 0-1,1-1 0,-1 1 0,1-1 0,0 1 1,-1-1-1,-1-2 0,-16-14 6</inkml:trace>
  <inkml:trace contextRef="#ctx0" brushRef="#br0" timeOffset="1">27 212 19628,'10'0'1649,"4"-6"-1265,2-7-152,8-3 488,4-4-464,10-7-848,2-2 1864,5-5-1288,-1 1-40,1 0-16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17164,'-13'39'1776,"2"5"-1136,-5 0-264,6 7 849,1-1-337,8 0-440,-1-4-200,4-7-496,2-5-208,0-5-384,1-8-153,-5-8 649,-6-7-248,-4-12-24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132 172 14083,'0'-1'341,"1"0"0,-1 0 0,1 0 1,-1-1-1,0 1 0,0 0 0,1 0 0,-1 0 0,0-1 1,0 1-1,0 0 0,0 0 0,0-1 0,-1 1 0,1 0 1,0 0-1,-1 0 0,1-1 0,0 1 0,-1 0 0,0 0 1,0-2-1,-1 2-311,1 1 1,0-1 0,0 1 0,0-1 0,-1 1-1,1-1 1,0 1 0,0 0 0,-1-1 0,1 1-1,0 0 1,-1 0 0,1 0 0,0 0 0,-1 0-1,1 1 1,0-1 0,-1 0 0,1 1 0,0-1-1,0 0 1,-1 1 0,1 0 0,-1 0 0,-8 3-151,1 0 0,0 1 0,0 0 0,0 1 1,1 0-1,-1 0 0,2 1 0,-1 0 1,-6 8-1,13-15 112,1 0-1,0 0 1,-1 1 0,1-1-1,0 0 1,0 1-1,-1-1 1,1 0 0,0 1-1,0-1 1,-1 0 0,1 1-1,0-1 1,0 0 0,0 1-1,0-1 1,0 0 0,-1 1-1,1-1 1,0 1-1,0-1 1,0 0 0,0 1-1,0-1 1,0 1 0,0-1-1,1 0 1,-1 1 0,0-1-1,0 1 1,0-1 0,0 0-1,1 1 1,12 1-164,22-12-27,-19 2 282,0-1 1,0-1-1,0 0 1,-2-1-1,1 0 0,-1-1 1,-1-1-1,0 0 0,-1-1 1,-1 0-1,20-31 0,-29 41-32,1-1 0,-1 1 0,0-1 0,0 0 0,0 1 0,1-11-1,-4 15-108,0 1 0,0-1-1,0 0 1,-1 1-1,1-1 1,0 1 0,0-1-1,0 1 1,0 0-1,0-1 1,0 1 0,0 0-1,-1 1 1,-12 14-528,0-1-1,-18 29 1,29-38 446,0-1 0,0 1 0,0-1 0,0 1 1,1 0-1,0 0 0,1 0 0,-1 0 0,1 0 0,0 0 1,1 0-1,-1 0 0,2 10 0,-1-14 85,0 0-1,1 0 0,-1 0 1,1-1-1,-1 1 1,1 0-1,0-1 0,0 1 1,0 0-1,0-1 1,0 1-1,0-1 0,0 0 1,1 1-1,-1-1 1,1 0-1,-1 0 1,0 0-1,1 0 0,0 0 1,1 1-1,15 6-331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30 17180,'-1'-1'80,"0"-1"0,0 1 0,0 0 0,-1-1 0,1 1 1,0 0-1,-1 0 0,1 0 0,-1 0 0,1 0 0,-1 0 0,0 0 1,1 1-1,-1-1 0,0 1 0,0-1 0,0 1 0,1 0 1,-1-1-1,0 1 0,0 0 0,0 0 0,1 0 0,-1 0 0,0 1 1,0-1-1,0 0 0,1 1 0,-1 0 0,0-1 0,0 1 0,1 0 1,-1 0-1,1 0 0,-3 1 0,0 1 21,1 1 0,-1-1 1,1 1-1,0 0 0,0-1 0,0 1 0,0 1 1,1-1-1,-1 0 0,1 1 0,0-1 0,-1 7 1,-1 2-19,2 0 0,-1 0 0,2 0 0,-1 15 0,2-22-66,0-1-1,0 1 0,1 0 0,-1 0 1,1-1-1,1 1 0,-1-1 0,1 1 1,0-1-1,0 1 0,5 8 0,-6-13 8,1 0 0,-1 1 0,0-1 0,0 0 0,1 1 0,-1-1 0,0 0 0,1 0 0,-1 0 0,1 0 0,-1 0 0,1-1-1,0 1 1,-1 0 0,1-1 0,0 1 0,0-1 0,-1 0 0,1 1 0,0-1 0,0 0 0,0 0 0,-1 0 0,1 0 0,0-1 0,0 1-1,0 0 1,-1-1 0,1 1 0,0-1 0,-1 0 0,1 1 0,0-1 0,-1 0 0,3-2 0,2 0 85,-1-1 0,1 0-1,-1-1 1,1 0 0,-1 0 0,-1 0 0,8-9 0,-7 6 14,0 0 1,-1 0 0,0 0-1,-1 0 1,0-1 0,0 1-1,0-1 1,1-12 0,-3 16-96,-1 0-1,1 0 1,-1 0 0,0 0 0,0 0 0,-1-1-1,1 1 1,-1 0 0,-1 0 0,1 0-1,0 0 1,-1 1 0,0-1 0,0 0 0,-6-8-1,7 11-57,-1 0-1,1 1 0,-1-1 1,0 0-1,0 1 0,1-1 1,-1 1-1,0 0 0,0-1 0,0 1 1,0 0-1,0 0 0,-1 0 1,1 1-1,0-1 0,0 0 0,-1 1 1,1-1-1,0 1 0,-1 0 1,1 0-1,0 0 0,-1 0 1,1 0-1,0 1 0,-1-1 0,1 1 1,0-1-1,0 1 0,0 0 1,-4 1-1,1 1-166,0 0 0,0 0 0,0 0 1,0 1-1,1 0 0,-1-1 0,1 2 0,0-1 0,0 0 0,0 1 1,-4 7-1,3-2-104,0 1 0,0 0 1,1 0-1,1 0 0,0 1 1,0-1-1,1 1 0,-1 13 1,2 10-455</inkml:trace>
  <inkml:trace contextRef="#ctx0" brushRef="#br0" timeOffset="1">610 265 16251,'-5'11'574,"-25"71"1595,27-74-1904,1 0 1,0 1 0,1-1 0,0 1 0,0-1 0,1 1 0,2 15 0,-2-22-215,0 0 1,0 0-1,0-1 1,1 1-1,-1 0 1,1-1-1,-1 1 1,1-1-1,0 1 1,0 0-1,-1-1 1,1 0-1,0 1 1,0-1-1,1 1 1,-1-1-1,0 0 1,0 0-1,1 0 1,-1 0-1,0 0 1,3 1-1,-2-1-17,0 0 0,0-1-1,1 0 1,-1 0 0,0 1-1,0-1 1,1-1 0,-1 1-1,0 0 1,0 0 0,0-1-1,0 1 1,0-1 0,1 0-1,1-1 1,4-2 47,1 0 0,-1-1 0,-1 0 0,1-1 1,-1 1-1,0-1 0,7-8 0,-7 6 81,0-1 0,0 0 0,-1 0 0,-1-1 0,9-18-1,-12 24-104,0 0 0,-1 0 0,0 0 0,0 0 0,0 0 0,0 0 0,-1 0-1,1-1 1,-1 1 0,0 0 0,0-1 0,-1 1 0,1 0 0,-1 0 0,0 0-1,0-1 1,-4-6 0,4 9-108,0-1-1,-1 1 1,1 0-1,-1 1 1,0-1 0,1 0-1,-1 0 1,0 1-1,0-1 1,0 1-1,0 0 1,-1-1 0,1 1-1,0 0 1,-1 0-1,1 0 1,0 1-1,-1-1 1,1 1 0,-1-1-1,1 1 1,-1 0-1,1 0 1,-1 0-1,1 0 1,-5 1 0,2 0-228,-1 0 0,1 0 0,1 0 0,-1 1 0,0 0-1,0 0 1,0 0 0,1 1 0,0-1 0,-1 1 0,1 0 0,-5 5 0,-4 6-821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71 264 15747,'-16'31'722,"-23"65"-1,35-86-679,1 1-1,1 0 0,0 1 1,0-1-1,1 0 0,0 0 1,1 1-1,0-1 0,1 0 1,2 13-1,-2-23-33,-1 1 0,0-1-1,0 1 1,1-1 0,-1 0 0,1 1-1,-1-1 1,1 0 0,-1 0 0,1 1-1,0-1 1,0 0 0,0 0 0,-1 0-1,1 0 1,0 0 0,0 0 0,1 0-1,-1 0 1,0 0 0,0-1 0,0 1-1,0 0 1,1-1 0,-1 1 0,0-1-1,1 1 1,-1-1 0,0 0 0,1 1-1,-1-1 1,1 0 0,-1 0 0,0 0-1,1 0 1,-1 0 0,1 0 0,-1-1-1,0 1 1,1 0 0,-1-1 0,0 1-1,3-2 1,4-1 52,-1-1-1,0 0 1,0 0 0,0-1 0,0 1-1,9-10 1,3-5 199,-1-1 0,-1 0 1,0-1-1,-2-1 0,0-1 0,13-27 0,-8 7 535,-2 0 0,22-76 0,-39 115-735,3-8 183,-1-1-1,0 0 1,0 1-1,-1-1 0,-1 0 1,0 0-1,-2-20 1,1 33-231,0 0 0,0-1 0,0 1 0,0 0 0,0-1 0,0 1 0,0 0 1,0-1-1,0 1 0,0 0 0,-1-1 0,1 1 0,0 0 0,0-1 0,0 1 1,0 0-1,-1 0 0,1-1 0,0 1 0,0 0 0,-1 0 0,1 0 0,0-1 1,0 1-1,-1 0 0,1 0 0,0 0 0,-1 0 0,1 0 0,0-1 0,-1 1 1,1 0-1,0 0 0,-1 0 0,-9 8 233,4 2-193,1 1 0,0 0-1,1 0 1,0 1 0,1-1 0,-4 22 0,2-1-53,0 43 0,4-60-87,2-1-1,-1 1 1,2-1-1,3 16 1,-5-27 17,1 1 0,0-1 1,1 1-1,-1-1 1,1 0-1,-1 1 1,1-1-1,0 0 0,5 5 1,-6-7-1,1 1 0,-1-1 0,1 0 0,-1 0 0,1 0 0,0 0 0,-1 0 0,1 0 1,0-1-1,0 1 0,0 0 0,0-1 0,0 0 0,-1 1 0,1-1 0,0 0 0,0 0 0,0 0 0,4-1 0,-3 1-65,0-1 0,0 0 1,0 0-1,0 0 0,1 0 0,-2-1 0,1 0 0,0 1 0,0-1 0,0 0 1,-1 0-1,1 0 0,-1 0 0,0-1 0,1 1 0,-1-1 0,0 0 0,1-3 1,3-4-195,0 0 0,-1 0 0,7-22 1,0-8-421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55 359 14147,'1'-3'430,"0"0"0,0-1 0,-1 1-1,1 0 1,-1 0 0,0 0 0,1 0 0,-2-1 0,1 1 0,0 0 0,-1 0-1,1 0 1,-1 0 0,0 0 0,-1-3 0,-3-6 551,0 1 0,-12-17 0,2 1-654,39 60-1659,-16-20 1098,-25-35 235,15 21 5,-14-17 11,10 18-23,4 13-1,10 28-17,-7-38 26,0 0 0,-1-1 0,1 1-1,1-1 1,-1 1 0,0-1 0,1 0 0,-1 1 0,1-1 0,-1 0 0,1 0-1,0 0 1,3 2 0,-4-3 8,0-1 1,0 0-1,1 0 0,-1 0 0,0 0 0,0 0 1,0 0-1,0 0 0,0 0 0,1 0 1,-1-1-1,0 1 0,0 0 0,0-1 0,0 1 1,0-1-1,0 1 0,0-1 0,0 1 0,0-1 1,0 0-1,0 0 0,0 1 0,-1-1 1,1 0-1,0 0 0,0 0 0,-1 0 0,1 0 1,-1 0-1,1 0 0,-1 0 0,1 0 0,0-2 1,-3 3-72,1-1 1,0 1 0,-1 0 0,1 0-1,-1 0 1,1 0 0,-1 1 0,1-1-1,0 0 1,-1 0 0,1 1-1,-1-1 1,1 1 0,0-1 0,-2 2-1,1 10-870,4-17-1155,6-21-330,-7 23 2552,0 0-1,1 0 0,-1 0 1,1 0-1,-1 0 0,1 1 1,0-1-1,0 0 0,0 1 1,1-1-1,-1 1 1,1 0-1,-1 0 0,1 0 1,0 0-1,-1 0 0,1 1 1,5-3-1,-3 2 265,0-2-1,0 1 1,-1 0-1,1-1 1,6-6-1,-9 7-233,-1 0-1,1 1 0,-1-1 1,1 0-1,-1 0 1,0 0-1,0 0 0,0 0 1,0 0-1,-1 0 0,1-6 1,-1 9-145,0-1 0,0 0 0,0 0 0,0 0 1,0 0-1,0 0 0,0 0 0,0 1 0,0-1 0,-1 0 1,1 0-1,0 0 0,-1 0 0,1 1 0,-1-1 0,1 0 1,-1 0-1,1 1 0,-1-1 0,1 0 0,-1 1 0,1-1 0,-1 1 1,0-1-1,0 1 0,1-1 0,-1 1 0,0-1 0,0 1 1,1 0-1,-1-1 0,0 1 0,0 0 0,0 0 0,0-1 1,0 1-1,1 0 0,-1 0 0,0 0 0,0 0 0,0 0 1,0 0-1,0 1 0,0-1 0,-1 1 0,-1 0-46,-1 0 0,1 0-1,0 1 1,0-1 0,0 1-1,0 0 1,0 0 0,0 0-1,0 1 1,1-1 0,-1 0 0,1 1-1,0 0 1,-1 0 0,1-1-1,1 1 1,-1 1 0,0-1-1,-2 6 1,0 0-68,1 1-1,0-1 1,0 1-1,1 0 1,-2 18-1,3-27 81,1 1 0,0 0 0,0-1 0,0 1 0,0 0 0,0-1 0,0 1 0,0 0-1,1-1 1,-1 1 0,1 0 0,-1-1 0,1 1 0,-1-1 0,1 1 0,0-1 0,0 1 0,0-1 0,0 1-1,0-1 1,0 0 0,0 0 0,0 0 0,0 1 0,1-1 0,1 1 0,-1-1-1,1-1 1,-1 1-1,0-1 1,1 1-1,-1-1 0,1 0 1,-1 0-1,1 0 1,-1 0-1,1-1 1,-1 1-1,1-1 1,-1 1-1,0-1 1,1 0-1,-1 0 0,3-1 1,24-13-108,37-24-1,-44 26 105,0 0-1,0 1 0,41-16 1,-60 27 15,1 0 0,0 0 1,-1 0-1,1 1 0,0-1 1,0 1-1,-1 0 1,1 0-1,0 0 0,0 0 1,-1 1-1,7 1 0,-8-1 3,0 0 0,0-1-1,-1 2 1,1-1 0,0 0-1,-1 0 1,1 0 0,0 1 0,-1-1-1,0 1 1,1-1 0,-1 1-1,0 0 1,0 0 0,0-1-1,0 1 1,0 0 0,0 0-1,0 0 1,-1 0 0,1 0-1,-1 0 1,1 0 0,-1 2 0,2 42 250,-4-40 210,-1-31-57,0 3-297,0-1-1,-10-28 1,7 30-599,1 1 0,1-1 1,-1-25-1,4 44 387,1 0-1,0 1 1,0-1 0,0 0 0,0 1 0,0-1 0,1 0 0,-1 1 0,0-1-1,1 0 1,0 1 0,-1-1 0,1 0 0,0 1 0,-1-1 0,1 1-1,0-1 1,0 1 0,0 0 0,0-1 0,1 1 0,-1 0 0,0 0 0,1 0-1,-1 0 1,0 0 0,1 0 0,-1 0 0,1 0 0,-1 1 0,1-1-1,0 0 1,-1 1 0,1-1 0,0 1 0,-1 0 0,1 0 0,0 0 0,0 0-1,-1 0 1,4 0 0,92-5-2627,-56-2 2134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167 144 17228,'0'-5'267,"-2"1"1,1-1 0,0 1 0,-1-1-1,0 1 1,0 0 0,0-1 0,-1 1-1,-3-4 1,5 7-192,0 0 0,0 0 0,0 0 0,0 0 0,0 0 0,0 0 0,-1 0 0,1 0 0,0 1 0,-1-1 0,1 1 0,-1-1 0,1 1 0,-1-1 0,1 1 0,-1 0 0,1 0 0,-1-1 0,1 1 0,-1 0 0,1 0 0,-1 1 0,1-1 0,-1 0 0,1 0 0,-1 1 0,1-1 0,0 1 0,-1-1 0,1 1 0,0 0 0,-1 0 0,0 0 0,-5 4 57,0 0 0,1 0 0,0 1 0,0-1 0,0 1 1,1 0-1,0 1 0,0 0 0,-5 8 0,5-5-169,-1 0 0,1 1 0,1-1 0,0 1 0,-6 22 0,10-29 4,-1 0 0,1 0 1,0-1-1,0 1 1,0 0-1,1 0 0,-1-1 1,1 1-1,0 0 1,0 0-1,0-1 0,0 1 1,1-1-1,-1 1 0,1-1 1,0 0-1,0 0 1,0 0-1,1 0 0,-1 0 1,1 0-1,-1 0 0,5 2 1,5 5-98,2-1 0,-1-1-1,1 0 1,18 8 0,-11-6 20,2 0-128,-1 2 0,0 1 0,-1 1 0,39 31 0,-56-40 213,1-1 0,-1 1 0,0-1 0,0 1 0,0 0 1,-1 1-1,0-1 0,0 0 0,0 1 0,0 0 0,-1 0 0,0 0 1,0 0-1,-1 0 0,0 0 0,0 0 0,0 0 0,-1 1 0,0-1 1,0 0-1,0 1 0,-1-1 0,0 0 0,0 0 0,-4 11 0,1-10 130,1 1 1,-1-1-1,0 0 0,-1 0 0,0 0 0,0 0 0,0-1 0,-1 0 1,0 0-1,-7 5 0,10-8-37,0-1 1,0 0 0,0-1-1,0 1 1,0 0-1,0-1 1,0 0 0,-1 0-1,1 0 1,0 0-1,-7 1 1,8-2-35,0-1 0,0 1 0,-1 0 0,1 0 0,0-1 0,0 0 0,0 1 0,0-1 0,0 0 0,0 0 0,0 0 0,0 0 0,0 0 0,0 0 0,1-1 0,-1 1 0,0-1 0,1 1 0,-1-1 0,-1-2 0,1 0-22,-1 0-1,1 0 0,0 0 0,0 0 1,0-1-1,1 1 0,-1-1 0,1 0 1,0 1-1,1-1 0,-1 0 0,1 0 1,0 1-1,0-1 0,0 0 0,1 0 1,0 1-1,1-7 0,2-6-66,1 1 0,1-1-1,13-26 1,5-1-64,53-72-1,-45 71 224,34-64 0,-58 93-8,0 0 0,-2 0 0,0 0 0,-1-1 1,0 0-1,-2 0 0,0 0 0,1-24 0,-4 37-55,0 0 0,0 1 0,-1-1 0,1 1 0,-1-1 0,0 1 0,-2-6 0,3 8-36,0 0 1,0 1-1,-1-1 0,1 1 1,0-1-1,-1 1 0,1-1 1,0 1-1,-1-1 0,1 1 0,-1-1 1,1 1-1,-1 0 0,1-1 1,-1 1-1,1 0 0,-1-1 1,1 1-1,-1 0 0,0 0 0,1 0 1,-1-1-1,1 1 0,-1 0 1,0 0-1,1 0 0,-1 0 1,1 0-1,-1 0 0,0 0 1,1 0-1,-1 0 0,0 0 0,1 1 1,-1-1-1,1 0 0,-1 0 1,1 1-1,-1-1 0,1 0 1,-1 0-1,0 1 0,1-1 0,0 1 1,-1-1-1,1 0 0,-1 1 1,1-1-1,-1 1 0,1 0 1,-6 5 7,0 0 0,1 0 0,0 0 0,1 1 1,-1 0-1,1 0 0,0 0 0,-3 10 0,0 1-11,1 1 0,-6 24 0,11-37-137,-1 0 1,1 0 0,0 0-1,1 0 1,0 1-1,0-1 1,0 0 0,0 1-1,1-1 1,0 0 0,1 0-1,3 11 1,-5-16 45,1-1 0,-1 1 0,1 0 0,-1 0 1,1 0-1,-1-1 0,1 1 0,0 0 0,-1-1 0,1 1 0,0 0 1,0-1-1,-1 1 0,1-1 0,0 1 0,0-1 0,0 0 0,0 1 0,0-1 1,0 0-1,-1 0 0,1 1 0,0-1 0,0 0 0,0 0 0,0 0 1,0 0-1,0 0 0,0 0 0,0-1 0,0 1 0,0 0 0,1-1 0,2 0-33,0-1 0,0 0 0,-1 0 0,1 0 0,0 0 0,4-4-1,23-22-927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19980,'-13'3'426,"0"1"0,0 0 0,1 1 0,0 0-1,0 1 1,0 0 0,0 1 0,1 1 0,-19 16 0,29-23-401,0 0 0,0 0 0,0-1 1,0 1-1,1 0 0,-1 0 1,0 0-1,1 0 0,-1 0 1,1 0-1,-1 0 0,1 0 0,-1 0 1,1 1-1,0-1 0,0 0 1,-1 0-1,1 2 0,0-3-36,1 1 0,-1 0 1,0-1-1,1 1 0,-1-1 0,0 1 0,1 0 0,-1-1 0,1 1 0,-1-1 0,1 1 0,-1-1 0,1 1 0,-1-1 0,1 0 1,-1 1-1,1-1 0,0 0 0,-1 1 0,1-1 0,0 0 0,0 1 0,7 0-238,0 1 1,0-1-1,-1 0 0,12 0 1,-6-1 21,48 2-861,-40-3 888,-1 1 0,1 2 1,-1 0-1,0 1 1,0 0-1,25 9 0,-44-11 223,1-1 0,-1 1 0,0-1 0,0 1 0,0-1 0,0 1 0,0-1 0,0 1 0,0 0 0,0 0 0,0 0 0,0-1-1,0 1 1,-1 0 0,1 0 0,0 0 0,-1 0 0,1 0 0,0 0 0,-1 1 0,1-1 0,-1 0 0,0 0 0,1 0 0,-1 3 0,0-2 27,0 0 1,-1 0 0,1 1-1,-1-1 1,1 0 0,-1 0-1,0 1 1,0-1 0,0 0 0,0 0-1,0 0 1,-3 3 0,-4 5 189,-1-1 1,1 1 0,-20 14-1,19-17-266,0-1 0,0 0 0,-1 0-1,1-1 1,-1 0 0,0-1 0,-1 0-1,-18 5 1,29-9 23,-1 1-1,0-1 0,0 0 1,0 0-1,0 0 1,0 0-1,0 1 0,0-1 1,0-1-1,0 1 1,0 0-1,0 0 1,0 0-1,0 0 0,0-1 1,0 1-1,0 0 1,0-1-1,1 1 1,-1-1-1,0 1 0,0-1 1,0 1-1,1-1 1,-1 0-1,0 1 0,0-1 1,1 0-1,-1 0 1,1 1-1,-1-1 1,1 0-1,-1 0 0,1 0 1,-1 0-1,1 0 1,0 0-1,-1 0 0,1 0 1,0 1-1,0-1 1,0 0-1,0 0 1,0 0-1,0 0 0,0 0 1,0 0-1,0 0 1,0 0-1,1-1 0,3-20-246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156 706 17556,'-1'-1'96,"0"1"1,0 0-1,1 0 0,-1 0 1,0 0-1,0 0 1,0 0-1,1 0 1,-1 0-1,0 1 0,1-1 1,-1 0-1,0 0 1,0 1-1,1-1 0,-1 0 1,0 1-1,1-1 1,-1 0-1,0 1 1,1-1-1,-1 1 0,0 0 1,-19 16 134,18-15-5,-15 13 623,0 1 0,-23 31 1,35-41-765,0 1 1,1 0 0,0 0 0,0 0 0,0 1-1,1-1 1,0 1 0,0 0 0,1 0 0,-2 15-1,4-22-91,-1 0 0,1 0 0,0 1 0,0-1 0,0 0 0,0 0 0,0 0 0,1 0 0,-1 0 0,0 0 0,1 0 0,-1 0 0,0 0 0,1 0 0,-1 0 0,1 0 0,-1 0 0,1 0 0,0 0 0,-1 0 0,1-1 0,0 1 0,0 0 0,-1 0 0,1-1 0,0 1 0,0 0 0,0-1 0,0 1 0,0-1 0,0 0 0,0 1 0,0-1 0,0 0 0,0 1 0,0-1 0,0 0 0,0 0 0,0 0 0,1 0 0,-1 0 0,0 0 0,0 0 0,0 0 0,0 0 0,2-1 0,3 0-99,0-1-1,0 0 0,0 1 1,0-2-1,-1 1 1,10-6-1,9-9-306,-2 0 0,0-2 0,29-32-1,15-13 442,-50 54 569,-16 10-573,0 0 0,1 0 0,-1 0 0,0 0 0,0 0 0,1 0 0,-1 0 0,0 0 0,0 1-1,0-1 1,1 0 0,-1 0 0,0 0 0,0 0 0,1 0 0,-1 0 0,0 0 0,0 1 0,0-1 0,1 0 0,-1 0 0,0 0 0,0 0 0,0 1 0,0-1 0,1 0 0,-1 0 0,0 0 0,0 1 0,0-1 0,0 0 0,0 0 0,0 1 0,0-1-1,1 4 289,-1 0-1,0 0 0,0 0 1,0 0-1,-2 8 0,0 11 518,2-22-806,0 0 1,0 0-1,0 0 1,1 0-1,-1 0 1,0 0-1,1 0 0,-1-1 1,0 1-1,1 0 1,-1 0-1,1 0 1,0 0-1,-1 0 0,1-1 1,0 1-1,-1 0 1,1-1-1,0 1 0,0 0 1,-1-1-1,1 1 1,0-1-1,0 1 1,0-1-1,0 0 0,0 1 1,0-1-1,0 0 1,0 0-1,0 0 0,0 1 1,0-1-1,0 0 1,0 0-1,0 0 1,0-1-1,0 1 0,0 0 1,0 0-1,0 0 1,1-1-1,6-1-55,0-1 0,0 1 0,14-8 0,9-7-515,0-2 1,36-29 0,33-20-1236,-97 66 1690,0 0 0,0 1 0,1-1 0,-1 1 0,1-1 0,-1 1 1,6-1-1,-9 2 86,1 0 0,-1 0-1,0 0 1,1 0 0,-1 0 0,1 0 0,-1 1 0,1-1 0,-1 0 0,0 0 0,1 0 0,-1 0-1,0 0 1,1 1 0,-1-1 0,1 0 0,-1 0 0,0 1 0,0-1 0,1 0 0,-1 1 0,0-1-1,1 0 1,-1 1 0,2 17 225,-6-1 228,0-1 0,-1 1-1,-8 15 1,3-3 482,10-29-909,-1 0 0,1 1 0,0-1 0,0 0 0,0 0 0,-1 1 0,1-1 0,0 0 0,0 1 0,0-1 0,0 0 0,0 1 0,0-1 0,0 0 0,0 1 0,0-1 0,0 0 0,0 1 0,0-1 0,0 0 0,0 1 1,0-1-1,0 0 0,0 1 0,0-1 0,0 0 0,0 0 0,0 1 0,1-1 0,-1 0 0,0 1 0,0-1 0,0 0 0,1 0 0,-1 1 0,0-1 0,0 0 0,1 0 0,-1 1 0,15-6 185,17-17-671,2-8-509,-22 18 190,1 1 0,0 1 0,24-15 0,-37 25 739,1-1-1,-1 1 0,0 0 0,1-1 1,-1 1-1,1 0 0,-1 0 0,1 0 1,-1-1-1,1 1 0,-1 0 0,1 0 1,-1 0-1,1 0 0,-1 0 1,1 0-1,-1 0 0,1 0 0,-1 0 1,1 0-1,-1 0 0,1 0 0,-1 1 1,1-1-1,-1 0 0,1 0 0,-1 0 1,0 1-1,1-1 0,0 1 1,0 0 7,-1 0 0,1 0 1,-1 0-1,0 0 1,1 0-1,-1 0 0,0 0 1,1 0-1,-1 0 1,0 1-1,0-1 1,0 0-1,0 2 0,-7 43 264,5-39-155,1 11 273,1-18-334,0 1-1,0-1 0,0 0 0,0 0 0,0 0 1,1 0-1,-1 0 0,0 0 0,0 1 0,0-1 0,0 0 1,0 0-1,0 0 0,0 0 0,0 0 0,0 0 0,1 0 1,-1 0-1,0 0 0,0 0 0,0 1 0,0-1 0,0 0 1,0 0-1,1 0 0,-1 0 0,0 0 0,0 0 0,0 0 1,0 0-1,0 0 0,1 0 0,-1 0 0,0 0 0,0 0 1,0 0-1,0 0 0,0 0 0,1 0 0,-1-1 1,0 1-1,0 0 0,0 0 0,0 0 0,0 0 0,0 0 1,0 0-1,1 0 0,-1 0 0,0 0 0,0-1 0,4-2 43,-1-1 0,0 0 0,0 0 0,0 0 0,3-5-1,26-48-911,-2-1 0,34-96 0,27-132-3130,-72 225 3766,-14 45 323,0-2 486,0 1 0,5-33 1,-10 50-528,0 0 1,0-1-1,0 1 0,0 0 1,0 0-1,0-1 1,0 1-1,1 0 0,-1 0 1,0-1-1,0 1 1,0 0-1,0 0 1,0-1-1,0 1 0,0 0 1,0 0-1,0-1 1,-1 1-1,1 0 0,0 0 1,0-1-1,0 1 1,0 0-1,0 0 0,0-1 1,0 1-1,-1 0 1,1 0-1,0 0 1,0-1-1,0 1 0,0 0 1,-1 0-1,1 0 1,-7 7 1424,-5 18-246,7-10-1110,0 1 0,2 0-1,0 0 1,0 0-1,2 0 1,0 0 0,1 0-1,2 23 1,5 17-114,16 57 1,-17-85 8,50 211-408,-52-220 299,-4-19 85,0 0 0,0 0 0,0 0 0,0 0 0,0 0 0,0 0 0,0 0 0,0 0 0,0 0 0,0 0 0,0 0 0,0 0 0,-1 0-1,1 0 1,0 0 0,0 0 0,0 0 0,0 0 0,0 0 0,0 0 0,0 0 0,0 0 0,0 0 0,0 0 0,0 0 0,0 0 0,-11-32 43,6 13 7,-4-10 73,1 0-1,1 0 1,2-1 0,1 0 0,0-36 0,4 62-92,1 0-1,-1 1 1,1-1-1,0 0 1,0 1-1,0-1 1,1 1-1,-1 0 1,1-1-1,-1 1 1,1 0-1,0 0 1,1 0 0,-1 0-1,0 0 1,1 1-1,0-1 1,0 1-1,-1-1 1,1 1-1,1 0 1,-1 0-1,0 0 1,6-2-1,7-2 48,1 1-1,-1 0 1,1 1 0,19-2-1,-11 2-37,-12 2-47,2-2-82,-1 2 1,1-1-1,0 2 1,0 0-1,0 1 0,27 3 1,-40-3 73,-1 0-1,0 1 1,1-1 0,-1 1-1,1-1 1,-1 1 0,0-1-1,1 1 1,-1 0 0,0 0 0,0 0-1,0 0 1,0-1 0,1 1-1,-1 1 1,0-1 0,-1 0-1,1 0 1,0 0 0,0 1-1,0-1 1,-1 0 0,1 0 0,-1 1-1,1-1 1,-1 1 0,1-1-1,-1 1 1,0-1 0,0 0-1,0 1 1,0-1 0,0 1 0,0-1-1,0 1 1,0-1 0,0 1-1,-1-1 1,1 1 0,-1 1-1,-3 7 24,1-1 1,-1 1-1,-1-1 0,-7 13 0,9-18 50,-12 18 145,12-18-112,0 0 1,0 0-1,0 0 1,0 1-1,1-1 0,0 1 1,-3 7-1,27-40 350,127-190-2450,-126 191 1533,-26 54 869,-2-12-58,-1 0 152,-5 30 0,11-42-431,-1 0 0,1 0 0,-1 0 1,1 0-1,0 0 0,0 0 0,1 0 1,-1 0-1,0 0 0,1 0 0,0 0 1,0-1-1,0 1 0,0 0 0,0 0 0,4 4 1,-4-5-43,1-1 1,-1 0 0,1 0-1,0 0 1,0 0 0,0 0-1,0 0 1,0 0 0,0 0-1,0-1 1,0 1-1,0-1 1,0 0 0,0 1-1,0-1 1,0 0 0,0 0-1,0 0 1,0-1 0,0 1-1,1 0 1,-1-1 0,0 1-1,0-1 1,2-1 0,5-1-21,0-1 1,0 0-1,0 0 1,9-7 0,-7 4-12,0-2 1,-1 1-1,1-1 1,-2-1-1,12-13 1,-16 17 8,0-1 0,0 0 0,-1 0 0,0 0 0,-1 0 0,1 0 0,-1-1 0,-1 0-1,0 0 1,2-9 0,-3 16 16,-1 0 0,0 0-1,0-1 1,0 1-1,0 0 1,0 0-1,0-1 1,0 1-1,0 0 1,0 0 0,0-1-1,-1 1 1,1 0-1,-1 0 1,1 0-1,-1 0 1,1-1 0,-1 1-1,1 0 1,-1 0-1,0 0 1,0 0-1,1 0 1,-1 1-1,0-1 1,0 0 0,0 0-1,0 0 1,0 1-1,0-1 1,0 0-1,-1 1 1,0-1 0,0 1 9,1 0 1,-1-1 0,1 1 0,-1 0 0,1 0-1,-1 1 1,1-1 0,-1 0 0,1 0 0,-1 1 0,1-1-1,-1 1 1,1-1 0,0 1 0,-1 0 0,1 0-1,0-1 1,0 1 0,-1 0 0,1 0 0,0 0-1,0 0 1,0 0 0,0 1 0,0-1 0,-1 3 0,0-2 13,1 0 0,-1 1 0,1-1 1,0 1-1,0 0 0,0-1 0,0 1 1,0 0-1,0 0 0,1 0 0,0-1 1,-1 1-1,1 0 0,1 3 0,-1-4-20,0-1 0,1 0 0,-1 0 0,1 0 0,-1 1 0,1-1 0,0 0 0,0 0 0,-1 0 0,1 0 0,0 0-1,0 0 1,0 0 0,0-1 0,0 1 0,0 0 0,0 0 0,0-1 0,1 1 0,-1-1 0,0 1 0,0-1 0,1 1 0,-1-1 0,0 0-1,0 1 1,1-1 0,-1 0 0,0 0 0,1 0 0,-1 0 0,3-1 0,2 1-15,0-1 1,1 0-1,-1 0 0,0 0 1,0-1-1,0 0 0,0 0 1,0 0-1,0-1 0,-1 0 1,1 0-1,9-8 0,2-3-115,-1-1 0,20-22 0,-9 9-130,-27 28 251,-1 0 1,1 0-1,0 1 1,0-1-1,0 0 1,0 0-1,0 1 1,0-1 0,0 0-1,0 0 1,0 1-1,0-1 1,0 0-1,0 0 1,0 1-1,0-1 1,0 0-1,0 0 1,0 1-1,0-1 1,1 0-1,-1 0 1,0 0-1,0 1 1,0-1-1,0 0 1,0 0-1,1 0 1,-1 1-1,0-1 1,0 0-1,0 0 1,1 0-1,-1 0 1,0 0-1,0 1 1,0-1-1,1 0 1,-1 0-1,0 0 1,0 0 0,1 0-1,-1 0 1,0 0-1,0 0 1,1 0-1,-1 0 1,0 0-1,0 0 1,1 0-1,-1 0 1,0 0-1,0 0 1,1 0-1,-1 0 1,0 0-1,0 0 1,1-1-1,-1 1 1,0 0-1,0 0 1,0 0-1,1 0 1,-1 0-1,0-1 1,0 1-1,0 0 1,0 0-1,1-1 1,-2 29 219,1-18-143,-1-9-64,1 1 1,0 0-1,0-1 0,1 1 0,-1 0 1,0-1-1,1 1 0,-1-1 0,1 1 1,-1-1-1,1 1 0,-1-1 0,1 1 0,0-1 1,0 1-1,0-1 0,0 0 0,0 0 1,0 1-1,0-1 0,0 0 0,1 0 0,1 1 1,0-1-88,-1 0 1,0-1 0,0 1 0,1-1-1,-1 0 1,0 1 0,1-1 0,-1 0-1,0 0 1,1-1 0,-1 1 0,0 0-1,1-1 1,2-1 0,4-1-443,0-1 0,0 0 0,-1 0 1,0-1-1,0 0 0,0 0 0,9-9 1,-7 5 39,-1-2 0,-1 1 0,11-16 0,3-10-590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18116,'-2'2'212,"0"0"1,0 0-1,0 0 1,0 0-1,0 0 1,1 1-1,-1-1 1,1 0-1,0 1 1,0-1-1,0 1 0,0 0 1,0-1-1,0 1 1,0 3-1,-4 45 1001,5-44-901,-1 30 53,2 0 1,2-1 0,1 1 0,16 61 0,55 136-2317,-73-221 806,-9-17 582,-17-22 289,19 21 197,2 0 49,-34-36 267,2-1 1,-36-57-1,69 95-141,-1 0 0,1 0 1,0 0-1,0-1 1,0 1-1,1 0 0,0-1 1,-1-6-1,2 10-62,0 0 0,0 0 0,0-1 0,0 1 0,0 0 0,1 0 0,-1 0 0,1-1 0,-1 1 0,1 0 0,-1 0 0,1 0 0,-1 0 0,1 0 0,0 0 0,0 0 0,0 0 0,0 0 0,-1 0 0,1 0 0,0 0 0,0 1 0,1-1 0,-1 0 0,0 1 0,0-1 0,0 1 0,0-1 0,0 1 0,1 0 0,-1-1 0,0 1 0,0 0 0,1 0 0,0 0 0,26-4 208,29 0-1,-37 3-763,-1 0 0,1-1 1,-1-1-1,22-6 0,-39 8 306,1 0 0,-1 0 0,1 0-1,-1 0 1,0-1 0,1 1 0,-1-1 0,0 1 0,3-4-1,-4 5 159,-1-1 0,1 0 0,-1 0 0,1 0-1,0 0 1,-1 0 0,0 1 0,1-1-1,-1 0 1,0 0 0,1 0 0,-1 0-1,0 0 1,0-1 0,0 1 0,0 0 0,0 0-1,0 0 1,0 0 0,0 0 0,0 0-1,0 0 1,-1 0 0,1 0 0,-1-1 0,-9-18-1195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41 17444,'-26'-11'1888,"8"2"-1112,2 2-344,9 2 969,5 3-305,7 0-752,5-1-440,11 3-808,6-1 792,11 1-232,2 3-136</inkml:trace>
  <inkml:trace contextRef="#ctx0" brushRef="#br0" timeOffset="1">568 55 20636,'-72'8'3335,"55"-7"-2914,0 0-1,0 2 1,-23 5-1,39-8-428,0 0-1,0 0 1,0 0-1,0 1 1,0-1-1,0 0 1,1 1-1,-1-1 1,0 0-1,0 1 1,1-1-1,-1 1 1,0-1-1,0 1 0,1-1 1,-1 1-1,1 0 1,-1-1-1,0 1 1,1 0-1,-1 0 1,1-1-1,0 1 1,-1 0-1,1 1 1,0-1-50,0 0 0,0 0 0,0 0 0,1 0 0,-1 0 0,0-1 0,1 1 0,-1 0 0,1 0 0,-1 0 1,1 0-1,0-1 0,-1 1 0,1 0 0,0 0 0,0-1 0,-1 1 0,2 0 0,5 4-455,-1-1 1,1 0-1,0-1 0,11 5 0,13 1-1920,60 10-1,-57-13 1561,48 14 0,-79-19 960,-1-1-1,0 1 1,0 0-1,1 0 1,-1 0 0,0 0-1,0 0 1,0 0 0,0 1-1,0-1 1,0 1 0,-1-1-1,1 1 1,0 0 0,-1 0-1,1 0 1,1 2-1,-3-2 27,0 0-1,0-1 0,0 1 0,0 0 1,0-1-1,0 1 0,0-1 0,-1 1 1,1 0-1,0-1 0,-1 1 0,1-1 1,-1 1-1,0-1 0,0 1 0,0-1 1,1 0-1,-1 1 0,0-1 0,0 0 1,-1 0-1,1 0 0,0 1 0,0-1 1,-1-1-1,-1 3 0,-13 8 372,0 0 0,0 0 0,-2-2 0,1 0 0,-1-1 0,0 0 0,-35 8 0,53-16-509,0 0 1,-1 0 0,1 0-1,0 1 1,-1-1 0,1 0-1,0 0 1,-1 0-1,1 0 1,0 0 0,-1 0-1,1 0 1,0 0 0,-1 0-1,1 0 1,-1 0 0,1 0-1,0 0 1,-1 0-1,1 0 1,0 0 0,-1 0-1,1 0 1,0 0 0,-1 0-1,1-1 1,0 1 0,-1 0-1,1 0 1,0 0-1,-1-1 1,1 1 0,0 0-1,0 0 1,-1-1 0,1 1-1,0 0 1,0-1 0,0 1-1,-1 0 1,1-1-1,0 1 1,0 0 0,0-1-1,0 1 1,0 0 0,0-1-1,0 1 1,0-1 0,0 1-1,0-1 1,7-17-343,11-4-234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137 419 19404,'-11'6'886,"-7"1"206,1 2 0,-30 19 0,43-26-1010,1 0 1,0 0-1,0 1 0,0-1 1,1 1-1,-1 0 1,0 0-1,1 0 0,0 0 1,0 0-1,0 0 1,0 1-1,0-1 0,1 1 1,0-1-1,-1 1 0,1 0 1,1 0-1,-1-1 1,0 8-1,1-10-68,0 1 0,1-1 0,-1 1 1,0-1-1,1 1 0,0-1 0,-1 1 0,1-1 0,0 1 0,-1-1 1,1 0-1,0 0 0,0 1 0,0-1 0,0 0 0,1 0 0,-1 0 0,0 0 1,0 0-1,1 0 0,-1 0 0,0 0 0,1-1 0,-1 1 0,1-1 1,-1 1-1,1-1 0,-1 1 0,1-1 0,-1 0 0,3 1 0,2 0-38,1-1 0,-1 1-1,1-1 1,0-1-1,-1 1 1,9-2-1,-5 0-63,0-1-1,0 0 0,-1 0 1,1-1-1,-1 0 0,0-1 0,0 0 1,0 0-1,-1-1 0,0 0 1,13-12-1,-12 8-85,0-1 0,0 0 0,-1 0 0,0-1 0,-1 0 0,-1 0 0,10-24 0,-8 13-47,-2 0-1,0 0 1,-2 0 0,0-1-1,-2 1 1,0-1-1,-2 1 1,0-1 0,-8-42-1,7 57 211,-1 0 0,0 1-1,-1-1 1,0 1 0,0-1 0,-1 1 0,0 0-1,0 1 1,-7-10 0,9 15 39,0 0-1,0 0 1,0 0 0,0 0 0,0 0 0,0 1-1,-1-1 1,1 0 0,-1 1 0,1 0-1,-1 0 1,1 0 0,-1 0 0,0 0 0,1 0-1,-1 1 1,0-1 0,0 1 0,1 0-1,-1 0 1,0 0 0,0 0 0,0 0 0,1 1-1,-1-1 1,0 1 0,1-1 0,-1 1-1,0 0 1,1 0 0,-1 1 0,1-1-1,-4 3 1,-2 1 74,0 0 1,1 1-1,0 0 0,0 1 0,1 0 0,-1 0 0,1 0 0,1 0 0,-1 1 0,2 0 0,-1 0 1,1 1-1,0-1 0,-3 11 0,4-12-68,1 0 0,0 0 0,0 0 1,1 1-1,0-1 0,0 0 0,1 1 0,0-1 0,0 1 0,0-1 1,1 0-1,0 1 0,1-1 0,0 0 0,0 0 0,0 0 0,1 0 1,5 8-1,-2-6-42,0 0 1,2 0-1,-1-1 0,1 0 1,0-1-1,0 0 1,16 10-1,5 1-70,35 15 0,-37-20-1124,50 32 0,-74-43 1096,-2-1 37,1 1 1,-1-1-1,1 0 1,0 0-1,-1 0 1,1 0-1,0 0 1,0-1-1,0 1 1,0-1-1,0 1 1,0-1-1,3 1 1,6-2-426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82 606 17396,'-5'2'232,"-1"1"0,1 0 1,0 0-1,0 0 1,1 1-1,-1-1 0,1 1 1,0 0-1,0 1 0,0-1 1,0 1-1,1-1 0,0 1 1,0 0-1,0 0 0,1 0 1,-1 1-1,1-1 1,0 1-1,1-1 0,-1 1 1,1 0-1,1 0 0,-1-1 1,1 8-1,0-12-212,0 1 1,0-1-1,0 0 0,0 1 1,1-1-1,-1 0 0,0 0 0,1 0 1,-1 1-1,1-1 0,0 0 1,-1 0-1,1 0 0,0 0 1,0 0-1,-1 0 0,1 0 1,0 0-1,0 0 0,0-1 0,0 1 1,2 1-1,-1-1-39,1 0 0,-1 0 1,1-1-1,-1 1 0,1-1 0,-1 1 0,1-1 0,-1 0 0,1 0 1,4-1-1,0 0-124,0 0 0,1-1 0,-1 0 0,0 0 0,-1-1 0,1 0 0,8-4 0,-6 0-91,0 0 0,-1 0 0,0-1 0,0 0 1,-1 0-1,0-1 0,-1 0 0,1 0 0,-2-1 0,1 0 0,-1 0 1,-1 0-1,0 0 0,0-1 0,-1 1 0,3-19 0,-6 27 243,0-1-1,0 1 0,0-1 1,0 1-1,-1 0 1,1-1-1,0 1 0,-1-1 1,-1-2-1,2 4 8,0 1-1,0 0 0,0-1 0,0 1 1,-1 0-1,1 0 0,0-1 1,0 1-1,0 0 0,-1 0 1,1 0-1,0-1 0,0 1 1,0 0-1,-1 0 0,1 0 1,0-1-1,-1 1 0,1 0 1,0 0-1,0 0 0,-1 0 1,1 0-1,0 0 0,-1 0 1,1 0-1,-1 0 0,-9 9 602,7-4-409,0 0 0,1 0 1,0 0-1,0 1 0,0-1 0,1 0 0,0 1 1,0-1-1,0 1 0,1 0 0,0 9 1,0-13-182,0 0 1,0 0-1,0 0 1,1 0-1,-1 0 1,0 0 0,1-1-1,0 1 1,-1 0-1,1 0 1,0-1-1,0 1 1,0 0-1,0-1 1,0 1 0,0-1-1,1 1 1,-1-1-1,0 0 1,1 1-1,-1-1 1,1 0 0,-1 0-1,1 0 1,0 0-1,-1 0 1,1-1-1,0 1 1,0 0-1,0-1 1,-1 1 0,1-1-1,0 0 1,0 1-1,0-1 1,0 0-1,3-1 1,4 0-130,0 0 0,0-1 0,0-1 0,0 1 0,0-1 1,-1-1-1,1 0 0,-1 0 0,0 0 0,0-1 0,11-10 0,-3 2-176,-1-1 1,0 0-1,-1-1 0,14-20 1,-13 13 81,0 0 0,-2 0 0,-1-1 0,0-1 1,-2 0-1,-1-1 0,-1 0 0,0 0 0,-3-1 1,0 0-1,2-29 0,-7 46 285,0 1 0,-1 0 0,1-1 0,-2 1 0,1 0 0,-4-11 0,4 17-56,1 1 0,-1-1-1,1 1 1,-1 0 0,1-1 0,-1 1-1,1-1 1,-1 1 0,0 0 0,0 0-1,0-1 1,0 1 0,0 0 0,0 0-1,0 0 1,0 0 0,-1 0 0,1 0-1,0 0 1,0 1 0,-1-1 0,1 0-1,-1 1 1,1-1 0,0 1 0,-1-1-1,1 1 1,-1 0 0,1 0-1,-1-1 1,0 1 0,1 0 0,-1 0-1,1 1 1,-1-1 0,1 0 0,-1 0-1,1 1 1,-1-1 0,-1 2 0,-2 1 71,0 0 0,0 0 0,0 1 1,0-1-1,1 1 0,0 1 0,-1-1 0,2 0 1,-1 1-1,0 0 0,1 0 0,0 0 0,-5 11 1,-1 5 129,1-1 1,-8 32 0,10-29-181,2 1 0,0-1 1,1 1-1,1-1 1,3 33-1,-1-46-56,1 1 1,0-1-1,1 0 1,0 0-1,0-1 1,1 1-1,1 0 0,0-1 1,0 0-1,1 0 1,0 0-1,0 0 1,1-1-1,13 16 1,-17-22 2,0 0 0,0 0 1,0 0-1,1 0 0,-1 0 1,0-1-1,1 1 0,-1-1 1,1 1-1,0-1 0,-1 0 1,1 0-1,0 0 0,0-1 1,-1 1-1,1-1 0,0 1 1,0-1-1,0 0 0,0 0 1,0 0-1,0 0 0,0-1 1,-1 1-1,1-1 0,0 0 1,0 0-1,0 0 0,-1 0 1,1 0-1,-1 0 0,1-1 1,-1 1-1,1-1 0,-1 0 1,0 0-1,3-3 0,2-2 42,0-1 0,0 0 0,-1-1 0,-1 0 0,1 0 0,-1 0 0,-1-1 0,0 1 0,4-12 0,7-34 188,-2-1 0,7-74-1,-3-114-66,-19 226-215,2 18 50,0 0 0,0 0 0,0 0 0,0 0 0,0-1 0,0 1 0,0 0 0,0 0 0,0 0 0,0 0 0,0 0 0,0 0 1,0 0-1,0 0 0,-1 0 0,1 0 0,0-1 0,0 1 0,0 0 0,0 0 0,0 0 0,0 0 0,0 0 0,0 0 0,0 0 0,0 0 0,-1 0 0,1 0 0,0 0 1,0 0-1,0 0 0,0 0 0,0 0 0,0 0 0,0 0 0,0 0 0,-1 0 0,1 0 0,0 0 0,0 0 0,0 0 0,0 0 0,0 0 0,0 0 0,0 0 0,0 0 1,0 0-1,-1 0 0,1 0 0,0 0 0,0 1 0,0-1 0,0 0 0,0 0 0,0 0 0,0 0 0,0 0 0,0 0 0,0 0 0,0 0 0,-2 3-6,1 0 0,0-1 1,0 1-1,0 0 0,0-1 0,0 1 0,-1 6 0,-2 30-47,1 1 0,2 1 0,7 67 0,2-43-199,25 96 0,-30-149 220,1 4-67,11 28 0,-14-41 83,0 0 0,1 0 0,-1 0 0,1 0 0,0 0-1,0 0 1,0-1 0,0 1 0,0-1 0,1 0 0,-1 1 0,1-1 0,0 0 0,-1 0 0,4 1 0,-5-3 16,0 1 0,0-1 0,-1 0 1,1 1-1,0-1 0,0 0 1,0 0-1,-1 0 0,1 0 1,0 0-1,0 0 0,0 0 1,0 0-1,-1 0 0,1 0 1,0 0-1,0-1 0,0 1 1,-1 0-1,1 0 0,0-1 1,0 1-1,-1-1 0,1 1 1,0-1-1,0 1 0,-1-1 1,1 1-1,-1-1 0,1 0 1,-1 1-1,1-1 0,-1 0 1,1 1-1,-1-1 0,1 0 1,-1 0-1,0 1 0,1-1 0,-1-1 1,1-2-3,1-1 0,-1 1 1,-1 0-1,1-1 0,-1 1 1,1-8-1,-2 0-51,-1 0 0,0 1 0,-1-1 0,0 0 0,-1 1 0,0-1 0,-1 1 0,0 0 0,-11-16 0,1 4-164,-1 0-1,-1 1 1,-22-21-1,35 38 172,2 2 18,-1 1 1,1-1-1,-1 0 1,0 0-1,1 1 1,-1 0-1,-1 0 0,1 0 1,0 0-1,-7-3 1,10 6 48,1 0 1,-1 0 0,1 0-1,-1 0 1,0 0 0,1 0-1,-1 0 1,1 0-1,0-1 1,-1 1 0,1 0-1,0 0 1,0-1 0,1 2-1,4 3 14,-1 0-1,1-1 1,1 0-1,-1-1 1,0 1-1,1-1 1,0-1-1,0 1 1,-1-1-1,2 0 1,-1 0-1,0-1 0,0 0 1,0-1-1,1 1 1,-1-1-1,0-1 1,0 1-1,1-1 1,-1-1-1,0 1 1,0-1-1,0 0 1,0-1-1,-1 0 1,1 0-1,6-4 1,15-11-10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5 144 10234,'-4'4'2465,"6"-2"-750,17-5 43,33-13-893,-43 13-309,3-1-265,46-16 596,-54 19-810,0-1-1,0 0 1,0 0 0,0-1 0,0 1 0,0-1 0,-1 0 0,1 0-1,-1 0 1,4-6 0,-7 10-75,0-1 0,0 0-1,0 0 1,0 0 0,0 0-1,0 0 1,0 0 0,-1 0 0,1 0-1,0 0 1,0 0 0,0 0-1,0 0 1,0 0 0,0 0 0,0 0-1,0 0 1,0 0 0,0 0-1,0 0 1,0 0 0,0 0-1,0-1 1,0 1 0,-1 0 0,1 0-1,0 0 1,0 0 0,0 0-1,0 0 1,0 0 0,0 0 0,0 0-1,0 0 1,0 0 0,0 0-1,0 0 1,0 0 0,0 0 0,0 0-1,0 0 1,0 0 0,0-1-1,0 1 1,0 0 0,0 0 0,0 0-1,0 0 1,0 0 0,0 0-1,0 0 1,0 0 0,0 0-1,0 0 1,0 0 0,0 0 0,0 0-1,0 0 1,0-1 0,0 1-1,0 0 1,0 0 0,0 0 0,0 0-1,0 0 1,-9 3 7,-10 7-96,-2 5-67,15-11 91,1 0 0,-1 0 0,0 1-1,1-1 1,0 1 0,0 0 0,0 1 0,1-1 0,-8 12-1,12-17 51,0 1 0,0-1 0,0 0 0,0 1-1,0-1 1,0 0 0,0 1 0,0-1 0,1 0-1,-1 1 1,0-1 0,0 0 0,0 1-1,0-1 1,0 0 0,1 1 0,-1-1 0,0 0-1,0 0 1,0 1 0,1-1 0,-1 0 0,0 0-1,0 0 1,1 1 0,-1-1 0,0 0 0,1 0-1,-1 0 1,0 0 0,0 1 0,1-1 0,-1 0-1,0 0 1,1 0 0,-1 0 0,0 0 0,1 0-1,-1 0 1,1 0 0,18 1-175,-16 0 109,214 17-180,-216-18 335,1 0-1,-1-1 0,1 1 1,-1 0-1,0-1 0,1 1 1,-1-1-1,0 0 0,1 1 0,-1-1 1,0 0-1,0 0 0,0 0 1,1 0-1,-1 0 0,1-2 0,16-20 939,-12 13-543,-1 0-1,0-1 1,-1 1 0,0-1-1,-1 0 1,4-22-1,-6 32-471,-1 1-1,0-1 1,1 1 0,-1-1-1,1 1 1,-1-1-1,1 1 1,-1-1-1,1 1 1,-1-1-1,1 1 1,-1 0-1,1-1 1,-1 1 0,1 0-1,0-1 1,-1 1-1,1 0 1,-1 0-1,1 0 1,0 0-1,-1 0 1,2-1-1,20 0-427,-16 1 183,6-2 43,0 0 0,-1-1 0,1-1 1,-1 1-1,14-8 0,13-6-163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14611,'-2'27'2753,"1"14"-1209,6-8-803,1 1 0,1-1 0,22 58 0,-21-70-646,1 0 1,2-1 0,-1 0 0,2 0 0,1-2-1,25 31 1,-35-47-89,-1 1-1,1 0 1,0-1-1,0 0 1,0 1-1,0-1 1,0 0-1,0-1 1,0 1-1,1-1 1,-1 1 0,1-1-1,6 1 1,-9-2-4,1 0 0,0 0 0,0 0 0,-1 0 1,1 0-1,0-1 0,0 1 0,-1-1 0,1 0 1,0 1-1,-1-1 0,1 0 0,-1 0 0,1 0 1,-1 0-1,1 0 0,-1 0 0,0 0 0,1 0 1,-1-1-1,0 1 0,0-1 0,0 1 0,0-1 1,0 1-1,0-1 0,-1 1 0,1-1 0,0 0 1,0-2-1,3-11-61,0 0 0,-1-1 0,0 0 0,-1 0 0,-1 0 0,0 0 0,-2 0 0,1 0 0,-5-21 0,0 24-148,2 24 171,3 24 146,1-26-71,0 0 0,1 0 0,0 0 0,0 0 0,1-1 0,1 1-1,-1-1 1,1 0 0,6 9 0,-8-14-38,1 0 0,-1 1 0,1-1 0,0 0 0,0-1 1,0 1-1,0-1 0,1 1 0,-1-1 0,1 0 0,-1 0 0,1 0 0,0-1 0,0 1 0,0-1 1,0 0-1,0 0 0,0 0 0,0-1 0,0 0 0,0 1 0,5-2 0,-1 0-30,-1 0-1,0 0 1,0-1 0,0 0-1,0-1 1,0 1-1,0-1 1,0-1 0,-1 1-1,0-1 1,0 0-1,0-1 1,0 0 0,0 0-1,-1 0 1,0 0-1,0-1 1,-1 0 0,1 0-1,-1 0 1,0 0-1,-1-1 1,0 1 0,5-13-1,-6 12 7,0 1 0,0-1 0,0 1 0,0-1 0,-1 0 0,0 0 0,-1 0 1,0 0-1,0 0 0,0 0 0,-1 0 0,0 0 0,0 1 0,0-1 0,-1 0 0,0 1 0,-1-1 0,0 1 0,0-1 0,0 1 0,0 0 0,-1 0 0,0 1 0,0-1 0,-1 1 0,-7-8 0,9 11-14,0 0 0,0 0 0,0 0-1,0 0 1,0 0 0,0 1 0,0-1 0,-1 1-1,1 0 1,0 0 0,-1 0 0,1 0-1,-8 0 1,5 2-163,0-1-1,0 1 1,0 0-1,0 0 1,0 1-1,1 0 1,-8 2-1,2 1-121,3-4-138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17444,'-10'7'2136,"1"2"-1440,6-2-320,2 0 1305,4 1-961,1-3-640,10-3 64,5-2-136,1-5-192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164 440 14875,'1'-2'110,"-1"0"-1,1 0 1,0 0 0,-1 0-1,1 0 1,-1 0 0,1 0-1,-1 1 1,0-1-1,0 0 1,0 0 0,0 0-1,0 0 1,-1 0 0,1 0-1,0 0 1,-1 0-1,0 0 1,1 0 0,-1 0-1,0 0 1,0 1 0,0-1-1,0 0 1,0 1 0,0-1-1,-1 1 1,1-1-1,0 1 1,-1-1 0,1 1-1,-1 0 1,0 0 0,1 0-1,-1 0 1,0 0-1,0 0 1,1 0 0,-4 0-1,1 0 25,0-1 0,-1 2 0,1-1 0,-1 0-1,1 1 1,-1 0 0,1 0 0,-1 0-1,1 0 1,0 1 0,-1 0 0,1 0 0,-1 0-1,1 0 1,0 1 0,0-1 0,-4 3 0,3-1-24,1 0 0,0 0 1,0 0-1,1 0 1,-1 1-1,0-1 1,1 1-1,0 0 0,0 0 1,0 0-1,1 0 1,-1 1-1,1-1 1,-3 10-1,5-14-96,0 1 1,-1-1-1,1 1 1,0-1-1,0 1 0,0-1 1,0 1-1,0-1 1,1 1-1,-1 0 1,0-1-1,0 1 0,0-1 1,0 1-1,1-1 1,-1 1-1,0-1 0,0 0 1,1 1-1,-1-1 1,0 1-1,1-1 1,-1 0-1,0 1 0,1-1 1,-1 1-1,1-1 1,0 1-1,16 0 187,-11-3-173,-1 1 1,0-1 0,1 0 0,8-4 0,0-3-49,-1 0 0,0-2 1,0 1-1,-1-1 0,-1-1 1,0 0-1,0-1 0,-1 0 0,-1 0 1,14-27-1,-14 22-117,-1 0 0,0 0 0,-2-1 0,0 0-1,-1 0 1,-1-1 0,0 1 0,0-32 0,-4 45 71,0-1 0,0 0 0,-1 1 0,0-1 0,0 1 0,-1-1 0,0 1 0,-3-9 0,4 13 53,0 0 0,0 1 0,0-1-1,0 1 1,0-1 0,0 1 0,0-1 0,-1 1 0,1 0 0,0-1 0,-1 1 0,1 0 0,-1 0 0,1 0-1,-1 0 1,0 1 0,1-1 0,-1 0 0,0 1 0,0-1 0,1 1 0,-1-1 0,0 1 0,0 0 0,0 0-1,1 0 1,-1 0 0,0 0 0,0 0 0,0 0 0,0 1 0,1-1 0,-1 1 0,-2 0 0,-3 2 38,0 1 1,0-1 0,0 1-1,0 0 1,1 1 0,0 0-1,0 0 1,0 0 0,1 0 0,0 1-1,0 0 1,0 0 0,-6 12-1,3-4 65,0 0 0,1 0-1,1 1 1,0 0-1,-6 27 1,10-34-56,1 0 1,0 0-1,0 0 0,1 0 0,0 0 1,0 0-1,1 0 0,0 0 0,1 0 0,-1 0 1,1-1-1,5 13 0,-4-15-50,0 1 1,0-1-1,0 0 0,1 0 0,0 0 1,0-1-1,0 1 0,0-1 0,1 0 1,0 0-1,0 0 0,0-1 0,0 0 1,0 0-1,1 0 0,-1 0 0,7 1 1,0 0-45,0-2 0,0 1 0,0-1 0,0-1 0,0 0 0,0-1 0,0 0 1,0-1-1,0 0 0,0-1 0,0-1 0,0 1 0,0-2 0,-1 0 1,0 0-1,1-1 0,-2 0 0,1-1 0,-1-1 0,0 1 0,0-1 1,0-1-1,-1 0 0,0 0 0,11-16 0,-18 22 198,0 0-1,-1 0 0,1-1 1,-1 1-1,0 0 1,0-1-1,0 1 1,0-1-1,0 0 1,0 1-1,-1-1 0,1 0 1,-1 1-1,0-1 1,0 0-1,0-5 1,5 10-40,-1-1 0,1 0 1,0-1-1,0 1 0,-1-1 1,1 0-1,7 0 1,6-1-144,0-1 0,0 0 0,0-1 1,22-7-1,-30 6-40,0 1 0,0-1 0,-1-1 0,1 0 0,-1 0 0,-1-1 0,1 0 0,15-14 0,-23 18 123,20-16-1047,-21 18 1018,1-1-1,0 1 1,0-1-1,-1 1 1,1-1-1,0 1 1,0 0-1,0-1 1,0 1-1,0 0 1,0 0-1,0-1 1,0 1-1,0 0 1,-1 0-1,1 0 1,0 0-1,0 0 1,0 0-1,0 1 1,0-1-1,0 0 0,0 0 1,1 1-1,-2 2-132,0 0 38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16700,'41'-27'1735,"-41"26"-1714,1 1 0,-1 0 1,1 0-1,-1 0 0,1 0 0,-1-1 1,1 1-1,-1 0 0,1 0 1,-1 0-1,1 0 0,-1 0 1,1 0-1,-1 0 0,1 0 1,-1 1-1,1-1 0,-1 0 0,1 0 1,-1 0-1,1 1 0,-1-1 1,1 0-1,-1 0 0,1 1 1,-1-1-1,0 0 0,1 1 0,-1-1 1,0 0-1,1 1 0,-1-1 1,0 1-1,1-1 0,-1 1 1,0-1-1,0 0 0,0 1 1,1-1-1,-1 1 0,0-1 0,0 1 1,0-1-1,0 1 0,0-1 1,0 2-1,3 30 670,-3-30-672,-6 138 629,2-92-446,2 0-1,5 55 1,-2-95-169,0-1-1,1 0 0,-1 1 0,1-1 1,1 0-1,-1 0 0,1 0 1,7 11-1,-8-15-18,0 0 1,0 0-1,1-1 0,-1 1 1,0-1-1,1 0 1,0 0-1,-1 0 0,1 0 1,0 0-1,0 0 0,0-1 1,0 1-1,0-1 0,1 0 1,-1 0-1,0 0 1,1-1-1,-1 1 0,0-1 1,4 1-1,2-2-1,0 0 0,-1 0 0,1-1 0,-1 0 0,1 0 0,-1-1 0,0 0 0,0-1 0,0 1 0,9-7 0,10-7-166,34-30-1,-49 38 212,0-1 0,-1 0-1,-1-1 1,0 0 0,0 0 0,-1-1-1,0-1 1,-1 1 0,0-2 0,-2 1-1,1-1 1,7-25 0,-6-7 10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13195,'6'4'270,"0"-1"0,0-1 0,1 1 1,-1-1-1,0 0 0,1 0 0,-1-1 0,1 0 1,0 0-1,-1-1 0,1 1 0,10-2 1,-8-1-80,-1 1 1,0-2 0,1 1 0,-1-1-1,0 0 1,-1-1 0,1 1 0,-1-2 0,12-7-1,-10 6-90,-1-1 1,1-1-1,-1 0 0,-1 0 0,1 0 0,-2-1 0,1 0 1,5-11-1,-9 15-75,0 1 0,-1-1 1,0 0-1,0 0 0,-1 0 0,1 0 1,-1 0-1,0 0 0,0 0 1,-1 0-1,1-1 0,-1 1 1,0 0-1,-1 0 0,0-1 0,1 1 1,-1 0-1,-1 0 0,-1-6 1,2 9-22,0 1 1,1-1-1,-1 0 0,0 1 1,0-1-1,0 1 1,0-1-1,-1 1 1,1 0-1,0-1 1,-1 1-1,1 0 1,0 0-1,-1 0 1,0 0-1,1 0 1,-1 0-1,1 0 0,-1 1 1,0-1-1,0 0 1,1 1-1,-1 0 1,0-1-1,0 1 1,0 0-1,0 0 1,1 0-1,-1 0 1,0 0-1,0 0 0,0 1 1,0-1-1,-3 2 1,1-1 6,-1 1 1,1 0 0,0 0-1,0 1 1,0-1-1,0 1 1,0 0-1,0 0 1,0 0 0,1 0-1,0 1 1,-4 4-1,2 0 50,1 1-1,0-1 1,1 1 0,-1 0-1,2 0 1,-1 1-1,1-1 1,1 0-1,0 1 1,0-1-1,1 1 1,0-1 0,0 1-1,1-1 1,0 1-1,4 12 1,-3-17-9,-1 1 1,1-1 0,0 1 0,1-1-1,-1 0 1,1 0 0,0 0-1,0 0 1,1-1 0,0 1-1,-1-1 1,8 6 0,-8-8-14,1 1 1,-1-1-1,1 0 0,0 0 1,0 0-1,0-1 1,0 0-1,0 1 1,0-1-1,0-1 0,0 1 1,0 0-1,1-1 1,-1 0-1,0 0 1,0-1-1,1 1 0,5-2 1,1-1 3,1-1-1,-1 0 1,0 0 0,-1-1-1,1-1 1,-1 0 0,0 0-1,-1-1 1,1 0 0,14-16-1,2-4 8,-1-1-1,23-34 1,-18 18-252,41-81-1,-80 146 264,1 1 0,0-1 1,2 1-1,1 1 0,0-1 0,-1 29 0,9-22-368,4-21 18,-6-8 280,-1-1 0,1 1 0,-1 0 0,1 0-1,-1 0 1,1 0 0,-1-1 0,1 1 0,-1 0 0,1 0-1,-1-1 1,1 1 0,-1-1 0,1 1 0,-1 0 0,0-1-1,1 1 1,-1-1 0,0 1 0,1-1 0,-1 1 0,1-1 0,6-15-191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14467,'4'15'434,"0"-1"1,0-1-1,1 1 1,1 0-1,0-1 0,10 14 1,-12-21-424,-1-1 1,2 0 0,-1-1-1,1 1 1,-1-1 0,1 0 0,0 0-1,1 0 1,-1-1 0,1 0-1,-1 0 1,1 0 0,0 0-1,0-1 1,0 0 0,9 1-1,3-1-705,0-1-1,-1 0 0,1-1 0,0-1 1,0-1-1,-1-1 0,1 0 0,24-9 0,0 2-675,-67 36 3318,5-10-550,-5 4 209,1 1 1,0 1-1,-38 47 1,62-68-1559,-1 0 1,0 0-1,0 0 0,0 0 1,0 0-1,1 1 0,-1-1 1,1 0-1,-1 1 0,1-1 1,-1 0-1,1 1 0,0-1 1,0 0-1,0 1 1,0-1-1,0 3 0,0-3-38,1-1-1,-1 1 1,1-1-1,0 1 1,-1-1-1,1 1 1,0-1-1,0 1 1,-1-1-1,1 0 1,0 1-1,0-1 1,0 0-1,-1 1 1,1-1-1,0 0 1,0 0-1,0 0 1,0 0-1,-1 0 1,1 0-1,0 0 1,0 0-1,0 0 1,0-1-1,-1 1 1,1 0-1,0 0 1,0-1-1,0 0 1,67-19-366,-41 11 107,41-8 0,-59 16 228,0 0-1,-1 0 1,1 1-1,-1 0 1,1 0-1,0 1 1,-1 0-1,1 1 1,10 3 0,-17-5 44,0 1 1,-1-1-1,1 1 1,0 0-1,0 0 1,0 0-1,0 0 1,-1 0-1,1 0 1,-1 0-1,1 0 1,-1 1-1,1-1 1,-1 1-1,0-1 1,1 1-1,-1 0 1,0-1 0,0 1-1,0 0 1,0 0-1,-1 0 1,1-1-1,0 4 1,-1-2 30,1 0 1,-2 1 0,1-1-1,0 0 1,-1 0 0,1 0-1,-1 0 1,0 0 0,0 0-1,0 0 1,0 0 0,-1-1 0,1 1-1,-4 4 1,2-2-2,-1 0 1,0 0-1,-1-1 0,1 1 1,-1-1-1,0 0 0,-7 5 1,9-7-97,1 0 0,-1-1 0,0 1 0,0-1 0,0 0 0,-1 0 0,1 0 0,0 0 0,0 0 0,-1-1 0,1 1 0,0-1 0,-5 0 0,7 0 33,0 0 1,0 0 0,0 0 0,1 0 0,-1-1 0,0 1 0,0 0 0,0-1 0,1 1 0,-1 0 0,0-1 0,1 1-1,-1-1 1,0 1 0,-1-2 0,-3-14-187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16636,'1'32'2266,"-4"59"1,0-55-1418,3 38 1,2-43-617,2-1 0,1 1 0,1-1 0,1 0 1,2-1-1,1 1 0,26 51 0,-34-78-222,0 1-1,0-1 0,0 0 1,0 0-1,0-1 1,1 1-1,0-1 0,-1 1 1,5 2-1,-7-5-7,1 0 0,-1 1-1,1-1 1,-1 0 0,1 0-1,-1 0 1,1 1 0,0-1-1,-1 0 1,1 0 0,-1 0-1,1 0 1,0 0 0,-1 0-1,1 0 1,-1 0 0,1 0-1,0 0 1,-1-1 0,1 1 0,-1 0-1,2-1 1,-1 0 1,0 0 0,0 0 0,0 0 0,0 0 0,0 0 0,0 0 0,-1 0 1,1 0-1,0-1 0,-1 1 0,1 0 0,-1 0 0,1-1 0,0-1 0,4-18-26,-1-1-1,-1 1 1,-1-1 0,0-22-1,-8-89-300,5 123 253,0 0 0,-1 0 0,-3-10 0,5 20 68,0 0-1,0 0 1,0 1-1,0-1 1,0 0-1,0 0 1,0 0-1,0 0 1,0 0-1,0 0 1,0 0-1,0 0 1,0 0-1,0 0 1,0 0-1,-1 0 1,1 0 0,0 0-1,0 0 1,0 0-1,0 0 1,0 0-1,0 0 1,0 0-1,0 0 1,0 0-1,0 0 1,0 0-1,0 0 1,0 0-1,0 0 1,0 0-1,-1 0 1,1 0-1,0 0 1,0 0-1,0 0 1,0 0-1,0 0 1,0 0-1,0 0 1,0 0 0,0 0-1,0 0 1,0 0-1,0 0 1,0 0-1,0 0 1,0 0-1,0 0 1,-1 0-1,1 0 1,0 0-1,0 0 1,0 0-1,0 0 1,-1 6-17,2-1 21,-1 0 0,1-1 1,0 1-1,0-1 0,1 0 0,-1 1 0,1-1 0,0 0 0,0 0 0,1 0 1,-1 0-1,1 0 0,0-1 0,0 1 0,0-1 0,0 1 0,0-1 0,1 0 1,0-1-1,-1 1 0,1-1 0,0 1 0,7 2 0,-2-2 16,0 1 0,-1-1 0,2 0 0,-1-1 0,0 0 0,1-1 0,-1 0-1,0-1 1,1 1 0,15-3 0,-9 0-6,-1-2 0,1 0 1,-1 0-1,0-2 0,0 0 0,0 0 0,-1-2 0,23-14 1,2-6-163,53-52 1,-58 50-46,-30 30 108,-3 7 90,-1 10 92,0-15-87,0 0 12,-1 0 0,1 0 0,0 1 0,0-1 0,0 0 0,1 1 0,-1-1 0,0 0 0,1 0 0,0 0 0,-1 1 0,1-1 1,0 0-1,0 0 0,0 0 0,0 0 0,1 0 0,-1 0 0,1-1 0,2 4 0,-2-4-4,0 0 1,1 0-1,-1 0 1,1 0-1,-1 0 0,0-1 1,1 1-1,-1-1 1,1 0-1,0 0 1,-1 0-1,1 0 0,-1 0 1,1 0-1,-1-1 1,1 1-1,-1-1 0,1 0 1,2-1-1,19-7-228,-1-1 0,-1-1 1,32-21-1,-33 19-342,0 0 1,1 2 0,40-15 0,-60 25 489,0 0 1,0 1 0,0-1 0,0 1 0,0-1-1,0 1 1,1 0 0,-1 0 0,0 0 0,0 0-1,0 0 1,0 0 0,0 1 0,0-1 0,1 1-1,-1-1 1,2 2 0,-2-1 47,-1 1-1,1-1 1,-1 1 0,1-1-1,-1 1 1,0 0-1,0-1 1,0 1 0,0 0-1,0 0 1,0 0 0,0 0-1,-1 0 1,1 0-1,-1 0 1,1 0 0,-1 4-1,7 25 283,0 0-1,2 0 1,15 33-1,46 86-32,-68-147-234,5 9-17,0 1 0,-1 1 0,0-1 1,-1 1-1,-1 0 0,0 1 0,2 20 0,-5-34 29,-1 0-1,0 0 1,0 0-1,0 0 1,0 0-1,0 0 1,0 0 0,0 0-1,0 0 1,0 0-1,0 0 1,-1 0-1,1 0 1,0 0-1,-1 0 1,1 0-1,0-1 1,-1 1-1,1 0 1,-1 0-1,0 0 1,1 0 0,-1-1-1,0 1 1,1 0-1,-1-1 1,0 1-1,0 0 1,0-1-1,0 1 1,0-1-1,1 1 1,-1-1-1,0 0 1,0 1-1,0-1 1,0 0 0,0 0-1,0 1 1,0-1-1,0 0 1,0 0-1,0 0 1,0 0-1,0 0 1,0-1-1,-2 1 1,-2-1 53,0-1 0,0 0-1,0 0 1,0 0 0,1 0 0,-1-1 0,1 1 0,-6-5-1,-1-3 29,0 0-1,0 0 1,1-1-1,0 0 1,1-1-1,1 0 1,0 0-1,-8-17 1,11 20-106,1 0 1,0-1-1,0 0 0,1 0 1,1 0-1,-1 0 1,2 0-1,-1-1 1,2 1-1,-1 0 0,1-1 1,3-15-1,-2 21-132,0-1 1,1 1-1,0 0 0,0 0 0,0 0 0,1 0 0,0 0 1,0 0-1,0 1 0,0 0 0,1-1 0,-1 1 0,1 0 1,8-6-1,4-1-326,-1 1 0,1 1 0,18-8 0,-31 16 474,34-18-771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19780,'3'6'575,"-1"1"0,0-1 0,0 1 0,1 12 0,6 18 487,-7-30-949,1-1-1,0 1 1,0-1 0,0 0-1,1 0 1,0 0-1,9 10 1,-11-14-87,0 0-1,0 0 1,1 0-1,-1 0 1,1-1 0,-1 1-1,1-1 1,-1 0-1,1 1 1,0-1 0,0-1-1,0 1 1,-1 0 0,1-1-1,0 1 1,0-1-1,0 0 1,0 0 0,0 0-1,0 0 1,5-1-1,5-3 8,0 0 0,0 0 0,-1-1 0,1-1 0,-1 0 0,19-13 0,65-55-30,-75 57 1,29-24-19,42-32-68,-74 63 83,-18 10 1,0 0 0,0 0 0,1 0 0,-1 0-1,0 0 1,1 0 0,-1 0 0,0 0 0,1 0 0,-1 0 0,0 0 0,1 0 0,-1 0 0,0 0 0,0 0 0,1 0 0,-1 0 0,0 0 0,1 0-1,-1 1 1,0-1 0,0 0 0,1 0 0,-1 0 0,0 1 0,0-1 0,1 0 0,0 2 9,-1 1 1,1-1 0,-1 0-1,0 0 1,0 0-1,0 0 1,0 0 0,0 0-1,0 0 1,-1 3-1,0-3 3,1 0 0,-1 0 0,1 0 0,0 0-1,0 0 1,0 0 0,0 0 0,0 0 0,0 0-1,0 0 1,1 0 0,-1 0 0,1 0 0,-1 0-1,1 0 1,0 0 0,0 0 0,0-1 0,0 1-1,1 2 1,0-3-7,-1-1 1,1 1-1,-1-1 0,1 1 1,-1-1-1,1 0 0,0 1 0,-1-1 1,1 0-1,-1 0 0,1 0 1,-1 0-1,1 0 0,0-1 0,-1 1 1,1 0-1,-1-1 0,1 1 0,-1-1 1,1 0-1,1 0 0,32-21-87,-32 19 65,60-50-286,-42 33 14,30-21 0,-49 40 262,0 0 0,-1 0 0,1 0 0,0 0 0,0 0 0,0 0 0,0 0 0,0 1 0,0-1 0,0 1 0,0-1 0,4 1 0,-5 0 21,0 0-1,0 0 1,0 1 0,-1-1-1,1 0 1,0 1 0,0-1-1,-1 1 1,1-1-1,0 1 1,-1-1 0,1 1-1,-1-1 1,1 1 0,0 0-1,-1-1 1,1 1-1,-1 0 1,0-1 0,1 1-1,-1 0 1,0 0 0,1-1-1,-1 1 1,0 0-1,0 0 1,1 0 0,-1-1-1,0 1 1,0 0 0,0 0-1,0 0 1,0 0 0,-1 35-668,-7 41 0,10-97 458,-1-9-74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18772,'-3'11'1608,"-2"-1"-1496,4 2-616,0-5 1889,2-3-1233,5-5-144,4-8-48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10 432 19428,'-1'3'259,"-1"-1"0,1 1 0,0-1-1,0 1 1,0-1 0,0 1 0,-1 4 0,2-7-239,0 0 0,0 0-1,0 1 1,0-1 0,0 0 0,0 0 0,0 0 0,0 0 0,0 0 0,0 1 0,1-1-1,-1 0 1,0 0 0,0 0 0,0 0 0,0 0 0,0 0 0,0 1 0,0-1 0,0 0-1,0 0 1,0 0 0,0 0 0,1 0 0,-1 0 0,0 0 0,0 0 0,0 1 0,0-1-1,0 0 1,0 0 0,1 0 0,-1 0 0,0 0 0,0 0 0,0 0 0,0 0 0,0 0-1,1 0 1,-1 0 0,0 0 0,0 0 0,0 0 0,0 0 0,0 0 0,1 0 0,14-9 675,-4-1-642,-1 0 1,0 0-1,0-1 1,-1-1-1,0 1 0,-1-2 1,-1 1-1,0-1 1,0 0-1,-2 0 1,1-1-1,-2 0 0,0 0 1,0 0-1,-1 0 1,-1-1-1,0-20 0,-2 33-54,0 1-1,0-1 0,0 1 0,0-1 0,0 1 0,-1-1 0,1 1 0,-1-1 0,1 1 0,-1 0 0,0-2 0,0 2 1,1 1 1,0 0-1,0-1 1,-1 1-1,1 0 0,0-1 1,-1 1-1,1 0 0,-1 0 1,1-1-1,0 1 0,-1 0 1,1 0-1,0 0 0,-1 0 1,1 0-1,-1-1 0,1 1 1,-1 0-1,1 0 0,0 0 1,-1 0-1,1 0 1,-1 0-1,0 0 0,0 1 1,-1 0 0,0 0 0,1 0 0,-1 0 0,1 0-1,-1 0 1,1 0 0,0 0 0,-1 0 0,1 1 0,0-1 0,0 1-1,0-1 1,0 1 0,0-1 0,0 1 0,-1 1 0,-3 9 14,0 0 0,1 0 0,0 0-1,1 1 1,0-1 0,1 1 0,0 0 0,1 0 0,1 0 0,0-1 0,0 1 0,2 0 0,2 14 0,-3-24-14,0 0 0,0 0 0,0 0 0,0 0 1,1 0-1,-1-1 0,1 1 0,0 0 1,0-1-1,0 1 0,0-1 0,0 0 1,0 1-1,1-1 0,-1 0 0,1-1 1,0 1-1,-1 0 0,1-1 0,0 1 1,0-1-1,0 0 0,0 0 0,0 0 1,0-1-1,0 1 0,1-1 0,-1 1 1,0-1-1,0 0 0,0 0 0,4-1 1,4 0-85,-1-1 0,1 0 1,-1-1-1,1 0 1,-1-1-1,0 0 1,0 0-1,12-8 0,-4 0-177,1-1 0,-2-1 0,0 0-1,0-1 1,22-27 0,-18 16-371,-1-1 0,31-58 0,-48 79 693,-7 12 44,-9 19 177,6-8-81,-6 19 183,12-33-365,0-1-1,1 0 0,-1 0 1,1 1-1,0-1 0,-1 1 1,1-1-1,0 0 1,1 1-1,-1-1 0,1 5 1,0-7-34,-1 1 1,0-1 0,1 1 0,-1-1 0,1 0 0,-1 1 0,1-1 0,-1 0 0,1 0 0,-1 1 0,1-1 0,0 0 0,-1 0-1,1 0 1,-1 1 0,1-1 0,0 0 0,-1 0 0,1 0 0,-1 0 0,1 0 0,0 0 0,-1-1 0,1 1 0,-1 0 0,1 0 0,0 0-1,-1 0 1,1-1 0,-1 1 0,1 0 0,-1-1 0,1 1 0,-1 0 0,1-1 0,-1 1 0,1 0 0,0-2 0,20-14-591,1-5-5,-2-1 1,0-1-1,-2 0 0,-1-2 1,0 0-1,18-40 0,-12 10-142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16580,'1'4'1320,"-1"8"-1032,-4 5-136,-3 10 592,-2 5-280,-3 8-296,1 4-120,0 7-136,-1-1-152,5-7-328,1-5-120,6-10 528,2-7-144,8-11-96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 11811,'-13'-3'1641,"12"3"-1580,1 0 0,-1-1 0,1 1 0,-1 0 0,1 0 0,-1-1 0,0 1 0,1 0-1,-1 0 1,1 0 0,-1 0 0,1 0 0,-1 0 0,0 0 0,1 0 0,-1 0 0,1 0 0,-1 0 0,1 0 0,-1 0 0,1 1 0,-1-1 0,1 0 0,-1 0 0,0 1 0,1-1 0,0 0 0,-1 1-1,1-1 1,-1 0 0,1 1 0,-1-1 0,1 0 0,0 1 0,-1-1 0,1 1 0,0-1 0,-1 1 0,1-1 0,0 1 0,0-1 0,-1 2 0,-4 11 384,0 0 0,1 1 0,1 0 1,0 0-1,1-1 0,0 1 0,1 28 1,2-16 84,1 0-1,1 0 1,9 35 0,-8-43-424,1 0 1,1-1-1,0 0 0,1 0 1,1 0-1,1-1 0,18 26 1,-27-41-109,1 0 0,-1-1 0,0 1 0,1-1 0,-1 1 0,0-1 1,1 1-1,-1-1 0,1 0 0,-1 1 0,1-1 0,-1 1 0,1-1 0,-1 0 0,1 1 0,-1-1 1,1 0-1,-1 0 0,1 1 0,0-1 0,-1 0 0,1 0 0,-1 0 0,1 0 0,0 0 0,-1 0 1,1 0-1,0 0 0,0-1-3,-1 1 0,0-1 1,0 0-1,1 1 0,-1-1 1,0 0-1,0 0 0,0 1 1,0-1-1,0 0 0,0 0 1,0 1-1,0-1 0,0 0 1,0 0-1,-1 1 0,1-1 1,0 0-1,0 0 0,-1 1 0,1-1 1,-1 0-1,-9-20-45,-1 2 1,-23-32-1,23 38 185,1-1 1,1 0-1,0-1 1,1 0-1,1-1 1,-8-24-1,14 38-100,1 1 1,0-1-1,0 1 0,-1-1 1,1 1-1,0-1 0,0 1 1,1-1-1,-1 1 0,0-1 1,0 1-1,1-1 1,-1 1-1,1-1 0,-1 1 1,1 0-1,0-1 0,0 1 1,-1 0-1,1-1 0,0 1 1,0 0-1,0 0 0,0 0 1,1 0-1,-1 0 0,0 0 1,0 0-1,1 0 1,-1 0-1,0 1 0,1-1 1,-1 1-1,3-2 0,7-1-141,-1 0 1,1 0-1,0 1 0,12 0 0,0-1-166,8-2 60,-1 1-72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15587,'9'-8'502,"1"-1"0,0 1 0,0 0 0,1 1 0,0 0-1,14-6 1,-17 10-314,1-1-1,-1 1 0,1 1 0,-1 0 0,1 0 1,0 0-1,0 1 0,0 1 0,15 0 0,-23 0-166,1 0-1,-1 0 1,1 0-1,0 0 1,-1 1-1,1-1 1,-1 0-1,1 1 1,-1-1-1,1 1 1,-1 0-1,1-1 1,-1 1-1,0 0 1,1 0-1,-1 0 1,0 0-1,0 0 1,0 0-1,0 0 1,0 0-1,0 1 1,0-1-1,0 0 0,0 1 1,0-1-1,-1 1 1,1-1-1,0 1 1,-1-1-1,0 1 1,1-1-1,-1 1 1,0-1-1,0 1 1,0-1-1,0 1 1,0 0-1,0-1 1,0 3-1,-3 7 3,1 0 0,-1 0 0,-1-1 0,-9 20 0,4-9 53,2 11-23,7-31-52,0-1 0,0 1-1,0-1 1,0 1 0,0-1-1,0 1 1,0-1-1,0 1 1,0-1 0,0 1-1,0-1 1,0 1-1,0-1 1,0 1 0,1-1-1,-1 1 1,0-1 0,0 1-1,1-1 1,-1 0-1,0 1 1,1-1 0,-1 1-1,0-1 1,1 0-1,-1 1 1,0-1 0,1 0-1,-1 0 1,1 1 0,-1-1-1,1 0 1,-1 0-1,1 0 1,-1 1 0,0-1-1,1 0 1,-1 0 0,1 0-1,-1 0 1,1 0-1,0 0 1,-1 0 0,1 0-1,-1 0 1,1 0-1,-1 0 1,1 0 0,-1-1-1,0 1 1,1 0 0,-1 0-1,1 0 1,-1-1-1,1 1 1,-1 0 0,1 0-1,-1-1 1,0 1-1,1-1 1,7-4-32,-1 0-1,0 0 1,0-1-1,0 0 1,0 0-1,-1-1 1,0 1 0,-1-1-1,0-1 1,8-12-1,-1-3-162,0 0-1,11-35 1,-11 26 7,-9 49 386,-3-8-120,3 49 400,-3-54-440,1 0-1,0-1 0,0 1 0,0-1 0,0 0 1,0 1-1,1-1 0,-1 0 0,1 1 0,0-1 0,0 0 1,0-1-1,4 6 0,-4-7-24,0 0 1,-1 0-1,1 0 0,0 0 0,0-1 1,-1 1-1,1 0 0,0-1 0,0 1 1,0-1-1,0 0 0,0 0 1,0 1-1,0-1 0,0 0 0,0-1 1,0 1-1,0 0 0,0-1 0,-1 1 1,1-1-1,0 1 0,0-1 0,0 0 1,0 0-1,-1 0 0,1 0 0,0 0 1,-1 0-1,1 0 0,1-2 1,2-2 13,1 1 0,-1-1 0,-1 0 0,1-1 0,-1 1 0,0-1 0,6-9 1,-5 4-8,-1 1 0,0-1 0,0 1 0,-1-1 0,-1 0 1,0 0-1,0 0 0,-1-1 0,-1 1 0,0 0 1,0-1-1,-1 1 0,0 0 0,-1 0 0,0 0 0,-6-16 1,7 25-13,0 1-1,1-1 1,-1 1 0,1 0 0,-1-1 0,0 1 0,0 0 0,0 0 0,0 0 0,0 0 0,0 0 0,0 0 0,0 0 0,-1 0-1,1 0 1,0 0 0,0 0 0,-1 1 0,1-1 0,-1 1 0,1-1 0,-2 0 0,2 1-2,1 0 0,-1 0 0,0 0 1,1 0-1,-1 1 0,1-1 0,-1 0 0,1 0 1,-1 0-1,0 1 0,1-1 0,-1 0 0,1 0 0,-1 1 1,1-1-1,0 1 0,-1-1 0,1 0 0,-1 1 1,1-1-1,-1 1 0,0 1 6,0-1 1,1 1-1,-1 0 1,0-1 0,1 1-1,-1-1 1,1 1-1,0 0 1,0-1-1,-1 4 1,1-2 0,0 0 1,0 0 0,0 0-1,1 0 1,-1 0-1,1 0 1,-1 0 0,1 0-1,0 0 1,0 0-1,1-1 1,-1 1 0,0 0-1,1-1 1,0 1-1,-1-1 1,1 1 0,0-1-1,0 0 1,4 3-1,-3-3-19,-1-1 0,0 0 0,0 0-1,0 0 1,1 0 0,-1 0-1,0-1 1,1 1 0,-1-1 0,1 1-1,-1-1 1,1 0 0,-1 0 0,1 0-1,-1 0 1,0-1 0,1 1-1,-1-1 1,1 1 0,-1-1 0,0 0-1,1 0 1,-1 0 0,0 0-1,3-2 1,3-2-51,-1 0-1,0 0 1,0-1 0,-1 0-1,0 0 1,0-1 0,9-12-1,-2-1-240,15-33 0,-27 52 291,-9 17 112,2 0-1,0 0 0,1 0 1,-3 21-1,6-27-78,0 0-1,1 0 1,0 0 0,1 0-1,0 1 1,1-1 0,0 0-1,4 15 1,-4-22-83,0-1 0,0 1 0,0-1 0,1 1-1,-1-1 1,1 1 0,-1-1 0,1 0 0,0 0 0,0 0 0,0 0 0,0 0-1,0 0 1,0-1 0,0 1 0,1-1 0,3 2 0,-5-2 15,1 0 0,0-1 0,0 1 0,0-1 0,-1 0 0,1 1 0,0-1 0,0 0 0,0 0 0,0 0 0,0 0 1,0-1-1,-1 1 0,1 0 0,0-1 0,0 1 0,0-1 0,-1 0 0,1 1 0,0-1 0,-1 0 0,1 0 0,0 0 0,-1-1 0,1 1 0,-1 0 1,2-2-1,15-23-435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15635,'7'5'1297,"4"7"-969,-1-1-168,9 2 88,4 3-432,4-2 312,0-1-80,8-1-232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138 369 15851,'-7'-1'365,"0"0"0,0 1 0,0 0 0,0 1-1,0 0 1,0 0 0,0 0 0,-7 3 0,10-3-249,0 1 1,1 0-1,0 0 0,-1 0 1,1 0-1,0 1 1,0-1-1,0 1 1,0 0-1,1-1 0,-1 1 1,1 1-1,-1-1 1,1 0-1,0 0 0,-1 5 1,-1 0 26,1 0 1,1 1-1,-1-1 1,1 1 0,1 0-1,-1 0 1,2-1-1,-1 1 1,1 0-1,1 0 1,-1 0-1,4 16 1,-3-22-123,0 0 0,0 0 0,-1 0 0,2 1 1,-1-1-1,0 0 0,1 0 0,-1 0 0,1-1 0,0 1 0,0 0 1,0-1-1,0 1 0,0-1 0,1 0 0,-1 1 0,1-1 0,0 0 1,-1-1-1,1 1 0,0 0 0,0-1 0,0 0 0,0 1 1,1-1-1,-1 0 0,0-1 0,0 1 0,1-1 0,-1 1 0,0-1 1,0 0-1,1 0 0,-1 0 0,0-1 0,5 0 0,0-1-12,-1 0 0,0-1-1,-1 0 1,1 0-1,0 0 1,-1-1 0,0 0-1,0 0 1,0 0-1,0-1 1,-1 0 0,1 0-1,7-11 1,1-3 26,0 0 0,21-41 0,-25 40-52,-1 0 1,-1-1-1,-1 0 1,0 0-1,-2 0 1,0-1-1,-2 0 0,0 0 1,-2 0-1,0 0 1,-1 0-1,-2 0 1,0 0-1,-8-33 1,8 48-5,0 0 0,0 1 1,-1-1-1,0 1 0,-1 0 1,1 0-1,-1 0 0,0 1 1,0-1-1,-11-9 0,13 13 12,-1 0 0,0 0 0,0 0-1,0 0 1,-1 0 0,1 0 0,0 1-1,0 0 1,-1-1 0,1 1 0,-1 1-1,1-1 1,-1 0 0,0 1 0,1 0-1,-1 0 1,1 0 0,-1 0 0,0 0-1,1 1 1,-1 0 0,1 0 0,-4 1-1,-3 2-19,2 0 1,-1 1-1,1 0 0,-1 1 0,2 0 0,-1 0 0,0 1 1,1 0-1,1 0 0,-1 0 0,1 1 0,0 0 0,1 0 1,0 1-1,-7 14 0,11-20-12,0-1 1,1 0-1,-1 0 1,1 0 0,-1 1-1,1-1 1,0 0-1,-1 0 1,1 1-1,0-1 1,1 0-1,-1 1 1,0-1-1,1 0 1,-1 0-1,1 1 1,0-1-1,-1 0 1,1 0-1,0 0 1,1 0 0,-1 0-1,0 0 1,0 0-1,1 0 1,-1-1-1,1 1 1,0 0-1,-1-1 1,1 0-1,0 1 1,3 1-1,6 3-259,1 0 0,0 0 0,0-1 0,22 5-1,-7-1-63,-17-5 319,0 0 0,-1 0 0,1 1 0,-1 0 0,0 0 0,-1 1 0,10 8 0,-14-10 148,0 0-1,-1 0 1,0 0 0,1 0 0,-2 1 0,1-1-1,0 1 1,-1 0 0,0 0 0,0 0 0,0 0-1,-1 0 1,0 0 0,1 1 0,-1 9-1,-1 5 389,0 0-1,-2-1 1,-6 30-1,8-36-1284,7-17 221,8-18 18,0-5 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12683,'4'3'312,"-1"-1"0,1 1 1,0-1-1,0 0 0,0 0 1,0 0-1,0 0 0,0-1 0,1 1 1,-1-1-1,0 0 0,1-1 1,-1 1-1,1-1 0,-1 0 1,1 0-1,-1 0 0,1 0 1,-1-1-1,0 0 0,7-2 1,-3 0-185,-1 0 1,0 0 0,0-1 0,0 0 0,0 0 0,-1-1-1,1 0 1,-1 0 0,0 0 0,6-9 0,-10 12-126,0 0 1,0 0-1,0 0 0,-1 0 1,1-1-1,-1 1 0,0 0 1,0-1-1,1 1 0,-2-1 1,1 0-1,0 1 1,0-1-1,-1 0 0,0 1 1,1-1-1,-1 0 0,0 0 1,0 1-1,-1-1 0,1 0 1,0 1-1,-1-1 1,0 0-1,1 1 0,-1-1 1,0 0-1,-1 1 0,1 0 1,0-1-1,-1 1 0,-2-4 1,2 4-12,0 0 1,0 0-1,0 0 1,-1 1-1,1-1 1,0 1-1,-1-1 1,1 1-1,-1 0 1,1 0-1,-1 0 1,0 0-1,1 1 1,-1-1-1,0 1 1,0-1-1,1 1 1,-1 0-1,0 0 1,0 0-1,1 1 1,-1-1-1,0 0 1,0 1-1,1 0 1,-1 0-1,0 0 1,1 0-1,-1 0 1,1 0-1,-4 4 1,-1-2 34,1 1 1,1 0-1,-1 1 1,0 0 0,1-1-1,0 2 1,0-1-1,1 1 1,-1-1-1,1 1 1,-4 8 0,5-8 17,1 0-1,0 0 1,0 0 0,0 0 0,1 0 0,0 0 0,0 0 0,1 1 0,-1-1 0,1 0 0,2 11 0,-2-14-27,1 0 0,0 0 0,0 0 0,0 0 0,0 0-1,0 0 1,1-1 0,-1 1 0,1 0 0,0-1 0,-1 0 0,1 1-1,0-1 1,1 0 0,-1 0 0,0 0 0,1 0 0,-1 0 0,1-1 0,-1 1-1,1-1 1,0 1 0,0-1 0,-1 0 0,6 1 0,0 0-7,0-1 0,0 0 0,0-1 0,0 0 0,1 0 0,-1-1 0,0 0 0,0 0 0,0-1 0,0 0 0,-1 0 0,1-1 0,0 0 0,-1 0 0,0-1 0,1 0 0,-2 0 0,1-1 0,10-8 0,-5 3-7,-1-1 0,1 0 1,-2-1-1,0 0 1,0-1-1,-1 0 1,-1 0-1,0-1 0,7-18 1,-6 9-5,-1-1 1,-1 0-1,-1-1 1,-1 1-1,-1-1 1,-2 0 0,0 0-1,-2-1 1,-3-33-1,2 51 11,-1 0 0,0-1 0,0 1 0,-6-11 0,8 18-7,-1-1-1,0 1 1,0-1-1,0 1 0,0-1 1,0 1-1,0-1 1,0 1-1,0 0 1,-1 0-1,1 0 1,-2-1-1,2 1 0,0 1-1,1 0 1,-1 0 0,0-1-1,0 1 1,1 0-1,-1 0 1,0 0 0,0 0-1,0 0 1,1 0 0,-1 0-1,0 0 1,0 1-1,1-1 1,-1 0 0,0 0-1,0 1 1,1-1 0,-1 0-1,0 1 1,1-1-1,-1 1 1,0-1 0,1 1-1,-1-1 1,0 2-1,-3 2 8,0 1-1,0 0 1,1 0-1,0 0 0,0 0 1,0 0-1,1 1 1,-1 0-1,-1 10 0,-12 58-4,15-69-7,-5 29-17,2 1 0,0 36 0,4-58 4,0 0 1,1-1 0,1 1-1,0 0 1,0-1 0,2 0-1,-1 1 1,2-1 0,5 11-1,-9-20-6,1 0 0,-1-1-1,1 1 1,0-1-1,-1 1 1,1-1-1,0 0 1,1 0 0,-1 0-1,0 0 1,1 0-1,-1 0 1,1-1-1,-1 1 1,1-1-1,0 1 1,0-1 0,0 0-1,-1 0 1,1-1-1,0 1 1,0-1-1,0 1 1,0-1 0,0 0-1,0 0 1,0 0-1,1 0 1,-1-1-1,0 1 1,-1-1-1,5-1 1,-1 0-148,0-1 1,0 1-1,-1-1 0,1 0 1,-1-1-1,0 1 0,0-1 0,0 0 1,0 0-1,-1-1 0,1 0 1,-1 1-1,-1-1 0,7-10 0,-3 0-83,-1-1 0,-1 0 0,0 0-1,-1 0 1,-1 0 0,-1-1-1,0 1 1,0-19 0,-2 30 187,3-69-746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14835,'-3'81'1797,"11"117"-1,-2-153-1626,1 0 0,2 0-1,2 0 1,18 43-1,-29-86-176,2 3-80,-1-1 1,1 1-1,-1-1 0,1 0 1,1 0-1,-1 1 0,1-2 1,-1 1-1,1 0 0,0 0 1,0-1-1,1 1 1,6 4-1,-10-8 14,0 0 0,1 1 0,-1-1 0,0 0 0,0 0 0,1 0 0,-1 1 0,0-1 0,1 0 0,-1 0 0,1 0 0,-1 0 0,0 0 0,1 0 0,-1 0 0,0 0 0,1 0 0,-1 0 0,0 0 0,1 0 0,-1 0 0,0 0 0,1 0 0,-1 0 0,0-1 0,1 1 0,-1 0 0,0 0 0,1 0 0,-1 0 0,0-1 0,1 1 0,-1 0 0,0 0 0,0-1 0,1 1 0,-1 0 0,0 0 0,0-1 0,0 1 1,1 0-1,-1-1 0,0 1 0,0 0 0,0-1 0,0 1 0,0-1 0,2-16-2044,-4 8 1605,1 1 0,-1-1 0,-1 1 0,0-1-1,0 1 1,0 0 0,-1 0 0,-6-10 0,-43-57-29,48 69 752,-5-7 1358,0 1 1,-26-24 3987,42 42-4116,13 12-607,-11-12-727,0-1 1,1 0-1,0-1 1,-1 0-1,2 0 1,-1 0-1,0-2 1,1 1-1,-1-1 1,1 0-1,0-1 1,-1 0-1,1-1 1,0 0-1,0 0 1,-1-1-1,1 0 1,0-1-1,-1 0 1,1-1-1,-1 0 1,0 0-1,1-1 1,-2 0-1,1-1 1,0 1-1,11-11 1,-9 7-116,-1-2 0,0 1 1,-1-1-1,9-12 0,-14 17-11,0 0 0,-1-1 0,0 1-1,0-1 1,-1 1 0,0-1 0,0 0-1,0 0 1,0 1 0,-1-1 0,1-8 0,-2 13 16,0 0 1,0 1-1,0-1 1,0 0 0,0 1-1,0-1 1,0 0 0,0 1-1,0-1 1,0 0 0,0 0-1,0 1 1,-1-1 0,1 1-1,0-1 1,-1 0 0,1 1-1,0-1 1,-1 1 0,1-1-1,0 0 1,-2 0 0,2 1 3,-1 0 0,1 0 0,-1 0 0,1 0 0,-1 0 0,1 0 0,-1 0 0,1 0 1,-1 0-1,1 0 0,-1 0 0,0 0 0,1 0 0,-1 1 0,1-1 0,-1 0 0,1 0 1,-1 1-1,1-1 0,0 0 0,-1 1 0,-3 2 29,0 0-1,1 0 1,0 0-1,0 0 1,-4 6 0,2-1 51,0-1 1,1 1 0,0 1-1,0-1 1,-4 16-1,7-20-40,0 1 0,0-1-1,0 0 1,1 1 0,-1-1-1,1 1 1,0-1 0,1 1-1,-1-1 1,1 1 0,0-1-1,0 0 1,3 8-1,-4-10-29,1 0 0,0-1-1,1 1 1,-1-1 0,0 1-1,0-1 1,1 0 0,-1 1-1,1-1 1,-1 0 0,1 0-1,-1 0 1,1 0 0,0 0-1,-1-1 1,1 1 0,0 0-1,0-1 1,-1 1 0,1-1-1,0 0 1,0 1 0,0-1-1,0 0 1,0 0 0,0 0-1,-1-1 1,1 1 0,0 0-1,0-1 1,0 1 0,2-2-1,4 0 7,1-1-1,-1-1 0,0 0 0,0 0 1,11-7-1,8-10-30,-1-1 1,-1 0-1,42-51 1,-30 31 30,-28 34 17,-5 9-3,-2 15-102,-2-1-221,0-11 216,1 0-1,0 0 1,0 0-1,0 0 1,0 0-1,1 0 1,0 0-1,0 0 1,0-1-1,0 1 1,0-1-1,1 0 1,2 4-1,10 4-233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14211,'3'19'560,"2"17"622,16 55 0,-18-82-930,1 1-1,-1-1 0,1 1 1,1-1-1,0 0 1,0-1-1,1 1 0,0-1 1,0 0-1,11 10 0,-14-16-149,-1 0 1,1 0-1,-1-1 0,1 1 0,-1 0 1,1-1-1,0 0 0,0 0 0,0 1 0,0-2 1,0 1-1,0 0 0,0-1 0,0 1 0,0-1 1,0 0-1,6 0 0,-4-1 14,0 0 0,0-1 0,0 1 0,-1-1 0,1 0 0,-1 0 1,1 0-1,-1-1 0,0 0 0,5-3 0,4-5 122,-2 0 0,1-1 0,-1 0 0,-1-1 0,16-25 0,-3-3-177,-1-1-1,-2-1 0,-2 0 0,-2-2 1,-1 0-1,-3 0 0,-2-1 1,6-58-1,-16 103-72,1-56-948,-1 53 793,0 0-1,-1 1 1,1-1-1,-1 0 0,0 0 1,0 1-1,0-1 1,-1 1-1,1-1 1,-1 1-1,0 0 1,-3-5-1,-2 2-309,7 6 460,0 0 0,0 0 0,0 0 0,0 0 0,-1 0 0,1 0 0,0 0-1,0 0 1,0 0 0,0 0 0,0 0 0,-1 0 0,1 0 0,0 0 0,0 0 0,0 0 0,0 0 0,0 0 0,0 0 0,-1 0-1,1 0 1,0 0 0,0 0 0,0 0 0,0 0 0,0 0 0,0 1 0,0-1 0,-1 0 0,1 0 0,0 0 0,0 0 0,0 0 0,0 0-1,0 0 1,0 1 0,0-1 0,0 0 0,0 0 0,0 0 0,0 0 0,0 0 0,0 0 0,0 1 0,0-1 0,0 0 0,0 0-1,0 0 1,0 0 0,0 0 0,0 1 0,0-1 0,0 0 0,0 9-906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213 505 14203,'-1'-2'135,"-1"1"1,0 0-1,1 0 0,-1 0 0,0 0 1,0 0-1,0 0 0,0 1 0,0-1 1,0 1-1,0-1 0,0 1 0,0 0 1,0-1-1,0 1 0,0 0 1,0 1-1,0-1 0,-3 1 0,1-1 147,-6 1 92,0 1-1,1-1 0,-1 2 0,0 0 0,0 0 0,1 0 0,0 1 1,-10 6-1,13-7-269,0 1 0,1-1 1,0 1-1,-1 0 0,1 0 0,1 1 1,-1-1-1,1 1 0,0 0 1,0 0-1,0 0 0,1 1 0,-5 8 1,8-13-86,-1-1-1,1 1 1,0-1 0,0 1 0,0-1 0,-1 1 0,1-1 0,0 1-1,0 0 1,0-1 0,0 1 0,0-1 0,0 1 0,0-1 0,0 1 0,0-1-1,0 1 1,0-1 0,0 1 0,1-1 0,-1 2 0,9-2 231,12-14-83,-12 5-196,0-1 0,-1 0 0,0 0 0,0-1 0,-2 0 0,1 0 0,-1-1 0,-1 0 0,0 0 0,0 0 0,-2-1 0,1 1 0,-2-1 0,1 0-1,-2 0 1,1-17 0,-2 16-300,0 10-96,1 6-11,0 1 384,1 0 0,-1 0-1,0 0 1,1 0 0,0 0 0,0 0-1,3 4 1,-1-3 64,0 0-1,1 0 1,-1 0 0,1 0-1,0-1 1,0 0 0,0 0-1,0 0 1,1-1 0,-1 0-1,1 1 1,-1-2 0,1 1-1,0-1 1,0 0 0,-1 0-1,1-1 1,7 1 0,-6-2 30,1 0 0,0 0 0,-1-1 0,0 0 0,1 0 0,-1 0 0,0-1 0,0 0 0,-1 0 0,1-1 0,-1 0 0,1 0 0,9-10 0,-3 2-44,-1-1 1,0-1-1,-1 0 1,0-1 0,-1 0-1,-1 0 1,0-1-1,-1-1 1,-1 1-1,-1-1 1,0 0 0,-1-1-1,-1 1 1,-1-1-1,0 0 1,0-35 0,-3 48-79,0 0 0,-1 1 0,0-1 0,1 1 0,-1-1 0,-1 1 0,1-1 0,-1 1 0,0-1 0,0 1 0,0 0 0,0 0 0,-1 0 0,-5-6 0,7 8 39,-1 1 0,0 0-1,0-1 1,0 1-1,0 0 1,0 0-1,0 0 1,0 0 0,0 0-1,0 0 1,0 0-1,-1 1 1,1-1 0,0 1-1,0 0 1,-1 0-1,1 0 1,0 0-1,-1 0 1,1 0 0,0 0-1,0 1 1,-1-1-1,1 1 1,0 0 0,0 0-1,0 0 1,0 0-1,0 0 1,0 0-1,-3 2 1,1 0 38,-1 1 1,0-1-1,1 1 0,0 0 0,0 0 1,0 0-1,0 1 0,1 0 0,0-1 1,0 1-1,-5 10 0,4-6 27,1 0 0,0 1 0,1-1 0,-1 1 0,2 0 0,-2 16 0,3-14 3,0-1-1,0 1 1,1 0 0,1-1-1,0 1 1,0-1 0,1 0-1,1 0 1,0 0 0,0 0-1,1 0 1,9 13 0,-10-17-65,1-1 1,1 0-1,-1 0 1,1 0-1,0-1 1,0 0-1,1 0 1,-1-1-1,1 1 1,0-2-1,0 1 1,1-1-1,13 5 1,-16-7-8,1 0 0,0 0 0,0 0 1,-1-1-1,1 0 0,0 0 1,0 0-1,0-1 0,0 1 1,-1-2-1,1 1 0,0-1 0,-1 1 1,1-2-1,-1 1 0,0 0 1,0-1-1,0 0 0,7-5 1,19-22-231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16123,'-3'35'958,"-3"109"1992,7-127-2580,0 0 1,1 0 0,1 0-1,0 0 1,1-1-1,9 22 1,-11-35-320,-1 1 1,0-1-1,1 0 1,0 0-1,0-1 1,0 1-1,0 0 1,0-1-1,1 1 1,-1-1-1,1 1 0,-1-1 1,1 0-1,4 2 1,-5-3-32,0 0 0,0-1 0,1 1 1,-1 0-1,0-1 0,1 0 0,-1 0 0,0 1 1,0-1-1,1 0 0,-1-1 0,0 1 0,1 0 0,-1-1 1,0 1-1,1-1 0,-1 0 0,0 0 0,0 0 1,0 0-1,0 0 0,2-2 0,5-3 19,0-1 0,-1 0 0,0-1 0,-1 1 0,1-1 0,-2-1 0,12-16-1,34-73 15,-44 82-96,2-2-129,-1 0 0,-1-1 0,-1 0 0,-1 0 0,0 0 0,4-32 0,-10 49 155,0 0 1,0 0-1,1 0 0,-1-1 0,-1 1 0,1 0 0,0 0 0,0 0 1,-1 0-1,1 0 0,-1 0 0,0-1 0,0 1 0,0 0 1,0 1-1,0-1 0,0 0 0,-2-2 0,-9-8-316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1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14827,'21'27'1625,"4"-2"-1137,-1-7-416,0-2 672,5-4-872,-2-5 8,-1-7 64,1-3-216,-1-6-184</inkml:trace>
  <inkml:trace contextRef="#ctx0" brushRef="#br0" timeOffset="1">403 0 15875,'-14'9'708,"-1"-1"-1,-17 6 0,23-10-602,0-1 0,0 2 0,1-1 0,-1 1 0,1 0 0,0 1 0,1 0 0,-1 0 0,-11 12 0,19-17-98,-1 0 0,0 0 0,0 0 1,1-1-1,-1 1 0,0 0 0,1 0 1,-1 0-1,1 0 0,-1 1 0,1-1 1,0 0-1,-1 0 0,1 0 0,0 0 0,0 0 1,0 0-1,0 0 0,0 1 0,0-1 1,0 1-1,1-1-15,-1 0 0,1 0 0,-1 0 1,1 0-1,0-1 0,0 1 0,-1 0 0,1-1 1,0 1-1,0 0 0,0-1 0,-1 1 0,1-1 0,0 0 1,0 1-1,0-1 0,0 1 0,0-1 0,1 0 1,8 2-156,0-1 1,0 0 0,19-2-1,-18 1 38,9 0-51,3 0-142,35 3-1,-52-2 346,-1 0 0,1 0 0,0 0 0,-1 1 0,0 0-1,1 0 1,-1 0 0,0 1 0,0-1 0,0 1 0,7 6 0,-11-8 23,0 0 0,0 0 0,0 0 0,1 0 0,-1 0 0,0 1-1,-1-1 1,1 0 0,0 1 0,0-1 0,0 1 0,-1-1 0,1 1 0,-1-1 0,1 1 0,-1-1 0,0 1-1,1 0 1,-1-1 0,0 1 0,0 2 0,-1-2 38,0 0-1,1 0 1,-1 0 0,0 1-1,0-1 1,0 0 0,0 0-1,0 0 1,-1-1-1,1 1 1,-1 0 0,1 0-1,-3 1 1,-2 2 120,-1 0-1,1 0 1,-1-1-1,0 0 1,0 0-1,0-1 0,-12 4 1,13-5-252,1-1-1,0 1 1,0-1 0,0-1 0,-1 1-1,1-1 1,0 1 0,0-2 0,-1 1-1,1 0 1,0-1 0,-1 0-1,1-1 1,-7-2 0,4-3-210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16171,'-10'20'1337,"-1"7"-993,-2 3-160,1 7 440,-2 4-184,5 4-120,4 3-96,3-2-120,1-5-56,1-2-32,0-3 16,1-6-72,2-3-168,-3-8-312,1-6-1208,-1-9 1488,-2-4-232,-7-6-137</inkml:trace>
  <inkml:trace contextRef="#ctx0" brushRef="#br0" timeOffset="1">3 276 12803,'-3'-1'1632,"3"-1"-984,9 2-208,5 3 2009,6 3-1809,6-3-184,5 2-280,5 4-240,3-2 424,3 0-248,1 2-112,-2-2-56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12 607 17988,'-1'0'86,"1"0"0,-1-1-1,1 1 1,-1 0 0,1 0 0,-1 0 0,1 0 0,0 0 0,-1-1-1,1 1 1,-1 0 0,1 0 0,-1-1 0,1 1 0,0 0 0,-1-1 0,1 1-1,0-1 1,-1 1 0,1 0 0,0-1 0,-1 1 0,1-1 0,0 1-1,0-1 1,0 1 0,-1-1 0,1 1 0,0 0 0,0-1 0,0 0-1,6-19 1349,21-17 27,-26 35-1265,7-7 111,55-62 681,-56 65-973,0-1-1,0 1 1,1 1 0,0-1 0,0 1 0,0 0 0,14-5 0,-21 9-18,0 1 1,0 0-1,-1 0 0,1 0 0,0-1 1,-1 1-1,1 0 0,0 0 0,0 0 1,-1 0-1,1 0 0,0 0 0,-1 1 1,1-1-1,0 0 0,0 0 0,-1 0 1,1 1-1,0-1 0,-1 0 0,1 1 1,0-1-1,-1 0 0,1 1 0,-1-1 1,1 1-1,-1-1 0,1 1 0,-1-1 1,1 1-1,-1 0 0,1-1 0,-1 1 1,0-1-1,1 1 0,-1 0 0,0-1 1,0 1-1,1 0 0,-1 0 0,0-1 1,0 1-1,0 0 0,0-1 0,0 1 1,0 0-1,0 0 0,0-1 0,0 2 1,0 7-19,-1 0 1,1 1 0,-4 10-1,3-11 4,-4 25-31,0-9 63,2 0-1,0 0 1,2 0 0,2 36-1,0-58-4,-1-1-1,1 1 0,-1 0 0,1 0 1,0 0-1,0 0 0,0-1 0,0 1 1,1 0-1,-1-1 0,1 1 0,0-1 0,-1 0 1,1 1-1,0-1 0,0 0 0,3 2 1,-3-3-6,0 0 1,0 0-1,0-1 1,-1 1-1,1 0 1,0-1-1,0 0 1,0 1-1,0-1 1,0 0-1,0 0 1,0 0-1,0 0 1,0 0-1,0-1 1,0 1-1,0-1 1,0 1-1,0-1 0,-1 0 1,1 0-1,0 1 1,0-1-1,-1 0 1,1-1-1,0 1 1,1-2-1,9-6-64,-1-2 0,0 1 0,-1-1 0,0-1-1,-1 0 1,-1 0 0,1-1 0,10-24-1,-7 11-197,-1 0-1,-2-1 0,11-48 0,-18 68 198,0 1 4,-1 0 0,0-1 0,0 1 0,0 0 1,-1 0-1,1-1 0,-2 1 0,1 0 0,-3-12 0,3 18 56,0-1 0,0 1-1,0 0 1,0 0 0,0-1-1,-1 1 1,1 0 0,0-1-1,0 1 1,0 0 0,-1 0 0,1 0-1,0-1 1,0 1 0,-1 0-1,1 0 1,0 0 0,0-1-1,-1 1 1,1 0 0,0 0-1,-1 0 1,1 0 0,0 0-1,-1 0 1,1 0 0,0 0 0,0 0-1,-1 0 1,1 0 0,0 0-1,-1 0 1,1 0 0,0 0-1,-1 0 1,1 0 0,0 0-1,-1 0 1,1 1 0,0-1-1,0 0 1,-1 0 0,1 0 0,0 0-1,-1 1 1,1-1 0,0 0-1,0 0 1,0 0 0,-1 1-1,1-1 1,0 0 0,0 1-1,0-1 1,0 0 0,-1 0-1,1 1 1,0-1 0,0 0 0,0 1-1,0-1 1,-10 19 78,7-7-26,0 0-1,1 0 1,0 1-1,1-1 0,0 17 1,1-23-29,1 1 0,-1-1 0,1 1 0,0-1 0,1 0 0,-1 1 0,1-1 0,0 0 0,1 0 0,0 0-1,0 0 1,3 5 0,-4-10-18,-1 1-1,0 0 0,1-1 1,-1 0-1,1 1 1,-1-1-1,1 0 0,0 0 1,-1 1-1,1-1 0,0 0 1,0-1-1,0 1 0,0 0 1,0-1-1,-1 1 0,1-1 1,1 1-1,2-1 0,-2 0-6,0-1-1,1 1 0,-1-1 0,0 0 0,0 1 0,0-2 0,0 1 1,0 0-1,-1 0 0,1-1 0,4-3 0,1-1-14,0-1-1,0 0 1,-1 0 0,0-1-1,0 0 1,9-17-1,-10 15 7,-1 1-1,-1-2 1,0 1-1,0 0 1,-1-1-1,0 0 1,-1 1-1,0-1 1,0-17-1,-2 22 16,0-1-1,0 0 1,-1 0-1,0 0 1,0 0-1,0 0 1,-1 0-1,0 0 1,-1 1-1,1-1 1,-1 1-1,0 0 1,-1 0-1,0 0 1,0 0-1,-5-5 1,7 9 5,0 0 1,0 0 0,0 1 0,-1-1-1,1 1 1,0-1 0,-1 1-1,1 0 1,-1 0 0,1 0 0,-1 1-1,1-1 1,-1 0 0,-5 0 0,8 1-4,-1 0 0,0 0 0,0 1 0,1-1 0,-1 0 0,0 0 0,0 0 0,1 0 1,-1 1-1,0-1 0,0 0 0,1 1 0,-1-1 0,0 0 0,1 1 0,-1-1 0,1 1 1,-1-1-1,1 1 0,-1-1 0,0 2 0,0-1 3,1 0-1,0 0 1,-1 0-1,1 1 1,0-1-1,-1 0 1,1 1-1,0-1 1,0 0-1,0 0 1,0 1-1,0-1 1,1 0-1,-1 0 1,0 1-1,0-1 1,1 2-1,0-2-11,0 1 0,0-1 1,0 1-1,0-1 0,0 1 0,0-1 0,0 1 0,0-1 0,0 0 0,1 0 0,-1 0 0,1 1 0,-1-1 0,1 0 0,-1-1 0,1 1 0,-1 0 0,1 0 0,0-1 0,0 1 0,-1-1 0,1 0 0,0 1 0,0-1 0,-1 0 0,1 0 0,0 0 0,0 0 0,0 0 0,2-1 0,6 0-85,0-1 1,0 0-1,0 0 0,10-4 1,7-6-173,23-7-186,-47 18 420,0 0-1,0 0 1,0 1-1,0-1 1,0 1-1,0-1 1,0 1-1,0 0 1,0 1-1,0-1 1,0 0-1,0 1 1,3 1-1,-3-1 26,0 1-1,0 0 1,0 0-1,-1 0 1,1 1 0,-1-1-1,1 1 1,2 4-1,15 13 23,-17-18-33,0 0 1,0-1-1,0 1 0,0-1 1,0 1-1,0-1 1,1 0-1,-1-1 1,0 1-1,1 0 0,-1-1 1,0 0-1,1 0 1,-1 0-1,1 0 1,-1 0-1,0-1 0,1 0 1,-1 0-1,0 0 1,1 0-1,-1 0 1,0 0-1,0-1 0,0 1 1,0-1-1,0 0 1,0 0-1,3-3 1,-2 1-87,1-1 0,-1 1 0,0 0 1,0-1-1,-1 0 0,1 0 1,-1 0-1,0 0 0,-1-1 1,1 1-1,-1-1 0,0 1 0,0-1 1,-1 0-1,0 0 0,1-6 1,-2-2-421,-1 0 0,-1-1 1,0 1-1,-1 0 0,0 1 1,-6-16-1,2 5-181,2-1 51,5-1 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17220,'-2'1'148,"1"1"-1,-1-1 1,1 1 0,0-1 0,-1 1 0,1 0 0,0-1-1,0 1 1,0 0 0,0 0 0,1 0 0,-1 0 0,0 0-1,0 2 1,-4 30 420,4-29-327,-3 38 190,2 1 1,1-1-1,6 46 0,-3-72-634,1-1-1,0 1 1,1-1-1,0 0 0,2 0 1,0-1-1,0 1 1,2-1-1,0-1 0,0 1 1,13 13-1,-83-91-876,37 40 1489,2-1 1,0-1-1,-27-41 1,48 63-334,0 0 0,0 0 1,1 0-1,-1 0 1,1-1-1,0 1 1,0 0-1,0-1 0,0 1 1,0-5-1,2 7-51,-1 0 0,0 0 0,0 0 0,1 1 0,-1-1 0,0 0-1,1 0 1,-1 0 0,1 0 0,-1 0 0,1 0 0,0 0 0,-1 1 0,1-1 0,0 0 0,0 1-1,-1-1 1,1 0 0,0 1 0,0-1 0,0 1 0,0-1 0,0 1 0,0-1 0,0 1-1,0 0 1,0 0 0,0-1 0,0 1 0,0 0 0,0 0 0,0 0 0,0 0 0,0 0 0,0 0-1,1 1 1,78 3-897,-52-1-515,45-1 0,-66-2 1046,1-1 0,-1 0 0,0 0 1,0-1-1,1 0 0,-1 0 0,0-1 1,0 0-1,-1 0 0,13-8 0,-15 8 434,0-1 0,-1 1 0,1-1 0,-1 0 0,0-1-1,0 1 1,0 0 0,0-1 0,-1 0 0,0 0 0,0 1-1,0-1 1,-1 0 0,1-1 0,-1 1 0,-1 0 0,1 0-1,-1 0 1,1-1 0,-1 1 0,-1 0 0,-1-9 0,2 13-17,0 0 1,0 1 0,0-1-1,0 0 1,0 0 0,0 1 0,-1-1-1,1 0 1,0 0 0,0 1-1,-1-1 1,1 0 0,-1 1-1,1-1 1,0 0 0,-1 1 0,1-1-1,-1 1 1,0-1 0,1 1-1,-1-1 1,1 1 0,-1-1 0,0 1-1,1-1 1,-2 1 0,0 0-2,1 0 1,0 0 0,0 0 0,0 0 0,0 1 0,0-1-1,0 0 1,0 1 0,0-1 0,0 1 0,0-1 0,0 1-1,0-1 1,0 1 0,0 0 0,0 0 0,-5 5 88,1-1 0,0 1 1,0 0-1,-4 8 1,6-9-143,-24 43 92,25-45-135,1 0 0,-1 1-1,1-1 1,0 0 0,0 1 0,0-1 0,1 1 0,-1 0 0,1-1 0,0 1 0,0-1 0,1 6 0,-1-7-35,1-1 0,-1 1-1,1-1 1,0 0 0,0 1-1,-1-1 1,1 0-1,0 1 1,0-1 0,1 0-1,-1 0 1,0 0 0,0 0-1,0 0 1,1 0-1,-1 0 1,0-1 0,1 1-1,-1 0 1,1-1 0,-1 1-1,3 0 1,38 5-1353,-32-6 1032,91 2-2779,-69-3 2118,0 1 0,52 8 0,-83-8 1118,0 0 0,1 0 1,-1 0-1,0 1 1,0-1-1,0 0 0,0 0 1,0 1-1,0-1 0,0 1 1,0-1-1,0 1 1,0 0-1,0-1 0,0 1 1,0 0-1,0-1 0,0 1 1,0 1-1,-1-1-11,0-1-1,0 1 1,0-1-1,0 1 1,-1-1 0,1 1-1,0 0 1,0-1-1,0 1 1,-1-1 0,1 1-1,0-1 1,-1 1-1,1-1 1,-1 0-1,1 1 1,0-1 0,-1 1-1,1-1 1,-1 0-1,1 1 1,-1-1 0,1 0-1,-1 0 1,0 1-1,-10 4 903,0 0 0,-16 5-1,21-7-632,-18 5 711,-31 13 732,-88 20 0,141-41-1835,1 1-1,0-1 0,-1 0 1,1 0-1,0 0 0,-1 0 1,1 0-1,0 0 0,-1 0 1,1 0-1,0-1 0,-3 0 0,4 1 32,-1-1-1,1 1 0,-1-1 0,1 1 0,-1-1 1,1 1-1,0-1 0,-1 1 0,1-1 0,0 1 0,-1-1 1,1 0-1,0 1 0,0-1 0,-1 1 0,1-1 1,0 0-1,0 1 0,0-1 0,0 0 0,0 1 0,0-1 1,0 0-1,0 1 0,0-1 0,0 0 0,0 1 1,1-1-1,-1 0 0,5-18-582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151 424 17324,'0'-1'66,"0"0"1,0 1-1,0-1 1,0 0-1,0 1 1,0-1-1,0 0 1,-1 1-1,1-1 1,0 1-1,0-1 1,-1 1-1,1-1 1,0 0-1,-1 1 1,1-1-1,-1 1 1,1-1-1,-1 1 1,1 0-1,-1-1 1,1 1-1,-1-1 1,1 1-1,-1 0 1,1 0-1,-1-1 1,0 1-1,1 0 1,-1 0-1,1 0 1,-1-1-1,0 1 1,1 0-1,-1 0 1,0 0-1,1 0 1,-1 0-1,0 0 1,1 0-1,-1 1 1,0-1-1,1 0 1,-1 0-1,1 0 1,-1 1-1,0-1 1,1 0-1,-1 1 1,-2 0 105,1 1 1,0-1-1,0 1 1,0-1-1,0 1 1,0 0 0,1-1-1,-1 1 1,0 0-1,1 0 1,-3 5 0,3-5-55,0 0 0,0 1 1,1-1-1,-1 1 0,1 0 1,-1-1-1,1 1 0,0-1 1,0 1-1,0 0 1,0-1-1,1 1 0,0 4 1,0-6-86,-1 0-1,1 1 1,-1-1 0,1 0 0,-1-1 0,1 1 0,-1 0 0,1 0 0,0 0 0,0 0 0,-1 0 0,1-1-1,0 1 1,0 0 0,0-1 0,0 1 0,0 0 0,0-1 0,0 1 0,0-1 0,0 0 0,0 1 0,0-1 0,0 0-1,0 1 1,0-1 0,0 0 0,0 0 0,1 0 0,-1 0 0,0 0 0,0 0 0,0-1 0,0 1 0,2-1-1,5-1 10,-1-1-1,1 0 0,-1-1 1,0 1-1,0-1 0,0-1 1,-1 1-1,1-1 0,-1 0 0,6-8 1,2-1-11,-1-1 0,-1 0 0,11-19 0,-15 21-25,0 0 0,-1-1-1,-1 0 1,0-1 0,-1 1-1,-1-1 1,0 0 0,-1 0-1,-1-1 1,1-16 0,-3 24-30,0 0 0,0 0 0,-1 0 0,0 0 0,0 0 0,-1 0 0,0 0 0,0 0 0,-1 1 0,0-1 0,0 1 0,-1 0 0,0 0 0,0 0 0,-1 0 0,0 1 0,0-1 0,0 1 0,-1 1 0,-12-11 0,13 13-3,-1 0 0,0 0 1,1 0-1,-1 0 0,0 1 0,0 0 1,-1 0-1,1 1 0,0 0 0,0 0 1,-1 0-1,1 1 0,-1 0 0,1 0 1,0 1-1,-1-1 0,1 1 0,0 1 1,0-1-1,-1 1 0,-6 3 0,5-1 14,0-1-1,0 2 1,0-1-1,1 1 1,0 0-1,0 0 0,0 1 1,0 0-1,1 0 1,0 1-1,0-1 0,1 1 1,0 1-1,-8 13 1,12-18 13,0 0 0,-1 0 0,1 0 1,0 0-1,0 0 0,0 0 0,1 0 1,-1 0-1,1 1 0,0-1 0,0 0 1,0 0-1,0 1 0,0-1 0,1 0 1,0 0-1,1 6 0,0-5-1,0-1 0,0 1 0,0-1 0,1 0 0,-1 1 0,1-1 0,0 0 0,0-1 0,0 1 0,0-1 0,0 1 0,6 2 0,7 3-41,0-1 0,0-1 0,1 0-1,0-1 1,22 4 0,-2-2-114,51 12-332,-78-16 322,0 0 0,0 1 0,0 0 0,0 1 0,-1 0 0,10 6 1,-17-9-27,1 1 1,0-1-1,-1 0 1,0 1-1,1-1 1,-1 1-1,0 0 1,0 0-1,-1 0 1,1 0-1,-1 0 1,1 0-1,0 3 1,-2-5 170,0-1 1,0 0 0,1 0-1,-1 1 1,0-1-1,0 0 1,0 0-1,0 0 1,0 1-1,0-1 1,1 0-1,-1 0 1,0 0-1,0 0 1,0 0-1,1 1 1,-1-1-1,0 0 1,0 0-1,0 0 1,1 0-1,-1 0 1,0 0-1,0 0 1,1 0-1,-1 0 1,0 0-1,0 1 1,0-1-1,1 0 1,-1 0-1,0-1 1,0 1-1,1 0 1,-1 0-1,0 0 1,0 0 0,1 0-1,-1 0 1,0 0-1,0 0 1,0 0-1,1 0 1,-1-1-1,0 1 1,0 0-1,0 0 1,1 0-1,-1 0 1,0-1-1,0 1 1,0 0-1,0 0 1,0 0-1,0-1 1,1 1-1,-1 0 1,0 0-1,0-1 1,0 1-1,10-10-396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113 510 19028,'-4'-1'163,"0"0"-1,0 0 1,0 1-1,0-1 1,0 1 0,0 0-1,0 0 1,0 0-1,1 1 1,-1-1-1,0 1 1,0 0 0,0 0-1,0 1 1,1-1-1,-1 1 1,0-1-1,1 1 1,-1 0 0,1 1-1,0-1 1,0 1-1,0-1 1,0 1-1,0 0 1,1 0 0,-1 0-1,1 0 1,0 1-1,0-1 1,-2 5 0,3-7-145,1-1 0,0 1 0,-1 0 0,1 0 0,0 0 0,0 0 0,0 0 0,0 0 0,0-1 0,0 1 0,0 0 0,0 0 0,0 0 0,1 0 0,-1 0 0,0 0 0,0-1 0,1 1 0,-1 0 0,1 0 0,-1 0 0,0-1 0,1 1 0,0 0 0,0 0 0,0 0-8,1 0 0,-1 0 1,1 0-1,-1 0 0,1-1 1,-1 1-1,1-1 0,0 1 0,-1-1 1,1 1-1,0-1 0,2 0 1,4 0-97,1 0 0,-1-1 0,1 0 0,9-2 0,-7 0-116,0 0 0,0-1 0,0 0 0,-1 0 1,0-2-1,0 1 0,0-1 0,17-14 1,-23 17 112,0 0 0,0-1 0,-1 1 0,1-1 1,-1 0-1,0 0 0,0 0 0,0 0 0,-1-1 1,1 1-1,-1-1 0,0 1 0,-1-1 1,1 0-1,-1 0 0,0 0 0,0 0 0,0 0 1,-1 0-1,0 0 0,0 0 0,-1-8 0,1 12 100,0 0-1,0-1 0,-1 1 1,1 0-1,0 0 1,-1-1-1,1 1 0,-1 0 1,0 0-1,1 0 0,-1 0 1,0 0-1,0 0 1,1 0-1,-1 0 0,0 0 1,0 0-1,0 0 0,0 0 1,0 1-1,-1-1 0,1 0 1,0 1-1,0-1 1,0 1-1,-1-1 0,1 1 1,0 0-1,0-1 0,-1 1 1,1 0-1,0 0 1,-1 0-1,1 0 0,0 0 1,-1 0-1,1 0 0,0 1 1,0-1-1,-1 0 0,1 1 1,0-1-1,0 1 1,-1-1-1,0 2 0,-3 0 68,1 0 0,0 0 0,0 0-1,1 0 1,-1 1 0,0 0 0,1 0 0,0 0-1,-1 0 1,1 0 0,0 1 0,-3 5 0,4-4-12,0-1 0,0 1 0,0-1 0,1 1 1,0 0-1,0-1 0,0 1 0,0 0 0,1 0 0,0 0 1,0 0-1,1 7 0,-1-10-55,1 0 0,-1 0 0,1 0 0,0 0 0,0 0 0,0 0-1,0 0 1,0 0 0,0-1 0,0 1 0,1 0 0,-1-1 0,0 1 0,1-1 0,0 1 0,-1-1 0,1 0 0,0 1 0,0-1-1,-1 0 1,1 0 0,0 0 0,0-1 0,0 1 0,0 0 0,0-1 0,0 1 0,1-1 0,-1 0 0,3 0 0,4 0-43,1 0 0,-1-1 0,0 0 1,0 0-1,0-1 0,0-1 1,0 1-1,0-2 0,-1 1 0,1-1 1,-1 0-1,0-1 0,0 0 1,0 0-1,-1 0 0,0-1 0,0-1 1,9-9-1,-7 5-38,1 0 0,-1 0 0,-1-1-1,0-1 1,-1 1 0,-1-1 0,1-1 0,-2 1 0,0-1 0,-1 0-1,3-15 1,-4 11-2,-1-1-1,0 1 1,-2-20-1,0 32 75,-1 0-1,1-1 1,-1 1-1,-1 0 1,1 0-1,-1 0 1,0 0-1,0 0 1,-1 0-1,0 0 1,0 1-1,-5-7 1,7 10 2,0 1 1,0 0 0,0-1 0,0 1-1,0 0 1,0 0 0,-1 0 0,1 0-1,0 0 1,-1 0 0,1 0 0,-1 0-1,1 1 1,-1-1 0,1 0 0,-1 1-1,1-1 1,-1 1 0,1 0 0,-1 0 0,0-1-1,1 1 1,-1 0 0,0 0 0,1 1-1,-1-1 1,0 0 0,1 0 0,-1 1-1,1-1 1,-1 1 0,-2 1 0,0 0 9,1 1 0,-1-1 0,1 1 0,0 0 0,0 0 0,0 0 1,1 1-1,-1-1 0,1 1 0,0-1 0,-4 9 0,-1 5 7,0 1-1,2 0 0,0 0 0,1 0 1,0 1-1,2 0 0,0-1 0,2 1 1,0 0-1,3 22 0,-2-32-21,0 0 0,1 0-1,1 0 1,-1-1 0,2 1 0,-1-1-1,1 0 1,0 0 0,1 0 0,6 9 0,-7-12 1,1 0 0,-1-1 0,1 0 0,0 0 0,0 0 0,0 0 0,1-1 0,-1 0 0,1 0 0,-1 0 0,1-1 0,0 0 0,0 0 0,1-1 0,-1 1 0,7-1 0,-7 0 26,0 0 0,-1-1 0,1 0-1,0 0 1,0-1 0,0 1 0,0-1 0,0-1 0,0 1 0,-1-1 0,8-3 0,-9 3 3,-1 0 0,0 0-1,0 0 1,1-1 0,-2 1 0,1-1 0,0 0 0,0 0 0,-1 0-1,0 0 1,0 0 0,1 0 0,-2 0 0,1-1 0,0 1 0,-1-1-1,0 0 1,1 1 0,-1-5 0,2-10 34,-1-1 0,0 1 0,-2-1-1,0 1 1,-2-1 0,1 1 0,-9-33 0,-44-124-244,53 171 171,-6-18-103,-2 1 1,-12-24 0,20 43 100,1 1 0,-1 0 0,0-1 1,0 1-1,1 0 0,-1 0 0,0 0 1,0 0-1,-1 0 0,1 0 1,0 0-1,0 0 0,0 0 0,-1 0 1,1 0-1,-2 0 0,2 1 8,1 0 0,-1 0 0,0 0 0,1 0 0,-1 0 0,1 0 0,-1 1 0,1-1 0,-1 0 1,0 0-1,1 1 0,-1-1 0,1 0 0,-1 1 0,1-1 0,0 0 0,-1 1 0,1-1 0,-1 1 0,1-1 0,0 1 0,-1-1 0,1 1 0,0-1 0,-1 1 0,1 0 0,-3 5-6,1 0 0,0 0-1,1 0 1,0 1 0,-2 11-1,1 20-69,2 0-1,2 0 0,1-1 0,1 1 0,3-1 0,1 0 1,19 57-1,-24-87-41,-1 0 0,1 0 1,0 0-1,0-1 0,1 1 1,0-1-1,0 0 0,1 0 0,-1 0 1,1 0-1,7 5 0,-12-11 103,0 0 0,0 0-1,0 0 1,0 1-1,1-1 1,-1 0-1,0 0 1,0 0 0,0 0-1,0 0 1,1 0-1,-1 1 1,0-1-1,0 0 1,0 0 0,1 0-1,-1 0 1,0 0-1,0 0 1,1 0-1,-1 0 1,0 0 0,0 0-1,0 0 1,1 0-1,-1 0 1,0 0-1,0 0 1,1 0 0,-1 0-1,0-1 1,0 1-1,0 0 1,1 0-1,-1 0 1,0 0 0,0 0-1,0-10-426,-7-11 91,-10-8 188,13 22 324,-1 1 0,1-1-1,1 1 1,0-1 0,-1 0-1,2-1 1,-1 1 0,1 0-1,1-1 1,-3-12 0,5 19-99,-1 0 0,0 0 0,1 0 1,-1 0-1,0 0 0,1 1 0,-1-1 1,1 0-1,-1 0 0,1 1 0,0-1 1,-1 0-1,1 1 0,0-1 0,-1 0 0,1 1 1,0-1-1,0 1 0,0-1 0,-1 1 1,1 0-1,0-1 0,0 1 0,0 0 1,0 0-1,0-1 0,0 1 0,0 0 1,0 0-1,-1 0 0,3 0 0,37 1 733,-26 0-567,6-1-129,-1 0 1,1-2-1,36-6 1,-47 6-136,1-1-1,-1 0 1,0-1 0,0 1 0,0-2 0,0 1-1,-1-1 1,0-1 0,14-10 0,-21 14 15,1 1 1,-1-1-1,0 0 1,1 1-1,-1-1 1,0 0 0,0 0-1,0 0 1,1-4-1,-4-1-110,-10 9 131,7 1 53,0 0 0,1 0 0,-1 0 0,1 1 0,0 0 0,0 0 0,0 0 0,1 0 0,-6 8 1,4-4 52,0-1 0,1 1 0,0 0 0,0 0 1,-3 12-1,6-17-76,0-1 1,1 1-1,-1-1 1,0 1-1,1-1 1,0 1-1,-1-1 1,1 1-1,0 0 0,1-1 1,-1 1-1,0-1 1,1 1-1,-1-1 1,1 1-1,0-1 1,0 1-1,0-1 1,0 1-1,0-1 1,0 0-1,1 0 1,-1 0-1,1 1 1,2 1-1,-1-2-40,0 0-1,0-1 1,1 1 0,-1-1 0,1 1-1,-1-1 1,1 0 0,0 0-1,-1-1 1,1 1 0,0-1 0,-1 0-1,1 1 1,0-2 0,0 1 0,7-2-1,-3 1-121,0-1 0,1 0 0,-1 0-1,0-1 1,0 0 0,8-5 0,-13 7-7,0-1 0,0 0-1,0 0 1,0-1 0,0 1 0,0-1 0,0 1-1,-1-1 1,1 0 0,-1 0 0,0 0 0,0 0 0,0 0-1,0-1 1,0 1 0,1-4 0,-3 5 101,0 1 0,1 0 0,-1 0 0,0 0 0,0 0 0,0-1 0,0 1 1,0 0-1,0 0 0,0 0 0,0 0 0,0-1 0,-1 1 0,1 0 0,0 0 0,-1 0 0,1 0 1,-1 0-1,1 0 0,-1 0 0,1 0 0,-1 0 0,0 0 0,0 0 0,-1-1 0,-12-9-558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3:2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1433 14923,'2'-2'62,"-1"0"0,1 0 0,-1 1-1,1-1 1,0 1 0,0-1 0,0 1-1,0 0 1,0 0 0,0 0 0,0 0-1,0 0 1,0 0 0,5 0 0,2-3 15,79-28 97,-41 15-151,51-24 0,394-251-221,52-113-728,-316 226 462,78-65-87,-112 88 238,-143 114-466,-60 49 626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4:0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9722,'0'0'10,"0"0"0,1 1 0,-1-1 0,0 0 0,1 0 0,-1 1 0,0-1 0,1 0 0,-1 0 0,1 1 0,-1-1 0,1 0 0,-1 0 0,0 0 0,1 0 0,-1 0 0,1 0 0,-1 1 0,1-1 0,-1 0 0,1 0 0,-1 0 0,0-1 0,1 1 0,-1 0 0,1 0 0,-1 0 0,1 0 0,-1 0 0,1 0 0,-1-1 0,0 1 0,1-1 1,17-5-263,7-6-34,-15 6 96,0 1 1,1 0-1,0 1 0,0 0 1,0 1-1,0 0 0,1 0 0,18-1 1,76 0 35,129-22 1,143-14 34,4 27-64,-149 6 136,-36 0 143,575-10 737,-332 44-710,1-1-91,160-31 219,-239 0-35,85-5-18,-280 5-119,549-6 45,477 77 1102,-1172-63-1180,642 56 1025,29-23-465,-11-41-423,-505-2-144,-147 5-42,1-1 1,-1-1-1,0-1 0,0-2 0,-1-1 0,0-1 1,0-2-1,-1 0 0,47-29 0,-62 32 721,-11 3 107,-20 3 388,14 2-1143,6 0-107,0 0-1,0 0 1,-1 0-1,1 0 1,0-1-1,0 1 1,0 0-1,-1-1 1,1 1-1,0 0 0,-1-1 1,1 1-1,0-1 1,-1 1-1,1-1 1,0 1-1,-1-1 1,1 0-1,-1 1 1,1-1-1,0-1 1,7-12-162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5:5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10474,'35'6'538,"35"2"-685,1-3-1,89-4 1,14-17 50,-76 6 448,141 2-1,82 46 422,-80-5-543,449-6-50,-234-15-192,-297-5 2,596 19-11,90-47 19,-57 1 182,274-13 217,-569 13-463,-464 19 37,365-25-1115,-306 12 909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6:3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4311 232 5753,'-761'-129'1778,"-7"54"-1331,188 47 1425,425 30-1478,-266 38 0,344-25-656,0 4 0,1 3 0,1 3 0,-98 49 0,-269 166-1435,366-196 1658,26-15 29,1 2-1,2 2 0,1 2 1,-69 68-1,81-67 15,3 3-1,1 0 1,2 2 0,2 1-1,1 1 1,3 1 0,-33 91 0,37-75-7,2 1 1,3 1 0,2 0-1,4 0 1,0 117 0,10-96-5,5 0-1,2 0 1,31 118-1,-9-92-39,90 210 0,106 238-188,-213-512 226,69 198 96,-53-167-15,46 84 0,-23-62-64,5-4 0,3-2 0,5-2 0,3-4 0,158 149 0,-157-173-89,2-4 0,3-2 1,131 72-1,-49-50-52,4-7 0,3-8 1,302 75-1,-239-94 106,375 26 0,232-59 78,-390-35-87,-5-39-30,-308 31 38,238-89 0,-296 92-19,-1-4-1,-1-3 1,-3-3 0,-1-3 0,72-59 0,-105 70-14,-1-2 0,-2-1 0,-2-2 0,-1-1 1,34-56-1,-13 5 69,57-134 1,-65 113 258,-5-2 0,-5-2 1,-5 0-1,24-231 0,-45 273 87,-3-1 1,-4 1-1,-10-80 0,5 107-92,-2 1 1,-2 0-1,-2 0 0,-2 0 0,-1 2 1,-26-49-1,-33-44 245,17 32-370,-54-133 0,68 106-414,-42-210 0,-4-20-1086,73 313 1103,-2 2 0,-1 0 0,-2 2 1,-3 0-1,-1 1 0,-1 1 0,-64-70 1,53 71 290,-2 2-1,-2 1 1,-1 3 0,-1 1 0,-2 2 0,-89-44 0,33 29 382,-2 5 0,-1 4 0,-2 5-1,-180-30 1,114 36-418,-318-65-923,369 54 756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1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14571,'1'1'98,"0"0"-1,0 0 1,0 0 0,0 0-1,0 0 1,0 1 0,0-1-1,0 0 1,0 1 0,0-1-1,-1 0 1,1 1 0,-1-1-1,1 1 1,-1-1 0,1 1-1,-1-1 1,0 1 0,0 1-1,1 35 768,-2-22-170,22 261 1426,-4-90-1664,-9 64-181,2 27-76,-4-206 66,28 131 1,-9-113-62,-13-51-325,-2 0-1,-1 1 0,-2 0 0,2 53 1,-9-88 191,0 0 0,-1 0 0,1 0 0,-1 0 1,0 0-1,0 0 0,0 0 0,-1 0 0,0 0 0,0-1 1,0 1-1,-4 5 0,-5 2-80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87 335 13563,'-27'-4'928,"19"4"-673,0-1 0,0 0-1,0-1 1,1 0 0,-14-4-1,21 4 434,8 0-391,10 2-45,777-40 682,-3-57-872,-371 25-66,268-29-103,-622 96 136,89 7 0,-116 1-256,0 2-1,-1 2 1,61 18-1,-95-24 142,12 4-1483,-17-5 1536,0 0-1,0 0 1,1 0 0,-1 0-1,0 0 1,0 0 0,0 0-1,1 0 1,-1 0 0,0 0-1,0 0 1,0 0 0,1 0-1,-1 0 1,0 0 0,0 0-1,0 0 1,0 0 0,1-1 0,-1 1-1,0 0 1,0 0 0,0 0-1,0 0 1,1 0 0,-1 0-1,0-1 1,0 1 0,0 0-1,0 0 1,0 0 0,0-1-1,0 1 1,0 0 0,1 0-1,-1 0 1,0 0 0,0-1-1,0 1 1,0 0 0,0 0 0,0-1-1,0 1 1,0 0 0,0 0-1,0 0 1,0-1 0,-1 1-1,1 0 1,0 0 0,0 0-1,0 0 1,0-1 0,0 1-1,0 0 1,0 0 0,0 0-1,-1 0 1,1-1 0,0 1-1,0 0 1,0 0 0,0 0 0,0 0-1,-1 0 1,1-1 0,-9-12-822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 15579,'-4'2'207,"-13"7"391,0 1 0,-26 19 0,40-26-555,-1-1 1,1 1-1,0 0 1,1 0-1,-1 0 1,0 0-1,1 0 1,0 0-1,0 1 0,0-1 1,0 1-1,0-1 1,1 1-1,-1 0 1,1 0-1,0 0 1,0 0-1,1-1 1,-1 8-1,1-10-49,0 0 0,1 0 0,-1 0-1,0 0 1,1 0 0,-1 0 0,1 0-1,0 0 1,-1 0 0,1 0 0,0 0 0,-1 0-1,1-1 1,0 1 0,0 0 0,0-1-1,0 1 1,0 0 0,0-1 0,0 1 0,0-1-1,0 1 1,0-1 0,0 0 0,0 1-1,0-1 1,0 0 0,0 0 0,0 0 0,0 0-1,0 0 1,0 0 0,1 0 0,0 0 0,4-1-46,0 1 0,1-1 0,-1 0 0,0 0 0,6-2 0,1-2-7,-1-1 0,1 0 0,-2-1 0,1 0 0,-1 0 0,0-1 0,0-1 0,-1 0 0,0 0 0,-1-1 0,0-1 0,0 1 1,-1-1-1,7-15 0,-14 26 63,-1 0 0,0 0 1,0 0-1,0 0 0,0 0 1,0 0-1,0 0 0,1 0 1,-1 0-1,0 0 1,0 0-1,0-1 0,0 1 1,0 0-1,0 0 0,0 0 1,0 0-1,1 0 0,-1 0 1,0-1-1,0 1 0,0 0 1,0 0-1,0 0 1,0 0-1,0 0 0,0-1 1,0 1-1,0 0 0,0 0 1,0 0-1,0 0 0,0-1 1,0 1-1,0 0 0,0 0 1,0 0-1,0 0 1,0 0-1,0-1 0,-1 1 1,1 0-1,0 0 0,0 0 1,0 0-1,0 0 0,0 0 1,0-1-1,0 1 0,0 0 1,-1 0-1,1 0 0,0 0 1,0 0-1,0 0 1,0 0-1,0 0 0,0 0 1,-1 0-1,-6 4 95,3 2-72,0 0 0,0 0 1,0 1-1,1-1 0,0 1 0,0 0 1,1 0-1,0 0 0,0 0 1,1 0-1,-1 0 0,1 12 0,1-18-22,0 0-1,0 0 1,1 0-1,-1 0 1,0 1-1,1-1 1,-1 0-1,0 0 1,1 0-1,0 0 1,-1 0-1,1 0 1,-1 0-1,1 0 1,0-1-1,0 1 1,0 0-1,-1 0 1,1-1-1,0 1 1,0 0-1,2 0 1,-1 0 1,1 0 1,-1 0-1,1-1 0,-1 1 1,1 0-1,0-1 1,-1 0-1,1 0 1,4 0-1,1-1 8,0 0 0,0 0 0,0-1-1,0 0 1,12-5 0,-7 1 5,-1 0 1,-1-1-1,17-12 0,-24 16 21,0 0 0,-1 0 1,1 0-1,0-1 0,-1 0 0,0 0 0,0 0 0,0 0 0,0 0 1,-1 0-1,0-1 0,3-6 0,-5 11-34,0 0 1,1 0-1,-1-1 0,0 1 0,0 0 1,0 0-1,0 0 0,0 0 0,0 0 1,0-1-1,0 1 0,0 0 1,0 0-1,0 0 0,0-1 0,0 1 1,0 0-1,0 0 0,0 0 0,0 0 1,0-1-1,0 1 0,0 0 1,0 0-1,0 0 0,0 0 0,0-1 1,0 1-1,0 0 0,0 0 1,0 0-1,-1 0 0,1 0 0,0 0 1,0-1-1,0 1 0,0 0 0,0 0 1,0 0-1,-1 0 0,1 0 1,0 0-1,0 0 0,0 0 0,0 0 1,-1-1-1,1 1 0,0 0 0,-10 5 187,-10 13 51,17-15-230,1 0 1,-1 1-1,1 0 0,0-1 1,0 1-1,1 0 0,-1 0 1,1 0-1,-1 4 0,1-7-10,1 1-1,0-1 1,0 0-1,0 1 1,0-1 0,0 0-1,0 1 1,1-1-1,-1 0 1,0 0-1,1 1 1,-1-1-1,1 0 1,-1 0 0,1 0-1,0 1 1,-1-1-1,1 0 1,0 0-1,0 0 1,0 0-1,0 0 1,-1-1 0,2 1-1,-1 0 1,0 0-1,0-1 1,0 1-1,0 0 1,0-1 0,0 1-1,1-1 1,1 1-1,5 1 4,0 0 1,1 0-1,-1 0 0,1-2 1,0 1-1,-1-1 0,1 0 0,0 0 1,-1-1-1,1-1 0,-1 1 0,15-6 1,-9 3 45,0-2 1,0 0-1,0-1 1,-1 0 0,1-1-1,15-13 1,4-12 692,-36 37-620,-1 0 0,0 0 0,1 0 0,-1 0 0,1 1 0,0-1 0,1 1 0,-4 8 0,1-3-131,1 1-1,1 0 1,-4 14 0,6-23-18,1 0 1,0-1-1,-1 1 1,1 0-1,0-1 1,0 1-1,0 0 1,0 0-1,0-1 1,0 1-1,1 0 1,-1 0-1,1-1 1,-1 1-1,1 0 1,0-1-1,-1 1 1,1-1 0,0 1-1,0-1 1,2 3-1,-1-3 14,0 1 0,0-1 1,0 0-1,0 0 0,1 0 0,-1 0 0,0-1 1,1 1-1,-1 0 0,0-1 0,1 0 0,-1 1 1,1-1-1,3-1 0,18 1-120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15651,'5'0'342,"-1"-1"0,1 1-1,-1 0 1,1 0-1,8 2 1,129 20 265,253 73 0,-387-93-641,0 1 1,-1-1-1,0 2 1,1-1-1,10 8 1,-16-10 35,-1 0 1,0 0 0,1 0 0,-1 0 0,0 0 0,0 1 0,0-1 0,0 0-1,0 1 1,0-1 0,0 1 0,0-1 0,0 1 0,-1-1 0,1 1-1,-1 0 1,1-1 0,-1 1 0,0 0 0,0-1 0,1 1 0,-1 0 0,0 0-1,-1-1 1,1 1 0,0 0 0,0-1 0,-1 1 0,1 0 0,-1-1-1,-1 4 1,-6 10 100,-2-1-1,1 0 1,-2 0-1,0-1 1,0-1-1,-25 21 0,10-9 56,-22 22 127,22-23-251,0 2-1,2 1 1,-26 35-1,41-43-72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0 913 15259,'2'0'80,"-1"-1"0,0 1 0,1-1 0,-1 1 0,0-1 0,1 0 0,-1 0 0,0 1 0,0-1 0,1 0 0,-1 0 1,0 0-1,0-1 0,0 1 0,0 0 0,1-2 0,4-4 53,36-36 267,115-129 927,43-115-444,-157 216-522,-4-1 0,37-96 0,-69 149-269,14-30 222,-21 49-307,0-1-1,0 1 0,1-1 1,-1 1-1,0-1 0,1 1 0,-1-1 1,1 1-1,-1-1 0,0 1 1,1 0-1,-1-1 0,1 1 0,-1 0 1,1-1-1,-1 1 0,1 0 1,-1 0-1,1-1 0,-1 1 0,1 0 1,0 0-1,-1 0 0,1 0 1,-1 0-1,1 0 0,-1 0 1,1 0-1,0 0 0,-1 0 0,1 0 1,-1 0-1,1 0 0,-1 1 1,1-1-1,-1 0 0,1 0 0,0 1 1,-1-1-1,0 0 0,1 1 1,-1-1-1,1 0 0,-1 1 0,1-1 1,-1 1-1,0-1 0,1 0 1,-1 1-1,0-1 0,1 1 0,-1-1 1,0 2-1,20 33-66,-17-29 51,41 89-1063,-4 2 0,-4 2 0,30 132 1,-55-186 302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15795,'1'0'71,"0"0"0,0 0 0,0-1 0,1 1 0,-1 0 0,0 0 0,0 0 0,0 0 0,0 0-1,0 0 1,0 0 0,0 1 0,0-1 0,0 0 0,0 1 0,0-1 0,0 1 0,0-1 0,0 1 0,0-1-1,0 1 1,1 1 0,21 18 109,-19-15 39,201 231 612,-74-79-678,141 109 23,21-28-74,-148-135-130,-70-51-710,-72-50 703,0 0-1,0 0 0,0 1 0,-1-1 1,1 1-1,0-1 0,-1 1 1,4 5-1,-1 0-176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1123 14379,'-21'15'2350,"21"-15"-2330,0 0 1,0 0-1,0 0 1,0 0-1,0 0 1,0 0-1,0 0 1,0 0-1,0 0 1,0 0-1,0 0 1,0 0-1,0-1 1,0 1-1,0 0 1,0 0-1,0 0 1,0 0-1,0 0 1,0 0-1,0 0 1,0 0-1,0 0 1,0 0-1,0 0 1,0 0-1,0 0 0,0 0 1,0 0-1,0-1 1,0 1-1,0 0 1,-1 0-1,1 0 1,0 0-1,0 0 1,0 0-1,0 0 1,0 0-1,0 0 1,0 0-1,0 0 1,0 0-1,0 0 1,0 0-1,0 0 1,0 0-1,0 0 1,-1 0-1,1 0 1,0 0-1,0 0 1,0 0-1,0 0 1,0 0-1,0 0 1,0 0-1,0 0 1,0 0-1,12-13 881,743-609 2944,-66 160-3791,-679 456 78,-7 5-127,-1 0-1,0 0 1,0 0 0,0 0-1,0 0 1,0-1-1,0 1 1,0-1-1,0 1 1,0-1 0,-1 0-1,1 1 1,-1-1-1,1 0 1,1-3 0,-9-2 60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16732,'-9'37'953,"1"17"-986,-1 89-1,12 57 62,-4 84 810,-4-250 83,-4-64 693,7-39-1498,3 0 0,3 0 0,3 1-1,3 0 1,20-74 0,-24 120-196,0 0-1,2 0 1,15-33-1,-19 48 63,-1 1 0,1-1 0,0 1 0,1 1-1,0-1 1,0 0 0,0 1 0,0 0 0,1 0 0,0 1 0,0 0-1,0 0 1,0 0 0,1 0 0,9-3 0,-2 3-22,0 0 0,0 1 0,0 0 0,0 1 0,0 1 0,0 0 0,0 1 0,1 1 0,21 3 0,-35-4 33,0 0 1,0 0-1,1 0 0,-1 1 1,0-1-1,0 0 1,0 1-1,0-1 0,1 1 1,-1-1-1,0 1 1,0 0-1,0-1 0,0 1 1,0 0-1,-1 0 1,1-1-1,0 1 0,0 0 1,0 0-1,-1 0 1,2 2-1,-2-1 2,0-1 0,0 0 0,0 0 0,0 0 0,0 1-1,0-1 1,0 0 0,-1 0 0,1 0 0,0 1 0,-1-1 0,1 0 0,-1 0 0,0 0 0,1 0 0,-1 0 0,0 0 0,-1 1-1,-4 5 4,-1 0-1,0 0 0,0-1 0,-13 8 0,-2 1 314,-1-1 1,0-1-1,-1-1 1,-1-1-1,-49 15 0,70-25-175,3 0-101,-1-1 0,1 1 0,-1-1 0,0 1 0,1-1 0,-1 0 0,1 0 0,-1 1 0,0-1 0,1 0 0,-1-1 0,1 1 0,-1 0 0,0 0 0,1-1 0,-1 1 0,1-1 1,-1 1-1,-1-2 0,-3-7 410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14731,'-18'30'1008,"-12"13"-792,-12 9-104,-9 11 257,-2 3-129,-2-2-56,5-4 0,8-11-56,5-7-32,13-15-96,7-7-80,15-16-232,5-8-136,6-12 343,-1-8-79,-1-13-72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2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14611,'1'-16'1192,"5"19"-728,4 10-127,10 11 639,5 6-120,9 6-224,5 6-56,5 1-40,2 0-96,1-2-640,-2-5 1873,-7-6-1521,-5-1 72,-7-10-24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3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 15659,'1'0'126,"-1"-1"0,1 1-1,0-1 1,-1 1-1,1 0 1,0 0-1,0-1 1,-1 1 0,1 0-1,0 0 1,0 0-1,-1 0 1,1-1-1,0 1 1,0 1 0,0-1-1,-1 0 1,1 0-1,0 0 1,0 0 0,0 1-1,-10 17 1988,5-12-2054,-168 282 753,103-169-2035,64-111 1032,3-4 143,0 0-1,0-1 0,-1 1 1,1-1-1,-1 1 0,0-1 1,-4 4-1,7-7 42,0 0 0,0 0 1,-1 1-1,1-1 0,0 0 0,0 0 1,0 0-1,0 0 0,-1 1 0,1-1 0,0 0 1,0 0-1,-1 0 0,1 0 0,0 0 1,0 0-1,-1 0 0,1 0 0,0 0 1,0 1-1,-1-1 0,1 0 0,0 0 0,0 0 1,-1-1-1,1 1 0,0 0 0,0 0 1,-1 0-1,1 0 0,0 0 0,0 0 1,-1 0-1,1 0 0,0 0 0,0-1 1,0 1-1,-1 0 0,1 0 0,0 0 0,0 0 1,0-1-1,-1 1 0,1 0 0,0 0 1,0 0-1,0-1 0,0 1 0,0 0 1,0 0-1,0-1 0,-1 1 0,1 0 1,0 0-1,0-1 0,0 1 0,0 0 0,0 0 1,0-1-1,0 1 0,0 0 0,0 0 1,0-1-1,0 1 0,1 0 0,-1 0 1,0-1-1,-1-15-276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3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13971,'4'6'1440,"2"4"-1024,0 3-168,2 3 673,1 2-481,0 4-80,8 4-80,-1-1-64,2 4-128,-1 3-24,1-2-56,-3 1-168,1-2-304,0-2-72,-7-7 416,-2-1-96,-2-6-96</inkml:trace>
  <inkml:trace contextRef="#ctx0" brushRef="#br0" timeOffset="1">1 278 15507,'7'0'1505,"11"0"-857,5-1-248,7-1 640,3-2-256,5-2-784,-2-1-1472,2-10 1472,-3-3-264,-11-9-320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13955,'0'20'1336,"0"5"-1000,-8 8-144,0 5 937,-2 5-865,0 3-144,-2 0-176,4-3-88,1-11-128,-2-5-96,5-10-121,-1-6 321,1-15-424,4-12 376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14035,'-28'7'1765,"7"-3"-552,0 1 0,0 1 1,0 1-1,-29 13 0,49-19-1198,-1 0 0,1 0-1,-1-1 1,1 1 0,0 0 0,-1 0 0,1 0-1,0 1 1,-1-1 0,1 0 0,0 0-1,0 1 1,0-1 0,0 0 0,0 1 0,0-1-1,1 1 1,-1-1 0,0 1 0,0 2 0,1-3-31,1 0 1,-1 1-1,0-1 1,1 0 0,-1 0-1,1 0 1,-1 0 0,1 0-1,-1 0 1,1 0-1,0 0 1,-1-1 0,1 1-1,0 0 1,0 0 0,0 0-1,0-1 1,0 1-1,-1 0 1,1-1 0,0 1-1,0-1 1,1 1 0,-1-1-1,0 0 1,0 1-1,0-1 1,0 0 0,2 0-1,20 5-631,33 2 0,19 3-519,-68-8 1038,1 0 1,-1 0-1,0 0 1,0 1-1,0 0 1,-1 1-1,10 5 1,-16-9 127,1 1 1,0-1 0,-1 0-1,1 1 1,0-1 0,-1 1 0,1-1-1,-1 1 1,1-1 0,-1 1 0,1 0-1,-1-1 1,1 1 0,-1 0-1,0-1 1,1 1 0,-1 0 0,0-1-1,1 1 1,-1 0 0,0 0-1,0-1 1,0 1 0,0 0 0,0 0-1,0 0 1,0-1 0,0 1 0,0 0-1,0 1 1,-1 0 27,0-1 1,-1 1-1,1-1 1,0 1-1,0-1 1,-1 1-1,1-1 1,-1 0-1,1 0 1,-1 0-1,1 1 0,-3 0 1,-6 3 241,-1 0 0,-22 6 0,7-4 26,0-1-1,0-1 0,-51 2 0,77-7-302,-20-1-352,20 1 351,-1 0 0,1 0 1,0 0-1,-1 0 0,1-1 1,-1 1-1,1 0 0,0 0 0,-1 0 1,1 0-1,-1 0 0,1 0 1,0-1-1,-1 1 0,1 0 1,0 0-1,-1-1 0,1 1 1,0 0-1,0 0 0,-1-1 0,1 1 1,0 0-1,0-1 0,-1 1 1,1 0-1,0-1 0,0 1 1,0-1-1,0 1 0,0 0 1,-1-1-1,1 1 0,0-1 0,0 1 1,0 0-1,0-1 0,0 1 1,0-1-1,0 1 0,0 0 1,1-1-1,-1 1 0,0-1 1,7-8-239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3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12683,'2'26'608,"1"-1"1,1 1-1,1-1 0,9 28 1,-9-39-354,0 0 0,1 0 0,1 0 0,0-1 1,0 0-1,1-1 0,1 0 0,15 17 0,-23-28-181,1 1-1,0 0 1,-1-1 0,1 0-1,0 1 1,0-1-1,0 0 1,-1 0 0,1 0-1,0 0 1,1 0-1,-1 0 1,0 0 0,0-1-1,0 1 1,0-1 0,1 0-1,1 1 1,-2-2 14,0 1 1,0-1-1,0 0 1,0 1-1,-1-1 1,1 0-1,0 0 1,0 0-1,-1 0 1,1 0-1,-1 0 1,1-1-1,-1 1 0,0-1 1,1 1-1,-1-1 1,0 1-1,0-1 1,0 0-1,1-2 1,7-13 366,-1-1-1,0 0 1,-2 0-1,7-31 1,10-80 509,-22 119-916,11-115-1065,-10 114 772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13795,'-5'7'1272,"7"2"-776,10-5-200,11-1 721,8 0-385,17-3-304,6-2-152,12-3-336,1-3-232,5-2-528,1-3 743,-5 1-191,-5-1-136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16804,'0'3'1288,"-1"0"-1016,1-2-144,3 1 312,7-1-344,4-1-504,3-1-224,5-3 480,1-1-152,3 1-136</inkml:trace>
  <inkml:trace contextRef="#ctx0" brushRef="#br0" timeOffset="1">190 12 13235,'-11'18'1448,"-1"-1"-1008,1 4-176,2 4 432,3-2-367,4-2 39,4-7-144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15811,'-8'38'1449,"0"-3"-1009,4 0-264,3-2 264,1-2-360,4-3-1112,3-5 1008,2-3-376,-1-2-185</inkml:trace>
  <inkml:trace contextRef="#ctx0" brushRef="#br0" timeOffset="1">49 416 12539,'0'33'1776,"0"-3"-984,0-7-248,0-4 1321,5-8-929,-2-2-136,-1-8-608,1-2 1777,-3-6-1681,-3-6 72,-1-6-40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14211,'8'26'849,"-2"1"1,0-1-1,2 51 0,-6 81 577,-2-152-1377,-1 22 360,-1 0 1,-1-1 0,-8 32 0,5-44 270,6-15-657,0 0-1,0 0 0,0 0 0,0 0 0,-1 0 0,1 0 0,0 0 0,0 0 1,0 0-1,0 0 0,-1 0 0,1 0 0,0 0 0,0 0 0,0 0 0,0 0 1,0 0-1,-1 0 0,1 0 0,0 0 0,0 0 0,0 0 0,0 0 0,-1 0 1,1 0-1,0 0 0,0 0 0,0 0 0,0-1 0,0 1 0,0 0 0,-1 0 1,1 0-1,0 0 0,0 0 0,0 0 0,0-1 0,0 1 0,0 0 1,0 0-1,0 0 0,0 0 0,0-1 0,-2-2 127,1 0 1,0-1-1,0 1 0,0-1 0,0 1 1,1-6-1,-3-48 237,4-1 0,9-75 0,-9 119-436,1 0 0,0 1 0,2-1 1,-1 1-1,12-27 0,-12 35 15,-1 0 1,2 0-1,-1 0 0,1 0 0,-1 0 0,1 1 0,1-1 0,-1 1 1,0 0-1,1 0 0,0 1 0,0-1 0,0 1 0,1 0 0,-1 1 1,7-3-1,0 1-146,0 1 1,1 0 0,-1 1 0,0 0-1,21 0 1,-33 2 164,1 0-1,-1-1 1,1 1-1,0 0 1,-1 0-1,1 0 1,-1 0-1,1 0 1,0 1-1,-1-1 1,1 0-1,-1 0 1,1 0-1,0 0 1,-1 1 0,1-1-1,-1 0 1,1 1-1,-1-1 1,1 0-1,-1 1 1,1-1-1,-1 0 1,1 1-1,-1-1 1,0 1-1,1 0 1,-1 0 6,0 0 0,0 0 0,0 0 0,0 0 0,0-1 0,0 1 0,-1 0 0,1 0 0,0 0 0,0 0 1,-1-1-1,1 1 0,-1 0 0,1 0 0,-1-1 0,0 2 0,-30 29 47,28-29-36,-14 13 33,7-4-160,-1-2 1,0 1 0,-1-1-1,0-1 1,-1 0-1,-20 10 1,33-18 119,-1 0 1,1 0-1,0 0 1,0 0-1,0 0 1,-1 1-1,1-1 1,0 0-1,0 0 1,-1 0-1,1 0 1,0 0-1,0 0 1,-1 0-1,1 0 1,0 0-1,0 0 1,-1 0-1,1 0 1,0 0-1,0-1 0,-1 1 1,1 0-1,0 0 1,0 0-1,0 0 1,-1 0-1,1 0 1,0 0-1,0-1 1,0 1-1,-1 0 1,1 0-1,0 0 1,0-1-1,0 1 1,0 0-1,0 0 1,-1 0-1,1-1 1,0 1-1,0 0 1,0 0-1,0-1 1,0 1-1,0 0 1,3-13-154,15-9-141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15523,'-2'4'255,"0"1"0,-1-1 0,0 0-1,0 0 1,0 0 0,0 0 0,0 0-1,-1-1 1,-7 6 0,-6 8 450,3-1-324,0 0 0,2 1 0,-19 33 0,25-40-380,1 1 1,1 0-1,-1 1 1,2-1-1,0 1 1,0 0 0,1-1-1,-1 14 1,6-13-245,6-12-335,-7-1 466,0-1 0,0 1 0,0-1 0,0 0-1,-1 1 1,1-1 0,0 0 0,1-3 0,3-5-181,0-1 1,0 0-1,-2 0 1,1-1-1,-1 0 1,-1 1-1,4-24 0,-9 17 492,2 17-181,0 1 0,0 0 0,0 0 0,0 0 0,0-1 0,-1 1 0,1 0 0,0 0 0,0 0 1,0-1-1,-1 1 0,1 0 0,0 0 0,0 0 0,-1 0 0,1 0 0,0 0 0,0 0 0,-1-1 0,1 1 0,0 0 0,0 0 0,-1 0 0,1 0 0,0 0 0,-1 0 0,1 0 0,0 0 0,0 0 0,-1 0 1,1 1-1,0-1 0,-1 0 0,0 1 48,-1 0 1,1 0-1,-1 0 1,1 0 0,-1 0-1,1 1 1,0-1-1,0 0 1,0 1 0,-1-1-1,1 1 1,1 0-1,-1-1 1,0 1 0,0 2-1,-2 3 38,1 0 0,0 0 0,1 0 0,0 0 0,0 1 0,0-1 0,2 14 0,-1-17-63,0 0 0,1 1 0,0-1 0,0 0 0,0 0-1,0 0 1,1 0 0,-1 0 0,1 0 0,0-1 0,0 1 0,1 0-1,-1-1 1,1 0 0,3 4 0,-6-6-34,1-1 1,-1 0-1,0 1 1,0-1-1,1 0 1,-1 1-1,0-1 1,1 0-1,-1 0 1,0 1-1,1-1 1,-1 0-1,1 0 1,-1 0-1,0 1 1,1-1-1,-1 0 1,1 0-1,-1 0 1,1 0-1,-1 0 0,0 0 1,1 0-1,-1 0 1,1 0-1,-1 0 1,1 0-1,-1 0 1,1 0-1,-1 0 1,1-1-1,3-12 132,-6-20 22,0 22 9,-1 0 0,-1 0 1,1 1-1,-2 0 0,0 0 0,0 0 1,-1 0-1,-13-17 0,5 7 493,14 20-658,0 0 0,0-1-1,0 1 1,0 0 0,0-1 0,0 1 0,0 0 0,1 0 0,-1-1 0,0 1 0,0 0 0,0 0 0,0-1-1,0 1 1,0 0 0,0 0 0,0-1 0,1 1 0,-1 0 0,0 0 0,0 0 0,0-1 0,1 1-1,-1 0 1,0 0 0,0 0 0,0 0 0,1-1 0,-1 1 0,0 0 0,0 0 0,1 0 0,-1 0-1,0 0 1,0 0 0,1 0 0,-1 0 0,0 0 0,1 0 0,-1 0 0,0 0 0,0 0 0,1 0 0,-1 0-1,0 0 1,1 0 0,15-1-151,49 5 35,-18 1-18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14699,'4'6'1512,"-11"14"-975,-6 5-241,-7 13 1408,-4 6-1080,-3 11-432,-2 1-80,0 2-104,1-5-72,5-8-248,1-8-144,2-11-208,3-8 496,3-18-120,6-2-64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15923,'7'16'1857,"2"1"-1177,-1 4-240,4 2 816,3 0-392,4 3-127,2-3-265,0-2-104,0-3-368,-1-5-216,-3-8-592,2-2 2048,-9-6-1264,-4-4 0,-6-7-16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14123,'4'2'214,"0"0"0,0 0 0,-1 0-1,1 0 1,-1 1 0,1-1 0,-1 1 0,0 0 0,0 0 0,-1 1 0,1-1-1,0 0 1,-1 1 0,0-1 0,0 1 0,0 0 0,0 0 0,-1 0-1,0 0 1,1 0 0,-1 0 0,0 8 0,0 5-210,0 0 1,-2 0-1,0 0 1,-5 24-1,1 0 288,-5 21-89,12-75-286,0 0 0,-1 0 0,-1 0 0,0 0 0,-1 0-1,0 0 1,-1 0 0,0 0 0,-1 0 0,-1 0 0,0 1 0,-1 0 0,-12-23 0,17 34 57,0 1 0,0-1 0,0 1 0,-1-1 0,1 0 1,0 1-1,-1-1 0,1 1 0,-1 0 0,1-1 0,0 1 0,-1-1 0,1 1 0,-1-1 0,1 1 1,-1 0-1,1 0 0,-1-1 0,1 1 0,-1 0 0,0 0 0,1-1 0,-1 1 0,0 0 0,-2 12-254,7 23 128,1-13 228,2 1 0,0-1 0,12 23 0,-16-37 14,1 0 0,1 0 1,-1 0-1,1-1 0,1 1 0,-1-1 1,1-1-1,0 1 0,1-1 0,0 0 0,8 5 1,-14-10-84,0-1 0,0 1 0,0 0 1,0-1-1,0 1 0,0-1 1,0 1-1,0-1 0,0 0 0,0 0 1,0 1-1,0-1 0,0 0 0,0 0 1,0 0-1,1 0 0,-1 0 1,0 0-1,0 0 0,0-1 0,0 1 1,0 0-1,0-1 0,0 1 0,0-1 1,0 1-1,2-2 0,-2 1 0,1-1 0,-1 0-1,1 0 1,-1 0-1,0 0 1,1 0-1,-1 0 1,0 0 0,0 0-1,-1 0 1,1-1-1,0-2 1,2-8 9,-1 0 0,-1 0 0,0-18 0,-1 21 146,0 7-268,-1 0 1,1-1 0,0 1 0,0-1-1,0 1 1,1-1 0,-1 1 0,1 0 0,0-1-1,0 1 1,0 0 0,0 0 0,1-1 0,-1 1-1,1 0 1,0 0 0,4-4 0,5-4-215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27:4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62 13547,'-8'-6'200,"1"-1"0,-2 1 0,1 0 1,-1 1-1,1 0 0,-1 0 0,-1 1 0,1 0 1,-1 1-1,1 0 0,-18-3 0,15 5-122,1 0 0,-1 1 1,1 0-1,-1 1 0,1 1 0,0 0 0,-1 0 0,1 1 1,0 0-1,-13 6 0,-3 4-55,1 0 0,0 2 1,1 0-1,0 2 0,2 1 0,0 1 1,1 1-1,-21 24 0,6-1-17,2 1 1,1 3-1,-33 63 1,45-72 1,3 2 0,1 0 0,2 1 0,-21 85 0,32-107 1,2 1 0,0 0 0,1 0 0,1 0 0,1 0 0,1 0 0,1 0 0,0 0 0,2 0 0,0-1 0,1 1 0,1-1 0,10 21 0,-10-28 20,0-1-1,1 0 1,1-1-1,0 0 1,0 0-1,1 0 0,0-1 1,1-1-1,0 1 1,0-2-1,1 1 1,0-1-1,0-1 1,0 0-1,1-1 1,16 5-1,-12-5 49,0 0 0,1-2-1,0 0 1,-1-1 0,1 0 0,0-2-1,0 0 1,0-1 0,0 0 0,0-2-1,-1 0 1,18-5 0,-5-3 55,0-1-1,0-1 1,-1-1 0,0-2-1,-2 0 1,0-2-1,-1-1 1,0-1 0,-2-1-1,-1-2 1,29-35 0,-14 11 9,-3-1 0,-3-2 0,-1-2 1,-3 0-1,26-69 0,-43 97-159,-2-1 0,-1-1 0,0 1 0,-2-1 0,-1 0 0,-2 0-1,0-1 1,-3-36 0,0 52-41,0 1 0,-1-1-1,-1 1 1,0 0 0,0 0-1,-1 0 1,0 0-1,-1 1 1,0-1 0,-7-9-1,6 12-7,1 0-1,-1 1 0,-1 0 0,1 0 1,-1 0-1,0 1 0,-1 0 0,1 1 1,-1-1-1,0 2 0,0-1 0,0 1 1,-16-4-1,13 4 1,0 1 0,0 0 0,0 1 0,-16-1 0,7 4-161,-36 6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4T07:26:0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16259,'-9'11'586,"1"-1"0,0 1 0,0 0 0,1 1 0,-9 19 0,-23 65 1108,37-91-1580,-43 133 1650,40-119-1571,1 1 1,1-1-1,1 1 1,0-1-1,2 27 1,0-44-187,0 1 1,0-1-1,0 0 1,0 1-1,0-1 0,1 0 1,-1 0-1,1 0 1,0 1-1,-1-1 0,1 0 1,0 0-1,0 0 1,1 0-1,-1 0 0,0 0 1,1-1-1,-1 1 1,1 0-1,-1-1 0,1 1 1,0-1-1,0 1 1,-1-1-1,1 0 1,0 0-1,0 0 0,0 0 1,1 0-1,-1 0 1,0 0-1,0-1 0,0 1 1,1-1-1,-1 0 1,0 0-1,0 0 0,1 0 1,-1 0-1,0 0 1,0 0-1,1-1 0,-1 1 1,3-2-1,6-1-70,0 0 0,1-1 0,-1-1 0,-1 0-1,1-1 1,-1 1 0,12-10 0,-2-1-296,-2-1 0,1-1 0,23-30 0,-42 48 351,0 0 1,0 0-1,0 0 1,0 0-1,0 0 1,0 0 0,0 0-1,0 0 1,0 0-1,0 0 1,0 0-1,0 1 1,0-1 0,0 0-1,1 0 1,-1 0-1,0 0 1,0 0-1,0 0 1,0 0 0,0 0-1,0 0 1,0 0-1,0 0 1,0 0-1,0 0 1,0 0 0,0 0-1,0 0 1,0 0-1,1 0 1,-1 0 0,0 0-1,0 0 1,0 0-1,0 0 1,0 0-1,0 0 1,0 0 0,0 0-1,0 0 1,0 0-1,0 0 1,0 0-1,0 0 1,1 0 0,-1 0-1,0 0 1,0 0-1,0 0 1,0 0-1,0-1 1,-3 14-107,-5 15 92,4-18 6,-13 43 130,16-49-133,0 1 0,0-1 0,0 0 0,1 1 0,0-1 0,0 1 0,0-1 0,0 1 0,2 7 0,-2-11 33,1-1 0,-1 1 0,0-1 0,1 1 0,-1 0-1,0-1 1,1 1 0,-1-1 0,1 1 0,-1-1 0,1 1 0,-1-1 0,1 1 0,0-1-1,-1 1 1,1-1 0,-1 0 0,1 0 0,0 1 0,-1-1 0,1 0 0,0 0 0,-1 1-1,1-1 1,0 0 0,-1 0 0,2 0 0,21-3 296,-20 3-383,15-4 110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8:5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3 10834,'0'0'1,"0"0"-1,0 0 1,0 0 0,-1 0-1,1 0 1,0 0-1,0 0 1,0 0-1,0 0 1,0 0-1,0 0 1,0 0 0,0 0-1,0 0 1,0 0-1,0 0 1,-1 0-1,1 0 1,0 0-1,0 0 1,0 0-1,0 0 1,0 0 0,0 0-1,0 0 1,0 0-1,0 0 1,0-1-1,0 1 1,0 0-1,0 0 1,0 0 0,0 0-1,0 0 1,0 0-1,0 0 1,0 0-1,0 0 1,0 0-1,0 0 1,0 0 0,0-1-1,0 1 1,0 0-1,0 0 1,0 0-1,0 0 1,0 0-1,0 0 1,0 0 0,0 0-1,0 0 1,0 0-1,0 0 1,0 0-1,0-1 1,0 1-1,0 0 1,0 0 0,0 0-1,0 0 1,-12 5 14,-20 14 7,7-1 6,2 0-1,0 2 1,0 0-1,2 2 0,-24 31 1,14-11 22,1 2 0,-28 56 0,12-9-33,4 2 1,4 1-1,5 3 0,-35 158 1,62-220-31,0 0 1,3 1 0,1 0-1,1 0 1,2-1 0,1 1-1,2 0 1,17 65 0,-16-82-8,2 0 1,0-1-1,1 1 1,1-2-1,0 1 1,1-1-1,1-1 1,1 0-1,0 0 1,1-1 0,1-1-1,0 0 1,1-1-1,0-1 1,1 0-1,1-1 1,29 15-1,-21-16 9,0 0 0,1-2 1,0-1-1,1-1 0,-1-1 0,1-1 0,0-1 0,0-2 0,0-1 0,51-6 0,-17-3 7,-1-3 0,-1-2-1,102-40 1,-52 8-18,-2-5-1,-3-4 1,-2-5 0,-3-4 0,-3-5-1,146-134 1,-179 143 61,-3-2 1,-3-4-1,-3-1 1,89-146-1,-131 191 65,-1 1-1,-2-2 0,0 1 0,-1-1 1,-1-1-1,7-40 0,-13 55-41,0-1 1,0 1-1,-1-1 0,0 1 0,-1-1 1,0 1-1,0-1 0,-1 1 0,-1 0 0,1-1 1,-1 1-1,-1 1 0,0-1 0,0 0 0,0 1 1,-1 0-1,-1 0 0,1 0 0,-12-11 0,2 6 37,0 1 0,0 1-1,-1 1 1,0 0 0,0 1-1,-1 1 1,-1 0 0,-23-6-1,-13-2 42,-84-12 1,-208-9-244,-5 24-284,141 7 232,103 3 101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9:4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10370,'76'1'2935,"61"-1"-1504,364-47-410,234-7-1040,156 77 178,864-49-93,-1113-26-68,318-23 4,117 47 17,-619 23-14,-266 5-72,164-7-122,-277-2 149,-8-9-32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9:4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12483,'0'0'25,"0"1"1,0-1 0,0 0 0,0 0 0,-1 1-1,1-1 1,0 0 0,0 1 0,0-1 0,0 0-1,0 1 1,0-1 0,0 0 0,0 1 0,0-1-1,0 0 1,0 1 0,0-1 0,0 0 0,0 1-1,0-1 1,0 1 0,0-1 0,0 0-1,0 0 1,0 1 0,1-1 0,-1 0 0,0 1-1,0-1 1,0 0 0,1 1 0,-1-1 0,0 0-1,0 0 1,1 0 0,-1 1 0,0-1 0,0 0-1,1 0 1,-1 0 0,0 1 0,1-1 0,-1 0-1,0 0 1,1 0 0,-1 0 0,0 0 0,1 0-1,-1 0 1,0 0 0,1 0 0,-1 0-1,1 0 1,23 1 243,-23-1-243,49-5 229,0-1 1,81-23-1,-71 14-84,71-7 1,-83 19-131,0 1 1,68 8-1,94 22 27,94 7 21,-110-33-41,-58-3-22,222 29-1,-203-2-8,278 37-12,1260-7-37,-651-58 51,-234 3-12,64-44-48,-2-43-10,-740 72 47,-37 4 4,1071-106 31,2 42-1,1032 31 74,-1191 91-309,-982-44-150,-17-3 259,-1 0 0,0 0 0,0-1 0,0 0 0,10 0 0,-24 1-103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9:4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6785,'52'6'867,"1"-3"-1,0-1 1,91-11-1,-13 2 40,224 15 295,62-2-471,-231-17-227,149-6 482,2 23-308,197 45-390,39 2-233,-250-33-21,510-33 1,-78-73 24,-193 18 9,102 42-55,-649 26-43,1 0 0,0-1 0,-1-1 0,27-6 0,-19 0-25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39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176 9474,'-27'-7'880,"0"-1"0,1 0 1,0-2-1,0-2 0,-39-22 0,40 19-959,1 2-1,-2 1 1,1 1-1,-2 1 1,1 2-1,-2 0 1,1 2-1,0 1 1,-1 1-1,0 1 1,0 2 0,0 1-1,0 1 1,0 1-1,0 1 1,-30 8-1,-233 84 597,194-60-112,80-29-328,0 1 0,1 0 0,0 1 0,-20 14 0,27-15-63,1-1 1,0 1-1,0 1 0,1-1 0,0 1 0,1 0 1,-1 1-1,-8 15 0,-2 13-46,1 0-1,1 0 1,3 2-1,-10 46 1,-20 161-129,20-20 84,21-200 75,2-1 0,0 1 1,2-1-1,1 0 0,0 1 1,16 43-1,-14-55 3,0-1 0,1 0 0,0 0-1,1-1 1,0 0 0,1 0 0,1-1 0,-1 0 0,14 10-1,-6-7-5,1 0 0,0-2 0,1 0 0,0-2 0,32 14 0,-7-9-45,0-1 0,1-2 0,0-2 0,1-2 1,56 2-1,-17-8-160,0-3 0,0-4 0,0-4 0,-1-3 1,0-4-1,-2-4 0,0-3 0,89-38 0,-104 30 205,0-2-1,-3-3 1,-1-3-1,-2-3 1,-1-2-1,84-82 1,-107 89 177,-1-3 1,58-82 0,-78 97-75,0-2 0,-2 0 0,0 0 0,-2-2 0,-2 1 0,11-44 0,-18 59-68,-1 0 0,-1-1 0,0 1 0,-1-1 0,0 1 0,-1-1 0,-1 1 0,0-1 0,-1 1 0,0 0 0,-1 0 0,-1 0 0,-7-16 0,3 13-13,0 0 1,-1 0-1,0 1 0,-2 1 1,0 0-1,0 0 0,-1 1 1,-1 1-1,-22-16 0,8 9-74,-1 2 1,-1 1-1,-1 1 0,0 2 0,-61-18 0,28 15-65,-1 3 0,-71-5-1,32 9-30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0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9314,'1'2'97,"0"0"1,0 0-1,0-1 0,0 1 0,1 0 1,-1-1-1,1 1 0,-1-1 0,1 0 1,0 0-1,-1 1 0,1-1 0,0 0 1,0-1-1,0 1 0,2 1 0,37 9 529,-35-10-458,38 8 309,83 4 0,51-11-416,-90-2 8,461 25 480,-542-24-543,372 28 167,3-31-164,98-50 31,116-7 34,-162 40-31,218-14 30,184-15-52,-636 37-11,44-9-36,-211 16 25,45-3-12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9690,'-3'36'353,"30"-30"-543,-12 1 266,0-1 1,0 0-1,23 5 0,-30-10-79,1 0 1,-1 0-1,0-1 0,1 0 0,-1 0 0,0-1 0,1 0 1,13-3-1,76-25 33,87-18 152,-112 35-133,254-52 497,-245 45-240,163-15-1,88 28-104,51 3-89,83 5-61,26 38-37,-258-26-17,354-25 0,375-14 33,-110 17-35,-456-12 50,-272 20-21,145 20-1,-209-12-22,271 31 47,1-23-93,-170-19-45,258 5-372,230 26 27,-468-9-1223,-148-14 1357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1575 93 6745,'-314'-37'2794,"288"33"-2524,-1 1 0,0 1 0,0 2 0,0 0 0,-32 6 0,-133 30 646,175-32-848,-31 8 29,0 1 0,0 3 0,2 2 0,0 2 1,1 1-1,2 3 0,0 2 0,-54 42 0,71-48-75,-152 126 129,144-115-130,2 1 0,1 2 1,-27 38-1,53-65-22,0 0 0,0 0 1,1 1-1,0 0 0,1 0 1,-4 11-1,6-17-1,1 0-1,-1 0 1,1 0 0,0 0-1,-1 0 1,1 0 0,0-1 0,1 1-1,-1 0 1,0 0 0,0 0 0,1 0-1,-1 0 1,1 0 0,0 0-1,-1 0 1,1 0 0,0-1 0,0 1-1,0 0 1,1-1 0,-1 1 0,0-1-1,0 1 1,1-1 0,-1 0-1,1 1 1,-1-1 0,1 0 0,0 0-1,-1 0 1,5 1 0,12 7-15,1-2 0,1-1 0,32 7 0,65 5-5,-53-9 8,274 19-28,2-28 29,-143-2 12,411 18-13,149-1-3,-577-20 32,494 3 17,-371 38-33,-198-20 3,156 5 1,-215-21-65,0-3 1,0-1 0,46-11-1,-82 13 54,0-1 0,-1-1 0,1 0 0,-1 0-1,0-1 1,0 0 0,0 0 0,-1-1 0,0 0-1,0-1 1,-1 1 0,0-2 0,0 1-1,0-1 1,8-13 0,-10 14 27,-1-1-1,1 0 1,-2 0 0,1 0 0,-1 0-1,0-1 1,-1 1 0,0-1-1,0 0 1,-1 0 0,0 0 0,0 0-1,-1 0 1,0 1 0,-1-1-1,0 0 1,-4-14 0,-12-26 151,-3 2 0,-1 0 0,-43-66 0,63 112-167,-12-22 41,-2 1 0,0 0 0,-30-31 0,33 41-42,0 0 1,-1 1 0,-1 1-1,0 1 1,0 0 0,-29-14-1,2 7-48,0 1 0,-75-15 0,-92-5-134,164 29 140,-70-11-85,-270-36-315,-2 27-16,-132 59 62,5 41 450,-202 21-1333,584-87 1095,12-3-76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5108 9994,'295'-248'3108,"-65"51"-2394,298-206-16,-160 135 88,32-23-20,155-106-706,-127 76-1220,431-333-3864,-184 141 2944,14 15 3660,-91 93 1431,-385 265-2214,749-476 1127,-726 473-1809,-214 129-105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7:40:2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14291,'-16'4'216,"2"1"-1,-1 0 1,0 1-1,1 1 1,0 0-1,1 1 1,0 1-1,0 0 1,-23 21-1,12-7-188,2 1-1,0 1 1,-31 49 0,15-14-7,3 2 0,3 1 0,2 2 0,4 0 0,-23 85 0,47-141-15,-4 11 5,-3 34-1,8-48 1,0 0 1,1 0-1,0 0 0,1 0 0,0 1 1,0-1-1,0 0 0,0 0 0,5 11 1,-4-14 9,1 1 1,-1-1-1,1 1 1,0-1-1,0 0 1,0 0-1,1 0 1,-1 0-1,1-1 0,-1 1 1,1-1-1,0 0 1,0 0-1,0 0 1,0-1-1,0 1 1,0-1-1,1 0 1,-1 0-1,0-1 1,6 1-1,13 1 119,-1-1-1,39-3 1,-61 2-139,57-6 270,-2-2 0,89-24 0,101-52-565,-185 58-276,-1-3 1,-1-2-1,93-67 0,-49 23 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2C6A728-36D1-46EC-9F7C-DD2628A2BF4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20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4387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22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30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37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4CEDE0-409F-46AA-B625-B229F6EC72C7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561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11.10.2023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6.png"/><Relationship Id="rId21" Type="http://schemas.openxmlformats.org/officeDocument/2006/relationships/customXml" Target="../ink/ink1000.xml"/><Relationship Id="rId42" Type="http://schemas.openxmlformats.org/officeDocument/2006/relationships/image" Target="../media/image574.png"/><Relationship Id="rId47" Type="http://schemas.openxmlformats.org/officeDocument/2006/relationships/customXml" Target="../ink/ink1013.xml"/><Relationship Id="rId63" Type="http://schemas.openxmlformats.org/officeDocument/2006/relationships/customXml" Target="../ink/ink1021.xml"/><Relationship Id="rId68" Type="http://schemas.openxmlformats.org/officeDocument/2006/relationships/image" Target="../media/image587.png"/><Relationship Id="rId84" Type="http://schemas.openxmlformats.org/officeDocument/2006/relationships/image" Target="../media/image596.png"/><Relationship Id="rId16" Type="http://schemas.openxmlformats.org/officeDocument/2006/relationships/image" Target="../media/image561.png"/><Relationship Id="rId11" Type="http://schemas.openxmlformats.org/officeDocument/2006/relationships/customXml" Target="../ink/ink995.xml"/><Relationship Id="rId32" Type="http://schemas.openxmlformats.org/officeDocument/2006/relationships/image" Target="../media/image569.png"/><Relationship Id="rId37" Type="http://schemas.openxmlformats.org/officeDocument/2006/relationships/customXml" Target="../ink/ink1008.xml"/><Relationship Id="rId53" Type="http://schemas.openxmlformats.org/officeDocument/2006/relationships/customXml" Target="../ink/ink1016.xml"/><Relationship Id="rId58" Type="http://schemas.openxmlformats.org/officeDocument/2006/relationships/image" Target="../media/image582.png"/><Relationship Id="rId74" Type="http://schemas.openxmlformats.org/officeDocument/2006/relationships/image" Target="../media/image590.png"/><Relationship Id="rId79" Type="http://schemas.openxmlformats.org/officeDocument/2006/relationships/customXml" Target="../ink/ink1029.xml"/><Relationship Id="rId5" Type="http://schemas.openxmlformats.org/officeDocument/2006/relationships/customXml" Target="../ink/ink992.xml"/><Relationship Id="rId19" Type="http://schemas.openxmlformats.org/officeDocument/2006/relationships/customXml" Target="../ink/ink999.xml"/><Relationship Id="rId14" Type="http://schemas.openxmlformats.org/officeDocument/2006/relationships/image" Target="../media/image560.png"/><Relationship Id="rId22" Type="http://schemas.openxmlformats.org/officeDocument/2006/relationships/image" Target="../media/image564.png"/><Relationship Id="rId27" Type="http://schemas.openxmlformats.org/officeDocument/2006/relationships/customXml" Target="../ink/ink1003.xml"/><Relationship Id="rId30" Type="http://schemas.openxmlformats.org/officeDocument/2006/relationships/image" Target="../media/image568.png"/><Relationship Id="rId35" Type="http://schemas.openxmlformats.org/officeDocument/2006/relationships/customXml" Target="../ink/ink1007.xml"/><Relationship Id="rId43" Type="http://schemas.openxmlformats.org/officeDocument/2006/relationships/customXml" Target="../ink/ink1011.xml"/><Relationship Id="rId48" Type="http://schemas.openxmlformats.org/officeDocument/2006/relationships/image" Target="../media/image577.png"/><Relationship Id="rId56" Type="http://schemas.openxmlformats.org/officeDocument/2006/relationships/image" Target="../media/image581.png"/><Relationship Id="rId64" Type="http://schemas.openxmlformats.org/officeDocument/2006/relationships/image" Target="../media/image585.png"/><Relationship Id="rId69" Type="http://schemas.openxmlformats.org/officeDocument/2006/relationships/customXml" Target="../ink/ink1024.xml"/><Relationship Id="rId77" Type="http://schemas.openxmlformats.org/officeDocument/2006/relationships/customXml" Target="../ink/ink1028.xml"/><Relationship Id="rId8" Type="http://schemas.openxmlformats.org/officeDocument/2006/relationships/image" Target="../media/image557.png"/><Relationship Id="rId51" Type="http://schemas.openxmlformats.org/officeDocument/2006/relationships/customXml" Target="../ink/ink1015.xml"/><Relationship Id="rId72" Type="http://schemas.openxmlformats.org/officeDocument/2006/relationships/image" Target="../media/image589.png"/><Relationship Id="rId80" Type="http://schemas.openxmlformats.org/officeDocument/2006/relationships/image" Target="../media/image594.png"/><Relationship Id="rId85" Type="http://schemas.openxmlformats.org/officeDocument/2006/relationships/customXml" Target="../ink/ink1032.xml"/><Relationship Id="rId3" Type="http://schemas.openxmlformats.org/officeDocument/2006/relationships/customXml" Target="../ink/ink991.xml"/><Relationship Id="rId12" Type="http://schemas.openxmlformats.org/officeDocument/2006/relationships/image" Target="../media/image559.png"/><Relationship Id="rId17" Type="http://schemas.openxmlformats.org/officeDocument/2006/relationships/customXml" Target="../ink/ink998.xml"/><Relationship Id="rId25" Type="http://schemas.openxmlformats.org/officeDocument/2006/relationships/customXml" Target="../ink/ink1002.xml"/><Relationship Id="rId33" Type="http://schemas.openxmlformats.org/officeDocument/2006/relationships/customXml" Target="../ink/ink1006.xml"/><Relationship Id="rId38" Type="http://schemas.openxmlformats.org/officeDocument/2006/relationships/image" Target="../media/image572.png"/><Relationship Id="rId46" Type="http://schemas.openxmlformats.org/officeDocument/2006/relationships/image" Target="../media/image576.png"/><Relationship Id="rId59" Type="http://schemas.openxmlformats.org/officeDocument/2006/relationships/customXml" Target="../ink/ink1019.xml"/><Relationship Id="rId67" Type="http://schemas.openxmlformats.org/officeDocument/2006/relationships/customXml" Target="../ink/ink1023.xml"/><Relationship Id="rId20" Type="http://schemas.openxmlformats.org/officeDocument/2006/relationships/image" Target="../media/image563.png"/><Relationship Id="rId41" Type="http://schemas.openxmlformats.org/officeDocument/2006/relationships/customXml" Target="../ink/ink1010.xml"/><Relationship Id="rId54" Type="http://schemas.openxmlformats.org/officeDocument/2006/relationships/image" Target="../media/image580.png"/><Relationship Id="rId62" Type="http://schemas.openxmlformats.org/officeDocument/2006/relationships/image" Target="../media/image584.png"/><Relationship Id="rId70" Type="http://schemas.openxmlformats.org/officeDocument/2006/relationships/image" Target="../media/image588.png"/><Relationship Id="rId75" Type="http://schemas.openxmlformats.org/officeDocument/2006/relationships/customXml" Target="../ink/ink1027.xml"/><Relationship Id="rId83" Type="http://schemas.openxmlformats.org/officeDocument/2006/relationships/customXml" Target="../ink/ink10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6.png"/><Relationship Id="rId15" Type="http://schemas.openxmlformats.org/officeDocument/2006/relationships/customXml" Target="../ink/ink997.xml"/><Relationship Id="rId23" Type="http://schemas.openxmlformats.org/officeDocument/2006/relationships/customXml" Target="../ink/ink1001.xml"/><Relationship Id="rId28" Type="http://schemas.openxmlformats.org/officeDocument/2006/relationships/image" Target="../media/image567.png"/><Relationship Id="rId36" Type="http://schemas.openxmlformats.org/officeDocument/2006/relationships/image" Target="../media/image571.png"/><Relationship Id="rId49" Type="http://schemas.openxmlformats.org/officeDocument/2006/relationships/customXml" Target="../ink/ink1014.xml"/><Relationship Id="rId57" Type="http://schemas.openxmlformats.org/officeDocument/2006/relationships/customXml" Target="../ink/ink1018.xml"/><Relationship Id="rId10" Type="http://schemas.openxmlformats.org/officeDocument/2006/relationships/image" Target="../media/image558.png"/><Relationship Id="rId31" Type="http://schemas.openxmlformats.org/officeDocument/2006/relationships/customXml" Target="../ink/ink1005.xml"/><Relationship Id="rId44" Type="http://schemas.openxmlformats.org/officeDocument/2006/relationships/image" Target="../media/image575.png"/><Relationship Id="rId52" Type="http://schemas.openxmlformats.org/officeDocument/2006/relationships/image" Target="../media/image579.png"/><Relationship Id="rId60" Type="http://schemas.openxmlformats.org/officeDocument/2006/relationships/image" Target="../media/image583.png"/><Relationship Id="rId65" Type="http://schemas.openxmlformats.org/officeDocument/2006/relationships/customXml" Target="../ink/ink1022.xml"/><Relationship Id="rId73" Type="http://schemas.openxmlformats.org/officeDocument/2006/relationships/customXml" Target="../ink/ink1026.xml"/><Relationship Id="rId78" Type="http://schemas.openxmlformats.org/officeDocument/2006/relationships/image" Target="../media/image592.png"/><Relationship Id="rId81" Type="http://schemas.openxmlformats.org/officeDocument/2006/relationships/customXml" Target="../ink/ink1030.xml"/><Relationship Id="rId86" Type="http://schemas.openxmlformats.org/officeDocument/2006/relationships/image" Target="../media/image597.png"/><Relationship Id="rId4" Type="http://schemas.openxmlformats.org/officeDocument/2006/relationships/image" Target="../media/image555.png"/><Relationship Id="rId9" Type="http://schemas.openxmlformats.org/officeDocument/2006/relationships/customXml" Target="../ink/ink994.xml"/><Relationship Id="rId13" Type="http://schemas.openxmlformats.org/officeDocument/2006/relationships/customXml" Target="../ink/ink996.xml"/><Relationship Id="rId18" Type="http://schemas.openxmlformats.org/officeDocument/2006/relationships/image" Target="../media/image562.png"/><Relationship Id="rId39" Type="http://schemas.openxmlformats.org/officeDocument/2006/relationships/customXml" Target="../ink/ink1009.xml"/><Relationship Id="rId34" Type="http://schemas.openxmlformats.org/officeDocument/2006/relationships/image" Target="../media/image570.png"/><Relationship Id="rId50" Type="http://schemas.openxmlformats.org/officeDocument/2006/relationships/image" Target="../media/image578.png"/><Relationship Id="rId55" Type="http://schemas.openxmlformats.org/officeDocument/2006/relationships/customXml" Target="../ink/ink1017.xml"/><Relationship Id="rId76" Type="http://schemas.openxmlformats.org/officeDocument/2006/relationships/image" Target="../media/image591.png"/><Relationship Id="rId7" Type="http://schemas.openxmlformats.org/officeDocument/2006/relationships/customXml" Target="../ink/ink993.xml"/><Relationship Id="rId71" Type="http://schemas.openxmlformats.org/officeDocument/2006/relationships/customXml" Target="../ink/ink1025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004.xml"/><Relationship Id="rId24" Type="http://schemas.openxmlformats.org/officeDocument/2006/relationships/image" Target="../media/image565.png"/><Relationship Id="rId40" Type="http://schemas.openxmlformats.org/officeDocument/2006/relationships/image" Target="../media/image573.png"/><Relationship Id="rId45" Type="http://schemas.openxmlformats.org/officeDocument/2006/relationships/customXml" Target="../ink/ink1012.xml"/><Relationship Id="rId66" Type="http://schemas.openxmlformats.org/officeDocument/2006/relationships/image" Target="../media/image586.png"/><Relationship Id="rId61" Type="http://schemas.openxmlformats.org/officeDocument/2006/relationships/customXml" Target="../ink/ink1020.xml"/><Relationship Id="rId82" Type="http://schemas.openxmlformats.org/officeDocument/2006/relationships/image" Target="../media/image59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90.xml"/><Relationship Id="rId21" Type="http://schemas.openxmlformats.org/officeDocument/2006/relationships/customXml" Target="../ink/ink1042.xml"/><Relationship Id="rId42" Type="http://schemas.openxmlformats.org/officeDocument/2006/relationships/image" Target="../media/image617.png"/><Relationship Id="rId63" Type="http://schemas.openxmlformats.org/officeDocument/2006/relationships/customXml" Target="../ink/ink1063.xml"/><Relationship Id="rId84" Type="http://schemas.openxmlformats.org/officeDocument/2006/relationships/image" Target="../media/image639.png"/><Relationship Id="rId138" Type="http://schemas.openxmlformats.org/officeDocument/2006/relationships/image" Target="../media/image1095.png"/><Relationship Id="rId107" Type="http://schemas.openxmlformats.org/officeDocument/2006/relationships/customXml" Target="../ink/ink1085.xml"/><Relationship Id="rId11" Type="http://schemas.openxmlformats.org/officeDocument/2006/relationships/customXml" Target="../ink/ink1037.xml"/><Relationship Id="rId32" Type="http://schemas.openxmlformats.org/officeDocument/2006/relationships/image" Target="../media/image612.png"/><Relationship Id="rId53" Type="http://schemas.openxmlformats.org/officeDocument/2006/relationships/customXml" Target="../ink/ink1058.xml"/><Relationship Id="rId74" Type="http://schemas.openxmlformats.org/officeDocument/2006/relationships/image" Target="../media/image634.png"/><Relationship Id="rId128" Type="http://schemas.openxmlformats.org/officeDocument/2006/relationships/image" Target="../media/image1090.png"/><Relationship Id="rId149" Type="http://schemas.openxmlformats.org/officeDocument/2006/relationships/customXml" Target="../ink/ink1106.xml"/><Relationship Id="rId5" Type="http://schemas.openxmlformats.org/officeDocument/2006/relationships/customXml" Target="../ink/ink1034.xml"/><Relationship Id="rId95" Type="http://schemas.openxmlformats.org/officeDocument/2006/relationships/customXml" Target="../ink/ink1079.xml"/><Relationship Id="rId22" Type="http://schemas.openxmlformats.org/officeDocument/2006/relationships/image" Target="../media/image607.png"/><Relationship Id="rId27" Type="http://schemas.openxmlformats.org/officeDocument/2006/relationships/customXml" Target="../ink/ink1045.xml"/><Relationship Id="rId43" Type="http://schemas.openxmlformats.org/officeDocument/2006/relationships/customXml" Target="../ink/ink1053.xml"/><Relationship Id="rId48" Type="http://schemas.openxmlformats.org/officeDocument/2006/relationships/image" Target="../media/image621.png"/><Relationship Id="rId64" Type="http://schemas.openxmlformats.org/officeDocument/2006/relationships/image" Target="../media/image629.png"/><Relationship Id="rId69" Type="http://schemas.openxmlformats.org/officeDocument/2006/relationships/customXml" Target="../ink/ink1066.xml"/><Relationship Id="rId113" Type="http://schemas.openxmlformats.org/officeDocument/2006/relationships/customXml" Target="../ink/ink1088.xml"/><Relationship Id="rId118" Type="http://schemas.openxmlformats.org/officeDocument/2006/relationships/image" Target="../media/image1085.png"/><Relationship Id="rId134" Type="http://schemas.openxmlformats.org/officeDocument/2006/relationships/image" Target="../media/image1093.png"/><Relationship Id="rId139" Type="http://schemas.openxmlformats.org/officeDocument/2006/relationships/customXml" Target="../ink/ink1101.xml"/><Relationship Id="rId80" Type="http://schemas.openxmlformats.org/officeDocument/2006/relationships/image" Target="../media/image637.png"/><Relationship Id="rId85" Type="http://schemas.openxmlformats.org/officeDocument/2006/relationships/customXml" Target="../ink/ink1074.xml"/><Relationship Id="rId150" Type="http://schemas.openxmlformats.org/officeDocument/2006/relationships/image" Target="../media/image1101.png"/><Relationship Id="rId12" Type="http://schemas.openxmlformats.org/officeDocument/2006/relationships/image" Target="../media/image602.png"/><Relationship Id="rId17" Type="http://schemas.openxmlformats.org/officeDocument/2006/relationships/customXml" Target="../ink/ink1040.xml"/><Relationship Id="rId33" Type="http://schemas.openxmlformats.org/officeDocument/2006/relationships/customXml" Target="../ink/ink1048.xml"/><Relationship Id="rId38" Type="http://schemas.openxmlformats.org/officeDocument/2006/relationships/image" Target="../media/image615.png"/><Relationship Id="rId59" Type="http://schemas.openxmlformats.org/officeDocument/2006/relationships/customXml" Target="../ink/ink1061.xml"/><Relationship Id="rId103" Type="http://schemas.openxmlformats.org/officeDocument/2006/relationships/customXml" Target="../ink/ink1083.xml"/><Relationship Id="rId108" Type="http://schemas.openxmlformats.org/officeDocument/2006/relationships/image" Target="../media/image1080.png"/><Relationship Id="rId124" Type="http://schemas.openxmlformats.org/officeDocument/2006/relationships/image" Target="../media/image1088.png"/><Relationship Id="rId129" Type="http://schemas.openxmlformats.org/officeDocument/2006/relationships/customXml" Target="../ink/ink1096.xml"/><Relationship Id="rId54" Type="http://schemas.openxmlformats.org/officeDocument/2006/relationships/image" Target="../media/image624.png"/><Relationship Id="rId70" Type="http://schemas.openxmlformats.org/officeDocument/2006/relationships/image" Target="../media/image632.png"/><Relationship Id="rId75" Type="http://schemas.openxmlformats.org/officeDocument/2006/relationships/customXml" Target="../ink/ink1069.xml"/><Relationship Id="rId91" Type="http://schemas.openxmlformats.org/officeDocument/2006/relationships/customXml" Target="../ink/ink1077.xml"/><Relationship Id="rId96" Type="http://schemas.openxmlformats.org/officeDocument/2006/relationships/image" Target="../media/image645.png"/><Relationship Id="rId140" Type="http://schemas.openxmlformats.org/officeDocument/2006/relationships/image" Target="../media/image1096.png"/><Relationship Id="rId145" Type="http://schemas.openxmlformats.org/officeDocument/2006/relationships/customXml" Target="../ink/ink11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9.png"/><Relationship Id="rId23" Type="http://schemas.openxmlformats.org/officeDocument/2006/relationships/customXml" Target="../ink/ink1043.xml"/><Relationship Id="rId28" Type="http://schemas.openxmlformats.org/officeDocument/2006/relationships/image" Target="../media/image610.png"/><Relationship Id="rId49" Type="http://schemas.openxmlformats.org/officeDocument/2006/relationships/customXml" Target="../ink/ink1056.xml"/><Relationship Id="rId114" Type="http://schemas.openxmlformats.org/officeDocument/2006/relationships/image" Target="../media/image1083.png"/><Relationship Id="rId119" Type="http://schemas.openxmlformats.org/officeDocument/2006/relationships/customXml" Target="../ink/ink1091.xml"/><Relationship Id="rId44" Type="http://schemas.openxmlformats.org/officeDocument/2006/relationships/image" Target="../media/image618.png"/><Relationship Id="rId60" Type="http://schemas.openxmlformats.org/officeDocument/2006/relationships/image" Target="../media/image627.png"/><Relationship Id="rId65" Type="http://schemas.openxmlformats.org/officeDocument/2006/relationships/customXml" Target="../ink/ink1064.xml"/><Relationship Id="rId81" Type="http://schemas.openxmlformats.org/officeDocument/2006/relationships/customXml" Target="../ink/ink1072.xml"/><Relationship Id="rId86" Type="http://schemas.openxmlformats.org/officeDocument/2006/relationships/image" Target="../media/image640.png"/><Relationship Id="rId130" Type="http://schemas.openxmlformats.org/officeDocument/2006/relationships/image" Target="../media/image1091.png"/><Relationship Id="rId135" Type="http://schemas.openxmlformats.org/officeDocument/2006/relationships/customXml" Target="../ink/ink1099.xml"/><Relationship Id="rId151" Type="http://schemas.openxmlformats.org/officeDocument/2006/relationships/customXml" Target="../ink/ink1107.xml"/><Relationship Id="rId13" Type="http://schemas.openxmlformats.org/officeDocument/2006/relationships/customXml" Target="../ink/ink1038.xml"/><Relationship Id="rId18" Type="http://schemas.openxmlformats.org/officeDocument/2006/relationships/image" Target="../media/image605.png"/><Relationship Id="rId39" Type="http://schemas.openxmlformats.org/officeDocument/2006/relationships/customXml" Target="../ink/ink1051.xml"/><Relationship Id="rId109" Type="http://schemas.openxmlformats.org/officeDocument/2006/relationships/customXml" Target="../ink/ink1086.xml"/><Relationship Id="rId34" Type="http://schemas.openxmlformats.org/officeDocument/2006/relationships/image" Target="../media/image613.png"/><Relationship Id="rId50" Type="http://schemas.openxmlformats.org/officeDocument/2006/relationships/image" Target="../media/image622.png"/><Relationship Id="rId55" Type="http://schemas.openxmlformats.org/officeDocument/2006/relationships/customXml" Target="../ink/ink1059.xml"/><Relationship Id="rId76" Type="http://schemas.openxmlformats.org/officeDocument/2006/relationships/image" Target="../media/image635.png"/><Relationship Id="rId97" Type="http://schemas.openxmlformats.org/officeDocument/2006/relationships/customXml" Target="../ink/ink1080.xml"/><Relationship Id="rId104" Type="http://schemas.openxmlformats.org/officeDocument/2006/relationships/image" Target="../media/image649.png"/><Relationship Id="rId120" Type="http://schemas.openxmlformats.org/officeDocument/2006/relationships/image" Target="../media/image1086.png"/><Relationship Id="rId125" Type="http://schemas.openxmlformats.org/officeDocument/2006/relationships/customXml" Target="../ink/ink1094.xml"/><Relationship Id="rId141" Type="http://schemas.openxmlformats.org/officeDocument/2006/relationships/customXml" Target="../ink/ink1102.xml"/><Relationship Id="rId146" Type="http://schemas.openxmlformats.org/officeDocument/2006/relationships/image" Target="../media/image1099.png"/><Relationship Id="rId7" Type="http://schemas.openxmlformats.org/officeDocument/2006/relationships/customXml" Target="../ink/ink1035.xml"/><Relationship Id="rId71" Type="http://schemas.openxmlformats.org/officeDocument/2006/relationships/customXml" Target="../ink/ink1067.xml"/><Relationship Id="rId92" Type="http://schemas.openxmlformats.org/officeDocument/2006/relationships/image" Target="../media/image643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046.xml"/><Relationship Id="rId24" Type="http://schemas.openxmlformats.org/officeDocument/2006/relationships/image" Target="../media/image608.png"/><Relationship Id="rId40" Type="http://schemas.openxmlformats.org/officeDocument/2006/relationships/image" Target="../media/image616.png"/><Relationship Id="rId45" Type="http://schemas.openxmlformats.org/officeDocument/2006/relationships/customXml" Target="../ink/ink1054.xml"/><Relationship Id="rId66" Type="http://schemas.openxmlformats.org/officeDocument/2006/relationships/image" Target="../media/image630.png"/><Relationship Id="rId87" Type="http://schemas.openxmlformats.org/officeDocument/2006/relationships/customXml" Target="../ink/ink1075.xml"/><Relationship Id="rId110" Type="http://schemas.openxmlformats.org/officeDocument/2006/relationships/image" Target="../media/image1081.png"/><Relationship Id="rId115" Type="http://schemas.openxmlformats.org/officeDocument/2006/relationships/customXml" Target="../ink/ink1089.xml"/><Relationship Id="rId131" Type="http://schemas.openxmlformats.org/officeDocument/2006/relationships/customXml" Target="../ink/ink1097.xml"/><Relationship Id="rId136" Type="http://schemas.openxmlformats.org/officeDocument/2006/relationships/image" Target="../media/image1094.png"/><Relationship Id="rId61" Type="http://schemas.openxmlformats.org/officeDocument/2006/relationships/customXml" Target="../ink/ink1062.xml"/><Relationship Id="rId82" Type="http://schemas.openxmlformats.org/officeDocument/2006/relationships/image" Target="../media/image638.png"/><Relationship Id="rId152" Type="http://schemas.openxmlformats.org/officeDocument/2006/relationships/image" Target="../media/image1102.png"/><Relationship Id="rId19" Type="http://schemas.openxmlformats.org/officeDocument/2006/relationships/customXml" Target="../ink/ink1041.xml"/><Relationship Id="rId14" Type="http://schemas.openxmlformats.org/officeDocument/2006/relationships/image" Target="../media/image603.png"/><Relationship Id="rId30" Type="http://schemas.openxmlformats.org/officeDocument/2006/relationships/image" Target="../media/image611.png"/><Relationship Id="rId35" Type="http://schemas.openxmlformats.org/officeDocument/2006/relationships/customXml" Target="../ink/ink1049.xml"/><Relationship Id="rId56" Type="http://schemas.openxmlformats.org/officeDocument/2006/relationships/image" Target="../media/image625.png"/><Relationship Id="rId77" Type="http://schemas.openxmlformats.org/officeDocument/2006/relationships/customXml" Target="../ink/ink1070.xml"/><Relationship Id="rId100" Type="http://schemas.openxmlformats.org/officeDocument/2006/relationships/image" Target="../media/image647.png"/><Relationship Id="rId105" Type="http://schemas.openxmlformats.org/officeDocument/2006/relationships/customXml" Target="../ink/ink1084.xml"/><Relationship Id="rId126" Type="http://schemas.openxmlformats.org/officeDocument/2006/relationships/image" Target="../media/image1089.png"/><Relationship Id="rId147" Type="http://schemas.openxmlformats.org/officeDocument/2006/relationships/customXml" Target="../ink/ink1105.xml"/><Relationship Id="rId8" Type="http://schemas.openxmlformats.org/officeDocument/2006/relationships/image" Target="../media/image600.png"/><Relationship Id="rId51" Type="http://schemas.openxmlformats.org/officeDocument/2006/relationships/customXml" Target="../ink/ink1057.xml"/><Relationship Id="rId72" Type="http://schemas.openxmlformats.org/officeDocument/2006/relationships/image" Target="../media/image633.png"/><Relationship Id="rId93" Type="http://schemas.openxmlformats.org/officeDocument/2006/relationships/customXml" Target="../ink/ink1078.xml"/><Relationship Id="rId98" Type="http://schemas.openxmlformats.org/officeDocument/2006/relationships/image" Target="../media/image646.png"/><Relationship Id="rId121" Type="http://schemas.openxmlformats.org/officeDocument/2006/relationships/customXml" Target="../ink/ink1092.xml"/><Relationship Id="rId142" Type="http://schemas.openxmlformats.org/officeDocument/2006/relationships/image" Target="../media/image1097.png"/><Relationship Id="rId3" Type="http://schemas.openxmlformats.org/officeDocument/2006/relationships/customXml" Target="../ink/ink1033.xml"/><Relationship Id="rId25" Type="http://schemas.openxmlformats.org/officeDocument/2006/relationships/customXml" Target="../ink/ink1044.xml"/><Relationship Id="rId46" Type="http://schemas.openxmlformats.org/officeDocument/2006/relationships/image" Target="../media/image620.png"/><Relationship Id="rId67" Type="http://schemas.openxmlformats.org/officeDocument/2006/relationships/customXml" Target="../ink/ink1065.xml"/><Relationship Id="rId116" Type="http://schemas.openxmlformats.org/officeDocument/2006/relationships/image" Target="../media/image1084.png"/><Relationship Id="rId137" Type="http://schemas.openxmlformats.org/officeDocument/2006/relationships/customXml" Target="../ink/ink1100.xml"/><Relationship Id="rId20" Type="http://schemas.openxmlformats.org/officeDocument/2006/relationships/image" Target="../media/image606.png"/><Relationship Id="rId41" Type="http://schemas.openxmlformats.org/officeDocument/2006/relationships/customXml" Target="../ink/ink1052.xml"/><Relationship Id="rId62" Type="http://schemas.openxmlformats.org/officeDocument/2006/relationships/image" Target="../media/image628.png"/><Relationship Id="rId83" Type="http://schemas.openxmlformats.org/officeDocument/2006/relationships/customXml" Target="../ink/ink1073.xml"/><Relationship Id="rId88" Type="http://schemas.openxmlformats.org/officeDocument/2006/relationships/image" Target="../media/image641.png"/><Relationship Id="rId111" Type="http://schemas.openxmlformats.org/officeDocument/2006/relationships/customXml" Target="../ink/ink1087.xml"/><Relationship Id="rId132" Type="http://schemas.openxmlformats.org/officeDocument/2006/relationships/image" Target="../media/image1092.png"/><Relationship Id="rId15" Type="http://schemas.openxmlformats.org/officeDocument/2006/relationships/customXml" Target="../ink/ink1039.xml"/><Relationship Id="rId36" Type="http://schemas.openxmlformats.org/officeDocument/2006/relationships/image" Target="../media/image614.png"/><Relationship Id="rId57" Type="http://schemas.openxmlformats.org/officeDocument/2006/relationships/customXml" Target="../ink/ink1060.xml"/><Relationship Id="rId106" Type="http://schemas.openxmlformats.org/officeDocument/2006/relationships/image" Target="../media/image650.png"/><Relationship Id="rId127" Type="http://schemas.openxmlformats.org/officeDocument/2006/relationships/customXml" Target="../ink/ink1095.xml"/><Relationship Id="rId10" Type="http://schemas.openxmlformats.org/officeDocument/2006/relationships/image" Target="../media/image601.png"/><Relationship Id="rId31" Type="http://schemas.openxmlformats.org/officeDocument/2006/relationships/customXml" Target="../ink/ink1047.xml"/><Relationship Id="rId52" Type="http://schemas.openxmlformats.org/officeDocument/2006/relationships/image" Target="../media/image623.png"/><Relationship Id="rId73" Type="http://schemas.openxmlformats.org/officeDocument/2006/relationships/customXml" Target="../ink/ink1068.xml"/><Relationship Id="rId78" Type="http://schemas.openxmlformats.org/officeDocument/2006/relationships/image" Target="../media/image636.png"/><Relationship Id="rId94" Type="http://schemas.openxmlformats.org/officeDocument/2006/relationships/image" Target="../media/image644.png"/><Relationship Id="rId99" Type="http://schemas.openxmlformats.org/officeDocument/2006/relationships/customXml" Target="../ink/ink1081.xml"/><Relationship Id="rId101" Type="http://schemas.openxmlformats.org/officeDocument/2006/relationships/customXml" Target="../ink/ink1082.xml"/><Relationship Id="rId122" Type="http://schemas.openxmlformats.org/officeDocument/2006/relationships/image" Target="../media/image1087.png"/><Relationship Id="rId143" Type="http://schemas.openxmlformats.org/officeDocument/2006/relationships/customXml" Target="../ink/ink1103.xml"/><Relationship Id="rId148" Type="http://schemas.openxmlformats.org/officeDocument/2006/relationships/image" Target="../media/image1100.png"/><Relationship Id="rId4" Type="http://schemas.openxmlformats.org/officeDocument/2006/relationships/image" Target="../media/image598.png"/><Relationship Id="rId9" Type="http://schemas.openxmlformats.org/officeDocument/2006/relationships/customXml" Target="../ink/ink1036.xml"/><Relationship Id="rId26" Type="http://schemas.openxmlformats.org/officeDocument/2006/relationships/image" Target="../media/image609.png"/><Relationship Id="rId47" Type="http://schemas.openxmlformats.org/officeDocument/2006/relationships/customXml" Target="../ink/ink1055.xml"/><Relationship Id="rId68" Type="http://schemas.openxmlformats.org/officeDocument/2006/relationships/image" Target="../media/image631.png"/><Relationship Id="rId89" Type="http://schemas.openxmlformats.org/officeDocument/2006/relationships/customXml" Target="../ink/ink1076.xml"/><Relationship Id="rId112" Type="http://schemas.openxmlformats.org/officeDocument/2006/relationships/image" Target="../media/image1082.png"/><Relationship Id="rId133" Type="http://schemas.openxmlformats.org/officeDocument/2006/relationships/customXml" Target="../ink/ink1098.xml"/><Relationship Id="rId16" Type="http://schemas.openxmlformats.org/officeDocument/2006/relationships/image" Target="../media/image604.png"/><Relationship Id="rId37" Type="http://schemas.openxmlformats.org/officeDocument/2006/relationships/customXml" Target="../ink/ink1050.xml"/><Relationship Id="rId58" Type="http://schemas.openxmlformats.org/officeDocument/2006/relationships/image" Target="../media/image626.png"/><Relationship Id="rId79" Type="http://schemas.openxmlformats.org/officeDocument/2006/relationships/customXml" Target="../ink/ink1071.xml"/><Relationship Id="rId102" Type="http://schemas.openxmlformats.org/officeDocument/2006/relationships/image" Target="../media/image648.png"/><Relationship Id="rId123" Type="http://schemas.openxmlformats.org/officeDocument/2006/relationships/customXml" Target="../ink/ink1093.xml"/><Relationship Id="rId144" Type="http://schemas.openxmlformats.org/officeDocument/2006/relationships/image" Target="../media/image1098.png"/><Relationship Id="rId90" Type="http://schemas.openxmlformats.org/officeDocument/2006/relationships/image" Target="../media/image6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.png"/><Relationship Id="rId21" Type="http://schemas.openxmlformats.org/officeDocument/2006/relationships/customXml" Target="../ink/ink16.xml"/><Relationship Id="rId42" Type="http://schemas.openxmlformats.org/officeDocument/2006/relationships/image" Target="../media/image16.png"/><Relationship Id="rId47" Type="http://schemas.openxmlformats.org/officeDocument/2006/relationships/customXml" Target="../ink/ink29.xml"/><Relationship Id="rId63" Type="http://schemas.openxmlformats.org/officeDocument/2006/relationships/customXml" Target="../ink/ink37.xml"/><Relationship Id="rId68" Type="http://schemas.openxmlformats.org/officeDocument/2006/relationships/image" Target="../media/image29.png"/><Relationship Id="rId84" Type="http://schemas.openxmlformats.org/officeDocument/2006/relationships/image" Target="../media/image37.png"/><Relationship Id="rId89" Type="http://schemas.openxmlformats.org/officeDocument/2006/relationships/customXml" Target="../ink/ink50.xml"/><Relationship Id="rId16" Type="http://schemas.openxmlformats.org/officeDocument/2006/relationships/image" Target="../media/image657.png"/><Relationship Id="rId11" Type="http://schemas.openxmlformats.org/officeDocument/2006/relationships/customXml" Target="../ink/ink11.xml"/><Relationship Id="rId32" Type="http://schemas.openxmlformats.org/officeDocument/2006/relationships/image" Target="../media/image11.png"/><Relationship Id="rId37" Type="http://schemas.openxmlformats.org/officeDocument/2006/relationships/customXml" Target="../ink/ink24.xml"/><Relationship Id="rId53" Type="http://schemas.openxmlformats.org/officeDocument/2006/relationships/customXml" Target="../ink/ink32.xml"/><Relationship Id="rId58" Type="http://schemas.openxmlformats.org/officeDocument/2006/relationships/image" Target="../media/image24.png"/><Relationship Id="rId74" Type="http://schemas.openxmlformats.org/officeDocument/2006/relationships/image" Target="../media/image32.png"/><Relationship Id="rId79" Type="http://schemas.openxmlformats.org/officeDocument/2006/relationships/customXml" Target="../ink/ink45.xml"/><Relationship Id="rId102" Type="http://schemas.openxmlformats.org/officeDocument/2006/relationships/image" Target="../media/image46.png"/><Relationship Id="rId5" Type="http://schemas.openxmlformats.org/officeDocument/2006/relationships/customXml" Target="../ink/ink8.xml"/><Relationship Id="rId90" Type="http://schemas.openxmlformats.org/officeDocument/2006/relationships/image" Target="../media/image40.png"/><Relationship Id="rId95" Type="http://schemas.openxmlformats.org/officeDocument/2006/relationships/customXml" Target="../ink/ink53.xml"/><Relationship Id="rId22" Type="http://schemas.openxmlformats.org/officeDocument/2006/relationships/image" Target="../media/image660.png"/><Relationship Id="rId27" Type="http://schemas.openxmlformats.org/officeDocument/2006/relationships/customXml" Target="../ink/ink19.xml"/><Relationship Id="rId43" Type="http://schemas.openxmlformats.org/officeDocument/2006/relationships/customXml" Target="../ink/ink27.xml"/><Relationship Id="rId48" Type="http://schemas.openxmlformats.org/officeDocument/2006/relationships/image" Target="../media/image19.png"/><Relationship Id="rId64" Type="http://schemas.openxmlformats.org/officeDocument/2006/relationships/image" Target="../media/image27.png"/><Relationship Id="rId69" Type="http://schemas.openxmlformats.org/officeDocument/2006/relationships/customXml" Target="../ink/ink40.xml"/><Relationship Id="rId80" Type="http://schemas.openxmlformats.org/officeDocument/2006/relationships/image" Target="../media/image35.png"/><Relationship Id="rId85" Type="http://schemas.openxmlformats.org/officeDocument/2006/relationships/customXml" Target="../ink/ink48.xml"/><Relationship Id="rId12" Type="http://schemas.openxmlformats.org/officeDocument/2006/relationships/image" Target="../media/image655.png"/><Relationship Id="rId17" Type="http://schemas.openxmlformats.org/officeDocument/2006/relationships/customXml" Target="../ink/ink14.xml"/><Relationship Id="rId33" Type="http://schemas.openxmlformats.org/officeDocument/2006/relationships/customXml" Target="../ink/ink22.xml"/><Relationship Id="rId38" Type="http://schemas.openxmlformats.org/officeDocument/2006/relationships/image" Target="../media/image14.png"/><Relationship Id="rId59" Type="http://schemas.openxmlformats.org/officeDocument/2006/relationships/customXml" Target="../ink/ink35.xml"/><Relationship Id="rId103" Type="http://schemas.openxmlformats.org/officeDocument/2006/relationships/customXml" Target="../ink/ink57.xml"/><Relationship Id="rId20" Type="http://schemas.openxmlformats.org/officeDocument/2006/relationships/image" Target="../media/image659.png"/><Relationship Id="rId41" Type="http://schemas.openxmlformats.org/officeDocument/2006/relationships/customXml" Target="../ink/ink26.xml"/><Relationship Id="rId54" Type="http://schemas.openxmlformats.org/officeDocument/2006/relationships/image" Target="../media/image22.png"/><Relationship Id="rId62" Type="http://schemas.openxmlformats.org/officeDocument/2006/relationships/image" Target="../media/image26.png"/><Relationship Id="rId70" Type="http://schemas.openxmlformats.org/officeDocument/2006/relationships/image" Target="../media/image30.png"/><Relationship Id="rId75" Type="http://schemas.openxmlformats.org/officeDocument/2006/relationships/customXml" Target="../ink/ink43.xml"/><Relationship Id="rId83" Type="http://schemas.openxmlformats.org/officeDocument/2006/relationships/customXml" Target="../ink/ink47.xml"/><Relationship Id="rId88" Type="http://schemas.openxmlformats.org/officeDocument/2006/relationships/image" Target="../media/image39.png"/><Relationship Id="rId91" Type="http://schemas.openxmlformats.org/officeDocument/2006/relationships/customXml" Target="../ink/ink51.xml"/><Relationship Id="rId9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2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9.png"/><Relationship Id="rId36" Type="http://schemas.openxmlformats.org/officeDocument/2006/relationships/image" Target="../media/image13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6" Type="http://schemas.openxmlformats.org/officeDocument/2006/relationships/image" Target="../media/image48.png"/><Relationship Id="rId10" Type="http://schemas.openxmlformats.org/officeDocument/2006/relationships/image" Target="../media/image654.png"/><Relationship Id="rId31" Type="http://schemas.openxmlformats.org/officeDocument/2006/relationships/customXml" Target="../ink/ink21.xml"/><Relationship Id="rId44" Type="http://schemas.openxmlformats.org/officeDocument/2006/relationships/image" Target="../media/image17.png"/><Relationship Id="rId52" Type="http://schemas.openxmlformats.org/officeDocument/2006/relationships/image" Target="../media/image21.png"/><Relationship Id="rId60" Type="http://schemas.openxmlformats.org/officeDocument/2006/relationships/image" Target="../media/image25.png"/><Relationship Id="rId65" Type="http://schemas.openxmlformats.org/officeDocument/2006/relationships/customXml" Target="../ink/ink38.xml"/><Relationship Id="rId73" Type="http://schemas.openxmlformats.org/officeDocument/2006/relationships/customXml" Target="../ink/ink42.xml"/><Relationship Id="rId78" Type="http://schemas.openxmlformats.org/officeDocument/2006/relationships/image" Target="../media/image34.png"/><Relationship Id="rId81" Type="http://schemas.openxmlformats.org/officeDocument/2006/relationships/customXml" Target="../ink/ink46.xml"/><Relationship Id="rId86" Type="http://schemas.openxmlformats.org/officeDocument/2006/relationships/image" Target="../media/image38.png"/><Relationship Id="rId94" Type="http://schemas.openxmlformats.org/officeDocument/2006/relationships/image" Target="../media/image42.png"/><Relationship Id="rId99" Type="http://schemas.openxmlformats.org/officeDocument/2006/relationships/customXml" Target="../ink/ink55.xml"/><Relationship Id="rId101" Type="http://schemas.openxmlformats.org/officeDocument/2006/relationships/customXml" Target="../ink/ink56.xml"/><Relationship Id="rId4" Type="http://schemas.openxmlformats.org/officeDocument/2006/relationships/image" Target="../media/image651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658.png"/><Relationship Id="rId39" Type="http://schemas.openxmlformats.org/officeDocument/2006/relationships/customXml" Target="../ink/ink25.xml"/><Relationship Id="rId34" Type="http://schemas.openxmlformats.org/officeDocument/2006/relationships/image" Target="../media/image12.png"/><Relationship Id="rId50" Type="http://schemas.openxmlformats.org/officeDocument/2006/relationships/image" Target="../media/image20.png"/><Relationship Id="rId55" Type="http://schemas.openxmlformats.org/officeDocument/2006/relationships/customXml" Target="../ink/ink33.xml"/><Relationship Id="rId76" Type="http://schemas.openxmlformats.org/officeDocument/2006/relationships/image" Target="../media/image33.png"/><Relationship Id="rId97" Type="http://schemas.openxmlformats.org/officeDocument/2006/relationships/customXml" Target="../ink/ink54.xml"/><Relationship Id="rId104" Type="http://schemas.openxmlformats.org/officeDocument/2006/relationships/image" Target="../media/image47.png"/><Relationship Id="rId7" Type="http://schemas.openxmlformats.org/officeDocument/2006/relationships/customXml" Target="../ink/ink9.xml"/><Relationship Id="rId71" Type="http://schemas.openxmlformats.org/officeDocument/2006/relationships/customXml" Target="../ink/ink41.xml"/><Relationship Id="rId9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20.xml"/><Relationship Id="rId24" Type="http://schemas.openxmlformats.org/officeDocument/2006/relationships/image" Target="../media/image661.png"/><Relationship Id="rId40" Type="http://schemas.openxmlformats.org/officeDocument/2006/relationships/image" Target="../media/image15.png"/><Relationship Id="rId45" Type="http://schemas.openxmlformats.org/officeDocument/2006/relationships/customXml" Target="../ink/ink28.xml"/><Relationship Id="rId66" Type="http://schemas.openxmlformats.org/officeDocument/2006/relationships/image" Target="../media/image28.png"/><Relationship Id="rId87" Type="http://schemas.openxmlformats.org/officeDocument/2006/relationships/customXml" Target="../ink/ink49.xml"/><Relationship Id="rId61" Type="http://schemas.openxmlformats.org/officeDocument/2006/relationships/customXml" Target="../ink/ink36.xml"/><Relationship Id="rId82" Type="http://schemas.openxmlformats.org/officeDocument/2006/relationships/image" Target="../media/image36.png"/><Relationship Id="rId19" Type="http://schemas.openxmlformats.org/officeDocument/2006/relationships/customXml" Target="../ink/ink15.xml"/><Relationship Id="rId14" Type="http://schemas.openxmlformats.org/officeDocument/2006/relationships/image" Target="../media/image656.png"/><Relationship Id="rId30" Type="http://schemas.openxmlformats.org/officeDocument/2006/relationships/image" Target="../media/image10.png"/><Relationship Id="rId35" Type="http://schemas.openxmlformats.org/officeDocument/2006/relationships/customXml" Target="../ink/ink23.xml"/><Relationship Id="rId56" Type="http://schemas.openxmlformats.org/officeDocument/2006/relationships/image" Target="../media/image23.png"/><Relationship Id="rId77" Type="http://schemas.openxmlformats.org/officeDocument/2006/relationships/customXml" Target="../ink/ink44.xml"/><Relationship Id="rId100" Type="http://schemas.openxmlformats.org/officeDocument/2006/relationships/image" Target="../media/image45.png"/><Relationship Id="rId105" Type="http://schemas.openxmlformats.org/officeDocument/2006/relationships/customXml" Target="../ink/ink58.xml"/><Relationship Id="rId8" Type="http://schemas.openxmlformats.org/officeDocument/2006/relationships/image" Target="../media/image653.png"/><Relationship Id="rId51" Type="http://schemas.openxmlformats.org/officeDocument/2006/relationships/customXml" Target="../ink/ink31.xml"/><Relationship Id="rId72" Type="http://schemas.openxmlformats.org/officeDocument/2006/relationships/image" Target="../media/image31.png"/><Relationship Id="rId93" Type="http://schemas.openxmlformats.org/officeDocument/2006/relationships/customXml" Target="../ink/ink52.xml"/><Relationship Id="rId98" Type="http://schemas.openxmlformats.org/officeDocument/2006/relationships/image" Target="../media/image44.png"/><Relationship Id="rId3" Type="http://schemas.openxmlformats.org/officeDocument/2006/relationships/customXml" Target="../ink/ink7.xml"/><Relationship Id="rId25" Type="http://schemas.openxmlformats.org/officeDocument/2006/relationships/customXml" Target="../ink/ink18.xml"/><Relationship Id="rId46" Type="http://schemas.openxmlformats.org/officeDocument/2006/relationships/image" Target="../media/image18.png"/><Relationship Id="rId67" Type="http://schemas.openxmlformats.org/officeDocument/2006/relationships/customXml" Target="../ink/ink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6.png"/><Relationship Id="rId671" Type="http://schemas.openxmlformats.org/officeDocument/2006/relationships/customXml" Target="../ink/ink394.xml"/><Relationship Id="rId769" Type="http://schemas.openxmlformats.org/officeDocument/2006/relationships/image" Target="../media/image1039.png"/><Relationship Id="rId21" Type="http://schemas.openxmlformats.org/officeDocument/2006/relationships/customXml" Target="../ink/ink68.xml"/><Relationship Id="rId324" Type="http://schemas.openxmlformats.org/officeDocument/2006/relationships/customXml" Target="../ink/ink220.xml"/><Relationship Id="rId531" Type="http://schemas.openxmlformats.org/officeDocument/2006/relationships/customXml" Target="../ink/ink324.xml"/><Relationship Id="rId629" Type="http://schemas.openxmlformats.org/officeDocument/2006/relationships/customXml" Target="../ink/ink373.xml"/><Relationship Id="rId170" Type="http://schemas.openxmlformats.org/officeDocument/2006/relationships/customXml" Target="../ink/ink143.xml"/><Relationship Id="rId836" Type="http://schemas.openxmlformats.org/officeDocument/2006/relationships/customXml" Target="../ink/ink477.xml"/><Relationship Id="rId268" Type="http://schemas.openxmlformats.org/officeDocument/2006/relationships/customXml" Target="../ink/ink192.xml"/><Relationship Id="rId475" Type="http://schemas.openxmlformats.org/officeDocument/2006/relationships/customXml" Target="../ink/ink296.xml"/><Relationship Id="rId682" Type="http://schemas.openxmlformats.org/officeDocument/2006/relationships/image" Target="../media/image996.png"/><Relationship Id="rId32" Type="http://schemas.openxmlformats.org/officeDocument/2006/relationships/image" Target="../media/image619.png"/><Relationship Id="rId128" Type="http://schemas.openxmlformats.org/officeDocument/2006/relationships/customXml" Target="../ink/ink122.xml"/><Relationship Id="rId335" Type="http://schemas.openxmlformats.org/officeDocument/2006/relationships/image" Target="../media/image825.png"/><Relationship Id="rId542" Type="http://schemas.openxmlformats.org/officeDocument/2006/relationships/image" Target="../media/image928.png"/><Relationship Id="rId181" Type="http://schemas.openxmlformats.org/officeDocument/2006/relationships/image" Target="../media/image748.png"/><Relationship Id="rId402" Type="http://schemas.openxmlformats.org/officeDocument/2006/relationships/image" Target="../media/image858.png"/><Relationship Id="rId847" Type="http://schemas.openxmlformats.org/officeDocument/2006/relationships/image" Target="../media/image1078.png"/><Relationship Id="rId279" Type="http://schemas.openxmlformats.org/officeDocument/2006/relationships/image" Target="../media/image797.png"/><Relationship Id="rId486" Type="http://schemas.openxmlformats.org/officeDocument/2006/relationships/image" Target="../media/image900.png"/><Relationship Id="rId693" Type="http://schemas.openxmlformats.org/officeDocument/2006/relationships/customXml" Target="../ink/ink405.xml"/><Relationship Id="rId707" Type="http://schemas.openxmlformats.org/officeDocument/2006/relationships/customXml" Target="../ink/ink412.xml"/><Relationship Id="rId43" Type="http://schemas.openxmlformats.org/officeDocument/2006/relationships/customXml" Target="../ink/ink79.xml"/><Relationship Id="rId139" Type="http://schemas.openxmlformats.org/officeDocument/2006/relationships/image" Target="../media/image727.png"/><Relationship Id="rId346" Type="http://schemas.openxmlformats.org/officeDocument/2006/relationships/image" Target="../media/image830.png"/><Relationship Id="rId553" Type="http://schemas.openxmlformats.org/officeDocument/2006/relationships/customXml" Target="../ink/ink335.xml"/><Relationship Id="rId760" Type="http://schemas.openxmlformats.org/officeDocument/2006/relationships/customXml" Target="../ink/ink439.xml"/><Relationship Id="rId192" Type="http://schemas.openxmlformats.org/officeDocument/2006/relationships/customXml" Target="../ink/ink154.xml"/><Relationship Id="rId206" Type="http://schemas.openxmlformats.org/officeDocument/2006/relationships/customXml" Target="../ink/ink161.xml"/><Relationship Id="rId413" Type="http://schemas.openxmlformats.org/officeDocument/2006/relationships/customXml" Target="../ink/ink265.xml"/><Relationship Id="rId497" Type="http://schemas.openxmlformats.org/officeDocument/2006/relationships/customXml" Target="../ink/ink307.xml"/><Relationship Id="rId620" Type="http://schemas.openxmlformats.org/officeDocument/2006/relationships/image" Target="../media/image967.png"/><Relationship Id="rId718" Type="http://schemas.openxmlformats.org/officeDocument/2006/relationships/image" Target="../media/image1014.png"/><Relationship Id="rId357" Type="http://schemas.openxmlformats.org/officeDocument/2006/relationships/customXml" Target="../ink/ink237.xml"/><Relationship Id="rId54" Type="http://schemas.openxmlformats.org/officeDocument/2006/relationships/image" Target="../media/image685.png"/><Relationship Id="rId217" Type="http://schemas.openxmlformats.org/officeDocument/2006/relationships/image" Target="../media/image766.png"/><Relationship Id="rId564" Type="http://schemas.openxmlformats.org/officeDocument/2006/relationships/image" Target="../media/image939.png"/><Relationship Id="rId771" Type="http://schemas.openxmlformats.org/officeDocument/2006/relationships/image" Target="../media/image1040.png"/><Relationship Id="rId424" Type="http://schemas.openxmlformats.org/officeDocument/2006/relationships/image" Target="../media/image869.png"/><Relationship Id="rId631" Type="http://schemas.openxmlformats.org/officeDocument/2006/relationships/customXml" Target="../ink/ink374.xml"/><Relationship Id="rId729" Type="http://schemas.openxmlformats.org/officeDocument/2006/relationships/customXml" Target="../ink/ink423.xml"/><Relationship Id="rId270" Type="http://schemas.openxmlformats.org/officeDocument/2006/relationships/customXml" Target="../ink/ink193.xml"/><Relationship Id="rId65" Type="http://schemas.openxmlformats.org/officeDocument/2006/relationships/customXml" Target="../ink/ink90.xml"/><Relationship Id="rId130" Type="http://schemas.openxmlformats.org/officeDocument/2006/relationships/customXml" Target="../ink/ink123.xml"/><Relationship Id="rId368" Type="http://schemas.openxmlformats.org/officeDocument/2006/relationships/image" Target="../media/image841.png"/><Relationship Id="rId575" Type="http://schemas.openxmlformats.org/officeDocument/2006/relationships/customXml" Target="../ink/ink346.xml"/><Relationship Id="rId782" Type="http://schemas.openxmlformats.org/officeDocument/2006/relationships/customXml" Target="../ink/ink450.xml"/><Relationship Id="rId228" Type="http://schemas.openxmlformats.org/officeDocument/2006/relationships/customXml" Target="../ink/ink172.xml"/><Relationship Id="rId435" Type="http://schemas.openxmlformats.org/officeDocument/2006/relationships/customXml" Target="../ink/ink276.xml"/><Relationship Id="rId642" Type="http://schemas.openxmlformats.org/officeDocument/2006/relationships/image" Target="../media/image505.png"/><Relationship Id="rId281" Type="http://schemas.openxmlformats.org/officeDocument/2006/relationships/image" Target="../media/image798.png"/><Relationship Id="rId502" Type="http://schemas.openxmlformats.org/officeDocument/2006/relationships/image" Target="../media/image908.png"/><Relationship Id="rId76" Type="http://schemas.openxmlformats.org/officeDocument/2006/relationships/image" Target="../media/image696.png"/><Relationship Id="rId141" Type="http://schemas.openxmlformats.org/officeDocument/2006/relationships/image" Target="../media/image728.png"/><Relationship Id="rId379" Type="http://schemas.openxmlformats.org/officeDocument/2006/relationships/customXml" Target="../ink/ink248.xml"/><Relationship Id="rId586" Type="http://schemas.openxmlformats.org/officeDocument/2006/relationships/image" Target="../media/image950.png"/><Relationship Id="rId793" Type="http://schemas.openxmlformats.org/officeDocument/2006/relationships/image" Target="../media/image1051.png"/><Relationship Id="rId807" Type="http://schemas.openxmlformats.org/officeDocument/2006/relationships/image" Target="../media/image1058.png"/><Relationship Id="rId7" Type="http://schemas.openxmlformats.org/officeDocument/2006/relationships/customXml" Target="../ink/ink61.xml"/><Relationship Id="rId239" Type="http://schemas.openxmlformats.org/officeDocument/2006/relationships/image" Target="../media/image777.png"/><Relationship Id="rId446" Type="http://schemas.openxmlformats.org/officeDocument/2006/relationships/image" Target="../media/image880.png"/><Relationship Id="rId653" Type="http://schemas.openxmlformats.org/officeDocument/2006/relationships/customXml" Target="../ink/ink385.xml"/><Relationship Id="rId292" Type="http://schemas.openxmlformats.org/officeDocument/2006/relationships/customXml" Target="../ink/ink204.xml"/><Relationship Id="rId306" Type="http://schemas.openxmlformats.org/officeDocument/2006/relationships/customXml" Target="../ink/ink211.xml"/><Relationship Id="rId87" Type="http://schemas.openxmlformats.org/officeDocument/2006/relationships/customXml" Target="../ink/ink101.xml"/><Relationship Id="rId513" Type="http://schemas.openxmlformats.org/officeDocument/2006/relationships/customXml" Target="../ink/ink315.xml"/><Relationship Id="rId597" Type="http://schemas.openxmlformats.org/officeDocument/2006/relationships/customXml" Target="../ink/ink357.xml"/><Relationship Id="rId720" Type="http://schemas.openxmlformats.org/officeDocument/2006/relationships/image" Target="../media/image1015.png"/><Relationship Id="rId818" Type="http://schemas.openxmlformats.org/officeDocument/2006/relationships/customXml" Target="../ink/ink468.xml"/><Relationship Id="rId152" Type="http://schemas.openxmlformats.org/officeDocument/2006/relationships/customXml" Target="../ink/ink134.xml"/><Relationship Id="rId457" Type="http://schemas.openxmlformats.org/officeDocument/2006/relationships/customXml" Target="../ink/ink287.xml"/><Relationship Id="rId664" Type="http://schemas.openxmlformats.org/officeDocument/2006/relationships/image" Target="../media/image988.png"/><Relationship Id="rId14" Type="http://schemas.openxmlformats.org/officeDocument/2006/relationships/image" Target="../media/image666.png"/><Relationship Id="rId317" Type="http://schemas.openxmlformats.org/officeDocument/2006/relationships/image" Target="../media/image816.png"/><Relationship Id="rId524" Type="http://schemas.openxmlformats.org/officeDocument/2006/relationships/image" Target="../media/image919.png"/><Relationship Id="rId731" Type="http://schemas.openxmlformats.org/officeDocument/2006/relationships/customXml" Target="../ink/ink424.xml"/><Relationship Id="rId98" Type="http://schemas.openxmlformats.org/officeDocument/2006/relationships/image" Target="../media/image707.png"/><Relationship Id="rId163" Type="http://schemas.openxmlformats.org/officeDocument/2006/relationships/image" Target="../media/image739.png"/><Relationship Id="rId370" Type="http://schemas.openxmlformats.org/officeDocument/2006/relationships/image" Target="../media/image842.png"/><Relationship Id="rId829" Type="http://schemas.openxmlformats.org/officeDocument/2006/relationships/image" Target="../media/image1069.png"/><Relationship Id="rId230" Type="http://schemas.openxmlformats.org/officeDocument/2006/relationships/customXml" Target="../ink/ink173.xml"/><Relationship Id="rId468" Type="http://schemas.openxmlformats.org/officeDocument/2006/relationships/image" Target="../media/image891.png"/><Relationship Id="rId675" Type="http://schemas.openxmlformats.org/officeDocument/2006/relationships/customXml" Target="../ink/ink396.xml"/><Relationship Id="rId25" Type="http://schemas.openxmlformats.org/officeDocument/2006/relationships/customXml" Target="../ink/ink70.xml"/><Relationship Id="rId328" Type="http://schemas.openxmlformats.org/officeDocument/2006/relationships/customXml" Target="../ink/ink222.xml"/><Relationship Id="rId535" Type="http://schemas.openxmlformats.org/officeDocument/2006/relationships/customXml" Target="../ink/ink326.xml"/><Relationship Id="rId742" Type="http://schemas.openxmlformats.org/officeDocument/2006/relationships/image" Target="../media/image1026.png"/><Relationship Id="rId174" Type="http://schemas.openxmlformats.org/officeDocument/2006/relationships/customXml" Target="../ink/ink145.xml"/><Relationship Id="rId381" Type="http://schemas.openxmlformats.org/officeDocument/2006/relationships/customXml" Target="../ink/ink249.xml"/><Relationship Id="rId602" Type="http://schemas.openxmlformats.org/officeDocument/2006/relationships/image" Target="../media/image958.png"/><Relationship Id="rId241" Type="http://schemas.openxmlformats.org/officeDocument/2006/relationships/image" Target="../media/image778.png"/><Relationship Id="rId479" Type="http://schemas.openxmlformats.org/officeDocument/2006/relationships/customXml" Target="../ink/ink298.xml"/><Relationship Id="rId686" Type="http://schemas.openxmlformats.org/officeDocument/2006/relationships/image" Target="../media/image998.png"/><Relationship Id="rId36" Type="http://schemas.openxmlformats.org/officeDocument/2006/relationships/image" Target="../media/image676.png"/><Relationship Id="rId339" Type="http://schemas.openxmlformats.org/officeDocument/2006/relationships/image" Target="../media/image827.png"/><Relationship Id="rId546" Type="http://schemas.openxmlformats.org/officeDocument/2006/relationships/image" Target="../media/image930.png"/><Relationship Id="rId753" Type="http://schemas.openxmlformats.org/officeDocument/2006/relationships/customXml" Target="../ink/ink435.xml"/><Relationship Id="rId101" Type="http://schemas.openxmlformats.org/officeDocument/2006/relationships/customXml" Target="../ink/ink108.xml"/><Relationship Id="rId185" Type="http://schemas.openxmlformats.org/officeDocument/2006/relationships/image" Target="../media/image750.png"/><Relationship Id="rId406" Type="http://schemas.openxmlformats.org/officeDocument/2006/relationships/image" Target="../media/image860.png"/><Relationship Id="rId392" Type="http://schemas.openxmlformats.org/officeDocument/2006/relationships/image" Target="../media/image853.png"/><Relationship Id="rId613" Type="http://schemas.openxmlformats.org/officeDocument/2006/relationships/customXml" Target="../ink/ink365.xml"/><Relationship Id="rId697" Type="http://schemas.openxmlformats.org/officeDocument/2006/relationships/customXml" Target="../ink/ink407.xml"/><Relationship Id="rId820" Type="http://schemas.openxmlformats.org/officeDocument/2006/relationships/customXml" Target="../ink/ink469.xml"/><Relationship Id="rId252" Type="http://schemas.openxmlformats.org/officeDocument/2006/relationships/customXml" Target="../ink/ink184.xml"/><Relationship Id="rId47" Type="http://schemas.openxmlformats.org/officeDocument/2006/relationships/customXml" Target="../ink/ink81.xml"/><Relationship Id="rId112" Type="http://schemas.openxmlformats.org/officeDocument/2006/relationships/customXml" Target="../ink/ink114.xml"/><Relationship Id="rId557" Type="http://schemas.openxmlformats.org/officeDocument/2006/relationships/customXml" Target="../ink/ink337.xml"/><Relationship Id="rId764" Type="http://schemas.openxmlformats.org/officeDocument/2006/relationships/customXml" Target="../ink/ink441.xml"/><Relationship Id="rId196" Type="http://schemas.openxmlformats.org/officeDocument/2006/relationships/customXml" Target="../ink/ink156.xml"/><Relationship Id="rId417" Type="http://schemas.openxmlformats.org/officeDocument/2006/relationships/customXml" Target="../ink/ink267.xml"/><Relationship Id="rId624" Type="http://schemas.openxmlformats.org/officeDocument/2006/relationships/image" Target="../media/image969.png"/><Relationship Id="rId831" Type="http://schemas.openxmlformats.org/officeDocument/2006/relationships/image" Target="../media/image1070.png"/><Relationship Id="rId263" Type="http://schemas.openxmlformats.org/officeDocument/2006/relationships/image" Target="../media/image789.png"/><Relationship Id="rId470" Type="http://schemas.openxmlformats.org/officeDocument/2006/relationships/image" Target="../media/image892.png"/><Relationship Id="rId58" Type="http://schemas.openxmlformats.org/officeDocument/2006/relationships/image" Target="../media/image687.png"/><Relationship Id="rId123" Type="http://schemas.openxmlformats.org/officeDocument/2006/relationships/image" Target="../media/image719.png"/><Relationship Id="rId330" Type="http://schemas.openxmlformats.org/officeDocument/2006/relationships/customXml" Target="../ink/ink223.xml"/><Relationship Id="rId568" Type="http://schemas.openxmlformats.org/officeDocument/2006/relationships/image" Target="../media/image941.png"/><Relationship Id="rId775" Type="http://schemas.openxmlformats.org/officeDocument/2006/relationships/image" Target="../media/image1042.png"/><Relationship Id="rId428" Type="http://schemas.openxmlformats.org/officeDocument/2006/relationships/image" Target="../media/image871.png"/><Relationship Id="rId635" Type="http://schemas.openxmlformats.org/officeDocument/2006/relationships/customXml" Target="../ink/ink376.xml"/><Relationship Id="rId842" Type="http://schemas.openxmlformats.org/officeDocument/2006/relationships/customXml" Target="../ink/ink480.xml"/><Relationship Id="rId274" Type="http://schemas.openxmlformats.org/officeDocument/2006/relationships/customXml" Target="../ink/ink195.xml"/><Relationship Id="rId481" Type="http://schemas.openxmlformats.org/officeDocument/2006/relationships/customXml" Target="../ink/ink299.xml"/><Relationship Id="rId702" Type="http://schemas.openxmlformats.org/officeDocument/2006/relationships/image" Target="../media/image1006.png"/><Relationship Id="rId69" Type="http://schemas.openxmlformats.org/officeDocument/2006/relationships/customXml" Target="../ink/ink92.xml"/><Relationship Id="rId134" Type="http://schemas.openxmlformats.org/officeDocument/2006/relationships/customXml" Target="../ink/ink125.xml"/><Relationship Id="rId579" Type="http://schemas.openxmlformats.org/officeDocument/2006/relationships/customXml" Target="../ink/ink348.xml"/><Relationship Id="rId786" Type="http://schemas.openxmlformats.org/officeDocument/2006/relationships/customXml" Target="../ink/ink452.xml"/><Relationship Id="rId341" Type="http://schemas.openxmlformats.org/officeDocument/2006/relationships/image" Target="../media/image828.png"/><Relationship Id="rId439" Type="http://schemas.openxmlformats.org/officeDocument/2006/relationships/customXml" Target="../ink/ink278.xml"/><Relationship Id="rId646" Type="http://schemas.openxmlformats.org/officeDocument/2006/relationships/image" Target="../media/image979.png"/><Relationship Id="rId201" Type="http://schemas.openxmlformats.org/officeDocument/2006/relationships/image" Target="../media/image758.png"/><Relationship Id="rId285" Type="http://schemas.openxmlformats.org/officeDocument/2006/relationships/image" Target="../media/image800.png"/><Relationship Id="rId506" Type="http://schemas.openxmlformats.org/officeDocument/2006/relationships/image" Target="../media/image910.png"/><Relationship Id="rId492" Type="http://schemas.openxmlformats.org/officeDocument/2006/relationships/image" Target="../media/image903.png"/><Relationship Id="rId713" Type="http://schemas.openxmlformats.org/officeDocument/2006/relationships/customXml" Target="../ink/ink415.xml"/><Relationship Id="rId797" Type="http://schemas.openxmlformats.org/officeDocument/2006/relationships/image" Target="../media/image1053.png"/><Relationship Id="rId145" Type="http://schemas.openxmlformats.org/officeDocument/2006/relationships/image" Target="../media/image730.png"/><Relationship Id="rId352" Type="http://schemas.openxmlformats.org/officeDocument/2006/relationships/image" Target="../media/image833.png"/><Relationship Id="rId212" Type="http://schemas.openxmlformats.org/officeDocument/2006/relationships/customXml" Target="../ink/ink164.xml"/><Relationship Id="rId657" Type="http://schemas.openxmlformats.org/officeDocument/2006/relationships/customXml" Target="../ink/ink387.xml"/><Relationship Id="rId296" Type="http://schemas.openxmlformats.org/officeDocument/2006/relationships/customXml" Target="../ink/ink206.xml"/><Relationship Id="rId517" Type="http://schemas.openxmlformats.org/officeDocument/2006/relationships/customXml" Target="../ink/ink317.xml"/><Relationship Id="rId724" Type="http://schemas.openxmlformats.org/officeDocument/2006/relationships/image" Target="../media/image1017.png"/><Relationship Id="rId60" Type="http://schemas.openxmlformats.org/officeDocument/2006/relationships/image" Target="../media/image688.png"/><Relationship Id="rId156" Type="http://schemas.openxmlformats.org/officeDocument/2006/relationships/customXml" Target="../ink/ink136.xml"/><Relationship Id="rId363" Type="http://schemas.openxmlformats.org/officeDocument/2006/relationships/customXml" Target="../ink/ink240.xml"/><Relationship Id="rId570" Type="http://schemas.openxmlformats.org/officeDocument/2006/relationships/image" Target="../media/image942.png"/><Relationship Id="rId223" Type="http://schemas.openxmlformats.org/officeDocument/2006/relationships/image" Target="../media/image769.png"/><Relationship Id="rId430" Type="http://schemas.openxmlformats.org/officeDocument/2006/relationships/image" Target="../media/image872.png"/><Relationship Id="rId668" Type="http://schemas.openxmlformats.org/officeDocument/2006/relationships/image" Target="../media/image990.png"/><Relationship Id="rId18" Type="http://schemas.openxmlformats.org/officeDocument/2006/relationships/image" Target="../media/image668.png"/><Relationship Id="rId528" Type="http://schemas.openxmlformats.org/officeDocument/2006/relationships/image" Target="../media/image921.png"/><Relationship Id="rId735" Type="http://schemas.openxmlformats.org/officeDocument/2006/relationships/customXml" Target="../ink/ink426.xml"/><Relationship Id="rId167" Type="http://schemas.openxmlformats.org/officeDocument/2006/relationships/image" Target="../media/image741.png"/><Relationship Id="rId374" Type="http://schemas.openxmlformats.org/officeDocument/2006/relationships/image" Target="../media/image844.png"/><Relationship Id="rId581" Type="http://schemas.openxmlformats.org/officeDocument/2006/relationships/customXml" Target="../ink/ink349.xml"/><Relationship Id="rId71" Type="http://schemas.openxmlformats.org/officeDocument/2006/relationships/customXml" Target="../ink/ink93.xml"/><Relationship Id="rId234" Type="http://schemas.openxmlformats.org/officeDocument/2006/relationships/customXml" Target="../ink/ink175.xml"/><Relationship Id="rId679" Type="http://schemas.openxmlformats.org/officeDocument/2006/relationships/customXml" Target="../ink/ink398.xml"/><Relationship Id="rId802" Type="http://schemas.openxmlformats.org/officeDocument/2006/relationships/customXml" Target="../ink/ink460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72.xml"/><Relationship Id="rId441" Type="http://schemas.openxmlformats.org/officeDocument/2006/relationships/customXml" Target="../ink/ink279.xml"/><Relationship Id="rId539" Type="http://schemas.openxmlformats.org/officeDocument/2006/relationships/customXml" Target="../ink/ink328.xml"/><Relationship Id="rId746" Type="http://schemas.openxmlformats.org/officeDocument/2006/relationships/image" Target="../media/image1028.png"/><Relationship Id="rId178" Type="http://schemas.openxmlformats.org/officeDocument/2006/relationships/customXml" Target="../ink/ink147.xml"/><Relationship Id="rId301" Type="http://schemas.openxmlformats.org/officeDocument/2006/relationships/image" Target="../media/image808.png"/><Relationship Id="rId82" Type="http://schemas.openxmlformats.org/officeDocument/2006/relationships/image" Target="../media/image699.png"/><Relationship Id="rId385" Type="http://schemas.openxmlformats.org/officeDocument/2006/relationships/customXml" Target="../ink/ink251.xml"/><Relationship Id="rId592" Type="http://schemas.openxmlformats.org/officeDocument/2006/relationships/image" Target="../media/image953.png"/><Relationship Id="rId606" Type="http://schemas.openxmlformats.org/officeDocument/2006/relationships/image" Target="../media/image960.png"/><Relationship Id="rId813" Type="http://schemas.openxmlformats.org/officeDocument/2006/relationships/image" Target="../media/image1061.png"/><Relationship Id="rId245" Type="http://schemas.openxmlformats.org/officeDocument/2006/relationships/image" Target="../media/image780.png"/><Relationship Id="rId452" Type="http://schemas.openxmlformats.org/officeDocument/2006/relationships/image" Target="../media/image883.png"/><Relationship Id="rId105" Type="http://schemas.openxmlformats.org/officeDocument/2006/relationships/customXml" Target="../ink/ink110.xml"/><Relationship Id="rId312" Type="http://schemas.openxmlformats.org/officeDocument/2006/relationships/customXml" Target="../ink/ink214.xml"/><Relationship Id="rId757" Type="http://schemas.openxmlformats.org/officeDocument/2006/relationships/image" Target="../media/image1033.png"/><Relationship Id="rId93" Type="http://schemas.openxmlformats.org/officeDocument/2006/relationships/customXml" Target="../ink/ink104.xml"/><Relationship Id="rId189" Type="http://schemas.openxmlformats.org/officeDocument/2006/relationships/image" Target="../media/image752.png"/><Relationship Id="rId396" Type="http://schemas.openxmlformats.org/officeDocument/2006/relationships/image" Target="../media/image855.png"/><Relationship Id="rId617" Type="http://schemas.openxmlformats.org/officeDocument/2006/relationships/customXml" Target="../ink/ink367.xml"/><Relationship Id="rId824" Type="http://schemas.openxmlformats.org/officeDocument/2006/relationships/customXml" Target="../ink/ink471.xml"/><Relationship Id="rId256" Type="http://schemas.openxmlformats.org/officeDocument/2006/relationships/customXml" Target="../ink/ink186.xml"/><Relationship Id="rId463" Type="http://schemas.openxmlformats.org/officeDocument/2006/relationships/customXml" Target="../ink/ink290.xml"/><Relationship Id="rId670" Type="http://schemas.openxmlformats.org/officeDocument/2006/relationships/image" Target="../media/image991.png"/><Relationship Id="rId116" Type="http://schemas.openxmlformats.org/officeDocument/2006/relationships/customXml" Target="../ink/ink116.xml"/><Relationship Id="rId323" Type="http://schemas.openxmlformats.org/officeDocument/2006/relationships/image" Target="../media/image819.png"/><Relationship Id="rId530" Type="http://schemas.openxmlformats.org/officeDocument/2006/relationships/image" Target="../media/image922.png"/><Relationship Id="rId768" Type="http://schemas.openxmlformats.org/officeDocument/2006/relationships/customXml" Target="../ink/ink443.xml"/><Relationship Id="rId20" Type="http://schemas.openxmlformats.org/officeDocument/2006/relationships/image" Target="../media/image669.png"/><Relationship Id="rId628" Type="http://schemas.openxmlformats.org/officeDocument/2006/relationships/image" Target="../media/image971.png"/><Relationship Id="rId835" Type="http://schemas.openxmlformats.org/officeDocument/2006/relationships/image" Target="../media/image1072.png"/><Relationship Id="rId267" Type="http://schemas.openxmlformats.org/officeDocument/2006/relationships/image" Target="../media/image791.png"/><Relationship Id="rId474" Type="http://schemas.openxmlformats.org/officeDocument/2006/relationships/image" Target="../media/image894.png"/><Relationship Id="rId127" Type="http://schemas.openxmlformats.org/officeDocument/2006/relationships/image" Target="../media/image721.png"/><Relationship Id="rId681" Type="http://schemas.openxmlformats.org/officeDocument/2006/relationships/customXml" Target="../ink/ink399.xml"/><Relationship Id="rId779" Type="http://schemas.openxmlformats.org/officeDocument/2006/relationships/image" Target="../media/image1044.png"/><Relationship Id="rId31" Type="http://schemas.openxmlformats.org/officeDocument/2006/relationships/customXml" Target="../ink/ink73.xml"/><Relationship Id="rId334" Type="http://schemas.openxmlformats.org/officeDocument/2006/relationships/customXml" Target="../ink/ink225.xml"/><Relationship Id="rId541" Type="http://schemas.openxmlformats.org/officeDocument/2006/relationships/customXml" Target="../ink/ink329.xml"/><Relationship Id="rId639" Type="http://schemas.openxmlformats.org/officeDocument/2006/relationships/customXml" Target="../ink/ink378.xml"/><Relationship Id="rId180" Type="http://schemas.openxmlformats.org/officeDocument/2006/relationships/customXml" Target="../ink/ink148.xml"/><Relationship Id="rId278" Type="http://schemas.openxmlformats.org/officeDocument/2006/relationships/customXml" Target="../ink/ink197.xml"/><Relationship Id="rId401" Type="http://schemas.openxmlformats.org/officeDocument/2006/relationships/customXml" Target="../ink/ink259.xml"/><Relationship Id="rId846" Type="http://schemas.openxmlformats.org/officeDocument/2006/relationships/customXml" Target="../ink/ink482.xml"/><Relationship Id="rId485" Type="http://schemas.openxmlformats.org/officeDocument/2006/relationships/customXml" Target="../ink/ink301.xml"/><Relationship Id="rId692" Type="http://schemas.openxmlformats.org/officeDocument/2006/relationships/image" Target="../media/image1001.png"/><Relationship Id="rId706" Type="http://schemas.openxmlformats.org/officeDocument/2006/relationships/image" Target="../media/image1008.png"/><Relationship Id="rId42" Type="http://schemas.openxmlformats.org/officeDocument/2006/relationships/image" Target="../media/image679.png"/><Relationship Id="rId138" Type="http://schemas.openxmlformats.org/officeDocument/2006/relationships/customXml" Target="../ink/ink127.xml"/><Relationship Id="rId345" Type="http://schemas.openxmlformats.org/officeDocument/2006/relationships/customXml" Target="../ink/ink231.xml"/><Relationship Id="rId552" Type="http://schemas.openxmlformats.org/officeDocument/2006/relationships/image" Target="../media/image933.png"/><Relationship Id="rId191" Type="http://schemas.openxmlformats.org/officeDocument/2006/relationships/image" Target="../media/image753.png"/><Relationship Id="rId205" Type="http://schemas.openxmlformats.org/officeDocument/2006/relationships/image" Target="../media/image760.png"/><Relationship Id="rId412" Type="http://schemas.openxmlformats.org/officeDocument/2006/relationships/image" Target="../media/image863.png"/><Relationship Id="rId289" Type="http://schemas.openxmlformats.org/officeDocument/2006/relationships/image" Target="../media/image802.png"/><Relationship Id="rId496" Type="http://schemas.openxmlformats.org/officeDocument/2006/relationships/image" Target="../media/image905.png"/><Relationship Id="rId717" Type="http://schemas.openxmlformats.org/officeDocument/2006/relationships/customXml" Target="../ink/ink417.xml"/><Relationship Id="rId53" Type="http://schemas.openxmlformats.org/officeDocument/2006/relationships/customXml" Target="../ink/ink84.xml"/><Relationship Id="rId149" Type="http://schemas.openxmlformats.org/officeDocument/2006/relationships/image" Target="../media/image732.png"/><Relationship Id="rId356" Type="http://schemas.openxmlformats.org/officeDocument/2006/relationships/image" Target="../media/image835.png"/><Relationship Id="rId563" Type="http://schemas.openxmlformats.org/officeDocument/2006/relationships/customXml" Target="../ink/ink340.xml"/><Relationship Id="rId770" Type="http://schemas.openxmlformats.org/officeDocument/2006/relationships/customXml" Target="../ink/ink444.xml"/><Relationship Id="rId216" Type="http://schemas.openxmlformats.org/officeDocument/2006/relationships/customXml" Target="../ink/ink166.xml"/><Relationship Id="rId423" Type="http://schemas.openxmlformats.org/officeDocument/2006/relationships/customXml" Target="../ink/ink270.xml"/><Relationship Id="rId630" Type="http://schemas.openxmlformats.org/officeDocument/2006/relationships/image" Target="../media/image972.png"/><Relationship Id="rId728" Type="http://schemas.openxmlformats.org/officeDocument/2006/relationships/image" Target="../media/image1019.png"/><Relationship Id="rId64" Type="http://schemas.openxmlformats.org/officeDocument/2006/relationships/image" Target="../media/image690.png"/><Relationship Id="rId367" Type="http://schemas.openxmlformats.org/officeDocument/2006/relationships/customXml" Target="../ink/ink242.xml"/><Relationship Id="rId574" Type="http://schemas.openxmlformats.org/officeDocument/2006/relationships/image" Target="../media/image944.png"/><Relationship Id="rId227" Type="http://schemas.openxmlformats.org/officeDocument/2006/relationships/image" Target="../media/image771.png"/><Relationship Id="rId781" Type="http://schemas.openxmlformats.org/officeDocument/2006/relationships/image" Target="../media/image1045.png"/><Relationship Id="rId434" Type="http://schemas.openxmlformats.org/officeDocument/2006/relationships/image" Target="../media/image874.png"/><Relationship Id="rId641" Type="http://schemas.openxmlformats.org/officeDocument/2006/relationships/customXml" Target="../ink/ink379.xml"/><Relationship Id="rId739" Type="http://schemas.openxmlformats.org/officeDocument/2006/relationships/customXml" Target="../ink/ink428.xml"/><Relationship Id="rId280" Type="http://schemas.openxmlformats.org/officeDocument/2006/relationships/customXml" Target="../ink/ink198.xml"/><Relationship Id="rId501" Type="http://schemas.openxmlformats.org/officeDocument/2006/relationships/customXml" Target="../ink/ink309.xml"/><Relationship Id="rId75" Type="http://schemas.openxmlformats.org/officeDocument/2006/relationships/customXml" Target="../ink/ink95.xml"/><Relationship Id="rId140" Type="http://schemas.openxmlformats.org/officeDocument/2006/relationships/customXml" Target="../ink/ink128.xml"/><Relationship Id="rId378" Type="http://schemas.openxmlformats.org/officeDocument/2006/relationships/image" Target="../media/image846.png"/><Relationship Id="rId585" Type="http://schemas.openxmlformats.org/officeDocument/2006/relationships/customXml" Target="../ink/ink351.xml"/><Relationship Id="rId792" Type="http://schemas.openxmlformats.org/officeDocument/2006/relationships/customXml" Target="../ink/ink455.xml"/><Relationship Id="rId806" Type="http://schemas.openxmlformats.org/officeDocument/2006/relationships/customXml" Target="../ink/ink462.xml"/><Relationship Id="rId6" Type="http://schemas.openxmlformats.org/officeDocument/2006/relationships/image" Target="../media/image662.png"/><Relationship Id="rId238" Type="http://schemas.openxmlformats.org/officeDocument/2006/relationships/customXml" Target="../ink/ink177.xml"/><Relationship Id="rId445" Type="http://schemas.openxmlformats.org/officeDocument/2006/relationships/customXml" Target="../ink/ink281.xml"/><Relationship Id="rId652" Type="http://schemas.openxmlformats.org/officeDocument/2006/relationships/image" Target="../media/image982.png"/><Relationship Id="rId291" Type="http://schemas.openxmlformats.org/officeDocument/2006/relationships/image" Target="../media/image803.png"/><Relationship Id="rId305" Type="http://schemas.openxmlformats.org/officeDocument/2006/relationships/image" Target="../media/image810.png"/><Relationship Id="rId512" Type="http://schemas.openxmlformats.org/officeDocument/2006/relationships/image" Target="../media/image913.png"/><Relationship Id="rId86" Type="http://schemas.openxmlformats.org/officeDocument/2006/relationships/image" Target="../media/image701.png"/><Relationship Id="rId151" Type="http://schemas.openxmlformats.org/officeDocument/2006/relationships/image" Target="../media/image733.png"/><Relationship Id="rId389" Type="http://schemas.openxmlformats.org/officeDocument/2006/relationships/customXml" Target="../ink/ink253.xml"/><Relationship Id="rId596" Type="http://schemas.openxmlformats.org/officeDocument/2006/relationships/image" Target="../media/image955.png"/><Relationship Id="rId817" Type="http://schemas.openxmlformats.org/officeDocument/2006/relationships/image" Target="../media/image1063.png"/><Relationship Id="rId249" Type="http://schemas.openxmlformats.org/officeDocument/2006/relationships/image" Target="../media/image782.png"/><Relationship Id="rId456" Type="http://schemas.openxmlformats.org/officeDocument/2006/relationships/image" Target="../media/image885.png"/><Relationship Id="rId663" Type="http://schemas.openxmlformats.org/officeDocument/2006/relationships/customXml" Target="../ink/ink390.xml"/><Relationship Id="rId13" Type="http://schemas.openxmlformats.org/officeDocument/2006/relationships/customXml" Target="../ink/ink64.xml"/><Relationship Id="rId109" Type="http://schemas.openxmlformats.org/officeDocument/2006/relationships/customXml" Target="../ink/ink112.xml"/><Relationship Id="rId316" Type="http://schemas.openxmlformats.org/officeDocument/2006/relationships/customXml" Target="../ink/ink216.xml"/><Relationship Id="rId523" Type="http://schemas.openxmlformats.org/officeDocument/2006/relationships/customXml" Target="../ink/ink320.xml"/><Relationship Id="rId97" Type="http://schemas.openxmlformats.org/officeDocument/2006/relationships/customXml" Target="../ink/ink106.xml"/><Relationship Id="rId730" Type="http://schemas.openxmlformats.org/officeDocument/2006/relationships/image" Target="../media/image1020.png"/><Relationship Id="rId828" Type="http://schemas.openxmlformats.org/officeDocument/2006/relationships/customXml" Target="../ink/ink473.xml"/><Relationship Id="rId162" Type="http://schemas.openxmlformats.org/officeDocument/2006/relationships/customXml" Target="../ink/ink139.xml"/><Relationship Id="rId467" Type="http://schemas.openxmlformats.org/officeDocument/2006/relationships/customXml" Target="../ink/ink292.xml"/><Relationship Id="rId674" Type="http://schemas.openxmlformats.org/officeDocument/2006/relationships/image" Target="../media/image993.png"/><Relationship Id="rId24" Type="http://schemas.openxmlformats.org/officeDocument/2006/relationships/image" Target="../media/image671.png"/><Relationship Id="rId327" Type="http://schemas.openxmlformats.org/officeDocument/2006/relationships/image" Target="../media/image821.png"/><Relationship Id="rId534" Type="http://schemas.openxmlformats.org/officeDocument/2006/relationships/image" Target="../media/image924.png"/><Relationship Id="rId741" Type="http://schemas.openxmlformats.org/officeDocument/2006/relationships/customXml" Target="../ink/ink429.xml"/><Relationship Id="rId839" Type="http://schemas.openxmlformats.org/officeDocument/2006/relationships/image" Target="../media/image1074.png"/><Relationship Id="rId173" Type="http://schemas.openxmlformats.org/officeDocument/2006/relationships/image" Target="../media/image744.png"/><Relationship Id="rId229" Type="http://schemas.openxmlformats.org/officeDocument/2006/relationships/image" Target="../media/image772.png"/><Relationship Id="rId380" Type="http://schemas.openxmlformats.org/officeDocument/2006/relationships/image" Target="../media/image847.png"/><Relationship Id="rId436" Type="http://schemas.openxmlformats.org/officeDocument/2006/relationships/image" Target="../media/image875.png"/><Relationship Id="rId601" Type="http://schemas.openxmlformats.org/officeDocument/2006/relationships/customXml" Target="../ink/ink359.xml"/><Relationship Id="rId643" Type="http://schemas.openxmlformats.org/officeDocument/2006/relationships/customXml" Target="../ink/ink380.xml"/><Relationship Id="rId240" Type="http://schemas.openxmlformats.org/officeDocument/2006/relationships/customXml" Target="../ink/ink178.xml"/><Relationship Id="rId478" Type="http://schemas.openxmlformats.org/officeDocument/2006/relationships/image" Target="../media/image896.png"/><Relationship Id="rId685" Type="http://schemas.openxmlformats.org/officeDocument/2006/relationships/customXml" Target="../ink/ink401.xml"/><Relationship Id="rId35" Type="http://schemas.openxmlformats.org/officeDocument/2006/relationships/customXml" Target="../ink/ink75.xml"/><Relationship Id="rId77" Type="http://schemas.openxmlformats.org/officeDocument/2006/relationships/customXml" Target="../ink/ink96.xml"/><Relationship Id="rId100" Type="http://schemas.openxmlformats.org/officeDocument/2006/relationships/image" Target="../media/image708.png"/><Relationship Id="rId282" Type="http://schemas.openxmlformats.org/officeDocument/2006/relationships/customXml" Target="../ink/ink199.xml"/><Relationship Id="rId338" Type="http://schemas.openxmlformats.org/officeDocument/2006/relationships/customXml" Target="../ink/ink227.xml"/><Relationship Id="rId503" Type="http://schemas.openxmlformats.org/officeDocument/2006/relationships/customXml" Target="../ink/ink310.xml"/><Relationship Id="rId545" Type="http://schemas.openxmlformats.org/officeDocument/2006/relationships/customXml" Target="../ink/ink331.xml"/><Relationship Id="rId587" Type="http://schemas.openxmlformats.org/officeDocument/2006/relationships/customXml" Target="../ink/ink352.xml"/><Relationship Id="rId710" Type="http://schemas.openxmlformats.org/officeDocument/2006/relationships/image" Target="../media/image1010.png"/><Relationship Id="rId752" Type="http://schemas.openxmlformats.org/officeDocument/2006/relationships/image" Target="../media/image1031.png"/><Relationship Id="rId808" Type="http://schemas.openxmlformats.org/officeDocument/2006/relationships/customXml" Target="../ink/ink463.xml"/><Relationship Id="rId8" Type="http://schemas.openxmlformats.org/officeDocument/2006/relationships/image" Target="../media/image663.png"/><Relationship Id="rId142" Type="http://schemas.openxmlformats.org/officeDocument/2006/relationships/customXml" Target="../ink/ink129.xml"/><Relationship Id="rId184" Type="http://schemas.openxmlformats.org/officeDocument/2006/relationships/customXml" Target="../ink/ink150.xml"/><Relationship Id="rId391" Type="http://schemas.openxmlformats.org/officeDocument/2006/relationships/customXml" Target="../ink/ink254.xml"/><Relationship Id="rId405" Type="http://schemas.openxmlformats.org/officeDocument/2006/relationships/customXml" Target="../ink/ink261.xml"/><Relationship Id="rId447" Type="http://schemas.openxmlformats.org/officeDocument/2006/relationships/customXml" Target="../ink/ink282.xml"/><Relationship Id="rId612" Type="http://schemas.openxmlformats.org/officeDocument/2006/relationships/image" Target="../media/image963.png"/><Relationship Id="rId794" Type="http://schemas.openxmlformats.org/officeDocument/2006/relationships/customXml" Target="../ink/ink456.xml"/><Relationship Id="rId251" Type="http://schemas.openxmlformats.org/officeDocument/2006/relationships/image" Target="../media/image783.png"/><Relationship Id="rId489" Type="http://schemas.openxmlformats.org/officeDocument/2006/relationships/customXml" Target="../ink/ink303.xml"/><Relationship Id="rId654" Type="http://schemas.openxmlformats.org/officeDocument/2006/relationships/image" Target="../media/image983.png"/><Relationship Id="rId696" Type="http://schemas.openxmlformats.org/officeDocument/2006/relationships/image" Target="../media/image1003.png"/><Relationship Id="rId46" Type="http://schemas.openxmlformats.org/officeDocument/2006/relationships/image" Target="../media/image681.png"/><Relationship Id="rId293" Type="http://schemas.openxmlformats.org/officeDocument/2006/relationships/image" Target="../media/image804.png"/><Relationship Id="rId307" Type="http://schemas.openxmlformats.org/officeDocument/2006/relationships/image" Target="../media/image811.png"/><Relationship Id="rId349" Type="http://schemas.openxmlformats.org/officeDocument/2006/relationships/customXml" Target="../ink/ink233.xml"/><Relationship Id="rId514" Type="http://schemas.openxmlformats.org/officeDocument/2006/relationships/image" Target="../media/image914.png"/><Relationship Id="rId556" Type="http://schemas.openxmlformats.org/officeDocument/2006/relationships/image" Target="../media/image935.png"/><Relationship Id="rId721" Type="http://schemas.openxmlformats.org/officeDocument/2006/relationships/customXml" Target="../ink/ink419.xml"/><Relationship Id="rId763" Type="http://schemas.openxmlformats.org/officeDocument/2006/relationships/image" Target="../media/image1036.png"/><Relationship Id="rId88" Type="http://schemas.openxmlformats.org/officeDocument/2006/relationships/image" Target="../media/image702.png"/><Relationship Id="rId111" Type="http://schemas.openxmlformats.org/officeDocument/2006/relationships/customXml" Target="../ink/ink113.xml"/><Relationship Id="rId153" Type="http://schemas.openxmlformats.org/officeDocument/2006/relationships/image" Target="../media/image734.png"/><Relationship Id="rId195" Type="http://schemas.openxmlformats.org/officeDocument/2006/relationships/image" Target="../media/image755.png"/><Relationship Id="rId209" Type="http://schemas.openxmlformats.org/officeDocument/2006/relationships/image" Target="../media/image762.png"/><Relationship Id="rId360" Type="http://schemas.openxmlformats.org/officeDocument/2006/relationships/image" Target="../media/image837.png"/><Relationship Id="rId416" Type="http://schemas.openxmlformats.org/officeDocument/2006/relationships/image" Target="../media/image865.png"/><Relationship Id="rId598" Type="http://schemas.openxmlformats.org/officeDocument/2006/relationships/image" Target="../media/image956.png"/><Relationship Id="rId819" Type="http://schemas.openxmlformats.org/officeDocument/2006/relationships/image" Target="../media/image1064.png"/><Relationship Id="rId220" Type="http://schemas.openxmlformats.org/officeDocument/2006/relationships/customXml" Target="../ink/ink168.xml"/><Relationship Id="rId458" Type="http://schemas.openxmlformats.org/officeDocument/2006/relationships/image" Target="../media/image886.png"/><Relationship Id="rId623" Type="http://schemas.openxmlformats.org/officeDocument/2006/relationships/customXml" Target="../ink/ink370.xml"/><Relationship Id="rId665" Type="http://schemas.openxmlformats.org/officeDocument/2006/relationships/customXml" Target="../ink/ink391.xml"/><Relationship Id="rId830" Type="http://schemas.openxmlformats.org/officeDocument/2006/relationships/customXml" Target="../ink/ink474.xml"/><Relationship Id="rId15" Type="http://schemas.openxmlformats.org/officeDocument/2006/relationships/customXml" Target="../ink/ink65.xml"/><Relationship Id="rId57" Type="http://schemas.openxmlformats.org/officeDocument/2006/relationships/customXml" Target="../ink/ink86.xml"/><Relationship Id="rId262" Type="http://schemas.openxmlformats.org/officeDocument/2006/relationships/customXml" Target="../ink/ink189.xml"/><Relationship Id="rId318" Type="http://schemas.openxmlformats.org/officeDocument/2006/relationships/customXml" Target="../ink/ink217.xml"/><Relationship Id="rId525" Type="http://schemas.openxmlformats.org/officeDocument/2006/relationships/customXml" Target="../ink/ink321.xml"/><Relationship Id="rId567" Type="http://schemas.openxmlformats.org/officeDocument/2006/relationships/customXml" Target="../ink/ink342.xml"/><Relationship Id="rId732" Type="http://schemas.openxmlformats.org/officeDocument/2006/relationships/image" Target="../media/image1021.png"/><Relationship Id="rId99" Type="http://schemas.openxmlformats.org/officeDocument/2006/relationships/customXml" Target="../ink/ink107.xml"/><Relationship Id="rId122" Type="http://schemas.openxmlformats.org/officeDocument/2006/relationships/customXml" Target="../ink/ink119.xml"/><Relationship Id="rId164" Type="http://schemas.openxmlformats.org/officeDocument/2006/relationships/customXml" Target="../ink/ink140.xml"/><Relationship Id="rId371" Type="http://schemas.openxmlformats.org/officeDocument/2006/relationships/customXml" Target="../ink/ink244.xml"/><Relationship Id="rId774" Type="http://schemas.openxmlformats.org/officeDocument/2006/relationships/customXml" Target="../ink/ink446.xml"/><Relationship Id="rId427" Type="http://schemas.openxmlformats.org/officeDocument/2006/relationships/customXml" Target="../ink/ink272.xml"/><Relationship Id="rId469" Type="http://schemas.openxmlformats.org/officeDocument/2006/relationships/customXml" Target="../ink/ink293.xml"/><Relationship Id="rId634" Type="http://schemas.openxmlformats.org/officeDocument/2006/relationships/image" Target="../media/image974.png"/><Relationship Id="rId676" Type="http://schemas.openxmlformats.org/officeDocument/2006/relationships/image" Target="../media/image994.png"/><Relationship Id="rId841" Type="http://schemas.openxmlformats.org/officeDocument/2006/relationships/image" Target="../media/image1075.png"/><Relationship Id="rId26" Type="http://schemas.openxmlformats.org/officeDocument/2006/relationships/image" Target="../media/image672.png"/><Relationship Id="rId231" Type="http://schemas.openxmlformats.org/officeDocument/2006/relationships/image" Target="../media/image773.png"/><Relationship Id="rId273" Type="http://schemas.openxmlformats.org/officeDocument/2006/relationships/image" Target="../media/image794.png"/><Relationship Id="rId329" Type="http://schemas.openxmlformats.org/officeDocument/2006/relationships/image" Target="../media/image822.png"/><Relationship Id="rId480" Type="http://schemas.openxmlformats.org/officeDocument/2006/relationships/image" Target="../media/image897.png"/><Relationship Id="rId536" Type="http://schemas.openxmlformats.org/officeDocument/2006/relationships/image" Target="../media/image925.png"/><Relationship Id="rId701" Type="http://schemas.openxmlformats.org/officeDocument/2006/relationships/customXml" Target="../ink/ink409.xml"/><Relationship Id="rId68" Type="http://schemas.openxmlformats.org/officeDocument/2006/relationships/image" Target="../media/image692.png"/><Relationship Id="rId133" Type="http://schemas.openxmlformats.org/officeDocument/2006/relationships/image" Target="../media/image724.png"/><Relationship Id="rId175" Type="http://schemas.openxmlformats.org/officeDocument/2006/relationships/image" Target="../media/image745.png"/><Relationship Id="rId340" Type="http://schemas.openxmlformats.org/officeDocument/2006/relationships/customXml" Target="../ink/ink228.xml"/><Relationship Id="rId578" Type="http://schemas.openxmlformats.org/officeDocument/2006/relationships/image" Target="../media/image946.png"/><Relationship Id="rId743" Type="http://schemas.openxmlformats.org/officeDocument/2006/relationships/customXml" Target="../ink/ink430.xml"/><Relationship Id="rId785" Type="http://schemas.openxmlformats.org/officeDocument/2006/relationships/image" Target="../media/image1047.png"/><Relationship Id="rId200" Type="http://schemas.openxmlformats.org/officeDocument/2006/relationships/customXml" Target="../ink/ink158.xml"/><Relationship Id="rId382" Type="http://schemas.openxmlformats.org/officeDocument/2006/relationships/image" Target="../media/image848.png"/><Relationship Id="rId438" Type="http://schemas.openxmlformats.org/officeDocument/2006/relationships/image" Target="../media/image876.png"/><Relationship Id="rId603" Type="http://schemas.openxmlformats.org/officeDocument/2006/relationships/customXml" Target="../ink/ink360.xml"/><Relationship Id="rId645" Type="http://schemas.openxmlformats.org/officeDocument/2006/relationships/customXml" Target="../ink/ink381.xml"/><Relationship Id="rId687" Type="http://schemas.openxmlformats.org/officeDocument/2006/relationships/customXml" Target="../ink/ink402.xml"/><Relationship Id="rId810" Type="http://schemas.openxmlformats.org/officeDocument/2006/relationships/customXml" Target="../ink/ink464.xml"/><Relationship Id="rId242" Type="http://schemas.openxmlformats.org/officeDocument/2006/relationships/customXml" Target="../ink/ink179.xml"/><Relationship Id="rId284" Type="http://schemas.openxmlformats.org/officeDocument/2006/relationships/customXml" Target="../ink/ink200.xml"/><Relationship Id="rId491" Type="http://schemas.openxmlformats.org/officeDocument/2006/relationships/customXml" Target="../ink/ink304.xml"/><Relationship Id="rId505" Type="http://schemas.openxmlformats.org/officeDocument/2006/relationships/customXml" Target="../ink/ink311.xml"/><Relationship Id="rId712" Type="http://schemas.openxmlformats.org/officeDocument/2006/relationships/image" Target="../media/image1011.png"/><Relationship Id="rId37" Type="http://schemas.openxmlformats.org/officeDocument/2006/relationships/customXml" Target="../ink/ink76.xml"/><Relationship Id="rId79" Type="http://schemas.openxmlformats.org/officeDocument/2006/relationships/customXml" Target="../ink/ink97.xml"/><Relationship Id="rId102" Type="http://schemas.openxmlformats.org/officeDocument/2006/relationships/image" Target="../media/image709.png"/><Relationship Id="rId144" Type="http://schemas.openxmlformats.org/officeDocument/2006/relationships/customXml" Target="../ink/ink130.xml"/><Relationship Id="rId547" Type="http://schemas.openxmlformats.org/officeDocument/2006/relationships/customXml" Target="../ink/ink332.xml"/><Relationship Id="rId589" Type="http://schemas.openxmlformats.org/officeDocument/2006/relationships/customXml" Target="../ink/ink353.xml"/><Relationship Id="rId754" Type="http://schemas.openxmlformats.org/officeDocument/2006/relationships/image" Target="../media/image1032.png"/><Relationship Id="rId796" Type="http://schemas.openxmlformats.org/officeDocument/2006/relationships/customXml" Target="../ink/ink457.xml"/><Relationship Id="rId90" Type="http://schemas.openxmlformats.org/officeDocument/2006/relationships/image" Target="../media/image703.png"/><Relationship Id="rId186" Type="http://schemas.openxmlformats.org/officeDocument/2006/relationships/customXml" Target="../ink/ink151.xml"/><Relationship Id="rId351" Type="http://schemas.openxmlformats.org/officeDocument/2006/relationships/customXml" Target="../ink/ink234.xml"/><Relationship Id="rId393" Type="http://schemas.openxmlformats.org/officeDocument/2006/relationships/customXml" Target="../ink/ink255.xml"/><Relationship Id="rId407" Type="http://schemas.openxmlformats.org/officeDocument/2006/relationships/customXml" Target="../ink/ink262.xml"/><Relationship Id="rId449" Type="http://schemas.openxmlformats.org/officeDocument/2006/relationships/customXml" Target="../ink/ink283.xml"/><Relationship Id="rId614" Type="http://schemas.openxmlformats.org/officeDocument/2006/relationships/image" Target="../media/image964.png"/><Relationship Id="rId656" Type="http://schemas.openxmlformats.org/officeDocument/2006/relationships/image" Target="../media/image984.png"/><Relationship Id="rId821" Type="http://schemas.openxmlformats.org/officeDocument/2006/relationships/image" Target="../media/image1065.png"/><Relationship Id="rId211" Type="http://schemas.openxmlformats.org/officeDocument/2006/relationships/image" Target="../media/image763.png"/><Relationship Id="rId253" Type="http://schemas.openxmlformats.org/officeDocument/2006/relationships/image" Target="../media/image784.png"/><Relationship Id="rId295" Type="http://schemas.openxmlformats.org/officeDocument/2006/relationships/image" Target="../media/image805.png"/><Relationship Id="rId309" Type="http://schemas.openxmlformats.org/officeDocument/2006/relationships/image" Target="../media/image812.png"/><Relationship Id="rId460" Type="http://schemas.openxmlformats.org/officeDocument/2006/relationships/image" Target="../media/image887.png"/><Relationship Id="rId516" Type="http://schemas.openxmlformats.org/officeDocument/2006/relationships/image" Target="../media/image915.png"/><Relationship Id="rId698" Type="http://schemas.openxmlformats.org/officeDocument/2006/relationships/image" Target="../media/image1004.png"/><Relationship Id="rId48" Type="http://schemas.openxmlformats.org/officeDocument/2006/relationships/image" Target="../media/image682.png"/><Relationship Id="rId113" Type="http://schemas.openxmlformats.org/officeDocument/2006/relationships/image" Target="../media/image714.png"/><Relationship Id="rId320" Type="http://schemas.openxmlformats.org/officeDocument/2006/relationships/customXml" Target="../ink/ink218.xml"/><Relationship Id="rId558" Type="http://schemas.openxmlformats.org/officeDocument/2006/relationships/image" Target="../media/image936.png"/><Relationship Id="rId723" Type="http://schemas.openxmlformats.org/officeDocument/2006/relationships/customXml" Target="../ink/ink420.xml"/><Relationship Id="rId765" Type="http://schemas.openxmlformats.org/officeDocument/2006/relationships/image" Target="../media/image1037.png"/><Relationship Id="rId155" Type="http://schemas.openxmlformats.org/officeDocument/2006/relationships/image" Target="../media/image735.png"/><Relationship Id="rId197" Type="http://schemas.openxmlformats.org/officeDocument/2006/relationships/image" Target="../media/image756.png"/><Relationship Id="rId362" Type="http://schemas.openxmlformats.org/officeDocument/2006/relationships/image" Target="../media/image838.png"/><Relationship Id="rId418" Type="http://schemas.openxmlformats.org/officeDocument/2006/relationships/image" Target="../media/image866.png"/><Relationship Id="rId625" Type="http://schemas.openxmlformats.org/officeDocument/2006/relationships/customXml" Target="../ink/ink371.xml"/><Relationship Id="rId832" Type="http://schemas.openxmlformats.org/officeDocument/2006/relationships/customXml" Target="../ink/ink475.xml"/><Relationship Id="rId222" Type="http://schemas.openxmlformats.org/officeDocument/2006/relationships/customXml" Target="../ink/ink169.xml"/><Relationship Id="rId264" Type="http://schemas.openxmlformats.org/officeDocument/2006/relationships/customXml" Target="../ink/ink190.xml"/><Relationship Id="rId471" Type="http://schemas.openxmlformats.org/officeDocument/2006/relationships/customXml" Target="../ink/ink294.xml"/><Relationship Id="rId667" Type="http://schemas.openxmlformats.org/officeDocument/2006/relationships/customXml" Target="../ink/ink392.xml"/><Relationship Id="rId17" Type="http://schemas.openxmlformats.org/officeDocument/2006/relationships/customXml" Target="../ink/ink66.xml"/><Relationship Id="rId59" Type="http://schemas.openxmlformats.org/officeDocument/2006/relationships/customXml" Target="../ink/ink87.xml"/><Relationship Id="rId124" Type="http://schemas.openxmlformats.org/officeDocument/2006/relationships/customXml" Target="../ink/ink120.xml"/><Relationship Id="rId527" Type="http://schemas.openxmlformats.org/officeDocument/2006/relationships/customXml" Target="../ink/ink322.xml"/><Relationship Id="rId569" Type="http://schemas.openxmlformats.org/officeDocument/2006/relationships/customXml" Target="../ink/ink343.xml"/><Relationship Id="rId734" Type="http://schemas.openxmlformats.org/officeDocument/2006/relationships/image" Target="../media/image1022.png"/><Relationship Id="rId776" Type="http://schemas.openxmlformats.org/officeDocument/2006/relationships/customXml" Target="../ink/ink447.xml"/><Relationship Id="rId70" Type="http://schemas.openxmlformats.org/officeDocument/2006/relationships/image" Target="../media/image693.png"/><Relationship Id="rId166" Type="http://schemas.openxmlformats.org/officeDocument/2006/relationships/customXml" Target="../ink/ink141.xml"/><Relationship Id="rId331" Type="http://schemas.openxmlformats.org/officeDocument/2006/relationships/image" Target="../media/image823.png"/><Relationship Id="rId373" Type="http://schemas.openxmlformats.org/officeDocument/2006/relationships/customXml" Target="../ink/ink245.xml"/><Relationship Id="rId429" Type="http://schemas.openxmlformats.org/officeDocument/2006/relationships/customXml" Target="../ink/ink273.xml"/><Relationship Id="rId580" Type="http://schemas.openxmlformats.org/officeDocument/2006/relationships/image" Target="../media/image947.png"/><Relationship Id="rId636" Type="http://schemas.openxmlformats.org/officeDocument/2006/relationships/image" Target="../media/image975.png"/><Relationship Id="rId801" Type="http://schemas.openxmlformats.org/officeDocument/2006/relationships/image" Target="../media/image105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74.png"/><Relationship Id="rId440" Type="http://schemas.openxmlformats.org/officeDocument/2006/relationships/image" Target="../media/image877.png"/><Relationship Id="rId678" Type="http://schemas.openxmlformats.org/officeDocument/2006/relationships/image" Target="../media/image995.png"/><Relationship Id="rId843" Type="http://schemas.openxmlformats.org/officeDocument/2006/relationships/image" Target="../media/image1076.png"/><Relationship Id="rId28" Type="http://schemas.openxmlformats.org/officeDocument/2006/relationships/image" Target="../media/image673.png"/><Relationship Id="rId275" Type="http://schemas.openxmlformats.org/officeDocument/2006/relationships/image" Target="../media/image795.png"/><Relationship Id="rId300" Type="http://schemas.openxmlformats.org/officeDocument/2006/relationships/customXml" Target="../ink/ink208.xml"/><Relationship Id="rId482" Type="http://schemas.openxmlformats.org/officeDocument/2006/relationships/image" Target="../media/image898.png"/><Relationship Id="rId538" Type="http://schemas.openxmlformats.org/officeDocument/2006/relationships/image" Target="../media/image926.png"/><Relationship Id="rId703" Type="http://schemas.openxmlformats.org/officeDocument/2006/relationships/customXml" Target="../ink/ink410.xml"/><Relationship Id="rId745" Type="http://schemas.openxmlformats.org/officeDocument/2006/relationships/customXml" Target="../ink/ink431.xml"/><Relationship Id="rId81" Type="http://schemas.openxmlformats.org/officeDocument/2006/relationships/customXml" Target="../ink/ink98.xml"/><Relationship Id="rId135" Type="http://schemas.openxmlformats.org/officeDocument/2006/relationships/image" Target="../media/image725.png"/><Relationship Id="rId177" Type="http://schemas.openxmlformats.org/officeDocument/2006/relationships/image" Target="../media/image746.png"/><Relationship Id="rId342" Type="http://schemas.openxmlformats.org/officeDocument/2006/relationships/customXml" Target="../ink/ink229.xml"/><Relationship Id="rId384" Type="http://schemas.openxmlformats.org/officeDocument/2006/relationships/image" Target="../media/image849.png"/><Relationship Id="rId591" Type="http://schemas.openxmlformats.org/officeDocument/2006/relationships/customXml" Target="../ink/ink354.xml"/><Relationship Id="rId605" Type="http://schemas.openxmlformats.org/officeDocument/2006/relationships/customXml" Target="../ink/ink361.xml"/><Relationship Id="rId787" Type="http://schemas.openxmlformats.org/officeDocument/2006/relationships/image" Target="../media/image1048.png"/><Relationship Id="rId812" Type="http://schemas.openxmlformats.org/officeDocument/2006/relationships/customXml" Target="../ink/ink465.xml"/><Relationship Id="rId202" Type="http://schemas.openxmlformats.org/officeDocument/2006/relationships/customXml" Target="../ink/ink159.xml"/><Relationship Id="rId244" Type="http://schemas.openxmlformats.org/officeDocument/2006/relationships/customXml" Target="../ink/ink180.xml"/><Relationship Id="rId647" Type="http://schemas.openxmlformats.org/officeDocument/2006/relationships/customXml" Target="../ink/ink382.xml"/><Relationship Id="rId689" Type="http://schemas.openxmlformats.org/officeDocument/2006/relationships/customXml" Target="../ink/ink403.xml"/><Relationship Id="rId39" Type="http://schemas.openxmlformats.org/officeDocument/2006/relationships/customXml" Target="../ink/ink77.xml"/><Relationship Id="rId286" Type="http://schemas.openxmlformats.org/officeDocument/2006/relationships/customXml" Target="../ink/ink201.xml"/><Relationship Id="rId451" Type="http://schemas.openxmlformats.org/officeDocument/2006/relationships/customXml" Target="../ink/ink284.xml"/><Relationship Id="rId493" Type="http://schemas.openxmlformats.org/officeDocument/2006/relationships/customXml" Target="../ink/ink305.xml"/><Relationship Id="rId507" Type="http://schemas.openxmlformats.org/officeDocument/2006/relationships/customXml" Target="../ink/ink312.xml"/><Relationship Id="rId549" Type="http://schemas.openxmlformats.org/officeDocument/2006/relationships/customXml" Target="../ink/ink333.xml"/><Relationship Id="rId714" Type="http://schemas.openxmlformats.org/officeDocument/2006/relationships/image" Target="../media/image1012.png"/><Relationship Id="rId756" Type="http://schemas.openxmlformats.org/officeDocument/2006/relationships/customXml" Target="../ink/ink437.xml"/><Relationship Id="rId50" Type="http://schemas.openxmlformats.org/officeDocument/2006/relationships/image" Target="../media/image683.png"/><Relationship Id="rId104" Type="http://schemas.openxmlformats.org/officeDocument/2006/relationships/image" Target="../media/image710.png"/><Relationship Id="rId146" Type="http://schemas.openxmlformats.org/officeDocument/2006/relationships/customXml" Target="../ink/ink131.xml"/><Relationship Id="rId188" Type="http://schemas.openxmlformats.org/officeDocument/2006/relationships/customXml" Target="../ink/ink152.xml"/><Relationship Id="rId311" Type="http://schemas.openxmlformats.org/officeDocument/2006/relationships/image" Target="../media/image813.png"/><Relationship Id="rId353" Type="http://schemas.openxmlformats.org/officeDocument/2006/relationships/customXml" Target="../ink/ink235.xml"/><Relationship Id="rId395" Type="http://schemas.openxmlformats.org/officeDocument/2006/relationships/customXml" Target="../ink/ink256.xml"/><Relationship Id="rId409" Type="http://schemas.openxmlformats.org/officeDocument/2006/relationships/customXml" Target="../ink/ink263.xml"/><Relationship Id="rId560" Type="http://schemas.openxmlformats.org/officeDocument/2006/relationships/image" Target="../media/image937.png"/><Relationship Id="rId798" Type="http://schemas.openxmlformats.org/officeDocument/2006/relationships/customXml" Target="../ink/ink458.xml"/><Relationship Id="rId92" Type="http://schemas.openxmlformats.org/officeDocument/2006/relationships/image" Target="../media/image704.png"/><Relationship Id="rId213" Type="http://schemas.openxmlformats.org/officeDocument/2006/relationships/image" Target="../media/image764.png"/><Relationship Id="rId420" Type="http://schemas.openxmlformats.org/officeDocument/2006/relationships/image" Target="../media/image867.png"/><Relationship Id="rId616" Type="http://schemas.openxmlformats.org/officeDocument/2006/relationships/image" Target="../media/image965.png"/><Relationship Id="rId658" Type="http://schemas.openxmlformats.org/officeDocument/2006/relationships/image" Target="../media/image985.png"/><Relationship Id="rId823" Type="http://schemas.openxmlformats.org/officeDocument/2006/relationships/image" Target="../media/image1066.png"/><Relationship Id="rId255" Type="http://schemas.openxmlformats.org/officeDocument/2006/relationships/image" Target="../media/image785.png"/><Relationship Id="rId297" Type="http://schemas.openxmlformats.org/officeDocument/2006/relationships/image" Target="../media/image806.png"/><Relationship Id="rId462" Type="http://schemas.openxmlformats.org/officeDocument/2006/relationships/image" Target="../media/image888.png"/><Relationship Id="rId518" Type="http://schemas.openxmlformats.org/officeDocument/2006/relationships/image" Target="../media/image916.png"/><Relationship Id="rId725" Type="http://schemas.openxmlformats.org/officeDocument/2006/relationships/customXml" Target="../ink/ink421.xml"/><Relationship Id="rId115" Type="http://schemas.openxmlformats.org/officeDocument/2006/relationships/image" Target="../media/image715.png"/><Relationship Id="rId157" Type="http://schemas.openxmlformats.org/officeDocument/2006/relationships/image" Target="../media/image736.png"/><Relationship Id="rId322" Type="http://schemas.openxmlformats.org/officeDocument/2006/relationships/customXml" Target="../ink/ink219.xml"/><Relationship Id="rId364" Type="http://schemas.openxmlformats.org/officeDocument/2006/relationships/image" Target="../media/image839.png"/><Relationship Id="rId767" Type="http://schemas.openxmlformats.org/officeDocument/2006/relationships/image" Target="../media/image1038.png"/><Relationship Id="rId61" Type="http://schemas.openxmlformats.org/officeDocument/2006/relationships/customXml" Target="../ink/ink88.xml"/><Relationship Id="rId199" Type="http://schemas.openxmlformats.org/officeDocument/2006/relationships/image" Target="../media/image757.png"/><Relationship Id="rId571" Type="http://schemas.openxmlformats.org/officeDocument/2006/relationships/customXml" Target="../ink/ink344.xml"/><Relationship Id="rId627" Type="http://schemas.openxmlformats.org/officeDocument/2006/relationships/customXml" Target="../ink/ink372.xml"/><Relationship Id="rId669" Type="http://schemas.openxmlformats.org/officeDocument/2006/relationships/customXml" Target="../ink/ink393.xml"/><Relationship Id="rId834" Type="http://schemas.openxmlformats.org/officeDocument/2006/relationships/customXml" Target="../ink/ink476.xml"/><Relationship Id="rId19" Type="http://schemas.openxmlformats.org/officeDocument/2006/relationships/customXml" Target="../ink/ink67.xml"/><Relationship Id="rId224" Type="http://schemas.openxmlformats.org/officeDocument/2006/relationships/customXml" Target="../ink/ink170.xml"/><Relationship Id="rId266" Type="http://schemas.openxmlformats.org/officeDocument/2006/relationships/customXml" Target="../ink/ink191.xml"/><Relationship Id="rId431" Type="http://schemas.openxmlformats.org/officeDocument/2006/relationships/customXml" Target="../ink/ink274.xml"/><Relationship Id="rId473" Type="http://schemas.openxmlformats.org/officeDocument/2006/relationships/customXml" Target="../ink/ink295.xml"/><Relationship Id="rId529" Type="http://schemas.openxmlformats.org/officeDocument/2006/relationships/customXml" Target="../ink/ink323.xml"/><Relationship Id="rId680" Type="http://schemas.openxmlformats.org/officeDocument/2006/relationships/image" Target="../media/image593.png"/><Relationship Id="rId736" Type="http://schemas.openxmlformats.org/officeDocument/2006/relationships/image" Target="../media/image1023.png"/><Relationship Id="rId30" Type="http://schemas.openxmlformats.org/officeDocument/2006/relationships/image" Target="../media/image674.png"/><Relationship Id="rId126" Type="http://schemas.openxmlformats.org/officeDocument/2006/relationships/customXml" Target="../ink/ink121.xml"/><Relationship Id="rId168" Type="http://schemas.openxmlformats.org/officeDocument/2006/relationships/customXml" Target="../ink/ink142.xml"/><Relationship Id="rId333" Type="http://schemas.openxmlformats.org/officeDocument/2006/relationships/image" Target="../media/image824.png"/><Relationship Id="rId540" Type="http://schemas.openxmlformats.org/officeDocument/2006/relationships/image" Target="../media/image927.png"/><Relationship Id="rId778" Type="http://schemas.openxmlformats.org/officeDocument/2006/relationships/customXml" Target="../ink/ink448.xml"/><Relationship Id="rId72" Type="http://schemas.openxmlformats.org/officeDocument/2006/relationships/image" Target="../media/image694.png"/><Relationship Id="rId375" Type="http://schemas.openxmlformats.org/officeDocument/2006/relationships/customXml" Target="../ink/ink246.xml"/><Relationship Id="rId582" Type="http://schemas.openxmlformats.org/officeDocument/2006/relationships/image" Target="../media/image948.png"/><Relationship Id="rId638" Type="http://schemas.openxmlformats.org/officeDocument/2006/relationships/image" Target="../media/image976.png"/><Relationship Id="rId803" Type="http://schemas.openxmlformats.org/officeDocument/2006/relationships/image" Target="../media/image1056.png"/><Relationship Id="rId845" Type="http://schemas.openxmlformats.org/officeDocument/2006/relationships/image" Target="../media/image1077.png"/><Relationship Id="rId3" Type="http://schemas.openxmlformats.org/officeDocument/2006/relationships/customXml" Target="../ink/ink59.xml"/><Relationship Id="rId235" Type="http://schemas.openxmlformats.org/officeDocument/2006/relationships/image" Target="../media/image775.png"/><Relationship Id="rId277" Type="http://schemas.openxmlformats.org/officeDocument/2006/relationships/image" Target="../media/image796.png"/><Relationship Id="rId400" Type="http://schemas.openxmlformats.org/officeDocument/2006/relationships/image" Target="../media/image857.png"/><Relationship Id="rId442" Type="http://schemas.openxmlformats.org/officeDocument/2006/relationships/image" Target="../media/image878.png"/><Relationship Id="rId484" Type="http://schemas.openxmlformats.org/officeDocument/2006/relationships/image" Target="../media/image899.png"/><Relationship Id="rId705" Type="http://schemas.openxmlformats.org/officeDocument/2006/relationships/customXml" Target="../ink/ink411.xml"/><Relationship Id="rId137" Type="http://schemas.openxmlformats.org/officeDocument/2006/relationships/image" Target="../media/image726.png"/><Relationship Id="rId302" Type="http://schemas.openxmlformats.org/officeDocument/2006/relationships/customXml" Target="../ink/ink209.xml"/><Relationship Id="rId344" Type="http://schemas.openxmlformats.org/officeDocument/2006/relationships/customXml" Target="../ink/ink230.xml"/><Relationship Id="rId691" Type="http://schemas.openxmlformats.org/officeDocument/2006/relationships/customXml" Target="../ink/ink404.xml"/><Relationship Id="rId747" Type="http://schemas.openxmlformats.org/officeDocument/2006/relationships/customXml" Target="../ink/ink432.xml"/><Relationship Id="rId789" Type="http://schemas.openxmlformats.org/officeDocument/2006/relationships/image" Target="../media/image1049.png"/><Relationship Id="rId41" Type="http://schemas.openxmlformats.org/officeDocument/2006/relationships/customXml" Target="../ink/ink78.xml"/><Relationship Id="rId83" Type="http://schemas.openxmlformats.org/officeDocument/2006/relationships/customXml" Target="../ink/ink99.xml"/><Relationship Id="rId179" Type="http://schemas.openxmlformats.org/officeDocument/2006/relationships/image" Target="../media/image747.png"/><Relationship Id="rId386" Type="http://schemas.openxmlformats.org/officeDocument/2006/relationships/image" Target="../media/image850.png"/><Relationship Id="rId551" Type="http://schemas.openxmlformats.org/officeDocument/2006/relationships/customXml" Target="../ink/ink334.xml"/><Relationship Id="rId593" Type="http://schemas.openxmlformats.org/officeDocument/2006/relationships/customXml" Target="../ink/ink355.xml"/><Relationship Id="rId607" Type="http://schemas.openxmlformats.org/officeDocument/2006/relationships/customXml" Target="../ink/ink362.xml"/><Relationship Id="rId649" Type="http://schemas.openxmlformats.org/officeDocument/2006/relationships/customXml" Target="../ink/ink383.xml"/><Relationship Id="rId814" Type="http://schemas.openxmlformats.org/officeDocument/2006/relationships/customXml" Target="../ink/ink466.xml"/><Relationship Id="rId190" Type="http://schemas.openxmlformats.org/officeDocument/2006/relationships/customXml" Target="../ink/ink153.xml"/><Relationship Id="rId204" Type="http://schemas.openxmlformats.org/officeDocument/2006/relationships/customXml" Target="../ink/ink160.xml"/><Relationship Id="rId246" Type="http://schemas.openxmlformats.org/officeDocument/2006/relationships/customXml" Target="../ink/ink181.xml"/><Relationship Id="rId288" Type="http://schemas.openxmlformats.org/officeDocument/2006/relationships/customXml" Target="../ink/ink202.xml"/><Relationship Id="rId411" Type="http://schemas.openxmlformats.org/officeDocument/2006/relationships/customXml" Target="../ink/ink264.xml"/><Relationship Id="rId453" Type="http://schemas.openxmlformats.org/officeDocument/2006/relationships/customXml" Target="../ink/ink285.xml"/><Relationship Id="rId509" Type="http://schemas.openxmlformats.org/officeDocument/2006/relationships/customXml" Target="../ink/ink313.xml"/><Relationship Id="rId660" Type="http://schemas.openxmlformats.org/officeDocument/2006/relationships/image" Target="../media/image986.png"/><Relationship Id="rId106" Type="http://schemas.openxmlformats.org/officeDocument/2006/relationships/image" Target="../media/image711.png"/><Relationship Id="rId313" Type="http://schemas.openxmlformats.org/officeDocument/2006/relationships/image" Target="../media/image814.png"/><Relationship Id="rId495" Type="http://schemas.openxmlformats.org/officeDocument/2006/relationships/customXml" Target="../ink/ink306.xml"/><Relationship Id="rId716" Type="http://schemas.openxmlformats.org/officeDocument/2006/relationships/image" Target="../media/image1013.png"/><Relationship Id="rId758" Type="http://schemas.openxmlformats.org/officeDocument/2006/relationships/customXml" Target="../ink/ink438.xml"/><Relationship Id="rId10" Type="http://schemas.openxmlformats.org/officeDocument/2006/relationships/image" Target="../media/image664.png"/><Relationship Id="rId52" Type="http://schemas.openxmlformats.org/officeDocument/2006/relationships/image" Target="../media/image684.png"/><Relationship Id="rId94" Type="http://schemas.openxmlformats.org/officeDocument/2006/relationships/image" Target="../media/image705.png"/><Relationship Id="rId148" Type="http://schemas.openxmlformats.org/officeDocument/2006/relationships/customXml" Target="../ink/ink132.xml"/><Relationship Id="rId355" Type="http://schemas.openxmlformats.org/officeDocument/2006/relationships/customXml" Target="../ink/ink236.xml"/><Relationship Id="rId397" Type="http://schemas.openxmlformats.org/officeDocument/2006/relationships/customXml" Target="../ink/ink257.xml"/><Relationship Id="rId520" Type="http://schemas.openxmlformats.org/officeDocument/2006/relationships/image" Target="../media/image917.png"/><Relationship Id="rId562" Type="http://schemas.openxmlformats.org/officeDocument/2006/relationships/image" Target="../media/image938.png"/><Relationship Id="rId618" Type="http://schemas.openxmlformats.org/officeDocument/2006/relationships/image" Target="../media/image966.png"/><Relationship Id="rId825" Type="http://schemas.openxmlformats.org/officeDocument/2006/relationships/image" Target="../media/image1067.png"/><Relationship Id="rId215" Type="http://schemas.openxmlformats.org/officeDocument/2006/relationships/image" Target="../media/image765.png"/><Relationship Id="rId257" Type="http://schemas.openxmlformats.org/officeDocument/2006/relationships/image" Target="../media/image786.png"/><Relationship Id="rId422" Type="http://schemas.openxmlformats.org/officeDocument/2006/relationships/image" Target="../media/image868.png"/><Relationship Id="rId464" Type="http://schemas.openxmlformats.org/officeDocument/2006/relationships/image" Target="../media/image889.png"/><Relationship Id="rId299" Type="http://schemas.openxmlformats.org/officeDocument/2006/relationships/image" Target="../media/image807.png"/><Relationship Id="rId727" Type="http://schemas.openxmlformats.org/officeDocument/2006/relationships/customXml" Target="../ink/ink422.xml"/><Relationship Id="rId63" Type="http://schemas.openxmlformats.org/officeDocument/2006/relationships/customXml" Target="../ink/ink89.xml"/><Relationship Id="rId159" Type="http://schemas.openxmlformats.org/officeDocument/2006/relationships/image" Target="../media/image737.png"/><Relationship Id="rId366" Type="http://schemas.openxmlformats.org/officeDocument/2006/relationships/image" Target="../media/image840.png"/><Relationship Id="rId573" Type="http://schemas.openxmlformats.org/officeDocument/2006/relationships/customXml" Target="../ink/ink345.xml"/><Relationship Id="rId780" Type="http://schemas.openxmlformats.org/officeDocument/2006/relationships/customXml" Target="../ink/ink449.xml"/><Relationship Id="rId226" Type="http://schemas.openxmlformats.org/officeDocument/2006/relationships/customXml" Target="../ink/ink171.xml"/><Relationship Id="rId433" Type="http://schemas.openxmlformats.org/officeDocument/2006/relationships/customXml" Target="../ink/ink275.xml"/><Relationship Id="rId640" Type="http://schemas.openxmlformats.org/officeDocument/2006/relationships/image" Target="../media/image977.png"/><Relationship Id="rId738" Type="http://schemas.openxmlformats.org/officeDocument/2006/relationships/image" Target="../media/image1024.png"/><Relationship Id="rId74" Type="http://schemas.openxmlformats.org/officeDocument/2006/relationships/image" Target="../media/image695.png"/><Relationship Id="rId377" Type="http://schemas.openxmlformats.org/officeDocument/2006/relationships/customXml" Target="../ink/ink247.xml"/><Relationship Id="rId500" Type="http://schemas.openxmlformats.org/officeDocument/2006/relationships/image" Target="../media/image907.png"/><Relationship Id="rId584" Type="http://schemas.openxmlformats.org/officeDocument/2006/relationships/image" Target="../media/image949.png"/><Relationship Id="rId805" Type="http://schemas.openxmlformats.org/officeDocument/2006/relationships/image" Target="../media/image1057.png"/><Relationship Id="rId5" Type="http://schemas.openxmlformats.org/officeDocument/2006/relationships/customXml" Target="../ink/ink60.xml"/><Relationship Id="rId237" Type="http://schemas.openxmlformats.org/officeDocument/2006/relationships/image" Target="../media/image776.png"/><Relationship Id="rId791" Type="http://schemas.openxmlformats.org/officeDocument/2006/relationships/image" Target="../media/image1050.png"/><Relationship Id="rId444" Type="http://schemas.openxmlformats.org/officeDocument/2006/relationships/image" Target="../media/image879.png"/><Relationship Id="rId651" Type="http://schemas.openxmlformats.org/officeDocument/2006/relationships/customXml" Target="../ink/ink384.xml"/><Relationship Id="rId749" Type="http://schemas.openxmlformats.org/officeDocument/2006/relationships/customXml" Target="../ink/ink433.xml"/><Relationship Id="rId290" Type="http://schemas.openxmlformats.org/officeDocument/2006/relationships/customXml" Target="../ink/ink203.xml"/><Relationship Id="rId304" Type="http://schemas.openxmlformats.org/officeDocument/2006/relationships/customXml" Target="../ink/ink210.xml"/><Relationship Id="rId388" Type="http://schemas.openxmlformats.org/officeDocument/2006/relationships/image" Target="../media/image851.png"/><Relationship Id="rId511" Type="http://schemas.openxmlformats.org/officeDocument/2006/relationships/customXml" Target="../ink/ink314.xml"/><Relationship Id="rId609" Type="http://schemas.openxmlformats.org/officeDocument/2006/relationships/customXml" Target="../ink/ink363.xml"/><Relationship Id="rId85" Type="http://schemas.openxmlformats.org/officeDocument/2006/relationships/customXml" Target="../ink/ink100.xml"/><Relationship Id="rId150" Type="http://schemas.openxmlformats.org/officeDocument/2006/relationships/customXml" Target="../ink/ink133.xml"/><Relationship Id="rId595" Type="http://schemas.openxmlformats.org/officeDocument/2006/relationships/customXml" Target="../ink/ink356.xml"/><Relationship Id="rId816" Type="http://schemas.openxmlformats.org/officeDocument/2006/relationships/customXml" Target="../ink/ink467.xml"/><Relationship Id="rId248" Type="http://schemas.openxmlformats.org/officeDocument/2006/relationships/customXml" Target="../ink/ink182.xml"/><Relationship Id="rId455" Type="http://schemas.openxmlformats.org/officeDocument/2006/relationships/customXml" Target="../ink/ink286.xml"/><Relationship Id="rId662" Type="http://schemas.openxmlformats.org/officeDocument/2006/relationships/image" Target="../media/image987.png"/><Relationship Id="rId12" Type="http://schemas.openxmlformats.org/officeDocument/2006/relationships/image" Target="../media/image665.png"/><Relationship Id="rId108" Type="http://schemas.openxmlformats.org/officeDocument/2006/relationships/image" Target="../media/image712.png"/><Relationship Id="rId315" Type="http://schemas.openxmlformats.org/officeDocument/2006/relationships/image" Target="../media/image815.png"/><Relationship Id="rId522" Type="http://schemas.openxmlformats.org/officeDocument/2006/relationships/image" Target="../media/image918.png"/><Relationship Id="rId96" Type="http://schemas.openxmlformats.org/officeDocument/2006/relationships/image" Target="../media/image706.png"/><Relationship Id="rId161" Type="http://schemas.openxmlformats.org/officeDocument/2006/relationships/image" Target="../media/image738.png"/><Relationship Id="rId399" Type="http://schemas.openxmlformats.org/officeDocument/2006/relationships/customXml" Target="../ink/ink258.xml"/><Relationship Id="rId827" Type="http://schemas.openxmlformats.org/officeDocument/2006/relationships/image" Target="../media/image1068.png"/><Relationship Id="rId259" Type="http://schemas.openxmlformats.org/officeDocument/2006/relationships/image" Target="../media/image787.png"/><Relationship Id="rId466" Type="http://schemas.openxmlformats.org/officeDocument/2006/relationships/image" Target="../media/image890.png"/><Relationship Id="rId673" Type="http://schemas.openxmlformats.org/officeDocument/2006/relationships/customXml" Target="../ink/ink395.xml"/><Relationship Id="rId23" Type="http://schemas.openxmlformats.org/officeDocument/2006/relationships/customXml" Target="../ink/ink69.xml"/><Relationship Id="rId119" Type="http://schemas.openxmlformats.org/officeDocument/2006/relationships/image" Target="../media/image717.png"/><Relationship Id="rId326" Type="http://schemas.openxmlformats.org/officeDocument/2006/relationships/customXml" Target="../ink/ink221.xml"/><Relationship Id="rId533" Type="http://schemas.openxmlformats.org/officeDocument/2006/relationships/customXml" Target="../ink/ink325.xml"/><Relationship Id="rId740" Type="http://schemas.openxmlformats.org/officeDocument/2006/relationships/image" Target="../media/image1025.png"/><Relationship Id="rId838" Type="http://schemas.openxmlformats.org/officeDocument/2006/relationships/customXml" Target="../ink/ink478.xml"/><Relationship Id="rId172" Type="http://schemas.openxmlformats.org/officeDocument/2006/relationships/customXml" Target="../ink/ink144.xml"/><Relationship Id="rId477" Type="http://schemas.openxmlformats.org/officeDocument/2006/relationships/customXml" Target="../ink/ink297.xml"/><Relationship Id="rId600" Type="http://schemas.openxmlformats.org/officeDocument/2006/relationships/image" Target="../media/image957.png"/><Relationship Id="rId684" Type="http://schemas.openxmlformats.org/officeDocument/2006/relationships/image" Target="../media/image997.png"/><Relationship Id="rId337" Type="http://schemas.openxmlformats.org/officeDocument/2006/relationships/image" Target="../media/image826.png"/><Relationship Id="rId34" Type="http://schemas.openxmlformats.org/officeDocument/2006/relationships/image" Target="../media/image675.png"/><Relationship Id="rId544" Type="http://schemas.openxmlformats.org/officeDocument/2006/relationships/image" Target="../media/image929.png"/><Relationship Id="rId751" Type="http://schemas.openxmlformats.org/officeDocument/2006/relationships/customXml" Target="../ink/ink434.xml"/><Relationship Id="rId849" Type="http://schemas.openxmlformats.org/officeDocument/2006/relationships/image" Target="../media/image1079.png"/><Relationship Id="rId183" Type="http://schemas.openxmlformats.org/officeDocument/2006/relationships/image" Target="../media/image749.png"/><Relationship Id="rId390" Type="http://schemas.openxmlformats.org/officeDocument/2006/relationships/image" Target="../media/image852.png"/><Relationship Id="rId404" Type="http://schemas.openxmlformats.org/officeDocument/2006/relationships/image" Target="../media/image859.png"/><Relationship Id="rId611" Type="http://schemas.openxmlformats.org/officeDocument/2006/relationships/customXml" Target="../ink/ink364.xml"/><Relationship Id="rId250" Type="http://schemas.openxmlformats.org/officeDocument/2006/relationships/customXml" Target="../ink/ink183.xml"/><Relationship Id="rId488" Type="http://schemas.openxmlformats.org/officeDocument/2006/relationships/image" Target="../media/image901.png"/><Relationship Id="rId695" Type="http://schemas.openxmlformats.org/officeDocument/2006/relationships/customXml" Target="../ink/ink406.xml"/><Relationship Id="rId709" Type="http://schemas.openxmlformats.org/officeDocument/2006/relationships/customXml" Target="../ink/ink413.xml"/><Relationship Id="rId45" Type="http://schemas.openxmlformats.org/officeDocument/2006/relationships/customXml" Target="../ink/ink80.xml"/><Relationship Id="rId110" Type="http://schemas.openxmlformats.org/officeDocument/2006/relationships/image" Target="../media/image713.png"/><Relationship Id="rId348" Type="http://schemas.openxmlformats.org/officeDocument/2006/relationships/image" Target="../media/image831.png"/><Relationship Id="rId555" Type="http://schemas.openxmlformats.org/officeDocument/2006/relationships/customXml" Target="../ink/ink336.xml"/><Relationship Id="rId762" Type="http://schemas.openxmlformats.org/officeDocument/2006/relationships/customXml" Target="../ink/ink440.xml"/><Relationship Id="rId194" Type="http://schemas.openxmlformats.org/officeDocument/2006/relationships/customXml" Target="../ink/ink155.xml"/><Relationship Id="rId208" Type="http://schemas.openxmlformats.org/officeDocument/2006/relationships/customXml" Target="../ink/ink162.xml"/><Relationship Id="rId415" Type="http://schemas.openxmlformats.org/officeDocument/2006/relationships/customXml" Target="../ink/ink266.xml"/><Relationship Id="rId622" Type="http://schemas.openxmlformats.org/officeDocument/2006/relationships/image" Target="../media/image968.png"/><Relationship Id="rId261" Type="http://schemas.openxmlformats.org/officeDocument/2006/relationships/image" Target="../media/image788.png"/><Relationship Id="rId499" Type="http://schemas.openxmlformats.org/officeDocument/2006/relationships/customXml" Target="../ink/ink308.xml"/><Relationship Id="rId56" Type="http://schemas.openxmlformats.org/officeDocument/2006/relationships/image" Target="../media/image686.png"/><Relationship Id="rId359" Type="http://schemas.openxmlformats.org/officeDocument/2006/relationships/customXml" Target="../ink/ink238.xml"/><Relationship Id="rId566" Type="http://schemas.openxmlformats.org/officeDocument/2006/relationships/image" Target="../media/image940.png"/><Relationship Id="rId773" Type="http://schemas.openxmlformats.org/officeDocument/2006/relationships/image" Target="../media/image1041.png"/><Relationship Id="rId121" Type="http://schemas.openxmlformats.org/officeDocument/2006/relationships/image" Target="../media/image718.png"/><Relationship Id="rId219" Type="http://schemas.openxmlformats.org/officeDocument/2006/relationships/image" Target="../media/image767.png"/><Relationship Id="rId426" Type="http://schemas.openxmlformats.org/officeDocument/2006/relationships/image" Target="../media/image870.png"/><Relationship Id="rId633" Type="http://schemas.openxmlformats.org/officeDocument/2006/relationships/customXml" Target="../ink/ink375.xml"/><Relationship Id="rId840" Type="http://schemas.openxmlformats.org/officeDocument/2006/relationships/customXml" Target="../ink/ink479.xml"/><Relationship Id="rId67" Type="http://schemas.openxmlformats.org/officeDocument/2006/relationships/customXml" Target="../ink/ink91.xml"/><Relationship Id="rId272" Type="http://schemas.openxmlformats.org/officeDocument/2006/relationships/customXml" Target="../ink/ink194.xml"/><Relationship Id="rId577" Type="http://schemas.openxmlformats.org/officeDocument/2006/relationships/customXml" Target="../ink/ink347.xml"/><Relationship Id="rId700" Type="http://schemas.openxmlformats.org/officeDocument/2006/relationships/image" Target="../media/image1005.png"/><Relationship Id="rId132" Type="http://schemas.openxmlformats.org/officeDocument/2006/relationships/customXml" Target="../ink/ink124.xml"/><Relationship Id="rId784" Type="http://schemas.openxmlformats.org/officeDocument/2006/relationships/customXml" Target="../ink/ink451.xml"/><Relationship Id="rId437" Type="http://schemas.openxmlformats.org/officeDocument/2006/relationships/customXml" Target="../ink/ink277.xml"/><Relationship Id="rId644" Type="http://schemas.openxmlformats.org/officeDocument/2006/relationships/image" Target="../media/image978.png"/><Relationship Id="rId283" Type="http://schemas.openxmlformats.org/officeDocument/2006/relationships/image" Target="../media/image799.png"/><Relationship Id="rId490" Type="http://schemas.openxmlformats.org/officeDocument/2006/relationships/image" Target="../media/image902.png"/><Relationship Id="rId504" Type="http://schemas.openxmlformats.org/officeDocument/2006/relationships/image" Target="../media/image909.png"/><Relationship Id="rId711" Type="http://schemas.openxmlformats.org/officeDocument/2006/relationships/customXml" Target="../ink/ink414.xml"/><Relationship Id="rId78" Type="http://schemas.openxmlformats.org/officeDocument/2006/relationships/image" Target="../media/image697.png"/><Relationship Id="rId143" Type="http://schemas.openxmlformats.org/officeDocument/2006/relationships/image" Target="../media/image729.png"/><Relationship Id="rId350" Type="http://schemas.openxmlformats.org/officeDocument/2006/relationships/image" Target="../media/image832.png"/><Relationship Id="rId588" Type="http://schemas.openxmlformats.org/officeDocument/2006/relationships/image" Target="../media/image951.png"/><Relationship Id="rId795" Type="http://schemas.openxmlformats.org/officeDocument/2006/relationships/image" Target="../media/image1052.png"/><Relationship Id="rId809" Type="http://schemas.openxmlformats.org/officeDocument/2006/relationships/image" Target="../media/image1059.png"/><Relationship Id="rId9" Type="http://schemas.openxmlformats.org/officeDocument/2006/relationships/customXml" Target="../ink/ink62.xml"/><Relationship Id="rId210" Type="http://schemas.openxmlformats.org/officeDocument/2006/relationships/customXml" Target="../ink/ink163.xml"/><Relationship Id="rId448" Type="http://schemas.openxmlformats.org/officeDocument/2006/relationships/image" Target="../media/image881.png"/><Relationship Id="rId655" Type="http://schemas.openxmlformats.org/officeDocument/2006/relationships/customXml" Target="../ink/ink386.xml"/><Relationship Id="rId294" Type="http://schemas.openxmlformats.org/officeDocument/2006/relationships/customXml" Target="../ink/ink205.xml"/><Relationship Id="rId308" Type="http://schemas.openxmlformats.org/officeDocument/2006/relationships/customXml" Target="../ink/ink212.xml"/><Relationship Id="rId515" Type="http://schemas.openxmlformats.org/officeDocument/2006/relationships/customXml" Target="../ink/ink316.xml"/><Relationship Id="rId722" Type="http://schemas.openxmlformats.org/officeDocument/2006/relationships/image" Target="../media/image1016.png"/><Relationship Id="rId89" Type="http://schemas.openxmlformats.org/officeDocument/2006/relationships/customXml" Target="../ink/ink102.xml"/><Relationship Id="rId154" Type="http://schemas.openxmlformats.org/officeDocument/2006/relationships/customXml" Target="../ink/ink135.xml"/><Relationship Id="rId361" Type="http://schemas.openxmlformats.org/officeDocument/2006/relationships/customXml" Target="../ink/ink239.xml"/><Relationship Id="rId599" Type="http://schemas.openxmlformats.org/officeDocument/2006/relationships/customXml" Target="../ink/ink358.xml"/><Relationship Id="rId459" Type="http://schemas.openxmlformats.org/officeDocument/2006/relationships/customXml" Target="../ink/ink288.xml"/><Relationship Id="rId666" Type="http://schemas.openxmlformats.org/officeDocument/2006/relationships/image" Target="../media/image989.png"/><Relationship Id="rId16" Type="http://schemas.openxmlformats.org/officeDocument/2006/relationships/image" Target="../media/image667.png"/><Relationship Id="rId221" Type="http://schemas.openxmlformats.org/officeDocument/2006/relationships/image" Target="../media/image768.png"/><Relationship Id="rId319" Type="http://schemas.openxmlformats.org/officeDocument/2006/relationships/image" Target="../media/image817.png"/><Relationship Id="rId526" Type="http://schemas.openxmlformats.org/officeDocument/2006/relationships/image" Target="../media/image920.png"/><Relationship Id="rId733" Type="http://schemas.openxmlformats.org/officeDocument/2006/relationships/customXml" Target="../ink/ink425.xml"/><Relationship Id="rId165" Type="http://schemas.openxmlformats.org/officeDocument/2006/relationships/image" Target="../media/image740.png"/><Relationship Id="rId372" Type="http://schemas.openxmlformats.org/officeDocument/2006/relationships/image" Target="../media/image843.png"/><Relationship Id="rId677" Type="http://schemas.openxmlformats.org/officeDocument/2006/relationships/customXml" Target="../ink/ink397.xml"/><Relationship Id="rId800" Type="http://schemas.openxmlformats.org/officeDocument/2006/relationships/customXml" Target="../ink/ink459.xml"/><Relationship Id="rId232" Type="http://schemas.openxmlformats.org/officeDocument/2006/relationships/customXml" Target="../ink/ink174.xml"/><Relationship Id="rId27" Type="http://schemas.openxmlformats.org/officeDocument/2006/relationships/customXml" Target="../ink/ink71.xml"/><Relationship Id="rId537" Type="http://schemas.openxmlformats.org/officeDocument/2006/relationships/customXml" Target="../ink/ink327.xml"/><Relationship Id="rId744" Type="http://schemas.openxmlformats.org/officeDocument/2006/relationships/image" Target="../media/image1027.png"/><Relationship Id="rId80" Type="http://schemas.openxmlformats.org/officeDocument/2006/relationships/image" Target="../media/image698.png"/><Relationship Id="rId176" Type="http://schemas.openxmlformats.org/officeDocument/2006/relationships/customXml" Target="../ink/ink146.xml"/><Relationship Id="rId383" Type="http://schemas.openxmlformats.org/officeDocument/2006/relationships/customXml" Target="../ink/ink250.xml"/><Relationship Id="rId590" Type="http://schemas.openxmlformats.org/officeDocument/2006/relationships/image" Target="../media/image952.png"/><Relationship Id="rId604" Type="http://schemas.openxmlformats.org/officeDocument/2006/relationships/image" Target="../media/image959.png"/><Relationship Id="rId811" Type="http://schemas.openxmlformats.org/officeDocument/2006/relationships/image" Target="../media/image1060.png"/><Relationship Id="rId243" Type="http://schemas.openxmlformats.org/officeDocument/2006/relationships/image" Target="../media/image779.png"/><Relationship Id="rId450" Type="http://schemas.openxmlformats.org/officeDocument/2006/relationships/image" Target="../media/image882.png"/><Relationship Id="rId688" Type="http://schemas.openxmlformats.org/officeDocument/2006/relationships/image" Target="../media/image999.png"/><Relationship Id="rId38" Type="http://schemas.openxmlformats.org/officeDocument/2006/relationships/image" Target="../media/image677.png"/><Relationship Id="rId103" Type="http://schemas.openxmlformats.org/officeDocument/2006/relationships/customXml" Target="../ink/ink109.xml"/><Relationship Id="rId310" Type="http://schemas.openxmlformats.org/officeDocument/2006/relationships/customXml" Target="../ink/ink213.xml"/><Relationship Id="rId548" Type="http://schemas.openxmlformats.org/officeDocument/2006/relationships/image" Target="../media/image931.png"/><Relationship Id="rId755" Type="http://schemas.openxmlformats.org/officeDocument/2006/relationships/customXml" Target="../ink/ink436.xml"/><Relationship Id="rId91" Type="http://schemas.openxmlformats.org/officeDocument/2006/relationships/customXml" Target="../ink/ink103.xml"/><Relationship Id="rId187" Type="http://schemas.openxmlformats.org/officeDocument/2006/relationships/image" Target="../media/image751.png"/><Relationship Id="rId394" Type="http://schemas.openxmlformats.org/officeDocument/2006/relationships/image" Target="../media/image854.png"/><Relationship Id="rId408" Type="http://schemas.openxmlformats.org/officeDocument/2006/relationships/image" Target="../media/image861.png"/><Relationship Id="rId615" Type="http://schemas.openxmlformats.org/officeDocument/2006/relationships/customXml" Target="../ink/ink366.xml"/><Relationship Id="rId822" Type="http://schemas.openxmlformats.org/officeDocument/2006/relationships/customXml" Target="../ink/ink470.xml"/><Relationship Id="rId254" Type="http://schemas.openxmlformats.org/officeDocument/2006/relationships/customXml" Target="../ink/ink185.xml"/><Relationship Id="rId699" Type="http://schemas.openxmlformats.org/officeDocument/2006/relationships/customXml" Target="../ink/ink408.xml"/><Relationship Id="rId49" Type="http://schemas.openxmlformats.org/officeDocument/2006/relationships/customXml" Target="../ink/ink82.xml"/><Relationship Id="rId114" Type="http://schemas.openxmlformats.org/officeDocument/2006/relationships/customXml" Target="../ink/ink115.xml"/><Relationship Id="rId461" Type="http://schemas.openxmlformats.org/officeDocument/2006/relationships/customXml" Target="../ink/ink289.xml"/><Relationship Id="rId559" Type="http://schemas.openxmlformats.org/officeDocument/2006/relationships/customXml" Target="../ink/ink338.xml"/><Relationship Id="rId766" Type="http://schemas.openxmlformats.org/officeDocument/2006/relationships/customXml" Target="../ink/ink442.xml"/><Relationship Id="rId198" Type="http://schemas.openxmlformats.org/officeDocument/2006/relationships/customXml" Target="../ink/ink157.xml"/><Relationship Id="rId321" Type="http://schemas.openxmlformats.org/officeDocument/2006/relationships/image" Target="../media/image818.png"/><Relationship Id="rId419" Type="http://schemas.openxmlformats.org/officeDocument/2006/relationships/customXml" Target="../ink/ink268.xml"/><Relationship Id="rId626" Type="http://schemas.openxmlformats.org/officeDocument/2006/relationships/image" Target="../media/image970.png"/><Relationship Id="rId833" Type="http://schemas.openxmlformats.org/officeDocument/2006/relationships/image" Target="../media/image1071.png"/><Relationship Id="rId265" Type="http://schemas.openxmlformats.org/officeDocument/2006/relationships/image" Target="../media/image790.png"/><Relationship Id="rId472" Type="http://schemas.openxmlformats.org/officeDocument/2006/relationships/image" Target="../media/image893.png"/><Relationship Id="rId125" Type="http://schemas.openxmlformats.org/officeDocument/2006/relationships/image" Target="../media/image720.png"/><Relationship Id="rId332" Type="http://schemas.openxmlformats.org/officeDocument/2006/relationships/customXml" Target="../ink/ink224.xml"/><Relationship Id="rId777" Type="http://schemas.openxmlformats.org/officeDocument/2006/relationships/image" Target="../media/image1043.png"/><Relationship Id="rId637" Type="http://schemas.openxmlformats.org/officeDocument/2006/relationships/customXml" Target="../ink/ink377.xml"/><Relationship Id="rId844" Type="http://schemas.openxmlformats.org/officeDocument/2006/relationships/customXml" Target="../ink/ink481.xml"/><Relationship Id="rId276" Type="http://schemas.openxmlformats.org/officeDocument/2006/relationships/customXml" Target="../ink/ink196.xml"/><Relationship Id="rId483" Type="http://schemas.openxmlformats.org/officeDocument/2006/relationships/customXml" Target="../ink/ink300.xml"/><Relationship Id="rId690" Type="http://schemas.openxmlformats.org/officeDocument/2006/relationships/image" Target="../media/image1000.png"/><Relationship Id="rId704" Type="http://schemas.openxmlformats.org/officeDocument/2006/relationships/image" Target="../media/image1007.png"/><Relationship Id="rId40" Type="http://schemas.openxmlformats.org/officeDocument/2006/relationships/image" Target="../media/image678.png"/><Relationship Id="rId136" Type="http://schemas.openxmlformats.org/officeDocument/2006/relationships/customXml" Target="../ink/ink126.xml"/><Relationship Id="rId343" Type="http://schemas.openxmlformats.org/officeDocument/2006/relationships/image" Target="../media/image829.png"/><Relationship Id="rId550" Type="http://schemas.openxmlformats.org/officeDocument/2006/relationships/image" Target="../media/image932.png"/><Relationship Id="rId788" Type="http://schemas.openxmlformats.org/officeDocument/2006/relationships/customXml" Target="../ink/ink453.xml"/><Relationship Id="rId203" Type="http://schemas.openxmlformats.org/officeDocument/2006/relationships/image" Target="../media/image759.png"/><Relationship Id="rId648" Type="http://schemas.openxmlformats.org/officeDocument/2006/relationships/image" Target="../media/image980.png"/><Relationship Id="rId287" Type="http://schemas.openxmlformats.org/officeDocument/2006/relationships/image" Target="../media/image801.png"/><Relationship Id="rId410" Type="http://schemas.openxmlformats.org/officeDocument/2006/relationships/image" Target="../media/image862.png"/><Relationship Id="rId494" Type="http://schemas.openxmlformats.org/officeDocument/2006/relationships/image" Target="../media/image904.png"/><Relationship Id="rId508" Type="http://schemas.openxmlformats.org/officeDocument/2006/relationships/image" Target="../media/image911.png"/><Relationship Id="rId715" Type="http://schemas.openxmlformats.org/officeDocument/2006/relationships/customXml" Target="../ink/ink416.xml"/><Relationship Id="rId147" Type="http://schemas.openxmlformats.org/officeDocument/2006/relationships/image" Target="../media/image731.png"/><Relationship Id="rId354" Type="http://schemas.openxmlformats.org/officeDocument/2006/relationships/image" Target="../media/image834.png"/><Relationship Id="rId799" Type="http://schemas.openxmlformats.org/officeDocument/2006/relationships/image" Target="../media/image1054.png"/><Relationship Id="rId51" Type="http://schemas.openxmlformats.org/officeDocument/2006/relationships/customXml" Target="../ink/ink83.xml"/><Relationship Id="rId561" Type="http://schemas.openxmlformats.org/officeDocument/2006/relationships/customXml" Target="../ink/ink339.xml"/><Relationship Id="rId659" Type="http://schemas.openxmlformats.org/officeDocument/2006/relationships/customXml" Target="../ink/ink388.xml"/><Relationship Id="rId214" Type="http://schemas.openxmlformats.org/officeDocument/2006/relationships/customXml" Target="../ink/ink165.xml"/><Relationship Id="rId298" Type="http://schemas.openxmlformats.org/officeDocument/2006/relationships/customXml" Target="../ink/ink207.xml"/><Relationship Id="rId421" Type="http://schemas.openxmlformats.org/officeDocument/2006/relationships/customXml" Target="../ink/ink269.xml"/><Relationship Id="rId519" Type="http://schemas.openxmlformats.org/officeDocument/2006/relationships/customXml" Target="../ink/ink318.xml"/><Relationship Id="rId158" Type="http://schemas.openxmlformats.org/officeDocument/2006/relationships/customXml" Target="../ink/ink137.xml"/><Relationship Id="rId726" Type="http://schemas.openxmlformats.org/officeDocument/2006/relationships/image" Target="../media/image1018.png"/><Relationship Id="rId62" Type="http://schemas.openxmlformats.org/officeDocument/2006/relationships/image" Target="../media/image689.png"/><Relationship Id="rId365" Type="http://schemas.openxmlformats.org/officeDocument/2006/relationships/customXml" Target="../ink/ink241.xml"/><Relationship Id="rId572" Type="http://schemas.openxmlformats.org/officeDocument/2006/relationships/image" Target="../media/image943.png"/><Relationship Id="rId225" Type="http://schemas.openxmlformats.org/officeDocument/2006/relationships/image" Target="../media/image770.png"/><Relationship Id="rId432" Type="http://schemas.openxmlformats.org/officeDocument/2006/relationships/image" Target="../media/image873.png"/><Relationship Id="rId737" Type="http://schemas.openxmlformats.org/officeDocument/2006/relationships/customXml" Target="../ink/ink427.xml"/><Relationship Id="rId73" Type="http://schemas.openxmlformats.org/officeDocument/2006/relationships/customXml" Target="../ink/ink94.xml"/><Relationship Id="rId169" Type="http://schemas.openxmlformats.org/officeDocument/2006/relationships/image" Target="../media/image742.png"/><Relationship Id="rId376" Type="http://schemas.openxmlformats.org/officeDocument/2006/relationships/image" Target="../media/image845.png"/><Relationship Id="rId583" Type="http://schemas.openxmlformats.org/officeDocument/2006/relationships/customXml" Target="../ink/ink350.xml"/><Relationship Id="rId790" Type="http://schemas.openxmlformats.org/officeDocument/2006/relationships/customXml" Target="../ink/ink454.xml"/><Relationship Id="rId804" Type="http://schemas.openxmlformats.org/officeDocument/2006/relationships/customXml" Target="../ink/ink461.xml"/><Relationship Id="rId4" Type="http://schemas.openxmlformats.org/officeDocument/2006/relationships/image" Target="../media/image401.png"/><Relationship Id="rId236" Type="http://schemas.openxmlformats.org/officeDocument/2006/relationships/customXml" Target="../ink/ink176.xml"/><Relationship Id="rId443" Type="http://schemas.openxmlformats.org/officeDocument/2006/relationships/customXml" Target="../ink/ink280.xml"/><Relationship Id="rId650" Type="http://schemas.openxmlformats.org/officeDocument/2006/relationships/image" Target="../media/image981.png"/><Relationship Id="rId303" Type="http://schemas.openxmlformats.org/officeDocument/2006/relationships/image" Target="../media/image809.png"/><Relationship Id="rId748" Type="http://schemas.openxmlformats.org/officeDocument/2006/relationships/image" Target="../media/image1029.png"/><Relationship Id="rId84" Type="http://schemas.openxmlformats.org/officeDocument/2006/relationships/image" Target="../media/image700.png"/><Relationship Id="rId387" Type="http://schemas.openxmlformats.org/officeDocument/2006/relationships/customXml" Target="../ink/ink252.xml"/><Relationship Id="rId510" Type="http://schemas.openxmlformats.org/officeDocument/2006/relationships/image" Target="../media/image912.png"/><Relationship Id="rId594" Type="http://schemas.openxmlformats.org/officeDocument/2006/relationships/image" Target="../media/image954.png"/><Relationship Id="rId608" Type="http://schemas.openxmlformats.org/officeDocument/2006/relationships/image" Target="../media/image961.png"/><Relationship Id="rId815" Type="http://schemas.openxmlformats.org/officeDocument/2006/relationships/image" Target="../media/image1062.png"/><Relationship Id="rId247" Type="http://schemas.openxmlformats.org/officeDocument/2006/relationships/image" Target="../media/image781.png"/><Relationship Id="rId107" Type="http://schemas.openxmlformats.org/officeDocument/2006/relationships/customXml" Target="../ink/ink111.xml"/><Relationship Id="rId454" Type="http://schemas.openxmlformats.org/officeDocument/2006/relationships/image" Target="../media/image884.png"/><Relationship Id="rId661" Type="http://schemas.openxmlformats.org/officeDocument/2006/relationships/customXml" Target="../ink/ink389.xml"/><Relationship Id="rId759" Type="http://schemas.openxmlformats.org/officeDocument/2006/relationships/image" Target="../media/image1034.png"/><Relationship Id="rId11" Type="http://schemas.openxmlformats.org/officeDocument/2006/relationships/customXml" Target="../ink/ink63.xml"/><Relationship Id="rId314" Type="http://schemas.openxmlformats.org/officeDocument/2006/relationships/customXml" Target="../ink/ink215.xml"/><Relationship Id="rId398" Type="http://schemas.openxmlformats.org/officeDocument/2006/relationships/image" Target="../media/image856.png"/><Relationship Id="rId521" Type="http://schemas.openxmlformats.org/officeDocument/2006/relationships/customXml" Target="../ink/ink319.xml"/><Relationship Id="rId619" Type="http://schemas.openxmlformats.org/officeDocument/2006/relationships/customXml" Target="../ink/ink368.xml"/><Relationship Id="rId95" Type="http://schemas.openxmlformats.org/officeDocument/2006/relationships/customXml" Target="../ink/ink105.xml"/><Relationship Id="rId160" Type="http://schemas.openxmlformats.org/officeDocument/2006/relationships/customXml" Target="../ink/ink138.xml"/><Relationship Id="rId826" Type="http://schemas.openxmlformats.org/officeDocument/2006/relationships/customXml" Target="../ink/ink472.xml"/><Relationship Id="rId258" Type="http://schemas.openxmlformats.org/officeDocument/2006/relationships/customXml" Target="../ink/ink187.xml"/><Relationship Id="rId465" Type="http://schemas.openxmlformats.org/officeDocument/2006/relationships/customXml" Target="../ink/ink291.xml"/><Relationship Id="rId672" Type="http://schemas.openxmlformats.org/officeDocument/2006/relationships/image" Target="../media/image992.png"/><Relationship Id="rId22" Type="http://schemas.openxmlformats.org/officeDocument/2006/relationships/image" Target="../media/image670.png"/><Relationship Id="rId118" Type="http://schemas.openxmlformats.org/officeDocument/2006/relationships/customXml" Target="../ink/ink117.xml"/><Relationship Id="rId325" Type="http://schemas.openxmlformats.org/officeDocument/2006/relationships/image" Target="../media/image820.png"/><Relationship Id="rId532" Type="http://schemas.openxmlformats.org/officeDocument/2006/relationships/image" Target="../media/image923.png"/><Relationship Id="rId171" Type="http://schemas.openxmlformats.org/officeDocument/2006/relationships/image" Target="../media/image743.png"/><Relationship Id="rId837" Type="http://schemas.openxmlformats.org/officeDocument/2006/relationships/image" Target="../media/image1073.png"/><Relationship Id="rId269" Type="http://schemas.openxmlformats.org/officeDocument/2006/relationships/image" Target="../media/image792.png"/><Relationship Id="rId476" Type="http://schemas.openxmlformats.org/officeDocument/2006/relationships/image" Target="../media/image895.png"/><Relationship Id="rId683" Type="http://schemas.openxmlformats.org/officeDocument/2006/relationships/customXml" Target="../ink/ink400.xml"/><Relationship Id="rId33" Type="http://schemas.openxmlformats.org/officeDocument/2006/relationships/customXml" Target="../ink/ink74.xml"/><Relationship Id="rId129" Type="http://schemas.openxmlformats.org/officeDocument/2006/relationships/image" Target="../media/image722.png"/><Relationship Id="rId336" Type="http://schemas.openxmlformats.org/officeDocument/2006/relationships/customXml" Target="../ink/ink226.xml"/><Relationship Id="rId543" Type="http://schemas.openxmlformats.org/officeDocument/2006/relationships/customXml" Target="../ink/ink330.xml"/><Relationship Id="rId182" Type="http://schemas.openxmlformats.org/officeDocument/2006/relationships/customXml" Target="../ink/ink149.xml"/><Relationship Id="rId403" Type="http://schemas.openxmlformats.org/officeDocument/2006/relationships/customXml" Target="../ink/ink260.xml"/><Relationship Id="rId750" Type="http://schemas.openxmlformats.org/officeDocument/2006/relationships/image" Target="../media/image1030.png"/><Relationship Id="rId848" Type="http://schemas.openxmlformats.org/officeDocument/2006/relationships/customXml" Target="../ink/ink483.xml"/><Relationship Id="rId487" Type="http://schemas.openxmlformats.org/officeDocument/2006/relationships/customXml" Target="../ink/ink302.xml"/><Relationship Id="rId610" Type="http://schemas.openxmlformats.org/officeDocument/2006/relationships/image" Target="../media/image962.png"/><Relationship Id="rId694" Type="http://schemas.openxmlformats.org/officeDocument/2006/relationships/image" Target="../media/image1002.png"/><Relationship Id="rId708" Type="http://schemas.openxmlformats.org/officeDocument/2006/relationships/image" Target="../media/image1009.png"/><Relationship Id="rId347" Type="http://schemas.openxmlformats.org/officeDocument/2006/relationships/customXml" Target="../ink/ink232.xml"/><Relationship Id="rId44" Type="http://schemas.openxmlformats.org/officeDocument/2006/relationships/image" Target="../media/image680.png"/><Relationship Id="rId554" Type="http://schemas.openxmlformats.org/officeDocument/2006/relationships/image" Target="../media/image934.png"/><Relationship Id="rId761" Type="http://schemas.openxmlformats.org/officeDocument/2006/relationships/image" Target="../media/image1035.png"/><Relationship Id="rId193" Type="http://schemas.openxmlformats.org/officeDocument/2006/relationships/image" Target="../media/image754.png"/><Relationship Id="rId207" Type="http://schemas.openxmlformats.org/officeDocument/2006/relationships/image" Target="../media/image761.png"/><Relationship Id="rId414" Type="http://schemas.openxmlformats.org/officeDocument/2006/relationships/image" Target="../media/image864.png"/><Relationship Id="rId498" Type="http://schemas.openxmlformats.org/officeDocument/2006/relationships/image" Target="../media/image906.png"/><Relationship Id="rId621" Type="http://schemas.openxmlformats.org/officeDocument/2006/relationships/customXml" Target="../ink/ink369.xml"/><Relationship Id="rId260" Type="http://schemas.openxmlformats.org/officeDocument/2006/relationships/customXml" Target="../ink/ink188.xml"/><Relationship Id="rId719" Type="http://schemas.openxmlformats.org/officeDocument/2006/relationships/customXml" Target="../ink/ink418.xml"/><Relationship Id="rId55" Type="http://schemas.openxmlformats.org/officeDocument/2006/relationships/customXml" Target="../ink/ink85.xml"/><Relationship Id="rId120" Type="http://schemas.openxmlformats.org/officeDocument/2006/relationships/customXml" Target="../ink/ink118.xml"/><Relationship Id="rId358" Type="http://schemas.openxmlformats.org/officeDocument/2006/relationships/image" Target="../media/image836.png"/><Relationship Id="rId565" Type="http://schemas.openxmlformats.org/officeDocument/2006/relationships/customXml" Target="../ink/ink341.xml"/><Relationship Id="rId772" Type="http://schemas.openxmlformats.org/officeDocument/2006/relationships/customXml" Target="../ink/ink445.xml"/><Relationship Id="rId218" Type="http://schemas.openxmlformats.org/officeDocument/2006/relationships/customXml" Target="../ink/ink167.xml"/><Relationship Id="rId425" Type="http://schemas.openxmlformats.org/officeDocument/2006/relationships/customXml" Target="../ink/ink271.xml"/><Relationship Id="rId632" Type="http://schemas.openxmlformats.org/officeDocument/2006/relationships/image" Target="../media/image973.png"/><Relationship Id="rId271" Type="http://schemas.openxmlformats.org/officeDocument/2006/relationships/image" Target="../media/image793.png"/><Relationship Id="rId66" Type="http://schemas.openxmlformats.org/officeDocument/2006/relationships/image" Target="../media/image691.png"/><Relationship Id="rId131" Type="http://schemas.openxmlformats.org/officeDocument/2006/relationships/image" Target="../media/image723.png"/><Relationship Id="rId369" Type="http://schemas.openxmlformats.org/officeDocument/2006/relationships/customXml" Target="../ink/ink243.xml"/><Relationship Id="rId576" Type="http://schemas.openxmlformats.org/officeDocument/2006/relationships/image" Target="../media/image945.png"/><Relationship Id="rId783" Type="http://schemas.openxmlformats.org/officeDocument/2006/relationships/image" Target="../media/image104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1.xml"/><Relationship Id="rId21" Type="http://schemas.openxmlformats.org/officeDocument/2006/relationships/customXml" Target="../ink/ink493.xml"/><Relationship Id="rId42" Type="http://schemas.openxmlformats.org/officeDocument/2006/relationships/image" Target="../media/image68.png"/><Relationship Id="rId63" Type="http://schemas.openxmlformats.org/officeDocument/2006/relationships/customXml" Target="../ink/ink514.xml"/><Relationship Id="rId84" Type="http://schemas.openxmlformats.org/officeDocument/2006/relationships/image" Target="../media/image89.png"/><Relationship Id="rId138" Type="http://schemas.openxmlformats.org/officeDocument/2006/relationships/image" Target="../media/image115.png"/><Relationship Id="rId159" Type="http://schemas.openxmlformats.org/officeDocument/2006/relationships/customXml" Target="../ink/ink562.xml"/><Relationship Id="rId170" Type="http://schemas.openxmlformats.org/officeDocument/2006/relationships/image" Target="../media/image131.png"/><Relationship Id="rId191" Type="http://schemas.openxmlformats.org/officeDocument/2006/relationships/customXml" Target="../ink/ink578.xml"/><Relationship Id="rId205" Type="http://schemas.openxmlformats.org/officeDocument/2006/relationships/customXml" Target="../ink/ink585.xml"/><Relationship Id="rId226" Type="http://schemas.openxmlformats.org/officeDocument/2006/relationships/image" Target="../media/image159.png"/><Relationship Id="rId107" Type="http://schemas.openxmlformats.org/officeDocument/2006/relationships/customXml" Target="../ink/ink536.xml"/><Relationship Id="rId11" Type="http://schemas.openxmlformats.org/officeDocument/2006/relationships/customXml" Target="../ink/ink488.xml"/><Relationship Id="rId32" Type="http://schemas.openxmlformats.org/officeDocument/2006/relationships/image" Target="../media/image63.png"/><Relationship Id="rId53" Type="http://schemas.openxmlformats.org/officeDocument/2006/relationships/customXml" Target="../ink/ink509.xml"/><Relationship Id="rId74" Type="http://schemas.openxmlformats.org/officeDocument/2006/relationships/image" Target="../media/image84.png"/><Relationship Id="rId128" Type="http://schemas.openxmlformats.org/officeDocument/2006/relationships/image" Target="../media/image23.png"/><Relationship Id="rId149" Type="http://schemas.openxmlformats.org/officeDocument/2006/relationships/customXml" Target="../ink/ink557.xml"/><Relationship Id="rId5" Type="http://schemas.openxmlformats.org/officeDocument/2006/relationships/customXml" Target="../ink/ink485.xml"/><Relationship Id="rId95" Type="http://schemas.openxmlformats.org/officeDocument/2006/relationships/customXml" Target="../ink/ink530.xml"/><Relationship Id="rId160" Type="http://schemas.openxmlformats.org/officeDocument/2006/relationships/image" Target="../media/image126.png"/><Relationship Id="rId181" Type="http://schemas.openxmlformats.org/officeDocument/2006/relationships/customXml" Target="../ink/ink573.xml"/><Relationship Id="rId216" Type="http://schemas.openxmlformats.org/officeDocument/2006/relationships/image" Target="../media/image154.png"/><Relationship Id="rId22" Type="http://schemas.openxmlformats.org/officeDocument/2006/relationships/image" Target="../media/image58.png"/><Relationship Id="rId43" Type="http://schemas.openxmlformats.org/officeDocument/2006/relationships/customXml" Target="../ink/ink504.xml"/><Relationship Id="rId64" Type="http://schemas.openxmlformats.org/officeDocument/2006/relationships/image" Target="../media/image79.png"/><Relationship Id="rId118" Type="http://schemas.openxmlformats.org/officeDocument/2006/relationships/image" Target="../media/image106.png"/><Relationship Id="rId139" Type="http://schemas.openxmlformats.org/officeDocument/2006/relationships/customXml" Target="../ink/ink552.xml"/><Relationship Id="rId85" Type="http://schemas.openxmlformats.org/officeDocument/2006/relationships/customXml" Target="../ink/ink525.xml"/><Relationship Id="rId150" Type="http://schemas.openxmlformats.org/officeDocument/2006/relationships/image" Target="../media/image121.png"/><Relationship Id="rId171" Type="http://schemas.openxmlformats.org/officeDocument/2006/relationships/customXml" Target="../ink/ink568.xml"/><Relationship Id="rId192" Type="http://schemas.openxmlformats.org/officeDocument/2006/relationships/image" Target="../media/image142.png"/><Relationship Id="rId206" Type="http://schemas.openxmlformats.org/officeDocument/2006/relationships/image" Target="../media/image149.png"/><Relationship Id="rId12" Type="http://schemas.openxmlformats.org/officeDocument/2006/relationships/image" Target="../media/image53.png"/><Relationship Id="rId33" Type="http://schemas.openxmlformats.org/officeDocument/2006/relationships/customXml" Target="../ink/ink499.xml"/><Relationship Id="rId108" Type="http://schemas.openxmlformats.org/officeDocument/2006/relationships/image" Target="../media/image101.png"/><Relationship Id="rId129" Type="http://schemas.openxmlformats.org/officeDocument/2006/relationships/customXml" Target="../ink/ink547.xml"/><Relationship Id="rId54" Type="http://schemas.openxmlformats.org/officeDocument/2006/relationships/image" Target="../media/image74.png"/><Relationship Id="rId75" Type="http://schemas.openxmlformats.org/officeDocument/2006/relationships/customXml" Target="../ink/ink520.xml"/><Relationship Id="rId96" Type="http://schemas.openxmlformats.org/officeDocument/2006/relationships/image" Target="../media/image95.png"/><Relationship Id="rId140" Type="http://schemas.openxmlformats.org/officeDocument/2006/relationships/image" Target="../media/image116.png"/><Relationship Id="rId161" Type="http://schemas.openxmlformats.org/officeDocument/2006/relationships/customXml" Target="../ink/ink563.xml"/><Relationship Id="rId182" Type="http://schemas.openxmlformats.org/officeDocument/2006/relationships/image" Target="../media/image137.png"/><Relationship Id="rId217" Type="http://schemas.openxmlformats.org/officeDocument/2006/relationships/customXml" Target="../ink/ink591.xml"/><Relationship Id="rId6" Type="http://schemas.openxmlformats.org/officeDocument/2006/relationships/image" Target="../media/image50.png"/><Relationship Id="rId23" Type="http://schemas.openxmlformats.org/officeDocument/2006/relationships/customXml" Target="../ink/ink494.xml"/><Relationship Id="rId119" Type="http://schemas.openxmlformats.org/officeDocument/2006/relationships/customXml" Target="../ink/ink542.xml"/><Relationship Id="rId44" Type="http://schemas.openxmlformats.org/officeDocument/2006/relationships/image" Target="../media/image69.png"/><Relationship Id="rId65" Type="http://schemas.openxmlformats.org/officeDocument/2006/relationships/customXml" Target="../ink/ink515.xml"/><Relationship Id="rId86" Type="http://schemas.openxmlformats.org/officeDocument/2006/relationships/image" Target="../media/image90.png"/><Relationship Id="rId130" Type="http://schemas.openxmlformats.org/officeDocument/2006/relationships/image" Target="../media/image111.png"/><Relationship Id="rId151" Type="http://schemas.openxmlformats.org/officeDocument/2006/relationships/customXml" Target="../ink/ink558.xml"/><Relationship Id="rId172" Type="http://schemas.openxmlformats.org/officeDocument/2006/relationships/image" Target="../media/image132.png"/><Relationship Id="rId193" Type="http://schemas.openxmlformats.org/officeDocument/2006/relationships/customXml" Target="../ink/ink579.xml"/><Relationship Id="rId207" Type="http://schemas.openxmlformats.org/officeDocument/2006/relationships/customXml" Target="../ink/ink586.xml"/><Relationship Id="rId13" Type="http://schemas.openxmlformats.org/officeDocument/2006/relationships/customXml" Target="../ink/ink489.xml"/><Relationship Id="rId109" Type="http://schemas.openxmlformats.org/officeDocument/2006/relationships/customXml" Target="../ink/ink537.xml"/><Relationship Id="rId34" Type="http://schemas.openxmlformats.org/officeDocument/2006/relationships/image" Target="../media/image64.png"/><Relationship Id="rId55" Type="http://schemas.openxmlformats.org/officeDocument/2006/relationships/customXml" Target="../ink/ink510.xml"/><Relationship Id="rId76" Type="http://schemas.openxmlformats.org/officeDocument/2006/relationships/image" Target="../media/image85.png"/><Relationship Id="rId97" Type="http://schemas.openxmlformats.org/officeDocument/2006/relationships/customXml" Target="../ink/ink531.xml"/><Relationship Id="rId120" Type="http://schemas.openxmlformats.org/officeDocument/2006/relationships/image" Target="../media/image107.png"/><Relationship Id="rId141" Type="http://schemas.openxmlformats.org/officeDocument/2006/relationships/customXml" Target="../ink/ink553.xml"/><Relationship Id="rId7" Type="http://schemas.openxmlformats.org/officeDocument/2006/relationships/customXml" Target="../ink/ink486.xml"/><Relationship Id="rId162" Type="http://schemas.openxmlformats.org/officeDocument/2006/relationships/image" Target="../media/image127.png"/><Relationship Id="rId183" Type="http://schemas.openxmlformats.org/officeDocument/2006/relationships/customXml" Target="../ink/ink574.xml"/><Relationship Id="rId218" Type="http://schemas.openxmlformats.org/officeDocument/2006/relationships/image" Target="../media/image155.png"/><Relationship Id="rId24" Type="http://schemas.openxmlformats.org/officeDocument/2006/relationships/image" Target="../media/image59.png"/><Relationship Id="rId45" Type="http://schemas.openxmlformats.org/officeDocument/2006/relationships/customXml" Target="../ink/ink505.xml"/><Relationship Id="rId66" Type="http://schemas.openxmlformats.org/officeDocument/2006/relationships/image" Target="../media/image80.png"/><Relationship Id="rId87" Type="http://schemas.openxmlformats.org/officeDocument/2006/relationships/customXml" Target="../ink/ink526.xml"/><Relationship Id="rId110" Type="http://schemas.openxmlformats.org/officeDocument/2006/relationships/image" Target="../media/image102.png"/><Relationship Id="rId131" Type="http://schemas.openxmlformats.org/officeDocument/2006/relationships/customXml" Target="../ink/ink548.xml"/><Relationship Id="rId152" Type="http://schemas.openxmlformats.org/officeDocument/2006/relationships/image" Target="../media/image122.png"/><Relationship Id="rId173" Type="http://schemas.openxmlformats.org/officeDocument/2006/relationships/customXml" Target="../ink/ink569.xml"/><Relationship Id="rId194" Type="http://schemas.openxmlformats.org/officeDocument/2006/relationships/image" Target="../media/image143.png"/><Relationship Id="rId208" Type="http://schemas.openxmlformats.org/officeDocument/2006/relationships/image" Target="../media/image150.png"/><Relationship Id="rId14" Type="http://schemas.openxmlformats.org/officeDocument/2006/relationships/image" Target="../media/image54.png"/><Relationship Id="rId35" Type="http://schemas.openxmlformats.org/officeDocument/2006/relationships/customXml" Target="../ink/ink500.xml"/><Relationship Id="rId56" Type="http://schemas.openxmlformats.org/officeDocument/2006/relationships/image" Target="../media/image75.png"/><Relationship Id="rId77" Type="http://schemas.openxmlformats.org/officeDocument/2006/relationships/customXml" Target="../ink/ink521.xml"/><Relationship Id="rId100" Type="http://schemas.openxmlformats.org/officeDocument/2006/relationships/image" Target="../media/image97.png"/><Relationship Id="rId8" Type="http://schemas.openxmlformats.org/officeDocument/2006/relationships/image" Target="../media/image51.png"/><Relationship Id="rId98" Type="http://schemas.openxmlformats.org/officeDocument/2006/relationships/image" Target="../media/image96.png"/><Relationship Id="rId121" Type="http://schemas.openxmlformats.org/officeDocument/2006/relationships/customXml" Target="../ink/ink543.xml"/><Relationship Id="rId142" Type="http://schemas.openxmlformats.org/officeDocument/2006/relationships/image" Target="../media/image117.png"/><Relationship Id="rId163" Type="http://schemas.openxmlformats.org/officeDocument/2006/relationships/customXml" Target="../ink/ink564.xml"/><Relationship Id="rId184" Type="http://schemas.openxmlformats.org/officeDocument/2006/relationships/image" Target="../media/image138.png"/><Relationship Id="rId219" Type="http://schemas.openxmlformats.org/officeDocument/2006/relationships/customXml" Target="../ink/ink592.xml"/><Relationship Id="rId3" Type="http://schemas.openxmlformats.org/officeDocument/2006/relationships/customXml" Target="../ink/ink484.xml"/><Relationship Id="rId214" Type="http://schemas.openxmlformats.org/officeDocument/2006/relationships/image" Target="../media/image153.png"/><Relationship Id="rId25" Type="http://schemas.openxmlformats.org/officeDocument/2006/relationships/customXml" Target="../ink/ink495.xml"/><Relationship Id="rId46" Type="http://schemas.openxmlformats.org/officeDocument/2006/relationships/image" Target="../media/image70.png"/><Relationship Id="rId67" Type="http://schemas.openxmlformats.org/officeDocument/2006/relationships/customXml" Target="../ink/ink516.xml"/><Relationship Id="rId116" Type="http://schemas.openxmlformats.org/officeDocument/2006/relationships/image" Target="../media/image105.png"/><Relationship Id="rId137" Type="http://schemas.openxmlformats.org/officeDocument/2006/relationships/customXml" Target="../ink/ink551.xml"/><Relationship Id="rId158" Type="http://schemas.openxmlformats.org/officeDocument/2006/relationships/image" Target="../media/image125.png"/><Relationship Id="rId20" Type="http://schemas.openxmlformats.org/officeDocument/2006/relationships/image" Target="../media/image57.png"/><Relationship Id="rId41" Type="http://schemas.openxmlformats.org/officeDocument/2006/relationships/customXml" Target="../ink/ink503.xml"/><Relationship Id="rId62" Type="http://schemas.openxmlformats.org/officeDocument/2006/relationships/image" Target="../media/image78.png"/><Relationship Id="rId83" Type="http://schemas.openxmlformats.org/officeDocument/2006/relationships/customXml" Target="../ink/ink524.xml"/><Relationship Id="rId88" Type="http://schemas.openxmlformats.org/officeDocument/2006/relationships/image" Target="../media/image91.png"/><Relationship Id="rId111" Type="http://schemas.openxmlformats.org/officeDocument/2006/relationships/customXml" Target="../ink/ink538.xml"/><Relationship Id="rId132" Type="http://schemas.openxmlformats.org/officeDocument/2006/relationships/image" Target="../media/image112.png"/><Relationship Id="rId153" Type="http://schemas.openxmlformats.org/officeDocument/2006/relationships/customXml" Target="../ink/ink559.xml"/><Relationship Id="rId174" Type="http://schemas.openxmlformats.org/officeDocument/2006/relationships/image" Target="../media/image133.png"/><Relationship Id="rId179" Type="http://schemas.openxmlformats.org/officeDocument/2006/relationships/customXml" Target="../ink/ink572.xml"/><Relationship Id="rId195" Type="http://schemas.openxmlformats.org/officeDocument/2006/relationships/customXml" Target="../ink/ink580.xml"/><Relationship Id="rId209" Type="http://schemas.openxmlformats.org/officeDocument/2006/relationships/customXml" Target="../ink/ink587.xml"/><Relationship Id="rId190" Type="http://schemas.openxmlformats.org/officeDocument/2006/relationships/image" Target="../media/image141.png"/><Relationship Id="rId204" Type="http://schemas.openxmlformats.org/officeDocument/2006/relationships/image" Target="../media/image148.png"/><Relationship Id="rId220" Type="http://schemas.openxmlformats.org/officeDocument/2006/relationships/image" Target="../media/image156.png"/><Relationship Id="rId225" Type="http://schemas.openxmlformats.org/officeDocument/2006/relationships/customXml" Target="../ink/ink595.xml"/><Relationship Id="rId15" Type="http://schemas.openxmlformats.org/officeDocument/2006/relationships/customXml" Target="../ink/ink490.xml"/><Relationship Id="rId36" Type="http://schemas.openxmlformats.org/officeDocument/2006/relationships/image" Target="../media/image65.png"/><Relationship Id="rId57" Type="http://schemas.openxmlformats.org/officeDocument/2006/relationships/customXml" Target="../ink/ink511.xml"/><Relationship Id="rId106" Type="http://schemas.openxmlformats.org/officeDocument/2006/relationships/image" Target="../media/image100.png"/><Relationship Id="rId127" Type="http://schemas.openxmlformats.org/officeDocument/2006/relationships/customXml" Target="../ink/ink546.xml"/><Relationship Id="rId10" Type="http://schemas.openxmlformats.org/officeDocument/2006/relationships/image" Target="../media/image52.png"/><Relationship Id="rId31" Type="http://schemas.openxmlformats.org/officeDocument/2006/relationships/customXml" Target="../ink/ink498.xml"/><Relationship Id="rId52" Type="http://schemas.openxmlformats.org/officeDocument/2006/relationships/image" Target="../media/image73.png"/><Relationship Id="rId73" Type="http://schemas.openxmlformats.org/officeDocument/2006/relationships/customXml" Target="../ink/ink519.xml"/><Relationship Id="rId78" Type="http://schemas.openxmlformats.org/officeDocument/2006/relationships/image" Target="../media/image86.png"/><Relationship Id="rId94" Type="http://schemas.openxmlformats.org/officeDocument/2006/relationships/image" Target="../media/image94.png"/><Relationship Id="rId99" Type="http://schemas.openxmlformats.org/officeDocument/2006/relationships/customXml" Target="../ink/ink532.xml"/><Relationship Id="rId101" Type="http://schemas.openxmlformats.org/officeDocument/2006/relationships/customXml" Target="../ink/ink533.xml"/><Relationship Id="rId122" Type="http://schemas.openxmlformats.org/officeDocument/2006/relationships/image" Target="../media/image108.png"/><Relationship Id="rId143" Type="http://schemas.openxmlformats.org/officeDocument/2006/relationships/customXml" Target="../ink/ink554.xml"/><Relationship Id="rId148" Type="http://schemas.openxmlformats.org/officeDocument/2006/relationships/image" Target="../media/image120.png"/><Relationship Id="rId164" Type="http://schemas.openxmlformats.org/officeDocument/2006/relationships/image" Target="../media/image128.png"/><Relationship Id="rId169" Type="http://schemas.openxmlformats.org/officeDocument/2006/relationships/customXml" Target="../ink/ink567.xml"/><Relationship Id="rId185" Type="http://schemas.openxmlformats.org/officeDocument/2006/relationships/customXml" Target="../ink/ink575.xml"/><Relationship Id="rId4" Type="http://schemas.openxmlformats.org/officeDocument/2006/relationships/image" Target="../media/image49.png"/><Relationship Id="rId9" Type="http://schemas.openxmlformats.org/officeDocument/2006/relationships/customXml" Target="../ink/ink487.xml"/><Relationship Id="rId180" Type="http://schemas.openxmlformats.org/officeDocument/2006/relationships/image" Target="../media/image136.png"/><Relationship Id="rId210" Type="http://schemas.openxmlformats.org/officeDocument/2006/relationships/image" Target="../media/image151.png"/><Relationship Id="rId215" Type="http://schemas.openxmlformats.org/officeDocument/2006/relationships/customXml" Target="../ink/ink590.xml"/><Relationship Id="rId26" Type="http://schemas.openxmlformats.org/officeDocument/2006/relationships/image" Target="../media/image60.png"/><Relationship Id="rId47" Type="http://schemas.openxmlformats.org/officeDocument/2006/relationships/customXml" Target="../ink/ink506.xml"/><Relationship Id="rId68" Type="http://schemas.openxmlformats.org/officeDocument/2006/relationships/image" Target="../media/image81.png"/><Relationship Id="rId89" Type="http://schemas.openxmlformats.org/officeDocument/2006/relationships/customXml" Target="../ink/ink527.xml"/><Relationship Id="rId112" Type="http://schemas.openxmlformats.org/officeDocument/2006/relationships/image" Target="../media/image103.png"/><Relationship Id="rId133" Type="http://schemas.openxmlformats.org/officeDocument/2006/relationships/customXml" Target="../ink/ink549.xml"/><Relationship Id="rId154" Type="http://schemas.openxmlformats.org/officeDocument/2006/relationships/image" Target="../media/image123.png"/><Relationship Id="rId175" Type="http://schemas.openxmlformats.org/officeDocument/2006/relationships/customXml" Target="../ink/ink570.xml"/><Relationship Id="rId196" Type="http://schemas.openxmlformats.org/officeDocument/2006/relationships/image" Target="../media/image144.png"/><Relationship Id="rId200" Type="http://schemas.openxmlformats.org/officeDocument/2006/relationships/image" Target="../media/image146.png"/><Relationship Id="rId16" Type="http://schemas.openxmlformats.org/officeDocument/2006/relationships/image" Target="../media/image55.png"/><Relationship Id="rId221" Type="http://schemas.openxmlformats.org/officeDocument/2006/relationships/customXml" Target="../ink/ink593.xml"/><Relationship Id="rId37" Type="http://schemas.openxmlformats.org/officeDocument/2006/relationships/customXml" Target="../ink/ink501.xml"/><Relationship Id="rId58" Type="http://schemas.openxmlformats.org/officeDocument/2006/relationships/image" Target="../media/image76.png"/><Relationship Id="rId79" Type="http://schemas.openxmlformats.org/officeDocument/2006/relationships/customXml" Target="../ink/ink522.xml"/><Relationship Id="rId102" Type="http://schemas.openxmlformats.org/officeDocument/2006/relationships/image" Target="../media/image98.png"/><Relationship Id="rId123" Type="http://schemas.openxmlformats.org/officeDocument/2006/relationships/customXml" Target="../ink/ink544.xml"/><Relationship Id="rId144" Type="http://schemas.openxmlformats.org/officeDocument/2006/relationships/image" Target="../media/image118.png"/><Relationship Id="rId90" Type="http://schemas.openxmlformats.org/officeDocument/2006/relationships/image" Target="../media/image92.png"/><Relationship Id="rId165" Type="http://schemas.openxmlformats.org/officeDocument/2006/relationships/customXml" Target="../ink/ink565.xml"/><Relationship Id="rId186" Type="http://schemas.openxmlformats.org/officeDocument/2006/relationships/image" Target="../media/image139.png"/><Relationship Id="rId211" Type="http://schemas.openxmlformats.org/officeDocument/2006/relationships/customXml" Target="../ink/ink588.xml"/><Relationship Id="rId27" Type="http://schemas.openxmlformats.org/officeDocument/2006/relationships/customXml" Target="../ink/ink496.xml"/><Relationship Id="rId48" Type="http://schemas.openxmlformats.org/officeDocument/2006/relationships/image" Target="../media/image71.png"/><Relationship Id="rId69" Type="http://schemas.openxmlformats.org/officeDocument/2006/relationships/customXml" Target="../ink/ink517.xml"/><Relationship Id="rId113" Type="http://schemas.openxmlformats.org/officeDocument/2006/relationships/customXml" Target="../ink/ink539.xml"/><Relationship Id="rId134" Type="http://schemas.openxmlformats.org/officeDocument/2006/relationships/image" Target="../media/image113.png"/><Relationship Id="rId80" Type="http://schemas.openxmlformats.org/officeDocument/2006/relationships/image" Target="../media/image87.png"/><Relationship Id="rId155" Type="http://schemas.openxmlformats.org/officeDocument/2006/relationships/customXml" Target="../ink/ink560.xml"/><Relationship Id="rId176" Type="http://schemas.openxmlformats.org/officeDocument/2006/relationships/image" Target="../media/image134.png"/><Relationship Id="rId197" Type="http://schemas.openxmlformats.org/officeDocument/2006/relationships/customXml" Target="../ink/ink581.xml"/><Relationship Id="rId201" Type="http://schemas.openxmlformats.org/officeDocument/2006/relationships/customXml" Target="../ink/ink583.xml"/><Relationship Id="rId222" Type="http://schemas.openxmlformats.org/officeDocument/2006/relationships/image" Target="../media/image157.png"/><Relationship Id="rId17" Type="http://schemas.openxmlformats.org/officeDocument/2006/relationships/customXml" Target="../ink/ink491.xml"/><Relationship Id="rId38" Type="http://schemas.openxmlformats.org/officeDocument/2006/relationships/image" Target="../media/image66.png"/><Relationship Id="rId59" Type="http://schemas.openxmlformats.org/officeDocument/2006/relationships/customXml" Target="../ink/ink512.xml"/><Relationship Id="rId103" Type="http://schemas.openxmlformats.org/officeDocument/2006/relationships/customXml" Target="../ink/ink534.xml"/><Relationship Id="rId124" Type="http://schemas.openxmlformats.org/officeDocument/2006/relationships/image" Target="../media/image109.png"/><Relationship Id="rId70" Type="http://schemas.openxmlformats.org/officeDocument/2006/relationships/image" Target="../media/image82.png"/><Relationship Id="rId91" Type="http://schemas.openxmlformats.org/officeDocument/2006/relationships/customXml" Target="../ink/ink528.xml"/><Relationship Id="rId145" Type="http://schemas.openxmlformats.org/officeDocument/2006/relationships/customXml" Target="../ink/ink555.xml"/><Relationship Id="rId166" Type="http://schemas.openxmlformats.org/officeDocument/2006/relationships/image" Target="../media/image129.png"/><Relationship Id="rId187" Type="http://schemas.openxmlformats.org/officeDocument/2006/relationships/customXml" Target="../ink/ink57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52.png"/><Relationship Id="rId28" Type="http://schemas.openxmlformats.org/officeDocument/2006/relationships/image" Target="../media/image61.png"/><Relationship Id="rId49" Type="http://schemas.openxmlformats.org/officeDocument/2006/relationships/customXml" Target="../ink/ink507.xml"/><Relationship Id="rId114" Type="http://schemas.openxmlformats.org/officeDocument/2006/relationships/image" Target="../media/image104.png"/><Relationship Id="rId60" Type="http://schemas.openxmlformats.org/officeDocument/2006/relationships/image" Target="../media/image77.png"/><Relationship Id="rId81" Type="http://schemas.openxmlformats.org/officeDocument/2006/relationships/customXml" Target="../ink/ink523.xml"/><Relationship Id="rId135" Type="http://schemas.openxmlformats.org/officeDocument/2006/relationships/customXml" Target="../ink/ink550.xml"/><Relationship Id="rId156" Type="http://schemas.openxmlformats.org/officeDocument/2006/relationships/image" Target="../media/image124.png"/><Relationship Id="rId177" Type="http://schemas.openxmlformats.org/officeDocument/2006/relationships/customXml" Target="../ink/ink571.xml"/><Relationship Id="rId198" Type="http://schemas.openxmlformats.org/officeDocument/2006/relationships/image" Target="../media/image145.png"/><Relationship Id="rId202" Type="http://schemas.openxmlformats.org/officeDocument/2006/relationships/image" Target="../media/image147.png"/><Relationship Id="rId223" Type="http://schemas.openxmlformats.org/officeDocument/2006/relationships/customXml" Target="../ink/ink594.xml"/><Relationship Id="rId18" Type="http://schemas.openxmlformats.org/officeDocument/2006/relationships/image" Target="../media/image56.png"/><Relationship Id="rId39" Type="http://schemas.openxmlformats.org/officeDocument/2006/relationships/customXml" Target="../ink/ink502.xml"/><Relationship Id="rId50" Type="http://schemas.openxmlformats.org/officeDocument/2006/relationships/image" Target="../media/image72.png"/><Relationship Id="rId104" Type="http://schemas.openxmlformats.org/officeDocument/2006/relationships/image" Target="../media/image99.png"/><Relationship Id="rId125" Type="http://schemas.openxmlformats.org/officeDocument/2006/relationships/customXml" Target="../ink/ink545.xml"/><Relationship Id="rId146" Type="http://schemas.openxmlformats.org/officeDocument/2006/relationships/image" Target="../media/image119.png"/><Relationship Id="rId167" Type="http://schemas.openxmlformats.org/officeDocument/2006/relationships/customXml" Target="../ink/ink566.xml"/><Relationship Id="rId188" Type="http://schemas.openxmlformats.org/officeDocument/2006/relationships/image" Target="../media/image140.png"/><Relationship Id="rId71" Type="http://schemas.openxmlformats.org/officeDocument/2006/relationships/customXml" Target="../ink/ink518.xml"/><Relationship Id="rId92" Type="http://schemas.openxmlformats.org/officeDocument/2006/relationships/image" Target="../media/image93.png"/><Relationship Id="rId213" Type="http://schemas.openxmlformats.org/officeDocument/2006/relationships/customXml" Target="../ink/ink589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497.xml"/><Relationship Id="rId40" Type="http://schemas.openxmlformats.org/officeDocument/2006/relationships/image" Target="../media/image67.png"/><Relationship Id="rId115" Type="http://schemas.openxmlformats.org/officeDocument/2006/relationships/customXml" Target="../ink/ink540.xml"/><Relationship Id="rId136" Type="http://schemas.openxmlformats.org/officeDocument/2006/relationships/image" Target="../media/image114.png"/><Relationship Id="rId157" Type="http://schemas.openxmlformats.org/officeDocument/2006/relationships/customXml" Target="../ink/ink561.xml"/><Relationship Id="rId178" Type="http://schemas.openxmlformats.org/officeDocument/2006/relationships/image" Target="../media/image135.png"/><Relationship Id="rId61" Type="http://schemas.openxmlformats.org/officeDocument/2006/relationships/customXml" Target="../ink/ink513.xml"/><Relationship Id="rId82" Type="http://schemas.openxmlformats.org/officeDocument/2006/relationships/image" Target="../media/image88.png"/><Relationship Id="rId199" Type="http://schemas.openxmlformats.org/officeDocument/2006/relationships/customXml" Target="../ink/ink582.xml"/><Relationship Id="rId203" Type="http://schemas.openxmlformats.org/officeDocument/2006/relationships/customXml" Target="../ink/ink584.xml"/><Relationship Id="rId19" Type="http://schemas.openxmlformats.org/officeDocument/2006/relationships/customXml" Target="../ink/ink492.xml"/><Relationship Id="rId224" Type="http://schemas.openxmlformats.org/officeDocument/2006/relationships/image" Target="../media/image158.png"/><Relationship Id="rId30" Type="http://schemas.openxmlformats.org/officeDocument/2006/relationships/image" Target="../media/image62.png"/><Relationship Id="rId105" Type="http://schemas.openxmlformats.org/officeDocument/2006/relationships/customXml" Target="../ink/ink535.xml"/><Relationship Id="rId126" Type="http://schemas.openxmlformats.org/officeDocument/2006/relationships/image" Target="../media/image110.png"/><Relationship Id="rId147" Type="http://schemas.openxmlformats.org/officeDocument/2006/relationships/customXml" Target="../ink/ink556.xml"/><Relationship Id="rId168" Type="http://schemas.openxmlformats.org/officeDocument/2006/relationships/image" Target="../media/image130.png"/><Relationship Id="rId51" Type="http://schemas.openxmlformats.org/officeDocument/2006/relationships/customXml" Target="../ink/ink508.xml"/><Relationship Id="rId72" Type="http://schemas.openxmlformats.org/officeDocument/2006/relationships/image" Target="../media/image83.png"/><Relationship Id="rId93" Type="http://schemas.openxmlformats.org/officeDocument/2006/relationships/customXml" Target="../ink/ink529.xml"/><Relationship Id="rId189" Type="http://schemas.openxmlformats.org/officeDocument/2006/relationships/customXml" Target="../ink/ink57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01.xml"/><Relationship Id="rId18" Type="http://schemas.openxmlformats.org/officeDocument/2006/relationships/image" Target="../media/image167.png"/><Relationship Id="rId26" Type="http://schemas.openxmlformats.org/officeDocument/2006/relationships/image" Target="../media/image171.png"/><Relationship Id="rId39" Type="http://schemas.openxmlformats.org/officeDocument/2006/relationships/customXml" Target="../ink/ink614.xml"/><Relationship Id="rId21" Type="http://schemas.openxmlformats.org/officeDocument/2006/relationships/customXml" Target="../ink/ink605.xml"/><Relationship Id="rId34" Type="http://schemas.openxmlformats.org/officeDocument/2006/relationships/image" Target="../media/image175.png"/><Relationship Id="rId42" Type="http://schemas.openxmlformats.org/officeDocument/2006/relationships/image" Target="../media/image179.png"/><Relationship Id="rId47" Type="http://schemas.openxmlformats.org/officeDocument/2006/relationships/customXml" Target="../ink/ink618.xml"/><Relationship Id="rId50" Type="http://schemas.openxmlformats.org/officeDocument/2006/relationships/image" Target="../media/image183.png"/><Relationship Id="rId55" Type="http://schemas.openxmlformats.org/officeDocument/2006/relationships/customXml" Target="../ink/ink622.xml"/><Relationship Id="rId7" Type="http://schemas.openxmlformats.org/officeDocument/2006/relationships/customXml" Target="../ink/ink59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6.png"/><Relationship Id="rId29" Type="http://schemas.openxmlformats.org/officeDocument/2006/relationships/customXml" Target="../ink/ink609.xml"/><Relationship Id="rId11" Type="http://schemas.openxmlformats.org/officeDocument/2006/relationships/customXml" Target="../ink/ink600.xml"/><Relationship Id="rId24" Type="http://schemas.openxmlformats.org/officeDocument/2006/relationships/image" Target="../media/image170.png"/><Relationship Id="rId32" Type="http://schemas.openxmlformats.org/officeDocument/2006/relationships/image" Target="../media/image174.png"/><Relationship Id="rId37" Type="http://schemas.openxmlformats.org/officeDocument/2006/relationships/customXml" Target="../ink/ink613.xml"/><Relationship Id="rId40" Type="http://schemas.openxmlformats.org/officeDocument/2006/relationships/image" Target="../media/image178.png"/><Relationship Id="rId45" Type="http://schemas.openxmlformats.org/officeDocument/2006/relationships/customXml" Target="../ink/ink617.xml"/><Relationship Id="rId53" Type="http://schemas.openxmlformats.org/officeDocument/2006/relationships/customXml" Target="../ink/ink621.xml"/><Relationship Id="rId58" Type="http://schemas.openxmlformats.org/officeDocument/2006/relationships/image" Target="../media/image187.png"/><Relationship Id="rId5" Type="http://schemas.openxmlformats.org/officeDocument/2006/relationships/customXml" Target="../ink/ink597.xml"/><Relationship Id="rId19" Type="http://schemas.openxmlformats.org/officeDocument/2006/relationships/customXml" Target="../ink/ink604.xml"/><Relationship Id="rId4" Type="http://schemas.openxmlformats.org/officeDocument/2006/relationships/image" Target="../media/image160.png"/><Relationship Id="rId9" Type="http://schemas.openxmlformats.org/officeDocument/2006/relationships/customXml" Target="../ink/ink599.xml"/><Relationship Id="rId14" Type="http://schemas.openxmlformats.org/officeDocument/2006/relationships/image" Target="../media/image165.png"/><Relationship Id="rId22" Type="http://schemas.openxmlformats.org/officeDocument/2006/relationships/image" Target="../media/image169.png"/><Relationship Id="rId27" Type="http://schemas.openxmlformats.org/officeDocument/2006/relationships/customXml" Target="../ink/ink608.xml"/><Relationship Id="rId30" Type="http://schemas.openxmlformats.org/officeDocument/2006/relationships/image" Target="../media/image173.png"/><Relationship Id="rId35" Type="http://schemas.openxmlformats.org/officeDocument/2006/relationships/customXml" Target="../ink/ink612.xml"/><Relationship Id="rId43" Type="http://schemas.openxmlformats.org/officeDocument/2006/relationships/customXml" Target="../ink/ink616.xml"/><Relationship Id="rId48" Type="http://schemas.openxmlformats.org/officeDocument/2006/relationships/image" Target="../media/image182.png"/><Relationship Id="rId56" Type="http://schemas.openxmlformats.org/officeDocument/2006/relationships/image" Target="../media/image186.png"/><Relationship Id="rId8" Type="http://schemas.openxmlformats.org/officeDocument/2006/relationships/image" Target="../media/image162.png"/><Relationship Id="rId51" Type="http://schemas.openxmlformats.org/officeDocument/2006/relationships/customXml" Target="../ink/ink620.xml"/><Relationship Id="rId3" Type="http://schemas.openxmlformats.org/officeDocument/2006/relationships/customXml" Target="../ink/ink596.xml"/><Relationship Id="rId12" Type="http://schemas.openxmlformats.org/officeDocument/2006/relationships/image" Target="../media/image164.png"/><Relationship Id="rId17" Type="http://schemas.openxmlformats.org/officeDocument/2006/relationships/customXml" Target="../ink/ink603.xml"/><Relationship Id="rId25" Type="http://schemas.openxmlformats.org/officeDocument/2006/relationships/customXml" Target="../ink/ink607.xml"/><Relationship Id="rId33" Type="http://schemas.openxmlformats.org/officeDocument/2006/relationships/customXml" Target="../ink/ink611.xml"/><Relationship Id="rId38" Type="http://schemas.openxmlformats.org/officeDocument/2006/relationships/image" Target="../media/image177.png"/><Relationship Id="rId46" Type="http://schemas.openxmlformats.org/officeDocument/2006/relationships/image" Target="../media/image181.png"/><Relationship Id="rId20" Type="http://schemas.openxmlformats.org/officeDocument/2006/relationships/image" Target="../media/image168.png"/><Relationship Id="rId41" Type="http://schemas.openxmlformats.org/officeDocument/2006/relationships/customXml" Target="../ink/ink615.xml"/><Relationship Id="rId54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5" Type="http://schemas.openxmlformats.org/officeDocument/2006/relationships/customXml" Target="../ink/ink602.xml"/><Relationship Id="rId23" Type="http://schemas.openxmlformats.org/officeDocument/2006/relationships/customXml" Target="../ink/ink606.xml"/><Relationship Id="rId28" Type="http://schemas.openxmlformats.org/officeDocument/2006/relationships/image" Target="../media/image172.png"/><Relationship Id="rId36" Type="http://schemas.openxmlformats.org/officeDocument/2006/relationships/image" Target="../media/image176.png"/><Relationship Id="rId49" Type="http://schemas.openxmlformats.org/officeDocument/2006/relationships/customXml" Target="../ink/ink619.xml"/><Relationship Id="rId57" Type="http://schemas.openxmlformats.org/officeDocument/2006/relationships/customXml" Target="../ink/ink623.xml"/><Relationship Id="rId10" Type="http://schemas.openxmlformats.org/officeDocument/2006/relationships/image" Target="../media/image163.png"/><Relationship Id="rId31" Type="http://schemas.openxmlformats.org/officeDocument/2006/relationships/customXml" Target="../ink/ink610.xml"/><Relationship Id="rId44" Type="http://schemas.openxmlformats.org/officeDocument/2006/relationships/image" Target="../media/image180.png"/><Relationship Id="rId52" Type="http://schemas.openxmlformats.org/officeDocument/2006/relationships/image" Target="../media/image1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6.xml"/><Relationship Id="rId13" Type="http://schemas.openxmlformats.org/officeDocument/2006/relationships/image" Target="../media/image193.png"/><Relationship Id="rId3" Type="http://schemas.openxmlformats.org/officeDocument/2006/relationships/image" Target="../media/image188.emf"/><Relationship Id="rId7" Type="http://schemas.openxmlformats.org/officeDocument/2006/relationships/image" Target="../media/image190.png"/><Relationship Id="rId12" Type="http://schemas.openxmlformats.org/officeDocument/2006/relationships/customXml" Target="../ink/ink628.xml"/><Relationship Id="rId17" Type="http://schemas.openxmlformats.org/officeDocument/2006/relationships/image" Target="../media/image195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6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25.xml"/><Relationship Id="rId11" Type="http://schemas.openxmlformats.org/officeDocument/2006/relationships/image" Target="../media/image192.png"/><Relationship Id="rId5" Type="http://schemas.openxmlformats.org/officeDocument/2006/relationships/image" Target="../media/image189.png"/><Relationship Id="rId15" Type="http://schemas.openxmlformats.org/officeDocument/2006/relationships/image" Target="../media/image194.png"/><Relationship Id="rId10" Type="http://schemas.openxmlformats.org/officeDocument/2006/relationships/customXml" Target="../ink/ink627.xml"/><Relationship Id="rId4" Type="http://schemas.openxmlformats.org/officeDocument/2006/relationships/customXml" Target="../ink/ink624.xml"/><Relationship Id="rId9" Type="http://schemas.openxmlformats.org/officeDocument/2006/relationships/image" Target="../media/image191.png"/><Relationship Id="rId14" Type="http://schemas.openxmlformats.org/officeDocument/2006/relationships/customXml" Target="../ink/ink62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7.png"/><Relationship Id="rId21" Type="http://schemas.openxmlformats.org/officeDocument/2006/relationships/customXml" Target="../ink/ink640.xml"/><Relationship Id="rId42" Type="http://schemas.openxmlformats.org/officeDocument/2006/relationships/image" Target="../media/image215.png"/><Relationship Id="rId47" Type="http://schemas.openxmlformats.org/officeDocument/2006/relationships/customXml" Target="../ink/ink653.xml"/><Relationship Id="rId63" Type="http://schemas.openxmlformats.org/officeDocument/2006/relationships/customXml" Target="../ink/ink661.xml"/><Relationship Id="rId68" Type="http://schemas.openxmlformats.org/officeDocument/2006/relationships/image" Target="../media/image228.png"/><Relationship Id="rId84" Type="http://schemas.openxmlformats.org/officeDocument/2006/relationships/image" Target="../media/image236.png"/><Relationship Id="rId89" Type="http://schemas.openxmlformats.org/officeDocument/2006/relationships/customXml" Target="../ink/ink674.xml"/><Relationship Id="rId16" Type="http://schemas.openxmlformats.org/officeDocument/2006/relationships/image" Target="../media/image202.png"/><Relationship Id="rId11" Type="http://schemas.openxmlformats.org/officeDocument/2006/relationships/customXml" Target="../ink/ink635.xml"/><Relationship Id="rId32" Type="http://schemas.openxmlformats.org/officeDocument/2006/relationships/image" Target="../media/image210.png"/><Relationship Id="rId37" Type="http://schemas.openxmlformats.org/officeDocument/2006/relationships/customXml" Target="../ink/ink648.xml"/><Relationship Id="rId53" Type="http://schemas.openxmlformats.org/officeDocument/2006/relationships/customXml" Target="../ink/ink656.xml"/><Relationship Id="rId58" Type="http://schemas.openxmlformats.org/officeDocument/2006/relationships/image" Target="../media/image223.png"/><Relationship Id="rId74" Type="http://schemas.openxmlformats.org/officeDocument/2006/relationships/image" Target="../media/image231.png"/><Relationship Id="rId79" Type="http://schemas.openxmlformats.org/officeDocument/2006/relationships/customXml" Target="../ink/ink669.xml"/><Relationship Id="rId5" Type="http://schemas.openxmlformats.org/officeDocument/2006/relationships/customXml" Target="../ink/ink632.xml"/><Relationship Id="rId90" Type="http://schemas.openxmlformats.org/officeDocument/2006/relationships/image" Target="../media/image239.png"/><Relationship Id="rId95" Type="http://schemas.openxmlformats.org/officeDocument/2006/relationships/customXml" Target="../ink/ink677.xml"/><Relationship Id="rId22" Type="http://schemas.openxmlformats.org/officeDocument/2006/relationships/image" Target="../media/image205.png"/><Relationship Id="rId27" Type="http://schemas.openxmlformats.org/officeDocument/2006/relationships/customXml" Target="../ink/ink643.xml"/><Relationship Id="rId43" Type="http://schemas.openxmlformats.org/officeDocument/2006/relationships/customXml" Target="../ink/ink651.xml"/><Relationship Id="rId48" Type="http://schemas.openxmlformats.org/officeDocument/2006/relationships/image" Target="../media/image218.png"/><Relationship Id="rId64" Type="http://schemas.openxmlformats.org/officeDocument/2006/relationships/image" Target="../media/image226.png"/><Relationship Id="rId69" Type="http://schemas.openxmlformats.org/officeDocument/2006/relationships/customXml" Target="../ink/ink664.xml"/><Relationship Id="rId80" Type="http://schemas.openxmlformats.org/officeDocument/2006/relationships/image" Target="../media/image234.png"/><Relationship Id="rId85" Type="http://schemas.openxmlformats.org/officeDocument/2006/relationships/customXml" Target="../ink/ink672.xml"/><Relationship Id="rId3" Type="http://schemas.openxmlformats.org/officeDocument/2006/relationships/customXml" Target="../ink/ink631.xml"/><Relationship Id="rId12" Type="http://schemas.openxmlformats.org/officeDocument/2006/relationships/image" Target="../media/image200.png"/><Relationship Id="rId17" Type="http://schemas.openxmlformats.org/officeDocument/2006/relationships/customXml" Target="../ink/ink638.xml"/><Relationship Id="rId25" Type="http://schemas.openxmlformats.org/officeDocument/2006/relationships/customXml" Target="../ink/ink642.xml"/><Relationship Id="rId33" Type="http://schemas.openxmlformats.org/officeDocument/2006/relationships/customXml" Target="../ink/ink646.xml"/><Relationship Id="rId38" Type="http://schemas.openxmlformats.org/officeDocument/2006/relationships/image" Target="../media/image213.png"/><Relationship Id="rId46" Type="http://schemas.openxmlformats.org/officeDocument/2006/relationships/image" Target="../media/image217.png"/><Relationship Id="rId59" Type="http://schemas.openxmlformats.org/officeDocument/2006/relationships/customXml" Target="../ink/ink659.xml"/><Relationship Id="rId67" Type="http://schemas.openxmlformats.org/officeDocument/2006/relationships/customXml" Target="../ink/ink663.xml"/><Relationship Id="rId20" Type="http://schemas.openxmlformats.org/officeDocument/2006/relationships/image" Target="../media/image204.png"/><Relationship Id="rId41" Type="http://schemas.openxmlformats.org/officeDocument/2006/relationships/customXml" Target="../ink/ink650.xml"/><Relationship Id="rId54" Type="http://schemas.openxmlformats.org/officeDocument/2006/relationships/image" Target="../media/image221.png"/><Relationship Id="rId62" Type="http://schemas.openxmlformats.org/officeDocument/2006/relationships/image" Target="../media/image225.png"/><Relationship Id="rId70" Type="http://schemas.openxmlformats.org/officeDocument/2006/relationships/image" Target="../media/image229.png"/><Relationship Id="rId75" Type="http://schemas.openxmlformats.org/officeDocument/2006/relationships/customXml" Target="../ink/ink667.xml"/><Relationship Id="rId83" Type="http://schemas.openxmlformats.org/officeDocument/2006/relationships/customXml" Target="../ink/ink671.xml"/><Relationship Id="rId88" Type="http://schemas.openxmlformats.org/officeDocument/2006/relationships/image" Target="../media/image238.png"/><Relationship Id="rId91" Type="http://schemas.openxmlformats.org/officeDocument/2006/relationships/customXml" Target="../ink/ink675.xml"/><Relationship Id="rId96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.png"/><Relationship Id="rId15" Type="http://schemas.openxmlformats.org/officeDocument/2006/relationships/customXml" Target="../ink/ink637.xml"/><Relationship Id="rId23" Type="http://schemas.openxmlformats.org/officeDocument/2006/relationships/customXml" Target="../ink/ink641.xml"/><Relationship Id="rId28" Type="http://schemas.openxmlformats.org/officeDocument/2006/relationships/image" Target="../media/image208.png"/><Relationship Id="rId36" Type="http://schemas.openxmlformats.org/officeDocument/2006/relationships/image" Target="../media/image212.png"/><Relationship Id="rId49" Type="http://schemas.openxmlformats.org/officeDocument/2006/relationships/customXml" Target="../ink/ink654.xml"/><Relationship Id="rId57" Type="http://schemas.openxmlformats.org/officeDocument/2006/relationships/customXml" Target="../ink/ink658.xml"/><Relationship Id="rId10" Type="http://schemas.openxmlformats.org/officeDocument/2006/relationships/image" Target="../media/image199.png"/><Relationship Id="rId31" Type="http://schemas.openxmlformats.org/officeDocument/2006/relationships/customXml" Target="../ink/ink645.xml"/><Relationship Id="rId44" Type="http://schemas.openxmlformats.org/officeDocument/2006/relationships/image" Target="../media/image216.png"/><Relationship Id="rId52" Type="http://schemas.openxmlformats.org/officeDocument/2006/relationships/image" Target="../media/image220.png"/><Relationship Id="rId60" Type="http://schemas.openxmlformats.org/officeDocument/2006/relationships/image" Target="../media/image224.png"/><Relationship Id="rId65" Type="http://schemas.openxmlformats.org/officeDocument/2006/relationships/customXml" Target="../ink/ink662.xml"/><Relationship Id="rId73" Type="http://schemas.openxmlformats.org/officeDocument/2006/relationships/customXml" Target="../ink/ink666.xml"/><Relationship Id="rId78" Type="http://schemas.openxmlformats.org/officeDocument/2006/relationships/image" Target="../media/image233.png"/><Relationship Id="rId81" Type="http://schemas.openxmlformats.org/officeDocument/2006/relationships/customXml" Target="../ink/ink670.xml"/><Relationship Id="rId86" Type="http://schemas.openxmlformats.org/officeDocument/2006/relationships/image" Target="../media/image237.png"/><Relationship Id="rId94" Type="http://schemas.openxmlformats.org/officeDocument/2006/relationships/image" Target="../media/image241.png"/><Relationship Id="rId4" Type="http://schemas.openxmlformats.org/officeDocument/2006/relationships/image" Target="../media/image196.png"/><Relationship Id="rId9" Type="http://schemas.openxmlformats.org/officeDocument/2006/relationships/customXml" Target="../ink/ink634.xml"/><Relationship Id="rId13" Type="http://schemas.openxmlformats.org/officeDocument/2006/relationships/customXml" Target="../ink/ink636.xml"/><Relationship Id="rId18" Type="http://schemas.openxmlformats.org/officeDocument/2006/relationships/image" Target="../media/image203.png"/><Relationship Id="rId39" Type="http://schemas.openxmlformats.org/officeDocument/2006/relationships/customXml" Target="../ink/ink649.xml"/><Relationship Id="rId34" Type="http://schemas.openxmlformats.org/officeDocument/2006/relationships/image" Target="../media/image211.png"/><Relationship Id="rId50" Type="http://schemas.openxmlformats.org/officeDocument/2006/relationships/image" Target="../media/image219.png"/><Relationship Id="rId55" Type="http://schemas.openxmlformats.org/officeDocument/2006/relationships/customXml" Target="../ink/ink657.xml"/><Relationship Id="rId76" Type="http://schemas.openxmlformats.org/officeDocument/2006/relationships/image" Target="../media/image232.png"/><Relationship Id="rId97" Type="http://schemas.openxmlformats.org/officeDocument/2006/relationships/customXml" Target="../ink/ink678.xml"/><Relationship Id="rId7" Type="http://schemas.openxmlformats.org/officeDocument/2006/relationships/customXml" Target="../ink/ink633.xml"/><Relationship Id="rId71" Type="http://schemas.openxmlformats.org/officeDocument/2006/relationships/customXml" Target="../ink/ink665.xml"/><Relationship Id="rId92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644.xml"/><Relationship Id="rId24" Type="http://schemas.openxmlformats.org/officeDocument/2006/relationships/image" Target="../media/image206.png"/><Relationship Id="rId40" Type="http://schemas.openxmlformats.org/officeDocument/2006/relationships/image" Target="../media/image214.png"/><Relationship Id="rId45" Type="http://schemas.openxmlformats.org/officeDocument/2006/relationships/customXml" Target="../ink/ink652.xml"/><Relationship Id="rId66" Type="http://schemas.openxmlformats.org/officeDocument/2006/relationships/image" Target="../media/image227.png"/><Relationship Id="rId87" Type="http://schemas.openxmlformats.org/officeDocument/2006/relationships/customXml" Target="../ink/ink673.xml"/><Relationship Id="rId61" Type="http://schemas.openxmlformats.org/officeDocument/2006/relationships/customXml" Target="../ink/ink660.xml"/><Relationship Id="rId82" Type="http://schemas.openxmlformats.org/officeDocument/2006/relationships/image" Target="../media/image235.png"/><Relationship Id="rId19" Type="http://schemas.openxmlformats.org/officeDocument/2006/relationships/customXml" Target="../ink/ink639.xml"/><Relationship Id="rId14" Type="http://schemas.openxmlformats.org/officeDocument/2006/relationships/image" Target="../media/image201.png"/><Relationship Id="rId30" Type="http://schemas.openxmlformats.org/officeDocument/2006/relationships/image" Target="../media/image209.png"/><Relationship Id="rId35" Type="http://schemas.openxmlformats.org/officeDocument/2006/relationships/customXml" Target="../ink/ink647.xml"/><Relationship Id="rId56" Type="http://schemas.openxmlformats.org/officeDocument/2006/relationships/image" Target="../media/image222.png"/><Relationship Id="rId77" Type="http://schemas.openxmlformats.org/officeDocument/2006/relationships/customXml" Target="../ink/ink668.xml"/><Relationship Id="rId8" Type="http://schemas.openxmlformats.org/officeDocument/2006/relationships/image" Target="../media/image198.png"/><Relationship Id="rId51" Type="http://schemas.openxmlformats.org/officeDocument/2006/relationships/customXml" Target="../ink/ink655.xml"/><Relationship Id="rId72" Type="http://schemas.openxmlformats.org/officeDocument/2006/relationships/image" Target="../media/image230.png"/><Relationship Id="rId93" Type="http://schemas.openxmlformats.org/officeDocument/2006/relationships/customXml" Target="../ink/ink676.xml"/><Relationship Id="rId98" Type="http://schemas.openxmlformats.org/officeDocument/2006/relationships/image" Target="../media/image24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6.xml"/><Relationship Id="rId299" Type="http://schemas.openxmlformats.org/officeDocument/2006/relationships/customXml" Target="../ink/ink827.xml"/><Relationship Id="rId21" Type="http://schemas.openxmlformats.org/officeDocument/2006/relationships/customXml" Target="../ink/ink688.xml"/><Relationship Id="rId63" Type="http://schemas.openxmlformats.org/officeDocument/2006/relationships/customXml" Target="../ink/ink709.xml"/><Relationship Id="rId159" Type="http://schemas.openxmlformats.org/officeDocument/2006/relationships/customXml" Target="../ink/ink757.xml"/><Relationship Id="rId324" Type="http://schemas.openxmlformats.org/officeDocument/2006/relationships/image" Target="../media/image405.png"/><Relationship Id="rId366" Type="http://schemas.openxmlformats.org/officeDocument/2006/relationships/customXml" Target="../ink/ink861.xml"/><Relationship Id="rId170" Type="http://schemas.openxmlformats.org/officeDocument/2006/relationships/image" Target="../media/image327.png"/><Relationship Id="rId226" Type="http://schemas.openxmlformats.org/officeDocument/2006/relationships/image" Target="../media/image355.png"/><Relationship Id="rId433" Type="http://schemas.openxmlformats.org/officeDocument/2006/relationships/image" Target="../media/image47.png"/><Relationship Id="rId268" Type="http://schemas.openxmlformats.org/officeDocument/2006/relationships/image" Target="../media/image376.png"/><Relationship Id="rId475" Type="http://schemas.openxmlformats.org/officeDocument/2006/relationships/image" Target="../media/image478.png"/><Relationship Id="rId32" Type="http://schemas.openxmlformats.org/officeDocument/2006/relationships/image" Target="../media/image258.png"/><Relationship Id="rId74" Type="http://schemas.openxmlformats.org/officeDocument/2006/relationships/image" Target="../media/image279.png"/><Relationship Id="rId128" Type="http://schemas.openxmlformats.org/officeDocument/2006/relationships/image" Target="../media/image306.png"/><Relationship Id="rId335" Type="http://schemas.openxmlformats.org/officeDocument/2006/relationships/customXml" Target="../ink/ink845.xml"/><Relationship Id="rId377" Type="http://schemas.openxmlformats.org/officeDocument/2006/relationships/image" Target="../media/image431.png"/><Relationship Id="rId5" Type="http://schemas.openxmlformats.org/officeDocument/2006/relationships/customXml" Target="../ink/ink680.xml"/><Relationship Id="rId181" Type="http://schemas.openxmlformats.org/officeDocument/2006/relationships/customXml" Target="../ink/ink768.xml"/><Relationship Id="rId237" Type="http://schemas.openxmlformats.org/officeDocument/2006/relationships/customXml" Target="../ink/ink796.xml"/><Relationship Id="rId402" Type="http://schemas.openxmlformats.org/officeDocument/2006/relationships/customXml" Target="../ink/ink879.xml"/><Relationship Id="rId279" Type="http://schemas.openxmlformats.org/officeDocument/2006/relationships/customXml" Target="../ink/ink817.xml"/><Relationship Id="rId444" Type="http://schemas.openxmlformats.org/officeDocument/2006/relationships/customXml" Target="../ink/ink900.xml"/><Relationship Id="rId43" Type="http://schemas.openxmlformats.org/officeDocument/2006/relationships/customXml" Target="../ink/ink699.xml"/><Relationship Id="rId139" Type="http://schemas.openxmlformats.org/officeDocument/2006/relationships/customXml" Target="../ink/ink747.xml"/><Relationship Id="rId290" Type="http://schemas.openxmlformats.org/officeDocument/2006/relationships/image" Target="../media/image387.png"/><Relationship Id="rId304" Type="http://schemas.openxmlformats.org/officeDocument/2006/relationships/image" Target="../media/image394.png"/><Relationship Id="rId346" Type="http://schemas.openxmlformats.org/officeDocument/2006/relationships/image" Target="../media/image416.png"/><Relationship Id="rId388" Type="http://schemas.openxmlformats.org/officeDocument/2006/relationships/customXml" Target="../ink/ink872.xml"/><Relationship Id="rId85" Type="http://schemas.openxmlformats.org/officeDocument/2006/relationships/customXml" Target="../ink/ink720.xml"/><Relationship Id="rId150" Type="http://schemas.openxmlformats.org/officeDocument/2006/relationships/image" Target="../media/image317.png"/><Relationship Id="rId192" Type="http://schemas.openxmlformats.org/officeDocument/2006/relationships/image" Target="../media/image338.png"/><Relationship Id="rId206" Type="http://schemas.openxmlformats.org/officeDocument/2006/relationships/image" Target="../media/image345.png"/><Relationship Id="rId413" Type="http://schemas.openxmlformats.org/officeDocument/2006/relationships/image" Target="../media/image448.png"/><Relationship Id="rId248" Type="http://schemas.openxmlformats.org/officeDocument/2006/relationships/image" Target="../media/image366.png"/><Relationship Id="rId455" Type="http://schemas.openxmlformats.org/officeDocument/2006/relationships/image" Target="../media/image468.png"/><Relationship Id="rId12" Type="http://schemas.openxmlformats.org/officeDocument/2006/relationships/image" Target="../media/image248.png"/><Relationship Id="rId108" Type="http://schemas.openxmlformats.org/officeDocument/2006/relationships/image" Target="../media/image296.png"/><Relationship Id="rId315" Type="http://schemas.openxmlformats.org/officeDocument/2006/relationships/customXml" Target="../ink/ink835.xml"/><Relationship Id="rId357" Type="http://schemas.openxmlformats.org/officeDocument/2006/relationships/customXml" Target="../ink/ink856.xml"/><Relationship Id="rId54" Type="http://schemas.openxmlformats.org/officeDocument/2006/relationships/image" Target="../media/image269.png"/><Relationship Id="rId96" Type="http://schemas.openxmlformats.org/officeDocument/2006/relationships/image" Target="../media/image290.png"/><Relationship Id="rId161" Type="http://schemas.openxmlformats.org/officeDocument/2006/relationships/customXml" Target="../ink/ink758.xml"/><Relationship Id="rId217" Type="http://schemas.openxmlformats.org/officeDocument/2006/relationships/customXml" Target="../ink/ink786.xml"/><Relationship Id="rId399" Type="http://schemas.openxmlformats.org/officeDocument/2006/relationships/image" Target="../media/image442.png"/><Relationship Id="rId259" Type="http://schemas.openxmlformats.org/officeDocument/2006/relationships/customXml" Target="../ink/ink807.xml"/><Relationship Id="rId424" Type="http://schemas.openxmlformats.org/officeDocument/2006/relationships/customXml" Target="../ink/ink890.xml"/><Relationship Id="rId466" Type="http://schemas.openxmlformats.org/officeDocument/2006/relationships/customXml" Target="../ink/ink911.xml"/><Relationship Id="rId23" Type="http://schemas.openxmlformats.org/officeDocument/2006/relationships/customXml" Target="../ink/ink689.xml"/><Relationship Id="rId119" Type="http://schemas.openxmlformats.org/officeDocument/2006/relationships/customXml" Target="../ink/ink737.xml"/><Relationship Id="rId270" Type="http://schemas.openxmlformats.org/officeDocument/2006/relationships/image" Target="../media/image377.png"/><Relationship Id="rId326" Type="http://schemas.openxmlformats.org/officeDocument/2006/relationships/image" Target="../media/image406.png"/><Relationship Id="rId65" Type="http://schemas.openxmlformats.org/officeDocument/2006/relationships/customXml" Target="../ink/ink710.xml"/><Relationship Id="rId130" Type="http://schemas.openxmlformats.org/officeDocument/2006/relationships/image" Target="../media/image307.png"/><Relationship Id="rId368" Type="http://schemas.openxmlformats.org/officeDocument/2006/relationships/customXml" Target="../ink/ink862.xml"/><Relationship Id="rId172" Type="http://schemas.openxmlformats.org/officeDocument/2006/relationships/image" Target="../media/image328.png"/><Relationship Id="rId228" Type="http://schemas.openxmlformats.org/officeDocument/2006/relationships/image" Target="../media/image356.png"/><Relationship Id="rId435" Type="http://schemas.openxmlformats.org/officeDocument/2006/relationships/image" Target="../media/image458.png"/><Relationship Id="rId281" Type="http://schemas.openxmlformats.org/officeDocument/2006/relationships/customXml" Target="../ink/ink818.xml"/><Relationship Id="rId337" Type="http://schemas.openxmlformats.org/officeDocument/2006/relationships/customXml" Target="../ink/ink846.xml"/><Relationship Id="rId34" Type="http://schemas.openxmlformats.org/officeDocument/2006/relationships/image" Target="../media/image259.png"/><Relationship Id="rId76" Type="http://schemas.openxmlformats.org/officeDocument/2006/relationships/image" Target="../media/image280.png"/><Relationship Id="rId141" Type="http://schemas.openxmlformats.org/officeDocument/2006/relationships/customXml" Target="../ink/ink748.xml"/><Relationship Id="rId379" Type="http://schemas.openxmlformats.org/officeDocument/2006/relationships/image" Target="../media/image432.png"/><Relationship Id="rId7" Type="http://schemas.openxmlformats.org/officeDocument/2006/relationships/customXml" Target="../ink/ink681.xml"/><Relationship Id="rId183" Type="http://schemas.openxmlformats.org/officeDocument/2006/relationships/customXml" Target="../ink/ink769.xml"/><Relationship Id="rId239" Type="http://schemas.openxmlformats.org/officeDocument/2006/relationships/customXml" Target="../ink/ink797.xml"/><Relationship Id="rId390" Type="http://schemas.openxmlformats.org/officeDocument/2006/relationships/customXml" Target="../ink/ink873.xml"/><Relationship Id="rId404" Type="http://schemas.openxmlformats.org/officeDocument/2006/relationships/customXml" Target="../ink/ink880.xml"/><Relationship Id="rId446" Type="http://schemas.openxmlformats.org/officeDocument/2006/relationships/customXml" Target="../ink/ink901.xml"/><Relationship Id="rId250" Type="http://schemas.openxmlformats.org/officeDocument/2006/relationships/image" Target="../media/image367.png"/><Relationship Id="rId292" Type="http://schemas.openxmlformats.org/officeDocument/2006/relationships/image" Target="../media/image388.png"/><Relationship Id="rId306" Type="http://schemas.openxmlformats.org/officeDocument/2006/relationships/image" Target="../media/image395.png"/><Relationship Id="rId45" Type="http://schemas.openxmlformats.org/officeDocument/2006/relationships/customXml" Target="../ink/ink700.xml"/><Relationship Id="rId87" Type="http://schemas.openxmlformats.org/officeDocument/2006/relationships/customXml" Target="../ink/ink721.xml"/><Relationship Id="rId110" Type="http://schemas.openxmlformats.org/officeDocument/2006/relationships/image" Target="../media/image297.png"/><Relationship Id="rId348" Type="http://schemas.openxmlformats.org/officeDocument/2006/relationships/image" Target="../media/image417.png"/><Relationship Id="rId152" Type="http://schemas.openxmlformats.org/officeDocument/2006/relationships/image" Target="../media/image318.png"/><Relationship Id="rId194" Type="http://schemas.openxmlformats.org/officeDocument/2006/relationships/image" Target="../media/image339.png"/><Relationship Id="rId208" Type="http://schemas.openxmlformats.org/officeDocument/2006/relationships/image" Target="../media/image346.png"/><Relationship Id="rId415" Type="http://schemas.openxmlformats.org/officeDocument/2006/relationships/image" Target="../media/image449.png"/><Relationship Id="rId457" Type="http://schemas.openxmlformats.org/officeDocument/2006/relationships/image" Target="../media/image469.png"/><Relationship Id="rId261" Type="http://schemas.openxmlformats.org/officeDocument/2006/relationships/customXml" Target="../ink/ink808.xml"/><Relationship Id="rId14" Type="http://schemas.openxmlformats.org/officeDocument/2006/relationships/image" Target="../media/image249.png"/><Relationship Id="rId56" Type="http://schemas.openxmlformats.org/officeDocument/2006/relationships/image" Target="../media/image270.png"/><Relationship Id="rId317" Type="http://schemas.openxmlformats.org/officeDocument/2006/relationships/customXml" Target="../ink/ink836.xml"/><Relationship Id="rId359" Type="http://schemas.openxmlformats.org/officeDocument/2006/relationships/customXml" Target="../ink/ink857.xml"/><Relationship Id="rId98" Type="http://schemas.openxmlformats.org/officeDocument/2006/relationships/image" Target="../media/image291.png"/><Relationship Id="rId121" Type="http://schemas.openxmlformats.org/officeDocument/2006/relationships/customXml" Target="../ink/ink738.xml"/><Relationship Id="rId163" Type="http://schemas.openxmlformats.org/officeDocument/2006/relationships/customXml" Target="../ink/ink759.xml"/><Relationship Id="rId219" Type="http://schemas.openxmlformats.org/officeDocument/2006/relationships/customXml" Target="../ink/ink787.xml"/><Relationship Id="rId370" Type="http://schemas.openxmlformats.org/officeDocument/2006/relationships/customXml" Target="../ink/ink863.xml"/><Relationship Id="rId426" Type="http://schemas.openxmlformats.org/officeDocument/2006/relationships/customXml" Target="../ink/ink891.xml"/><Relationship Id="rId230" Type="http://schemas.openxmlformats.org/officeDocument/2006/relationships/image" Target="../media/image357.png"/><Relationship Id="rId468" Type="http://schemas.openxmlformats.org/officeDocument/2006/relationships/customXml" Target="../ink/ink912.xml"/><Relationship Id="rId25" Type="http://schemas.openxmlformats.org/officeDocument/2006/relationships/customXml" Target="../ink/ink690.xml"/><Relationship Id="rId67" Type="http://schemas.openxmlformats.org/officeDocument/2006/relationships/customXml" Target="../ink/ink711.xml"/><Relationship Id="rId272" Type="http://schemas.openxmlformats.org/officeDocument/2006/relationships/image" Target="../media/image378.png"/><Relationship Id="rId328" Type="http://schemas.openxmlformats.org/officeDocument/2006/relationships/image" Target="../media/image407.png"/><Relationship Id="rId132" Type="http://schemas.openxmlformats.org/officeDocument/2006/relationships/image" Target="../media/image308.png"/><Relationship Id="rId174" Type="http://schemas.openxmlformats.org/officeDocument/2006/relationships/image" Target="../media/image329.png"/><Relationship Id="rId381" Type="http://schemas.openxmlformats.org/officeDocument/2006/relationships/image" Target="../media/image433.png"/><Relationship Id="rId241" Type="http://schemas.openxmlformats.org/officeDocument/2006/relationships/customXml" Target="../ink/ink798.xml"/><Relationship Id="rId437" Type="http://schemas.openxmlformats.org/officeDocument/2006/relationships/image" Target="../media/image459.png"/><Relationship Id="rId36" Type="http://schemas.openxmlformats.org/officeDocument/2006/relationships/image" Target="../media/image260.png"/><Relationship Id="rId283" Type="http://schemas.openxmlformats.org/officeDocument/2006/relationships/customXml" Target="../ink/ink819.xml"/><Relationship Id="rId339" Type="http://schemas.openxmlformats.org/officeDocument/2006/relationships/customXml" Target="../ink/ink847.xml"/><Relationship Id="rId78" Type="http://schemas.openxmlformats.org/officeDocument/2006/relationships/image" Target="../media/image281.png"/><Relationship Id="rId101" Type="http://schemas.openxmlformats.org/officeDocument/2006/relationships/customXml" Target="../ink/ink728.xml"/><Relationship Id="rId143" Type="http://schemas.openxmlformats.org/officeDocument/2006/relationships/customXml" Target="../ink/ink749.xml"/><Relationship Id="rId185" Type="http://schemas.openxmlformats.org/officeDocument/2006/relationships/customXml" Target="../ink/ink770.xml"/><Relationship Id="rId350" Type="http://schemas.openxmlformats.org/officeDocument/2006/relationships/image" Target="../media/image418.png"/><Relationship Id="rId406" Type="http://schemas.openxmlformats.org/officeDocument/2006/relationships/customXml" Target="../ink/ink881.xml"/><Relationship Id="rId9" Type="http://schemas.openxmlformats.org/officeDocument/2006/relationships/customXml" Target="../ink/ink682.xml"/><Relationship Id="rId210" Type="http://schemas.openxmlformats.org/officeDocument/2006/relationships/image" Target="../media/image347.png"/><Relationship Id="rId392" Type="http://schemas.openxmlformats.org/officeDocument/2006/relationships/customXml" Target="../ink/ink874.xml"/><Relationship Id="rId448" Type="http://schemas.openxmlformats.org/officeDocument/2006/relationships/customXml" Target="../ink/ink902.xml"/><Relationship Id="rId252" Type="http://schemas.openxmlformats.org/officeDocument/2006/relationships/image" Target="../media/image368.png"/><Relationship Id="rId294" Type="http://schemas.openxmlformats.org/officeDocument/2006/relationships/image" Target="../media/image389.png"/><Relationship Id="rId308" Type="http://schemas.openxmlformats.org/officeDocument/2006/relationships/image" Target="../media/image396.png"/><Relationship Id="rId47" Type="http://schemas.openxmlformats.org/officeDocument/2006/relationships/customXml" Target="../ink/ink701.xml"/><Relationship Id="rId89" Type="http://schemas.openxmlformats.org/officeDocument/2006/relationships/customXml" Target="../ink/ink722.xml"/><Relationship Id="rId112" Type="http://schemas.openxmlformats.org/officeDocument/2006/relationships/image" Target="../media/image298.png"/><Relationship Id="rId154" Type="http://schemas.openxmlformats.org/officeDocument/2006/relationships/image" Target="../media/image319.png"/><Relationship Id="rId361" Type="http://schemas.openxmlformats.org/officeDocument/2006/relationships/customXml" Target="../ink/ink858.xml"/><Relationship Id="rId196" Type="http://schemas.openxmlformats.org/officeDocument/2006/relationships/image" Target="../media/image340.png"/><Relationship Id="rId417" Type="http://schemas.openxmlformats.org/officeDocument/2006/relationships/image" Target="../media/image450.png"/><Relationship Id="rId459" Type="http://schemas.openxmlformats.org/officeDocument/2006/relationships/image" Target="../media/image470.png"/><Relationship Id="rId16" Type="http://schemas.openxmlformats.org/officeDocument/2006/relationships/image" Target="../media/image250.png"/><Relationship Id="rId221" Type="http://schemas.openxmlformats.org/officeDocument/2006/relationships/customXml" Target="../ink/ink788.xml"/><Relationship Id="rId263" Type="http://schemas.openxmlformats.org/officeDocument/2006/relationships/customXml" Target="../ink/ink809.xml"/><Relationship Id="rId319" Type="http://schemas.openxmlformats.org/officeDocument/2006/relationships/customXml" Target="../ink/ink837.xml"/><Relationship Id="rId470" Type="http://schemas.openxmlformats.org/officeDocument/2006/relationships/customXml" Target="../ink/ink913.xml"/><Relationship Id="rId58" Type="http://schemas.openxmlformats.org/officeDocument/2006/relationships/image" Target="../media/image271.png"/><Relationship Id="rId123" Type="http://schemas.openxmlformats.org/officeDocument/2006/relationships/customXml" Target="../ink/ink739.xml"/><Relationship Id="rId330" Type="http://schemas.openxmlformats.org/officeDocument/2006/relationships/image" Target="../media/image408.png"/><Relationship Id="rId165" Type="http://schemas.openxmlformats.org/officeDocument/2006/relationships/customXml" Target="../ink/ink760.xml"/><Relationship Id="rId372" Type="http://schemas.openxmlformats.org/officeDocument/2006/relationships/customXml" Target="../ink/ink864.xml"/><Relationship Id="rId428" Type="http://schemas.openxmlformats.org/officeDocument/2006/relationships/customXml" Target="../ink/ink892.xml"/><Relationship Id="rId232" Type="http://schemas.openxmlformats.org/officeDocument/2006/relationships/image" Target="../media/image358.png"/><Relationship Id="rId274" Type="http://schemas.openxmlformats.org/officeDocument/2006/relationships/image" Target="../media/image379.png"/><Relationship Id="rId27" Type="http://schemas.openxmlformats.org/officeDocument/2006/relationships/customXml" Target="../ink/ink691.xml"/><Relationship Id="rId69" Type="http://schemas.openxmlformats.org/officeDocument/2006/relationships/customXml" Target="../ink/ink712.xml"/><Relationship Id="rId134" Type="http://schemas.openxmlformats.org/officeDocument/2006/relationships/image" Target="../media/image309.png"/><Relationship Id="rId80" Type="http://schemas.openxmlformats.org/officeDocument/2006/relationships/image" Target="../media/image282.png"/><Relationship Id="rId176" Type="http://schemas.openxmlformats.org/officeDocument/2006/relationships/image" Target="../media/image330.png"/><Relationship Id="rId341" Type="http://schemas.openxmlformats.org/officeDocument/2006/relationships/customXml" Target="../ink/ink848.xml"/><Relationship Id="rId383" Type="http://schemas.openxmlformats.org/officeDocument/2006/relationships/image" Target="../media/image434.png"/><Relationship Id="rId439" Type="http://schemas.openxmlformats.org/officeDocument/2006/relationships/image" Target="../media/image460.png"/><Relationship Id="rId201" Type="http://schemas.openxmlformats.org/officeDocument/2006/relationships/customXml" Target="../ink/ink778.xml"/><Relationship Id="rId243" Type="http://schemas.openxmlformats.org/officeDocument/2006/relationships/customXml" Target="../ink/ink799.xml"/><Relationship Id="rId285" Type="http://schemas.openxmlformats.org/officeDocument/2006/relationships/customXml" Target="../ink/ink820.xml"/><Relationship Id="rId450" Type="http://schemas.openxmlformats.org/officeDocument/2006/relationships/customXml" Target="../ink/ink903.xml"/><Relationship Id="rId38" Type="http://schemas.openxmlformats.org/officeDocument/2006/relationships/image" Target="../media/image261.png"/><Relationship Id="rId103" Type="http://schemas.openxmlformats.org/officeDocument/2006/relationships/customXml" Target="../ink/ink729.xml"/><Relationship Id="rId310" Type="http://schemas.openxmlformats.org/officeDocument/2006/relationships/image" Target="../media/image397.png"/><Relationship Id="rId91" Type="http://schemas.openxmlformats.org/officeDocument/2006/relationships/customXml" Target="../ink/ink723.xml"/><Relationship Id="rId145" Type="http://schemas.openxmlformats.org/officeDocument/2006/relationships/customXml" Target="../ink/ink750.xml"/><Relationship Id="rId187" Type="http://schemas.openxmlformats.org/officeDocument/2006/relationships/customXml" Target="../ink/ink771.xml"/><Relationship Id="rId352" Type="http://schemas.openxmlformats.org/officeDocument/2006/relationships/image" Target="../media/image419.png"/><Relationship Id="rId394" Type="http://schemas.openxmlformats.org/officeDocument/2006/relationships/customXml" Target="../ink/ink875.xml"/><Relationship Id="rId408" Type="http://schemas.openxmlformats.org/officeDocument/2006/relationships/customXml" Target="../ink/ink882.xml"/><Relationship Id="rId212" Type="http://schemas.openxmlformats.org/officeDocument/2006/relationships/image" Target="../media/image348.png"/><Relationship Id="rId254" Type="http://schemas.openxmlformats.org/officeDocument/2006/relationships/image" Target="../media/image369.png"/><Relationship Id="rId49" Type="http://schemas.openxmlformats.org/officeDocument/2006/relationships/customXml" Target="../ink/ink702.xml"/><Relationship Id="rId114" Type="http://schemas.openxmlformats.org/officeDocument/2006/relationships/image" Target="../media/image299.png"/><Relationship Id="rId296" Type="http://schemas.openxmlformats.org/officeDocument/2006/relationships/image" Target="../media/image390.png"/><Relationship Id="rId461" Type="http://schemas.openxmlformats.org/officeDocument/2006/relationships/image" Target="../media/image471.png"/><Relationship Id="rId60" Type="http://schemas.openxmlformats.org/officeDocument/2006/relationships/image" Target="../media/image272.png"/><Relationship Id="rId156" Type="http://schemas.openxmlformats.org/officeDocument/2006/relationships/image" Target="../media/image320.png"/><Relationship Id="rId198" Type="http://schemas.openxmlformats.org/officeDocument/2006/relationships/image" Target="../media/image341.png"/><Relationship Id="rId321" Type="http://schemas.openxmlformats.org/officeDocument/2006/relationships/customXml" Target="../ink/ink838.xml"/><Relationship Id="rId363" Type="http://schemas.openxmlformats.org/officeDocument/2006/relationships/customXml" Target="../ink/ink859.xml"/><Relationship Id="rId419" Type="http://schemas.openxmlformats.org/officeDocument/2006/relationships/image" Target="../media/image451.png"/><Relationship Id="rId223" Type="http://schemas.openxmlformats.org/officeDocument/2006/relationships/customXml" Target="../ink/ink789.xml"/><Relationship Id="rId430" Type="http://schemas.openxmlformats.org/officeDocument/2006/relationships/customXml" Target="../ink/ink893.xml"/><Relationship Id="rId18" Type="http://schemas.openxmlformats.org/officeDocument/2006/relationships/image" Target="../media/image251.png"/><Relationship Id="rId265" Type="http://schemas.openxmlformats.org/officeDocument/2006/relationships/customXml" Target="../ink/ink810.xml"/><Relationship Id="rId472" Type="http://schemas.openxmlformats.org/officeDocument/2006/relationships/customXml" Target="../ink/ink914.xml"/><Relationship Id="rId125" Type="http://schemas.openxmlformats.org/officeDocument/2006/relationships/customXml" Target="../ink/ink740.xml"/><Relationship Id="rId167" Type="http://schemas.openxmlformats.org/officeDocument/2006/relationships/customXml" Target="../ink/ink761.xml"/><Relationship Id="rId332" Type="http://schemas.openxmlformats.org/officeDocument/2006/relationships/image" Target="../media/image409.png"/><Relationship Id="rId374" Type="http://schemas.openxmlformats.org/officeDocument/2006/relationships/customXml" Target="../ink/ink865.xml"/><Relationship Id="rId71" Type="http://schemas.openxmlformats.org/officeDocument/2006/relationships/customXml" Target="../ink/ink713.xml"/><Relationship Id="rId234" Type="http://schemas.openxmlformats.org/officeDocument/2006/relationships/image" Target="../media/image359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692.xml"/><Relationship Id="rId276" Type="http://schemas.openxmlformats.org/officeDocument/2006/relationships/image" Target="../media/image380.png"/><Relationship Id="rId441" Type="http://schemas.openxmlformats.org/officeDocument/2006/relationships/image" Target="../media/image461.png"/><Relationship Id="rId40" Type="http://schemas.openxmlformats.org/officeDocument/2006/relationships/image" Target="../media/image262.png"/><Relationship Id="rId136" Type="http://schemas.openxmlformats.org/officeDocument/2006/relationships/image" Target="../media/image310.png"/><Relationship Id="rId178" Type="http://schemas.openxmlformats.org/officeDocument/2006/relationships/image" Target="../media/image331.png"/><Relationship Id="rId301" Type="http://schemas.openxmlformats.org/officeDocument/2006/relationships/customXml" Target="../ink/ink828.xml"/><Relationship Id="rId343" Type="http://schemas.openxmlformats.org/officeDocument/2006/relationships/customXml" Target="../ink/ink849.xml"/><Relationship Id="rId82" Type="http://schemas.openxmlformats.org/officeDocument/2006/relationships/image" Target="../media/image283.png"/><Relationship Id="rId203" Type="http://schemas.openxmlformats.org/officeDocument/2006/relationships/customXml" Target="../ink/ink779.xml"/><Relationship Id="rId385" Type="http://schemas.openxmlformats.org/officeDocument/2006/relationships/image" Target="../media/image435.png"/><Relationship Id="rId245" Type="http://schemas.openxmlformats.org/officeDocument/2006/relationships/customXml" Target="../ink/ink800.xml"/><Relationship Id="rId287" Type="http://schemas.openxmlformats.org/officeDocument/2006/relationships/customXml" Target="../ink/ink821.xml"/><Relationship Id="rId410" Type="http://schemas.openxmlformats.org/officeDocument/2006/relationships/customXml" Target="../ink/ink883.xml"/><Relationship Id="rId452" Type="http://schemas.openxmlformats.org/officeDocument/2006/relationships/customXml" Target="../ink/ink904.xml"/><Relationship Id="rId30" Type="http://schemas.openxmlformats.org/officeDocument/2006/relationships/image" Target="../media/image257.png"/><Relationship Id="rId105" Type="http://schemas.openxmlformats.org/officeDocument/2006/relationships/customXml" Target="../ink/ink730.xml"/><Relationship Id="rId126" Type="http://schemas.openxmlformats.org/officeDocument/2006/relationships/image" Target="../media/image305.png"/><Relationship Id="rId147" Type="http://schemas.openxmlformats.org/officeDocument/2006/relationships/customXml" Target="../ink/ink751.xml"/><Relationship Id="rId168" Type="http://schemas.openxmlformats.org/officeDocument/2006/relationships/image" Target="../media/image326.png"/><Relationship Id="rId312" Type="http://schemas.openxmlformats.org/officeDocument/2006/relationships/image" Target="../media/image398.png"/><Relationship Id="rId333" Type="http://schemas.openxmlformats.org/officeDocument/2006/relationships/customXml" Target="../ink/ink844.xml"/><Relationship Id="rId354" Type="http://schemas.openxmlformats.org/officeDocument/2006/relationships/image" Target="../media/image420.png"/><Relationship Id="rId51" Type="http://schemas.openxmlformats.org/officeDocument/2006/relationships/customXml" Target="../ink/ink703.xml"/><Relationship Id="rId72" Type="http://schemas.openxmlformats.org/officeDocument/2006/relationships/image" Target="../media/image278.png"/><Relationship Id="rId93" Type="http://schemas.openxmlformats.org/officeDocument/2006/relationships/customXml" Target="../ink/ink724.xml"/><Relationship Id="rId189" Type="http://schemas.openxmlformats.org/officeDocument/2006/relationships/customXml" Target="../ink/ink772.xml"/><Relationship Id="rId375" Type="http://schemas.openxmlformats.org/officeDocument/2006/relationships/image" Target="../media/image430.png"/><Relationship Id="rId396" Type="http://schemas.openxmlformats.org/officeDocument/2006/relationships/customXml" Target="../ink/ink876.xml"/><Relationship Id="rId3" Type="http://schemas.openxmlformats.org/officeDocument/2006/relationships/customXml" Target="../ink/ink679.xml"/><Relationship Id="rId214" Type="http://schemas.openxmlformats.org/officeDocument/2006/relationships/image" Target="../media/image349.png"/><Relationship Id="rId235" Type="http://schemas.openxmlformats.org/officeDocument/2006/relationships/customXml" Target="../ink/ink795.xml"/><Relationship Id="rId256" Type="http://schemas.openxmlformats.org/officeDocument/2006/relationships/image" Target="../media/image370.png"/><Relationship Id="rId277" Type="http://schemas.openxmlformats.org/officeDocument/2006/relationships/customXml" Target="../ink/ink816.xml"/><Relationship Id="rId298" Type="http://schemas.openxmlformats.org/officeDocument/2006/relationships/image" Target="../media/image391.png"/><Relationship Id="rId400" Type="http://schemas.openxmlformats.org/officeDocument/2006/relationships/customXml" Target="../ink/ink878.xml"/><Relationship Id="rId421" Type="http://schemas.openxmlformats.org/officeDocument/2006/relationships/image" Target="../media/image452.png"/><Relationship Id="rId442" Type="http://schemas.openxmlformats.org/officeDocument/2006/relationships/customXml" Target="../ink/ink899.xml"/><Relationship Id="rId463" Type="http://schemas.openxmlformats.org/officeDocument/2006/relationships/image" Target="../media/image472.png"/><Relationship Id="rId116" Type="http://schemas.openxmlformats.org/officeDocument/2006/relationships/image" Target="../media/image300.png"/><Relationship Id="rId137" Type="http://schemas.openxmlformats.org/officeDocument/2006/relationships/customXml" Target="../ink/ink746.xml"/><Relationship Id="rId158" Type="http://schemas.openxmlformats.org/officeDocument/2006/relationships/image" Target="../media/image321.png"/><Relationship Id="rId302" Type="http://schemas.openxmlformats.org/officeDocument/2006/relationships/image" Target="../media/image393.png"/><Relationship Id="rId323" Type="http://schemas.openxmlformats.org/officeDocument/2006/relationships/customXml" Target="../ink/ink839.xml"/><Relationship Id="rId344" Type="http://schemas.openxmlformats.org/officeDocument/2006/relationships/image" Target="../media/image415.png"/><Relationship Id="rId20" Type="http://schemas.openxmlformats.org/officeDocument/2006/relationships/image" Target="../media/image252.png"/><Relationship Id="rId41" Type="http://schemas.openxmlformats.org/officeDocument/2006/relationships/customXml" Target="../ink/ink698.xml"/><Relationship Id="rId62" Type="http://schemas.openxmlformats.org/officeDocument/2006/relationships/image" Target="../media/image273.png"/><Relationship Id="rId83" Type="http://schemas.openxmlformats.org/officeDocument/2006/relationships/customXml" Target="../ink/ink719.xml"/><Relationship Id="rId179" Type="http://schemas.openxmlformats.org/officeDocument/2006/relationships/customXml" Target="../ink/ink767.xml"/><Relationship Id="rId365" Type="http://schemas.openxmlformats.org/officeDocument/2006/relationships/customXml" Target="../ink/ink860.xml"/><Relationship Id="rId386" Type="http://schemas.openxmlformats.org/officeDocument/2006/relationships/customXml" Target="../ink/ink871.xml"/><Relationship Id="rId190" Type="http://schemas.openxmlformats.org/officeDocument/2006/relationships/image" Target="../media/image337.png"/><Relationship Id="rId204" Type="http://schemas.openxmlformats.org/officeDocument/2006/relationships/image" Target="../media/image344.png"/><Relationship Id="rId225" Type="http://schemas.openxmlformats.org/officeDocument/2006/relationships/customXml" Target="../ink/ink790.xml"/><Relationship Id="rId246" Type="http://schemas.openxmlformats.org/officeDocument/2006/relationships/image" Target="../media/image365.png"/><Relationship Id="rId267" Type="http://schemas.openxmlformats.org/officeDocument/2006/relationships/customXml" Target="../ink/ink811.xml"/><Relationship Id="rId288" Type="http://schemas.openxmlformats.org/officeDocument/2006/relationships/image" Target="../media/image386.png"/><Relationship Id="rId411" Type="http://schemas.openxmlformats.org/officeDocument/2006/relationships/image" Target="../media/image447.png"/><Relationship Id="rId432" Type="http://schemas.openxmlformats.org/officeDocument/2006/relationships/customXml" Target="../ink/ink894.xml"/><Relationship Id="rId453" Type="http://schemas.openxmlformats.org/officeDocument/2006/relationships/image" Target="../media/image467.png"/><Relationship Id="rId474" Type="http://schemas.openxmlformats.org/officeDocument/2006/relationships/customXml" Target="../ink/ink915.xml"/><Relationship Id="rId106" Type="http://schemas.openxmlformats.org/officeDocument/2006/relationships/image" Target="../media/image295.png"/><Relationship Id="rId127" Type="http://schemas.openxmlformats.org/officeDocument/2006/relationships/customXml" Target="../ink/ink741.xml"/><Relationship Id="rId313" Type="http://schemas.openxmlformats.org/officeDocument/2006/relationships/customXml" Target="../ink/ink834.xml"/><Relationship Id="rId10" Type="http://schemas.openxmlformats.org/officeDocument/2006/relationships/image" Target="../media/image247.png"/><Relationship Id="rId31" Type="http://schemas.openxmlformats.org/officeDocument/2006/relationships/customXml" Target="../ink/ink693.xml"/><Relationship Id="rId52" Type="http://schemas.openxmlformats.org/officeDocument/2006/relationships/image" Target="../media/image268.png"/><Relationship Id="rId73" Type="http://schemas.openxmlformats.org/officeDocument/2006/relationships/customXml" Target="../ink/ink714.xml"/><Relationship Id="rId94" Type="http://schemas.openxmlformats.org/officeDocument/2006/relationships/image" Target="../media/image289.png"/><Relationship Id="rId148" Type="http://schemas.openxmlformats.org/officeDocument/2006/relationships/image" Target="../media/image316.png"/><Relationship Id="rId169" Type="http://schemas.openxmlformats.org/officeDocument/2006/relationships/customXml" Target="../ink/ink762.xml"/><Relationship Id="rId334" Type="http://schemas.openxmlformats.org/officeDocument/2006/relationships/image" Target="../media/image410.png"/><Relationship Id="rId355" Type="http://schemas.openxmlformats.org/officeDocument/2006/relationships/customXml" Target="../ink/ink855.xml"/><Relationship Id="rId376" Type="http://schemas.openxmlformats.org/officeDocument/2006/relationships/customXml" Target="../ink/ink866.xml"/><Relationship Id="rId397" Type="http://schemas.openxmlformats.org/officeDocument/2006/relationships/image" Target="../media/image441.png"/><Relationship Id="rId4" Type="http://schemas.openxmlformats.org/officeDocument/2006/relationships/image" Target="../media/image244.png"/><Relationship Id="rId180" Type="http://schemas.openxmlformats.org/officeDocument/2006/relationships/image" Target="../media/image332.png"/><Relationship Id="rId215" Type="http://schemas.openxmlformats.org/officeDocument/2006/relationships/customXml" Target="../ink/ink785.xml"/><Relationship Id="rId236" Type="http://schemas.openxmlformats.org/officeDocument/2006/relationships/image" Target="../media/image360.png"/><Relationship Id="rId257" Type="http://schemas.openxmlformats.org/officeDocument/2006/relationships/customXml" Target="../ink/ink806.xml"/><Relationship Id="rId278" Type="http://schemas.openxmlformats.org/officeDocument/2006/relationships/image" Target="../media/image381.png"/><Relationship Id="rId401" Type="http://schemas.openxmlformats.org/officeDocument/2006/relationships/image" Target="../media/image443.png"/><Relationship Id="rId422" Type="http://schemas.openxmlformats.org/officeDocument/2006/relationships/customXml" Target="../ink/ink889.xml"/><Relationship Id="rId443" Type="http://schemas.openxmlformats.org/officeDocument/2006/relationships/image" Target="../media/image462.png"/><Relationship Id="rId464" Type="http://schemas.openxmlformats.org/officeDocument/2006/relationships/customXml" Target="../ink/ink910.xml"/><Relationship Id="rId303" Type="http://schemas.openxmlformats.org/officeDocument/2006/relationships/customXml" Target="../ink/ink829.xml"/><Relationship Id="rId42" Type="http://schemas.openxmlformats.org/officeDocument/2006/relationships/image" Target="../media/image263.png"/><Relationship Id="rId84" Type="http://schemas.openxmlformats.org/officeDocument/2006/relationships/image" Target="../media/image284.png"/><Relationship Id="rId138" Type="http://schemas.openxmlformats.org/officeDocument/2006/relationships/image" Target="../media/image311.png"/><Relationship Id="rId345" Type="http://schemas.openxmlformats.org/officeDocument/2006/relationships/customXml" Target="../ink/ink850.xml"/><Relationship Id="rId387" Type="http://schemas.openxmlformats.org/officeDocument/2006/relationships/image" Target="../media/image436.png"/><Relationship Id="rId191" Type="http://schemas.openxmlformats.org/officeDocument/2006/relationships/customXml" Target="../ink/ink773.xml"/><Relationship Id="rId205" Type="http://schemas.openxmlformats.org/officeDocument/2006/relationships/customXml" Target="../ink/ink780.xml"/><Relationship Id="rId247" Type="http://schemas.openxmlformats.org/officeDocument/2006/relationships/customXml" Target="../ink/ink801.xml"/><Relationship Id="rId412" Type="http://schemas.openxmlformats.org/officeDocument/2006/relationships/customXml" Target="../ink/ink884.xml"/><Relationship Id="rId107" Type="http://schemas.openxmlformats.org/officeDocument/2006/relationships/customXml" Target="../ink/ink731.xml"/><Relationship Id="rId289" Type="http://schemas.openxmlformats.org/officeDocument/2006/relationships/customXml" Target="../ink/ink822.xml"/><Relationship Id="rId454" Type="http://schemas.openxmlformats.org/officeDocument/2006/relationships/customXml" Target="../ink/ink905.xml"/><Relationship Id="rId11" Type="http://schemas.openxmlformats.org/officeDocument/2006/relationships/customXml" Target="../ink/ink683.xml"/><Relationship Id="rId53" Type="http://schemas.openxmlformats.org/officeDocument/2006/relationships/customXml" Target="../ink/ink704.xml"/><Relationship Id="rId149" Type="http://schemas.openxmlformats.org/officeDocument/2006/relationships/customXml" Target="../ink/ink752.xml"/><Relationship Id="rId314" Type="http://schemas.openxmlformats.org/officeDocument/2006/relationships/image" Target="../media/image399.png"/><Relationship Id="rId356" Type="http://schemas.openxmlformats.org/officeDocument/2006/relationships/image" Target="../media/image421.png"/><Relationship Id="rId398" Type="http://schemas.openxmlformats.org/officeDocument/2006/relationships/customXml" Target="../ink/ink877.xml"/><Relationship Id="rId95" Type="http://schemas.openxmlformats.org/officeDocument/2006/relationships/customXml" Target="../ink/ink725.xml"/><Relationship Id="rId160" Type="http://schemas.openxmlformats.org/officeDocument/2006/relationships/image" Target="../media/image322.png"/><Relationship Id="rId216" Type="http://schemas.openxmlformats.org/officeDocument/2006/relationships/image" Target="../media/image350.png"/><Relationship Id="rId423" Type="http://schemas.openxmlformats.org/officeDocument/2006/relationships/image" Target="../media/image453.png"/><Relationship Id="rId258" Type="http://schemas.openxmlformats.org/officeDocument/2006/relationships/image" Target="../media/image371.png"/><Relationship Id="rId465" Type="http://schemas.openxmlformats.org/officeDocument/2006/relationships/image" Target="../media/image473.png"/><Relationship Id="rId22" Type="http://schemas.openxmlformats.org/officeDocument/2006/relationships/image" Target="../media/image253.png"/><Relationship Id="rId64" Type="http://schemas.openxmlformats.org/officeDocument/2006/relationships/image" Target="../media/image274.png"/><Relationship Id="rId118" Type="http://schemas.openxmlformats.org/officeDocument/2006/relationships/image" Target="../media/image301.png"/><Relationship Id="rId325" Type="http://schemas.openxmlformats.org/officeDocument/2006/relationships/customXml" Target="../ink/ink840.xml"/><Relationship Id="rId367" Type="http://schemas.openxmlformats.org/officeDocument/2006/relationships/image" Target="../media/image426.png"/><Relationship Id="rId171" Type="http://schemas.openxmlformats.org/officeDocument/2006/relationships/customXml" Target="../ink/ink763.xml"/><Relationship Id="rId227" Type="http://schemas.openxmlformats.org/officeDocument/2006/relationships/customXml" Target="../ink/ink791.xml"/><Relationship Id="rId269" Type="http://schemas.openxmlformats.org/officeDocument/2006/relationships/customXml" Target="../ink/ink812.xml"/><Relationship Id="rId434" Type="http://schemas.openxmlformats.org/officeDocument/2006/relationships/customXml" Target="../ink/ink895.xml"/><Relationship Id="rId33" Type="http://schemas.openxmlformats.org/officeDocument/2006/relationships/customXml" Target="../ink/ink694.xml"/><Relationship Id="rId129" Type="http://schemas.openxmlformats.org/officeDocument/2006/relationships/customXml" Target="../ink/ink742.xml"/><Relationship Id="rId280" Type="http://schemas.openxmlformats.org/officeDocument/2006/relationships/image" Target="../media/image382.png"/><Relationship Id="rId336" Type="http://schemas.openxmlformats.org/officeDocument/2006/relationships/image" Target="../media/image411.png"/><Relationship Id="rId75" Type="http://schemas.openxmlformats.org/officeDocument/2006/relationships/customXml" Target="../ink/ink715.xml"/><Relationship Id="rId140" Type="http://schemas.openxmlformats.org/officeDocument/2006/relationships/image" Target="../media/image312.png"/><Relationship Id="rId182" Type="http://schemas.openxmlformats.org/officeDocument/2006/relationships/image" Target="../media/image333.png"/><Relationship Id="rId378" Type="http://schemas.openxmlformats.org/officeDocument/2006/relationships/customXml" Target="../ink/ink867.xml"/><Relationship Id="rId403" Type="http://schemas.openxmlformats.org/officeDocument/2006/relationships/image" Target="../media/image23.png"/><Relationship Id="rId6" Type="http://schemas.openxmlformats.org/officeDocument/2006/relationships/image" Target="../media/image245.png"/><Relationship Id="rId238" Type="http://schemas.openxmlformats.org/officeDocument/2006/relationships/image" Target="../media/image361.png"/><Relationship Id="rId445" Type="http://schemas.openxmlformats.org/officeDocument/2006/relationships/image" Target="../media/image463.png"/><Relationship Id="rId291" Type="http://schemas.openxmlformats.org/officeDocument/2006/relationships/customXml" Target="../ink/ink823.xml"/><Relationship Id="rId305" Type="http://schemas.openxmlformats.org/officeDocument/2006/relationships/customXml" Target="../ink/ink830.xml"/><Relationship Id="rId347" Type="http://schemas.openxmlformats.org/officeDocument/2006/relationships/customXml" Target="../ink/ink851.xml"/><Relationship Id="rId44" Type="http://schemas.openxmlformats.org/officeDocument/2006/relationships/image" Target="../media/image264.png"/><Relationship Id="rId86" Type="http://schemas.openxmlformats.org/officeDocument/2006/relationships/image" Target="../media/image285.png"/><Relationship Id="rId151" Type="http://schemas.openxmlformats.org/officeDocument/2006/relationships/customXml" Target="../ink/ink753.xml"/><Relationship Id="rId389" Type="http://schemas.openxmlformats.org/officeDocument/2006/relationships/image" Target="../media/image437.png"/><Relationship Id="rId193" Type="http://schemas.openxmlformats.org/officeDocument/2006/relationships/customXml" Target="../ink/ink774.xml"/><Relationship Id="rId207" Type="http://schemas.openxmlformats.org/officeDocument/2006/relationships/customXml" Target="../ink/ink781.xml"/><Relationship Id="rId249" Type="http://schemas.openxmlformats.org/officeDocument/2006/relationships/customXml" Target="../ink/ink802.xml"/><Relationship Id="rId414" Type="http://schemas.openxmlformats.org/officeDocument/2006/relationships/customXml" Target="../ink/ink885.xml"/><Relationship Id="rId456" Type="http://schemas.openxmlformats.org/officeDocument/2006/relationships/customXml" Target="../ink/ink906.xml"/><Relationship Id="rId13" Type="http://schemas.openxmlformats.org/officeDocument/2006/relationships/customXml" Target="../ink/ink684.xml"/><Relationship Id="rId109" Type="http://schemas.openxmlformats.org/officeDocument/2006/relationships/customXml" Target="../ink/ink732.xml"/><Relationship Id="rId260" Type="http://schemas.openxmlformats.org/officeDocument/2006/relationships/image" Target="../media/image372.png"/><Relationship Id="rId316" Type="http://schemas.openxmlformats.org/officeDocument/2006/relationships/image" Target="../media/image400.png"/><Relationship Id="rId55" Type="http://schemas.openxmlformats.org/officeDocument/2006/relationships/customXml" Target="../ink/ink705.xml"/><Relationship Id="rId97" Type="http://schemas.openxmlformats.org/officeDocument/2006/relationships/customXml" Target="../ink/ink726.xml"/><Relationship Id="rId120" Type="http://schemas.openxmlformats.org/officeDocument/2006/relationships/image" Target="../media/image302.png"/><Relationship Id="rId358" Type="http://schemas.openxmlformats.org/officeDocument/2006/relationships/image" Target="../media/image422.png"/><Relationship Id="rId162" Type="http://schemas.openxmlformats.org/officeDocument/2006/relationships/image" Target="../media/image323.png"/><Relationship Id="rId218" Type="http://schemas.openxmlformats.org/officeDocument/2006/relationships/image" Target="../media/image351.png"/><Relationship Id="rId425" Type="http://schemas.openxmlformats.org/officeDocument/2006/relationships/image" Target="../media/image454.png"/><Relationship Id="rId467" Type="http://schemas.openxmlformats.org/officeDocument/2006/relationships/image" Target="../media/image474.png"/><Relationship Id="rId271" Type="http://schemas.openxmlformats.org/officeDocument/2006/relationships/customXml" Target="../ink/ink813.xml"/><Relationship Id="rId24" Type="http://schemas.openxmlformats.org/officeDocument/2006/relationships/image" Target="../media/image254.png"/><Relationship Id="rId66" Type="http://schemas.openxmlformats.org/officeDocument/2006/relationships/image" Target="../media/image275.png"/><Relationship Id="rId131" Type="http://schemas.openxmlformats.org/officeDocument/2006/relationships/customXml" Target="../ink/ink743.xml"/><Relationship Id="rId327" Type="http://schemas.openxmlformats.org/officeDocument/2006/relationships/customXml" Target="../ink/ink841.xml"/><Relationship Id="rId369" Type="http://schemas.openxmlformats.org/officeDocument/2006/relationships/image" Target="../media/image427.png"/><Relationship Id="rId173" Type="http://schemas.openxmlformats.org/officeDocument/2006/relationships/customXml" Target="../ink/ink764.xml"/><Relationship Id="rId229" Type="http://schemas.openxmlformats.org/officeDocument/2006/relationships/customXml" Target="../ink/ink792.xml"/><Relationship Id="rId380" Type="http://schemas.openxmlformats.org/officeDocument/2006/relationships/customXml" Target="../ink/ink868.xml"/><Relationship Id="rId436" Type="http://schemas.openxmlformats.org/officeDocument/2006/relationships/customXml" Target="../ink/ink896.xml"/><Relationship Id="rId240" Type="http://schemas.openxmlformats.org/officeDocument/2006/relationships/image" Target="../media/image362.png"/><Relationship Id="rId35" Type="http://schemas.openxmlformats.org/officeDocument/2006/relationships/customXml" Target="../ink/ink695.xml"/><Relationship Id="rId77" Type="http://schemas.openxmlformats.org/officeDocument/2006/relationships/customXml" Target="../ink/ink716.xml"/><Relationship Id="rId100" Type="http://schemas.openxmlformats.org/officeDocument/2006/relationships/image" Target="../media/image292.png"/><Relationship Id="rId282" Type="http://schemas.openxmlformats.org/officeDocument/2006/relationships/image" Target="../media/image383.png"/><Relationship Id="rId338" Type="http://schemas.openxmlformats.org/officeDocument/2006/relationships/image" Target="../media/image412.png"/><Relationship Id="rId8" Type="http://schemas.openxmlformats.org/officeDocument/2006/relationships/image" Target="../media/image246.png"/><Relationship Id="rId142" Type="http://schemas.openxmlformats.org/officeDocument/2006/relationships/image" Target="../media/image313.png"/><Relationship Id="rId184" Type="http://schemas.openxmlformats.org/officeDocument/2006/relationships/image" Target="../media/image334.png"/><Relationship Id="rId391" Type="http://schemas.openxmlformats.org/officeDocument/2006/relationships/image" Target="../media/image438.png"/><Relationship Id="rId405" Type="http://schemas.openxmlformats.org/officeDocument/2006/relationships/image" Target="../media/image444.png"/><Relationship Id="rId447" Type="http://schemas.openxmlformats.org/officeDocument/2006/relationships/image" Target="../media/image464.png"/><Relationship Id="rId251" Type="http://schemas.openxmlformats.org/officeDocument/2006/relationships/customXml" Target="../ink/ink803.xml"/><Relationship Id="rId46" Type="http://schemas.openxmlformats.org/officeDocument/2006/relationships/image" Target="../media/image265.png"/><Relationship Id="rId293" Type="http://schemas.openxmlformats.org/officeDocument/2006/relationships/customXml" Target="../ink/ink824.xml"/><Relationship Id="rId307" Type="http://schemas.openxmlformats.org/officeDocument/2006/relationships/customXml" Target="../ink/ink831.xml"/><Relationship Id="rId349" Type="http://schemas.openxmlformats.org/officeDocument/2006/relationships/customXml" Target="../ink/ink852.xml"/><Relationship Id="rId88" Type="http://schemas.openxmlformats.org/officeDocument/2006/relationships/image" Target="../media/image286.png"/><Relationship Id="rId111" Type="http://schemas.openxmlformats.org/officeDocument/2006/relationships/customXml" Target="../ink/ink733.xml"/><Relationship Id="rId153" Type="http://schemas.openxmlformats.org/officeDocument/2006/relationships/customXml" Target="../ink/ink754.xml"/><Relationship Id="rId195" Type="http://schemas.openxmlformats.org/officeDocument/2006/relationships/customXml" Target="../ink/ink775.xml"/><Relationship Id="rId209" Type="http://schemas.openxmlformats.org/officeDocument/2006/relationships/customXml" Target="../ink/ink782.xml"/><Relationship Id="rId360" Type="http://schemas.openxmlformats.org/officeDocument/2006/relationships/image" Target="../media/image423.png"/><Relationship Id="rId416" Type="http://schemas.openxmlformats.org/officeDocument/2006/relationships/customXml" Target="../ink/ink886.xml"/><Relationship Id="rId220" Type="http://schemas.openxmlformats.org/officeDocument/2006/relationships/image" Target="../media/image352.png"/><Relationship Id="rId458" Type="http://schemas.openxmlformats.org/officeDocument/2006/relationships/customXml" Target="../ink/ink907.xml"/><Relationship Id="rId15" Type="http://schemas.openxmlformats.org/officeDocument/2006/relationships/customXml" Target="../ink/ink685.xml"/><Relationship Id="rId57" Type="http://schemas.openxmlformats.org/officeDocument/2006/relationships/customXml" Target="../ink/ink706.xml"/><Relationship Id="rId262" Type="http://schemas.openxmlformats.org/officeDocument/2006/relationships/image" Target="../media/image373.png"/><Relationship Id="rId318" Type="http://schemas.openxmlformats.org/officeDocument/2006/relationships/image" Target="../media/image402.png"/><Relationship Id="rId99" Type="http://schemas.openxmlformats.org/officeDocument/2006/relationships/customXml" Target="../ink/ink727.xml"/><Relationship Id="rId122" Type="http://schemas.openxmlformats.org/officeDocument/2006/relationships/image" Target="../media/image303.png"/><Relationship Id="rId164" Type="http://schemas.openxmlformats.org/officeDocument/2006/relationships/image" Target="../media/image324.png"/><Relationship Id="rId371" Type="http://schemas.openxmlformats.org/officeDocument/2006/relationships/image" Target="../media/image428.png"/><Relationship Id="rId427" Type="http://schemas.openxmlformats.org/officeDocument/2006/relationships/image" Target="../media/image455.png"/><Relationship Id="rId469" Type="http://schemas.openxmlformats.org/officeDocument/2006/relationships/image" Target="../media/image475.png"/><Relationship Id="rId26" Type="http://schemas.openxmlformats.org/officeDocument/2006/relationships/image" Target="../media/image255.png"/><Relationship Id="rId231" Type="http://schemas.openxmlformats.org/officeDocument/2006/relationships/customXml" Target="../ink/ink793.xml"/><Relationship Id="rId273" Type="http://schemas.openxmlformats.org/officeDocument/2006/relationships/customXml" Target="../ink/ink814.xml"/><Relationship Id="rId329" Type="http://schemas.openxmlformats.org/officeDocument/2006/relationships/customXml" Target="../ink/ink842.xml"/><Relationship Id="rId68" Type="http://schemas.openxmlformats.org/officeDocument/2006/relationships/image" Target="../media/image276.png"/><Relationship Id="rId133" Type="http://schemas.openxmlformats.org/officeDocument/2006/relationships/customXml" Target="../ink/ink744.xml"/><Relationship Id="rId175" Type="http://schemas.openxmlformats.org/officeDocument/2006/relationships/customXml" Target="../ink/ink765.xml"/><Relationship Id="rId340" Type="http://schemas.openxmlformats.org/officeDocument/2006/relationships/image" Target="../media/image413.png"/><Relationship Id="rId200" Type="http://schemas.openxmlformats.org/officeDocument/2006/relationships/image" Target="../media/image342.png"/><Relationship Id="rId382" Type="http://schemas.openxmlformats.org/officeDocument/2006/relationships/customXml" Target="../ink/ink869.xml"/><Relationship Id="rId438" Type="http://schemas.openxmlformats.org/officeDocument/2006/relationships/customXml" Target="../ink/ink897.xml"/><Relationship Id="rId242" Type="http://schemas.openxmlformats.org/officeDocument/2006/relationships/image" Target="../media/image363.png"/><Relationship Id="rId284" Type="http://schemas.openxmlformats.org/officeDocument/2006/relationships/image" Target="../media/image384.png"/><Relationship Id="rId37" Type="http://schemas.openxmlformats.org/officeDocument/2006/relationships/customXml" Target="../ink/ink696.xml"/><Relationship Id="rId79" Type="http://schemas.openxmlformats.org/officeDocument/2006/relationships/customXml" Target="../ink/ink717.xml"/><Relationship Id="rId102" Type="http://schemas.openxmlformats.org/officeDocument/2006/relationships/image" Target="../media/image293.png"/><Relationship Id="rId144" Type="http://schemas.openxmlformats.org/officeDocument/2006/relationships/image" Target="../media/image314.png"/><Relationship Id="rId90" Type="http://schemas.openxmlformats.org/officeDocument/2006/relationships/image" Target="../media/image287.png"/><Relationship Id="rId186" Type="http://schemas.openxmlformats.org/officeDocument/2006/relationships/image" Target="../media/image335.png"/><Relationship Id="rId351" Type="http://schemas.openxmlformats.org/officeDocument/2006/relationships/customXml" Target="../ink/ink853.xml"/><Relationship Id="rId393" Type="http://schemas.openxmlformats.org/officeDocument/2006/relationships/image" Target="../media/image439.png"/><Relationship Id="rId407" Type="http://schemas.openxmlformats.org/officeDocument/2006/relationships/image" Target="../media/image445.png"/><Relationship Id="rId449" Type="http://schemas.openxmlformats.org/officeDocument/2006/relationships/image" Target="../media/image465.png"/><Relationship Id="rId211" Type="http://schemas.openxmlformats.org/officeDocument/2006/relationships/customXml" Target="../ink/ink783.xml"/><Relationship Id="rId253" Type="http://schemas.openxmlformats.org/officeDocument/2006/relationships/customXml" Target="../ink/ink804.xml"/><Relationship Id="rId295" Type="http://schemas.openxmlformats.org/officeDocument/2006/relationships/customXml" Target="../ink/ink825.xml"/><Relationship Id="rId309" Type="http://schemas.openxmlformats.org/officeDocument/2006/relationships/customXml" Target="../ink/ink832.xml"/><Relationship Id="rId460" Type="http://schemas.openxmlformats.org/officeDocument/2006/relationships/customXml" Target="../ink/ink908.xml"/><Relationship Id="rId48" Type="http://schemas.openxmlformats.org/officeDocument/2006/relationships/image" Target="../media/image266.png"/><Relationship Id="rId113" Type="http://schemas.openxmlformats.org/officeDocument/2006/relationships/customXml" Target="../ink/ink734.xml"/><Relationship Id="rId320" Type="http://schemas.openxmlformats.org/officeDocument/2006/relationships/image" Target="../media/image403.png"/><Relationship Id="rId155" Type="http://schemas.openxmlformats.org/officeDocument/2006/relationships/customXml" Target="../ink/ink755.xml"/><Relationship Id="rId197" Type="http://schemas.openxmlformats.org/officeDocument/2006/relationships/customXml" Target="../ink/ink776.xml"/><Relationship Id="rId362" Type="http://schemas.openxmlformats.org/officeDocument/2006/relationships/image" Target="../media/image424.png"/><Relationship Id="rId418" Type="http://schemas.openxmlformats.org/officeDocument/2006/relationships/customXml" Target="../ink/ink887.xml"/><Relationship Id="rId222" Type="http://schemas.openxmlformats.org/officeDocument/2006/relationships/image" Target="../media/image353.png"/><Relationship Id="rId264" Type="http://schemas.openxmlformats.org/officeDocument/2006/relationships/image" Target="../media/image374.png"/><Relationship Id="rId471" Type="http://schemas.openxmlformats.org/officeDocument/2006/relationships/image" Target="../media/image476.png"/><Relationship Id="rId17" Type="http://schemas.openxmlformats.org/officeDocument/2006/relationships/customXml" Target="../ink/ink686.xml"/><Relationship Id="rId59" Type="http://schemas.openxmlformats.org/officeDocument/2006/relationships/customXml" Target="../ink/ink707.xml"/><Relationship Id="rId124" Type="http://schemas.openxmlformats.org/officeDocument/2006/relationships/image" Target="../media/image304.png"/><Relationship Id="rId70" Type="http://schemas.openxmlformats.org/officeDocument/2006/relationships/image" Target="../media/image277.png"/><Relationship Id="rId166" Type="http://schemas.openxmlformats.org/officeDocument/2006/relationships/image" Target="../media/image325.png"/><Relationship Id="rId331" Type="http://schemas.openxmlformats.org/officeDocument/2006/relationships/customXml" Target="../ink/ink843.xml"/><Relationship Id="rId373" Type="http://schemas.openxmlformats.org/officeDocument/2006/relationships/image" Target="../media/image429.png"/><Relationship Id="rId429" Type="http://schemas.openxmlformats.org/officeDocument/2006/relationships/image" Target="../media/image45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794.xml"/><Relationship Id="rId440" Type="http://schemas.openxmlformats.org/officeDocument/2006/relationships/customXml" Target="../ink/ink898.xml"/><Relationship Id="rId28" Type="http://schemas.openxmlformats.org/officeDocument/2006/relationships/image" Target="../media/image256.png"/><Relationship Id="rId275" Type="http://schemas.openxmlformats.org/officeDocument/2006/relationships/customXml" Target="../ink/ink815.xml"/><Relationship Id="rId300" Type="http://schemas.openxmlformats.org/officeDocument/2006/relationships/image" Target="../media/image392.png"/><Relationship Id="rId81" Type="http://schemas.openxmlformats.org/officeDocument/2006/relationships/customXml" Target="../ink/ink718.xml"/><Relationship Id="rId135" Type="http://schemas.openxmlformats.org/officeDocument/2006/relationships/customXml" Target="../ink/ink745.xml"/><Relationship Id="rId177" Type="http://schemas.openxmlformats.org/officeDocument/2006/relationships/customXml" Target="../ink/ink766.xml"/><Relationship Id="rId342" Type="http://schemas.openxmlformats.org/officeDocument/2006/relationships/image" Target="../media/image414.png"/><Relationship Id="rId384" Type="http://schemas.openxmlformats.org/officeDocument/2006/relationships/customXml" Target="../ink/ink870.xml"/><Relationship Id="rId202" Type="http://schemas.openxmlformats.org/officeDocument/2006/relationships/image" Target="../media/image343.png"/><Relationship Id="rId244" Type="http://schemas.openxmlformats.org/officeDocument/2006/relationships/image" Target="../media/image364.png"/><Relationship Id="rId39" Type="http://schemas.openxmlformats.org/officeDocument/2006/relationships/customXml" Target="../ink/ink697.xml"/><Relationship Id="rId286" Type="http://schemas.openxmlformats.org/officeDocument/2006/relationships/image" Target="../media/image385.png"/><Relationship Id="rId451" Type="http://schemas.openxmlformats.org/officeDocument/2006/relationships/image" Target="../media/image466.png"/><Relationship Id="rId50" Type="http://schemas.openxmlformats.org/officeDocument/2006/relationships/image" Target="../media/image267.png"/><Relationship Id="rId104" Type="http://schemas.openxmlformats.org/officeDocument/2006/relationships/image" Target="../media/image294.png"/><Relationship Id="rId146" Type="http://schemas.openxmlformats.org/officeDocument/2006/relationships/image" Target="../media/image315.png"/><Relationship Id="rId188" Type="http://schemas.openxmlformats.org/officeDocument/2006/relationships/image" Target="../media/image336.png"/><Relationship Id="rId311" Type="http://schemas.openxmlformats.org/officeDocument/2006/relationships/customXml" Target="../ink/ink833.xml"/><Relationship Id="rId353" Type="http://schemas.openxmlformats.org/officeDocument/2006/relationships/customXml" Target="../ink/ink854.xml"/><Relationship Id="rId395" Type="http://schemas.openxmlformats.org/officeDocument/2006/relationships/image" Target="../media/image440.png"/><Relationship Id="rId409" Type="http://schemas.openxmlformats.org/officeDocument/2006/relationships/image" Target="../media/image446.png"/><Relationship Id="rId92" Type="http://schemas.openxmlformats.org/officeDocument/2006/relationships/image" Target="../media/image288.png"/><Relationship Id="rId213" Type="http://schemas.openxmlformats.org/officeDocument/2006/relationships/customXml" Target="../ink/ink784.xml"/><Relationship Id="rId420" Type="http://schemas.openxmlformats.org/officeDocument/2006/relationships/customXml" Target="../ink/ink888.xml"/><Relationship Id="rId255" Type="http://schemas.openxmlformats.org/officeDocument/2006/relationships/customXml" Target="../ink/ink805.xml"/><Relationship Id="rId297" Type="http://schemas.openxmlformats.org/officeDocument/2006/relationships/customXml" Target="../ink/ink826.xml"/><Relationship Id="rId462" Type="http://schemas.openxmlformats.org/officeDocument/2006/relationships/customXml" Target="../ink/ink909.xml"/><Relationship Id="rId115" Type="http://schemas.openxmlformats.org/officeDocument/2006/relationships/customXml" Target="../ink/ink735.xml"/><Relationship Id="rId157" Type="http://schemas.openxmlformats.org/officeDocument/2006/relationships/customXml" Target="../ink/ink756.xml"/><Relationship Id="rId322" Type="http://schemas.openxmlformats.org/officeDocument/2006/relationships/image" Target="../media/image404.png"/><Relationship Id="rId364" Type="http://schemas.openxmlformats.org/officeDocument/2006/relationships/image" Target="../media/image425.png"/><Relationship Id="rId61" Type="http://schemas.openxmlformats.org/officeDocument/2006/relationships/customXml" Target="../ink/ink708.xml"/><Relationship Id="rId199" Type="http://schemas.openxmlformats.org/officeDocument/2006/relationships/customXml" Target="../ink/ink777.xml"/><Relationship Id="rId19" Type="http://schemas.openxmlformats.org/officeDocument/2006/relationships/customXml" Target="../ink/ink687.xml"/><Relationship Id="rId224" Type="http://schemas.openxmlformats.org/officeDocument/2006/relationships/image" Target="../media/image354.png"/><Relationship Id="rId266" Type="http://schemas.openxmlformats.org/officeDocument/2006/relationships/image" Target="../media/image375.png"/><Relationship Id="rId431" Type="http://schemas.openxmlformats.org/officeDocument/2006/relationships/image" Target="../media/image457.png"/><Relationship Id="rId473" Type="http://schemas.openxmlformats.org/officeDocument/2006/relationships/image" Target="../media/image47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3.xml"/><Relationship Id="rId21" Type="http://schemas.openxmlformats.org/officeDocument/2006/relationships/customXml" Target="../ink/ink925.xml"/><Relationship Id="rId42" Type="http://schemas.openxmlformats.org/officeDocument/2006/relationships/image" Target="../media/image498.png"/><Relationship Id="rId63" Type="http://schemas.openxmlformats.org/officeDocument/2006/relationships/customXml" Target="../ink/ink946.xml"/><Relationship Id="rId84" Type="http://schemas.openxmlformats.org/officeDocument/2006/relationships/image" Target="../media/image520.png"/><Relationship Id="rId138" Type="http://schemas.openxmlformats.org/officeDocument/2006/relationships/image" Target="../media/image547.png"/><Relationship Id="rId107" Type="http://schemas.openxmlformats.org/officeDocument/2006/relationships/customXml" Target="../ink/ink968.xml"/><Relationship Id="rId11" Type="http://schemas.openxmlformats.org/officeDocument/2006/relationships/customXml" Target="../ink/ink920.xml"/><Relationship Id="rId32" Type="http://schemas.openxmlformats.org/officeDocument/2006/relationships/image" Target="../media/image493.png"/><Relationship Id="rId53" Type="http://schemas.openxmlformats.org/officeDocument/2006/relationships/customXml" Target="../ink/ink941.xml"/><Relationship Id="rId74" Type="http://schemas.openxmlformats.org/officeDocument/2006/relationships/image" Target="../media/image515.png"/><Relationship Id="rId128" Type="http://schemas.openxmlformats.org/officeDocument/2006/relationships/image" Target="../media/image542.png"/><Relationship Id="rId149" Type="http://schemas.openxmlformats.org/officeDocument/2006/relationships/customXml" Target="../ink/ink989.xml"/><Relationship Id="rId5" Type="http://schemas.openxmlformats.org/officeDocument/2006/relationships/customXml" Target="../ink/ink917.xml"/><Relationship Id="rId95" Type="http://schemas.openxmlformats.org/officeDocument/2006/relationships/customXml" Target="../ink/ink962.xml"/><Relationship Id="rId22" Type="http://schemas.openxmlformats.org/officeDocument/2006/relationships/image" Target="../media/image488.png"/><Relationship Id="rId27" Type="http://schemas.openxmlformats.org/officeDocument/2006/relationships/customXml" Target="../ink/ink928.xml"/><Relationship Id="rId43" Type="http://schemas.openxmlformats.org/officeDocument/2006/relationships/customXml" Target="../ink/ink936.xml"/><Relationship Id="rId48" Type="http://schemas.openxmlformats.org/officeDocument/2006/relationships/image" Target="../media/image501.png"/><Relationship Id="rId64" Type="http://schemas.openxmlformats.org/officeDocument/2006/relationships/image" Target="../media/image510.png"/><Relationship Id="rId69" Type="http://schemas.openxmlformats.org/officeDocument/2006/relationships/customXml" Target="../ink/ink949.xml"/><Relationship Id="rId113" Type="http://schemas.openxmlformats.org/officeDocument/2006/relationships/customXml" Target="../ink/ink971.xml"/><Relationship Id="rId118" Type="http://schemas.openxmlformats.org/officeDocument/2006/relationships/image" Target="../media/image537.png"/><Relationship Id="rId134" Type="http://schemas.openxmlformats.org/officeDocument/2006/relationships/image" Target="../media/image545.png"/><Relationship Id="rId139" Type="http://schemas.openxmlformats.org/officeDocument/2006/relationships/customXml" Target="../ink/ink984.xml"/><Relationship Id="rId80" Type="http://schemas.openxmlformats.org/officeDocument/2006/relationships/image" Target="../media/image518.png"/><Relationship Id="rId85" Type="http://schemas.openxmlformats.org/officeDocument/2006/relationships/customXml" Target="../ink/ink957.xml"/><Relationship Id="rId150" Type="http://schemas.openxmlformats.org/officeDocument/2006/relationships/image" Target="../media/image553.png"/><Relationship Id="rId12" Type="http://schemas.openxmlformats.org/officeDocument/2006/relationships/image" Target="../media/image483.png"/><Relationship Id="rId17" Type="http://schemas.openxmlformats.org/officeDocument/2006/relationships/customXml" Target="../ink/ink923.xml"/><Relationship Id="rId33" Type="http://schemas.openxmlformats.org/officeDocument/2006/relationships/customXml" Target="../ink/ink931.xml"/><Relationship Id="rId38" Type="http://schemas.openxmlformats.org/officeDocument/2006/relationships/image" Target="../media/image496.png"/><Relationship Id="rId59" Type="http://schemas.openxmlformats.org/officeDocument/2006/relationships/customXml" Target="../ink/ink944.xml"/><Relationship Id="rId103" Type="http://schemas.openxmlformats.org/officeDocument/2006/relationships/customXml" Target="../ink/ink966.xml"/><Relationship Id="rId108" Type="http://schemas.openxmlformats.org/officeDocument/2006/relationships/image" Target="../media/image532.png"/><Relationship Id="rId124" Type="http://schemas.openxmlformats.org/officeDocument/2006/relationships/image" Target="../media/image540.png"/><Relationship Id="rId129" Type="http://schemas.openxmlformats.org/officeDocument/2006/relationships/customXml" Target="../ink/ink979.xml"/><Relationship Id="rId54" Type="http://schemas.openxmlformats.org/officeDocument/2006/relationships/image" Target="../media/image504.png"/><Relationship Id="rId70" Type="http://schemas.openxmlformats.org/officeDocument/2006/relationships/image" Target="../media/image513.png"/><Relationship Id="rId75" Type="http://schemas.openxmlformats.org/officeDocument/2006/relationships/customXml" Target="../ink/ink952.xml"/><Relationship Id="rId91" Type="http://schemas.openxmlformats.org/officeDocument/2006/relationships/customXml" Target="../ink/ink960.xml"/><Relationship Id="rId96" Type="http://schemas.openxmlformats.org/officeDocument/2006/relationships/image" Target="../media/image526.png"/><Relationship Id="rId140" Type="http://schemas.openxmlformats.org/officeDocument/2006/relationships/image" Target="../media/image548.png"/><Relationship Id="rId145" Type="http://schemas.openxmlformats.org/officeDocument/2006/relationships/customXml" Target="../ink/ink9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23" Type="http://schemas.openxmlformats.org/officeDocument/2006/relationships/customXml" Target="../ink/ink926.xml"/><Relationship Id="rId28" Type="http://schemas.openxmlformats.org/officeDocument/2006/relationships/image" Target="../media/image491.png"/><Relationship Id="rId49" Type="http://schemas.openxmlformats.org/officeDocument/2006/relationships/customXml" Target="../ink/ink939.xml"/><Relationship Id="rId114" Type="http://schemas.openxmlformats.org/officeDocument/2006/relationships/image" Target="../media/image535.png"/><Relationship Id="rId119" Type="http://schemas.openxmlformats.org/officeDocument/2006/relationships/customXml" Target="../ink/ink974.xml"/><Relationship Id="rId44" Type="http://schemas.openxmlformats.org/officeDocument/2006/relationships/image" Target="../media/image499.png"/><Relationship Id="rId60" Type="http://schemas.openxmlformats.org/officeDocument/2006/relationships/image" Target="../media/image508.png"/><Relationship Id="rId65" Type="http://schemas.openxmlformats.org/officeDocument/2006/relationships/customXml" Target="../ink/ink947.xml"/><Relationship Id="rId81" Type="http://schemas.openxmlformats.org/officeDocument/2006/relationships/customXml" Target="../ink/ink955.xml"/><Relationship Id="rId86" Type="http://schemas.openxmlformats.org/officeDocument/2006/relationships/image" Target="../media/image521.png"/><Relationship Id="rId130" Type="http://schemas.openxmlformats.org/officeDocument/2006/relationships/image" Target="../media/image543.png"/><Relationship Id="rId135" Type="http://schemas.openxmlformats.org/officeDocument/2006/relationships/customXml" Target="../ink/ink982.xml"/><Relationship Id="rId151" Type="http://schemas.openxmlformats.org/officeDocument/2006/relationships/customXml" Target="../ink/ink990.xml"/><Relationship Id="rId13" Type="http://schemas.openxmlformats.org/officeDocument/2006/relationships/customXml" Target="../ink/ink921.xml"/><Relationship Id="rId18" Type="http://schemas.openxmlformats.org/officeDocument/2006/relationships/image" Target="../media/image486.png"/><Relationship Id="rId39" Type="http://schemas.openxmlformats.org/officeDocument/2006/relationships/customXml" Target="../ink/ink934.xml"/><Relationship Id="rId109" Type="http://schemas.openxmlformats.org/officeDocument/2006/relationships/customXml" Target="../ink/ink969.xml"/><Relationship Id="rId34" Type="http://schemas.openxmlformats.org/officeDocument/2006/relationships/image" Target="../media/image494.png"/><Relationship Id="rId50" Type="http://schemas.openxmlformats.org/officeDocument/2006/relationships/image" Target="../media/image502.png"/><Relationship Id="rId55" Type="http://schemas.openxmlformats.org/officeDocument/2006/relationships/customXml" Target="../ink/ink942.xml"/><Relationship Id="rId76" Type="http://schemas.openxmlformats.org/officeDocument/2006/relationships/image" Target="../media/image516.png"/><Relationship Id="rId97" Type="http://schemas.openxmlformats.org/officeDocument/2006/relationships/customXml" Target="../ink/ink963.xml"/><Relationship Id="rId104" Type="http://schemas.openxmlformats.org/officeDocument/2006/relationships/image" Target="../media/image530.png"/><Relationship Id="rId120" Type="http://schemas.openxmlformats.org/officeDocument/2006/relationships/image" Target="../media/image538.png"/><Relationship Id="rId125" Type="http://schemas.openxmlformats.org/officeDocument/2006/relationships/customXml" Target="../ink/ink977.xml"/><Relationship Id="rId141" Type="http://schemas.openxmlformats.org/officeDocument/2006/relationships/customXml" Target="../ink/ink985.xml"/><Relationship Id="rId146" Type="http://schemas.openxmlformats.org/officeDocument/2006/relationships/image" Target="../media/image551.png"/><Relationship Id="rId7" Type="http://schemas.openxmlformats.org/officeDocument/2006/relationships/customXml" Target="../ink/ink918.xml"/><Relationship Id="rId71" Type="http://schemas.openxmlformats.org/officeDocument/2006/relationships/customXml" Target="../ink/ink950.xml"/><Relationship Id="rId92" Type="http://schemas.openxmlformats.org/officeDocument/2006/relationships/image" Target="../media/image524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929.xml"/><Relationship Id="rId24" Type="http://schemas.openxmlformats.org/officeDocument/2006/relationships/image" Target="../media/image489.png"/><Relationship Id="rId40" Type="http://schemas.openxmlformats.org/officeDocument/2006/relationships/image" Target="../media/image497.png"/><Relationship Id="rId45" Type="http://schemas.openxmlformats.org/officeDocument/2006/relationships/customXml" Target="../ink/ink937.xml"/><Relationship Id="rId66" Type="http://schemas.openxmlformats.org/officeDocument/2006/relationships/image" Target="../media/image511.png"/><Relationship Id="rId87" Type="http://schemas.openxmlformats.org/officeDocument/2006/relationships/customXml" Target="../ink/ink958.xml"/><Relationship Id="rId110" Type="http://schemas.openxmlformats.org/officeDocument/2006/relationships/image" Target="../media/image533.png"/><Relationship Id="rId115" Type="http://schemas.openxmlformats.org/officeDocument/2006/relationships/customXml" Target="../ink/ink972.xml"/><Relationship Id="rId131" Type="http://schemas.openxmlformats.org/officeDocument/2006/relationships/customXml" Target="../ink/ink980.xml"/><Relationship Id="rId136" Type="http://schemas.openxmlformats.org/officeDocument/2006/relationships/image" Target="../media/image546.png"/><Relationship Id="rId61" Type="http://schemas.openxmlformats.org/officeDocument/2006/relationships/customXml" Target="../ink/ink945.xml"/><Relationship Id="rId82" Type="http://schemas.openxmlformats.org/officeDocument/2006/relationships/image" Target="../media/image519.png"/><Relationship Id="rId152" Type="http://schemas.openxmlformats.org/officeDocument/2006/relationships/image" Target="../media/image554.png"/><Relationship Id="rId19" Type="http://schemas.openxmlformats.org/officeDocument/2006/relationships/customXml" Target="../ink/ink924.xml"/><Relationship Id="rId14" Type="http://schemas.openxmlformats.org/officeDocument/2006/relationships/image" Target="../media/image484.png"/><Relationship Id="rId30" Type="http://schemas.openxmlformats.org/officeDocument/2006/relationships/image" Target="../media/image492.png"/><Relationship Id="rId35" Type="http://schemas.openxmlformats.org/officeDocument/2006/relationships/customXml" Target="../ink/ink932.xml"/><Relationship Id="rId56" Type="http://schemas.openxmlformats.org/officeDocument/2006/relationships/image" Target="../media/image506.png"/><Relationship Id="rId77" Type="http://schemas.openxmlformats.org/officeDocument/2006/relationships/customXml" Target="../ink/ink953.xml"/><Relationship Id="rId100" Type="http://schemas.openxmlformats.org/officeDocument/2006/relationships/image" Target="../media/image528.png"/><Relationship Id="rId105" Type="http://schemas.openxmlformats.org/officeDocument/2006/relationships/customXml" Target="../ink/ink967.xml"/><Relationship Id="rId126" Type="http://schemas.openxmlformats.org/officeDocument/2006/relationships/image" Target="../media/image541.png"/><Relationship Id="rId147" Type="http://schemas.openxmlformats.org/officeDocument/2006/relationships/customXml" Target="../ink/ink988.xml"/><Relationship Id="rId8" Type="http://schemas.openxmlformats.org/officeDocument/2006/relationships/image" Target="../media/image481.png"/><Relationship Id="rId51" Type="http://schemas.openxmlformats.org/officeDocument/2006/relationships/customXml" Target="../ink/ink940.xml"/><Relationship Id="rId72" Type="http://schemas.openxmlformats.org/officeDocument/2006/relationships/image" Target="../media/image514.png"/><Relationship Id="rId93" Type="http://schemas.openxmlformats.org/officeDocument/2006/relationships/customXml" Target="../ink/ink961.xml"/><Relationship Id="rId98" Type="http://schemas.openxmlformats.org/officeDocument/2006/relationships/image" Target="../media/image527.png"/><Relationship Id="rId121" Type="http://schemas.openxmlformats.org/officeDocument/2006/relationships/customXml" Target="../ink/ink975.xml"/><Relationship Id="rId142" Type="http://schemas.openxmlformats.org/officeDocument/2006/relationships/image" Target="../media/image549.png"/><Relationship Id="rId3" Type="http://schemas.openxmlformats.org/officeDocument/2006/relationships/customXml" Target="../ink/ink916.xml"/><Relationship Id="rId25" Type="http://schemas.openxmlformats.org/officeDocument/2006/relationships/customXml" Target="../ink/ink927.xml"/><Relationship Id="rId46" Type="http://schemas.openxmlformats.org/officeDocument/2006/relationships/image" Target="../media/image500.png"/><Relationship Id="rId67" Type="http://schemas.openxmlformats.org/officeDocument/2006/relationships/customXml" Target="../ink/ink948.xml"/><Relationship Id="rId116" Type="http://schemas.openxmlformats.org/officeDocument/2006/relationships/image" Target="../media/image536.png"/><Relationship Id="rId137" Type="http://schemas.openxmlformats.org/officeDocument/2006/relationships/customXml" Target="../ink/ink983.xml"/><Relationship Id="rId20" Type="http://schemas.openxmlformats.org/officeDocument/2006/relationships/image" Target="../media/image487.png"/><Relationship Id="rId41" Type="http://schemas.openxmlformats.org/officeDocument/2006/relationships/customXml" Target="../ink/ink935.xml"/><Relationship Id="rId62" Type="http://schemas.openxmlformats.org/officeDocument/2006/relationships/image" Target="../media/image509.png"/><Relationship Id="rId83" Type="http://schemas.openxmlformats.org/officeDocument/2006/relationships/customXml" Target="../ink/ink956.xml"/><Relationship Id="rId88" Type="http://schemas.openxmlformats.org/officeDocument/2006/relationships/image" Target="../media/image522.png"/><Relationship Id="rId111" Type="http://schemas.openxmlformats.org/officeDocument/2006/relationships/customXml" Target="../ink/ink970.xml"/><Relationship Id="rId132" Type="http://schemas.openxmlformats.org/officeDocument/2006/relationships/image" Target="../media/image544.png"/><Relationship Id="rId15" Type="http://schemas.openxmlformats.org/officeDocument/2006/relationships/customXml" Target="../ink/ink922.xml"/><Relationship Id="rId36" Type="http://schemas.openxmlformats.org/officeDocument/2006/relationships/image" Target="../media/image495.png"/><Relationship Id="rId57" Type="http://schemas.openxmlformats.org/officeDocument/2006/relationships/customXml" Target="../ink/ink943.xml"/><Relationship Id="rId106" Type="http://schemas.openxmlformats.org/officeDocument/2006/relationships/image" Target="../media/image531.png"/><Relationship Id="rId127" Type="http://schemas.openxmlformats.org/officeDocument/2006/relationships/customXml" Target="../ink/ink978.xml"/><Relationship Id="rId10" Type="http://schemas.openxmlformats.org/officeDocument/2006/relationships/image" Target="../media/image482.png"/><Relationship Id="rId31" Type="http://schemas.openxmlformats.org/officeDocument/2006/relationships/customXml" Target="../ink/ink930.xml"/><Relationship Id="rId52" Type="http://schemas.openxmlformats.org/officeDocument/2006/relationships/image" Target="../media/image503.png"/><Relationship Id="rId73" Type="http://schemas.openxmlformats.org/officeDocument/2006/relationships/customXml" Target="../ink/ink951.xml"/><Relationship Id="rId78" Type="http://schemas.openxmlformats.org/officeDocument/2006/relationships/image" Target="../media/image517.png"/><Relationship Id="rId94" Type="http://schemas.openxmlformats.org/officeDocument/2006/relationships/image" Target="../media/image525.png"/><Relationship Id="rId99" Type="http://schemas.openxmlformats.org/officeDocument/2006/relationships/customXml" Target="../ink/ink964.xml"/><Relationship Id="rId101" Type="http://schemas.openxmlformats.org/officeDocument/2006/relationships/customXml" Target="../ink/ink965.xml"/><Relationship Id="rId122" Type="http://schemas.openxmlformats.org/officeDocument/2006/relationships/image" Target="../media/image539.png"/><Relationship Id="rId143" Type="http://schemas.openxmlformats.org/officeDocument/2006/relationships/customXml" Target="../ink/ink986.xml"/><Relationship Id="rId148" Type="http://schemas.openxmlformats.org/officeDocument/2006/relationships/image" Target="../media/image552.png"/><Relationship Id="rId4" Type="http://schemas.openxmlformats.org/officeDocument/2006/relationships/image" Target="../media/image479.png"/><Relationship Id="rId9" Type="http://schemas.openxmlformats.org/officeDocument/2006/relationships/customXml" Target="../ink/ink919.xml"/><Relationship Id="rId26" Type="http://schemas.openxmlformats.org/officeDocument/2006/relationships/image" Target="../media/image490.png"/><Relationship Id="rId47" Type="http://schemas.openxmlformats.org/officeDocument/2006/relationships/customXml" Target="../ink/ink938.xml"/><Relationship Id="rId68" Type="http://schemas.openxmlformats.org/officeDocument/2006/relationships/image" Target="../media/image512.png"/><Relationship Id="rId89" Type="http://schemas.openxmlformats.org/officeDocument/2006/relationships/customXml" Target="../ink/ink959.xml"/><Relationship Id="rId112" Type="http://schemas.openxmlformats.org/officeDocument/2006/relationships/image" Target="../media/image534.png"/><Relationship Id="rId133" Type="http://schemas.openxmlformats.org/officeDocument/2006/relationships/customXml" Target="../ink/ink981.xml"/><Relationship Id="rId16" Type="http://schemas.openxmlformats.org/officeDocument/2006/relationships/image" Target="../media/image485.png"/><Relationship Id="rId37" Type="http://schemas.openxmlformats.org/officeDocument/2006/relationships/customXml" Target="../ink/ink933.xml"/><Relationship Id="rId58" Type="http://schemas.openxmlformats.org/officeDocument/2006/relationships/image" Target="../media/image507.png"/><Relationship Id="rId79" Type="http://schemas.openxmlformats.org/officeDocument/2006/relationships/customXml" Target="../ink/ink954.xml"/><Relationship Id="rId102" Type="http://schemas.openxmlformats.org/officeDocument/2006/relationships/image" Target="../media/image529.png"/><Relationship Id="rId123" Type="http://schemas.openxmlformats.org/officeDocument/2006/relationships/customXml" Target="../ink/ink976.xml"/><Relationship Id="rId144" Type="http://schemas.openxmlformats.org/officeDocument/2006/relationships/image" Target="../media/image550.png"/><Relationship Id="rId90" Type="http://schemas.openxmlformats.org/officeDocument/2006/relationships/image" Target="../media/image5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B7C1C00-B9A9-4F13-AF60-3012967D9C27}"/>
              </a:ext>
            </a:extLst>
          </p:cNvPr>
          <p:cNvGrpSpPr/>
          <p:nvPr/>
        </p:nvGrpSpPr>
        <p:grpSpPr>
          <a:xfrm>
            <a:off x="10990437" y="524403"/>
            <a:ext cx="152640" cy="191160"/>
            <a:chOff x="10990437" y="524403"/>
            <a:chExt cx="15264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370002A-1CDF-4226-86B9-AEBC31E18204}"/>
                    </a:ext>
                  </a:extLst>
                </p14:cNvPr>
                <p14:cNvContentPartPr/>
                <p14:nvPr/>
              </p14:nvContentPartPr>
              <p14:xfrm>
                <a:off x="10990437" y="524403"/>
                <a:ext cx="129600" cy="1911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370002A-1CDF-4226-86B9-AEBC31E182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81437" y="515763"/>
                  <a:ext cx="147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75C1725-6ECB-4A11-8F37-B71B1451BC86}"/>
                    </a:ext>
                  </a:extLst>
                </p14:cNvPr>
                <p14:cNvContentPartPr/>
                <p14:nvPr/>
              </p14:nvContentPartPr>
              <p14:xfrm>
                <a:off x="11001597" y="602523"/>
                <a:ext cx="141480" cy="97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75C1725-6ECB-4A11-8F37-B71B1451BC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92597" y="593883"/>
                  <a:ext cx="1591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FB6E236-68E2-8EAE-15FF-50BE4E6922D2}"/>
              </a:ext>
            </a:extLst>
          </p:cNvPr>
          <p:cNvGrpSpPr/>
          <p:nvPr/>
        </p:nvGrpSpPr>
        <p:grpSpPr>
          <a:xfrm>
            <a:off x="10478258" y="1218142"/>
            <a:ext cx="198000" cy="185400"/>
            <a:chOff x="10478258" y="1218142"/>
            <a:chExt cx="19800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AA95B02-3599-0D33-9F27-E593046319B1}"/>
                    </a:ext>
                  </a:extLst>
                </p14:cNvPr>
                <p14:cNvContentPartPr/>
                <p14:nvPr/>
              </p14:nvContentPartPr>
              <p14:xfrm>
                <a:off x="10554218" y="1244422"/>
                <a:ext cx="78840" cy="159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AA95B02-3599-0D33-9F27-E593046319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45578" y="1235782"/>
                  <a:ext cx="96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0AC8FFE-AFA4-DC94-297A-0C4A7D9782E5}"/>
                    </a:ext>
                  </a:extLst>
                </p14:cNvPr>
                <p14:cNvContentPartPr/>
                <p14:nvPr/>
              </p14:nvContentPartPr>
              <p14:xfrm>
                <a:off x="10478258" y="1218142"/>
                <a:ext cx="198000" cy="137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0AC8FFE-AFA4-DC94-297A-0C4A7D9782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69618" y="1209502"/>
                  <a:ext cx="2156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5CBBDC0-419A-3428-DE73-49D3174060A8}"/>
              </a:ext>
            </a:extLst>
          </p:cNvPr>
          <p:cNvGrpSpPr/>
          <p:nvPr/>
        </p:nvGrpSpPr>
        <p:grpSpPr>
          <a:xfrm>
            <a:off x="9534338" y="611902"/>
            <a:ext cx="270720" cy="188280"/>
            <a:chOff x="9534338" y="611902"/>
            <a:chExt cx="27072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3D929D3-8152-F651-9CA0-83C321A6C22C}"/>
                    </a:ext>
                  </a:extLst>
                </p14:cNvPr>
                <p14:cNvContentPartPr/>
                <p14:nvPr/>
              </p14:nvContentPartPr>
              <p14:xfrm>
                <a:off x="9572858" y="611902"/>
                <a:ext cx="140040" cy="167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3D929D3-8152-F651-9CA0-83C321A6C2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63858" y="603262"/>
                  <a:ext cx="157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4ADD43A-97E2-24C6-B1AD-E001979730BB}"/>
                    </a:ext>
                  </a:extLst>
                </p14:cNvPr>
                <p14:cNvContentPartPr/>
                <p14:nvPr/>
              </p14:nvContentPartPr>
              <p14:xfrm>
                <a:off x="9534338" y="665542"/>
                <a:ext cx="270720" cy="134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4ADD43A-97E2-24C6-B1AD-E001979730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25338" y="656902"/>
                  <a:ext cx="28836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Das Bruttoinlandsprodukt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542" y="959545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„Waren und Dienstleistungen“:“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Materielle Güter und immaterielle Dienste</a:t>
            </a: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3543" y="1511970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„während einer Periode“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Quartal oder Jahr</a:t>
            </a: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3542" y="258877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„in einem Land“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von In- und Ausländern erzielten Faktorentgelte im Inland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3541" y="3548587"/>
            <a:ext cx="8295271" cy="17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„dem Endverbrauch dienen“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Nur die letztliche Wertschöpfung = 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Produktion abzüglich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der Vorleistungen und dem Saldo aus Steuern und Subventionen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D0BBFA-5F6F-058C-5D37-D64E06DB761D}"/>
                  </a:ext>
                </a:extLst>
              </p14:cNvPr>
              <p14:cNvContentPartPr/>
              <p14:nvPr/>
            </p14:nvContentPartPr>
            <p14:xfrm>
              <a:off x="555938" y="1307062"/>
              <a:ext cx="2855160" cy="107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D0BBFA-5F6F-058C-5D37-D64E06DB76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298" y="1298062"/>
                <a:ext cx="28728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3644761-946D-E83A-ED24-FF8EFA1D4092}"/>
                  </a:ext>
                </a:extLst>
              </p14:cNvPr>
              <p14:cNvContentPartPr/>
              <p14:nvPr/>
            </p14:nvContentPartPr>
            <p14:xfrm>
              <a:off x="715778" y="1642582"/>
              <a:ext cx="4888800" cy="139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3644761-946D-E83A-ED24-FF8EFA1D40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138" y="1633582"/>
                <a:ext cx="49064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6F0A02B-AC6E-3D9A-B61C-3BA10DAB5018}"/>
                  </a:ext>
                </a:extLst>
              </p14:cNvPr>
              <p14:cNvContentPartPr/>
              <p14:nvPr/>
            </p14:nvContentPartPr>
            <p14:xfrm>
              <a:off x="628658" y="2612422"/>
              <a:ext cx="2316600" cy="766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6F0A02B-AC6E-3D9A-B61C-3BA10DAB50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018" y="2603422"/>
                <a:ext cx="2334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43A45D0-20F5-5120-B9CE-04689CBD9D5A}"/>
                  </a:ext>
                </a:extLst>
              </p14:cNvPr>
              <p14:cNvContentPartPr/>
              <p14:nvPr/>
            </p14:nvContentPartPr>
            <p14:xfrm>
              <a:off x="2071898" y="2113822"/>
              <a:ext cx="806760" cy="540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43A45D0-20F5-5120-B9CE-04689CBD9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62898" y="2105182"/>
                <a:ext cx="82440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998C244-238F-745D-2219-E5DBAEF5C6CC}"/>
                  </a:ext>
                </a:extLst>
              </p14:cNvPr>
              <p14:cNvContentPartPr/>
              <p14:nvPr/>
            </p14:nvContentPartPr>
            <p14:xfrm>
              <a:off x="515258" y="3271942"/>
              <a:ext cx="1937880" cy="92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998C244-238F-745D-2219-E5DBAEF5C6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618" y="3262942"/>
                <a:ext cx="19555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C58B991-DF6C-AD0B-9CF8-9C1EBAF2188E}"/>
                  </a:ext>
                </a:extLst>
              </p14:cNvPr>
              <p14:cNvContentPartPr/>
              <p14:nvPr/>
            </p14:nvContentPartPr>
            <p14:xfrm>
              <a:off x="399698" y="4266982"/>
              <a:ext cx="3063600" cy="828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C58B991-DF6C-AD0B-9CF8-9C1EBAF218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0698" y="4258342"/>
                <a:ext cx="3081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06BB7AA-5825-6DE9-8F26-A056EA1269CF}"/>
                  </a:ext>
                </a:extLst>
              </p14:cNvPr>
              <p14:cNvContentPartPr/>
              <p14:nvPr/>
            </p14:nvContentPartPr>
            <p14:xfrm>
              <a:off x="522098" y="4585222"/>
              <a:ext cx="1617120" cy="342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06BB7AA-5825-6DE9-8F26-A056EA1269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3098" y="4576222"/>
                <a:ext cx="1634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2FBA92E-30BD-0656-D3D5-F59328266254}"/>
                  </a:ext>
                </a:extLst>
              </p14:cNvPr>
              <p14:cNvContentPartPr/>
              <p14:nvPr/>
            </p14:nvContentPartPr>
            <p14:xfrm>
              <a:off x="1900178" y="2740942"/>
              <a:ext cx="2541240" cy="18392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2FBA92E-30BD-0656-D3D5-F5932826625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1178" y="2731942"/>
                <a:ext cx="2558880" cy="18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34390AA-EC72-7260-59C9-9CC53D949F0C}"/>
                  </a:ext>
                </a:extLst>
              </p14:cNvPr>
              <p14:cNvContentPartPr/>
              <p14:nvPr/>
            </p14:nvContentPartPr>
            <p14:xfrm>
              <a:off x="1842218" y="4344382"/>
              <a:ext cx="407520" cy="3272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34390AA-EC72-7260-59C9-9CC53D949F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33218" y="4335742"/>
                <a:ext cx="42516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38CD512-F629-F027-55D5-6BD3E0704C86}"/>
              </a:ext>
            </a:extLst>
          </p:cNvPr>
          <p:cNvGrpSpPr/>
          <p:nvPr/>
        </p:nvGrpSpPr>
        <p:grpSpPr>
          <a:xfrm>
            <a:off x="4586858" y="2051182"/>
            <a:ext cx="5623200" cy="556920"/>
            <a:chOff x="4586858" y="2051182"/>
            <a:chExt cx="562320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49B3982-96F8-5EA6-F64F-4702F866DFDA}"/>
                    </a:ext>
                  </a:extLst>
                </p14:cNvPr>
                <p14:cNvContentPartPr/>
                <p14:nvPr/>
              </p14:nvContentPartPr>
              <p14:xfrm>
                <a:off x="4586858" y="2483542"/>
                <a:ext cx="384840" cy="124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49B3982-96F8-5EA6-F64F-4702F866DF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78218" y="2474902"/>
                  <a:ext cx="40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A459D19-8A10-DAEC-2376-2D8BCF3E9F4E}"/>
                    </a:ext>
                  </a:extLst>
                </p14:cNvPr>
                <p14:cNvContentPartPr/>
                <p14:nvPr/>
              </p14:nvContentPartPr>
              <p14:xfrm>
                <a:off x="5011298" y="2329102"/>
                <a:ext cx="243720" cy="224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A459D19-8A10-DAEC-2376-2D8BCF3E9F4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02298" y="2320462"/>
                  <a:ext cx="261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3D96765-985F-6E63-7F30-8C4E0665935F}"/>
                    </a:ext>
                  </a:extLst>
                </p14:cNvPr>
                <p14:cNvContentPartPr/>
                <p14:nvPr/>
              </p14:nvContentPartPr>
              <p14:xfrm>
                <a:off x="5314418" y="2274382"/>
                <a:ext cx="379440" cy="234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3D96765-985F-6E63-7F30-8C4E0665935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05778" y="2265382"/>
                  <a:ext cx="397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E1DBBD-1B72-E695-81AB-E04D99BB33BF}"/>
                    </a:ext>
                  </a:extLst>
                </p14:cNvPr>
                <p14:cNvContentPartPr/>
                <p14:nvPr/>
              </p14:nvContentPartPr>
              <p14:xfrm>
                <a:off x="5298938" y="2172862"/>
                <a:ext cx="163440" cy="24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E1DBBD-1B72-E695-81AB-E04D99BB33B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90298" y="2163862"/>
                  <a:ext cx="181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3B289B6-2DD5-049A-F0CC-CFB673F9F014}"/>
                    </a:ext>
                  </a:extLst>
                </p14:cNvPr>
                <p14:cNvContentPartPr/>
                <p14:nvPr/>
              </p14:nvContentPartPr>
              <p14:xfrm>
                <a:off x="5914538" y="2349622"/>
                <a:ext cx="327600" cy="122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3B289B6-2DD5-049A-F0CC-CFB673F9F01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05538" y="2340982"/>
                  <a:ext cx="345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1F08BE1-B0D0-EF14-FEDB-CE76FE470282}"/>
                    </a:ext>
                  </a:extLst>
                </p14:cNvPr>
                <p14:cNvContentPartPr/>
                <p14:nvPr/>
              </p14:nvContentPartPr>
              <p14:xfrm>
                <a:off x="6333218" y="2202382"/>
                <a:ext cx="190440" cy="218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1F08BE1-B0D0-EF14-FEDB-CE76FE47028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24578" y="2193742"/>
                  <a:ext cx="208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6343022-6A13-F9A8-C7C7-6AA0EB023B88}"/>
                    </a:ext>
                  </a:extLst>
                </p14:cNvPr>
                <p14:cNvContentPartPr/>
                <p14:nvPr/>
              </p14:nvContentPartPr>
              <p14:xfrm>
                <a:off x="6723458" y="2309302"/>
                <a:ext cx="203760" cy="124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6343022-6A13-F9A8-C7C7-6AA0EB023B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14458" y="2300302"/>
                  <a:ext cx="221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B0F5D7E-A1D9-0C90-EAC3-39A8667C8F50}"/>
                    </a:ext>
                  </a:extLst>
                </p14:cNvPr>
                <p14:cNvContentPartPr/>
                <p14:nvPr/>
              </p14:nvContentPartPr>
              <p14:xfrm>
                <a:off x="6943778" y="2181862"/>
                <a:ext cx="141840" cy="210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B0F5D7E-A1D9-0C90-EAC3-39A8667C8F5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34778" y="2172862"/>
                  <a:ext cx="159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3E97A28-1576-F265-5228-E649E2496BB3}"/>
                    </a:ext>
                  </a:extLst>
                </p14:cNvPr>
                <p14:cNvContentPartPr/>
                <p14:nvPr/>
              </p14:nvContentPartPr>
              <p14:xfrm>
                <a:off x="7124498" y="2271502"/>
                <a:ext cx="138600" cy="100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3E97A28-1576-F265-5228-E649E2496BB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15858" y="2262502"/>
                  <a:ext cx="156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46D0E3-08C8-EB22-C07E-2642D1FE327C}"/>
                    </a:ext>
                  </a:extLst>
                </p14:cNvPr>
                <p14:cNvContentPartPr/>
                <p14:nvPr/>
              </p14:nvContentPartPr>
              <p14:xfrm>
                <a:off x="7525898" y="2113462"/>
                <a:ext cx="171360" cy="225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46D0E3-08C8-EB22-C07E-2642D1FE32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17258" y="2104462"/>
                  <a:ext cx="189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0EFDCE6-C243-FD52-3F77-92EFFA4C027A}"/>
                    </a:ext>
                  </a:extLst>
                </p14:cNvPr>
                <p14:cNvContentPartPr/>
                <p14:nvPr/>
              </p14:nvContentPartPr>
              <p14:xfrm>
                <a:off x="7529138" y="2233702"/>
                <a:ext cx="146520" cy="24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0EFDCE6-C243-FD52-3F77-92EFFA4C02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20138" y="2224702"/>
                  <a:ext cx="164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69EBE4E-BAB0-0C16-3E7A-FC1F98427EA6}"/>
                    </a:ext>
                  </a:extLst>
                </p14:cNvPr>
                <p14:cNvContentPartPr/>
                <p14:nvPr/>
              </p14:nvContentPartPr>
              <p14:xfrm>
                <a:off x="7701218" y="2184382"/>
                <a:ext cx="322200" cy="127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69EBE4E-BAB0-0C16-3E7A-FC1F98427E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92218" y="2175742"/>
                  <a:ext cx="339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A2D5AE5-E37D-403E-07A6-128A265A8CEB}"/>
                    </a:ext>
                  </a:extLst>
                </p14:cNvPr>
                <p14:cNvContentPartPr/>
                <p14:nvPr/>
              </p14:nvContentPartPr>
              <p14:xfrm>
                <a:off x="8019818" y="2122102"/>
                <a:ext cx="68400" cy="21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A2D5AE5-E37D-403E-07A6-128A265A8C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10818" y="2113462"/>
                  <a:ext cx="86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024F0E1-3439-EC99-C55C-07919AB82A2A}"/>
                    </a:ext>
                  </a:extLst>
                </p14:cNvPr>
                <p14:cNvContentPartPr/>
                <p14:nvPr/>
              </p14:nvContentPartPr>
              <p14:xfrm>
                <a:off x="8072378" y="2158462"/>
                <a:ext cx="109080" cy="117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024F0E1-3439-EC99-C55C-07919AB82A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63738" y="2149462"/>
                  <a:ext cx="126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9688C2-1354-EFD2-AF5A-AD4E89FE992B}"/>
                    </a:ext>
                  </a:extLst>
                </p14:cNvPr>
                <p14:cNvContentPartPr/>
                <p14:nvPr/>
              </p14:nvContentPartPr>
              <p14:xfrm>
                <a:off x="8218178" y="2051182"/>
                <a:ext cx="164880" cy="226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9688C2-1354-EFD2-AF5A-AD4E89FE99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09538" y="2042542"/>
                  <a:ext cx="182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BC97AEB-6A52-CE74-2685-A304B530CDF6}"/>
                    </a:ext>
                  </a:extLst>
                </p14:cNvPr>
                <p14:cNvContentPartPr/>
                <p14:nvPr/>
              </p14:nvContentPartPr>
              <p14:xfrm>
                <a:off x="8435258" y="2147302"/>
                <a:ext cx="135360" cy="113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BC97AEB-6A52-CE74-2685-A304B530CDF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26618" y="2138662"/>
                  <a:ext cx="153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9A0EF56-795B-A83F-D248-0BB16F440D48}"/>
                    </a:ext>
                  </a:extLst>
                </p14:cNvPr>
                <p14:cNvContentPartPr/>
                <p14:nvPr/>
              </p14:nvContentPartPr>
              <p14:xfrm>
                <a:off x="8638298" y="2159182"/>
                <a:ext cx="28440" cy="103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9A0EF56-795B-A83F-D248-0BB16F440D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29298" y="2150542"/>
                  <a:ext cx="46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DA38264-72A4-180F-E447-FE23182FD3C7}"/>
                    </a:ext>
                  </a:extLst>
                </p14:cNvPr>
                <p14:cNvContentPartPr/>
                <p14:nvPr/>
              </p14:nvContentPartPr>
              <p14:xfrm>
                <a:off x="8612018" y="2145502"/>
                <a:ext cx="78480" cy="128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DA38264-72A4-180F-E447-FE23182FD3C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3018" y="2136502"/>
                  <a:ext cx="96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4E60B54-366A-AD85-58BA-74D926F110AD}"/>
                    </a:ext>
                  </a:extLst>
                </p14:cNvPr>
                <p14:cNvContentPartPr/>
                <p14:nvPr/>
              </p14:nvContentPartPr>
              <p14:xfrm>
                <a:off x="8723978" y="2134702"/>
                <a:ext cx="183240" cy="270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4E60B54-366A-AD85-58BA-74D926F110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15338" y="2125702"/>
                  <a:ext cx="200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CAA0128-2FA0-C1E2-BB8B-512A00915AAE}"/>
                    </a:ext>
                  </a:extLst>
                </p14:cNvPr>
                <p14:cNvContentPartPr/>
                <p14:nvPr/>
              </p14:nvContentPartPr>
              <p14:xfrm>
                <a:off x="8896778" y="2158822"/>
                <a:ext cx="235800" cy="109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CAA0128-2FA0-C1E2-BB8B-512A00915A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87778" y="2149822"/>
                  <a:ext cx="253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3C54AEB-CBEE-8872-2EA6-DC596291C10B}"/>
                    </a:ext>
                  </a:extLst>
                </p14:cNvPr>
                <p14:cNvContentPartPr/>
                <p14:nvPr/>
              </p14:nvContentPartPr>
              <p14:xfrm>
                <a:off x="9137618" y="2096542"/>
                <a:ext cx="352800" cy="151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3C54AEB-CBEE-8872-2EA6-DC596291C10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28978" y="2087902"/>
                  <a:ext cx="370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6F52828-D10A-15D7-F4F3-523B6AD4B1FE}"/>
                    </a:ext>
                  </a:extLst>
                </p14:cNvPr>
                <p14:cNvContentPartPr/>
                <p14:nvPr/>
              </p14:nvContentPartPr>
              <p14:xfrm>
                <a:off x="9501938" y="2062342"/>
                <a:ext cx="347040" cy="175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6F52828-D10A-15D7-F4F3-523B6AD4B1F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92938" y="2053702"/>
                  <a:ext cx="364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1EB9580-97B4-F3A4-EC1F-A45BCC15E068}"/>
                    </a:ext>
                  </a:extLst>
                </p14:cNvPr>
                <p14:cNvContentPartPr/>
                <p14:nvPr/>
              </p14:nvContentPartPr>
              <p14:xfrm>
                <a:off x="7330418" y="2334862"/>
                <a:ext cx="2879640" cy="198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1EB9580-97B4-F3A4-EC1F-A45BCC15E0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21418" y="2325862"/>
                  <a:ext cx="289728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C32EC08-4D40-2FC7-95C3-BDA7A5E1E0B5}"/>
                  </a:ext>
                </a:extLst>
              </p14:cNvPr>
              <p14:cNvContentPartPr/>
              <p14:nvPr/>
            </p14:nvContentPartPr>
            <p14:xfrm>
              <a:off x="1246418" y="5340862"/>
              <a:ext cx="2434680" cy="22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C32EC08-4D40-2FC7-95C3-BDA7A5E1E0B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237418" y="5331862"/>
                <a:ext cx="24523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2283885-2F9B-FF64-7A1F-967812B01869}"/>
                  </a:ext>
                </a:extLst>
              </p14:cNvPr>
              <p14:cNvContentPartPr/>
              <p14:nvPr/>
            </p14:nvContentPartPr>
            <p14:xfrm>
              <a:off x="4718618" y="5309542"/>
              <a:ext cx="3650040" cy="1281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2283885-2F9B-FF64-7A1F-967812B0186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09618" y="5300542"/>
                <a:ext cx="36676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C4F23BA-9854-CE03-EDBC-0B7D0CF34C96}"/>
              </a:ext>
            </a:extLst>
          </p:cNvPr>
          <p:cNvGrpSpPr/>
          <p:nvPr/>
        </p:nvGrpSpPr>
        <p:grpSpPr>
          <a:xfrm>
            <a:off x="6521858" y="5433022"/>
            <a:ext cx="1194120" cy="817200"/>
            <a:chOff x="6521858" y="5433022"/>
            <a:chExt cx="1194120" cy="81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A0D560-940C-38C5-4294-F880E35938E9}"/>
                    </a:ext>
                  </a:extLst>
                </p14:cNvPr>
                <p14:cNvContentPartPr/>
                <p14:nvPr/>
              </p14:nvContentPartPr>
              <p14:xfrm>
                <a:off x="6532298" y="5616262"/>
                <a:ext cx="176400" cy="51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A0D560-940C-38C5-4294-F880E35938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23298" y="5607622"/>
                  <a:ext cx="194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F8BD42-A409-A424-78E4-4ED0B050F377}"/>
                    </a:ext>
                  </a:extLst>
                </p14:cNvPr>
                <p14:cNvContentPartPr/>
                <p14:nvPr/>
              </p14:nvContentPartPr>
              <p14:xfrm>
                <a:off x="6521858" y="5704102"/>
                <a:ext cx="166680" cy="36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F8BD42-A409-A424-78E4-4ED0B050F3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12858" y="5695102"/>
                  <a:ext cx="184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E962452-6634-3D1B-17FE-6FF7BBE8CE7D}"/>
                    </a:ext>
                  </a:extLst>
                </p14:cNvPr>
                <p14:cNvContentPartPr/>
                <p14:nvPr/>
              </p14:nvContentPartPr>
              <p14:xfrm>
                <a:off x="7065098" y="5575942"/>
                <a:ext cx="47880" cy="197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E962452-6634-3D1B-17FE-6FF7BBE8CE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56458" y="5567302"/>
                  <a:ext cx="65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CC7513A-BD88-C330-C28B-D45F93D87E87}"/>
                    </a:ext>
                  </a:extLst>
                </p14:cNvPr>
                <p14:cNvContentPartPr/>
                <p14:nvPr/>
              </p14:nvContentPartPr>
              <p14:xfrm>
                <a:off x="7003538" y="5530942"/>
                <a:ext cx="188640" cy="294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CC7513A-BD88-C330-C28B-D45F93D87E8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94538" y="5521942"/>
                  <a:ext cx="206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E6B8E03-F8C0-0DCD-CDF6-198C44582145}"/>
                    </a:ext>
                  </a:extLst>
                </p14:cNvPr>
                <p14:cNvContentPartPr/>
                <p14:nvPr/>
              </p14:nvContentPartPr>
              <p14:xfrm>
                <a:off x="7317458" y="5515102"/>
                <a:ext cx="214920" cy="231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E6B8E03-F8C0-0DCD-CDF6-198C445821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08818" y="5506462"/>
                  <a:ext cx="232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F580175-15C5-B51F-86D4-F956C6E389D1}"/>
                    </a:ext>
                  </a:extLst>
                </p14:cNvPr>
                <p14:cNvContentPartPr/>
                <p14:nvPr/>
              </p14:nvContentPartPr>
              <p14:xfrm>
                <a:off x="7376858" y="5433022"/>
                <a:ext cx="207720" cy="159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F580175-15C5-B51F-86D4-F956C6E389D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67858" y="5424022"/>
                  <a:ext cx="22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B5ED827-1E07-539F-2F2B-0134292A53DD}"/>
                    </a:ext>
                  </a:extLst>
                </p14:cNvPr>
                <p14:cNvContentPartPr/>
                <p14:nvPr/>
              </p14:nvContentPartPr>
              <p14:xfrm>
                <a:off x="7027658" y="5895262"/>
                <a:ext cx="688320" cy="148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B5ED827-1E07-539F-2F2B-0134292A53D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18658" y="5886622"/>
                  <a:ext cx="705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39282B7-AE44-DD19-D815-DAF85514522C}"/>
                    </a:ext>
                  </a:extLst>
                </p14:cNvPr>
                <p14:cNvContentPartPr/>
                <p14:nvPr/>
              </p14:nvContentPartPr>
              <p14:xfrm>
                <a:off x="7089938" y="6098302"/>
                <a:ext cx="606600" cy="151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39282B7-AE44-DD19-D815-DAF8551452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81298" y="6089302"/>
                  <a:ext cx="624240" cy="16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Berechnung des Bruttoinlandsprodukts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Entstehungsrechnung 	– 	Beitrag der verschiedenen Wirtschaftssektoren zur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gesamtwirtschaftlichen Wertschöpfung.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Verwendungsrechnung	– 	Komponenten der gesamtwirtschaftlichen 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Nachfrage bzw. Einsatz der hergestellten Güter.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Verteilungsrechnung 		–	Verteilung nach den verschiedenen Einkommensarten,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									insbesondere den Produktionsfaktoren Arbeit und Kapital.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2A4FBBE-328F-CED4-FF9D-5BD40576F7D1}"/>
                  </a:ext>
                </a:extLst>
              </p14:cNvPr>
              <p14:cNvContentPartPr/>
              <p14:nvPr/>
            </p14:nvContentPartPr>
            <p14:xfrm>
              <a:off x="390338" y="1609462"/>
              <a:ext cx="2549160" cy="66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2A4FBBE-328F-CED4-FF9D-5BD40576F7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698" y="1600462"/>
                <a:ext cx="25668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02112C5-8E3D-4980-AE95-9A2A80835631}"/>
                  </a:ext>
                </a:extLst>
              </p14:cNvPr>
              <p14:cNvContentPartPr/>
              <p14:nvPr/>
            </p14:nvContentPartPr>
            <p14:xfrm>
              <a:off x="416258" y="2689102"/>
              <a:ext cx="2697840" cy="120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02112C5-8E3D-4980-AE95-9A2A808356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258" y="2680462"/>
                <a:ext cx="271548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E76FE5-FFED-FBFA-2973-ABA5CDD76E95}"/>
              </a:ext>
            </a:extLst>
          </p:cNvPr>
          <p:cNvGrpSpPr/>
          <p:nvPr/>
        </p:nvGrpSpPr>
        <p:grpSpPr>
          <a:xfrm>
            <a:off x="1114298" y="718102"/>
            <a:ext cx="1045080" cy="437400"/>
            <a:chOff x="1114298" y="718102"/>
            <a:chExt cx="104508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E4CD985-7B77-3426-F78F-9B84DD3FC5C3}"/>
                    </a:ext>
                  </a:extLst>
                </p14:cNvPr>
                <p14:cNvContentPartPr/>
                <p14:nvPr/>
              </p14:nvContentPartPr>
              <p14:xfrm>
                <a:off x="1114298" y="773542"/>
                <a:ext cx="298800" cy="2134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E4CD985-7B77-3426-F78F-9B84DD3FC5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05298" y="764542"/>
                  <a:ext cx="316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E79981F-3844-DD18-99D8-EA0F1E6B1061}"/>
                    </a:ext>
                  </a:extLst>
                </p14:cNvPr>
                <p14:cNvContentPartPr/>
                <p14:nvPr/>
              </p14:nvContentPartPr>
              <p14:xfrm>
                <a:off x="1441178" y="855982"/>
                <a:ext cx="222480" cy="299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E79981F-3844-DD18-99D8-EA0F1E6B10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32178" y="846982"/>
                  <a:ext cx="2401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26A3B09-A722-BBFF-C860-C01F66E059A5}"/>
                    </a:ext>
                  </a:extLst>
                </p14:cNvPr>
                <p14:cNvContentPartPr/>
                <p14:nvPr/>
              </p14:nvContentPartPr>
              <p14:xfrm>
                <a:off x="1691018" y="777142"/>
                <a:ext cx="127800" cy="199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26A3B09-A722-BBFF-C860-C01F66E059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82018" y="768142"/>
                  <a:ext cx="145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3DEF927-0CAC-3741-4023-CDEBB20F0D31}"/>
                    </a:ext>
                  </a:extLst>
                </p14:cNvPr>
                <p14:cNvContentPartPr/>
                <p14:nvPr/>
              </p14:nvContentPartPr>
              <p14:xfrm>
                <a:off x="1829258" y="718102"/>
                <a:ext cx="330120" cy="232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3DEF927-0CAC-3741-4023-CDEBB20F0D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20618" y="709462"/>
                  <a:ext cx="34776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C407433-50E7-14CF-2B20-83B9D4E2D563}"/>
              </a:ext>
            </a:extLst>
          </p:cNvPr>
          <p:cNvGrpSpPr/>
          <p:nvPr/>
        </p:nvGrpSpPr>
        <p:grpSpPr>
          <a:xfrm>
            <a:off x="1075058" y="1921942"/>
            <a:ext cx="1096560" cy="350280"/>
            <a:chOff x="1075058" y="1921942"/>
            <a:chExt cx="109656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904056A-4FBF-B910-67DE-9FC6E563BE19}"/>
                    </a:ext>
                  </a:extLst>
                </p14:cNvPr>
                <p14:cNvContentPartPr/>
                <p14:nvPr/>
              </p14:nvContentPartPr>
              <p14:xfrm>
                <a:off x="1075058" y="1986022"/>
                <a:ext cx="118080" cy="151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904056A-4FBF-B910-67DE-9FC6E563BE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6058" y="1977022"/>
                  <a:ext cx="135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3725E6-CA69-BFD9-7219-ABAAC67AF247}"/>
                    </a:ext>
                  </a:extLst>
                </p14:cNvPr>
                <p14:cNvContentPartPr/>
                <p14:nvPr/>
              </p14:nvContentPartPr>
              <p14:xfrm>
                <a:off x="1244258" y="2109862"/>
                <a:ext cx="130320" cy="37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3725E6-CA69-BFD9-7219-ABAAC67AF24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35258" y="2101222"/>
                  <a:ext cx="147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33F5B0D-8580-B367-7DF6-DCDAFFD146A0}"/>
                    </a:ext>
                  </a:extLst>
                </p14:cNvPr>
                <p14:cNvContentPartPr/>
                <p14:nvPr/>
              </p14:nvContentPartPr>
              <p14:xfrm>
                <a:off x="1401578" y="1961542"/>
                <a:ext cx="126360" cy="196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33F5B0D-8580-B367-7DF6-DCDAFFD146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92938" y="1952902"/>
                  <a:ext cx="144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2FE7D08-D292-5412-0DAF-27B93B2C7BE9}"/>
                    </a:ext>
                  </a:extLst>
                </p14:cNvPr>
                <p14:cNvContentPartPr/>
                <p14:nvPr/>
              </p14:nvContentPartPr>
              <p14:xfrm>
                <a:off x="1582298" y="1921942"/>
                <a:ext cx="380520" cy="350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2FE7D08-D292-5412-0DAF-27B93B2C7BE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73658" y="1913302"/>
                  <a:ext cx="3981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47946ED-5795-BD5E-2811-141577828896}"/>
                    </a:ext>
                  </a:extLst>
                </p14:cNvPr>
                <p14:cNvContentPartPr/>
                <p14:nvPr/>
              </p14:nvContentPartPr>
              <p14:xfrm>
                <a:off x="1967498" y="2031742"/>
                <a:ext cx="204120" cy="238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47946ED-5795-BD5E-2811-1415778288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58498" y="2023102"/>
                  <a:ext cx="2217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7C2512F-69E6-72B6-5CB7-2BF90C73CCA8}"/>
              </a:ext>
            </a:extLst>
          </p:cNvPr>
          <p:cNvGrpSpPr/>
          <p:nvPr/>
        </p:nvGrpSpPr>
        <p:grpSpPr>
          <a:xfrm>
            <a:off x="1713338" y="4003822"/>
            <a:ext cx="1764000" cy="1979280"/>
            <a:chOff x="1713338" y="4003822"/>
            <a:chExt cx="1764000" cy="19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90A4FD2-B986-F3E4-2DFF-2D158BE3E1CB}"/>
                    </a:ext>
                  </a:extLst>
                </p14:cNvPr>
                <p14:cNvContentPartPr/>
                <p14:nvPr/>
              </p14:nvContentPartPr>
              <p14:xfrm>
                <a:off x="1757258" y="4003822"/>
                <a:ext cx="489960" cy="1047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90A4FD2-B986-F3E4-2DFF-2D158BE3E1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48618" y="3995182"/>
                  <a:ext cx="507600" cy="10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FA1672-480A-C223-FB57-B0BA34327055}"/>
                    </a:ext>
                  </a:extLst>
                </p14:cNvPr>
                <p14:cNvContentPartPr/>
                <p14:nvPr/>
              </p14:nvContentPartPr>
              <p14:xfrm>
                <a:off x="2251538" y="4855222"/>
                <a:ext cx="91080" cy="230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FA1672-480A-C223-FB57-B0BA343270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42898" y="4846222"/>
                  <a:ext cx="108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D31D01-669C-3BFC-AB22-475BBAABB84A}"/>
                    </a:ext>
                  </a:extLst>
                </p14:cNvPr>
                <p14:cNvContentPartPr/>
                <p14:nvPr/>
              </p14:nvContentPartPr>
              <p14:xfrm>
                <a:off x="2668058" y="4871062"/>
                <a:ext cx="220320" cy="141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D31D01-669C-3BFC-AB22-475BBAABB8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9058" y="4862422"/>
                  <a:ext cx="237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F281596-486D-C443-317D-058BFD31EF56}"/>
                    </a:ext>
                  </a:extLst>
                </p14:cNvPr>
                <p14:cNvContentPartPr/>
                <p14:nvPr/>
              </p14:nvContentPartPr>
              <p14:xfrm>
                <a:off x="2816018" y="4840822"/>
                <a:ext cx="119520" cy="394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F281596-486D-C443-317D-058BFD31EF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07378" y="4831822"/>
                  <a:ext cx="1371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21D10BC-E2D5-547E-06CB-BE746446BB06}"/>
                    </a:ext>
                  </a:extLst>
                </p14:cNvPr>
                <p14:cNvContentPartPr/>
                <p14:nvPr/>
              </p14:nvContentPartPr>
              <p14:xfrm>
                <a:off x="2380058" y="5429422"/>
                <a:ext cx="171000" cy="144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21D10BC-E2D5-547E-06CB-BE746446BB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71418" y="5420782"/>
                  <a:ext cx="188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B575327-D67E-E0E1-0A5A-564BCAB94399}"/>
                    </a:ext>
                  </a:extLst>
                </p14:cNvPr>
                <p14:cNvContentPartPr/>
                <p14:nvPr/>
              </p14:nvContentPartPr>
              <p14:xfrm>
                <a:off x="2515058" y="5300902"/>
                <a:ext cx="142920" cy="218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B575327-D67E-E0E1-0A5A-564BCAB943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06418" y="5291902"/>
                  <a:ext cx="160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97C6209-8E2F-A9B2-AD80-0E37A7EEBD44}"/>
                    </a:ext>
                  </a:extLst>
                </p14:cNvPr>
                <p14:cNvContentPartPr/>
                <p14:nvPr/>
              </p14:nvContentPartPr>
              <p14:xfrm>
                <a:off x="1713338" y="5775382"/>
                <a:ext cx="143280" cy="180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97C6209-8E2F-A9B2-AD80-0E37A7EEBD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04338" y="5766742"/>
                  <a:ext cx="160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B11450-306C-3467-F3AC-FDB1AF7B952F}"/>
                    </a:ext>
                  </a:extLst>
                </p14:cNvPr>
                <p14:cNvContentPartPr/>
                <p14:nvPr/>
              </p14:nvContentPartPr>
              <p14:xfrm>
                <a:off x="1895858" y="5711302"/>
                <a:ext cx="221400" cy="231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B11450-306C-3467-F3AC-FDB1AF7B95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86858" y="5702662"/>
                  <a:ext cx="239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48D7583-FF07-E0D7-819A-722C8FCFE7C7}"/>
                    </a:ext>
                  </a:extLst>
                </p14:cNvPr>
                <p14:cNvContentPartPr/>
                <p14:nvPr/>
              </p14:nvContentPartPr>
              <p14:xfrm>
                <a:off x="2131298" y="5777902"/>
                <a:ext cx="114840" cy="205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48D7583-FF07-E0D7-819A-722C8FCFE7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22658" y="5768902"/>
                  <a:ext cx="132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115415-A678-D9A9-A462-4E7970395501}"/>
                    </a:ext>
                  </a:extLst>
                </p14:cNvPr>
                <p14:cNvContentPartPr/>
                <p14:nvPr/>
              </p14:nvContentPartPr>
              <p14:xfrm>
                <a:off x="2328578" y="5654422"/>
                <a:ext cx="248040" cy="190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115415-A678-D9A9-A462-4E79703955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19578" y="5645422"/>
                  <a:ext cx="265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A068F85-159E-F064-3928-C3E0A6D5EA92}"/>
                    </a:ext>
                  </a:extLst>
                </p14:cNvPr>
                <p14:cNvContentPartPr/>
                <p14:nvPr/>
              </p14:nvContentPartPr>
              <p14:xfrm>
                <a:off x="3261338" y="4882582"/>
                <a:ext cx="200160" cy="19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A068F85-159E-F064-3928-C3E0A6D5EA9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52338" y="4873942"/>
                  <a:ext cx="217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79DA31A-63C0-E80E-8FBE-C14E5037700E}"/>
                    </a:ext>
                  </a:extLst>
                </p14:cNvPr>
                <p14:cNvContentPartPr/>
                <p14:nvPr/>
              </p14:nvContentPartPr>
              <p14:xfrm>
                <a:off x="3271778" y="4945582"/>
                <a:ext cx="205560" cy="25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79DA31A-63C0-E80E-8FBE-C14E5037700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62778" y="4936582"/>
                  <a:ext cx="223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4036501-32E3-82FC-7C9B-AC70EC1D21E8}"/>
              </a:ext>
            </a:extLst>
          </p:cNvPr>
          <p:cNvGrpSpPr/>
          <p:nvPr/>
        </p:nvGrpSpPr>
        <p:grpSpPr>
          <a:xfrm>
            <a:off x="3836258" y="4187782"/>
            <a:ext cx="642240" cy="219960"/>
            <a:chOff x="3836258" y="4187782"/>
            <a:chExt cx="64224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95F196E-23F0-F9E5-132D-AFDD851D9659}"/>
                    </a:ext>
                  </a:extLst>
                </p14:cNvPr>
                <p14:cNvContentPartPr/>
                <p14:nvPr/>
              </p14:nvContentPartPr>
              <p14:xfrm>
                <a:off x="3890978" y="4259782"/>
                <a:ext cx="20880" cy="147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95F196E-23F0-F9E5-132D-AFDD851D96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81978" y="4251142"/>
                  <a:ext cx="38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07BF663-69E9-A7DB-1E12-9BEA8F92B118}"/>
                    </a:ext>
                  </a:extLst>
                </p14:cNvPr>
                <p14:cNvContentPartPr/>
                <p14:nvPr/>
              </p14:nvContentPartPr>
              <p14:xfrm>
                <a:off x="3836258" y="4211542"/>
                <a:ext cx="146520" cy="130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07BF663-69E9-A7DB-1E12-9BEA8F92B1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27258" y="4202902"/>
                  <a:ext cx="164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66A5E8D-7FD1-E80C-F1DE-DC67C66ECE03}"/>
                    </a:ext>
                  </a:extLst>
                </p14:cNvPr>
                <p14:cNvContentPartPr/>
                <p14:nvPr/>
              </p14:nvContentPartPr>
              <p14:xfrm>
                <a:off x="4013738" y="4319182"/>
                <a:ext cx="64440" cy="80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66A5E8D-7FD1-E80C-F1DE-DC67C66ECE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04738" y="4310182"/>
                  <a:ext cx="82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540C65A-E506-497C-CED3-708BE3B0BB6B}"/>
                    </a:ext>
                  </a:extLst>
                </p14:cNvPr>
                <p14:cNvContentPartPr/>
                <p14:nvPr/>
              </p14:nvContentPartPr>
              <p14:xfrm>
                <a:off x="4111298" y="4187782"/>
                <a:ext cx="227160" cy="181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540C65A-E506-497C-CED3-708BE3B0BB6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02658" y="4178782"/>
                  <a:ext cx="244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3A32208-6FF1-C7C3-21C5-3C9747C2EA08}"/>
                    </a:ext>
                  </a:extLst>
                </p14:cNvPr>
                <p14:cNvContentPartPr/>
                <p14:nvPr/>
              </p14:nvContentPartPr>
              <p14:xfrm>
                <a:off x="4465178" y="4308382"/>
                <a:ext cx="13320" cy="21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3A32208-6FF1-C7C3-21C5-3C9747C2EA0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56178" y="4299382"/>
                  <a:ext cx="309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DC24D571-5E4E-FC29-D49D-BC6480C66988}"/>
              </a:ext>
            </a:extLst>
          </p:cNvPr>
          <p:cNvGrpSpPr/>
          <p:nvPr/>
        </p:nvGrpSpPr>
        <p:grpSpPr>
          <a:xfrm>
            <a:off x="4694138" y="4088422"/>
            <a:ext cx="770400" cy="276480"/>
            <a:chOff x="4694138" y="4088422"/>
            <a:chExt cx="7704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8427876-4E6A-6985-66C9-23CCB1BF7BEA}"/>
                    </a:ext>
                  </a:extLst>
                </p14:cNvPr>
                <p14:cNvContentPartPr/>
                <p14:nvPr/>
              </p14:nvContentPartPr>
              <p14:xfrm>
                <a:off x="4694138" y="4137022"/>
                <a:ext cx="230760" cy="227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8427876-4E6A-6985-66C9-23CCB1BF7B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85138" y="4128382"/>
                  <a:ext cx="248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2CC5D70-FA35-78A3-7F6D-F6229F94794A}"/>
                    </a:ext>
                  </a:extLst>
                </p14:cNvPr>
                <p14:cNvContentPartPr/>
                <p14:nvPr/>
              </p14:nvContentPartPr>
              <p14:xfrm>
                <a:off x="4976378" y="4089142"/>
                <a:ext cx="79920" cy="176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2CC5D70-FA35-78A3-7F6D-F6229F9479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67738" y="4080142"/>
                  <a:ext cx="97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B625C31-967C-9C8B-631B-D5B10379EC73}"/>
                    </a:ext>
                  </a:extLst>
                </p14:cNvPr>
                <p14:cNvContentPartPr/>
                <p14:nvPr/>
              </p14:nvContentPartPr>
              <p14:xfrm>
                <a:off x="5086538" y="4088422"/>
                <a:ext cx="142200" cy="153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B625C31-967C-9C8B-631B-D5B10379EC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77898" y="4079422"/>
                  <a:ext cx="159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A3BEEA5-C267-69D8-12CA-CA5F27CEBB90}"/>
                    </a:ext>
                  </a:extLst>
                </p14:cNvPr>
                <p14:cNvContentPartPr/>
                <p14:nvPr/>
              </p14:nvContentPartPr>
              <p14:xfrm>
                <a:off x="5225498" y="4103182"/>
                <a:ext cx="239040" cy="115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A3BEEA5-C267-69D8-12CA-CA5F27CEBB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16498" y="4094542"/>
                  <a:ext cx="25668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58" name="Gruppieren 48157">
            <a:extLst>
              <a:ext uri="{FF2B5EF4-FFF2-40B4-BE49-F238E27FC236}">
                <a16:creationId xmlns:a16="http://schemas.microsoft.com/office/drawing/2014/main" id="{5D61D52F-D526-F0F0-C03F-22A1E177FA37}"/>
              </a:ext>
            </a:extLst>
          </p:cNvPr>
          <p:cNvGrpSpPr/>
          <p:nvPr/>
        </p:nvGrpSpPr>
        <p:grpSpPr>
          <a:xfrm>
            <a:off x="3732218" y="4540222"/>
            <a:ext cx="4067640" cy="2111400"/>
            <a:chOff x="3732218" y="4540222"/>
            <a:chExt cx="4067640" cy="21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22A63FE-5B4E-EA25-9962-5FCBD6BCDDF1}"/>
                    </a:ext>
                  </a:extLst>
                </p14:cNvPr>
                <p14:cNvContentPartPr/>
                <p14:nvPr/>
              </p14:nvContentPartPr>
              <p14:xfrm>
                <a:off x="3831938" y="4700062"/>
                <a:ext cx="26640" cy="246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22A63FE-5B4E-EA25-9962-5FCBD6BCDDF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23298" y="4691062"/>
                  <a:ext cx="44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DC0AEAB-42CC-247E-1157-345EAD63E73B}"/>
                    </a:ext>
                  </a:extLst>
                </p14:cNvPr>
                <p14:cNvContentPartPr/>
                <p14:nvPr/>
              </p14:nvContentPartPr>
              <p14:xfrm>
                <a:off x="3732218" y="4698262"/>
                <a:ext cx="214200" cy="50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DC0AEAB-42CC-247E-1157-345EAD63E7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23218" y="4689262"/>
                  <a:ext cx="231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B091ED7-D3AE-369E-C7A3-21E2A0E5DA63}"/>
                    </a:ext>
                  </a:extLst>
                </p14:cNvPr>
                <p14:cNvContentPartPr/>
                <p14:nvPr/>
              </p14:nvContentPartPr>
              <p14:xfrm>
                <a:off x="3780458" y="4798342"/>
                <a:ext cx="160920" cy="17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B091ED7-D3AE-369E-C7A3-21E2A0E5DA6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71458" y="4789702"/>
                  <a:ext cx="178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8E0B0D2-0406-715D-837A-070C0BBBD6B9}"/>
                    </a:ext>
                  </a:extLst>
                </p14:cNvPr>
                <p14:cNvContentPartPr/>
                <p14:nvPr/>
              </p14:nvContentPartPr>
              <p14:xfrm>
                <a:off x="4104458" y="4553542"/>
                <a:ext cx="97200" cy="424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8E0B0D2-0406-715D-837A-070C0BBBD6B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95458" y="4544542"/>
                  <a:ext cx="1148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F40FD0-10E6-B529-50C4-5482F763647B}"/>
                    </a:ext>
                  </a:extLst>
                </p14:cNvPr>
                <p14:cNvContentPartPr/>
                <p14:nvPr/>
              </p14:nvContentPartPr>
              <p14:xfrm>
                <a:off x="4394978" y="4622662"/>
                <a:ext cx="125280" cy="179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F40FD0-10E6-B529-50C4-5482F763647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386338" y="4614022"/>
                  <a:ext cx="14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33DF160-1700-AFF8-026E-47FDA7F3E47C}"/>
                    </a:ext>
                  </a:extLst>
                </p14:cNvPr>
                <p14:cNvContentPartPr/>
                <p14:nvPr/>
              </p14:nvContentPartPr>
              <p14:xfrm>
                <a:off x="4486418" y="4715542"/>
                <a:ext cx="76680" cy="81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33DF160-1700-AFF8-026E-47FDA7F3E4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77418" y="4706542"/>
                  <a:ext cx="94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90BA627-3F06-FBB0-5C00-A62E7666A1E5}"/>
                    </a:ext>
                  </a:extLst>
                </p14:cNvPr>
                <p14:cNvContentPartPr/>
                <p14:nvPr/>
              </p14:nvContentPartPr>
              <p14:xfrm>
                <a:off x="4717538" y="4779262"/>
                <a:ext cx="31680" cy="103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90BA627-3F06-FBB0-5C00-A62E7666A1E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08538" y="4770622"/>
                  <a:ext cx="49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AF2B284-17E6-4105-2DC5-B7F3E83B5960}"/>
                    </a:ext>
                  </a:extLst>
                </p14:cNvPr>
                <p14:cNvContentPartPr/>
                <p14:nvPr/>
              </p14:nvContentPartPr>
              <p14:xfrm>
                <a:off x="4834898" y="4620502"/>
                <a:ext cx="135000" cy="144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AF2B284-17E6-4105-2DC5-B7F3E83B59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26258" y="4611502"/>
                  <a:ext cx="15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A96EF8C-F350-D580-61DD-FACDC2B3E5FF}"/>
                    </a:ext>
                  </a:extLst>
                </p14:cNvPr>
                <p14:cNvContentPartPr/>
                <p14:nvPr/>
              </p14:nvContentPartPr>
              <p14:xfrm>
                <a:off x="5100218" y="4540222"/>
                <a:ext cx="126360" cy="390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A96EF8C-F350-D580-61DD-FACDC2B3E5F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91578" y="4531222"/>
                  <a:ext cx="144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91EF1E4-B3A6-0AF3-4F8A-81133FBA4F26}"/>
                    </a:ext>
                  </a:extLst>
                </p14:cNvPr>
                <p14:cNvContentPartPr/>
                <p14:nvPr/>
              </p14:nvContentPartPr>
              <p14:xfrm>
                <a:off x="4346378" y="5086342"/>
                <a:ext cx="68400" cy="245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91EF1E4-B3A6-0AF3-4F8A-81133FBA4F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37738" y="5077342"/>
                  <a:ext cx="86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26589E5-1710-901F-DDB1-D11BCB37A564}"/>
                    </a:ext>
                  </a:extLst>
                </p14:cNvPr>
                <p14:cNvContentPartPr/>
                <p14:nvPr/>
              </p14:nvContentPartPr>
              <p14:xfrm>
                <a:off x="4290578" y="4973662"/>
                <a:ext cx="215640" cy="168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26589E5-1710-901F-DDB1-D11BCB37A5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81578" y="4964662"/>
                  <a:ext cx="233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72A417-8644-7BD5-C672-10124968A1B2}"/>
                    </a:ext>
                  </a:extLst>
                </p14:cNvPr>
                <p14:cNvContentPartPr/>
                <p14:nvPr/>
              </p14:nvContentPartPr>
              <p14:xfrm>
                <a:off x="4013018" y="5584222"/>
                <a:ext cx="106560" cy="240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72A417-8644-7BD5-C672-10124968A1B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04018" y="5575222"/>
                  <a:ext cx="124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0EA5AC7-6AB0-1B84-7DBD-3351CE6F1BD0}"/>
                    </a:ext>
                  </a:extLst>
                </p14:cNvPr>
                <p14:cNvContentPartPr/>
                <p14:nvPr/>
              </p14:nvContentPartPr>
              <p14:xfrm>
                <a:off x="4072058" y="5757022"/>
                <a:ext cx="72000" cy="37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0EA5AC7-6AB0-1B84-7DBD-3351CE6F1BD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63058" y="5748382"/>
                  <a:ext cx="89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2176E6D-4958-428E-8B6E-53CE222F4D2E}"/>
                    </a:ext>
                  </a:extLst>
                </p14:cNvPr>
                <p14:cNvContentPartPr/>
                <p14:nvPr/>
              </p14:nvContentPartPr>
              <p14:xfrm>
                <a:off x="4176458" y="5683582"/>
                <a:ext cx="185400" cy="221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2176E6D-4958-428E-8B6E-53CE222F4D2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67818" y="5674582"/>
                  <a:ext cx="203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10D5CD2-0444-ECF6-9C34-29CD7E5C8E64}"/>
                    </a:ext>
                  </a:extLst>
                </p14:cNvPr>
                <p14:cNvContentPartPr/>
                <p14:nvPr/>
              </p14:nvContentPartPr>
              <p14:xfrm>
                <a:off x="4420898" y="5667382"/>
                <a:ext cx="18000" cy="88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10D5CD2-0444-ECF6-9C34-29CD7E5C8E6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11898" y="5658382"/>
                  <a:ext cx="35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ADFDD97-17B2-2DD0-85D2-F0C42D1ED171}"/>
                    </a:ext>
                  </a:extLst>
                </p14:cNvPr>
                <p14:cNvContentPartPr/>
                <p14:nvPr/>
              </p14:nvContentPartPr>
              <p14:xfrm>
                <a:off x="4478858" y="5523382"/>
                <a:ext cx="162000" cy="218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ADFDD97-17B2-2DD0-85D2-F0C42D1ED1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70218" y="5514742"/>
                  <a:ext cx="179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EBAE33E-9E88-1B2B-FBB8-64316F967ECB}"/>
                    </a:ext>
                  </a:extLst>
                </p14:cNvPr>
                <p14:cNvContentPartPr/>
                <p14:nvPr/>
              </p14:nvContentPartPr>
              <p14:xfrm>
                <a:off x="4684418" y="5462542"/>
                <a:ext cx="36360" cy="216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EBAE33E-9E88-1B2B-FBB8-64316F967EC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675778" y="5453902"/>
                  <a:ext cx="54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B117D28-5124-88A4-4779-795E25CEDC16}"/>
                    </a:ext>
                  </a:extLst>
                </p14:cNvPr>
                <p14:cNvContentPartPr/>
                <p14:nvPr/>
              </p14:nvContentPartPr>
              <p14:xfrm>
                <a:off x="5015258" y="5045302"/>
                <a:ext cx="131040" cy="154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B117D28-5124-88A4-4779-795E25CEDC1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06258" y="5036302"/>
                  <a:ext cx="148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8884E66-FAD6-39FF-4702-FE0E8DEB69B1}"/>
                    </a:ext>
                  </a:extLst>
                </p14:cNvPr>
                <p14:cNvContentPartPr/>
                <p14:nvPr/>
              </p14:nvContentPartPr>
              <p14:xfrm>
                <a:off x="4978538" y="4927222"/>
                <a:ext cx="174240" cy="177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8884E66-FAD6-39FF-4702-FE0E8DEB69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69898" y="4918582"/>
                  <a:ext cx="191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8128" name="Freihand 48127">
                  <a:extLst>
                    <a:ext uri="{FF2B5EF4-FFF2-40B4-BE49-F238E27FC236}">
                      <a16:creationId xmlns:a16="http://schemas.microsoft.com/office/drawing/2014/main" id="{D57C6946-C0C8-4F6F-01E5-E09F6F16F1D9}"/>
                    </a:ext>
                  </a:extLst>
                </p14:cNvPr>
                <p14:cNvContentPartPr/>
                <p14:nvPr/>
              </p14:nvContentPartPr>
              <p14:xfrm>
                <a:off x="5049818" y="5396662"/>
                <a:ext cx="33480" cy="201960"/>
              </p14:xfrm>
            </p:contentPart>
          </mc:Choice>
          <mc:Fallback>
            <p:pic>
              <p:nvPicPr>
                <p:cNvPr id="48128" name="Freihand 48127">
                  <a:extLst>
                    <a:ext uri="{FF2B5EF4-FFF2-40B4-BE49-F238E27FC236}">
                      <a16:creationId xmlns:a16="http://schemas.microsoft.com/office/drawing/2014/main" id="{D57C6946-C0C8-4F6F-01E5-E09F6F16F1D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40818" y="5387662"/>
                  <a:ext cx="51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8129" name="Freihand 48128">
                  <a:extLst>
                    <a:ext uri="{FF2B5EF4-FFF2-40B4-BE49-F238E27FC236}">
                      <a16:creationId xmlns:a16="http://schemas.microsoft.com/office/drawing/2014/main" id="{7CDAB0F2-D244-D1F6-D7BA-02A4C0ACF6BE}"/>
                    </a:ext>
                  </a:extLst>
                </p14:cNvPr>
                <p14:cNvContentPartPr/>
                <p14:nvPr/>
              </p14:nvContentPartPr>
              <p14:xfrm>
                <a:off x="5058098" y="5228182"/>
                <a:ext cx="621360" cy="355680"/>
              </p14:xfrm>
            </p:contentPart>
          </mc:Choice>
          <mc:Fallback>
            <p:pic>
              <p:nvPicPr>
                <p:cNvPr id="48129" name="Freihand 48128">
                  <a:extLst>
                    <a:ext uri="{FF2B5EF4-FFF2-40B4-BE49-F238E27FC236}">
                      <a16:creationId xmlns:a16="http://schemas.microsoft.com/office/drawing/2014/main" id="{7CDAB0F2-D244-D1F6-D7BA-02A4C0ACF6B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49098" y="5219542"/>
                  <a:ext cx="639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8130" name="Freihand 48129">
                  <a:extLst>
                    <a:ext uri="{FF2B5EF4-FFF2-40B4-BE49-F238E27FC236}">
                      <a16:creationId xmlns:a16="http://schemas.microsoft.com/office/drawing/2014/main" id="{065A9276-84F5-8356-2A73-6BCC38365EC1}"/>
                    </a:ext>
                  </a:extLst>
                </p14:cNvPr>
                <p14:cNvContentPartPr/>
                <p14:nvPr/>
              </p14:nvContentPartPr>
              <p14:xfrm>
                <a:off x="5383178" y="5162302"/>
                <a:ext cx="19080" cy="11880"/>
              </p14:xfrm>
            </p:contentPart>
          </mc:Choice>
          <mc:Fallback>
            <p:pic>
              <p:nvPicPr>
                <p:cNvPr id="48130" name="Freihand 48129">
                  <a:extLst>
                    <a:ext uri="{FF2B5EF4-FFF2-40B4-BE49-F238E27FC236}">
                      <a16:creationId xmlns:a16="http://schemas.microsoft.com/office/drawing/2014/main" id="{065A9276-84F5-8356-2A73-6BCC38365EC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74178" y="5153302"/>
                  <a:ext cx="3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135" name="Freihand 48134">
                  <a:extLst>
                    <a:ext uri="{FF2B5EF4-FFF2-40B4-BE49-F238E27FC236}">
                      <a16:creationId xmlns:a16="http://schemas.microsoft.com/office/drawing/2014/main" id="{1DFB47E4-6494-7C3F-BC96-3EC92C12E7D5}"/>
                    </a:ext>
                  </a:extLst>
                </p14:cNvPr>
                <p14:cNvContentPartPr/>
                <p14:nvPr/>
              </p14:nvContentPartPr>
              <p14:xfrm>
                <a:off x="5496218" y="5652262"/>
                <a:ext cx="250200" cy="238680"/>
              </p14:xfrm>
            </p:contentPart>
          </mc:Choice>
          <mc:Fallback>
            <p:pic>
              <p:nvPicPr>
                <p:cNvPr id="48135" name="Freihand 48134">
                  <a:extLst>
                    <a:ext uri="{FF2B5EF4-FFF2-40B4-BE49-F238E27FC236}">
                      <a16:creationId xmlns:a16="http://schemas.microsoft.com/office/drawing/2014/main" id="{1DFB47E4-6494-7C3F-BC96-3EC92C12E7D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87578" y="5643262"/>
                  <a:ext cx="267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136" name="Freihand 48135">
                  <a:extLst>
                    <a:ext uri="{FF2B5EF4-FFF2-40B4-BE49-F238E27FC236}">
                      <a16:creationId xmlns:a16="http://schemas.microsoft.com/office/drawing/2014/main" id="{3300842C-9A2F-3F98-1DC5-65F532278D06}"/>
                    </a:ext>
                  </a:extLst>
                </p14:cNvPr>
                <p14:cNvContentPartPr/>
                <p14:nvPr/>
              </p14:nvContentPartPr>
              <p14:xfrm>
                <a:off x="5714018" y="5685022"/>
                <a:ext cx="127080" cy="172080"/>
              </p14:xfrm>
            </p:contentPart>
          </mc:Choice>
          <mc:Fallback>
            <p:pic>
              <p:nvPicPr>
                <p:cNvPr id="48136" name="Freihand 48135">
                  <a:extLst>
                    <a:ext uri="{FF2B5EF4-FFF2-40B4-BE49-F238E27FC236}">
                      <a16:creationId xmlns:a16="http://schemas.microsoft.com/office/drawing/2014/main" id="{3300842C-9A2F-3F98-1DC5-65F532278D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05378" y="5676382"/>
                  <a:ext cx="144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137" name="Freihand 48136">
                  <a:extLst>
                    <a:ext uri="{FF2B5EF4-FFF2-40B4-BE49-F238E27FC236}">
                      <a16:creationId xmlns:a16="http://schemas.microsoft.com/office/drawing/2014/main" id="{F5EA65ED-67B3-68B0-D882-9726343C50CB}"/>
                    </a:ext>
                  </a:extLst>
                </p14:cNvPr>
                <p14:cNvContentPartPr/>
                <p14:nvPr/>
              </p14:nvContentPartPr>
              <p14:xfrm>
                <a:off x="6050258" y="5337982"/>
                <a:ext cx="270360" cy="273600"/>
              </p14:xfrm>
            </p:contentPart>
          </mc:Choice>
          <mc:Fallback>
            <p:pic>
              <p:nvPicPr>
                <p:cNvPr id="48137" name="Freihand 48136">
                  <a:extLst>
                    <a:ext uri="{FF2B5EF4-FFF2-40B4-BE49-F238E27FC236}">
                      <a16:creationId xmlns:a16="http://schemas.microsoft.com/office/drawing/2014/main" id="{F5EA65ED-67B3-68B0-D882-9726343C50C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41258" y="5329342"/>
                  <a:ext cx="288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138" name="Freihand 48137">
                  <a:extLst>
                    <a:ext uri="{FF2B5EF4-FFF2-40B4-BE49-F238E27FC236}">
                      <a16:creationId xmlns:a16="http://schemas.microsoft.com/office/drawing/2014/main" id="{0D10D0C6-7BAA-6C8E-D7F7-D8B1A5E43CF2}"/>
                    </a:ext>
                  </a:extLst>
                </p14:cNvPr>
                <p14:cNvContentPartPr/>
                <p14:nvPr/>
              </p14:nvContentPartPr>
              <p14:xfrm>
                <a:off x="6313058" y="5204422"/>
                <a:ext cx="288000" cy="172800"/>
              </p14:xfrm>
            </p:contentPart>
          </mc:Choice>
          <mc:Fallback>
            <p:pic>
              <p:nvPicPr>
                <p:cNvPr id="48138" name="Freihand 48137">
                  <a:extLst>
                    <a:ext uri="{FF2B5EF4-FFF2-40B4-BE49-F238E27FC236}">
                      <a16:creationId xmlns:a16="http://schemas.microsoft.com/office/drawing/2014/main" id="{0D10D0C6-7BAA-6C8E-D7F7-D8B1A5E43C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304058" y="5195782"/>
                  <a:ext cx="305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139" name="Freihand 48138">
                  <a:extLst>
                    <a:ext uri="{FF2B5EF4-FFF2-40B4-BE49-F238E27FC236}">
                      <a16:creationId xmlns:a16="http://schemas.microsoft.com/office/drawing/2014/main" id="{4D37C537-3D3F-F707-0605-4A624C8556A6}"/>
                    </a:ext>
                  </a:extLst>
                </p14:cNvPr>
                <p14:cNvContentPartPr/>
                <p14:nvPr/>
              </p14:nvContentPartPr>
              <p14:xfrm>
                <a:off x="6623018" y="5150422"/>
                <a:ext cx="267480" cy="149760"/>
              </p14:xfrm>
            </p:contentPart>
          </mc:Choice>
          <mc:Fallback>
            <p:pic>
              <p:nvPicPr>
                <p:cNvPr id="48139" name="Freihand 48138">
                  <a:extLst>
                    <a:ext uri="{FF2B5EF4-FFF2-40B4-BE49-F238E27FC236}">
                      <a16:creationId xmlns:a16="http://schemas.microsoft.com/office/drawing/2014/main" id="{4D37C537-3D3F-F707-0605-4A624C8556A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14018" y="5141422"/>
                  <a:ext cx="285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140" name="Freihand 48139">
                  <a:extLst>
                    <a:ext uri="{FF2B5EF4-FFF2-40B4-BE49-F238E27FC236}">
                      <a16:creationId xmlns:a16="http://schemas.microsoft.com/office/drawing/2014/main" id="{77043A11-8386-DCE3-C960-C57AF5180BEB}"/>
                    </a:ext>
                  </a:extLst>
                </p14:cNvPr>
                <p14:cNvContentPartPr/>
                <p14:nvPr/>
              </p14:nvContentPartPr>
              <p14:xfrm>
                <a:off x="6811658" y="4991302"/>
                <a:ext cx="9000" cy="17280"/>
              </p14:xfrm>
            </p:contentPart>
          </mc:Choice>
          <mc:Fallback>
            <p:pic>
              <p:nvPicPr>
                <p:cNvPr id="48140" name="Freihand 48139">
                  <a:extLst>
                    <a:ext uri="{FF2B5EF4-FFF2-40B4-BE49-F238E27FC236}">
                      <a16:creationId xmlns:a16="http://schemas.microsoft.com/office/drawing/2014/main" id="{77043A11-8386-DCE3-C960-C57AF5180B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03018" y="4982662"/>
                  <a:ext cx="26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141" name="Freihand 48140">
                  <a:extLst>
                    <a:ext uri="{FF2B5EF4-FFF2-40B4-BE49-F238E27FC236}">
                      <a16:creationId xmlns:a16="http://schemas.microsoft.com/office/drawing/2014/main" id="{2F8BA3F4-1439-6BA1-D813-9033FA939177}"/>
                    </a:ext>
                  </a:extLst>
                </p14:cNvPr>
                <p14:cNvContentPartPr/>
                <p14:nvPr/>
              </p14:nvContentPartPr>
              <p14:xfrm>
                <a:off x="6849098" y="4931182"/>
                <a:ext cx="203760" cy="214200"/>
              </p14:xfrm>
            </p:contentPart>
          </mc:Choice>
          <mc:Fallback>
            <p:pic>
              <p:nvPicPr>
                <p:cNvPr id="48141" name="Freihand 48140">
                  <a:extLst>
                    <a:ext uri="{FF2B5EF4-FFF2-40B4-BE49-F238E27FC236}">
                      <a16:creationId xmlns:a16="http://schemas.microsoft.com/office/drawing/2014/main" id="{2F8BA3F4-1439-6BA1-D813-9033FA93917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40098" y="4922182"/>
                  <a:ext cx="221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8142" name="Freihand 48141">
                  <a:extLst>
                    <a:ext uri="{FF2B5EF4-FFF2-40B4-BE49-F238E27FC236}">
                      <a16:creationId xmlns:a16="http://schemas.microsoft.com/office/drawing/2014/main" id="{8F8344B3-6098-9E2B-1F9C-B0743883CE50}"/>
                    </a:ext>
                  </a:extLst>
                </p14:cNvPr>
                <p14:cNvContentPartPr/>
                <p14:nvPr/>
              </p14:nvContentPartPr>
              <p14:xfrm>
                <a:off x="7056458" y="4901302"/>
                <a:ext cx="263520" cy="177840"/>
              </p14:xfrm>
            </p:contentPart>
          </mc:Choice>
          <mc:Fallback>
            <p:pic>
              <p:nvPicPr>
                <p:cNvPr id="48142" name="Freihand 48141">
                  <a:extLst>
                    <a:ext uri="{FF2B5EF4-FFF2-40B4-BE49-F238E27FC236}">
                      <a16:creationId xmlns:a16="http://schemas.microsoft.com/office/drawing/2014/main" id="{8F8344B3-6098-9E2B-1F9C-B0743883CE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47458" y="4892662"/>
                  <a:ext cx="281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8143" name="Freihand 48142">
                  <a:extLst>
                    <a:ext uri="{FF2B5EF4-FFF2-40B4-BE49-F238E27FC236}">
                      <a16:creationId xmlns:a16="http://schemas.microsoft.com/office/drawing/2014/main" id="{62D6B3D5-F8A6-C481-7C0E-D3B92C55A805}"/>
                    </a:ext>
                  </a:extLst>
                </p14:cNvPr>
                <p14:cNvContentPartPr/>
                <p14:nvPr/>
              </p14:nvContentPartPr>
              <p14:xfrm>
                <a:off x="7353818" y="4797262"/>
                <a:ext cx="171720" cy="129240"/>
              </p14:xfrm>
            </p:contentPart>
          </mc:Choice>
          <mc:Fallback>
            <p:pic>
              <p:nvPicPr>
                <p:cNvPr id="48143" name="Freihand 48142">
                  <a:extLst>
                    <a:ext uri="{FF2B5EF4-FFF2-40B4-BE49-F238E27FC236}">
                      <a16:creationId xmlns:a16="http://schemas.microsoft.com/office/drawing/2014/main" id="{62D6B3D5-F8A6-C481-7C0E-D3B92C55A80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45178" y="4788262"/>
                  <a:ext cx="189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144" name="Freihand 48143">
                  <a:extLst>
                    <a:ext uri="{FF2B5EF4-FFF2-40B4-BE49-F238E27FC236}">
                      <a16:creationId xmlns:a16="http://schemas.microsoft.com/office/drawing/2014/main" id="{0CB6CE7D-4B8E-DE37-EC08-1EB4B49A3AD2}"/>
                    </a:ext>
                  </a:extLst>
                </p14:cNvPr>
                <p14:cNvContentPartPr/>
                <p14:nvPr/>
              </p14:nvContentPartPr>
              <p14:xfrm>
                <a:off x="7585298" y="4692862"/>
                <a:ext cx="214560" cy="113040"/>
              </p14:xfrm>
            </p:contentPart>
          </mc:Choice>
          <mc:Fallback>
            <p:pic>
              <p:nvPicPr>
                <p:cNvPr id="48144" name="Freihand 48143">
                  <a:extLst>
                    <a:ext uri="{FF2B5EF4-FFF2-40B4-BE49-F238E27FC236}">
                      <a16:creationId xmlns:a16="http://schemas.microsoft.com/office/drawing/2014/main" id="{0CB6CE7D-4B8E-DE37-EC08-1EB4B49A3AD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76298" y="4683862"/>
                  <a:ext cx="232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147" name="Freihand 48146">
                  <a:extLst>
                    <a:ext uri="{FF2B5EF4-FFF2-40B4-BE49-F238E27FC236}">
                      <a16:creationId xmlns:a16="http://schemas.microsoft.com/office/drawing/2014/main" id="{252FC5F9-0EFB-1CA6-D8C9-7D936428C80B}"/>
                    </a:ext>
                  </a:extLst>
                </p14:cNvPr>
                <p14:cNvContentPartPr/>
                <p14:nvPr/>
              </p14:nvContentPartPr>
              <p14:xfrm>
                <a:off x="4278698" y="6010462"/>
                <a:ext cx="15840" cy="187560"/>
              </p14:xfrm>
            </p:contentPart>
          </mc:Choice>
          <mc:Fallback>
            <p:pic>
              <p:nvPicPr>
                <p:cNvPr id="48147" name="Freihand 48146">
                  <a:extLst>
                    <a:ext uri="{FF2B5EF4-FFF2-40B4-BE49-F238E27FC236}">
                      <a16:creationId xmlns:a16="http://schemas.microsoft.com/office/drawing/2014/main" id="{252FC5F9-0EFB-1CA6-D8C9-7D936428C80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270058" y="6001822"/>
                  <a:ext cx="33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148" name="Freihand 48147">
                  <a:extLst>
                    <a:ext uri="{FF2B5EF4-FFF2-40B4-BE49-F238E27FC236}">
                      <a16:creationId xmlns:a16="http://schemas.microsoft.com/office/drawing/2014/main" id="{DEC2130E-3915-FC06-6095-12301E91FAB1}"/>
                    </a:ext>
                  </a:extLst>
                </p14:cNvPr>
                <p14:cNvContentPartPr/>
                <p14:nvPr/>
              </p14:nvContentPartPr>
              <p14:xfrm>
                <a:off x="4147658" y="5864302"/>
                <a:ext cx="246600" cy="237600"/>
              </p14:xfrm>
            </p:contentPart>
          </mc:Choice>
          <mc:Fallback>
            <p:pic>
              <p:nvPicPr>
                <p:cNvPr id="48148" name="Freihand 48147">
                  <a:extLst>
                    <a:ext uri="{FF2B5EF4-FFF2-40B4-BE49-F238E27FC236}">
                      <a16:creationId xmlns:a16="http://schemas.microsoft.com/office/drawing/2014/main" id="{DEC2130E-3915-FC06-6095-12301E91FA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38658" y="5855302"/>
                  <a:ext cx="264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8149" name="Freihand 48148">
                  <a:extLst>
                    <a:ext uri="{FF2B5EF4-FFF2-40B4-BE49-F238E27FC236}">
                      <a16:creationId xmlns:a16="http://schemas.microsoft.com/office/drawing/2014/main" id="{410E87E2-A403-31A8-90C5-2C518CB2BD79}"/>
                    </a:ext>
                  </a:extLst>
                </p14:cNvPr>
                <p14:cNvContentPartPr/>
                <p14:nvPr/>
              </p14:nvContentPartPr>
              <p14:xfrm>
                <a:off x="3900698" y="6420502"/>
                <a:ext cx="205920" cy="231120"/>
              </p14:xfrm>
            </p:contentPart>
          </mc:Choice>
          <mc:Fallback>
            <p:pic>
              <p:nvPicPr>
                <p:cNvPr id="48149" name="Freihand 48148">
                  <a:extLst>
                    <a:ext uri="{FF2B5EF4-FFF2-40B4-BE49-F238E27FC236}">
                      <a16:creationId xmlns:a16="http://schemas.microsoft.com/office/drawing/2014/main" id="{410E87E2-A403-31A8-90C5-2C518CB2BD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91698" y="6411862"/>
                  <a:ext cx="2235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8150" name="Freihand 48149">
                  <a:extLst>
                    <a:ext uri="{FF2B5EF4-FFF2-40B4-BE49-F238E27FC236}">
                      <a16:creationId xmlns:a16="http://schemas.microsoft.com/office/drawing/2014/main" id="{6BB964A2-2DD0-9CF8-1E1F-92244638819A}"/>
                    </a:ext>
                  </a:extLst>
                </p14:cNvPr>
                <p14:cNvContentPartPr/>
                <p14:nvPr/>
              </p14:nvContentPartPr>
              <p14:xfrm>
                <a:off x="4133978" y="6408622"/>
                <a:ext cx="455040" cy="165960"/>
              </p14:xfrm>
            </p:contentPart>
          </mc:Choice>
          <mc:Fallback>
            <p:pic>
              <p:nvPicPr>
                <p:cNvPr id="48150" name="Freihand 48149">
                  <a:extLst>
                    <a:ext uri="{FF2B5EF4-FFF2-40B4-BE49-F238E27FC236}">
                      <a16:creationId xmlns:a16="http://schemas.microsoft.com/office/drawing/2014/main" id="{6BB964A2-2DD0-9CF8-1E1F-9224463881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24978" y="6399622"/>
                  <a:ext cx="472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151" name="Freihand 48150">
                  <a:extLst>
                    <a:ext uri="{FF2B5EF4-FFF2-40B4-BE49-F238E27FC236}">
                      <a16:creationId xmlns:a16="http://schemas.microsoft.com/office/drawing/2014/main" id="{8189427E-B7BE-A772-D38B-B7BAE7B0596D}"/>
                    </a:ext>
                  </a:extLst>
                </p14:cNvPr>
                <p14:cNvContentPartPr/>
                <p14:nvPr/>
              </p14:nvContentPartPr>
              <p14:xfrm>
                <a:off x="4536818" y="6341302"/>
                <a:ext cx="239760" cy="111240"/>
              </p14:xfrm>
            </p:contentPart>
          </mc:Choice>
          <mc:Fallback>
            <p:pic>
              <p:nvPicPr>
                <p:cNvPr id="48151" name="Freihand 48150">
                  <a:extLst>
                    <a:ext uri="{FF2B5EF4-FFF2-40B4-BE49-F238E27FC236}">
                      <a16:creationId xmlns:a16="http://schemas.microsoft.com/office/drawing/2014/main" id="{8189427E-B7BE-A772-D38B-B7BAE7B0596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28178" y="6332302"/>
                  <a:ext cx="257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8152" name="Freihand 48151">
                  <a:extLst>
                    <a:ext uri="{FF2B5EF4-FFF2-40B4-BE49-F238E27FC236}">
                      <a16:creationId xmlns:a16="http://schemas.microsoft.com/office/drawing/2014/main" id="{2404C2D2-616D-EDFC-AF00-4F358726D6DB}"/>
                    </a:ext>
                  </a:extLst>
                </p14:cNvPr>
                <p14:cNvContentPartPr/>
                <p14:nvPr/>
              </p14:nvContentPartPr>
              <p14:xfrm>
                <a:off x="4857938" y="6322942"/>
                <a:ext cx="339840" cy="111240"/>
              </p14:xfrm>
            </p:contentPart>
          </mc:Choice>
          <mc:Fallback>
            <p:pic>
              <p:nvPicPr>
                <p:cNvPr id="48152" name="Freihand 48151">
                  <a:extLst>
                    <a:ext uri="{FF2B5EF4-FFF2-40B4-BE49-F238E27FC236}">
                      <a16:creationId xmlns:a16="http://schemas.microsoft.com/office/drawing/2014/main" id="{2404C2D2-616D-EDFC-AF00-4F358726D6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848938" y="6313942"/>
                  <a:ext cx="357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8153" name="Freihand 48152">
                  <a:extLst>
                    <a:ext uri="{FF2B5EF4-FFF2-40B4-BE49-F238E27FC236}">
                      <a16:creationId xmlns:a16="http://schemas.microsoft.com/office/drawing/2014/main" id="{D817DC40-E9D1-7CC9-007E-5D7D850E6239}"/>
                    </a:ext>
                  </a:extLst>
                </p14:cNvPr>
                <p14:cNvContentPartPr/>
                <p14:nvPr/>
              </p14:nvContentPartPr>
              <p14:xfrm>
                <a:off x="5138378" y="6160222"/>
                <a:ext cx="167760" cy="217080"/>
              </p14:xfrm>
            </p:contentPart>
          </mc:Choice>
          <mc:Fallback>
            <p:pic>
              <p:nvPicPr>
                <p:cNvPr id="48153" name="Freihand 48152">
                  <a:extLst>
                    <a:ext uri="{FF2B5EF4-FFF2-40B4-BE49-F238E27FC236}">
                      <a16:creationId xmlns:a16="http://schemas.microsoft.com/office/drawing/2014/main" id="{D817DC40-E9D1-7CC9-007E-5D7D850E623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29738" y="6151222"/>
                  <a:ext cx="185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8154" name="Freihand 48153">
                  <a:extLst>
                    <a:ext uri="{FF2B5EF4-FFF2-40B4-BE49-F238E27FC236}">
                      <a16:creationId xmlns:a16="http://schemas.microsoft.com/office/drawing/2014/main" id="{EC0F896D-7441-5DC1-1DA3-53A407FA1D92}"/>
                    </a:ext>
                  </a:extLst>
                </p14:cNvPr>
                <p14:cNvContentPartPr/>
                <p14:nvPr/>
              </p14:nvContentPartPr>
              <p14:xfrm>
                <a:off x="5293178" y="6303502"/>
                <a:ext cx="37080" cy="26640"/>
              </p14:xfrm>
            </p:contentPart>
          </mc:Choice>
          <mc:Fallback>
            <p:pic>
              <p:nvPicPr>
                <p:cNvPr id="48154" name="Freihand 48153">
                  <a:extLst>
                    <a:ext uri="{FF2B5EF4-FFF2-40B4-BE49-F238E27FC236}">
                      <a16:creationId xmlns:a16="http://schemas.microsoft.com/office/drawing/2014/main" id="{EC0F896D-7441-5DC1-1DA3-53A407FA1D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84538" y="6294862"/>
                  <a:ext cx="54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8155" name="Freihand 48154">
                  <a:extLst>
                    <a:ext uri="{FF2B5EF4-FFF2-40B4-BE49-F238E27FC236}">
                      <a16:creationId xmlns:a16="http://schemas.microsoft.com/office/drawing/2014/main" id="{C3EB0180-B4F2-7B2D-049E-EF26B2408A17}"/>
                    </a:ext>
                  </a:extLst>
                </p14:cNvPr>
                <p14:cNvContentPartPr/>
                <p14:nvPr/>
              </p14:nvContentPartPr>
              <p14:xfrm>
                <a:off x="5393618" y="6241582"/>
                <a:ext cx="303480" cy="115920"/>
              </p14:xfrm>
            </p:contentPart>
          </mc:Choice>
          <mc:Fallback>
            <p:pic>
              <p:nvPicPr>
                <p:cNvPr id="48155" name="Freihand 48154">
                  <a:extLst>
                    <a:ext uri="{FF2B5EF4-FFF2-40B4-BE49-F238E27FC236}">
                      <a16:creationId xmlns:a16="http://schemas.microsoft.com/office/drawing/2014/main" id="{C3EB0180-B4F2-7B2D-049E-EF26B2408A1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84618" y="6232942"/>
                  <a:ext cx="321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8156" name="Freihand 48155">
                  <a:extLst>
                    <a:ext uri="{FF2B5EF4-FFF2-40B4-BE49-F238E27FC236}">
                      <a16:creationId xmlns:a16="http://schemas.microsoft.com/office/drawing/2014/main" id="{6E40114D-2994-673B-80FC-635230658B62}"/>
                    </a:ext>
                  </a:extLst>
                </p14:cNvPr>
                <p14:cNvContentPartPr/>
                <p14:nvPr/>
              </p14:nvContentPartPr>
              <p14:xfrm>
                <a:off x="5742098" y="6149422"/>
                <a:ext cx="250560" cy="112320"/>
              </p14:xfrm>
            </p:contentPart>
          </mc:Choice>
          <mc:Fallback>
            <p:pic>
              <p:nvPicPr>
                <p:cNvPr id="48156" name="Freihand 48155">
                  <a:extLst>
                    <a:ext uri="{FF2B5EF4-FFF2-40B4-BE49-F238E27FC236}">
                      <a16:creationId xmlns:a16="http://schemas.microsoft.com/office/drawing/2014/main" id="{6E40114D-2994-673B-80FC-635230658B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33458" y="6140782"/>
                  <a:ext cx="268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8157" name="Freihand 48156">
                  <a:extLst>
                    <a:ext uri="{FF2B5EF4-FFF2-40B4-BE49-F238E27FC236}">
                      <a16:creationId xmlns:a16="http://schemas.microsoft.com/office/drawing/2014/main" id="{D061487C-FD27-6F0B-CFE5-A67AD98BBB87}"/>
                    </a:ext>
                  </a:extLst>
                </p14:cNvPr>
                <p14:cNvContentPartPr/>
                <p14:nvPr/>
              </p14:nvContentPartPr>
              <p14:xfrm>
                <a:off x="6088778" y="6051502"/>
                <a:ext cx="209520" cy="124560"/>
              </p14:xfrm>
            </p:contentPart>
          </mc:Choice>
          <mc:Fallback>
            <p:pic>
              <p:nvPicPr>
                <p:cNvPr id="48157" name="Freihand 48156">
                  <a:extLst>
                    <a:ext uri="{FF2B5EF4-FFF2-40B4-BE49-F238E27FC236}">
                      <a16:creationId xmlns:a16="http://schemas.microsoft.com/office/drawing/2014/main" id="{D061487C-FD27-6F0B-CFE5-A67AD98BBB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80138" y="6042862"/>
                  <a:ext cx="227160" cy="1422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VGR </a:t>
            </a: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Deutschland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7238B4-5CD3-6056-56CB-DD1A913ED15C}"/>
              </a:ext>
            </a:extLst>
          </p:cNvPr>
          <p:cNvSpPr txBox="1"/>
          <p:nvPr/>
        </p:nvSpPr>
        <p:spPr>
          <a:xfrm>
            <a:off x="143839" y="4226929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Quelle: Destatis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850EF6-7AC6-5349-7B34-7D2FB60A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541"/>
            <a:ext cx="8949534" cy="36869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4267201" y="115999"/>
            <a:ext cx="370747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Entstehungsrechnung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3" y="755419"/>
            <a:ext cx="8456613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89B4D48-7ED3-4BE9-8CAD-4BBCEBCE1C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62060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Bruttowertschöpfung </a:t>
            </a: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Deutschland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4083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Destatis, jeweilige Preise, Mrd. 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F02019-1622-3954-D10E-599B86C93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61" y="799295"/>
            <a:ext cx="7951853" cy="47795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0"/>
            <a:ext cx="6901329" cy="86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Entwicklung der nominalen Anteile an der Bruttowertschöpfung (Deutschland)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2550630" y="5987449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r>
              <a:rPr lang="de-DE" altLang="de-DE" sz="1400" dirty="0"/>
              <a:t>, jeweilige Preise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88C580-9DD5-6066-93A0-302B5452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3" y="974765"/>
            <a:ext cx="7929677" cy="45630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Verwendungsrechnung 2022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5497657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371737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121546" y="3872438"/>
            <a:ext cx="18839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Außenbeitrag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5542107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121546" y="2554867"/>
            <a:ext cx="18979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Bruttoanlage-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 err="1">
                <a:cs typeface="Times New Roman" pitchFamily="18" charset="0"/>
              </a:rPr>
              <a:t>investitionen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124720" y="1402341"/>
            <a:ext cx="121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>
                <a:cs typeface="Times New Roman" pitchFamily="18" charset="0"/>
              </a:rPr>
              <a:t>Konsum</a:t>
            </a: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5590421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Destatis , jeweilige Preise, 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6C40902-84C6-5ADC-0DAB-0836DD964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3" y="1067484"/>
            <a:ext cx="5517794" cy="39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Anteile der Verwendungskomponenten am Bruttoinlandsprodukt (Deutschland)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5354320"/>
            <a:ext cx="25529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r>
              <a:rPr lang="de-DE" altLang="de-DE" sz="1400" dirty="0"/>
              <a:t>, jeweilige Preise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455FCE-8571-AE88-0873-15D0C91E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1" y="912194"/>
            <a:ext cx="7712023" cy="44421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367214" y="215752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Verteilungsrechnung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Verteilungsrechnung fragt nach den verschiedenen Einkommensarten,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aus denen sich das Volkseinkommen zusammensetzt.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Grundsätzlich wird dabei zwischen </a:t>
            </a:r>
            <a:r>
              <a:rPr lang="de-DE" altLang="de-DE" sz="2300" b="1" dirty="0"/>
              <a:t>Lohneinkommen und </a:t>
            </a:r>
            <a:r>
              <a:rPr lang="de-DE" altLang="de-DE" sz="2300" b="1" dirty="0" err="1"/>
              <a:t>Gewinnein</a:t>
            </a:r>
            <a:r>
              <a:rPr lang="de-DE" altLang="de-DE" sz="2300" b="1" dirty="0"/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 dirty="0"/>
              <a:t>kommen</a:t>
            </a:r>
            <a:r>
              <a:rPr lang="de-DE" altLang="de-DE" sz="2300" dirty="0"/>
              <a:t> unterschieden. Als Maß für die Einkommensaufteilung wird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</a:t>
            </a:r>
            <a:r>
              <a:rPr lang="de-DE" altLang="de-DE" sz="2300" b="1" dirty="0"/>
              <a:t>Lohnquote</a:t>
            </a:r>
            <a:r>
              <a:rPr lang="de-DE" altLang="de-DE" sz="2300" dirty="0"/>
              <a:t> verwendet.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		Arbeitnehmerentgelt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Lohnquote =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		   Volkseinkommen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Die Lohnquote berücksichtigt aber keine strukturellen Schwankungen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am Arbeitsmarkt, falls beispielsweise der Anteil der Selbstständigen an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allen Erwerbstätigen sinkt. Dies berücksichtigt die </a:t>
            </a:r>
            <a:r>
              <a:rPr lang="de-DE" altLang="de-DE" sz="2300" b="1" dirty="0"/>
              <a:t>bereinigte Lohnquote.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Sie wird berechnet, indem von einem konstanten Verhältnis von Arbeitnehmern zu Selbständigen ausgegangen wird.</a:t>
            </a:r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579026" y="3713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Verteilungsrechnung: Entwicklung der Lohnquote (Deutschland)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382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 dirty="0"/>
              <a:t>Quelle: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9BE5F9-32E9-970A-861C-E8F0BF00F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0914"/>
            <a:ext cx="8391304" cy="45392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 dirty="0">
                <a:solidFill>
                  <a:srgbClr val="000000"/>
                </a:solidFill>
              </a:rPr>
              <a:t>Der moderne Wirtschaftskreislauf – allgemein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Bildung von </a:t>
            </a:r>
            <a:r>
              <a:rPr lang="de-DE" sz="2177" b="1" dirty="0">
                <a:solidFill>
                  <a:srgbClr val="000000"/>
                </a:solidFill>
              </a:rPr>
              <a:t>vier Sektoren</a:t>
            </a:r>
            <a:r>
              <a:rPr lang="de-DE" sz="2177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	Haushalte (H), Staat (S), Unternehmen (U), Ausland 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7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Der Wirtschaftskreislauf wird über den Pol der </a:t>
            </a:r>
            <a:r>
              <a:rPr lang="de-DE" sz="2177" b="1" dirty="0">
                <a:solidFill>
                  <a:srgbClr val="000000"/>
                </a:solidFill>
              </a:rPr>
              <a:t>Vermögensveränderung</a:t>
            </a:r>
            <a:r>
              <a:rPr lang="de-DE" sz="2177" dirty="0">
                <a:solidFill>
                  <a:srgbClr val="000000"/>
                </a:solidFill>
              </a:rPr>
              <a:t> (VÄ) geschlossen. Über diesen laufen die Ersparnisse und Investitionen der Sektoren bzw. die Forderungen oder Verbindlichkeiten gegenüber dem Ausland.</a:t>
            </a: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Die Pfeile repräsentieren die Geldströme zwischen den Polen</a:t>
            </a: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 dirty="0">
                <a:solidFill>
                  <a:srgbClr val="000000"/>
                </a:solidFill>
              </a:rPr>
              <a:t>Ein Wirtschaftskreislauf gilt als geschlossen, wenn an jedem Pol die Summe der Zuflüsse der Summe der Abflüsse entspricht (Kreislaufaxiom!).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→ d.h. alle relevanten Ströme sind berücksichtigt.</a:t>
            </a:r>
            <a:r>
              <a:rPr lang="de-DE" sz="2177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922B742-63A5-72B6-88C3-4BC5AC14975A}"/>
                  </a:ext>
                </a:extLst>
              </p14:cNvPr>
              <p14:cNvContentPartPr/>
              <p14:nvPr/>
            </p14:nvContentPartPr>
            <p14:xfrm>
              <a:off x="3925898" y="1427302"/>
              <a:ext cx="1765800" cy="100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922B742-63A5-72B6-88C3-4BC5AC1497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7258" y="1418302"/>
                <a:ext cx="1783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0D6C742-E02A-EBCE-633F-74C59AD0404F}"/>
                  </a:ext>
                </a:extLst>
              </p14:cNvPr>
              <p14:cNvContentPartPr/>
              <p14:nvPr/>
            </p14:nvContentPartPr>
            <p14:xfrm>
              <a:off x="878498" y="1456822"/>
              <a:ext cx="1764360" cy="61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0D6C742-E02A-EBCE-633F-74C59AD040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9858" y="1448182"/>
                <a:ext cx="17820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375CDEB-D8F9-0430-6CF2-A56905489169}"/>
                  </a:ext>
                </a:extLst>
              </p14:cNvPr>
              <p14:cNvContentPartPr/>
              <p14:nvPr/>
            </p14:nvContentPartPr>
            <p14:xfrm>
              <a:off x="2750858" y="1456102"/>
              <a:ext cx="834840" cy="58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375CDEB-D8F9-0430-6CF2-A569054891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2218" y="1447462"/>
                <a:ext cx="852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1580243-D8B5-EF9F-87B4-2869CF7E3ED1}"/>
                  </a:ext>
                </a:extLst>
              </p14:cNvPr>
              <p14:cNvContentPartPr/>
              <p14:nvPr/>
            </p14:nvContentPartPr>
            <p14:xfrm>
              <a:off x="5819858" y="1518382"/>
              <a:ext cx="1458360" cy="410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1580243-D8B5-EF9F-87B4-2869CF7E3E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1218" y="1509382"/>
                <a:ext cx="1476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2833611-9152-A22A-99DC-119AF9E52382}"/>
                  </a:ext>
                </a:extLst>
              </p14:cNvPr>
              <p14:cNvContentPartPr/>
              <p14:nvPr/>
            </p14:nvContentPartPr>
            <p14:xfrm>
              <a:off x="6242498" y="2115262"/>
              <a:ext cx="3304440" cy="53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2833611-9152-A22A-99DC-119AF9E523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33498" y="2106262"/>
                <a:ext cx="3322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5AC9637-501B-B849-0622-8C25E14B4E59}"/>
                  </a:ext>
                </a:extLst>
              </p14:cNvPr>
              <p14:cNvContentPartPr/>
              <p14:nvPr/>
            </p14:nvContentPartPr>
            <p14:xfrm>
              <a:off x="5921018" y="1400662"/>
              <a:ext cx="3521880" cy="9622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5AC9637-501B-B849-0622-8C25E14B4E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12378" y="1391662"/>
                <a:ext cx="3539520" cy="9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A084698-D800-AF8A-A5FF-938DEF4E2101}"/>
                  </a:ext>
                </a:extLst>
              </p14:cNvPr>
              <p14:cNvContentPartPr/>
              <p14:nvPr/>
            </p14:nvContentPartPr>
            <p14:xfrm>
              <a:off x="3649418" y="3383902"/>
              <a:ext cx="1933560" cy="658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A084698-D800-AF8A-A5FF-938DEF4E210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0418" y="3374902"/>
                <a:ext cx="1951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7C624D5-F565-BDE1-774A-90121034F795}"/>
                  </a:ext>
                </a:extLst>
              </p14:cNvPr>
              <p14:cNvContentPartPr/>
              <p14:nvPr/>
            </p14:nvContentPartPr>
            <p14:xfrm>
              <a:off x="9147338" y="4125142"/>
              <a:ext cx="2156400" cy="54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7C624D5-F565-BDE1-774A-90121034F7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38338" y="4116502"/>
                <a:ext cx="21740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E84256-2122-9CCD-F73F-CEE745687605}"/>
              </a:ext>
            </a:extLst>
          </p:cNvPr>
          <p:cNvGrpSpPr/>
          <p:nvPr/>
        </p:nvGrpSpPr>
        <p:grpSpPr>
          <a:xfrm>
            <a:off x="804698" y="3955942"/>
            <a:ext cx="6228720" cy="775440"/>
            <a:chOff x="804698" y="3955942"/>
            <a:chExt cx="622872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71A16DF-3FE7-89C2-93C4-64112AE81F9B}"/>
                    </a:ext>
                  </a:extLst>
                </p14:cNvPr>
                <p14:cNvContentPartPr/>
                <p14:nvPr/>
              </p14:nvContentPartPr>
              <p14:xfrm>
                <a:off x="804698" y="4493782"/>
                <a:ext cx="5248080" cy="11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71A16DF-3FE7-89C2-93C4-64112AE81F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6058" y="4484782"/>
                  <a:ext cx="5265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82E780F-50A4-3888-3E26-F9A02BE50E24}"/>
                    </a:ext>
                  </a:extLst>
                </p14:cNvPr>
                <p14:cNvContentPartPr/>
                <p14:nvPr/>
              </p14:nvContentPartPr>
              <p14:xfrm>
                <a:off x="4206338" y="3955942"/>
                <a:ext cx="2827080" cy="775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82E780F-50A4-3888-3E26-F9A02BE50E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97698" y="3947302"/>
                  <a:ext cx="2844720" cy="79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E5E56C2-20BB-7F75-7EDB-B89F2AF140A8}"/>
                  </a:ext>
                </a:extLst>
              </p14:cNvPr>
              <p14:cNvContentPartPr/>
              <p14:nvPr/>
            </p14:nvContentPartPr>
            <p14:xfrm>
              <a:off x="791378" y="5516182"/>
              <a:ext cx="5193360" cy="1915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E5E56C2-20BB-7F75-7EDB-B89F2AF140A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2378" y="5507182"/>
                <a:ext cx="5211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44CACB9-EB6D-C55F-2F86-8D5A97AA78BF}"/>
                  </a:ext>
                </a:extLst>
              </p14:cNvPr>
              <p14:cNvContentPartPr/>
              <p14:nvPr/>
            </p14:nvContentPartPr>
            <p14:xfrm>
              <a:off x="724418" y="1015102"/>
              <a:ext cx="1975320" cy="6386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44CACB9-EB6D-C55F-2F86-8D5A97AA78B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5778" y="1006462"/>
                <a:ext cx="199296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2F13854-75CC-78A9-0B83-86BB1D60046E}"/>
                  </a:ext>
                </a:extLst>
              </p14:cNvPr>
              <p14:cNvContentPartPr/>
              <p14:nvPr/>
            </p14:nvContentPartPr>
            <p14:xfrm>
              <a:off x="3570938" y="948862"/>
              <a:ext cx="2325960" cy="6429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2F13854-75CC-78A9-0B83-86BB1D60046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61938" y="939862"/>
                <a:ext cx="234360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F7C5CC9-96EE-3EAA-D476-C0E3FE06700F}"/>
                  </a:ext>
                </a:extLst>
              </p14:cNvPr>
              <p14:cNvContentPartPr/>
              <p14:nvPr/>
            </p14:nvContentPartPr>
            <p14:xfrm>
              <a:off x="2531258" y="935542"/>
              <a:ext cx="1160280" cy="721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F7C5CC9-96EE-3EAA-D476-C0E3FE06700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22258" y="926542"/>
                <a:ext cx="117792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60AE49B-50DC-01EA-B22F-786144234CC7}"/>
                  </a:ext>
                </a:extLst>
              </p14:cNvPr>
              <p14:cNvContentPartPr/>
              <p14:nvPr/>
            </p14:nvContentPartPr>
            <p14:xfrm>
              <a:off x="5675498" y="906742"/>
              <a:ext cx="1281240" cy="5472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60AE49B-50DC-01EA-B22F-786144234CC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66498" y="897742"/>
                <a:ext cx="129888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294CD99-E2BA-079F-4000-79391DD9E0DF}"/>
                  </a:ext>
                </a:extLst>
              </p14:cNvPr>
              <p14:cNvContentPartPr/>
              <p14:nvPr/>
            </p14:nvContentPartPr>
            <p14:xfrm>
              <a:off x="6112538" y="985582"/>
              <a:ext cx="954360" cy="5875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294CD99-E2BA-079F-4000-79391DD9E0D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03898" y="976582"/>
                <a:ext cx="9720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82BA8D77-7669-AA07-794D-BEBD93F684D7}"/>
                  </a:ext>
                </a:extLst>
              </p14:cNvPr>
              <p14:cNvContentPartPr/>
              <p14:nvPr/>
            </p14:nvContentPartPr>
            <p14:xfrm>
              <a:off x="3262418" y="627022"/>
              <a:ext cx="2560680" cy="1004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82BA8D77-7669-AA07-794D-BEBD93F684D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53418" y="618022"/>
                <a:ext cx="25783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4002527-166F-AE57-525D-6E42E035A91F}"/>
                  </a:ext>
                </a:extLst>
              </p14:cNvPr>
              <p14:cNvContentPartPr/>
              <p14:nvPr/>
            </p14:nvContentPartPr>
            <p14:xfrm>
              <a:off x="5879978" y="1476622"/>
              <a:ext cx="3647160" cy="8758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4002527-166F-AE57-525D-6E42E035A91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1338" y="1467622"/>
                <a:ext cx="366480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AA53F9C-DFC4-7E42-ECDA-C56D960B8F4F}"/>
                  </a:ext>
                </a:extLst>
              </p14:cNvPr>
              <p14:cNvContentPartPr/>
              <p14:nvPr/>
            </p14:nvContentPartPr>
            <p14:xfrm>
              <a:off x="10913858" y="292942"/>
              <a:ext cx="14760" cy="216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AA53F9C-DFC4-7E42-ECDA-C56D960B8F4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905218" y="284302"/>
                <a:ext cx="324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B9FDEEB5-9DBD-EF50-57DE-09335EE7EC00}"/>
              </a:ext>
            </a:extLst>
          </p:cNvPr>
          <p:cNvGrpSpPr/>
          <p:nvPr/>
        </p:nvGrpSpPr>
        <p:grpSpPr>
          <a:xfrm>
            <a:off x="7818578" y="429742"/>
            <a:ext cx="3724200" cy="1294560"/>
            <a:chOff x="7818578" y="429742"/>
            <a:chExt cx="3724200" cy="12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BEFEE10-EF8B-82EB-80B4-6E7FC097C0DD}"/>
                    </a:ext>
                  </a:extLst>
                </p14:cNvPr>
                <p14:cNvContentPartPr/>
                <p14:nvPr/>
              </p14:nvContentPartPr>
              <p14:xfrm>
                <a:off x="7935578" y="1407142"/>
                <a:ext cx="180000" cy="253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BEFEE10-EF8B-82EB-80B4-6E7FC097C0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26938" y="1398142"/>
                  <a:ext cx="197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2340CF2-DD8D-F009-1014-16B9FC04B3CE}"/>
                    </a:ext>
                  </a:extLst>
                </p14:cNvPr>
                <p14:cNvContentPartPr/>
                <p14:nvPr/>
              </p14:nvContentPartPr>
              <p14:xfrm>
                <a:off x="8330858" y="1068022"/>
                <a:ext cx="88560" cy="9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2340CF2-DD8D-F009-1014-16B9FC04B3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22218" y="1059382"/>
                  <a:ext cx="106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104E30C-CE92-6651-6228-FD09100AD19A}"/>
                    </a:ext>
                  </a:extLst>
                </p14:cNvPr>
                <p14:cNvContentPartPr/>
                <p14:nvPr/>
              </p14:nvContentPartPr>
              <p14:xfrm>
                <a:off x="7818578" y="1417222"/>
                <a:ext cx="293040" cy="307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104E30C-CE92-6651-6228-FD09100AD19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09578" y="1408582"/>
                  <a:ext cx="3106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2E0C6D7-AA35-CF88-38EF-F1C9428AD88D}"/>
                    </a:ext>
                  </a:extLst>
                </p14:cNvPr>
                <p14:cNvContentPartPr/>
                <p14:nvPr/>
              </p14:nvContentPartPr>
              <p14:xfrm>
                <a:off x="8034578" y="1098982"/>
                <a:ext cx="394920" cy="4809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2E0C6D7-AA35-CF88-38EF-F1C9428AD8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25938" y="1089982"/>
                  <a:ext cx="4125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E395A6-C4AE-C379-7D75-38C3EE70113F}"/>
                    </a:ext>
                  </a:extLst>
                </p14:cNvPr>
                <p14:cNvContentPartPr/>
                <p14:nvPr/>
              </p14:nvContentPartPr>
              <p14:xfrm>
                <a:off x="8088218" y="828622"/>
                <a:ext cx="256320" cy="119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E395A6-C4AE-C379-7D75-38C3EE7011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79578" y="819982"/>
                  <a:ext cx="273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4AEE087-F1E2-502D-A975-A1EA8E72865B}"/>
                    </a:ext>
                  </a:extLst>
                </p14:cNvPr>
                <p14:cNvContentPartPr/>
                <p14:nvPr/>
              </p14:nvContentPartPr>
              <p14:xfrm>
                <a:off x="8366858" y="677422"/>
                <a:ext cx="171720" cy="222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4AEE087-F1E2-502D-A975-A1EA8E72865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58218" y="668782"/>
                  <a:ext cx="189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B8E9D64-5989-BABF-AADF-373212238640}"/>
                    </a:ext>
                  </a:extLst>
                </p14:cNvPr>
                <p14:cNvContentPartPr/>
                <p14:nvPr/>
              </p14:nvContentPartPr>
              <p14:xfrm>
                <a:off x="8550458" y="756622"/>
                <a:ext cx="76680" cy="216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B8E9D64-5989-BABF-AADF-37321223864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41458" y="747622"/>
                  <a:ext cx="94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E514DAB-2328-2209-BB8C-561885781939}"/>
                    </a:ext>
                  </a:extLst>
                </p14:cNvPr>
                <p14:cNvContentPartPr/>
                <p14:nvPr/>
              </p14:nvContentPartPr>
              <p14:xfrm>
                <a:off x="8705978" y="808102"/>
                <a:ext cx="3600" cy="14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E514DAB-2328-2209-BB8C-5618857819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97338" y="799102"/>
                  <a:ext cx="2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365D2E4-26CC-13D6-A19F-525A0AFD61A3}"/>
                    </a:ext>
                  </a:extLst>
                </p14:cNvPr>
                <p14:cNvContentPartPr/>
                <p14:nvPr/>
              </p14:nvContentPartPr>
              <p14:xfrm>
                <a:off x="8898578" y="616582"/>
                <a:ext cx="200160" cy="273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365D2E4-26CC-13D6-A19F-525A0AFD61A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89578" y="607942"/>
                  <a:ext cx="2178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58A2469-B68E-42D4-E599-5A313C8D1A94}"/>
                    </a:ext>
                  </a:extLst>
                </p14:cNvPr>
                <p14:cNvContentPartPr/>
                <p14:nvPr/>
              </p14:nvContentPartPr>
              <p14:xfrm>
                <a:off x="8868698" y="732142"/>
                <a:ext cx="199080" cy="29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58A2469-B68E-42D4-E599-5A313C8D1A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59698" y="723502"/>
                  <a:ext cx="216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24736D1-8BA7-0786-B3CD-A08814E60989}"/>
                    </a:ext>
                  </a:extLst>
                </p14:cNvPr>
                <p14:cNvContentPartPr/>
                <p14:nvPr/>
              </p14:nvContentPartPr>
              <p14:xfrm>
                <a:off x="9113858" y="606862"/>
                <a:ext cx="223920" cy="205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24736D1-8BA7-0786-B3CD-A08814E609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05218" y="597862"/>
                  <a:ext cx="241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59FFCE5-4C21-DFEE-7ED1-9D37A34778E8}"/>
                    </a:ext>
                  </a:extLst>
                </p14:cNvPr>
                <p14:cNvContentPartPr/>
                <p14:nvPr/>
              </p14:nvContentPartPr>
              <p14:xfrm>
                <a:off x="9391778" y="661222"/>
                <a:ext cx="316440" cy="86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59FFCE5-4C21-DFEE-7ED1-9D37A34778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3138" y="652582"/>
                  <a:ext cx="334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9A05A8E-AA6B-C90F-6237-F34F14550B30}"/>
                    </a:ext>
                  </a:extLst>
                </p14:cNvPr>
                <p14:cNvContentPartPr/>
                <p14:nvPr/>
              </p14:nvContentPartPr>
              <p14:xfrm>
                <a:off x="9785258" y="598942"/>
                <a:ext cx="113040" cy="127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9A05A8E-AA6B-C90F-6237-F34F14550B3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76618" y="589942"/>
                  <a:ext cx="130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9D8DB12-D5C9-4D06-1485-8DC58197367F}"/>
                    </a:ext>
                  </a:extLst>
                </p14:cNvPr>
                <p14:cNvContentPartPr/>
                <p14:nvPr/>
              </p14:nvContentPartPr>
              <p14:xfrm>
                <a:off x="9980018" y="620902"/>
                <a:ext cx="231120" cy="81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9D8DB12-D5C9-4D06-1485-8DC5819736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71018" y="611902"/>
                  <a:ext cx="248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6F76821-3D15-B8D1-2592-52632D233BAD}"/>
                    </a:ext>
                  </a:extLst>
                </p14:cNvPr>
                <p14:cNvContentPartPr/>
                <p14:nvPr/>
              </p14:nvContentPartPr>
              <p14:xfrm>
                <a:off x="10188458" y="502462"/>
                <a:ext cx="129240" cy="221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6F76821-3D15-B8D1-2592-52632D233BA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79458" y="493822"/>
                  <a:ext cx="146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1A2BF8F-DD8A-AED7-F2AD-68EA9E852A2D}"/>
                    </a:ext>
                  </a:extLst>
                </p14:cNvPr>
                <p14:cNvContentPartPr/>
                <p14:nvPr/>
              </p14:nvContentPartPr>
              <p14:xfrm>
                <a:off x="10362698" y="444142"/>
                <a:ext cx="156960" cy="225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1A2BF8F-DD8A-AED7-F2AD-68EA9E852A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53698" y="435502"/>
                  <a:ext cx="174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F6C677-D99D-26CA-D80C-4A212333AFC4}"/>
                    </a:ext>
                  </a:extLst>
                </p14:cNvPr>
                <p14:cNvContentPartPr/>
                <p14:nvPr/>
              </p14:nvContentPartPr>
              <p14:xfrm>
                <a:off x="10594898" y="429742"/>
                <a:ext cx="250560" cy="228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F6C677-D99D-26CA-D80C-4A212333AF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86258" y="421102"/>
                  <a:ext cx="268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6C0FD41-62FD-B66B-E31C-538BF183229C}"/>
                    </a:ext>
                  </a:extLst>
                </p14:cNvPr>
                <p14:cNvContentPartPr/>
                <p14:nvPr/>
              </p14:nvContentPartPr>
              <p14:xfrm>
                <a:off x="10852658" y="456382"/>
                <a:ext cx="248400" cy="161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6C0FD41-62FD-B66B-E31C-538BF183229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43658" y="447742"/>
                  <a:ext cx="266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7B3E380-6534-9C7D-21B5-22574395AAF9}"/>
                    </a:ext>
                  </a:extLst>
                </p14:cNvPr>
                <p14:cNvContentPartPr/>
                <p14:nvPr/>
              </p14:nvContentPartPr>
              <p14:xfrm>
                <a:off x="11108978" y="543142"/>
                <a:ext cx="159480" cy="55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7B3E380-6534-9C7D-21B5-22574395AAF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99978" y="534142"/>
                  <a:ext cx="177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865E61C-6993-7C0E-374D-B698EA3EB5A2}"/>
                    </a:ext>
                  </a:extLst>
                </p14:cNvPr>
                <p14:cNvContentPartPr/>
                <p14:nvPr/>
              </p14:nvContentPartPr>
              <p14:xfrm>
                <a:off x="11323898" y="506782"/>
                <a:ext cx="218880" cy="79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865E61C-6993-7C0E-374D-B698EA3EB5A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315258" y="498142"/>
                  <a:ext cx="236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979E67E-27F3-1A46-1990-765578707809}"/>
                    </a:ext>
                  </a:extLst>
                </p14:cNvPr>
                <p14:cNvContentPartPr/>
                <p14:nvPr/>
              </p14:nvContentPartPr>
              <p14:xfrm>
                <a:off x="9065618" y="1054342"/>
                <a:ext cx="235440" cy="140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979E67E-27F3-1A46-1990-7655787078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56618" y="1045342"/>
                  <a:ext cx="253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DEC68C8-B79B-73A1-0825-0685B719A772}"/>
                    </a:ext>
                  </a:extLst>
                </p14:cNvPr>
                <p14:cNvContentPartPr/>
                <p14:nvPr/>
              </p14:nvContentPartPr>
              <p14:xfrm>
                <a:off x="9293858" y="965422"/>
                <a:ext cx="7200" cy="19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DEC68C8-B79B-73A1-0825-0685B719A77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84858" y="956422"/>
                  <a:ext cx="2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1214F69-8541-E26F-E47C-6852068970B2}"/>
                    </a:ext>
                  </a:extLst>
                </p14:cNvPr>
                <p14:cNvContentPartPr/>
                <p14:nvPr/>
              </p14:nvContentPartPr>
              <p14:xfrm>
                <a:off x="9379898" y="881902"/>
                <a:ext cx="207720" cy="228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1214F69-8541-E26F-E47C-6852068970B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70898" y="872902"/>
                  <a:ext cx="225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9FBEED7-3B22-38DB-580E-62ABC95C1855}"/>
                    </a:ext>
                  </a:extLst>
                </p14:cNvPr>
                <p14:cNvContentPartPr/>
                <p14:nvPr/>
              </p14:nvContentPartPr>
              <p14:xfrm>
                <a:off x="9632258" y="890182"/>
                <a:ext cx="123120" cy="179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9FBEED7-3B22-38DB-580E-62ABC95C185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23618" y="881182"/>
                  <a:ext cx="140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F0AFB5B-1951-B5ED-48C6-D2CBD2E39414}"/>
                    </a:ext>
                  </a:extLst>
                </p14:cNvPr>
                <p14:cNvContentPartPr/>
                <p14:nvPr/>
              </p14:nvContentPartPr>
              <p14:xfrm>
                <a:off x="9909458" y="918982"/>
                <a:ext cx="366120" cy="114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F0AFB5B-1951-B5ED-48C6-D2CBD2E3941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00458" y="909982"/>
                  <a:ext cx="383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E891770-2814-6519-1586-97EB6B3DF45D}"/>
                    </a:ext>
                  </a:extLst>
                </p14:cNvPr>
                <p14:cNvContentPartPr/>
                <p14:nvPr/>
              </p14:nvContentPartPr>
              <p14:xfrm>
                <a:off x="10537298" y="862102"/>
                <a:ext cx="32400" cy="128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E891770-2814-6519-1586-97EB6B3DF4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28298" y="853462"/>
                  <a:ext cx="50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B96FBC-E1D4-DA1D-156C-978691E6A544}"/>
                    </a:ext>
                  </a:extLst>
                </p14:cNvPr>
                <p14:cNvContentPartPr/>
                <p14:nvPr/>
              </p14:nvContentPartPr>
              <p14:xfrm>
                <a:off x="10454138" y="809902"/>
                <a:ext cx="206640" cy="189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B96FBC-E1D4-DA1D-156C-978691E6A5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45498" y="801262"/>
                  <a:ext cx="224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8C537F-E709-D9FA-052E-1A15BDD2E2A5}"/>
                    </a:ext>
                  </a:extLst>
                </p14:cNvPr>
                <p14:cNvContentPartPr/>
                <p14:nvPr/>
              </p14:nvContentPartPr>
              <p14:xfrm>
                <a:off x="10700378" y="913222"/>
                <a:ext cx="312840" cy="78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8C537F-E709-D9FA-052E-1A15BDD2E2A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91738" y="904222"/>
                  <a:ext cx="330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537598F-40C7-644B-C525-4E03AF17A311}"/>
                    </a:ext>
                  </a:extLst>
                </p14:cNvPr>
                <p14:cNvContentPartPr/>
                <p14:nvPr/>
              </p14:nvContentPartPr>
              <p14:xfrm>
                <a:off x="11091338" y="743662"/>
                <a:ext cx="97200" cy="195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537598F-40C7-644B-C525-4E03AF17A31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82698" y="734662"/>
                  <a:ext cx="114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053FF01-78CD-773B-A569-C13D539136C4}"/>
                    </a:ext>
                  </a:extLst>
                </p14:cNvPr>
                <p14:cNvContentPartPr/>
                <p14:nvPr/>
              </p14:nvContentPartPr>
              <p14:xfrm>
                <a:off x="11137778" y="951022"/>
                <a:ext cx="49320" cy="19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053FF01-78CD-773B-A569-C13D539136C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29138" y="942022"/>
                  <a:ext cx="6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0925047-F0E1-53C9-94C0-A12FA9419B06}"/>
                    </a:ext>
                  </a:extLst>
                </p14:cNvPr>
                <p14:cNvContentPartPr/>
                <p14:nvPr/>
              </p14:nvContentPartPr>
              <p14:xfrm>
                <a:off x="11194658" y="693982"/>
                <a:ext cx="319680" cy="255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0925047-F0E1-53C9-94C0-A12FA9419B0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86018" y="685342"/>
                  <a:ext cx="337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AA4D0EE-FA08-EEA2-63EA-FB2B0550109E}"/>
                    </a:ext>
                  </a:extLst>
                </p14:cNvPr>
                <p14:cNvContentPartPr/>
                <p14:nvPr/>
              </p14:nvContentPartPr>
              <p14:xfrm>
                <a:off x="11485178" y="933382"/>
                <a:ext cx="6480" cy="9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AA4D0EE-FA08-EEA2-63EA-FB2B0550109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76178" y="924742"/>
                  <a:ext cx="24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361BF9B-563D-AFFC-6F5F-935B3FF9381F}"/>
                    </a:ext>
                  </a:extLst>
                </p14:cNvPr>
                <p14:cNvContentPartPr/>
                <p14:nvPr/>
              </p14:nvContentPartPr>
              <p14:xfrm>
                <a:off x="10440818" y="1053262"/>
                <a:ext cx="1088640" cy="99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361BF9B-563D-AFFC-6F5F-935B3FF9381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31818" y="1044262"/>
                  <a:ext cx="1106280" cy="11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Magisches Viereck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67282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Preisniveaustabilität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7112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Hoher Beschäftigungsgrad</a:t>
            </a:r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00945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Angemessenes stetiges</a:t>
            </a:r>
          </a:p>
          <a:p>
            <a:pPr>
              <a:buClrTx/>
              <a:buFontTx/>
              <a:buNone/>
            </a:pPr>
            <a:r>
              <a:rPr lang="de-DE" dirty="0"/>
              <a:t>Wirtschaftswachstum</a:t>
            </a:r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94854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 dirty="0"/>
              <a:t>Außenwirtschaftliches</a:t>
            </a:r>
          </a:p>
          <a:p>
            <a:pPr>
              <a:buClrTx/>
              <a:buFontTx/>
              <a:buNone/>
            </a:pPr>
            <a:r>
              <a:rPr lang="de-DE" dirty="0"/>
              <a:t>Gleichgewicht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231D700-F615-4737-B55A-810A2DF75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941" y="135524"/>
            <a:ext cx="6790009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 dirty="0"/>
              <a:t>Gesetz zur Förderung der Stabilität und des Wachstums der Wirtschaft (</a:t>
            </a:r>
            <a:r>
              <a:rPr lang="de-DE" sz="2800" b="1" dirty="0" err="1"/>
              <a:t>StabG</a:t>
            </a:r>
            <a:r>
              <a:rPr lang="de-DE" sz="2800" b="1" dirty="0"/>
              <a:t> 1967)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292832-50DD-4BEA-8F7D-66EE46CD7C38}"/>
              </a:ext>
            </a:extLst>
          </p:cNvPr>
          <p:cNvSpPr txBox="1"/>
          <p:nvPr/>
        </p:nvSpPr>
        <p:spPr>
          <a:xfrm>
            <a:off x="460167" y="1498619"/>
            <a:ext cx="10195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§ 1</a:t>
            </a:r>
          </a:p>
          <a:p>
            <a:endParaRPr lang="de-DE" sz="2400" dirty="0"/>
          </a:p>
          <a:p>
            <a:r>
              <a:rPr lang="de-DE" sz="2400" dirty="0"/>
              <a:t>Bund und Länder haben bei ihren wirtschafts- und finanzpolitischen Maßnahmen die Erfordernisse des </a:t>
            </a:r>
            <a:r>
              <a:rPr lang="de-DE" sz="2400" b="1" dirty="0"/>
              <a:t>gesamtwirtschaftlichen Gleichgewichts</a:t>
            </a:r>
            <a:r>
              <a:rPr lang="de-DE" sz="2400" dirty="0"/>
              <a:t> zu beachten. Die Maßnahmen sind so zu treffen, dass sie im Rahmen der  marktwirtschaftlichen Ordnung gleichzeitig zur </a:t>
            </a:r>
            <a:r>
              <a:rPr lang="de-DE" sz="2400" b="1" dirty="0"/>
              <a:t>Stabilität des Preisniveaus</a:t>
            </a:r>
            <a:r>
              <a:rPr lang="de-DE" sz="2400" dirty="0"/>
              <a:t>, zu  einem </a:t>
            </a:r>
            <a:r>
              <a:rPr lang="de-DE" sz="2400" b="1" dirty="0"/>
              <a:t>hohen Beschäftigungsstand </a:t>
            </a:r>
            <a:r>
              <a:rPr lang="de-DE" sz="2400" dirty="0"/>
              <a:t>und </a:t>
            </a:r>
            <a:r>
              <a:rPr lang="de-DE" sz="2400" b="1" dirty="0"/>
              <a:t>außenwirtschaftlichem Gleichgewicht  </a:t>
            </a:r>
            <a:r>
              <a:rPr lang="de-DE" sz="2400" dirty="0"/>
              <a:t>bei </a:t>
            </a:r>
            <a:r>
              <a:rPr lang="de-DE" sz="2400" b="1" dirty="0"/>
              <a:t>stetigem und angemessenem Wirtschaftswachstum</a:t>
            </a:r>
            <a:r>
              <a:rPr lang="de-DE" sz="2400" dirty="0"/>
              <a:t>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4F415C7-2C5E-417C-8871-0D86DF18ABF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235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/>
              <a:t>Angemessenes stetiges Wirtschaftswachstum</a:t>
            </a:r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0160608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 dirty="0">
                <a:solidFill>
                  <a:schemeClr val="tx1"/>
                </a:solidFill>
              </a:rPr>
              <a:t>Indikatoren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Zunahme des </a:t>
            </a:r>
            <a:r>
              <a:rPr lang="de-DE" sz="2000" b="1" dirty="0">
                <a:solidFill>
                  <a:schemeClr val="tx1"/>
                </a:solidFill>
              </a:rPr>
              <a:t>realen</a:t>
            </a:r>
            <a:r>
              <a:rPr lang="de-DE" sz="2000" dirty="0">
                <a:solidFill>
                  <a:schemeClr val="tx1"/>
                </a:solidFill>
              </a:rPr>
              <a:t> Bruttoinlandsprodukts</a:t>
            </a: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	d.h. eine Veränderung der gesamtwirtschaftlichen Leistung bereinigt um die </a:t>
            </a:r>
            <a:r>
              <a:rPr lang="de-DE" sz="2000">
                <a:solidFill>
                  <a:schemeClr val="tx1"/>
                </a:solidFill>
              </a:rPr>
              <a:t>reine Preisentwicklung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Zunahme des </a:t>
            </a:r>
            <a:r>
              <a:rPr lang="de-DE" sz="2000" b="1" dirty="0">
                <a:solidFill>
                  <a:schemeClr val="tx1"/>
                </a:solidFill>
              </a:rPr>
              <a:t>realen</a:t>
            </a:r>
            <a:r>
              <a:rPr lang="de-DE" sz="2000" dirty="0">
                <a:solidFill>
                  <a:schemeClr val="tx1"/>
                </a:solidFill>
              </a:rPr>
              <a:t> Pro-Kopf-Einkommens</a:t>
            </a: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	d.h. eine Bereinigung um das Bevölkerungswachstum in der betrachteten Periode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 dirty="0">
                <a:solidFill>
                  <a:schemeClr val="tx1"/>
                </a:solidFill>
              </a:rPr>
              <a:t>In entwickelten Volkswirtschaften kann man eine 1%-3% Zunahme dieser Indikatoren als angemessen bezeichnen. Zudem ist von allzu großen konjunkturellen Schwankungen im Zeitverlauf abzusehen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Quelle: 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775FCC-1464-365A-FA13-6AF05A521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59" y="3976053"/>
            <a:ext cx="6047756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 dirty="0"/>
              <a:t>Nominales und reales Wirtschaftswachstum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Die relative Veränderung des nominalen BIP gegenüber der Vorperiode (Vorjahr)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Veränderung aufgrund von Preisänderungen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Veränderung der Produktionsmenge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23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 dirty="0">
                <a:solidFill>
                  <a:srgbClr val="000000"/>
                </a:solidFill>
              </a:rPr>
              <a:t>Um den Effekt von Preisänderungen auszuschließen, wird das </a:t>
            </a:r>
            <a:r>
              <a:rPr lang="de-DE" altLang="de-DE" sz="2400" b="1" dirty="0">
                <a:solidFill>
                  <a:srgbClr val="000000"/>
                </a:solidFill>
              </a:rPr>
              <a:t>reale BIP </a:t>
            </a:r>
            <a:r>
              <a:rPr lang="de-DE" altLang="de-DE" sz="2400" dirty="0">
                <a:solidFill>
                  <a:srgbClr val="000000"/>
                </a:solidFill>
              </a:rPr>
              <a:t>mithilfe der Preise des Vorjahres berechnet.</a:t>
            </a: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 dirty="0">
                <a:solidFill>
                  <a:srgbClr val="000000"/>
                </a:solidFill>
              </a:rPr>
              <a:t>Denn ein wertmäßiger Anstieg des BIP allein aufgrund von Preissteigerungen stellt keine Erhöhung der Wirtschaftsleistung bzw. einen Wohlstandszuwachs dar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Genaue Berechnung des realen BIP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490135"/>
            <a:ext cx="7155193" cy="534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Das reale BIP wird seit 2005 als Kettenindex berechnet (Achtung in vielen Leerbüchern und Erklärungen im web steht hier noch die alte Festpreisbasis als Erklärung!).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Es beschreibt die Produktionsleistung zu konstanten Preisen des Vorjahres. Das Basisjahr t wird gleich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(t)=100 gesetzt und die Folgejahre ergeben sich dann rekursiv als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BIP(t+1)	zu Preisen von 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BIP(t) zu Preisen von 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mit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2,</a:t>
            </a:r>
            <a:r>
              <a:rPr lang="de-DE" altLang="de-DE" sz="1800" dirty="0">
                <a:solidFill>
                  <a:srgbClr val="000000"/>
                </a:solidFill>
              </a:rPr>
              <a:t>… Preise der Güter 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,…  Mengen der Güter 1,2,…  und t: Zeitindex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24671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418692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Reales Wirtschaftswachstums und BIP-</a:t>
            </a:r>
            <a:r>
              <a:rPr lang="de-DE" sz="2540" b="1" dirty="0" err="1">
                <a:solidFill>
                  <a:srgbClr val="000000"/>
                </a:solidFill>
                <a:latin typeface="Arial"/>
              </a:rPr>
              <a:t>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03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Das reale Wirtschaftswachstum ergibt sich als die Veränderungsrate des realen Kettenindex: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        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–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Wirtschaftswachstum 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	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 BIP-</a:t>
            </a:r>
            <a:r>
              <a:rPr lang="de-DE" altLang="de-DE" sz="2000" dirty="0" err="1">
                <a:solidFill>
                  <a:srgbClr val="000000"/>
                </a:solidFill>
              </a:rPr>
              <a:t>Index</a:t>
            </a:r>
            <a:r>
              <a:rPr lang="de-DE" altLang="de-DE" sz="2000" baseline="-25000" dirty="0" err="1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 BIP-Index</a:t>
            </a:r>
            <a:r>
              <a:rPr lang="de-DE" altLang="de-DE" sz="20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Die </a:t>
            </a:r>
            <a:r>
              <a:rPr lang="de-DE" altLang="de-DE" sz="2000" b="1" dirty="0">
                <a:solidFill>
                  <a:srgbClr val="000000"/>
                </a:solidFill>
              </a:rPr>
              <a:t>Veränderungsrate</a:t>
            </a:r>
            <a:r>
              <a:rPr lang="de-DE" altLang="de-DE" sz="2000" dirty="0">
                <a:solidFill>
                  <a:srgbClr val="000000"/>
                </a:solidFill>
              </a:rPr>
              <a:t> des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Deflators</a:t>
            </a:r>
            <a:r>
              <a:rPr lang="de-DE" altLang="de-DE" sz="2000" dirty="0">
                <a:solidFill>
                  <a:srgbClr val="000000"/>
                </a:solidFill>
              </a:rPr>
              <a:t> wiederspiegelt den reinen Preiseffekt in der Veränderung des nominalen BIP (nicht der 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 selbst wie in einer Berechnung mit Festpreisbasis)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 dirty="0">
                <a:solidFill>
                  <a:srgbClr val="000000"/>
                </a:solidFill>
                <a:latin typeface="Arial"/>
              </a:rPr>
              <a:t>Beispiel</a:t>
            </a:r>
            <a:endParaRPr sz="3266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279525" y="1192213"/>
          <a:ext cx="9921875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911002" imgH="2071935" progId="Excel.Sheet.12">
                  <p:embed/>
                </p:oleObj>
              </mc:Choice>
              <mc:Fallback>
                <p:oleObj name="Worksheet" r:id="rId3" imgW="9911002" imgH="2071935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9525" y="1192213"/>
                        <a:ext cx="9921875" cy="207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 dirty="0">
                <a:solidFill>
                  <a:srgbClr val="000000"/>
                </a:solidFill>
                <a:latin typeface="Arial"/>
              </a:rPr>
              <a:t>Nominales und reales Wirtschaftswachstum Deutschland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243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Quelle: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CCF30F-C760-2103-57CC-07F7D100A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847"/>
            <a:ext cx="8465452" cy="53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dirty="0"/>
              <a:t>Relative Veränderung des BIP-</a:t>
            </a:r>
            <a:r>
              <a:rPr lang="de-DE" sz="2540" dirty="0" err="1"/>
              <a:t>Deflators</a:t>
            </a:r>
            <a:r>
              <a:rPr lang="de-DE" sz="2540" dirty="0"/>
              <a:t> in Deutschland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243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Quelle: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BDC37A-E322-7AB0-157C-D45EE2A35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930"/>
            <a:ext cx="8613398" cy="54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Nominales BIP/reales BIP/BIP-</a:t>
            </a:r>
            <a:r>
              <a:rPr lang="de-DE" sz="3266" dirty="0" err="1"/>
              <a:t>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77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Veränderung im nominalen BIP spiegelt die Veränderung aus Preisänderungen </a:t>
            </a:r>
            <a:r>
              <a:rPr lang="de-DE" altLang="de-DE" sz="2177" b="1" dirty="0">
                <a:solidFill>
                  <a:srgbClr val="000000"/>
                </a:solidFill>
              </a:rPr>
              <a:t>und</a:t>
            </a:r>
            <a:r>
              <a:rPr lang="de-DE" altLang="de-DE" sz="2177" dirty="0">
                <a:solidFill>
                  <a:srgbClr val="000000"/>
                </a:solidFill>
              </a:rPr>
              <a:t> Änderungen in der Wirtschaftsleistung wieder.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Die Veränderung des realen BIP zeigt, um wie viel die Wirtschaftsleistung gewachsen ist.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Über die Veränderungsrate des BIP-</a:t>
            </a:r>
            <a:r>
              <a:rPr lang="de-DE" altLang="de-DE" sz="2177" dirty="0" err="1">
                <a:solidFill>
                  <a:srgbClr val="000000"/>
                </a:solidFill>
              </a:rPr>
              <a:t>Deflators</a:t>
            </a:r>
            <a:r>
              <a:rPr lang="de-DE" altLang="de-DE" sz="2177" dirty="0">
                <a:solidFill>
                  <a:srgbClr val="000000"/>
                </a:solidFill>
              </a:rPr>
              <a:t> kann die </a:t>
            </a:r>
            <a:r>
              <a:rPr lang="de-DE" altLang="de-DE" sz="2177" dirty="0" err="1">
                <a:solidFill>
                  <a:srgbClr val="000000"/>
                </a:solidFill>
              </a:rPr>
              <a:t>Veränderungrate</a:t>
            </a:r>
            <a:r>
              <a:rPr lang="de-DE" altLang="de-DE" sz="2177" dirty="0">
                <a:solidFill>
                  <a:srgbClr val="000000"/>
                </a:solidFill>
              </a:rPr>
              <a:t> des nominalen BIP um die reine Preisänderung korrigiert werden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Der Wirtschaftskreislauf einer offenen Volkswirtschaft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CA7BF7C-2475-235C-4CC3-014E954B3B4B}"/>
                  </a:ext>
                </a:extLst>
              </p14:cNvPr>
              <p14:cNvContentPartPr/>
              <p14:nvPr/>
            </p14:nvContentPartPr>
            <p14:xfrm>
              <a:off x="9523898" y="407324"/>
              <a:ext cx="3960" cy="396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CA7BF7C-2475-235C-4CC3-014E954B3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4898" y="398684"/>
                <a:ext cx="21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292" name="Freihand 39291">
                <a:extLst>
                  <a:ext uri="{FF2B5EF4-FFF2-40B4-BE49-F238E27FC236}">
                    <a16:creationId xmlns:a16="http://schemas.microsoft.com/office/drawing/2014/main" id="{41FD8132-F4A5-0957-8D00-79167B2DC22D}"/>
                  </a:ext>
                </a:extLst>
              </p14:cNvPr>
              <p14:cNvContentPartPr/>
              <p14:nvPr/>
            </p14:nvContentPartPr>
            <p14:xfrm>
              <a:off x="1837178" y="6294764"/>
              <a:ext cx="463680" cy="119520"/>
            </p14:xfrm>
          </p:contentPart>
        </mc:Choice>
        <mc:Fallback xmlns="">
          <p:pic>
            <p:nvPicPr>
              <p:cNvPr id="39292" name="Freihand 39291">
                <a:extLst>
                  <a:ext uri="{FF2B5EF4-FFF2-40B4-BE49-F238E27FC236}">
                    <a16:creationId xmlns:a16="http://schemas.microsoft.com/office/drawing/2014/main" id="{41FD8132-F4A5-0957-8D00-79167B2DC2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8538" y="6285764"/>
                <a:ext cx="4813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207" name="Freihand 39206">
                <a:extLst>
                  <a:ext uri="{FF2B5EF4-FFF2-40B4-BE49-F238E27FC236}">
                    <a16:creationId xmlns:a16="http://schemas.microsoft.com/office/drawing/2014/main" id="{91054D0A-D59C-8D76-43FD-92B7AC648EAF}"/>
                  </a:ext>
                </a:extLst>
              </p14:cNvPr>
              <p14:cNvContentPartPr/>
              <p14:nvPr/>
            </p14:nvContentPartPr>
            <p14:xfrm>
              <a:off x="5618258" y="5426084"/>
              <a:ext cx="241200" cy="364680"/>
            </p14:xfrm>
          </p:contentPart>
        </mc:Choice>
        <mc:Fallback xmlns="">
          <p:pic>
            <p:nvPicPr>
              <p:cNvPr id="39207" name="Freihand 39206">
                <a:extLst>
                  <a:ext uri="{FF2B5EF4-FFF2-40B4-BE49-F238E27FC236}">
                    <a16:creationId xmlns:a16="http://schemas.microsoft.com/office/drawing/2014/main" id="{91054D0A-D59C-8D76-43FD-92B7AC648E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9618" y="5417084"/>
                <a:ext cx="25884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208" name="Freihand 39207">
                <a:extLst>
                  <a:ext uri="{FF2B5EF4-FFF2-40B4-BE49-F238E27FC236}">
                    <a16:creationId xmlns:a16="http://schemas.microsoft.com/office/drawing/2014/main" id="{4B94D758-AC1C-1C78-CAF4-C057B475A2DC}"/>
                  </a:ext>
                </a:extLst>
              </p14:cNvPr>
              <p14:cNvContentPartPr/>
              <p14:nvPr/>
            </p14:nvContentPartPr>
            <p14:xfrm>
              <a:off x="5731298" y="5590964"/>
              <a:ext cx="147960" cy="30960"/>
            </p14:xfrm>
          </p:contentPart>
        </mc:Choice>
        <mc:Fallback xmlns="">
          <p:pic>
            <p:nvPicPr>
              <p:cNvPr id="39208" name="Freihand 39207">
                <a:extLst>
                  <a:ext uri="{FF2B5EF4-FFF2-40B4-BE49-F238E27FC236}">
                    <a16:creationId xmlns:a16="http://schemas.microsoft.com/office/drawing/2014/main" id="{4B94D758-AC1C-1C78-CAF4-C057B475A2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22658" y="5581964"/>
                <a:ext cx="165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209" name="Freihand 39208">
                <a:extLst>
                  <a:ext uri="{FF2B5EF4-FFF2-40B4-BE49-F238E27FC236}">
                    <a16:creationId xmlns:a16="http://schemas.microsoft.com/office/drawing/2014/main" id="{B6C51D4C-3665-1CB1-8DD7-6ACF1EC13992}"/>
                  </a:ext>
                </a:extLst>
              </p14:cNvPr>
              <p14:cNvContentPartPr/>
              <p14:nvPr/>
            </p14:nvContentPartPr>
            <p14:xfrm>
              <a:off x="5530778" y="5401964"/>
              <a:ext cx="97200" cy="466560"/>
            </p14:xfrm>
          </p:contentPart>
        </mc:Choice>
        <mc:Fallback xmlns="">
          <p:pic>
            <p:nvPicPr>
              <p:cNvPr id="39209" name="Freihand 39208">
                <a:extLst>
                  <a:ext uri="{FF2B5EF4-FFF2-40B4-BE49-F238E27FC236}">
                    <a16:creationId xmlns:a16="http://schemas.microsoft.com/office/drawing/2014/main" id="{B6C51D4C-3665-1CB1-8DD7-6ACF1EC139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21778" y="5393324"/>
                <a:ext cx="11484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210" name="Freihand 39209">
                <a:extLst>
                  <a:ext uri="{FF2B5EF4-FFF2-40B4-BE49-F238E27FC236}">
                    <a16:creationId xmlns:a16="http://schemas.microsoft.com/office/drawing/2014/main" id="{35C59D3A-C920-0E55-FEDA-09B42C19040D}"/>
                  </a:ext>
                </a:extLst>
              </p14:cNvPr>
              <p14:cNvContentPartPr/>
              <p14:nvPr/>
            </p14:nvContentPartPr>
            <p14:xfrm>
              <a:off x="5585498" y="5291444"/>
              <a:ext cx="435960" cy="503640"/>
            </p14:xfrm>
          </p:contentPart>
        </mc:Choice>
        <mc:Fallback xmlns="">
          <p:pic>
            <p:nvPicPr>
              <p:cNvPr id="39210" name="Freihand 39209">
                <a:extLst>
                  <a:ext uri="{FF2B5EF4-FFF2-40B4-BE49-F238E27FC236}">
                    <a16:creationId xmlns:a16="http://schemas.microsoft.com/office/drawing/2014/main" id="{35C59D3A-C920-0E55-FEDA-09B42C1904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6498" y="5282444"/>
                <a:ext cx="4536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211" name="Freihand 39210">
                <a:extLst>
                  <a:ext uri="{FF2B5EF4-FFF2-40B4-BE49-F238E27FC236}">
                    <a16:creationId xmlns:a16="http://schemas.microsoft.com/office/drawing/2014/main" id="{4FB591B2-E4F5-1EBB-003E-70EB3E2CED0C}"/>
                  </a:ext>
                </a:extLst>
              </p14:cNvPr>
              <p14:cNvContentPartPr/>
              <p14:nvPr/>
            </p14:nvContentPartPr>
            <p14:xfrm>
              <a:off x="5605298" y="5781764"/>
              <a:ext cx="378360" cy="113400"/>
            </p14:xfrm>
          </p:contentPart>
        </mc:Choice>
        <mc:Fallback xmlns="">
          <p:pic>
            <p:nvPicPr>
              <p:cNvPr id="39211" name="Freihand 39210">
                <a:extLst>
                  <a:ext uri="{FF2B5EF4-FFF2-40B4-BE49-F238E27FC236}">
                    <a16:creationId xmlns:a16="http://schemas.microsoft.com/office/drawing/2014/main" id="{4FB591B2-E4F5-1EBB-003E-70EB3E2CED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96298" y="5772764"/>
                <a:ext cx="396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228" name="Freihand 39227">
                <a:extLst>
                  <a:ext uri="{FF2B5EF4-FFF2-40B4-BE49-F238E27FC236}">
                    <a16:creationId xmlns:a16="http://schemas.microsoft.com/office/drawing/2014/main" id="{E9BC8582-F0AF-A788-10A6-A9D2FA315CAF}"/>
                  </a:ext>
                </a:extLst>
              </p14:cNvPr>
              <p14:cNvContentPartPr/>
              <p14:nvPr/>
            </p14:nvContentPartPr>
            <p14:xfrm>
              <a:off x="418778" y="3479564"/>
              <a:ext cx="73080" cy="2660400"/>
            </p14:xfrm>
          </p:contentPart>
        </mc:Choice>
        <mc:Fallback xmlns="">
          <p:pic>
            <p:nvPicPr>
              <p:cNvPr id="39228" name="Freihand 39227">
                <a:extLst>
                  <a:ext uri="{FF2B5EF4-FFF2-40B4-BE49-F238E27FC236}">
                    <a16:creationId xmlns:a16="http://schemas.microsoft.com/office/drawing/2014/main" id="{E9BC8582-F0AF-A788-10A6-A9D2FA315C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0138" y="3470564"/>
                <a:ext cx="90720" cy="26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229" name="Freihand 39228">
                <a:extLst>
                  <a:ext uri="{FF2B5EF4-FFF2-40B4-BE49-F238E27FC236}">
                    <a16:creationId xmlns:a16="http://schemas.microsoft.com/office/drawing/2014/main" id="{DB541FE5-10EB-123F-4C4F-03F338A748B7}"/>
                  </a:ext>
                </a:extLst>
              </p14:cNvPr>
              <p14:cNvContentPartPr/>
              <p14:nvPr/>
            </p14:nvContentPartPr>
            <p14:xfrm>
              <a:off x="489338" y="5724884"/>
              <a:ext cx="4769280" cy="408240"/>
            </p14:xfrm>
          </p:contentPart>
        </mc:Choice>
        <mc:Fallback xmlns="">
          <p:pic>
            <p:nvPicPr>
              <p:cNvPr id="39229" name="Freihand 39228">
                <a:extLst>
                  <a:ext uri="{FF2B5EF4-FFF2-40B4-BE49-F238E27FC236}">
                    <a16:creationId xmlns:a16="http://schemas.microsoft.com/office/drawing/2014/main" id="{DB541FE5-10EB-123F-4C4F-03F338A748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0698" y="5715884"/>
                <a:ext cx="47869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230" name="Freihand 39229">
                <a:extLst>
                  <a:ext uri="{FF2B5EF4-FFF2-40B4-BE49-F238E27FC236}">
                    <a16:creationId xmlns:a16="http://schemas.microsoft.com/office/drawing/2014/main" id="{0334D529-A3EF-C1FD-4969-1BAA8272E659}"/>
                  </a:ext>
                </a:extLst>
              </p14:cNvPr>
              <p14:cNvContentPartPr/>
              <p14:nvPr/>
            </p14:nvContentPartPr>
            <p14:xfrm>
              <a:off x="5237018" y="5628764"/>
              <a:ext cx="92160" cy="225720"/>
            </p14:xfrm>
          </p:contentPart>
        </mc:Choice>
        <mc:Fallback xmlns="">
          <p:pic>
            <p:nvPicPr>
              <p:cNvPr id="39230" name="Freihand 39229">
                <a:extLst>
                  <a:ext uri="{FF2B5EF4-FFF2-40B4-BE49-F238E27FC236}">
                    <a16:creationId xmlns:a16="http://schemas.microsoft.com/office/drawing/2014/main" id="{0334D529-A3EF-C1FD-4969-1BAA8272E65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28378" y="5619764"/>
                <a:ext cx="109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232" name="Freihand 39231">
                <a:extLst>
                  <a:ext uri="{FF2B5EF4-FFF2-40B4-BE49-F238E27FC236}">
                    <a16:creationId xmlns:a16="http://schemas.microsoft.com/office/drawing/2014/main" id="{C67F4A9A-3CC9-5C1B-7C9C-16E37D96FD51}"/>
                  </a:ext>
                </a:extLst>
              </p14:cNvPr>
              <p14:cNvContentPartPr/>
              <p14:nvPr/>
            </p14:nvContentPartPr>
            <p14:xfrm>
              <a:off x="1916738" y="6086684"/>
              <a:ext cx="25560" cy="178200"/>
            </p14:xfrm>
          </p:contentPart>
        </mc:Choice>
        <mc:Fallback xmlns="">
          <p:pic>
            <p:nvPicPr>
              <p:cNvPr id="39232" name="Freihand 39231">
                <a:extLst>
                  <a:ext uri="{FF2B5EF4-FFF2-40B4-BE49-F238E27FC236}">
                    <a16:creationId xmlns:a16="http://schemas.microsoft.com/office/drawing/2014/main" id="{C67F4A9A-3CC9-5C1B-7C9C-16E37D96FD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07738" y="6078044"/>
                <a:ext cx="432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233" name="Freihand 39232">
                <a:extLst>
                  <a:ext uri="{FF2B5EF4-FFF2-40B4-BE49-F238E27FC236}">
                    <a16:creationId xmlns:a16="http://schemas.microsoft.com/office/drawing/2014/main" id="{52C339E0-1A5C-592E-4F49-7DA4B9BBEA8C}"/>
                  </a:ext>
                </a:extLst>
              </p14:cNvPr>
              <p14:cNvContentPartPr/>
              <p14:nvPr/>
            </p14:nvContentPartPr>
            <p14:xfrm>
              <a:off x="1899098" y="6068324"/>
              <a:ext cx="150840" cy="170640"/>
            </p14:xfrm>
          </p:contentPart>
        </mc:Choice>
        <mc:Fallback xmlns="">
          <p:pic>
            <p:nvPicPr>
              <p:cNvPr id="39233" name="Freihand 39232">
                <a:extLst>
                  <a:ext uri="{FF2B5EF4-FFF2-40B4-BE49-F238E27FC236}">
                    <a16:creationId xmlns:a16="http://schemas.microsoft.com/office/drawing/2014/main" id="{52C339E0-1A5C-592E-4F49-7DA4B9BBEA8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90458" y="6059324"/>
                <a:ext cx="1684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242" name="Freihand 39241">
                <a:extLst>
                  <a:ext uri="{FF2B5EF4-FFF2-40B4-BE49-F238E27FC236}">
                    <a16:creationId xmlns:a16="http://schemas.microsoft.com/office/drawing/2014/main" id="{4E2593BB-C60B-637A-3982-F55640D81152}"/>
                  </a:ext>
                </a:extLst>
              </p14:cNvPr>
              <p14:cNvContentPartPr/>
              <p14:nvPr/>
            </p14:nvContentPartPr>
            <p14:xfrm>
              <a:off x="2150378" y="6079844"/>
              <a:ext cx="156240" cy="154440"/>
            </p14:xfrm>
          </p:contentPart>
        </mc:Choice>
        <mc:Fallback xmlns="">
          <p:pic>
            <p:nvPicPr>
              <p:cNvPr id="39242" name="Freihand 39241">
                <a:extLst>
                  <a:ext uri="{FF2B5EF4-FFF2-40B4-BE49-F238E27FC236}">
                    <a16:creationId xmlns:a16="http://schemas.microsoft.com/office/drawing/2014/main" id="{4E2593BB-C60B-637A-3982-F55640D8115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41378" y="6070844"/>
                <a:ext cx="173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243" name="Freihand 39242">
                <a:extLst>
                  <a:ext uri="{FF2B5EF4-FFF2-40B4-BE49-F238E27FC236}">
                    <a16:creationId xmlns:a16="http://schemas.microsoft.com/office/drawing/2014/main" id="{4741B8B2-4857-E8B6-1510-2589C04EA286}"/>
                  </a:ext>
                </a:extLst>
              </p14:cNvPr>
              <p14:cNvContentPartPr/>
              <p14:nvPr/>
            </p14:nvContentPartPr>
            <p14:xfrm>
              <a:off x="2182058" y="5985524"/>
              <a:ext cx="27360" cy="3600"/>
            </p14:xfrm>
          </p:contentPart>
        </mc:Choice>
        <mc:Fallback xmlns="">
          <p:pic>
            <p:nvPicPr>
              <p:cNvPr id="39243" name="Freihand 39242">
                <a:extLst>
                  <a:ext uri="{FF2B5EF4-FFF2-40B4-BE49-F238E27FC236}">
                    <a16:creationId xmlns:a16="http://schemas.microsoft.com/office/drawing/2014/main" id="{4741B8B2-4857-E8B6-1510-2589C04EA28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73058" y="5976884"/>
                <a:ext cx="45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244" name="Freihand 39243">
                <a:extLst>
                  <a:ext uri="{FF2B5EF4-FFF2-40B4-BE49-F238E27FC236}">
                    <a16:creationId xmlns:a16="http://schemas.microsoft.com/office/drawing/2014/main" id="{3BD08DC0-FFA8-2319-7E1B-217689A0A654}"/>
                  </a:ext>
                </a:extLst>
              </p14:cNvPr>
              <p14:cNvContentPartPr/>
              <p14:nvPr/>
            </p14:nvContentPartPr>
            <p14:xfrm>
              <a:off x="2289338" y="5979764"/>
              <a:ext cx="5400" cy="17280"/>
            </p14:xfrm>
          </p:contentPart>
        </mc:Choice>
        <mc:Fallback xmlns="">
          <p:pic>
            <p:nvPicPr>
              <p:cNvPr id="39244" name="Freihand 39243">
                <a:extLst>
                  <a:ext uri="{FF2B5EF4-FFF2-40B4-BE49-F238E27FC236}">
                    <a16:creationId xmlns:a16="http://schemas.microsoft.com/office/drawing/2014/main" id="{3BD08DC0-FFA8-2319-7E1B-217689A0A65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80338" y="5971124"/>
                <a:ext cx="23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297" name="Freihand 39296">
                <a:extLst>
                  <a:ext uri="{FF2B5EF4-FFF2-40B4-BE49-F238E27FC236}">
                    <a16:creationId xmlns:a16="http://schemas.microsoft.com/office/drawing/2014/main" id="{F67CAB48-D32F-D90B-25D5-16AADBBF4D9D}"/>
                  </a:ext>
                </a:extLst>
              </p14:cNvPr>
              <p14:cNvContentPartPr/>
              <p14:nvPr/>
            </p14:nvContentPartPr>
            <p14:xfrm>
              <a:off x="1923938" y="6350204"/>
              <a:ext cx="179280" cy="28080"/>
            </p14:xfrm>
          </p:contentPart>
        </mc:Choice>
        <mc:Fallback xmlns="">
          <p:pic>
            <p:nvPicPr>
              <p:cNvPr id="39297" name="Freihand 39296">
                <a:extLst>
                  <a:ext uri="{FF2B5EF4-FFF2-40B4-BE49-F238E27FC236}">
                    <a16:creationId xmlns:a16="http://schemas.microsoft.com/office/drawing/2014/main" id="{F67CAB48-D32F-D90B-25D5-16AADBBF4D9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14938" y="6341564"/>
                <a:ext cx="196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301" name="Freihand 39300">
                <a:extLst>
                  <a:ext uri="{FF2B5EF4-FFF2-40B4-BE49-F238E27FC236}">
                    <a16:creationId xmlns:a16="http://schemas.microsoft.com/office/drawing/2014/main" id="{E328936A-CE80-BBB2-8223-9EB8EEB42021}"/>
                  </a:ext>
                </a:extLst>
              </p14:cNvPr>
              <p14:cNvContentPartPr/>
              <p14:nvPr/>
            </p14:nvContentPartPr>
            <p14:xfrm>
              <a:off x="3212738" y="5048444"/>
              <a:ext cx="2007360" cy="463680"/>
            </p14:xfrm>
          </p:contentPart>
        </mc:Choice>
        <mc:Fallback xmlns="">
          <p:pic>
            <p:nvPicPr>
              <p:cNvPr id="39301" name="Freihand 39300">
                <a:extLst>
                  <a:ext uri="{FF2B5EF4-FFF2-40B4-BE49-F238E27FC236}">
                    <a16:creationId xmlns:a16="http://schemas.microsoft.com/office/drawing/2014/main" id="{E328936A-CE80-BBB2-8223-9EB8EEB4202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04098" y="5039444"/>
                <a:ext cx="20250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302" name="Freihand 39301">
                <a:extLst>
                  <a:ext uri="{FF2B5EF4-FFF2-40B4-BE49-F238E27FC236}">
                    <a16:creationId xmlns:a16="http://schemas.microsoft.com/office/drawing/2014/main" id="{89A229BC-E826-CD75-7977-492AC0ADD3D9}"/>
                  </a:ext>
                </a:extLst>
              </p14:cNvPr>
              <p14:cNvContentPartPr/>
              <p14:nvPr/>
            </p14:nvContentPartPr>
            <p14:xfrm>
              <a:off x="5198138" y="5419604"/>
              <a:ext cx="185400" cy="156240"/>
            </p14:xfrm>
          </p:contentPart>
        </mc:Choice>
        <mc:Fallback xmlns="">
          <p:pic>
            <p:nvPicPr>
              <p:cNvPr id="39302" name="Freihand 39301">
                <a:extLst>
                  <a:ext uri="{FF2B5EF4-FFF2-40B4-BE49-F238E27FC236}">
                    <a16:creationId xmlns:a16="http://schemas.microsoft.com/office/drawing/2014/main" id="{89A229BC-E826-CD75-7977-492AC0ADD3D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89498" y="5410604"/>
                <a:ext cx="2030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304" name="Freihand 39303">
                <a:extLst>
                  <a:ext uri="{FF2B5EF4-FFF2-40B4-BE49-F238E27FC236}">
                    <a16:creationId xmlns:a16="http://schemas.microsoft.com/office/drawing/2014/main" id="{A1A36D22-3B12-0F54-287A-DC39A7232492}"/>
                  </a:ext>
                </a:extLst>
              </p14:cNvPr>
              <p14:cNvContentPartPr/>
              <p14:nvPr/>
            </p14:nvContentPartPr>
            <p14:xfrm>
              <a:off x="4856858" y="4903724"/>
              <a:ext cx="1558080" cy="1244520"/>
            </p14:xfrm>
          </p:contentPart>
        </mc:Choice>
        <mc:Fallback xmlns="">
          <p:pic>
            <p:nvPicPr>
              <p:cNvPr id="39304" name="Freihand 39303">
                <a:extLst>
                  <a:ext uri="{FF2B5EF4-FFF2-40B4-BE49-F238E27FC236}">
                    <a16:creationId xmlns:a16="http://schemas.microsoft.com/office/drawing/2014/main" id="{A1A36D22-3B12-0F54-287A-DC39A72324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48218" y="4895084"/>
                <a:ext cx="157572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306" name="Freihand 39305">
                <a:extLst>
                  <a:ext uri="{FF2B5EF4-FFF2-40B4-BE49-F238E27FC236}">
                    <a16:creationId xmlns:a16="http://schemas.microsoft.com/office/drawing/2014/main" id="{7A9F889E-A2A3-E260-1733-79B92C0F9097}"/>
                  </a:ext>
                </a:extLst>
              </p14:cNvPr>
              <p14:cNvContentPartPr/>
              <p14:nvPr/>
            </p14:nvContentPartPr>
            <p14:xfrm>
              <a:off x="6122978" y="4289564"/>
              <a:ext cx="261720" cy="73440"/>
            </p14:xfrm>
          </p:contentPart>
        </mc:Choice>
        <mc:Fallback xmlns="">
          <p:pic>
            <p:nvPicPr>
              <p:cNvPr id="39306" name="Freihand 39305">
                <a:extLst>
                  <a:ext uri="{FF2B5EF4-FFF2-40B4-BE49-F238E27FC236}">
                    <a16:creationId xmlns:a16="http://schemas.microsoft.com/office/drawing/2014/main" id="{7A9F889E-A2A3-E260-1733-79B92C0F909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14338" y="4280924"/>
                <a:ext cx="27936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58" name="Gruppieren 39357">
            <a:extLst>
              <a:ext uri="{FF2B5EF4-FFF2-40B4-BE49-F238E27FC236}">
                <a16:creationId xmlns:a16="http://schemas.microsoft.com/office/drawing/2014/main" id="{525829BA-20D8-AD41-3A25-8CD6C098A7A3}"/>
              </a:ext>
            </a:extLst>
          </p:cNvPr>
          <p:cNvGrpSpPr/>
          <p:nvPr/>
        </p:nvGrpSpPr>
        <p:grpSpPr>
          <a:xfrm>
            <a:off x="287738" y="71084"/>
            <a:ext cx="11810880" cy="5067000"/>
            <a:chOff x="287738" y="71084"/>
            <a:chExt cx="11810880" cy="50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53F9456-2404-8F73-C56D-D877E00C3978}"/>
                    </a:ext>
                  </a:extLst>
                </p14:cNvPr>
                <p14:cNvContentPartPr/>
                <p14:nvPr/>
              </p14:nvContentPartPr>
              <p14:xfrm>
                <a:off x="8526338" y="151724"/>
                <a:ext cx="90000" cy="107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53F9456-2404-8F73-C56D-D877E00C39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17698" y="142724"/>
                  <a:ext cx="10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0BB0AD8-1298-CC40-9CD3-841BEA79028B}"/>
                    </a:ext>
                  </a:extLst>
                </p14:cNvPr>
                <p14:cNvContentPartPr/>
                <p14:nvPr/>
              </p14:nvContentPartPr>
              <p14:xfrm>
                <a:off x="8599058" y="166484"/>
                <a:ext cx="49320" cy="201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0BB0AD8-1298-CC40-9CD3-841BEA7902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90418" y="157844"/>
                  <a:ext cx="66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D9DC3D7-E1C4-3C85-17BB-E1E7F6425652}"/>
                    </a:ext>
                  </a:extLst>
                </p14:cNvPr>
                <p14:cNvContentPartPr/>
                <p14:nvPr/>
              </p14:nvContentPartPr>
              <p14:xfrm>
                <a:off x="8691218" y="248924"/>
                <a:ext cx="15480" cy="106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D9DC3D7-E1C4-3C85-17BB-E1E7F64256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82218" y="240284"/>
                  <a:ext cx="33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E2EE62-5980-5F0A-23FC-FD33C4403CE0}"/>
                    </a:ext>
                  </a:extLst>
                </p14:cNvPr>
                <p14:cNvContentPartPr/>
                <p14:nvPr/>
              </p14:nvContentPartPr>
              <p14:xfrm>
                <a:off x="8694818" y="254324"/>
                <a:ext cx="83520" cy="87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E2EE62-5980-5F0A-23FC-FD33C4403C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85818" y="245324"/>
                  <a:ext cx="101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F1E14A2-AD56-37BB-0C20-DB71179E050F}"/>
                    </a:ext>
                  </a:extLst>
                </p14:cNvPr>
                <p14:cNvContentPartPr/>
                <p14:nvPr/>
              </p14:nvContentPartPr>
              <p14:xfrm>
                <a:off x="8806778" y="208244"/>
                <a:ext cx="7560" cy="165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F1E14A2-AD56-37BB-0C20-DB71179E05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98138" y="199604"/>
                  <a:ext cx="2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681E4B8-415B-03AF-FC03-80EB62839F03}"/>
                    </a:ext>
                  </a:extLst>
                </p14:cNvPr>
                <p14:cNvContentPartPr/>
                <p14:nvPr/>
              </p14:nvContentPartPr>
              <p14:xfrm>
                <a:off x="8866178" y="249644"/>
                <a:ext cx="114840" cy="99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681E4B8-415B-03AF-FC03-80EB62839F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57178" y="240644"/>
                  <a:ext cx="132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35343D9-5A57-111F-2C3C-9DCFD179FB6F}"/>
                    </a:ext>
                  </a:extLst>
                </p14:cNvPr>
                <p14:cNvContentPartPr/>
                <p14:nvPr/>
              </p14:nvContentPartPr>
              <p14:xfrm>
                <a:off x="9126098" y="238844"/>
                <a:ext cx="13320" cy="2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35343D9-5A57-111F-2C3C-9DCFD179FB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17098" y="229844"/>
                  <a:ext cx="30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4B0C94B-A4D0-929F-3EAC-8B9D65E4BD3F}"/>
                    </a:ext>
                  </a:extLst>
                </p14:cNvPr>
                <p14:cNvContentPartPr/>
                <p14:nvPr/>
              </p14:nvContentPartPr>
              <p14:xfrm>
                <a:off x="9119978" y="306884"/>
                <a:ext cx="14760" cy="17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4B0C94B-A4D0-929F-3EAC-8B9D65E4BD3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10978" y="297884"/>
                  <a:ext cx="32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6430C8A-69DE-C336-6868-D8044AE14CDB}"/>
                    </a:ext>
                  </a:extLst>
                </p14:cNvPr>
                <p14:cNvContentPartPr/>
                <p14:nvPr/>
              </p14:nvContentPartPr>
              <p14:xfrm>
                <a:off x="9316898" y="129404"/>
                <a:ext cx="70560" cy="153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6430C8A-69DE-C336-6868-D8044AE14CD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07898" y="120764"/>
                  <a:ext cx="88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391F6CC-D72D-1411-4DFE-51811E3CCD1F}"/>
                    </a:ext>
                  </a:extLst>
                </p14:cNvPr>
                <p14:cNvContentPartPr/>
                <p14:nvPr/>
              </p14:nvContentPartPr>
              <p14:xfrm>
                <a:off x="9437498" y="225164"/>
                <a:ext cx="62280" cy="72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391F6CC-D72D-1411-4DFE-51811E3CCD1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28498" y="216164"/>
                  <a:ext cx="79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FC4C334-F4B6-7746-0AD6-E72D0C1F1D86}"/>
                    </a:ext>
                  </a:extLst>
                </p14:cNvPr>
                <p14:cNvContentPartPr/>
                <p14:nvPr/>
              </p14:nvContentPartPr>
              <p14:xfrm>
                <a:off x="9540098" y="149564"/>
                <a:ext cx="96480" cy="126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FC4C334-F4B6-7746-0AD6-E72D0C1F1D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31458" y="140564"/>
                  <a:ext cx="114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8CC2D6-6511-9EF3-19FD-E80673E9A6AA}"/>
                    </a:ext>
                  </a:extLst>
                </p14:cNvPr>
                <p14:cNvContentPartPr/>
                <p14:nvPr/>
              </p14:nvContentPartPr>
              <p14:xfrm>
                <a:off x="9683738" y="207164"/>
                <a:ext cx="77400" cy="60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8CC2D6-6511-9EF3-19FD-E80673E9A6A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75098" y="198524"/>
                  <a:ext cx="95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3752EA1-EDBD-3561-D32D-3108C1E2E2E7}"/>
                    </a:ext>
                  </a:extLst>
                </p14:cNvPr>
                <p14:cNvContentPartPr/>
                <p14:nvPr/>
              </p14:nvContentPartPr>
              <p14:xfrm>
                <a:off x="9801098" y="202124"/>
                <a:ext cx="109800" cy="65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3752EA1-EDBD-3561-D32D-3108C1E2E2E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92098" y="193484"/>
                  <a:ext cx="127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FD15674-B3E2-5ADA-D165-9916A625C5DF}"/>
                    </a:ext>
                  </a:extLst>
                </p14:cNvPr>
                <p14:cNvContentPartPr/>
                <p14:nvPr/>
              </p14:nvContentPartPr>
              <p14:xfrm>
                <a:off x="9455498" y="96284"/>
                <a:ext cx="58680" cy="34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FD15674-B3E2-5ADA-D165-9916A625C5D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46858" y="87284"/>
                  <a:ext cx="76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D0C292C-8519-B4C7-D6D9-F8BA971A8F72}"/>
                    </a:ext>
                  </a:extLst>
                </p14:cNvPr>
                <p14:cNvContentPartPr/>
                <p14:nvPr/>
              </p14:nvContentPartPr>
              <p14:xfrm>
                <a:off x="10084418" y="174404"/>
                <a:ext cx="91440" cy="79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D0C292C-8519-B4C7-D6D9-F8BA971A8F7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75418" y="165404"/>
                  <a:ext cx="109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AEC7F75-A270-1513-6675-BD491FC9551D}"/>
                    </a:ext>
                  </a:extLst>
                </p14:cNvPr>
                <p14:cNvContentPartPr/>
                <p14:nvPr/>
              </p14:nvContentPartPr>
              <p14:xfrm>
                <a:off x="10201418" y="186644"/>
                <a:ext cx="206640" cy="66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AEC7F75-A270-1513-6675-BD491FC955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92778" y="178004"/>
                  <a:ext cx="224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9330F98-F114-CE0D-72BE-EC197F7E7667}"/>
                    </a:ext>
                  </a:extLst>
                </p14:cNvPr>
                <p14:cNvContentPartPr/>
                <p14:nvPr/>
              </p14:nvContentPartPr>
              <p14:xfrm>
                <a:off x="10460978" y="105284"/>
                <a:ext cx="28800" cy="150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9330F98-F114-CE0D-72BE-EC197F7E766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51978" y="96284"/>
                  <a:ext cx="46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DE0714-A750-A137-D62F-0602ECB5D8B2}"/>
                    </a:ext>
                  </a:extLst>
                </p14:cNvPr>
                <p14:cNvContentPartPr/>
                <p14:nvPr/>
              </p14:nvContentPartPr>
              <p14:xfrm>
                <a:off x="10472858" y="91604"/>
                <a:ext cx="108720" cy="181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DE0714-A750-A137-D62F-0602ECB5D8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63858" y="82964"/>
                  <a:ext cx="126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EB4A7B7-2F2B-575F-FBBC-41FDCD6EF826}"/>
                    </a:ext>
                  </a:extLst>
                </p14:cNvPr>
                <p14:cNvContentPartPr/>
                <p14:nvPr/>
              </p14:nvContentPartPr>
              <p14:xfrm>
                <a:off x="10613618" y="190604"/>
                <a:ext cx="240840" cy="63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EB4A7B7-2F2B-575F-FBBC-41FDCD6EF82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04978" y="181964"/>
                  <a:ext cx="258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55EA8EF-7B76-48D8-CC9D-75B6C27A879E}"/>
                    </a:ext>
                  </a:extLst>
                </p14:cNvPr>
                <p14:cNvContentPartPr/>
                <p14:nvPr/>
              </p14:nvContentPartPr>
              <p14:xfrm>
                <a:off x="10889018" y="179444"/>
                <a:ext cx="93600" cy="84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55EA8EF-7B76-48D8-CC9D-75B6C27A87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80018" y="170444"/>
                  <a:ext cx="11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BB986F3-7467-DB41-473B-FDD8DFC9DE95}"/>
                    </a:ext>
                  </a:extLst>
                </p14:cNvPr>
                <p14:cNvContentPartPr/>
                <p14:nvPr/>
              </p14:nvContentPartPr>
              <p14:xfrm>
                <a:off x="11009978" y="71084"/>
                <a:ext cx="106920" cy="195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BB986F3-7467-DB41-473B-FDD8DFC9DE9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01338" y="62084"/>
                  <a:ext cx="124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EB3ADA8-D79C-F353-8225-C26D6D305DE9}"/>
                    </a:ext>
                  </a:extLst>
                </p14:cNvPr>
                <p14:cNvContentPartPr/>
                <p14:nvPr/>
              </p14:nvContentPartPr>
              <p14:xfrm>
                <a:off x="11145338" y="200684"/>
                <a:ext cx="99720" cy="67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EB3ADA8-D79C-F353-8225-C26D6D305DE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36338" y="191684"/>
                  <a:ext cx="117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B9CEF54-CA36-3BD0-AC9C-018F9807B170}"/>
                    </a:ext>
                  </a:extLst>
                </p14:cNvPr>
                <p14:cNvContentPartPr/>
                <p14:nvPr/>
              </p14:nvContentPartPr>
              <p14:xfrm>
                <a:off x="11294738" y="95204"/>
                <a:ext cx="111600" cy="192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B9CEF54-CA36-3BD0-AC9C-018F9807B17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86098" y="86564"/>
                  <a:ext cx="129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E0227B0-EE8C-E086-C7DD-A45393E0FBBE}"/>
                    </a:ext>
                  </a:extLst>
                </p14:cNvPr>
                <p14:cNvContentPartPr/>
                <p14:nvPr/>
              </p14:nvContentPartPr>
              <p14:xfrm>
                <a:off x="11470778" y="115004"/>
                <a:ext cx="32400" cy="175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E0227B0-EE8C-E086-C7DD-A45393E0FBB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61778" y="106004"/>
                  <a:ext cx="50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9C53DCC-8F63-8832-2A26-786E4D3824F0}"/>
                    </a:ext>
                  </a:extLst>
                </p14:cNvPr>
                <p14:cNvContentPartPr/>
                <p14:nvPr/>
              </p14:nvContentPartPr>
              <p14:xfrm>
                <a:off x="11439818" y="216524"/>
                <a:ext cx="106560" cy="7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9C53DCC-8F63-8832-2A26-786E4D3824F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430818" y="207884"/>
                  <a:ext cx="124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EE2A8FA-E764-EDCC-89B0-534FC19F35BA}"/>
                    </a:ext>
                  </a:extLst>
                </p14:cNvPr>
                <p14:cNvContentPartPr/>
                <p14:nvPr/>
              </p14:nvContentPartPr>
              <p14:xfrm>
                <a:off x="11576978" y="199604"/>
                <a:ext cx="114840" cy="77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EE2A8FA-E764-EDCC-89B0-534FC19F35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567978" y="190964"/>
                  <a:ext cx="132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BFE85B0-DEAC-3573-1781-352ADD64419E}"/>
                    </a:ext>
                  </a:extLst>
                </p14:cNvPr>
                <p14:cNvContentPartPr/>
                <p14:nvPr/>
              </p14:nvContentPartPr>
              <p14:xfrm>
                <a:off x="9320498" y="437924"/>
                <a:ext cx="192600" cy="121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BFE85B0-DEAC-3573-1781-352ADD6441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11858" y="429284"/>
                  <a:ext cx="21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D89AC2D-B99A-6B00-F2F2-1A388DEB19ED}"/>
                    </a:ext>
                  </a:extLst>
                </p14:cNvPr>
                <p14:cNvContentPartPr/>
                <p14:nvPr/>
              </p14:nvContentPartPr>
              <p14:xfrm>
                <a:off x="9536138" y="440804"/>
                <a:ext cx="222480" cy="87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D89AC2D-B99A-6B00-F2F2-1A388DEB19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27498" y="432164"/>
                  <a:ext cx="240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9A882DD-4962-71CD-71A1-0CE06DFA7A37}"/>
                    </a:ext>
                  </a:extLst>
                </p14:cNvPr>
                <p14:cNvContentPartPr/>
                <p14:nvPr/>
              </p14:nvContentPartPr>
              <p14:xfrm>
                <a:off x="9916298" y="390044"/>
                <a:ext cx="149760" cy="156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9A882DD-4962-71CD-71A1-0CE06DFA7A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07298" y="381044"/>
                  <a:ext cx="167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B07FFE6-5CC8-66A3-F640-3C935F87181A}"/>
                    </a:ext>
                  </a:extLst>
                </p14:cNvPr>
                <p14:cNvContentPartPr/>
                <p14:nvPr/>
              </p14:nvContentPartPr>
              <p14:xfrm>
                <a:off x="10120778" y="445124"/>
                <a:ext cx="294480" cy="88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B07FFE6-5CC8-66A3-F640-3C935F87181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12138" y="436124"/>
                  <a:ext cx="312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57CB6F5-A0C3-D5B0-33DC-B17BB5ABAFFA}"/>
                    </a:ext>
                  </a:extLst>
                </p14:cNvPr>
                <p14:cNvContentPartPr/>
                <p14:nvPr/>
              </p14:nvContentPartPr>
              <p14:xfrm>
                <a:off x="10566098" y="377084"/>
                <a:ext cx="165600" cy="152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57CB6F5-A0C3-D5B0-33DC-B17BB5ABAF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57098" y="368444"/>
                  <a:ext cx="183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8920" name="Freihand 38919">
                  <a:extLst>
                    <a:ext uri="{FF2B5EF4-FFF2-40B4-BE49-F238E27FC236}">
                      <a16:creationId xmlns:a16="http://schemas.microsoft.com/office/drawing/2014/main" id="{F75A90E0-A51A-8B29-74B4-13BF82CED7A5}"/>
                    </a:ext>
                  </a:extLst>
                </p14:cNvPr>
                <p14:cNvContentPartPr/>
                <p14:nvPr/>
              </p14:nvContentPartPr>
              <p14:xfrm>
                <a:off x="8745578" y="765884"/>
                <a:ext cx="145800" cy="205560"/>
              </p14:xfrm>
            </p:contentPart>
          </mc:Choice>
          <mc:Fallback xmlns="">
            <p:pic>
              <p:nvPicPr>
                <p:cNvPr id="38920" name="Freihand 38919">
                  <a:extLst>
                    <a:ext uri="{FF2B5EF4-FFF2-40B4-BE49-F238E27FC236}">
                      <a16:creationId xmlns:a16="http://schemas.microsoft.com/office/drawing/2014/main" id="{F75A90E0-A51A-8B29-74B4-13BF82CED7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36938" y="756884"/>
                  <a:ext cx="163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8921" name="Freihand 38920">
                  <a:extLst>
                    <a:ext uri="{FF2B5EF4-FFF2-40B4-BE49-F238E27FC236}">
                      <a16:creationId xmlns:a16="http://schemas.microsoft.com/office/drawing/2014/main" id="{3FCA8E95-48EC-EC03-2B96-730D96CA640D}"/>
                    </a:ext>
                  </a:extLst>
                </p14:cNvPr>
                <p14:cNvContentPartPr/>
                <p14:nvPr/>
              </p14:nvContentPartPr>
              <p14:xfrm>
                <a:off x="8899658" y="920324"/>
                <a:ext cx="101520" cy="147240"/>
              </p14:xfrm>
            </p:contentPart>
          </mc:Choice>
          <mc:Fallback xmlns="">
            <p:pic>
              <p:nvPicPr>
                <p:cNvPr id="38921" name="Freihand 38920">
                  <a:extLst>
                    <a:ext uri="{FF2B5EF4-FFF2-40B4-BE49-F238E27FC236}">
                      <a16:creationId xmlns:a16="http://schemas.microsoft.com/office/drawing/2014/main" id="{3FCA8E95-48EC-EC03-2B96-730D96CA64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90658" y="911684"/>
                  <a:ext cx="119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8922" name="Freihand 38921">
                  <a:extLst>
                    <a:ext uri="{FF2B5EF4-FFF2-40B4-BE49-F238E27FC236}">
                      <a16:creationId xmlns:a16="http://schemas.microsoft.com/office/drawing/2014/main" id="{F4FD412A-906B-7BC5-5F15-ADADA9C7620A}"/>
                    </a:ext>
                  </a:extLst>
                </p14:cNvPr>
                <p14:cNvContentPartPr/>
                <p14:nvPr/>
              </p14:nvContentPartPr>
              <p14:xfrm>
                <a:off x="8933138" y="850124"/>
                <a:ext cx="251640" cy="106560"/>
              </p14:xfrm>
            </p:contentPart>
          </mc:Choice>
          <mc:Fallback xmlns="">
            <p:pic>
              <p:nvPicPr>
                <p:cNvPr id="38922" name="Freihand 38921">
                  <a:extLst>
                    <a:ext uri="{FF2B5EF4-FFF2-40B4-BE49-F238E27FC236}">
                      <a16:creationId xmlns:a16="http://schemas.microsoft.com/office/drawing/2014/main" id="{F4FD412A-906B-7BC5-5F15-ADADA9C762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24138" y="841484"/>
                  <a:ext cx="269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8923" name="Freihand 38922">
                  <a:extLst>
                    <a:ext uri="{FF2B5EF4-FFF2-40B4-BE49-F238E27FC236}">
                      <a16:creationId xmlns:a16="http://schemas.microsoft.com/office/drawing/2014/main" id="{1C494B2A-4070-B9C9-A662-EF76E868F1B5}"/>
                    </a:ext>
                  </a:extLst>
                </p14:cNvPr>
                <p14:cNvContentPartPr/>
                <p14:nvPr/>
              </p14:nvContentPartPr>
              <p14:xfrm>
                <a:off x="9158138" y="949844"/>
                <a:ext cx="4320" cy="5400"/>
              </p14:xfrm>
            </p:contentPart>
          </mc:Choice>
          <mc:Fallback xmlns="">
            <p:pic>
              <p:nvPicPr>
                <p:cNvPr id="38923" name="Freihand 38922">
                  <a:extLst>
                    <a:ext uri="{FF2B5EF4-FFF2-40B4-BE49-F238E27FC236}">
                      <a16:creationId xmlns:a16="http://schemas.microsoft.com/office/drawing/2014/main" id="{1C494B2A-4070-B9C9-A662-EF76E868F1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49138" y="940844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8924" name="Freihand 38923">
                  <a:extLst>
                    <a:ext uri="{FF2B5EF4-FFF2-40B4-BE49-F238E27FC236}">
                      <a16:creationId xmlns:a16="http://schemas.microsoft.com/office/drawing/2014/main" id="{8E3DDB86-9357-C01C-88D6-B37BB495B8D5}"/>
                    </a:ext>
                  </a:extLst>
                </p14:cNvPr>
                <p14:cNvContentPartPr/>
                <p14:nvPr/>
              </p14:nvContentPartPr>
              <p14:xfrm>
                <a:off x="9394298" y="747884"/>
                <a:ext cx="163440" cy="200520"/>
              </p14:xfrm>
            </p:contentPart>
          </mc:Choice>
          <mc:Fallback xmlns="">
            <p:pic>
              <p:nvPicPr>
                <p:cNvPr id="38924" name="Freihand 38923">
                  <a:extLst>
                    <a:ext uri="{FF2B5EF4-FFF2-40B4-BE49-F238E27FC236}">
                      <a16:creationId xmlns:a16="http://schemas.microsoft.com/office/drawing/2014/main" id="{8E3DDB86-9357-C01C-88D6-B37BB495B8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85298" y="739244"/>
                  <a:ext cx="181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8925" name="Freihand 38924">
                  <a:extLst>
                    <a:ext uri="{FF2B5EF4-FFF2-40B4-BE49-F238E27FC236}">
                      <a16:creationId xmlns:a16="http://schemas.microsoft.com/office/drawing/2014/main" id="{74EFE6D6-5379-B4FE-C95A-52CA7A986C17}"/>
                    </a:ext>
                  </a:extLst>
                </p14:cNvPr>
                <p14:cNvContentPartPr/>
                <p14:nvPr/>
              </p14:nvContentPartPr>
              <p14:xfrm>
                <a:off x="9480338" y="896204"/>
                <a:ext cx="56160" cy="63720"/>
              </p14:xfrm>
            </p:contentPart>
          </mc:Choice>
          <mc:Fallback xmlns="">
            <p:pic>
              <p:nvPicPr>
                <p:cNvPr id="38925" name="Freihand 38924">
                  <a:extLst>
                    <a:ext uri="{FF2B5EF4-FFF2-40B4-BE49-F238E27FC236}">
                      <a16:creationId xmlns:a16="http://schemas.microsoft.com/office/drawing/2014/main" id="{74EFE6D6-5379-B4FE-C95A-52CA7A986C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71698" y="887204"/>
                  <a:ext cx="73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926" name="Freihand 38925">
                  <a:extLst>
                    <a:ext uri="{FF2B5EF4-FFF2-40B4-BE49-F238E27FC236}">
                      <a16:creationId xmlns:a16="http://schemas.microsoft.com/office/drawing/2014/main" id="{EFA33163-BB5F-6EA0-FCFD-218D168DE802}"/>
                    </a:ext>
                  </a:extLst>
                </p14:cNvPr>
                <p14:cNvContentPartPr/>
                <p14:nvPr/>
              </p14:nvContentPartPr>
              <p14:xfrm>
                <a:off x="9615698" y="882524"/>
                <a:ext cx="192240" cy="55440"/>
              </p14:xfrm>
            </p:contentPart>
          </mc:Choice>
          <mc:Fallback xmlns="">
            <p:pic>
              <p:nvPicPr>
                <p:cNvPr id="38926" name="Freihand 38925">
                  <a:extLst>
                    <a:ext uri="{FF2B5EF4-FFF2-40B4-BE49-F238E27FC236}">
                      <a16:creationId xmlns:a16="http://schemas.microsoft.com/office/drawing/2014/main" id="{EFA33163-BB5F-6EA0-FCFD-218D168DE8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07058" y="873884"/>
                  <a:ext cx="209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8927" name="Freihand 38926">
                  <a:extLst>
                    <a:ext uri="{FF2B5EF4-FFF2-40B4-BE49-F238E27FC236}">
                      <a16:creationId xmlns:a16="http://schemas.microsoft.com/office/drawing/2014/main" id="{FFCEF4E9-BE26-75B8-647D-F4AC34E6A865}"/>
                    </a:ext>
                  </a:extLst>
                </p14:cNvPr>
                <p14:cNvContentPartPr/>
                <p14:nvPr/>
              </p14:nvContentPartPr>
              <p14:xfrm>
                <a:off x="9879218" y="851924"/>
                <a:ext cx="74880" cy="110520"/>
              </p14:xfrm>
            </p:contentPart>
          </mc:Choice>
          <mc:Fallback xmlns="">
            <p:pic>
              <p:nvPicPr>
                <p:cNvPr id="38927" name="Freihand 38926">
                  <a:extLst>
                    <a:ext uri="{FF2B5EF4-FFF2-40B4-BE49-F238E27FC236}">
                      <a16:creationId xmlns:a16="http://schemas.microsoft.com/office/drawing/2014/main" id="{FFCEF4E9-BE26-75B8-647D-F4AC34E6A86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70578" y="842924"/>
                  <a:ext cx="92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8928" name="Freihand 38927">
                  <a:extLst>
                    <a:ext uri="{FF2B5EF4-FFF2-40B4-BE49-F238E27FC236}">
                      <a16:creationId xmlns:a16="http://schemas.microsoft.com/office/drawing/2014/main" id="{2DCB5D03-9B22-2990-9DC9-D5D301C10EA7}"/>
                    </a:ext>
                  </a:extLst>
                </p14:cNvPr>
                <p14:cNvContentPartPr/>
                <p14:nvPr/>
              </p14:nvContentPartPr>
              <p14:xfrm>
                <a:off x="10027178" y="866324"/>
                <a:ext cx="422280" cy="75960"/>
              </p14:xfrm>
            </p:contentPart>
          </mc:Choice>
          <mc:Fallback xmlns="">
            <p:pic>
              <p:nvPicPr>
                <p:cNvPr id="38928" name="Freihand 38927">
                  <a:extLst>
                    <a:ext uri="{FF2B5EF4-FFF2-40B4-BE49-F238E27FC236}">
                      <a16:creationId xmlns:a16="http://schemas.microsoft.com/office/drawing/2014/main" id="{2DCB5D03-9B22-2990-9DC9-D5D301C10E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18538" y="857324"/>
                  <a:ext cx="439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8929" name="Freihand 38928">
                  <a:extLst>
                    <a:ext uri="{FF2B5EF4-FFF2-40B4-BE49-F238E27FC236}">
                      <a16:creationId xmlns:a16="http://schemas.microsoft.com/office/drawing/2014/main" id="{8EF32EC0-3A13-3E5C-FE10-E8E80AE155F9}"/>
                    </a:ext>
                  </a:extLst>
                </p14:cNvPr>
                <p14:cNvContentPartPr/>
                <p14:nvPr/>
              </p14:nvContentPartPr>
              <p14:xfrm>
                <a:off x="10737818" y="764804"/>
                <a:ext cx="172440" cy="158040"/>
              </p14:xfrm>
            </p:contentPart>
          </mc:Choice>
          <mc:Fallback xmlns="">
            <p:pic>
              <p:nvPicPr>
                <p:cNvPr id="38929" name="Freihand 38928">
                  <a:extLst>
                    <a:ext uri="{FF2B5EF4-FFF2-40B4-BE49-F238E27FC236}">
                      <a16:creationId xmlns:a16="http://schemas.microsoft.com/office/drawing/2014/main" id="{8EF32EC0-3A13-3E5C-FE10-E8E80AE155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28818" y="756164"/>
                  <a:ext cx="190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8930" name="Freihand 38929">
                  <a:extLst>
                    <a:ext uri="{FF2B5EF4-FFF2-40B4-BE49-F238E27FC236}">
                      <a16:creationId xmlns:a16="http://schemas.microsoft.com/office/drawing/2014/main" id="{8F85B303-B242-7467-4879-AA31B0330669}"/>
                    </a:ext>
                  </a:extLst>
                </p14:cNvPr>
                <p14:cNvContentPartPr/>
                <p14:nvPr/>
              </p14:nvContentPartPr>
              <p14:xfrm>
                <a:off x="10934738" y="812684"/>
                <a:ext cx="305280" cy="109440"/>
              </p14:xfrm>
            </p:contentPart>
          </mc:Choice>
          <mc:Fallback xmlns="">
            <p:pic>
              <p:nvPicPr>
                <p:cNvPr id="38930" name="Freihand 38929">
                  <a:extLst>
                    <a:ext uri="{FF2B5EF4-FFF2-40B4-BE49-F238E27FC236}">
                      <a16:creationId xmlns:a16="http://schemas.microsoft.com/office/drawing/2014/main" id="{8F85B303-B242-7467-4879-AA31B033066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26098" y="804044"/>
                  <a:ext cx="322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931" name="Freihand 38930">
                  <a:extLst>
                    <a:ext uri="{FF2B5EF4-FFF2-40B4-BE49-F238E27FC236}">
                      <a16:creationId xmlns:a16="http://schemas.microsoft.com/office/drawing/2014/main" id="{31ACB66B-CD4F-F422-E32B-B26335AB23BA}"/>
                    </a:ext>
                  </a:extLst>
                </p14:cNvPr>
                <p14:cNvContentPartPr/>
                <p14:nvPr/>
              </p14:nvContentPartPr>
              <p14:xfrm>
                <a:off x="11424338" y="694604"/>
                <a:ext cx="52200" cy="205560"/>
              </p14:xfrm>
            </p:contentPart>
          </mc:Choice>
          <mc:Fallback xmlns="">
            <p:pic>
              <p:nvPicPr>
                <p:cNvPr id="38931" name="Freihand 38930">
                  <a:extLst>
                    <a:ext uri="{FF2B5EF4-FFF2-40B4-BE49-F238E27FC236}">
                      <a16:creationId xmlns:a16="http://schemas.microsoft.com/office/drawing/2014/main" id="{31ACB66B-CD4F-F422-E32B-B26335AB23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15698" y="685604"/>
                  <a:ext cx="69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8932" name="Freihand 38931">
                  <a:extLst>
                    <a:ext uri="{FF2B5EF4-FFF2-40B4-BE49-F238E27FC236}">
                      <a16:creationId xmlns:a16="http://schemas.microsoft.com/office/drawing/2014/main" id="{FFCDEE3E-E5A6-EAEF-59FB-ACA031D437C3}"/>
                    </a:ext>
                  </a:extLst>
                </p14:cNvPr>
                <p14:cNvContentPartPr/>
                <p14:nvPr/>
              </p14:nvContentPartPr>
              <p14:xfrm>
                <a:off x="11435138" y="692444"/>
                <a:ext cx="162360" cy="201960"/>
              </p14:xfrm>
            </p:contentPart>
          </mc:Choice>
          <mc:Fallback xmlns="">
            <p:pic>
              <p:nvPicPr>
                <p:cNvPr id="38932" name="Freihand 38931">
                  <a:extLst>
                    <a:ext uri="{FF2B5EF4-FFF2-40B4-BE49-F238E27FC236}">
                      <a16:creationId xmlns:a16="http://schemas.microsoft.com/office/drawing/2014/main" id="{FFCDEE3E-E5A6-EAEF-59FB-ACA031D437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26138" y="683444"/>
                  <a:ext cx="180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8958" name="Freihand 38957">
                  <a:extLst>
                    <a:ext uri="{FF2B5EF4-FFF2-40B4-BE49-F238E27FC236}">
                      <a16:creationId xmlns:a16="http://schemas.microsoft.com/office/drawing/2014/main" id="{F1766AC2-269B-713A-CA1C-A0537403B18E}"/>
                    </a:ext>
                  </a:extLst>
                </p14:cNvPr>
                <p14:cNvContentPartPr/>
                <p14:nvPr/>
              </p14:nvContentPartPr>
              <p14:xfrm>
                <a:off x="8865098" y="1248644"/>
                <a:ext cx="31680" cy="164880"/>
              </p14:xfrm>
            </p:contentPart>
          </mc:Choice>
          <mc:Fallback xmlns="">
            <p:pic>
              <p:nvPicPr>
                <p:cNvPr id="38958" name="Freihand 38957">
                  <a:extLst>
                    <a:ext uri="{FF2B5EF4-FFF2-40B4-BE49-F238E27FC236}">
                      <a16:creationId xmlns:a16="http://schemas.microsoft.com/office/drawing/2014/main" id="{F1766AC2-269B-713A-CA1C-A0537403B18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56098" y="1239644"/>
                  <a:ext cx="49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8959" name="Freihand 38958">
                  <a:extLst>
                    <a:ext uri="{FF2B5EF4-FFF2-40B4-BE49-F238E27FC236}">
                      <a16:creationId xmlns:a16="http://schemas.microsoft.com/office/drawing/2014/main" id="{CB707DEE-97DD-7BC7-2CAD-D97ED8A0294C}"/>
                    </a:ext>
                  </a:extLst>
                </p14:cNvPr>
                <p14:cNvContentPartPr/>
                <p14:nvPr/>
              </p14:nvContentPartPr>
              <p14:xfrm>
                <a:off x="8807498" y="1207244"/>
                <a:ext cx="178200" cy="24120"/>
              </p14:xfrm>
            </p:contentPart>
          </mc:Choice>
          <mc:Fallback xmlns="">
            <p:pic>
              <p:nvPicPr>
                <p:cNvPr id="38959" name="Freihand 38958">
                  <a:extLst>
                    <a:ext uri="{FF2B5EF4-FFF2-40B4-BE49-F238E27FC236}">
                      <a16:creationId xmlns:a16="http://schemas.microsoft.com/office/drawing/2014/main" id="{CB707DEE-97DD-7BC7-2CAD-D97ED8A029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98858" y="1198244"/>
                  <a:ext cx="195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8961" name="Freihand 38960">
                  <a:extLst>
                    <a:ext uri="{FF2B5EF4-FFF2-40B4-BE49-F238E27FC236}">
                      <a16:creationId xmlns:a16="http://schemas.microsoft.com/office/drawing/2014/main" id="{68569D94-30B7-71F0-55C9-C5696D8707C5}"/>
                    </a:ext>
                  </a:extLst>
                </p14:cNvPr>
                <p14:cNvContentPartPr/>
                <p14:nvPr/>
              </p14:nvContentPartPr>
              <p14:xfrm>
                <a:off x="9008738" y="1377524"/>
                <a:ext cx="63360" cy="105840"/>
              </p14:xfrm>
            </p:contentPart>
          </mc:Choice>
          <mc:Fallback xmlns="">
            <p:pic>
              <p:nvPicPr>
                <p:cNvPr id="38961" name="Freihand 38960">
                  <a:extLst>
                    <a:ext uri="{FF2B5EF4-FFF2-40B4-BE49-F238E27FC236}">
                      <a16:creationId xmlns:a16="http://schemas.microsoft.com/office/drawing/2014/main" id="{68569D94-30B7-71F0-55C9-C5696D8707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99738" y="1368524"/>
                  <a:ext cx="81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8962" name="Freihand 38961">
                  <a:extLst>
                    <a:ext uri="{FF2B5EF4-FFF2-40B4-BE49-F238E27FC236}">
                      <a16:creationId xmlns:a16="http://schemas.microsoft.com/office/drawing/2014/main" id="{1D8D65A4-E06F-B1C9-DA3D-215B3CF3C487}"/>
                    </a:ext>
                  </a:extLst>
                </p14:cNvPr>
                <p14:cNvContentPartPr/>
                <p14:nvPr/>
              </p14:nvContentPartPr>
              <p14:xfrm>
                <a:off x="9013418" y="1267724"/>
                <a:ext cx="204120" cy="165600"/>
              </p14:xfrm>
            </p:contentPart>
          </mc:Choice>
          <mc:Fallback xmlns="">
            <p:pic>
              <p:nvPicPr>
                <p:cNvPr id="38962" name="Freihand 38961">
                  <a:extLst>
                    <a:ext uri="{FF2B5EF4-FFF2-40B4-BE49-F238E27FC236}">
                      <a16:creationId xmlns:a16="http://schemas.microsoft.com/office/drawing/2014/main" id="{1D8D65A4-E06F-B1C9-DA3D-215B3CF3C48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04778" y="1258724"/>
                  <a:ext cx="221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8963" name="Freihand 38962">
                  <a:extLst>
                    <a:ext uri="{FF2B5EF4-FFF2-40B4-BE49-F238E27FC236}">
                      <a16:creationId xmlns:a16="http://schemas.microsoft.com/office/drawing/2014/main" id="{6943BF3B-2F9E-E31B-7B78-AE2BFD1F0CDC}"/>
                    </a:ext>
                  </a:extLst>
                </p14:cNvPr>
                <p14:cNvContentPartPr/>
                <p14:nvPr/>
              </p14:nvContentPartPr>
              <p14:xfrm>
                <a:off x="9183338" y="1382564"/>
                <a:ext cx="9000" cy="7560"/>
              </p14:xfrm>
            </p:contentPart>
          </mc:Choice>
          <mc:Fallback xmlns="">
            <p:pic>
              <p:nvPicPr>
                <p:cNvPr id="38963" name="Freihand 38962">
                  <a:extLst>
                    <a:ext uri="{FF2B5EF4-FFF2-40B4-BE49-F238E27FC236}">
                      <a16:creationId xmlns:a16="http://schemas.microsoft.com/office/drawing/2014/main" id="{6943BF3B-2F9E-E31B-7B78-AE2BFD1F0CD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74338" y="1373924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8964" name="Freihand 38963">
                  <a:extLst>
                    <a:ext uri="{FF2B5EF4-FFF2-40B4-BE49-F238E27FC236}">
                      <a16:creationId xmlns:a16="http://schemas.microsoft.com/office/drawing/2014/main" id="{F8A2B91F-1B9B-8FB0-0468-E1CE47649954}"/>
                    </a:ext>
                  </a:extLst>
                </p14:cNvPr>
                <p14:cNvContentPartPr/>
                <p14:nvPr/>
              </p14:nvContentPartPr>
              <p14:xfrm>
                <a:off x="9376658" y="1192484"/>
                <a:ext cx="93240" cy="194760"/>
              </p14:xfrm>
            </p:contentPart>
          </mc:Choice>
          <mc:Fallback xmlns="">
            <p:pic>
              <p:nvPicPr>
                <p:cNvPr id="38964" name="Freihand 38963">
                  <a:extLst>
                    <a:ext uri="{FF2B5EF4-FFF2-40B4-BE49-F238E27FC236}">
                      <a16:creationId xmlns:a16="http://schemas.microsoft.com/office/drawing/2014/main" id="{F8A2B91F-1B9B-8FB0-0468-E1CE476499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67658" y="1183844"/>
                  <a:ext cx="110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8965" name="Freihand 38964">
                  <a:extLst>
                    <a:ext uri="{FF2B5EF4-FFF2-40B4-BE49-F238E27FC236}">
                      <a16:creationId xmlns:a16="http://schemas.microsoft.com/office/drawing/2014/main" id="{80F299F8-2A50-B6AD-0EEE-FABEE2AC9000}"/>
                    </a:ext>
                  </a:extLst>
                </p14:cNvPr>
                <p14:cNvContentPartPr/>
                <p14:nvPr/>
              </p14:nvContentPartPr>
              <p14:xfrm>
                <a:off x="9505898" y="1166564"/>
                <a:ext cx="228240" cy="210240"/>
              </p14:xfrm>
            </p:contentPart>
          </mc:Choice>
          <mc:Fallback xmlns="">
            <p:pic>
              <p:nvPicPr>
                <p:cNvPr id="38965" name="Freihand 38964">
                  <a:extLst>
                    <a:ext uri="{FF2B5EF4-FFF2-40B4-BE49-F238E27FC236}">
                      <a16:creationId xmlns:a16="http://schemas.microsoft.com/office/drawing/2014/main" id="{80F299F8-2A50-B6AD-0EEE-FABEE2AC900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97258" y="1157564"/>
                  <a:ext cx="245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8966" name="Freihand 38965">
                  <a:extLst>
                    <a:ext uri="{FF2B5EF4-FFF2-40B4-BE49-F238E27FC236}">
                      <a16:creationId xmlns:a16="http://schemas.microsoft.com/office/drawing/2014/main" id="{E0F49D59-51CA-6E99-2779-1292B5F61409}"/>
                    </a:ext>
                  </a:extLst>
                </p14:cNvPr>
                <p14:cNvContentPartPr/>
                <p14:nvPr/>
              </p14:nvContentPartPr>
              <p14:xfrm>
                <a:off x="9744938" y="1252604"/>
                <a:ext cx="16920" cy="114480"/>
              </p14:xfrm>
            </p:contentPart>
          </mc:Choice>
          <mc:Fallback xmlns="">
            <p:pic>
              <p:nvPicPr>
                <p:cNvPr id="38966" name="Freihand 38965">
                  <a:extLst>
                    <a:ext uri="{FF2B5EF4-FFF2-40B4-BE49-F238E27FC236}">
                      <a16:creationId xmlns:a16="http://schemas.microsoft.com/office/drawing/2014/main" id="{E0F49D59-51CA-6E99-2779-1292B5F614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35938" y="1243604"/>
                  <a:ext cx="3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8967" name="Freihand 38966">
                  <a:extLst>
                    <a:ext uri="{FF2B5EF4-FFF2-40B4-BE49-F238E27FC236}">
                      <a16:creationId xmlns:a16="http://schemas.microsoft.com/office/drawing/2014/main" id="{9B4CB822-7CB2-45BB-9F11-4D7AF1EEEDF6}"/>
                    </a:ext>
                  </a:extLst>
                </p14:cNvPr>
                <p14:cNvContentPartPr/>
                <p14:nvPr/>
              </p14:nvContentPartPr>
              <p14:xfrm>
                <a:off x="9783818" y="1231364"/>
                <a:ext cx="177120" cy="111960"/>
              </p14:xfrm>
            </p:contentPart>
          </mc:Choice>
          <mc:Fallback xmlns="">
            <p:pic>
              <p:nvPicPr>
                <p:cNvPr id="38967" name="Freihand 38966">
                  <a:extLst>
                    <a:ext uri="{FF2B5EF4-FFF2-40B4-BE49-F238E27FC236}">
                      <a16:creationId xmlns:a16="http://schemas.microsoft.com/office/drawing/2014/main" id="{9B4CB822-7CB2-45BB-9F11-4D7AF1EEEDF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74818" y="1222364"/>
                  <a:ext cx="194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8968" name="Freihand 38967">
                  <a:extLst>
                    <a:ext uri="{FF2B5EF4-FFF2-40B4-BE49-F238E27FC236}">
                      <a16:creationId xmlns:a16="http://schemas.microsoft.com/office/drawing/2014/main" id="{110F3791-649B-4DB9-C24B-C334BC95B749}"/>
                    </a:ext>
                  </a:extLst>
                </p14:cNvPr>
                <p14:cNvContentPartPr/>
                <p14:nvPr/>
              </p14:nvContentPartPr>
              <p14:xfrm>
                <a:off x="10021778" y="1258724"/>
                <a:ext cx="103320" cy="89280"/>
              </p14:xfrm>
            </p:contentPart>
          </mc:Choice>
          <mc:Fallback xmlns="">
            <p:pic>
              <p:nvPicPr>
                <p:cNvPr id="38968" name="Freihand 38967">
                  <a:extLst>
                    <a:ext uri="{FF2B5EF4-FFF2-40B4-BE49-F238E27FC236}">
                      <a16:creationId xmlns:a16="http://schemas.microsoft.com/office/drawing/2014/main" id="{110F3791-649B-4DB9-C24B-C334BC95B74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12778" y="1250084"/>
                  <a:ext cx="120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8969" name="Freihand 38968">
                  <a:extLst>
                    <a:ext uri="{FF2B5EF4-FFF2-40B4-BE49-F238E27FC236}">
                      <a16:creationId xmlns:a16="http://schemas.microsoft.com/office/drawing/2014/main" id="{C795683C-B9DF-CDD5-91B8-5FCCD495504C}"/>
                    </a:ext>
                  </a:extLst>
                </p14:cNvPr>
                <p14:cNvContentPartPr/>
                <p14:nvPr/>
              </p14:nvContentPartPr>
              <p14:xfrm>
                <a:off x="10237058" y="1193204"/>
                <a:ext cx="306720" cy="140040"/>
              </p14:xfrm>
            </p:contentPart>
          </mc:Choice>
          <mc:Fallback xmlns="">
            <p:pic>
              <p:nvPicPr>
                <p:cNvPr id="38969" name="Freihand 38968">
                  <a:extLst>
                    <a:ext uri="{FF2B5EF4-FFF2-40B4-BE49-F238E27FC236}">
                      <a16:creationId xmlns:a16="http://schemas.microsoft.com/office/drawing/2014/main" id="{C795683C-B9DF-CDD5-91B8-5FCCD49550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28058" y="1184204"/>
                  <a:ext cx="324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8970" name="Freihand 38969">
                  <a:extLst>
                    <a:ext uri="{FF2B5EF4-FFF2-40B4-BE49-F238E27FC236}">
                      <a16:creationId xmlns:a16="http://schemas.microsoft.com/office/drawing/2014/main" id="{BC28FCA4-DDD3-BC15-F717-09691817F4F8}"/>
                    </a:ext>
                  </a:extLst>
                </p14:cNvPr>
                <p14:cNvContentPartPr/>
                <p14:nvPr/>
              </p14:nvContentPartPr>
              <p14:xfrm>
                <a:off x="10696058" y="1155764"/>
                <a:ext cx="77400" cy="153720"/>
              </p14:xfrm>
            </p:contentPart>
          </mc:Choice>
          <mc:Fallback xmlns="">
            <p:pic>
              <p:nvPicPr>
                <p:cNvPr id="38970" name="Freihand 38969">
                  <a:extLst>
                    <a:ext uri="{FF2B5EF4-FFF2-40B4-BE49-F238E27FC236}">
                      <a16:creationId xmlns:a16="http://schemas.microsoft.com/office/drawing/2014/main" id="{BC28FCA4-DDD3-BC15-F717-09691817F4F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87418" y="1146764"/>
                  <a:ext cx="95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8971" name="Freihand 38970">
                  <a:extLst>
                    <a:ext uri="{FF2B5EF4-FFF2-40B4-BE49-F238E27FC236}">
                      <a16:creationId xmlns:a16="http://schemas.microsoft.com/office/drawing/2014/main" id="{30F166B6-85A2-0430-B68C-7BBAD20454F9}"/>
                    </a:ext>
                  </a:extLst>
                </p14:cNvPr>
                <p14:cNvContentPartPr/>
                <p14:nvPr/>
              </p14:nvContentPartPr>
              <p14:xfrm>
                <a:off x="10687418" y="1221284"/>
                <a:ext cx="101880" cy="23040"/>
              </p14:xfrm>
            </p:contentPart>
          </mc:Choice>
          <mc:Fallback xmlns="">
            <p:pic>
              <p:nvPicPr>
                <p:cNvPr id="38971" name="Freihand 38970">
                  <a:extLst>
                    <a:ext uri="{FF2B5EF4-FFF2-40B4-BE49-F238E27FC236}">
                      <a16:creationId xmlns:a16="http://schemas.microsoft.com/office/drawing/2014/main" id="{30F166B6-85A2-0430-B68C-7BBAD20454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78418" y="1212284"/>
                  <a:ext cx="11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9031" name="Freihand 39030">
                  <a:extLst>
                    <a:ext uri="{FF2B5EF4-FFF2-40B4-BE49-F238E27FC236}">
                      <a16:creationId xmlns:a16="http://schemas.microsoft.com/office/drawing/2014/main" id="{6A1172D0-E640-AB4F-026B-E31183A9871C}"/>
                    </a:ext>
                  </a:extLst>
                </p14:cNvPr>
                <p14:cNvContentPartPr/>
                <p14:nvPr/>
              </p14:nvContentPartPr>
              <p14:xfrm>
                <a:off x="8793818" y="2394524"/>
                <a:ext cx="75600" cy="95400"/>
              </p14:xfrm>
            </p:contentPart>
          </mc:Choice>
          <mc:Fallback xmlns="">
            <p:pic>
              <p:nvPicPr>
                <p:cNvPr id="39031" name="Freihand 39030">
                  <a:extLst>
                    <a:ext uri="{FF2B5EF4-FFF2-40B4-BE49-F238E27FC236}">
                      <a16:creationId xmlns:a16="http://schemas.microsoft.com/office/drawing/2014/main" id="{6A1172D0-E640-AB4F-026B-E31183A9871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84818" y="2385524"/>
                  <a:ext cx="93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9032" name="Freihand 39031">
                  <a:extLst>
                    <a:ext uri="{FF2B5EF4-FFF2-40B4-BE49-F238E27FC236}">
                      <a16:creationId xmlns:a16="http://schemas.microsoft.com/office/drawing/2014/main" id="{7966614C-D5C7-1208-BE52-34D879A7B3D1}"/>
                    </a:ext>
                  </a:extLst>
                </p14:cNvPr>
                <p14:cNvContentPartPr/>
                <p14:nvPr/>
              </p14:nvContentPartPr>
              <p14:xfrm>
                <a:off x="8838098" y="2356724"/>
                <a:ext cx="68400" cy="230400"/>
              </p14:xfrm>
            </p:contentPart>
          </mc:Choice>
          <mc:Fallback xmlns="">
            <p:pic>
              <p:nvPicPr>
                <p:cNvPr id="39032" name="Freihand 39031">
                  <a:extLst>
                    <a:ext uri="{FF2B5EF4-FFF2-40B4-BE49-F238E27FC236}">
                      <a16:creationId xmlns:a16="http://schemas.microsoft.com/office/drawing/2014/main" id="{7966614C-D5C7-1208-BE52-34D879A7B3D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29098" y="2348084"/>
                  <a:ext cx="86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9033" name="Freihand 39032">
                  <a:extLst>
                    <a:ext uri="{FF2B5EF4-FFF2-40B4-BE49-F238E27FC236}">
                      <a16:creationId xmlns:a16="http://schemas.microsoft.com/office/drawing/2014/main" id="{464ADB3C-05C1-3D08-F3D0-3B1FC15EC6EE}"/>
                    </a:ext>
                  </a:extLst>
                </p14:cNvPr>
                <p14:cNvContentPartPr/>
                <p14:nvPr/>
              </p14:nvContentPartPr>
              <p14:xfrm>
                <a:off x="8911538" y="2462924"/>
                <a:ext cx="89280" cy="135000"/>
              </p14:xfrm>
            </p:contentPart>
          </mc:Choice>
          <mc:Fallback xmlns="">
            <p:pic>
              <p:nvPicPr>
                <p:cNvPr id="39033" name="Freihand 39032">
                  <a:extLst>
                    <a:ext uri="{FF2B5EF4-FFF2-40B4-BE49-F238E27FC236}">
                      <a16:creationId xmlns:a16="http://schemas.microsoft.com/office/drawing/2014/main" id="{464ADB3C-05C1-3D08-F3D0-3B1FC15EC6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02538" y="2454284"/>
                  <a:ext cx="10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9034" name="Freihand 39033">
                  <a:extLst>
                    <a:ext uri="{FF2B5EF4-FFF2-40B4-BE49-F238E27FC236}">
                      <a16:creationId xmlns:a16="http://schemas.microsoft.com/office/drawing/2014/main" id="{71C7DADB-1790-8E3A-C86E-9DC1E11764D8}"/>
                    </a:ext>
                  </a:extLst>
                </p14:cNvPr>
                <p14:cNvContentPartPr/>
                <p14:nvPr/>
              </p14:nvContentPartPr>
              <p14:xfrm>
                <a:off x="8907218" y="2407124"/>
                <a:ext cx="173880" cy="185400"/>
              </p14:xfrm>
            </p:contentPart>
          </mc:Choice>
          <mc:Fallback xmlns="">
            <p:pic>
              <p:nvPicPr>
                <p:cNvPr id="39034" name="Freihand 39033">
                  <a:extLst>
                    <a:ext uri="{FF2B5EF4-FFF2-40B4-BE49-F238E27FC236}">
                      <a16:creationId xmlns:a16="http://schemas.microsoft.com/office/drawing/2014/main" id="{71C7DADB-1790-8E3A-C86E-9DC1E11764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98578" y="2398124"/>
                  <a:ext cx="191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9035" name="Freihand 39034">
                  <a:extLst>
                    <a:ext uri="{FF2B5EF4-FFF2-40B4-BE49-F238E27FC236}">
                      <a16:creationId xmlns:a16="http://schemas.microsoft.com/office/drawing/2014/main" id="{08760A78-6E52-1033-ECF0-579A89F6EEED}"/>
                    </a:ext>
                  </a:extLst>
                </p14:cNvPr>
                <p14:cNvContentPartPr/>
                <p14:nvPr/>
              </p14:nvContentPartPr>
              <p14:xfrm>
                <a:off x="9110258" y="2441684"/>
                <a:ext cx="82080" cy="119520"/>
              </p14:xfrm>
            </p:contentPart>
          </mc:Choice>
          <mc:Fallback xmlns="">
            <p:pic>
              <p:nvPicPr>
                <p:cNvPr id="39035" name="Freihand 39034">
                  <a:extLst>
                    <a:ext uri="{FF2B5EF4-FFF2-40B4-BE49-F238E27FC236}">
                      <a16:creationId xmlns:a16="http://schemas.microsoft.com/office/drawing/2014/main" id="{08760A78-6E52-1033-ECF0-579A89F6EEE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01618" y="2433044"/>
                  <a:ext cx="99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9036" name="Freihand 39035">
                  <a:extLst>
                    <a:ext uri="{FF2B5EF4-FFF2-40B4-BE49-F238E27FC236}">
                      <a16:creationId xmlns:a16="http://schemas.microsoft.com/office/drawing/2014/main" id="{3930D7A4-1B17-2285-F0EE-B6A586C3BEE7}"/>
                    </a:ext>
                  </a:extLst>
                </p14:cNvPr>
                <p14:cNvContentPartPr/>
                <p14:nvPr/>
              </p14:nvContentPartPr>
              <p14:xfrm>
                <a:off x="9251018" y="2421164"/>
                <a:ext cx="13320" cy="121680"/>
              </p14:xfrm>
            </p:contentPart>
          </mc:Choice>
          <mc:Fallback xmlns="">
            <p:pic>
              <p:nvPicPr>
                <p:cNvPr id="39036" name="Freihand 39035">
                  <a:extLst>
                    <a:ext uri="{FF2B5EF4-FFF2-40B4-BE49-F238E27FC236}">
                      <a16:creationId xmlns:a16="http://schemas.microsoft.com/office/drawing/2014/main" id="{3930D7A4-1B17-2285-F0EE-B6A586C3BE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242018" y="2412524"/>
                  <a:ext cx="30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9037" name="Freihand 39036">
                  <a:extLst>
                    <a:ext uri="{FF2B5EF4-FFF2-40B4-BE49-F238E27FC236}">
                      <a16:creationId xmlns:a16="http://schemas.microsoft.com/office/drawing/2014/main" id="{E254C786-EE37-3FEF-0687-52E8BD029AD0}"/>
                    </a:ext>
                  </a:extLst>
                </p14:cNvPr>
                <p14:cNvContentPartPr/>
                <p14:nvPr/>
              </p14:nvContentPartPr>
              <p14:xfrm>
                <a:off x="9216458" y="2413604"/>
                <a:ext cx="167400" cy="93600"/>
              </p14:xfrm>
            </p:contentPart>
          </mc:Choice>
          <mc:Fallback xmlns="">
            <p:pic>
              <p:nvPicPr>
                <p:cNvPr id="39037" name="Freihand 39036">
                  <a:extLst>
                    <a:ext uri="{FF2B5EF4-FFF2-40B4-BE49-F238E27FC236}">
                      <a16:creationId xmlns:a16="http://schemas.microsoft.com/office/drawing/2014/main" id="{E254C786-EE37-3FEF-0687-52E8BD029A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07458" y="2404604"/>
                  <a:ext cx="185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9038" name="Freihand 39037">
                  <a:extLst>
                    <a:ext uri="{FF2B5EF4-FFF2-40B4-BE49-F238E27FC236}">
                      <a16:creationId xmlns:a16="http://schemas.microsoft.com/office/drawing/2014/main" id="{7AE7E917-6972-F4C1-5324-964AF49E80A8}"/>
                    </a:ext>
                  </a:extLst>
                </p14:cNvPr>
                <p14:cNvContentPartPr/>
                <p14:nvPr/>
              </p14:nvContentPartPr>
              <p14:xfrm>
                <a:off x="9377378" y="2517284"/>
                <a:ext cx="7560" cy="4320"/>
              </p14:xfrm>
            </p:contentPart>
          </mc:Choice>
          <mc:Fallback xmlns="">
            <p:pic>
              <p:nvPicPr>
                <p:cNvPr id="39038" name="Freihand 39037">
                  <a:extLst>
                    <a:ext uri="{FF2B5EF4-FFF2-40B4-BE49-F238E27FC236}">
                      <a16:creationId xmlns:a16="http://schemas.microsoft.com/office/drawing/2014/main" id="{7AE7E917-6972-F4C1-5324-964AF49E80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68378" y="2508284"/>
                  <a:ext cx="25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9039" name="Freihand 39038">
                  <a:extLst>
                    <a:ext uri="{FF2B5EF4-FFF2-40B4-BE49-F238E27FC236}">
                      <a16:creationId xmlns:a16="http://schemas.microsoft.com/office/drawing/2014/main" id="{A6B59240-6D49-D33A-D27B-F1513DBE8E79}"/>
                    </a:ext>
                  </a:extLst>
                </p14:cNvPr>
                <p14:cNvContentPartPr/>
                <p14:nvPr/>
              </p14:nvContentPartPr>
              <p14:xfrm>
                <a:off x="9526778" y="2381924"/>
                <a:ext cx="167760" cy="156960"/>
              </p14:xfrm>
            </p:contentPart>
          </mc:Choice>
          <mc:Fallback xmlns="">
            <p:pic>
              <p:nvPicPr>
                <p:cNvPr id="39039" name="Freihand 39038">
                  <a:extLst>
                    <a:ext uri="{FF2B5EF4-FFF2-40B4-BE49-F238E27FC236}">
                      <a16:creationId xmlns:a16="http://schemas.microsoft.com/office/drawing/2014/main" id="{A6B59240-6D49-D33A-D27B-F1513DBE8E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18138" y="2372924"/>
                  <a:ext cx="185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9040" name="Freihand 39039">
                  <a:extLst>
                    <a:ext uri="{FF2B5EF4-FFF2-40B4-BE49-F238E27FC236}">
                      <a16:creationId xmlns:a16="http://schemas.microsoft.com/office/drawing/2014/main" id="{34F98B14-FD18-D1FB-CE47-5496B88DB796}"/>
                    </a:ext>
                  </a:extLst>
                </p14:cNvPr>
                <p14:cNvContentPartPr/>
                <p14:nvPr/>
              </p14:nvContentPartPr>
              <p14:xfrm>
                <a:off x="9717938" y="2326844"/>
                <a:ext cx="219600" cy="197280"/>
              </p14:xfrm>
            </p:contentPart>
          </mc:Choice>
          <mc:Fallback xmlns="">
            <p:pic>
              <p:nvPicPr>
                <p:cNvPr id="39040" name="Freihand 39039">
                  <a:extLst>
                    <a:ext uri="{FF2B5EF4-FFF2-40B4-BE49-F238E27FC236}">
                      <a16:creationId xmlns:a16="http://schemas.microsoft.com/office/drawing/2014/main" id="{34F98B14-FD18-D1FB-CE47-5496B88DB7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09298" y="2318204"/>
                  <a:ext cx="237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9041" name="Freihand 39040">
                  <a:extLst>
                    <a:ext uri="{FF2B5EF4-FFF2-40B4-BE49-F238E27FC236}">
                      <a16:creationId xmlns:a16="http://schemas.microsoft.com/office/drawing/2014/main" id="{4B6CBB33-61ED-EBF2-462B-1C5CC026BE6D}"/>
                    </a:ext>
                  </a:extLst>
                </p14:cNvPr>
                <p14:cNvContentPartPr/>
                <p14:nvPr/>
              </p14:nvContentPartPr>
              <p14:xfrm>
                <a:off x="9979658" y="2416124"/>
                <a:ext cx="139320" cy="125640"/>
              </p14:xfrm>
            </p:contentPart>
          </mc:Choice>
          <mc:Fallback xmlns="">
            <p:pic>
              <p:nvPicPr>
                <p:cNvPr id="39041" name="Freihand 39040">
                  <a:extLst>
                    <a:ext uri="{FF2B5EF4-FFF2-40B4-BE49-F238E27FC236}">
                      <a16:creationId xmlns:a16="http://schemas.microsoft.com/office/drawing/2014/main" id="{4B6CBB33-61ED-EBF2-462B-1C5CC026BE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71018" y="2407484"/>
                  <a:ext cx="156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9042" name="Freihand 39041">
                  <a:extLst>
                    <a:ext uri="{FF2B5EF4-FFF2-40B4-BE49-F238E27FC236}">
                      <a16:creationId xmlns:a16="http://schemas.microsoft.com/office/drawing/2014/main" id="{9281E5AB-45BD-AA25-2B86-2F6088008761}"/>
                    </a:ext>
                  </a:extLst>
                </p14:cNvPr>
                <p14:cNvContentPartPr/>
                <p14:nvPr/>
              </p14:nvContentPartPr>
              <p14:xfrm>
                <a:off x="9989738" y="2491364"/>
                <a:ext cx="129960" cy="28800"/>
              </p14:xfrm>
            </p:contentPart>
          </mc:Choice>
          <mc:Fallback xmlns="">
            <p:pic>
              <p:nvPicPr>
                <p:cNvPr id="39042" name="Freihand 39041">
                  <a:extLst>
                    <a:ext uri="{FF2B5EF4-FFF2-40B4-BE49-F238E27FC236}">
                      <a16:creationId xmlns:a16="http://schemas.microsoft.com/office/drawing/2014/main" id="{9281E5AB-45BD-AA25-2B86-2F60880087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81098" y="2482724"/>
                  <a:ext cx="147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9043" name="Freihand 39042">
                  <a:extLst>
                    <a:ext uri="{FF2B5EF4-FFF2-40B4-BE49-F238E27FC236}">
                      <a16:creationId xmlns:a16="http://schemas.microsoft.com/office/drawing/2014/main" id="{E871686E-A751-74DC-FA0F-71D1C73B71BE}"/>
                    </a:ext>
                  </a:extLst>
                </p14:cNvPr>
                <p14:cNvContentPartPr/>
                <p14:nvPr/>
              </p14:nvContentPartPr>
              <p14:xfrm>
                <a:off x="10146698" y="2452484"/>
                <a:ext cx="68040" cy="78480"/>
              </p14:xfrm>
            </p:contentPart>
          </mc:Choice>
          <mc:Fallback xmlns="">
            <p:pic>
              <p:nvPicPr>
                <p:cNvPr id="39043" name="Freihand 39042">
                  <a:extLst>
                    <a:ext uri="{FF2B5EF4-FFF2-40B4-BE49-F238E27FC236}">
                      <a16:creationId xmlns:a16="http://schemas.microsoft.com/office/drawing/2014/main" id="{E871686E-A751-74DC-FA0F-71D1C73B71B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38058" y="2443844"/>
                  <a:ext cx="85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9044" name="Freihand 39043">
                  <a:extLst>
                    <a:ext uri="{FF2B5EF4-FFF2-40B4-BE49-F238E27FC236}">
                      <a16:creationId xmlns:a16="http://schemas.microsoft.com/office/drawing/2014/main" id="{01F4C8C5-608F-5604-75D3-D39E522FA826}"/>
                    </a:ext>
                  </a:extLst>
                </p14:cNvPr>
                <p14:cNvContentPartPr/>
                <p14:nvPr/>
              </p14:nvContentPartPr>
              <p14:xfrm>
                <a:off x="10253258" y="2321804"/>
                <a:ext cx="66600" cy="198720"/>
              </p14:xfrm>
            </p:contentPart>
          </mc:Choice>
          <mc:Fallback xmlns="">
            <p:pic>
              <p:nvPicPr>
                <p:cNvPr id="39044" name="Freihand 39043">
                  <a:extLst>
                    <a:ext uri="{FF2B5EF4-FFF2-40B4-BE49-F238E27FC236}">
                      <a16:creationId xmlns:a16="http://schemas.microsoft.com/office/drawing/2014/main" id="{01F4C8C5-608F-5604-75D3-D39E522FA8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44618" y="2312804"/>
                  <a:ext cx="84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9045" name="Freihand 39044">
                  <a:extLst>
                    <a:ext uri="{FF2B5EF4-FFF2-40B4-BE49-F238E27FC236}">
                      <a16:creationId xmlns:a16="http://schemas.microsoft.com/office/drawing/2014/main" id="{FE6A69BC-607A-C3D2-EEF0-9671876E4169}"/>
                    </a:ext>
                  </a:extLst>
                </p14:cNvPr>
                <p14:cNvContentPartPr/>
                <p14:nvPr/>
              </p14:nvContentPartPr>
              <p14:xfrm>
                <a:off x="10386098" y="2326844"/>
                <a:ext cx="444600" cy="340200"/>
              </p14:xfrm>
            </p:contentPart>
          </mc:Choice>
          <mc:Fallback xmlns="">
            <p:pic>
              <p:nvPicPr>
                <p:cNvPr id="39045" name="Freihand 39044">
                  <a:extLst>
                    <a:ext uri="{FF2B5EF4-FFF2-40B4-BE49-F238E27FC236}">
                      <a16:creationId xmlns:a16="http://schemas.microsoft.com/office/drawing/2014/main" id="{FE6A69BC-607A-C3D2-EEF0-9671876E41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77458" y="2318204"/>
                  <a:ext cx="462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9052" name="Freihand 39051">
                  <a:extLst>
                    <a:ext uri="{FF2B5EF4-FFF2-40B4-BE49-F238E27FC236}">
                      <a16:creationId xmlns:a16="http://schemas.microsoft.com/office/drawing/2014/main" id="{35149E8E-05E5-7A11-6E17-8A8CC211B2E5}"/>
                    </a:ext>
                  </a:extLst>
                </p14:cNvPr>
                <p14:cNvContentPartPr/>
                <p14:nvPr/>
              </p14:nvContentPartPr>
              <p14:xfrm>
                <a:off x="9551978" y="2681444"/>
                <a:ext cx="367920" cy="123840"/>
              </p14:xfrm>
            </p:contentPart>
          </mc:Choice>
          <mc:Fallback xmlns="">
            <p:pic>
              <p:nvPicPr>
                <p:cNvPr id="39052" name="Freihand 39051">
                  <a:extLst>
                    <a:ext uri="{FF2B5EF4-FFF2-40B4-BE49-F238E27FC236}">
                      <a16:creationId xmlns:a16="http://schemas.microsoft.com/office/drawing/2014/main" id="{35149E8E-05E5-7A11-6E17-8A8CC211B2E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43338" y="2672804"/>
                  <a:ext cx="385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9053" name="Freihand 39052">
                  <a:extLst>
                    <a:ext uri="{FF2B5EF4-FFF2-40B4-BE49-F238E27FC236}">
                      <a16:creationId xmlns:a16="http://schemas.microsoft.com/office/drawing/2014/main" id="{00E2DD24-49C0-79B7-AFAF-96AA8F6BB410}"/>
                    </a:ext>
                  </a:extLst>
                </p14:cNvPr>
                <p14:cNvContentPartPr/>
                <p14:nvPr/>
              </p14:nvContentPartPr>
              <p14:xfrm>
                <a:off x="9947258" y="2650484"/>
                <a:ext cx="142920" cy="131760"/>
              </p14:xfrm>
            </p:contentPart>
          </mc:Choice>
          <mc:Fallback xmlns="">
            <p:pic>
              <p:nvPicPr>
                <p:cNvPr id="39053" name="Freihand 39052">
                  <a:extLst>
                    <a:ext uri="{FF2B5EF4-FFF2-40B4-BE49-F238E27FC236}">
                      <a16:creationId xmlns:a16="http://schemas.microsoft.com/office/drawing/2014/main" id="{00E2DD24-49C0-79B7-AFAF-96AA8F6BB4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38258" y="2641484"/>
                  <a:ext cx="160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9054" name="Freihand 39053">
                  <a:extLst>
                    <a:ext uri="{FF2B5EF4-FFF2-40B4-BE49-F238E27FC236}">
                      <a16:creationId xmlns:a16="http://schemas.microsoft.com/office/drawing/2014/main" id="{BFB1AD68-6999-7F10-54BF-52CAF84039F8}"/>
                    </a:ext>
                  </a:extLst>
                </p14:cNvPr>
                <p14:cNvContentPartPr/>
                <p14:nvPr/>
              </p14:nvContentPartPr>
              <p14:xfrm>
                <a:off x="10252898" y="2674964"/>
                <a:ext cx="126000" cy="110160"/>
              </p14:xfrm>
            </p:contentPart>
          </mc:Choice>
          <mc:Fallback xmlns="">
            <p:pic>
              <p:nvPicPr>
                <p:cNvPr id="39054" name="Freihand 39053">
                  <a:extLst>
                    <a:ext uri="{FF2B5EF4-FFF2-40B4-BE49-F238E27FC236}">
                      <a16:creationId xmlns:a16="http://schemas.microsoft.com/office/drawing/2014/main" id="{BFB1AD68-6999-7F10-54BF-52CAF84039F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43898" y="2665964"/>
                  <a:ext cx="143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9055" name="Freihand 39054">
                  <a:extLst>
                    <a:ext uri="{FF2B5EF4-FFF2-40B4-BE49-F238E27FC236}">
                      <a16:creationId xmlns:a16="http://schemas.microsoft.com/office/drawing/2014/main" id="{F90D8FB7-1D2D-6B08-1E2A-0AB1ED56976A}"/>
                    </a:ext>
                  </a:extLst>
                </p14:cNvPr>
                <p14:cNvContentPartPr/>
                <p14:nvPr/>
              </p14:nvContentPartPr>
              <p14:xfrm>
                <a:off x="10408058" y="2724284"/>
                <a:ext cx="261360" cy="44640"/>
              </p14:xfrm>
            </p:contentPart>
          </mc:Choice>
          <mc:Fallback xmlns="">
            <p:pic>
              <p:nvPicPr>
                <p:cNvPr id="39055" name="Freihand 39054">
                  <a:extLst>
                    <a:ext uri="{FF2B5EF4-FFF2-40B4-BE49-F238E27FC236}">
                      <a16:creationId xmlns:a16="http://schemas.microsoft.com/office/drawing/2014/main" id="{F90D8FB7-1D2D-6B08-1E2A-0AB1ED56976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99418" y="2715644"/>
                  <a:ext cx="279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9047" name="Freihand 39046">
                  <a:extLst>
                    <a:ext uri="{FF2B5EF4-FFF2-40B4-BE49-F238E27FC236}">
                      <a16:creationId xmlns:a16="http://schemas.microsoft.com/office/drawing/2014/main" id="{8998EE5F-273E-0F7B-CBA1-E9B5E7AE9A35}"/>
                    </a:ext>
                  </a:extLst>
                </p14:cNvPr>
                <p14:cNvContentPartPr/>
                <p14:nvPr/>
              </p14:nvContentPartPr>
              <p14:xfrm>
                <a:off x="10916738" y="2430884"/>
                <a:ext cx="223200" cy="75600"/>
              </p14:xfrm>
            </p:contentPart>
          </mc:Choice>
          <mc:Fallback xmlns="">
            <p:pic>
              <p:nvPicPr>
                <p:cNvPr id="39047" name="Freihand 39046">
                  <a:extLst>
                    <a:ext uri="{FF2B5EF4-FFF2-40B4-BE49-F238E27FC236}">
                      <a16:creationId xmlns:a16="http://schemas.microsoft.com/office/drawing/2014/main" id="{8998EE5F-273E-0F7B-CBA1-E9B5E7AE9A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07738" y="2422244"/>
                  <a:ext cx="240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9048" name="Freihand 39047">
                  <a:extLst>
                    <a:ext uri="{FF2B5EF4-FFF2-40B4-BE49-F238E27FC236}">
                      <a16:creationId xmlns:a16="http://schemas.microsoft.com/office/drawing/2014/main" id="{B3BB9936-1310-7098-49F6-085626381666}"/>
                    </a:ext>
                  </a:extLst>
                </p14:cNvPr>
                <p14:cNvContentPartPr/>
                <p14:nvPr/>
              </p14:nvContentPartPr>
              <p14:xfrm>
                <a:off x="11252978" y="2358524"/>
                <a:ext cx="275760" cy="137520"/>
              </p14:xfrm>
            </p:contentPart>
          </mc:Choice>
          <mc:Fallback xmlns="">
            <p:pic>
              <p:nvPicPr>
                <p:cNvPr id="39048" name="Freihand 39047">
                  <a:extLst>
                    <a:ext uri="{FF2B5EF4-FFF2-40B4-BE49-F238E27FC236}">
                      <a16:creationId xmlns:a16="http://schemas.microsoft.com/office/drawing/2014/main" id="{B3BB9936-1310-7098-49F6-08562638166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43978" y="2349884"/>
                  <a:ext cx="293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9049" name="Freihand 39048">
                  <a:extLst>
                    <a:ext uri="{FF2B5EF4-FFF2-40B4-BE49-F238E27FC236}">
                      <a16:creationId xmlns:a16="http://schemas.microsoft.com/office/drawing/2014/main" id="{A69ED12D-75E2-F9FB-6C1C-3F1F8D93E230}"/>
                    </a:ext>
                  </a:extLst>
                </p14:cNvPr>
                <p14:cNvContentPartPr/>
                <p14:nvPr/>
              </p14:nvContentPartPr>
              <p14:xfrm>
                <a:off x="11509298" y="2296604"/>
                <a:ext cx="25560" cy="7200"/>
              </p14:xfrm>
            </p:contentPart>
          </mc:Choice>
          <mc:Fallback xmlns="">
            <p:pic>
              <p:nvPicPr>
                <p:cNvPr id="39049" name="Freihand 39048">
                  <a:extLst>
                    <a:ext uri="{FF2B5EF4-FFF2-40B4-BE49-F238E27FC236}">
                      <a16:creationId xmlns:a16="http://schemas.microsoft.com/office/drawing/2014/main" id="{A69ED12D-75E2-F9FB-6C1C-3F1F8D93E2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00658" y="2287604"/>
                  <a:ext cx="43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9050" name="Freihand 39049">
                  <a:extLst>
                    <a:ext uri="{FF2B5EF4-FFF2-40B4-BE49-F238E27FC236}">
                      <a16:creationId xmlns:a16="http://schemas.microsoft.com/office/drawing/2014/main" id="{AC905EBD-50EF-AD0F-BAB2-1E40596B8CD8}"/>
                    </a:ext>
                  </a:extLst>
                </p14:cNvPr>
                <p14:cNvContentPartPr/>
                <p14:nvPr/>
              </p14:nvContentPartPr>
              <p14:xfrm>
                <a:off x="11639978" y="2298404"/>
                <a:ext cx="124560" cy="163800"/>
              </p14:xfrm>
            </p:contentPart>
          </mc:Choice>
          <mc:Fallback xmlns="">
            <p:pic>
              <p:nvPicPr>
                <p:cNvPr id="39050" name="Freihand 39049">
                  <a:extLst>
                    <a:ext uri="{FF2B5EF4-FFF2-40B4-BE49-F238E27FC236}">
                      <a16:creationId xmlns:a16="http://schemas.microsoft.com/office/drawing/2014/main" id="{AC905EBD-50EF-AD0F-BAB2-1E40596B8CD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30978" y="2289764"/>
                  <a:ext cx="142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9051" name="Freihand 39050">
                  <a:extLst>
                    <a:ext uri="{FF2B5EF4-FFF2-40B4-BE49-F238E27FC236}">
                      <a16:creationId xmlns:a16="http://schemas.microsoft.com/office/drawing/2014/main" id="{0418086C-B8A8-7C4C-8C53-CAC80BD93A3F}"/>
                    </a:ext>
                  </a:extLst>
                </p14:cNvPr>
                <p14:cNvContentPartPr/>
                <p14:nvPr/>
              </p14:nvContentPartPr>
              <p14:xfrm>
                <a:off x="11652938" y="2356724"/>
                <a:ext cx="127440" cy="6120"/>
              </p14:xfrm>
            </p:contentPart>
          </mc:Choice>
          <mc:Fallback xmlns="">
            <p:pic>
              <p:nvPicPr>
                <p:cNvPr id="39051" name="Freihand 39050">
                  <a:extLst>
                    <a:ext uri="{FF2B5EF4-FFF2-40B4-BE49-F238E27FC236}">
                      <a16:creationId xmlns:a16="http://schemas.microsoft.com/office/drawing/2014/main" id="{0418086C-B8A8-7C4C-8C53-CAC80BD93A3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43938" y="2348084"/>
                  <a:ext cx="145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9059" name="Freihand 39058">
                  <a:extLst>
                    <a:ext uri="{FF2B5EF4-FFF2-40B4-BE49-F238E27FC236}">
                      <a16:creationId xmlns:a16="http://schemas.microsoft.com/office/drawing/2014/main" id="{2EF50443-47C2-B994-70D0-42357BA49145}"/>
                    </a:ext>
                  </a:extLst>
                </p14:cNvPr>
                <p14:cNvContentPartPr/>
                <p14:nvPr/>
              </p14:nvContentPartPr>
              <p14:xfrm>
                <a:off x="10846178" y="2611244"/>
                <a:ext cx="126720" cy="147240"/>
              </p14:xfrm>
            </p:contentPart>
          </mc:Choice>
          <mc:Fallback xmlns="">
            <p:pic>
              <p:nvPicPr>
                <p:cNvPr id="39059" name="Freihand 39058">
                  <a:extLst>
                    <a:ext uri="{FF2B5EF4-FFF2-40B4-BE49-F238E27FC236}">
                      <a16:creationId xmlns:a16="http://schemas.microsoft.com/office/drawing/2014/main" id="{2EF50443-47C2-B994-70D0-42357BA491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37538" y="2602244"/>
                  <a:ext cx="144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9060" name="Freihand 39059">
                  <a:extLst>
                    <a:ext uri="{FF2B5EF4-FFF2-40B4-BE49-F238E27FC236}">
                      <a16:creationId xmlns:a16="http://schemas.microsoft.com/office/drawing/2014/main" id="{570ACD9A-1DF2-B9D6-2E73-4BB7734E3D89}"/>
                    </a:ext>
                  </a:extLst>
                </p14:cNvPr>
                <p14:cNvContentPartPr/>
                <p14:nvPr/>
              </p14:nvContentPartPr>
              <p14:xfrm>
                <a:off x="10989818" y="2552204"/>
                <a:ext cx="108360" cy="203400"/>
              </p14:xfrm>
            </p:contentPart>
          </mc:Choice>
          <mc:Fallback xmlns="">
            <p:pic>
              <p:nvPicPr>
                <p:cNvPr id="39060" name="Freihand 39059">
                  <a:extLst>
                    <a:ext uri="{FF2B5EF4-FFF2-40B4-BE49-F238E27FC236}">
                      <a16:creationId xmlns:a16="http://schemas.microsoft.com/office/drawing/2014/main" id="{570ACD9A-1DF2-B9D6-2E73-4BB7734E3D8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81178" y="2543564"/>
                  <a:ext cx="126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8972" name="Freihand 38971">
                  <a:extLst>
                    <a:ext uri="{FF2B5EF4-FFF2-40B4-BE49-F238E27FC236}">
                      <a16:creationId xmlns:a16="http://schemas.microsoft.com/office/drawing/2014/main" id="{340A35D4-D003-35B2-0EA3-B7895CBC3005}"/>
                    </a:ext>
                  </a:extLst>
                </p14:cNvPr>
                <p14:cNvContentPartPr/>
                <p14:nvPr/>
              </p14:nvContentPartPr>
              <p14:xfrm>
                <a:off x="8860418" y="1650404"/>
                <a:ext cx="12240" cy="189720"/>
              </p14:xfrm>
            </p:contentPart>
          </mc:Choice>
          <mc:Fallback xmlns="">
            <p:pic>
              <p:nvPicPr>
                <p:cNvPr id="38972" name="Freihand 38971">
                  <a:extLst>
                    <a:ext uri="{FF2B5EF4-FFF2-40B4-BE49-F238E27FC236}">
                      <a16:creationId xmlns:a16="http://schemas.microsoft.com/office/drawing/2014/main" id="{340A35D4-D003-35B2-0EA3-B7895CBC300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51418" y="1641764"/>
                  <a:ext cx="29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8973" name="Freihand 38972">
                  <a:extLst>
                    <a:ext uri="{FF2B5EF4-FFF2-40B4-BE49-F238E27FC236}">
                      <a16:creationId xmlns:a16="http://schemas.microsoft.com/office/drawing/2014/main" id="{71B8693D-8FD4-5638-5E98-211A6779B8A9}"/>
                    </a:ext>
                  </a:extLst>
                </p14:cNvPr>
                <p14:cNvContentPartPr/>
                <p14:nvPr/>
              </p14:nvContentPartPr>
              <p14:xfrm>
                <a:off x="8759258" y="1625564"/>
                <a:ext cx="239400" cy="13320"/>
              </p14:xfrm>
            </p:contentPart>
          </mc:Choice>
          <mc:Fallback xmlns="">
            <p:pic>
              <p:nvPicPr>
                <p:cNvPr id="38973" name="Freihand 38972">
                  <a:extLst>
                    <a:ext uri="{FF2B5EF4-FFF2-40B4-BE49-F238E27FC236}">
                      <a16:creationId xmlns:a16="http://schemas.microsoft.com/office/drawing/2014/main" id="{71B8693D-8FD4-5638-5E98-211A6779B8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50258" y="1616924"/>
                  <a:ext cx="257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8974" name="Freihand 38973">
                  <a:extLst>
                    <a:ext uri="{FF2B5EF4-FFF2-40B4-BE49-F238E27FC236}">
                      <a16:creationId xmlns:a16="http://schemas.microsoft.com/office/drawing/2014/main" id="{C8BDF3AC-F5CF-C564-179F-EB5163B28F60}"/>
                    </a:ext>
                  </a:extLst>
                </p14:cNvPr>
                <p14:cNvContentPartPr/>
                <p14:nvPr/>
              </p14:nvContentPartPr>
              <p14:xfrm>
                <a:off x="9007658" y="1752644"/>
                <a:ext cx="115920" cy="90720"/>
              </p14:xfrm>
            </p:contentPart>
          </mc:Choice>
          <mc:Fallback xmlns="">
            <p:pic>
              <p:nvPicPr>
                <p:cNvPr id="38974" name="Freihand 38973">
                  <a:extLst>
                    <a:ext uri="{FF2B5EF4-FFF2-40B4-BE49-F238E27FC236}">
                      <a16:creationId xmlns:a16="http://schemas.microsoft.com/office/drawing/2014/main" id="{C8BDF3AC-F5CF-C564-179F-EB5163B28F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99018" y="1743644"/>
                  <a:ext cx="133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8975" name="Freihand 38974">
                  <a:extLst>
                    <a:ext uri="{FF2B5EF4-FFF2-40B4-BE49-F238E27FC236}">
                      <a16:creationId xmlns:a16="http://schemas.microsoft.com/office/drawing/2014/main" id="{9B3C7ED2-055D-41B5-BE79-7F8F44355AD2}"/>
                    </a:ext>
                  </a:extLst>
                </p14:cNvPr>
                <p14:cNvContentPartPr/>
                <p14:nvPr/>
              </p14:nvContentPartPr>
              <p14:xfrm>
                <a:off x="9259658" y="1640684"/>
                <a:ext cx="19800" cy="141120"/>
              </p14:xfrm>
            </p:contentPart>
          </mc:Choice>
          <mc:Fallback xmlns="">
            <p:pic>
              <p:nvPicPr>
                <p:cNvPr id="38975" name="Freihand 38974">
                  <a:extLst>
                    <a:ext uri="{FF2B5EF4-FFF2-40B4-BE49-F238E27FC236}">
                      <a16:creationId xmlns:a16="http://schemas.microsoft.com/office/drawing/2014/main" id="{9B3C7ED2-055D-41B5-BE79-7F8F44355A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50658" y="1631684"/>
                  <a:ext cx="37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8976" name="Freihand 38975">
                  <a:extLst>
                    <a:ext uri="{FF2B5EF4-FFF2-40B4-BE49-F238E27FC236}">
                      <a16:creationId xmlns:a16="http://schemas.microsoft.com/office/drawing/2014/main" id="{4A011181-E1EA-74F1-4408-78CA8C9A3701}"/>
                    </a:ext>
                  </a:extLst>
                </p14:cNvPr>
                <p14:cNvContentPartPr/>
                <p14:nvPr/>
              </p14:nvContentPartPr>
              <p14:xfrm>
                <a:off x="9503738" y="1612964"/>
                <a:ext cx="95040" cy="154080"/>
              </p14:xfrm>
            </p:contentPart>
          </mc:Choice>
          <mc:Fallback xmlns="">
            <p:pic>
              <p:nvPicPr>
                <p:cNvPr id="38976" name="Freihand 38975">
                  <a:extLst>
                    <a:ext uri="{FF2B5EF4-FFF2-40B4-BE49-F238E27FC236}">
                      <a16:creationId xmlns:a16="http://schemas.microsoft.com/office/drawing/2014/main" id="{4A011181-E1EA-74F1-4408-78CA8C9A370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95098" y="1604324"/>
                  <a:ext cx="112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8977" name="Freihand 38976">
                  <a:extLst>
                    <a:ext uri="{FF2B5EF4-FFF2-40B4-BE49-F238E27FC236}">
                      <a16:creationId xmlns:a16="http://schemas.microsoft.com/office/drawing/2014/main" id="{86D2A2A3-C5B1-1E3D-B981-46A54AFB62F9}"/>
                    </a:ext>
                  </a:extLst>
                </p14:cNvPr>
                <p14:cNvContentPartPr/>
                <p14:nvPr/>
              </p14:nvContentPartPr>
              <p14:xfrm>
                <a:off x="9624338" y="1591004"/>
                <a:ext cx="276840" cy="203760"/>
              </p14:xfrm>
            </p:contentPart>
          </mc:Choice>
          <mc:Fallback xmlns="">
            <p:pic>
              <p:nvPicPr>
                <p:cNvPr id="38977" name="Freihand 38976">
                  <a:extLst>
                    <a:ext uri="{FF2B5EF4-FFF2-40B4-BE49-F238E27FC236}">
                      <a16:creationId xmlns:a16="http://schemas.microsoft.com/office/drawing/2014/main" id="{86D2A2A3-C5B1-1E3D-B981-46A54AFB62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15698" y="1582364"/>
                  <a:ext cx="294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8978" name="Freihand 38977">
                  <a:extLst>
                    <a:ext uri="{FF2B5EF4-FFF2-40B4-BE49-F238E27FC236}">
                      <a16:creationId xmlns:a16="http://schemas.microsoft.com/office/drawing/2014/main" id="{081A0E86-0115-504F-3151-E2FB76786DB4}"/>
                    </a:ext>
                  </a:extLst>
                </p14:cNvPr>
                <p14:cNvContentPartPr/>
                <p14:nvPr/>
              </p14:nvContentPartPr>
              <p14:xfrm>
                <a:off x="9961298" y="1648964"/>
                <a:ext cx="317520" cy="119520"/>
              </p14:xfrm>
            </p:contentPart>
          </mc:Choice>
          <mc:Fallback xmlns="">
            <p:pic>
              <p:nvPicPr>
                <p:cNvPr id="38978" name="Freihand 38977">
                  <a:extLst>
                    <a:ext uri="{FF2B5EF4-FFF2-40B4-BE49-F238E27FC236}">
                      <a16:creationId xmlns:a16="http://schemas.microsoft.com/office/drawing/2014/main" id="{081A0E86-0115-504F-3151-E2FB76786D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52658" y="1639964"/>
                  <a:ext cx="335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8979" name="Freihand 38978">
                  <a:extLst>
                    <a:ext uri="{FF2B5EF4-FFF2-40B4-BE49-F238E27FC236}">
                      <a16:creationId xmlns:a16="http://schemas.microsoft.com/office/drawing/2014/main" id="{0DAEB5B0-7EC7-F2B1-C55D-E3D59EB82117}"/>
                    </a:ext>
                  </a:extLst>
                </p14:cNvPr>
                <p14:cNvContentPartPr/>
                <p14:nvPr/>
              </p14:nvContentPartPr>
              <p14:xfrm>
                <a:off x="10461338" y="1605044"/>
                <a:ext cx="110880" cy="128160"/>
              </p14:xfrm>
            </p:contentPart>
          </mc:Choice>
          <mc:Fallback xmlns="">
            <p:pic>
              <p:nvPicPr>
                <p:cNvPr id="38979" name="Freihand 38978">
                  <a:extLst>
                    <a:ext uri="{FF2B5EF4-FFF2-40B4-BE49-F238E27FC236}">
                      <a16:creationId xmlns:a16="http://schemas.microsoft.com/office/drawing/2014/main" id="{0DAEB5B0-7EC7-F2B1-C55D-E3D59EB821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452698" y="1596404"/>
                  <a:ext cx="128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8980" name="Freihand 38979">
                  <a:extLst>
                    <a:ext uri="{FF2B5EF4-FFF2-40B4-BE49-F238E27FC236}">
                      <a16:creationId xmlns:a16="http://schemas.microsoft.com/office/drawing/2014/main" id="{470A3A3D-37CE-FF4D-A07C-F1C5B2F76096}"/>
                    </a:ext>
                  </a:extLst>
                </p14:cNvPr>
                <p14:cNvContentPartPr/>
                <p14:nvPr/>
              </p14:nvContentPartPr>
              <p14:xfrm>
                <a:off x="10600658" y="1615844"/>
                <a:ext cx="184680" cy="81360"/>
              </p14:xfrm>
            </p:contentPart>
          </mc:Choice>
          <mc:Fallback xmlns="">
            <p:pic>
              <p:nvPicPr>
                <p:cNvPr id="38980" name="Freihand 38979">
                  <a:extLst>
                    <a:ext uri="{FF2B5EF4-FFF2-40B4-BE49-F238E27FC236}">
                      <a16:creationId xmlns:a16="http://schemas.microsoft.com/office/drawing/2014/main" id="{470A3A3D-37CE-FF4D-A07C-F1C5B2F7609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92018" y="1607204"/>
                  <a:ext cx="202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8981" name="Freihand 38980">
                  <a:extLst>
                    <a:ext uri="{FF2B5EF4-FFF2-40B4-BE49-F238E27FC236}">
                      <a16:creationId xmlns:a16="http://schemas.microsoft.com/office/drawing/2014/main" id="{E4177B71-1428-5072-CAE6-5F4CA69BCFCD}"/>
                    </a:ext>
                  </a:extLst>
                </p14:cNvPr>
                <p14:cNvContentPartPr/>
                <p14:nvPr/>
              </p14:nvContentPartPr>
              <p14:xfrm>
                <a:off x="10907018" y="1518644"/>
                <a:ext cx="147240" cy="156600"/>
              </p14:xfrm>
            </p:contentPart>
          </mc:Choice>
          <mc:Fallback xmlns="">
            <p:pic>
              <p:nvPicPr>
                <p:cNvPr id="38981" name="Freihand 38980">
                  <a:extLst>
                    <a:ext uri="{FF2B5EF4-FFF2-40B4-BE49-F238E27FC236}">
                      <a16:creationId xmlns:a16="http://schemas.microsoft.com/office/drawing/2014/main" id="{E4177B71-1428-5072-CAE6-5F4CA69BCF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98018" y="1509644"/>
                  <a:ext cx="164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8997" name="Freihand 38996">
                  <a:extLst>
                    <a:ext uri="{FF2B5EF4-FFF2-40B4-BE49-F238E27FC236}">
                      <a16:creationId xmlns:a16="http://schemas.microsoft.com/office/drawing/2014/main" id="{BC01F576-D95F-534C-2FCB-D23573EC2452}"/>
                    </a:ext>
                  </a:extLst>
                </p14:cNvPr>
                <p14:cNvContentPartPr/>
                <p14:nvPr/>
              </p14:nvContentPartPr>
              <p14:xfrm>
                <a:off x="8809298" y="2035964"/>
                <a:ext cx="146880" cy="132840"/>
              </p14:xfrm>
            </p:contentPart>
          </mc:Choice>
          <mc:Fallback xmlns="">
            <p:pic>
              <p:nvPicPr>
                <p:cNvPr id="38997" name="Freihand 38996">
                  <a:extLst>
                    <a:ext uri="{FF2B5EF4-FFF2-40B4-BE49-F238E27FC236}">
                      <a16:creationId xmlns:a16="http://schemas.microsoft.com/office/drawing/2014/main" id="{BC01F576-D95F-534C-2FCB-D23573EC245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00658" y="2026964"/>
                  <a:ext cx="164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8998" name="Freihand 38997">
                  <a:extLst>
                    <a:ext uri="{FF2B5EF4-FFF2-40B4-BE49-F238E27FC236}">
                      <a16:creationId xmlns:a16="http://schemas.microsoft.com/office/drawing/2014/main" id="{911177AA-0E94-A4C0-19CD-9DE779C7F677}"/>
                    </a:ext>
                  </a:extLst>
                </p14:cNvPr>
                <p14:cNvContentPartPr/>
                <p14:nvPr/>
              </p14:nvContentPartPr>
              <p14:xfrm>
                <a:off x="8800298" y="2086004"/>
                <a:ext cx="146880" cy="8640"/>
              </p14:xfrm>
            </p:contentPart>
          </mc:Choice>
          <mc:Fallback xmlns="">
            <p:pic>
              <p:nvPicPr>
                <p:cNvPr id="38998" name="Freihand 38997">
                  <a:extLst>
                    <a:ext uri="{FF2B5EF4-FFF2-40B4-BE49-F238E27FC236}">
                      <a16:creationId xmlns:a16="http://schemas.microsoft.com/office/drawing/2014/main" id="{911177AA-0E94-A4C0-19CD-9DE779C7F67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91658" y="2077004"/>
                  <a:ext cx="164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8999" name="Freihand 38998">
                  <a:extLst>
                    <a:ext uri="{FF2B5EF4-FFF2-40B4-BE49-F238E27FC236}">
                      <a16:creationId xmlns:a16="http://schemas.microsoft.com/office/drawing/2014/main" id="{171C0FD2-B0A9-81E3-271D-033FA495942D}"/>
                    </a:ext>
                  </a:extLst>
                </p14:cNvPr>
                <p14:cNvContentPartPr/>
                <p14:nvPr/>
              </p14:nvContentPartPr>
              <p14:xfrm>
                <a:off x="9048698" y="2084204"/>
                <a:ext cx="84960" cy="105120"/>
              </p14:xfrm>
            </p:contentPart>
          </mc:Choice>
          <mc:Fallback xmlns="">
            <p:pic>
              <p:nvPicPr>
                <p:cNvPr id="38999" name="Freihand 38998">
                  <a:extLst>
                    <a:ext uri="{FF2B5EF4-FFF2-40B4-BE49-F238E27FC236}">
                      <a16:creationId xmlns:a16="http://schemas.microsoft.com/office/drawing/2014/main" id="{171C0FD2-B0A9-81E3-271D-033FA49594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39698" y="2075564"/>
                  <a:ext cx="102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9000" name="Freihand 38999">
                  <a:extLst>
                    <a:ext uri="{FF2B5EF4-FFF2-40B4-BE49-F238E27FC236}">
                      <a16:creationId xmlns:a16="http://schemas.microsoft.com/office/drawing/2014/main" id="{F13245B6-14FD-C133-FEDC-574064AA4A9E}"/>
                    </a:ext>
                  </a:extLst>
                </p14:cNvPr>
                <p14:cNvContentPartPr/>
                <p14:nvPr/>
              </p14:nvContentPartPr>
              <p14:xfrm>
                <a:off x="9338498" y="2045324"/>
                <a:ext cx="8640" cy="25560"/>
              </p14:xfrm>
            </p:contentPart>
          </mc:Choice>
          <mc:Fallback xmlns="">
            <p:pic>
              <p:nvPicPr>
                <p:cNvPr id="39000" name="Freihand 38999">
                  <a:extLst>
                    <a:ext uri="{FF2B5EF4-FFF2-40B4-BE49-F238E27FC236}">
                      <a16:creationId xmlns:a16="http://schemas.microsoft.com/office/drawing/2014/main" id="{F13245B6-14FD-C133-FEDC-574064AA4A9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29858" y="2036324"/>
                  <a:ext cx="26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9001" name="Freihand 39000">
                  <a:extLst>
                    <a:ext uri="{FF2B5EF4-FFF2-40B4-BE49-F238E27FC236}">
                      <a16:creationId xmlns:a16="http://schemas.microsoft.com/office/drawing/2014/main" id="{1C826A2E-8C80-059F-9A2D-CAE51300238D}"/>
                    </a:ext>
                  </a:extLst>
                </p14:cNvPr>
                <p14:cNvContentPartPr/>
                <p14:nvPr/>
              </p14:nvContentPartPr>
              <p14:xfrm>
                <a:off x="9326258" y="2110844"/>
                <a:ext cx="21960" cy="9000"/>
              </p14:xfrm>
            </p:contentPart>
          </mc:Choice>
          <mc:Fallback xmlns="">
            <p:pic>
              <p:nvPicPr>
                <p:cNvPr id="39001" name="Freihand 39000">
                  <a:extLst>
                    <a:ext uri="{FF2B5EF4-FFF2-40B4-BE49-F238E27FC236}">
                      <a16:creationId xmlns:a16="http://schemas.microsoft.com/office/drawing/2014/main" id="{1C826A2E-8C80-059F-9A2D-CAE51300238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17258" y="2101844"/>
                  <a:ext cx="3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9002" name="Freihand 39001">
                  <a:extLst>
                    <a:ext uri="{FF2B5EF4-FFF2-40B4-BE49-F238E27FC236}">
                      <a16:creationId xmlns:a16="http://schemas.microsoft.com/office/drawing/2014/main" id="{40CAA0D4-658F-B765-C531-1053AB68981E}"/>
                    </a:ext>
                  </a:extLst>
                </p14:cNvPr>
                <p14:cNvContentPartPr/>
                <p14:nvPr/>
              </p14:nvContentPartPr>
              <p14:xfrm>
                <a:off x="9580058" y="2011124"/>
                <a:ext cx="14760" cy="126720"/>
              </p14:xfrm>
            </p:contentPart>
          </mc:Choice>
          <mc:Fallback xmlns="">
            <p:pic>
              <p:nvPicPr>
                <p:cNvPr id="39002" name="Freihand 39001">
                  <a:extLst>
                    <a:ext uri="{FF2B5EF4-FFF2-40B4-BE49-F238E27FC236}">
                      <a16:creationId xmlns:a16="http://schemas.microsoft.com/office/drawing/2014/main" id="{40CAA0D4-658F-B765-C531-1053AB68981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71418" y="2002124"/>
                  <a:ext cx="32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9003" name="Freihand 39002">
                  <a:extLst>
                    <a:ext uri="{FF2B5EF4-FFF2-40B4-BE49-F238E27FC236}">
                      <a16:creationId xmlns:a16="http://schemas.microsoft.com/office/drawing/2014/main" id="{BE73A2AB-653F-FB77-3AC5-5246C8D9532F}"/>
                    </a:ext>
                  </a:extLst>
                </p14:cNvPr>
                <p14:cNvContentPartPr/>
                <p14:nvPr/>
              </p14:nvContentPartPr>
              <p14:xfrm>
                <a:off x="9500138" y="1950284"/>
                <a:ext cx="218160" cy="66240"/>
              </p14:xfrm>
            </p:contentPart>
          </mc:Choice>
          <mc:Fallback xmlns="">
            <p:pic>
              <p:nvPicPr>
                <p:cNvPr id="39003" name="Freihand 39002">
                  <a:extLst>
                    <a:ext uri="{FF2B5EF4-FFF2-40B4-BE49-F238E27FC236}">
                      <a16:creationId xmlns:a16="http://schemas.microsoft.com/office/drawing/2014/main" id="{BE73A2AB-653F-FB77-3AC5-5246C8D953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91138" y="1941284"/>
                  <a:ext cx="235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9004" name="Freihand 39003">
                  <a:extLst>
                    <a:ext uri="{FF2B5EF4-FFF2-40B4-BE49-F238E27FC236}">
                      <a16:creationId xmlns:a16="http://schemas.microsoft.com/office/drawing/2014/main" id="{3A89F406-682A-9221-6E70-F13819086505}"/>
                    </a:ext>
                  </a:extLst>
                </p14:cNvPr>
                <p14:cNvContentPartPr/>
                <p14:nvPr/>
              </p14:nvContentPartPr>
              <p14:xfrm>
                <a:off x="9715418" y="2032004"/>
                <a:ext cx="328320" cy="96480"/>
              </p14:xfrm>
            </p:contentPart>
          </mc:Choice>
          <mc:Fallback xmlns="">
            <p:pic>
              <p:nvPicPr>
                <p:cNvPr id="39004" name="Freihand 39003">
                  <a:extLst>
                    <a:ext uri="{FF2B5EF4-FFF2-40B4-BE49-F238E27FC236}">
                      <a16:creationId xmlns:a16="http://schemas.microsoft.com/office/drawing/2014/main" id="{3A89F406-682A-9221-6E70-F1381908650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06418" y="2023004"/>
                  <a:ext cx="345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9005" name="Freihand 39004">
                  <a:extLst>
                    <a:ext uri="{FF2B5EF4-FFF2-40B4-BE49-F238E27FC236}">
                      <a16:creationId xmlns:a16="http://schemas.microsoft.com/office/drawing/2014/main" id="{8E8E681F-EE47-CC28-E924-0B61EDE4BF52}"/>
                    </a:ext>
                  </a:extLst>
                </p14:cNvPr>
                <p14:cNvContentPartPr/>
                <p14:nvPr/>
              </p14:nvContentPartPr>
              <p14:xfrm>
                <a:off x="10072538" y="2014004"/>
                <a:ext cx="82800" cy="97200"/>
              </p14:xfrm>
            </p:contentPart>
          </mc:Choice>
          <mc:Fallback xmlns="">
            <p:pic>
              <p:nvPicPr>
                <p:cNvPr id="39005" name="Freihand 39004">
                  <a:extLst>
                    <a:ext uri="{FF2B5EF4-FFF2-40B4-BE49-F238E27FC236}">
                      <a16:creationId xmlns:a16="http://schemas.microsoft.com/office/drawing/2014/main" id="{8E8E681F-EE47-CC28-E924-0B61EDE4BF5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63538" y="2005364"/>
                  <a:ext cx="100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9006" name="Freihand 39005">
                  <a:extLst>
                    <a:ext uri="{FF2B5EF4-FFF2-40B4-BE49-F238E27FC236}">
                      <a16:creationId xmlns:a16="http://schemas.microsoft.com/office/drawing/2014/main" id="{E7741975-C86B-0638-207C-948FB0393495}"/>
                    </a:ext>
                  </a:extLst>
                </p14:cNvPr>
                <p14:cNvContentPartPr/>
                <p14:nvPr/>
              </p14:nvContentPartPr>
              <p14:xfrm>
                <a:off x="10216898" y="1907804"/>
                <a:ext cx="102600" cy="309600"/>
              </p14:xfrm>
            </p:contentPart>
          </mc:Choice>
          <mc:Fallback xmlns="">
            <p:pic>
              <p:nvPicPr>
                <p:cNvPr id="39006" name="Freihand 39005">
                  <a:extLst>
                    <a:ext uri="{FF2B5EF4-FFF2-40B4-BE49-F238E27FC236}">
                      <a16:creationId xmlns:a16="http://schemas.microsoft.com/office/drawing/2014/main" id="{E7741975-C86B-0638-207C-948FB039349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07898" y="1899164"/>
                  <a:ext cx="120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9007" name="Freihand 39006">
                  <a:extLst>
                    <a:ext uri="{FF2B5EF4-FFF2-40B4-BE49-F238E27FC236}">
                      <a16:creationId xmlns:a16="http://schemas.microsoft.com/office/drawing/2014/main" id="{CF64F581-FF1C-0EEB-59B3-8BD0E29B8976}"/>
                    </a:ext>
                  </a:extLst>
                </p14:cNvPr>
                <p14:cNvContentPartPr/>
                <p14:nvPr/>
              </p14:nvContentPartPr>
              <p14:xfrm>
                <a:off x="10319858" y="1988444"/>
                <a:ext cx="195480" cy="79920"/>
              </p14:xfrm>
            </p:contentPart>
          </mc:Choice>
          <mc:Fallback xmlns="">
            <p:pic>
              <p:nvPicPr>
                <p:cNvPr id="39007" name="Freihand 39006">
                  <a:extLst>
                    <a:ext uri="{FF2B5EF4-FFF2-40B4-BE49-F238E27FC236}">
                      <a16:creationId xmlns:a16="http://schemas.microsoft.com/office/drawing/2014/main" id="{CF64F581-FF1C-0EEB-59B3-8BD0E29B897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11218" y="1979444"/>
                  <a:ext cx="213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9008" name="Freihand 39007">
                  <a:extLst>
                    <a:ext uri="{FF2B5EF4-FFF2-40B4-BE49-F238E27FC236}">
                      <a16:creationId xmlns:a16="http://schemas.microsoft.com/office/drawing/2014/main" id="{F79BB6DF-1835-C819-8AB5-D63F7D681F97}"/>
                    </a:ext>
                  </a:extLst>
                </p14:cNvPr>
                <p14:cNvContentPartPr/>
                <p14:nvPr/>
              </p14:nvContentPartPr>
              <p14:xfrm>
                <a:off x="10572218" y="1978364"/>
                <a:ext cx="60840" cy="114480"/>
              </p14:xfrm>
            </p:contentPart>
          </mc:Choice>
          <mc:Fallback xmlns="">
            <p:pic>
              <p:nvPicPr>
                <p:cNvPr id="39008" name="Freihand 39007">
                  <a:extLst>
                    <a:ext uri="{FF2B5EF4-FFF2-40B4-BE49-F238E27FC236}">
                      <a16:creationId xmlns:a16="http://schemas.microsoft.com/office/drawing/2014/main" id="{F79BB6DF-1835-C819-8AB5-D63F7D681F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63578" y="1969724"/>
                  <a:ext cx="78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9009" name="Freihand 39008">
                  <a:extLst>
                    <a:ext uri="{FF2B5EF4-FFF2-40B4-BE49-F238E27FC236}">
                      <a16:creationId xmlns:a16="http://schemas.microsoft.com/office/drawing/2014/main" id="{300272C4-6D7A-DF57-0163-3D5DC642609C}"/>
                    </a:ext>
                  </a:extLst>
                </p14:cNvPr>
                <p14:cNvContentPartPr/>
                <p14:nvPr/>
              </p14:nvContentPartPr>
              <p14:xfrm>
                <a:off x="10708658" y="1970084"/>
                <a:ext cx="188280" cy="124560"/>
              </p14:xfrm>
            </p:contentPart>
          </mc:Choice>
          <mc:Fallback xmlns="">
            <p:pic>
              <p:nvPicPr>
                <p:cNvPr id="39009" name="Freihand 39008">
                  <a:extLst>
                    <a:ext uri="{FF2B5EF4-FFF2-40B4-BE49-F238E27FC236}">
                      <a16:creationId xmlns:a16="http://schemas.microsoft.com/office/drawing/2014/main" id="{300272C4-6D7A-DF57-0163-3D5DC64260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00018" y="1961084"/>
                  <a:ext cx="205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9012" name="Freihand 39011">
                  <a:extLst>
                    <a:ext uri="{FF2B5EF4-FFF2-40B4-BE49-F238E27FC236}">
                      <a16:creationId xmlns:a16="http://schemas.microsoft.com/office/drawing/2014/main" id="{10558792-36D1-F8D3-36E8-D6F0286FD416}"/>
                    </a:ext>
                  </a:extLst>
                </p14:cNvPr>
                <p14:cNvContentPartPr/>
                <p14:nvPr/>
              </p14:nvContentPartPr>
              <p14:xfrm>
                <a:off x="10944458" y="1970444"/>
                <a:ext cx="198000" cy="97200"/>
              </p14:xfrm>
            </p:contentPart>
          </mc:Choice>
          <mc:Fallback xmlns="">
            <p:pic>
              <p:nvPicPr>
                <p:cNvPr id="39012" name="Freihand 39011">
                  <a:extLst>
                    <a:ext uri="{FF2B5EF4-FFF2-40B4-BE49-F238E27FC236}">
                      <a16:creationId xmlns:a16="http://schemas.microsoft.com/office/drawing/2014/main" id="{10558792-36D1-F8D3-36E8-D6F0286FD41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35818" y="1961444"/>
                  <a:ext cx="215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9013" name="Freihand 39012">
                  <a:extLst>
                    <a:ext uri="{FF2B5EF4-FFF2-40B4-BE49-F238E27FC236}">
                      <a16:creationId xmlns:a16="http://schemas.microsoft.com/office/drawing/2014/main" id="{55E1FE29-6D34-9A98-D677-572EEE6D8B80}"/>
                    </a:ext>
                  </a:extLst>
                </p14:cNvPr>
                <p14:cNvContentPartPr/>
                <p14:nvPr/>
              </p14:nvContentPartPr>
              <p14:xfrm>
                <a:off x="11256578" y="1873604"/>
                <a:ext cx="114840" cy="199080"/>
              </p14:xfrm>
            </p:contentPart>
          </mc:Choice>
          <mc:Fallback xmlns="">
            <p:pic>
              <p:nvPicPr>
                <p:cNvPr id="39013" name="Freihand 39012">
                  <a:extLst>
                    <a:ext uri="{FF2B5EF4-FFF2-40B4-BE49-F238E27FC236}">
                      <a16:creationId xmlns:a16="http://schemas.microsoft.com/office/drawing/2014/main" id="{55E1FE29-6D34-9A98-D677-572EEE6D8B8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47938" y="1864964"/>
                  <a:ext cx="132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9014" name="Freihand 39013">
                  <a:extLst>
                    <a:ext uri="{FF2B5EF4-FFF2-40B4-BE49-F238E27FC236}">
                      <a16:creationId xmlns:a16="http://schemas.microsoft.com/office/drawing/2014/main" id="{C4E9A3EA-8C92-DB05-2291-728B61DD117D}"/>
                    </a:ext>
                  </a:extLst>
                </p14:cNvPr>
                <p14:cNvContentPartPr/>
                <p14:nvPr/>
              </p14:nvContentPartPr>
              <p14:xfrm>
                <a:off x="11448818" y="1957124"/>
                <a:ext cx="239760" cy="98280"/>
              </p14:xfrm>
            </p:contentPart>
          </mc:Choice>
          <mc:Fallback xmlns="">
            <p:pic>
              <p:nvPicPr>
                <p:cNvPr id="39014" name="Freihand 39013">
                  <a:extLst>
                    <a:ext uri="{FF2B5EF4-FFF2-40B4-BE49-F238E27FC236}">
                      <a16:creationId xmlns:a16="http://schemas.microsoft.com/office/drawing/2014/main" id="{C4E9A3EA-8C92-DB05-2291-728B61DD117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39818" y="1948124"/>
                  <a:ext cx="257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9015" name="Freihand 39014">
                  <a:extLst>
                    <a:ext uri="{FF2B5EF4-FFF2-40B4-BE49-F238E27FC236}">
                      <a16:creationId xmlns:a16="http://schemas.microsoft.com/office/drawing/2014/main" id="{37BC9A7C-5C40-F7F7-F5AA-A29BD09C3CA4}"/>
                    </a:ext>
                  </a:extLst>
                </p14:cNvPr>
                <p14:cNvContentPartPr/>
                <p14:nvPr/>
              </p14:nvContentPartPr>
              <p14:xfrm>
                <a:off x="11808458" y="1850564"/>
                <a:ext cx="46080" cy="202680"/>
              </p14:xfrm>
            </p:contentPart>
          </mc:Choice>
          <mc:Fallback xmlns="">
            <p:pic>
              <p:nvPicPr>
                <p:cNvPr id="39015" name="Freihand 39014">
                  <a:extLst>
                    <a:ext uri="{FF2B5EF4-FFF2-40B4-BE49-F238E27FC236}">
                      <a16:creationId xmlns:a16="http://schemas.microsoft.com/office/drawing/2014/main" id="{37BC9A7C-5C40-F7F7-F5AA-A29BD09C3CA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799818" y="1841924"/>
                  <a:ext cx="63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9016" name="Freihand 39015">
                  <a:extLst>
                    <a:ext uri="{FF2B5EF4-FFF2-40B4-BE49-F238E27FC236}">
                      <a16:creationId xmlns:a16="http://schemas.microsoft.com/office/drawing/2014/main" id="{31B2A667-0187-7A32-CD1F-4243DFDE7792}"/>
                    </a:ext>
                  </a:extLst>
                </p14:cNvPr>
                <p14:cNvContentPartPr/>
                <p14:nvPr/>
              </p14:nvContentPartPr>
              <p14:xfrm>
                <a:off x="11880458" y="1847684"/>
                <a:ext cx="33840" cy="221040"/>
              </p14:xfrm>
            </p:contentPart>
          </mc:Choice>
          <mc:Fallback xmlns="">
            <p:pic>
              <p:nvPicPr>
                <p:cNvPr id="39016" name="Freihand 39015">
                  <a:extLst>
                    <a:ext uri="{FF2B5EF4-FFF2-40B4-BE49-F238E27FC236}">
                      <a16:creationId xmlns:a16="http://schemas.microsoft.com/office/drawing/2014/main" id="{31B2A667-0187-7A32-CD1F-4243DFDE779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871458" y="1838684"/>
                  <a:ext cx="51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9017" name="Freihand 39016">
                  <a:extLst>
                    <a:ext uri="{FF2B5EF4-FFF2-40B4-BE49-F238E27FC236}">
                      <a16:creationId xmlns:a16="http://schemas.microsoft.com/office/drawing/2014/main" id="{A21C2925-0B4F-67BE-CD7D-CC853DE5A318}"/>
                    </a:ext>
                  </a:extLst>
                </p14:cNvPr>
                <p14:cNvContentPartPr/>
                <p14:nvPr/>
              </p14:nvContentPartPr>
              <p14:xfrm>
                <a:off x="11773898" y="1947044"/>
                <a:ext cx="115920" cy="52560"/>
              </p14:xfrm>
            </p:contentPart>
          </mc:Choice>
          <mc:Fallback xmlns="">
            <p:pic>
              <p:nvPicPr>
                <p:cNvPr id="39017" name="Freihand 39016">
                  <a:extLst>
                    <a:ext uri="{FF2B5EF4-FFF2-40B4-BE49-F238E27FC236}">
                      <a16:creationId xmlns:a16="http://schemas.microsoft.com/office/drawing/2014/main" id="{A21C2925-0B4F-67BE-CD7D-CC853DE5A31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765258" y="1938404"/>
                  <a:ext cx="133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9062" name="Freihand 39061">
                  <a:extLst>
                    <a:ext uri="{FF2B5EF4-FFF2-40B4-BE49-F238E27FC236}">
                      <a16:creationId xmlns:a16="http://schemas.microsoft.com/office/drawing/2014/main" id="{31170B72-F1CE-6D7A-D3AC-C6F0290C9334}"/>
                    </a:ext>
                  </a:extLst>
                </p14:cNvPr>
                <p14:cNvContentPartPr/>
                <p14:nvPr/>
              </p14:nvContentPartPr>
              <p14:xfrm>
                <a:off x="11349818" y="1874324"/>
                <a:ext cx="84600" cy="214920"/>
              </p14:xfrm>
            </p:contentPart>
          </mc:Choice>
          <mc:Fallback xmlns="">
            <p:pic>
              <p:nvPicPr>
                <p:cNvPr id="39062" name="Freihand 39061">
                  <a:extLst>
                    <a:ext uri="{FF2B5EF4-FFF2-40B4-BE49-F238E27FC236}">
                      <a16:creationId xmlns:a16="http://schemas.microsoft.com/office/drawing/2014/main" id="{31170B72-F1CE-6D7A-D3AC-C6F0290C933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340818" y="1865684"/>
                  <a:ext cx="102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9071" name="Freihand 39070">
                  <a:extLst>
                    <a:ext uri="{FF2B5EF4-FFF2-40B4-BE49-F238E27FC236}">
                      <a16:creationId xmlns:a16="http://schemas.microsoft.com/office/drawing/2014/main" id="{B29E1439-D618-319B-EB86-B310CB6B4E3D}"/>
                    </a:ext>
                  </a:extLst>
                </p14:cNvPr>
                <p14:cNvContentPartPr/>
                <p14:nvPr/>
              </p14:nvContentPartPr>
              <p14:xfrm>
                <a:off x="9012338" y="3014444"/>
                <a:ext cx="117360" cy="168480"/>
              </p14:xfrm>
            </p:contentPart>
          </mc:Choice>
          <mc:Fallback xmlns="">
            <p:pic>
              <p:nvPicPr>
                <p:cNvPr id="39071" name="Freihand 39070">
                  <a:extLst>
                    <a:ext uri="{FF2B5EF4-FFF2-40B4-BE49-F238E27FC236}">
                      <a16:creationId xmlns:a16="http://schemas.microsoft.com/office/drawing/2014/main" id="{B29E1439-D618-319B-EB86-B310CB6B4E3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03698" y="3005444"/>
                  <a:ext cx="135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9072" name="Freihand 39071">
                  <a:extLst>
                    <a:ext uri="{FF2B5EF4-FFF2-40B4-BE49-F238E27FC236}">
                      <a16:creationId xmlns:a16="http://schemas.microsoft.com/office/drawing/2014/main" id="{CC5CBBA0-8B66-99C5-B4AD-75E29B1482EA}"/>
                    </a:ext>
                  </a:extLst>
                </p14:cNvPr>
                <p14:cNvContentPartPr/>
                <p14:nvPr/>
              </p14:nvContentPartPr>
              <p14:xfrm>
                <a:off x="9006938" y="3076724"/>
                <a:ext cx="140040" cy="25200"/>
              </p14:xfrm>
            </p:contentPart>
          </mc:Choice>
          <mc:Fallback xmlns="">
            <p:pic>
              <p:nvPicPr>
                <p:cNvPr id="39072" name="Freihand 39071">
                  <a:extLst>
                    <a:ext uri="{FF2B5EF4-FFF2-40B4-BE49-F238E27FC236}">
                      <a16:creationId xmlns:a16="http://schemas.microsoft.com/office/drawing/2014/main" id="{CC5CBBA0-8B66-99C5-B4AD-75E29B1482E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97938" y="3067724"/>
                  <a:ext cx="15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9073" name="Freihand 39072">
                  <a:extLst>
                    <a:ext uri="{FF2B5EF4-FFF2-40B4-BE49-F238E27FC236}">
                      <a16:creationId xmlns:a16="http://schemas.microsoft.com/office/drawing/2014/main" id="{E1DAFD51-5873-3E8E-F905-7AEE6DF7DC3B}"/>
                    </a:ext>
                  </a:extLst>
                </p14:cNvPr>
                <p14:cNvContentPartPr/>
                <p14:nvPr/>
              </p14:nvContentPartPr>
              <p14:xfrm>
                <a:off x="9216458" y="3112724"/>
                <a:ext cx="117360" cy="107280"/>
              </p14:xfrm>
            </p:contentPart>
          </mc:Choice>
          <mc:Fallback xmlns="">
            <p:pic>
              <p:nvPicPr>
                <p:cNvPr id="39073" name="Freihand 39072">
                  <a:extLst>
                    <a:ext uri="{FF2B5EF4-FFF2-40B4-BE49-F238E27FC236}">
                      <a16:creationId xmlns:a16="http://schemas.microsoft.com/office/drawing/2014/main" id="{E1DAFD51-5873-3E8E-F905-7AEE6DF7DC3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07818" y="3103724"/>
                  <a:ext cx="135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9074" name="Freihand 39073">
                  <a:extLst>
                    <a:ext uri="{FF2B5EF4-FFF2-40B4-BE49-F238E27FC236}">
                      <a16:creationId xmlns:a16="http://schemas.microsoft.com/office/drawing/2014/main" id="{B50BBDF5-EE04-8E00-061B-D7EFDF2FE88B}"/>
                    </a:ext>
                  </a:extLst>
                </p14:cNvPr>
                <p14:cNvContentPartPr/>
                <p14:nvPr/>
              </p14:nvContentPartPr>
              <p14:xfrm>
                <a:off x="9397538" y="3059084"/>
                <a:ext cx="13320" cy="131400"/>
              </p14:xfrm>
            </p:contentPart>
          </mc:Choice>
          <mc:Fallback xmlns="">
            <p:pic>
              <p:nvPicPr>
                <p:cNvPr id="39074" name="Freihand 39073">
                  <a:extLst>
                    <a:ext uri="{FF2B5EF4-FFF2-40B4-BE49-F238E27FC236}">
                      <a16:creationId xmlns:a16="http://schemas.microsoft.com/office/drawing/2014/main" id="{B50BBDF5-EE04-8E00-061B-D7EFDF2FE88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88538" y="3050084"/>
                  <a:ext cx="30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9076" name="Freihand 39075">
                  <a:extLst>
                    <a:ext uri="{FF2B5EF4-FFF2-40B4-BE49-F238E27FC236}">
                      <a16:creationId xmlns:a16="http://schemas.microsoft.com/office/drawing/2014/main" id="{006E1CAF-2E3D-9ADC-DAB1-2A0978913BBD}"/>
                    </a:ext>
                  </a:extLst>
                </p14:cNvPr>
                <p14:cNvContentPartPr/>
                <p14:nvPr/>
              </p14:nvContentPartPr>
              <p14:xfrm>
                <a:off x="9600938" y="2977004"/>
                <a:ext cx="107640" cy="212040"/>
              </p14:xfrm>
            </p:contentPart>
          </mc:Choice>
          <mc:Fallback xmlns="">
            <p:pic>
              <p:nvPicPr>
                <p:cNvPr id="39076" name="Freihand 39075">
                  <a:extLst>
                    <a:ext uri="{FF2B5EF4-FFF2-40B4-BE49-F238E27FC236}">
                      <a16:creationId xmlns:a16="http://schemas.microsoft.com/office/drawing/2014/main" id="{006E1CAF-2E3D-9ADC-DAB1-2A0978913BB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92298" y="2968004"/>
                  <a:ext cx="125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9077" name="Freihand 39076">
                  <a:extLst>
                    <a:ext uri="{FF2B5EF4-FFF2-40B4-BE49-F238E27FC236}">
                      <a16:creationId xmlns:a16="http://schemas.microsoft.com/office/drawing/2014/main" id="{9B8F8914-112D-9FE8-C69F-4AE52966B4CB}"/>
                    </a:ext>
                  </a:extLst>
                </p14:cNvPr>
                <p14:cNvContentPartPr/>
                <p14:nvPr/>
              </p14:nvContentPartPr>
              <p14:xfrm>
                <a:off x="9748178" y="3066284"/>
                <a:ext cx="123840" cy="91440"/>
              </p14:xfrm>
            </p:contentPart>
          </mc:Choice>
          <mc:Fallback xmlns="">
            <p:pic>
              <p:nvPicPr>
                <p:cNvPr id="39077" name="Freihand 39076">
                  <a:extLst>
                    <a:ext uri="{FF2B5EF4-FFF2-40B4-BE49-F238E27FC236}">
                      <a16:creationId xmlns:a16="http://schemas.microsoft.com/office/drawing/2014/main" id="{9B8F8914-112D-9FE8-C69F-4AE52966B4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39538" y="3057284"/>
                  <a:ext cx="141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9078" name="Freihand 39077">
                  <a:extLst>
                    <a:ext uri="{FF2B5EF4-FFF2-40B4-BE49-F238E27FC236}">
                      <a16:creationId xmlns:a16="http://schemas.microsoft.com/office/drawing/2014/main" id="{DF394E19-916A-29FA-383A-CCEF5D80B3F8}"/>
                    </a:ext>
                  </a:extLst>
                </p14:cNvPr>
                <p14:cNvContentPartPr/>
                <p14:nvPr/>
              </p14:nvContentPartPr>
              <p14:xfrm>
                <a:off x="9891458" y="2984204"/>
                <a:ext cx="81720" cy="151920"/>
              </p14:xfrm>
            </p:contentPart>
          </mc:Choice>
          <mc:Fallback xmlns="">
            <p:pic>
              <p:nvPicPr>
                <p:cNvPr id="39078" name="Freihand 39077">
                  <a:extLst>
                    <a:ext uri="{FF2B5EF4-FFF2-40B4-BE49-F238E27FC236}">
                      <a16:creationId xmlns:a16="http://schemas.microsoft.com/office/drawing/2014/main" id="{DF394E19-916A-29FA-383A-CCEF5D80B3F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82458" y="2975204"/>
                  <a:ext cx="99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9079" name="Freihand 39078">
                  <a:extLst>
                    <a:ext uri="{FF2B5EF4-FFF2-40B4-BE49-F238E27FC236}">
                      <a16:creationId xmlns:a16="http://schemas.microsoft.com/office/drawing/2014/main" id="{3578446B-85FC-025C-12D4-3374F8797915}"/>
                    </a:ext>
                  </a:extLst>
                </p14:cNvPr>
                <p14:cNvContentPartPr/>
                <p14:nvPr/>
              </p14:nvContentPartPr>
              <p14:xfrm>
                <a:off x="10006298" y="3036044"/>
                <a:ext cx="215280" cy="95760"/>
              </p14:xfrm>
            </p:contentPart>
          </mc:Choice>
          <mc:Fallback xmlns="">
            <p:pic>
              <p:nvPicPr>
                <p:cNvPr id="39079" name="Freihand 39078">
                  <a:extLst>
                    <a:ext uri="{FF2B5EF4-FFF2-40B4-BE49-F238E27FC236}">
                      <a16:creationId xmlns:a16="http://schemas.microsoft.com/office/drawing/2014/main" id="{3578446B-85FC-025C-12D4-3374F879791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97298" y="3027044"/>
                  <a:ext cx="232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9080" name="Freihand 39079">
                  <a:extLst>
                    <a:ext uri="{FF2B5EF4-FFF2-40B4-BE49-F238E27FC236}">
                      <a16:creationId xmlns:a16="http://schemas.microsoft.com/office/drawing/2014/main" id="{3E6FF95B-8834-B760-006B-7253799466BC}"/>
                    </a:ext>
                  </a:extLst>
                </p14:cNvPr>
                <p14:cNvContentPartPr/>
                <p14:nvPr/>
              </p14:nvContentPartPr>
              <p14:xfrm>
                <a:off x="10289978" y="3020204"/>
                <a:ext cx="308160" cy="118800"/>
              </p14:xfrm>
            </p:contentPart>
          </mc:Choice>
          <mc:Fallback xmlns="">
            <p:pic>
              <p:nvPicPr>
                <p:cNvPr id="39080" name="Freihand 39079">
                  <a:extLst>
                    <a:ext uri="{FF2B5EF4-FFF2-40B4-BE49-F238E27FC236}">
                      <a16:creationId xmlns:a16="http://schemas.microsoft.com/office/drawing/2014/main" id="{3E6FF95B-8834-B760-006B-7253799466B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280978" y="3011564"/>
                  <a:ext cx="325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9081" name="Freihand 39080">
                  <a:extLst>
                    <a:ext uri="{FF2B5EF4-FFF2-40B4-BE49-F238E27FC236}">
                      <a16:creationId xmlns:a16="http://schemas.microsoft.com/office/drawing/2014/main" id="{F5AD63B9-D9A4-B41E-35FE-1F84F91FE6DB}"/>
                    </a:ext>
                  </a:extLst>
                </p14:cNvPr>
                <p14:cNvContentPartPr/>
                <p14:nvPr/>
              </p14:nvContentPartPr>
              <p14:xfrm>
                <a:off x="10635578" y="2935244"/>
                <a:ext cx="135000" cy="205560"/>
              </p14:xfrm>
            </p:contentPart>
          </mc:Choice>
          <mc:Fallback xmlns="">
            <p:pic>
              <p:nvPicPr>
                <p:cNvPr id="39081" name="Freihand 39080">
                  <a:extLst>
                    <a:ext uri="{FF2B5EF4-FFF2-40B4-BE49-F238E27FC236}">
                      <a16:creationId xmlns:a16="http://schemas.microsoft.com/office/drawing/2014/main" id="{F5AD63B9-D9A4-B41E-35FE-1F84F91FE6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26578" y="2926244"/>
                  <a:ext cx="152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9082" name="Freihand 39081">
                  <a:extLst>
                    <a:ext uri="{FF2B5EF4-FFF2-40B4-BE49-F238E27FC236}">
                      <a16:creationId xmlns:a16="http://schemas.microsoft.com/office/drawing/2014/main" id="{33DCED27-355B-0D07-B4AE-2E61EEC93E6B}"/>
                    </a:ext>
                  </a:extLst>
                </p14:cNvPr>
                <p14:cNvContentPartPr/>
                <p14:nvPr/>
              </p14:nvContentPartPr>
              <p14:xfrm>
                <a:off x="10790018" y="2968724"/>
                <a:ext cx="22680" cy="37080"/>
              </p14:xfrm>
            </p:contentPart>
          </mc:Choice>
          <mc:Fallback xmlns="">
            <p:pic>
              <p:nvPicPr>
                <p:cNvPr id="39082" name="Freihand 39081">
                  <a:extLst>
                    <a:ext uri="{FF2B5EF4-FFF2-40B4-BE49-F238E27FC236}">
                      <a16:creationId xmlns:a16="http://schemas.microsoft.com/office/drawing/2014/main" id="{33DCED27-355B-0D07-B4AE-2E61EEC93E6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781378" y="2960084"/>
                  <a:ext cx="40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9083" name="Freihand 39082">
                  <a:extLst>
                    <a:ext uri="{FF2B5EF4-FFF2-40B4-BE49-F238E27FC236}">
                      <a16:creationId xmlns:a16="http://schemas.microsoft.com/office/drawing/2014/main" id="{15791271-A045-52CC-5C70-03A21D8D76D8}"/>
                    </a:ext>
                  </a:extLst>
                </p14:cNvPr>
                <p14:cNvContentPartPr/>
                <p14:nvPr/>
              </p14:nvContentPartPr>
              <p14:xfrm>
                <a:off x="10839338" y="3061604"/>
                <a:ext cx="185760" cy="61560"/>
              </p14:xfrm>
            </p:contentPart>
          </mc:Choice>
          <mc:Fallback xmlns="">
            <p:pic>
              <p:nvPicPr>
                <p:cNvPr id="39083" name="Freihand 39082">
                  <a:extLst>
                    <a:ext uri="{FF2B5EF4-FFF2-40B4-BE49-F238E27FC236}">
                      <a16:creationId xmlns:a16="http://schemas.microsoft.com/office/drawing/2014/main" id="{15791271-A045-52CC-5C70-03A21D8D76D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30698" y="3052964"/>
                  <a:ext cx="203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9084" name="Freihand 39083">
                  <a:extLst>
                    <a:ext uri="{FF2B5EF4-FFF2-40B4-BE49-F238E27FC236}">
                      <a16:creationId xmlns:a16="http://schemas.microsoft.com/office/drawing/2014/main" id="{3B6E2D78-10A8-BF61-CE52-BACD4A3AE467}"/>
                    </a:ext>
                  </a:extLst>
                </p14:cNvPr>
                <p14:cNvContentPartPr/>
                <p14:nvPr/>
              </p14:nvContentPartPr>
              <p14:xfrm>
                <a:off x="11103578" y="3039284"/>
                <a:ext cx="232200" cy="105480"/>
              </p14:xfrm>
            </p:contentPart>
          </mc:Choice>
          <mc:Fallback xmlns="">
            <p:pic>
              <p:nvPicPr>
                <p:cNvPr id="39084" name="Freihand 39083">
                  <a:extLst>
                    <a:ext uri="{FF2B5EF4-FFF2-40B4-BE49-F238E27FC236}">
                      <a16:creationId xmlns:a16="http://schemas.microsoft.com/office/drawing/2014/main" id="{3B6E2D78-10A8-BF61-CE52-BACD4A3AE46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94938" y="3030644"/>
                  <a:ext cx="249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9086" name="Freihand 39085">
                  <a:extLst>
                    <a:ext uri="{FF2B5EF4-FFF2-40B4-BE49-F238E27FC236}">
                      <a16:creationId xmlns:a16="http://schemas.microsoft.com/office/drawing/2014/main" id="{E9D317C4-E164-549A-4827-3F36E832ECEA}"/>
                    </a:ext>
                  </a:extLst>
                </p14:cNvPr>
                <p14:cNvContentPartPr/>
                <p14:nvPr/>
              </p14:nvContentPartPr>
              <p14:xfrm>
                <a:off x="11474378" y="3033884"/>
                <a:ext cx="226440" cy="117720"/>
              </p14:xfrm>
            </p:contentPart>
          </mc:Choice>
          <mc:Fallback xmlns="">
            <p:pic>
              <p:nvPicPr>
                <p:cNvPr id="39086" name="Freihand 39085">
                  <a:extLst>
                    <a:ext uri="{FF2B5EF4-FFF2-40B4-BE49-F238E27FC236}">
                      <a16:creationId xmlns:a16="http://schemas.microsoft.com/office/drawing/2014/main" id="{E9D317C4-E164-549A-4827-3F36E832ECE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465738" y="3025244"/>
                  <a:ext cx="244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087" name="Freihand 39086">
                  <a:extLst>
                    <a:ext uri="{FF2B5EF4-FFF2-40B4-BE49-F238E27FC236}">
                      <a16:creationId xmlns:a16="http://schemas.microsoft.com/office/drawing/2014/main" id="{EF3D77C8-D767-A207-A54E-85ED870DF85A}"/>
                    </a:ext>
                  </a:extLst>
                </p14:cNvPr>
                <p14:cNvContentPartPr/>
                <p14:nvPr/>
              </p14:nvContentPartPr>
              <p14:xfrm>
                <a:off x="11813498" y="2983124"/>
                <a:ext cx="163080" cy="171000"/>
              </p14:xfrm>
            </p:contentPart>
          </mc:Choice>
          <mc:Fallback xmlns="">
            <p:pic>
              <p:nvPicPr>
                <p:cNvPr id="39087" name="Freihand 39086">
                  <a:extLst>
                    <a:ext uri="{FF2B5EF4-FFF2-40B4-BE49-F238E27FC236}">
                      <a16:creationId xmlns:a16="http://schemas.microsoft.com/office/drawing/2014/main" id="{EF3D77C8-D767-A207-A54E-85ED870DF85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04858" y="2974484"/>
                  <a:ext cx="180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9096" name="Freihand 39095">
                  <a:extLst>
                    <a:ext uri="{FF2B5EF4-FFF2-40B4-BE49-F238E27FC236}">
                      <a16:creationId xmlns:a16="http://schemas.microsoft.com/office/drawing/2014/main" id="{6B91EFD7-C15E-D265-B4A6-33E033A6C53B}"/>
                    </a:ext>
                  </a:extLst>
                </p14:cNvPr>
                <p14:cNvContentPartPr/>
                <p14:nvPr/>
              </p14:nvContentPartPr>
              <p14:xfrm>
                <a:off x="8932778" y="3361844"/>
                <a:ext cx="167040" cy="187200"/>
              </p14:xfrm>
            </p:contentPart>
          </mc:Choice>
          <mc:Fallback xmlns="">
            <p:pic>
              <p:nvPicPr>
                <p:cNvPr id="39096" name="Freihand 39095">
                  <a:extLst>
                    <a:ext uri="{FF2B5EF4-FFF2-40B4-BE49-F238E27FC236}">
                      <a16:creationId xmlns:a16="http://schemas.microsoft.com/office/drawing/2014/main" id="{6B91EFD7-C15E-D265-B4A6-33E033A6C53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24138" y="3352844"/>
                  <a:ext cx="184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9097" name="Freihand 39096">
                  <a:extLst>
                    <a:ext uri="{FF2B5EF4-FFF2-40B4-BE49-F238E27FC236}">
                      <a16:creationId xmlns:a16="http://schemas.microsoft.com/office/drawing/2014/main" id="{5522EFDF-645D-5F94-75F8-31C709F79964}"/>
                    </a:ext>
                  </a:extLst>
                </p14:cNvPr>
                <p14:cNvContentPartPr/>
                <p14:nvPr/>
              </p14:nvContentPartPr>
              <p14:xfrm>
                <a:off x="9078938" y="3475964"/>
                <a:ext cx="87480" cy="168120"/>
              </p14:xfrm>
            </p:contentPart>
          </mc:Choice>
          <mc:Fallback xmlns="">
            <p:pic>
              <p:nvPicPr>
                <p:cNvPr id="39097" name="Freihand 39096">
                  <a:extLst>
                    <a:ext uri="{FF2B5EF4-FFF2-40B4-BE49-F238E27FC236}">
                      <a16:creationId xmlns:a16="http://schemas.microsoft.com/office/drawing/2014/main" id="{5522EFDF-645D-5F94-75F8-31C709F7996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069938" y="3466964"/>
                  <a:ext cx="105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9098" name="Freihand 39097">
                  <a:extLst>
                    <a:ext uri="{FF2B5EF4-FFF2-40B4-BE49-F238E27FC236}">
                      <a16:creationId xmlns:a16="http://schemas.microsoft.com/office/drawing/2014/main" id="{C4A30BDE-BF89-8CB1-E191-ECC628958A21}"/>
                    </a:ext>
                  </a:extLst>
                </p14:cNvPr>
                <p14:cNvContentPartPr/>
                <p14:nvPr/>
              </p14:nvContentPartPr>
              <p14:xfrm>
                <a:off x="9228338" y="3474884"/>
                <a:ext cx="102240" cy="166320"/>
              </p14:xfrm>
            </p:contentPart>
          </mc:Choice>
          <mc:Fallback xmlns="">
            <p:pic>
              <p:nvPicPr>
                <p:cNvPr id="39098" name="Freihand 39097">
                  <a:extLst>
                    <a:ext uri="{FF2B5EF4-FFF2-40B4-BE49-F238E27FC236}">
                      <a16:creationId xmlns:a16="http://schemas.microsoft.com/office/drawing/2014/main" id="{C4A30BDE-BF89-8CB1-E191-ECC628958A2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19338" y="3465884"/>
                  <a:ext cx="119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9099" name="Freihand 39098">
                  <a:extLst>
                    <a:ext uri="{FF2B5EF4-FFF2-40B4-BE49-F238E27FC236}">
                      <a16:creationId xmlns:a16="http://schemas.microsoft.com/office/drawing/2014/main" id="{E3E0079A-C10F-B0A7-6D04-F21A9EDD7A6E}"/>
                    </a:ext>
                  </a:extLst>
                </p14:cNvPr>
                <p14:cNvContentPartPr/>
                <p14:nvPr/>
              </p14:nvContentPartPr>
              <p14:xfrm>
                <a:off x="9440378" y="3450764"/>
                <a:ext cx="16200" cy="123840"/>
              </p14:xfrm>
            </p:contentPart>
          </mc:Choice>
          <mc:Fallback xmlns="">
            <p:pic>
              <p:nvPicPr>
                <p:cNvPr id="39099" name="Freihand 39098">
                  <a:extLst>
                    <a:ext uri="{FF2B5EF4-FFF2-40B4-BE49-F238E27FC236}">
                      <a16:creationId xmlns:a16="http://schemas.microsoft.com/office/drawing/2014/main" id="{E3E0079A-C10F-B0A7-6D04-F21A9EDD7A6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31378" y="3441764"/>
                  <a:ext cx="33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9100" name="Freihand 39099">
                  <a:extLst>
                    <a:ext uri="{FF2B5EF4-FFF2-40B4-BE49-F238E27FC236}">
                      <a16:creationId xmlns:a16="http://schemas.microsoft.com/office/drawing/2014/main" id="{D7E67030-1BB0-FED1-8D5F-A32C08CF3F25}"/>
                    </a:ext>
                  </a:extLst>
                </p14:cNvPr>
                <p14:cNvContentPartPr/>
                <p14:nvPr/>
              </p14:nvContentPartPr>
              <p14:xfrm>
                <a:off x="9629018" y="3362564"/>
                <a:ext cx="166680" cy="175320"/>
              </p14:xfrm>
            </p:contentPart>
          </mc:Choice>
          <mc:Fallback xmlns="">
            <p:pic>
              <p:nvPicPr>
                <p:cNvPr id="39100" name="Freihand 39099">
                  <a:extLst>
                    <a:ext uri="{FF2B5EF4-FFF2-40B4-BE49-F238E27FC236}">
                      <a16:creationId xmlns:a16="http://schemas.microsoft.com/office/drawing/2014/main" id="{D7E67030-1BB0-FED1-8D5F-A32C08CF3F2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620018" y="3353564"/>
                  <a:ext cx="184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9101" name="Freihand 39100">
                  <a:extLst>
                    <a:ext uri="{FF2B5EF4-FFF2-40B4-BE49-F238E27FC236}">
                      <a16:creationId xmlns:a16="http://schemas.microsoft.com/office/drawing/2014/main" id="{AD974EAD-7FA5-7474-DB9A-38C8CF5A4E18}"/>
                    </a:ext>
                  </a:extLst>
                </p14:cNvPr>
                <p14:cNvContentPartPr/>
                <p14:nvPr/>
              </p14:nvContentPartPr>
              <p14:xfrm>
                <a:off x="9714698" y="3511964"/>
                <a:ext cx="34560" cy="57600"/>
              </p14:xfrm>
            </p:contentPart>
          </mc:Choice>
          <mc:Fallback xmlns="">
            <p:pic>
              <p:nvPicPr>
                <p:cNvPr id="39101" name="Freihand 39100">
                  <a:extLst>
                    <a:ext uri="{FF2B5EF4-FFF2-40B4-BE49-F238E27FC236}">
                      <a16:creationId xmlns:a16="http://schemas.microsoft.com/office/drawing/2014/main" id="{AD974EAD-7FA5-7474-DB9A-38C8CF5A4E1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06058" y="3503324"/>
                  <a:ext cx="52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9102" name="Freihand 39101">
                  <a:extLst>
                    <a:ext uri="{FF2B5EF4-FFF2-40B4-BE49-F238E27FC236}">
                      <a16:creationId xmlns:a16="http://schemas.microsoft.com/office/drawing/2014/main" id="{A89E40A0-4662-2D16-92EC-24C06C35DFAD}"/>
                    </a:ext>
                  </a:extLst>
                </p14:cNvPr>
                <p14:cNvContentPartPr/>
                <p14:nvPr/>
              </p14:nvContentPartPr>
              <p14:xfrm>
                <a:off x="9805778" y="3469124"/>
                <a:ext cx="250200" cy="79200"/>
              </p14:xfrm>
            </p:contentPart>
          </mc:Choice>
          <mc:Fallback xmlns="">
            <p:pic>
              <p:nvPicPr>
                <p:cNvPr id="39102" name="Freihand 39101">
                  <a:extLst>
                    <a:ext uri="{FF2B5EF4-FFF2-40B4-BE49-F238E27FC236}">
                      <a16:creationId xmlns:a16="http://schemas.microsoft.com/office/drawing/2014/main" id="{A89E40A0-4662-2D16-92EC-24C06C35DFA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97138" y="3460484"/>
                  <a:ext cx="267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9103" name="Freihand 39102">
                  <a:extLst>
                    <a:ext uri="{FF2B5EF4-FFF2-40B4-BE49-F238E27FC236}">
                      <a16:creationId xmlns:a16="http://schemas.microsoft.com/office/drawing/2014/main" id="{0297DAAC-E0EB-6207-C1C8-551690FF7E11}"/>
                    </a:ext>
                  </a:extLst>
                </p14:cNvPr>
                <p14:cNvContentPartPr/>
                <p14:nvPr/>
              </p14:nvContentPartPr>
              <p14:xfrm>
                <a:off x="10138418" y="3457964"/>
                <a:ext cx="83520" cy="129960"/>
              </p14:xfrm>
            </p:contentPart>
          </mc:Choice>
          <mc:Fallback xmlns="">
            <p:pic>
              <p:nvPicPr>
                <p:cNvPr id="39103" name="Freihand 39102">
                  <a:extLst>
                    <a:ext uri="{FF2B5EF4-FFF2-40B4-BE49-F238E27FC236}">
                      <a16:creationId xmlns:a16="http://schemas.microsoft.com/office/drawing/2014/main" id="{0297DAAC-E0EB-6207-C1C8-551690FF7E1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29418" y="3448964"/>
                  <a:ext cx="101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9104" name="Freihand 39103">
                  <a:extLst>
                    <a:ext uri="{FF2B5EF4-FFF2-40B4-BE49-F238E27FC236}">
                      <a16:creationId xmlns:a16="http://schemas.microsoft.com/office/drawing/2014/main" id="{424EE993-7671-EB4A-5575-7E845AB9C357}"/>
                    </a:ext>
                  </a:extLst>
                </p14:cNvPr>
                <p14:cNvContentPartPr/>
                <p14:nvPr/>
              </p14:nvContentPartPr>
              <p14:xfrm>
                <a:off x="10248218" y="3453284"/>
                <a:ext cx="379800" cy="77040"/>
              </p14:xfrm>
            </p:contentPart>
          </mc:Choice>
          <mc:Fallback xmlns="">
            <p:pic>
              <p:nvPicPr>
                <p:cNvPr id="39104" name="Freihand 39103">
                  <a:extLst>
                    <a:ext uri="{FF2B5EF4-FFF2-40B4-BE49-F238E27FC236}">
                      <a16:creationId xmlns:a16="http://schemas.microsoft.com/office/drawing/2014/main" id="{424EE993-7671-EB4A-5575-7E845AB9C35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39218" y="3444284"/>
                  <a:ext cx="397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9105" name="Freihand 39104">
                  <a:extLst>
                    <a:ext uri="{FF2B5EF4-FFF2-40B4-BE49-F238E27FC236}">
                      <a16:creationId xmlns:a16="http://schemas.microsoft.com/office/drawing/2014/main" id="{D2AE72A5-22B3-ECA3-A350-16380750EBEC}"/>
                    </a:ext>
                  </a:extLst>
                </p14:cNvPr>
                <p14:cNvContentPartPr/>
                <p14:nvPr/>
              </p14:nvContentPartPr>
              <p14:xfrm>
                <a:off x="10792898" y="3382004"/>
                <a:ext cx="252720" cy="114120"/>
              </p14:xfrm>
            </p:contentPart>
          </mc:Choice>
          <mc:Fallback xmlns="">
            <p:pic>
              <p:nvPicPr>
                <p:cNvPr id="39105" name="Freihand 39104">
                  <a:extLst>
                    <a:ext uri="{FF2B5EF4-FFF2-40B4-BE49-F238E27FC236}">
                      <a16:creationId xmlns:a16="http://schemas.microsoft.com/office/drawing/2014/main" id="{D2AE72A5-22B3-ECA3-A350-16380750EBE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83898" y="3373364"/>
                  <a:ext cx="270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9106" name="Freihand 39105">
                  <a:extLst>
                    <a:ext uri="{FF2B5EF4-FFF2-40B4-BE49-F238E27FC236}">
                      <a16:creationId xmlns:a16="http://schemas.microsoft.com/office/drawing/2014/main" id="{16F2CC55-3805-03DD-5F1E-570A70326FFC}"/>
                    </a:ext>
                  </a:extLst>
                </p14:cNvPr>
                <p14:cNvContentPartPr/>
                <p14:nvPr/>
              </p14:nvContentPartPr>
              <p14:xfrm>
                <a:off x="11084498" y="3423764"/>
                <a:ext cx="90000" cy="80280"/>
              </p14:xfrm>
            </p:contentPart>
          </mc:Choice>
          <mc:Fallback xmlns="">
            <p:pic>
              <p:nvPicPr>
                <p:cNvPr id="39106" name="Freihand 39105">
                  <a:extLst>
                    <a:ext uri="{FF2B5EF4-FFF2-40B4-BE49-F238E27FC236}">
                      <a16:creationId xmlns:a16="http://schemas.microsoft.com/office/drawing/2014/main" id="{16F2CC55-3805-03DD-5F1E-570A70326FF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75858" y="3415124"/>
                  <a:ext cx="107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9107" name="Freihand 39106">
                  <a:extLst>
                    <a:ext uri="{FF2B5EF4-FFF2-40B4-BE49-F238E27FC236}">
                      <a16:creationId xmlns:a16="http://schemas.microsoft.com/office/drawing/2014/main" id="{E210B105-521B-063C-AD27-188931A36DAF}"/>
                    </a:ext>
                  </a:extLst>
                </p14:cNvPr>
                <p14:cNvContentPartPr/>
                <p14:nvPr/>
              </p14:nvContentPartPr>
              <p14:xfrm>
                <a:off x="11324618" y="3333764"/>
                <a:ext cx="150480" cy="161280"/>
              </p14:xfrm>
            </p:contentPart>
          </mc:Choice>
          <mc:Fallback xmlns="">
            <p:pic>
              <p:nvPicPr>
                <p:cNvPr id="39107" name="Freihand 39106">
                  <a:extLst>
                    <a:ext uri="{FF2B5EF4-FFF2-40B4-BE49-F238E27FC236}">
                      <a16:creationId xmlns:a16="http://schemas.microsoft.com/office/drawing/2014/main" id="{E210B105-521B-063C-AD27-188931A36DA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315618" y="3325124"/>
                  <a:ext cx="168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9108" name="Freihand 39107">
                  <a:extLst>
                    <a:ext uri="{FF2B5EF4-FFF2-40B4-BE49-F238E27FC236}">
                      <a16:creationId xmlns:a16="http://schemas.microsoft.com/office/drawing/2014/main" id="{C9953979-B64C-B8C1-00C5-B7D462CCA513}"/>
                    </a:ext>
                  </a:extLst>
                </p14:cNvPr>
                <p14:cNvContentPartPr/>
                <p14:nvPr/>
              </p14:nvContentPartPr>
              <p14:xfrm>
                <a:off x="11508578" y="3321164"/>
                <a:ext cx="51480" cy="182520"/>
              </p14:xfrm>
            </p:contentPart>
          </mc:Choice>
          <mc:Fallback xmlns="">
            <p:pic>
              <p:nvPicPr>
                <p:cNvPr id="39108" name="Freihand 39107">
                  <a:extLst>
                    <a:ext uri="{FF2B5EF4-FFF2-40B4-BE49-F238E27FC236}">
                      <a16:creationId xmlns:a16="http://schemas.microsoft.com/office/drawing/2014/main" id="{C9953979-B64C-B8C1-00C5-B7D462CCA51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499578" y="3312164"/>
                  <a:ext cx="69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9109" name="Freihand 39108">
                  <a:extLst>
                    <a:ext uri="{FF2B5EF4-FFF2-40B4-BE49-F238E27FC236}">
                      <a16:creationId xmlns:a16="http://schemas.microsoft.com/office/drawing/2014/main" id="{F1726A6D-91D9-B1BC-F91B-C63C3F8A4F48}"/>
                    </a:ext>
                  </a:extLst>
                </p14:cNvPr>
                <p14:cNvContentPartPr/>
                <p14:nvPr/>
              </p14:nvContentPartPr>
              <p14:xfrm>
                <a:off x="11577698" y="3414404"/>
                <a:ext cx="123120" cy="52200"/>
              </p14:xfrm>
            </p:contentPart>
          </mc:Choice>
          <mc:Fallback xmlns="">
            <p:pic>
              <p:nvPicPr>
                <p:cNvPr id="39109" name="Freihand 39108">
                  <a:extLst>
                    <a:ext uri="{FF2B5EF4-FFF2-40B4-BE49-F238E27FC236}">
                      <a16:creationId xmlns:a16="http://schemas.microsoft.com/office/drawing/2014/main" id="{F1726A6D-91D9-B1BC-F91B-C63C3F8A4F4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568698" y="3405764"/>
                  <a:ext cx="140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9110" name="Freihand 39109">
                  <a:extLst>
                    <a:ext uri="{FF2B5EF4-FFF2-40B4-BE49-F238E27FC236}">
                      <a16:creationId xmlns:a16="http://schemas.microsoft.com/office/drawing/2014/main" id="{A98DCCD3-A6A0-A103-D98E-5D6575CB4F07}"/>
                    </a:ext>
                  </a:extLst>
                </p14:cNvPr>
                <p14:cNvContentPartPr/>
                <p14:nvPr/>
              </p14:nvContentPartPr>
              <p14:xfrm>
                <a:off x="11733218" y="3274724"/>
                <a:ext cx="104760" cy="213840"/>
              </p14:xfrm>
            </p:contentPart>
          </mc:Choice>
          <mc:Fallback xmlns="">
            <p:pic>
              <p:nvPicPr>
                <p:cNvPr id="39110" name="Freihand 39109">
                  <a:extLst>
                    <a:ext uri="{FF2B5EF4-FFF2-40B4-BE49-F238E27FC236}">
                      <a16:creationId xmlns:a16="http://schemas.microsoft.com/office/drawing/2014/main" id="{A98DCCD3-A6A0-A103-D98E-5D6575CB4F0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724218" y="3265724"/>
                  <a:ext cx="122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9111" name="Freihand 39110">
                  <a:extLst>
                    <a:ext uri="{FF2B5EF4-FFF2-40B4-BE49-F238E27FC236}">
                      <a16:creationId xmlns:a16="http://schemas.microsoft.com/office/drawing/2014/main" id="{5653F8A8-362D-B08C-3257-709D09754555}"/>
                    </a:ext>
                  </a:extLst>
                </p14:cNvPr>
                <p14:cNvContentPartPr/>
                <p14:nvPr/>
              </p14:nvContentPartPr>
              <p14:xfrm>
                <a:off x="11680298" y="3378404"/>
                <a:ext cx="143640" cy="97920"/>
              </p14:xfrm>
            </p:contentPart>
          </mc:Choice>
          <mc:Fallback xmlns="">
            <p:pic>
              <p:nvPicPr>
                <p:cNvPr id="39111" name="Freihand 39110">
                  <a:extLst>
                    <a:ext uri="{FF2B5EF4-FFF2-40B4-BE49-F238E27FC236}">
                      <a16:creationId xmlns:a16="http://schemas.microsoft.com/office/drawing/2014/main" id="{5653F8A8-362D-B08C-3257-709D0975455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671658" y="3369404"/>
                  <a:ext cx="161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9112" name="Freihand 39111">
                  <a:extLst>
                    <a:ext uri="{FF2B5EF4-FFF2-40B4-BE49-F238E27FC236}">
                      <a16:creationId xmlns:a16="http://schemas.microsoft.com/office/drawing/2014/main" id="{E7B13036-7078-A2B8-E82F-F36C2C92F233}"/>
                    </a:ext>
                  </a:extLst>
                </p14:cNvPr>
                <p14:cNvContentPartPr/>
                <p14:nvPr/>
              </p14:nvContentPartPr>
              <p14:xfrm>
                <a:off x="11833658" y="3252044"/>
                <a:ext cx="130680" cy="222120"/>
              </p14:xfrm>
            </p:contentPart>
          </mc:Choice>
          <mc:Fallback xmlns="">
            <p:pic>
              <p:nvPicPr>
                <p:cNvPr id="39112" name="Freihand 39111">
                  <a:extLst>
                    <a:ext uri="{FF2B5EF4-FFF2-40B4-BE49-F238E27FC236}">
                      <a16:creationId xmlns:a16="http://schemas.microsoft.com/office/drawing/2014/main" id="{E7B13036-7078-A2B8-E82F-F36C2C92F23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825018" y="3243044"/>
                  <a:ext cx="148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9113" name="Freihand 39112">
                  <a:extLst>
                    <a:ext uri="{FF2B5EF4-FFF2-40B4-BE49-F238E27FC236}">
                      <a16:creationId xmlns:a16="http://schemas.microsoft.com/office/drawing/2014/main" id="{EB61F5C1-C2D8-8355-E093-8660A0FFDD11}"/>
                    </a:ext>
                  </a:extLst>
                </p14:cNvPr>
                <p14:cNvContentPartPr/>
                <p14:nvPr/>
              </p14:nvContentPartPr>
              <p14:xfrm>
                <a:off x="11939858" y="3360404"/>
                <a:ext cx="158760" cy="144720"/>
              </p14:xfrm>
            </p:contentPart>
          </mc:Choice>
          <mc:Fallback xmlns="">
            <p:pic>
              <p:nvPicPr>
                <p:cNvPr id="39113" name="Freihand 39112">
                  <a:extLst>
                    <a:ext uri="{FF2B5EF4-FFF2-40B4-BE49-F238E27FC236}">
                      <a16:creationId xmlns:a16="http://schemas.microsoft.com/office/drawing/2014/main" id="{EB61F5C1-C2D8-8355-E093-8660A0FFDD1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930858" y="3351404"/>
                  <a:ext cx="176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9174" name="Freihand 39173">
                  <a:extLst>
                    <a:ext uri="{FF2B5EF4-FFF2-40B4-BE49-F238E27FC236}">
                      <a16:creationId xmlns:a16="http://schemas.microsoft.com/office/drawing/2014/main" id="{6409C96E-2E57-1A55-74B7-1DDF93B34F92}"/>
                    </a:ext>
                  </a:extLst>
                </p14:cNvPr>
                <p14:cNvContentPartPr/>
                <p14:nvPr/>
              </p14:nvContentPartPr>
              <p14:xfrm>
                <a:off x="6306938" y="1064684"/>
                <a:ext cx="119520" cy="222480"/>
              </p14:xfrm>
            </p:contentPart>
          </mc:Choice>
          <mc:Fallback xmlns="">
            <p:pic>
              <p:nvPicPr>
                <p:cNvPr id="39174" name="Freihand 39173">
                  <a:extLst>
                    <a:ext uri="{FF2B5EF4-FFF2-40B4-BE49-F238E27FC236}">
                      <a16:creationId xmlns:a16="http://schemas.microsoft.com/office/drawing/2014/main" id="{6409C96E-2E57-1A55-74B7-1DDF93B34F9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97938" y="1056044"/>
                  <a:ext cx="137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9171" name="Freihand 39170">
                  <a:extLst>
                    <a:ext uri="{FF2B5EF4-FFF2-40B4-BE49-F238E27FC236}">
                      <a16:creationId xmlns:a16="http://schemas.microsoft.com/office/drawing/2014/main" id="{F29729D6-5312-D6A5-FC45-11CB9C38FBA6}"/>
                    </a:ext>
                  </a:extLst>
                </p14:cNvPr>
                <p14:cNvContentPartPr/>
                <p14:nvPr/>
              </p14:nvContentPartPr>
              <p14:xfrm>
                <a:off x="6342938" y="615764"/>
                <a:ext cx="35280" cy="180000"/>
              </p14:xfrm>
            </p:contentPart>
          </mc:Choice>
          <mc:Fallback xmlns="">
            <p:pic>
              <p:nvPicPr>
                <p:cNvPr id="39171" name="Freihand 39170">
                  <a:extLst>
                    <a:ext uri="{FF2B5EF4-FFF2-40B4-BE49-F238E27FC236}">
                      <a16:creationId xmlns:a16="http://schemas.microsoft.com/office/drawing/2014/main" id="{F29729D6-5312-D6A5-FC45-11CB9C38FBA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33938" y="607124"/>
                  <a:ext cx="52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9172" name="Freihand 39171">
                  <a:extLst>
                    <a:ext uri="{FF2B5EF4-FFF2-40B4-BE49-F238E27FC236}">
                      <a16:creationId xmlns:a16="http://schemas.microsoft.com/office/drawing/2014/main" id="{E7C83FB9-71A5-E9FC-42AB-BBA1FA494C40}"/>
                    </a:ext>
                  </a:extLst>
                </p14:cNvPr>
                <p14:cNvContentPartPr/>
                <p14:nvPr/>
              </p14:nvContentPartPr>
              <p14:xfrm>
                <a:off x="6273818" y="751484"/>
                <a:ext cx="178200" cy="32400"/>
              </p14:xfrm>
            </p:contentPart>
          </mc:Choice>
          <mc:Fallback xmlns="">
            <p:pic>
              <p:nvPicPr>
                <p:cNvPr id="39172" name="Freihand 39171">
                  <a:extLst>
                    <a:ext uri="{FF2B5EF4-FFF2-40B4-BE49-F238E27FC236}">
                      <a16:creationId xmlns:a16="http://schemas.microsoft.com/office/drawing/2014/main" id="{E7C83FB9-71A5-E9FC-42AB-BBA1FA494C4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264818" y="742844"/>
                  <a:ext cx="195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9173" name="Freihand 39172">
                  <a:extLst>
                    <a:ext uri="{FF2B5EF4-FFF2-40B4-BE49-F238E27FC236}">
                      <a16:creationId xmlns:a16="http://schemas.microsoft.com/office/drawing/2014/main" id="{B546B98F-773E-E96A-234B-0716DBFA96A3}"/>
                    </a:ext>
                  </a:extLst>
                </p14:cNvPr>
                <p14:cNvContentPartPr/>
                <p14:nvPr/>
              </p14:nvContentPartPr>
              <p14:xfrm>
                <a:off x="6232418" y="597404"/>
                <a:ext cx="222120" cy="35280"/>
              </p14:xfrm>
            </p:contentPart>
          </mc:Choice>
          <mc:Fallback xmlns="">
            <p:pic>
              <p:nvPicPr>
                <p:cNvPr id="39173" name="Freihand 39172">
                  <a:extLst>
                    <a:ext uri="{FF2B5EF4-FFF2-40B4-BE49-F238E27FC236}">
                      <a16:creationId xmlns:a16="http://schemas.microsoft.com/office/drawing/2014/main" id="{B546B98F-773E-E96A-234B-0716DBFA96A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23418" y="588404"/>
                  <a:ext cx="239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9175" name="Freihand 39174">
                  <a:extLst>
                    <a:ext uri="{FF2B5EF4-FFF2-40B4-BE49-F238E27FC236}">
                      <a16:creationId xmlns:a16="http://schemas.microsoft.com/office/drawing/2014/main" id="{9CEE98F3-85B9-EAE3-EE5B-E3F98AC449E7}"/>
                    </a:ext>
                  </a:extLst>
                </p14:cNvPr>
                <p14:cNvContentPartPr/>
                <p14:nvPr/>
              </p14:nvContentPartPr>
              <p14:xfrm>
                <a:off x="6642098" y="633044"/>
                <a:ext cx="15840" cy="22680"/>
              </p14:xfrm>
            </p:contentPart>
          </mc:Choice>
          <mc:Fallback xmlns="">
            <p:pic>
              <p:nvPicPr>
                <p:cNvPr id="39175" name="Freihand 39174">
                  <a:extLst>
                    <a:ext uri="{FF2B5EF4-FFF2-40B4-BE49-F238E27FC236}">
                      <a16:creationId xmlns:a16="http://schemas.microsoft.com/office/drawing/2014/main" id="{9CEE98F3-85B9-EAE3-EE5B-E3F98AC449E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33098" y="624044"/>
                  <a:ext cx="33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9176" name="Freihand 39175">
                  <a:extLst>
                    <a:ext uri="{FF2B5EF4-FFF2-40B4-BE49-F238E27FC236}">
                      <a16:creationId xmlns:a16="http://schemas.microsoft.com/office/drawing/2014/main" id="{512ADB0B-1A09-0F70-63D9-BF76F9FC62AF}"/>
                    </a:ext>
                  </a:extLst>
                </p14:cNvPr>
                <p14:cNvContentPartPr/>
                <p14:nvPr/>
              </p14:nvContentPartPr>
              <p14:xfrm>
                <a:off x="6635258" y="721244"/>
                <a:ext cx="9720" cy="2520"/>
              </p14:xfrm>
            </p:contentPart>
          </mc:Choice>
          <mc:Fallback xmlns="">
            <p:pic>
              <p:nvPicPr>
                <p:cNvPr id="39176" name="Freihand 39175">
                  <a:extLst>
                    <a:ext uri="{FF2B5EF4-FFF2-40B4-BE49-F238E27FC236}">
                      <a16:creationId xmlns:a16="http://schemas.microsoft.com/office/drawing/2014/main" id="{512ADB0B-1A09-0F70-63D9-BF76F9FC62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26618" y="712244"/>
                  <a:ext cx="27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9177" name="Freihand 39176">
                  <a:extLst>
                    <a:ext uri="{FF2B5EF4-FFF2-40B4-BE49-F238E27FC236}">
                      <a16:creationId xmlns:a16="http://schemas.microsoft.com/office/drawing/2014/main" id="{0F6B09C0-B727-E229-FD9A-21C8E1B27C36}"/>
                    </a:ext>
                  </a:extLst>
                </p14:cNvPr>
                <p14:cNvContentPartPr/>
                <p14:nvPr/>
              </p14:nvContentPartPr>
              <p14:xfrm>
                <a:off x="6821738" y="567524"/>
                <a:ext cx="183600" cy="146520"/>
              </p14:xfrm>
            </p:contentPart>
          </mc:Choice>
          <mc:Fallback xmlns="">
            <p:pic>
              <p:nvPicPr>
                <p:cNvPr id="39177" name="Freihand 39176">
                  <a:extLst>
                    <a:ext uri="{FF2B5EF4-FFF2-40B4-BE49-F238E27FC236}">
                      <a16:creationId xmlns:a16="http://schemas.microsoft.com/office/drawing/2014/main" id="{0F6B09C0-B727-E229-FD9A-21C8E1B27C3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12738" y="558524"/>
                  <a:ext cx="201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9178" name="Freihand 39177">
                  <a:extLst>
                    <a:ext uri="{FF2B5EF4-FFF2-40B4-BE49-F238E27FC236}">
                      <a16:creationId xmlns:a16="http://schemas.microsoft.com/office/drawing/2014/main" id="{4F7B3AAB-F92E-552F-F513-CC936C83BFBB}"/>
                    </a:ext>
                  </a:extLst>
                </p14:cNvPr>
                <p14:cNvContentPartPr/>
                <p14:nvPr/>
              </p14:nvContentPartPr>
              <p14:xfrm>
                <a:off x="7064738" y="646004"/>
                <a:ext cx="184680" cy="89640"/>
              </p14:xfrm>
            </p:contentPart>
          </mc:Choice>
          <mc:Fallback xmlns="">
            <p:pic>
              <p:nvPicPr>
                <p:cNvPr id="39178" name="Freihand 39177">
                  <a:extLst>
                    <a:ext uri="{FF2B5EF4-FFF2-40B4-BE49-F238E27FC236}">
                      <a16:creationId xmlns:a16="http://schemas.microsoft.com/office/drawing/2014/main" id="{4F7B3AAB-F92E-552F-F513-CC936C83BFB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55738" y="637364"/>
                  <a:ext cx="202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9179" name="Freihand 39178">
                  <a:extLst>
                    <a:ext uri="{FF2B5EF4-FFF2-40B4-BE49-F238E27FC236}">
                      <a16:creationId xmlns:a16="http://schemas.microsoft.com/office/drawing/2014/main" id="{D962AF9B-DA2E-353B-AD8B-C8894049DB71}"/>
                    </a:ext>
                  </a:extLst>
                </p14:cNvPr>
                <p14:cNvContentPartPr/>
                <p14:nvPr/>
              </p14:nvContentPartPr>
              <p14:xfrm>
                <a:off x="7243658" y="654644"/>
                <a:ext cx="53280" cy="73440"/>
              </p14:xfrm>
            </p:contentPart>
          </mc:Choice>
          <mc:Fallback xmlns="">
            <p:pic>
              <p:nvPicPr>
                <p:cNvPr id="39179" name="Freihand 39178">
                  <a:extLst>
                    <a:ext uri="{FF2B5EF4-FFF2-40B4-BE49-F238E27FC236}">
                      <a16:creationId xmlns:a16="http://schemas.microsoft.com/office/drawing/2014/main" id="{D962AF9B-DA2E-353B-AD8B-C8894049DB7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34658" y="645644"/>
                  <a:ext cx="70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9180" name="Freihand 39179">
                  <a:extLst>
                    <a:ext uri="{FF2B5EF4-FFF2-40B4-BE49-F238E27FC236}">
                      <a16:creationId xmlns:a16="http://schemas.microsoft.com/office/drawing/2014/main" id="{3987608E-2410-6885-6AF7-92E760DD3086}"/>
                    </a:ext>
                  </a:extLst>
                </p14:cNvPr>
                <p14:cNvContentPartPr/>
                <p14:nvPr/>
              </p14:nvContentPartPr>
              <p14:xfrm>
                <a:off x="7330418" y="521444"/>
                <a:ext cx="127800" cy="190800"/>
              </p14:xfrm>
            </p:contentPart>
          </mc:Choice>
          <mc:Fallback xmlns="">
            <p:pic>
              <p:nvPicPr>
                <p:cNvPr id="39180" name="Freihand 39179">
                  <a:extLst>
                    <a:ext uri="{FF2B5EF4-FFF2-40B4-BE49-F238E27FC236}">
                      <a16:creationId xmlns:a16="http://schemas.microsoft.com/office/drawing/2014/main" id="{3987608E-2410-6885-6AF7-92E760DD308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21778" y="512804"/>
                  <a:ext cx="145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9181" name="Freihand 39180">
                  <a:extLst>
                    <a:ext uri="{FF2B5EF4-FFF2-40B4-BE49-F238E27FC236}">
                      <a16:creationId xmlns:a16="http://schemas.microsoft.com/office/drawing/2014/main" id="{8C911097-8200-8B9C-060F-00DD12EB2864}"/>
                    </a:ext>
                  </a:extLst>
                </p14:cNvPr>
                <p14:cNvContentPartPr/>
                <p14:nvPr/>
              </p14:nvContentPartPr>
              <p14:xfrm>
                <a:off x="7442378" y="522164"/>
                <a:ext cx="15480" cy="10080"/>
              </p14:xfrm>
            </p:contentPart>
          </mc:Choice>
          <mc:Fallback xmlns="">
            <p:pic>
              <p:nvPicPr>
                <p:cNvPr id="39181" name="Freihand 39180">
                  <a:extLst>
                    <a:ext uri="{FF2B5EF4-FFF2-40B4-BE49-F238E27FC236}">
                      <a16:creationId xmlns:a16="http://schemas.microsoft.com/office/drawing/2014/main" id="{8C911097-8200-8B9C-060F-00DD12EB286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33378" y="513164"/>
                  <a:ext cx="33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9182" name="Freihand 39181">
                  <a:extLst>
                    <a:ext uri="{FF2B5EF4-FFF2-40B4-BE49-F238E27FC236}">
                      <a16:creationId xmlns:a16="http://schemas.microsoft.com/office/drawing/2014/main" id="{41C3E5C3-22F4-3F7D-3C38-135271002190}"/>
                    </a:ext>
                  </a:extLst>
                </p14:cNvPr>
                <p14:cNvContentPartPr/>
                <p14:nvPr/>
              </p14:nvContentPartPr>
              <p14:xfrm>
                <a:off x="7492778" y="479684"/>
                <a:ext cx="111600" cy="228240"/>
              </p14:xfrm>
            </p:contentPart>
          </mc:Choice>
          <mc:Fallback xmlns="">
            <p:pic>
              <p:nvPicPr>
                <p:cNvPr id="39182" name="Freihand 39181">
                  <a:extLst>
                    <a:ext uri="{FF2B5EF4-FFF2-40B4-BE49-F238E27FC236}">
                      <a16:creationId xmlns:a16="http://schemas.microsoft.com/office/drawing/2014/main" id="{41C3E5C3-22F4-3F7D-3C38-13527100219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483778" y="471044"/>
                  <a:ext cx="129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9185" name="Freihand 39184">
                  <a:extLst>
                    <a:ext uri="{FF2B5EF4-FFF2-40B4-BE49-F238E27FC236}">
                      <a16:creationId xmlns:a16="http://schemas.microsoft.com/office/drawing/2014/main" id="{2BA6CF0A-994C-5663-A926-5925A147C97E}"/>
                    </a:ext>
                  </a:extLst>
                </p14:cNvPr>
                <p14:cNvContentPartPr/>
                <p14:nvPr/>
              </p14:nvContentPartPr>
              <p14:xfrm>
                <a:off x="7627778" y="631244"/>
                <a:ext cx="202680" cy="69480"/>
              </p14:xfrm>
            </p:contentPart>
          </mc:Choice>
          <mc:Fallback xmlns="">
            <p:pic>
              <p:nvPicPr>
                <p:cNvPr id="39185" name="Freihand 39184">
                  <a:extLst>
                    <a:ext uri="{FF2B5EF4-FFF2-40B4-BE49-F238E27FC236}">
                      <a16:creationId xmlns:a16="http://schemas.microsoft.com/office/drawing/2014/main" id="{2BA6CF0A-994C-5663-A926-5925A147C97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18778" y="622604"/>
                  <a:ext cx="220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9186" name="Freihand 39185">
                  <a:extLst>
                    <a:ext uri="{FF2B5EF4-FFF2-40B4-BE49-F238E27FC236}">
                      <a16:creationId xmlns:a16="http://schemas.microsoft.com/office/drawing/2014/main" id="{AEC76184-FE72-BD52-53C1-FDEFE76D9478}"/>
                    </a:ext>
                  </a:extLst>
                </p14:cNvPr>
                <p14:cNvContentPartPr/>
                <p14:nvPr/>
              </p14:nvContentPartPr>
              <p14:xfrm>
                <a:off x="7863938" y="631244"/>
                <a:ext cx="156600" cy="50040"/>
              </p14:xfrm>
            </p:contentPart>
          </mc:Choice>
          <mc:Fallback xmlns="">
            <p:pic>
              <p:nvPicPr>
                <p:cNvPr id="39186" name="Freihand 39185">
                  <a:extLst>
                    <a:ext uri="{FF2B5EF4-FFF2-40B4-BE49-F238E27FC236}">
                      <a16:creationId xmlns:a16="http://schemas.microsoft.com/office/drawing/2014/main" id="{AEC76184-FE72-BD52-53C1-FDEFE76D947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55298" y="622604"/>
                  <a:ext cx="17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9187" name="Freihand 39186">
                  <a:extLst>
                    <a:ext uri="{FF2B5EF4-FFF2-40B4-BE49-F238E27FC236}">
                      <a16:creationId xmlns:a16="http://schemas.microsoft.com/office/drawing/2014/main" id="{856CEA48-106C-145A-E2F7-A0BEDC85128A}"/>
                    </a:ext>
                  </a:extLst>
                </p14:cNvPr>
                <p14:cNvContentPartPr/>
                <p14:nvPr/>
              </p14:nvContentPartPr>
              <p14:xfrm>
                <a:off x="8149058" y="508844"/>
                <a:ext cx="288360" cy="141480"/>
              </p14:xfrm>
            </p:contentPart>
          </mc:Choice>
          <mc:Fallback xmlns="">
            <p:pic>
              <p:nvPicPr>
                <p:cNvPr id="39187" name="Freihand 39186">
                  <a:extLst>
                    <a:ext uri="{FF2B5EF4-FFF2-40B4-BE49-F238E27FC236}">
                      <a16:creationId xmlns:a16="http://schemas.microsoft.com/office/drawing/2014/main" id="{856CEA48-106C-145A-E2F7-A0BEDC85128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140418" y="500204"/>
                  <a:ext cx="306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9188" name="Freihand 39187">
                  <a:extLst>
                    <a:ext uri="{FF2B5EF4-FFF2-40B4-BE49-F238E27FC236}">
                      <a16:creationId xmlns:a16="http://schemas.microsoft.com/office/drawing/2014/main" id="{46317A09-2956-3CAF-C5EA-E1B3349F4E56}"/>
                    </a:ext>
                  </a:extLst>
                </p14:cNvPr>
                <p14:cNvContentPartPr/>
                <p14:nvPr/>
              </p14:nvContentPartPr>
              <p14:xfrm>
                <a:off x="6978698" y="831764"/>
                <a:ext cx="75960" cy="107640"/>
              </p14:xfrm>
            </p:contentPart>
          </mc:Choice>
          <mc:Fallback xmlns="">
            <p:pic>
              <p:nvPicPr>
                <p:cNvPr id="39188" name="Freihand 39187">
                  <a:extLst>
                    <a:ext uri="{FF2B5EF4-FFF2-40B4-BE49-F238E27FC236}">
                      <a16:creationId xmlns:a16="http://schemas.microsoft.com/office/drawing/2014/main" id="{46317A09-2956-3CAF-C5EA-E1B3349F4E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970058" y="822764"/>
                  <a:ext cx="93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9189" name="Freihand 39188">
                  <a:extLst>
                    <a:ext uri="{FF2B5EF4-FFF2-40B4-BE49-F238E27FC236}">
                      <a16:creationId xmlns:a16="http://schemas.microsoft.com/office/drawing/2014/main" id="{22B90919-4690-8294-DB76-ADEEA38F9311}"/>
                    </a:ext>
                  </a:extLst>
                </p14:cNvPr>
                <p14:cNvContentPartPr/>
                <p14:nvPr/>
              </p14:nvContentPartPr>
              <p14:xfrm>
                <a:off x="7086338" y="872444"/>
                <a:ext cx="96480" cy="58320"/>
              </p14:xfrm>
            </p:contentPart>
          </mc:Choice>
          <mc:Fallback xmlns="">
            <p:pic>
              <p:nvPicPr>
                <p:cNvPr id="39189" name="Freihand 39188">
                  <a:extLst>
                    <a:ext uri="{FF2B5EF4-FFF2-40B4-BE49-F238E27FC236}">
                      <a16:creationId xmlns:a16="http://schemas.microsoft.com/office/drawing/2014/main" id="{22B90919-4690-8294-DB76-ADEEA38F931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77338" y="863804"/>
                  <a:ext cx="114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9190" name="Freihand 39189">
                  <a:extLst>
                    <a:ext uri="{FF2B5EF4-FFF2-40B4-BE49-F238E27FC236}">
                      <a16:creationId xmlns:a16="http://schemas.microsoft.com/office/drawing/2014/main" id="{B810FDCD-3414-9640-626F-245F92B3AA5D}"/>
                    </a:ext>
                  </a:extLst>
                </p14:cNvPr>
                <p14:cNvContentPartPr/>
                <p14:nvPr/>
              </p14:nvContentPartPr>
              <p14:xfrm>
                <a:off x="7206578" y="798644"/>
                <a:ext cx="87840" cy="116280"/>
              </p14:xfrm>
            </p:contentPart>
          </mc:Choice>
          <mc:Fallback xmlns="">
            <p:pic>
              <p:nvPicPr>
                <p:cNvPr id="39190" name="Freihand 39189">
                  <a:extLst>
                    <a:ext uri="{FF2B5EF4-FFF2-40B4-BE49-F238E27FC236}">
                      <a16:creationId xmlns:a16="http://schemas.microsoft.com/office/drawing/2014/main" id="{B810FDCD-3414-9640-626F-245F92B3AA5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197938" y="789644"/>
                  <a:ext cx="105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9191" name="Freihand 39190">
                  <a:extLst>
                    <a:ext uri="{FF2B5EF4-FFF2-40B4-BE49-F238E27FC236}">
                      <a16:creationId xmlns:a16="http://schemas.microsoft.com/office/drawing/2014/main" id="{CCBEEE05-98BB-2FE5-5E67-76D622A09761}"/>
                    </a:ext>
                  </a:extLst>
                </p14:cNvPr>
                <p14:cNvContentPartPr/>
                <p14:nvPr/>
              </p14:nvContentPartPr>
              <p14:xfrm>
                <a:off x="7313858" y="796844"/>
                <a:ext cx="91080" cy="130680"/>
              </p14:xfrm>
            </p:contentPart>
          </mc:Choice>
          <mc:Fallback xmlns="">
            <p:pic>
              <p:nvPicPr>
                <p:cNvPr id="39191" name="Freihand 39190">
                  <a:extLst>
                    <a:ext uri="{FF2B5EF4-FFF2-40B4-BE49-F238E27FC236}">
                      <a16:creationId xmlns:a16="http://schemas.microsoft.com/office/drawing/2014/main" id="{CCBEEE05-98BB-2FE5-5E67-76D622A0976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305218" y="788204"/>
                  <a:ext cx="108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9192" name="Freihand 39191">
                  <a:extLst>
                    <a:ext uri="{FF2B5EF4-FFF2-40B4-BE49-F238E27FC236}">
                      <a16:creationId xmlns:a16="http://schemas.microsoft.com/office/drawing/2014/main" id="{AB72D26F-5AB3-B4A9-9543-00A5D4E3BA65}"/>
                    </a:ext>
                  </a:extLst>
                </p14:cNvPr>
                <p14:cNvContentPartPr/>
                <p14:nvPr/>
              </p14:nvContentPartPr>
              <p14:xfrm>
                <a:off x="7367138" y="829604"/>
                <a:ext cx="299880" cy="73800"/>
              </p14:xfrm>
            </p:contentPart>
          </mc:Choice>
          <mc:Fallback xmlns="">
            <p:pic>
              <p:nvPicPr>
                <p:cNvPr id="39192" name="Freihand 39191">
                  <a:extLst>
                    <a:ext uri="{FF2B5EF4-FFF2-40B4-BE49-F238E27FC236}">
                      <a16:creationId xmlns:a16="http://schemas.microsoft.com/office/drawing/2014/main" id="{AB72D26F-5AB3-B4A9-9543-00A5D4E3BA6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58138" y="820604"/>
                  <a:ext cx="317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9193" name="Freihand 39192">
                  <a:extLst>
                    <a:ext uri="{FF2B5EF4-FFF2-40B4-BE49-F238E27FC236}">
                      <a16:creationId xmlns:a16="http://schemas.microsoft.com/office/drawing/2014/main" id="{FBA4B502-E4AC-020C-CC41-B688556A2CA3}"/>
                    </a:ext>
                  </a:extLst>
                </p14:cNvPr>
                <p14:cNvContentPartPr/>
                <p14:nvPr/>
              </p14:nvContentPartPr>
              <p14:xfrm>
                <a:off x="6621578" y="1167644"/>
                <a:ext cx="6480" cy="19800"/>
              </p14:xfrm>
            </p:contentPart>
          </mc:Choice>
          <mc:Fallback xmlns="">
            <p:pic>
              <p:nvPicPr>
                <p:cNvPr id="39193" name="Freihand 39192">
                  <a:extLst>
                    <a:ext uri="{FF2B5EF4-FFF2-40B4-BE49-F238E27FC236}">
                      <a16:creationId xmlns:a16="http://schemas.microsoft.com/office/drawing/2014/main" id="{FBA4B502-E4AC-020C-CC41-B688556A2CA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12578" y="1158644"/>
                  <a:ext cx="24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9194" name="Freihand 39193">
                  <a:extLst>
                    <a:ext uri="{FF2B5EF4-FFF2-40B4-BE49-F238E27FC236}">
                      <a16:creationId xmlns:a16="http://schemas.microsoft.com/office/drawing/2014/main" id="{C6405659-8F46-A07F-9DEB-24D22B26EB09}"/>
                    </a:ext>
                  </a:extLst>
                </p14:cNvPr>
                <p14:cNvContentPartPr/>
                <p14:nvPr/>
              </p14:nvContentPartPr>
              <p14:xfrm>
                <a:off x="6614378" y="1276364"/>
                <a:ext cx="9000" cy="28800"/>
              </p14:xfrm>
            </p:contentPart>
          </mc:Choice>
          <mc:Fallback xmlns="">
            <p:pic>
              <p:nvPicPr>
                <p:cNvPr id="39194" name="Freihand 39193">
                  <a:extLst>
                    <a:ext uri="{FF2B5EF4-FFF2-40B4-BE49-F238E27FC236}">
                      <a16:creationId xmlns:a16="http://schemas.microsoft.com/office/drawing/2014/main" id="{C6405659-8F46-A07F-9DEB-24D22B26EB0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605378" y="1267724"/>
                  <a:ext cx="26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9197" name="Freihand 39196">
                  <a:extLst>
                    <a:ext uri="{FF2B5EF4-FFF2-40B4-BE49-F238E27FC236}">
                      <a16:creationId xmlns:a16="http://schemas.microsoft.com/office/drawing/2014/main" id="{D81BBE32-DE2E-508F-F932-6270CF2F64B9}"/>
                    </a:ext>
                  </a:extLst>
                </p14:cNvPr>
                <p14:cNvContentPartPr/>
                <p14:nvPr/>
              </p14:nvContentPartPr>
              <p14:xfrm>
                <a:off x="6831818" y="1100684"/>
                <a:ext cx="95040" cy="177120"/>
              </p14:xfrm>
            </p:contentPart>
          </mc:Choice>
          <mc:Fallback xmlns="">
            <p:pic>
              <p:nvPicPr>
                <p:cNvPr id="39197" name="Freihand 39196">
                  <a:extLst>
                    <a:ext uri="{FF2B5EF4-FFF2-40B4-BE49-F238E27FC236}">
                      <a16:creationId xmlns:a16="http://schemas.microsoft.com/office/drawing/2014/main" id="{D81BBE32-DE2E-508F-F932-6270CF2F64B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822818" y="1092044"/>
                  <a:ext cx="112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9198" name="Freihand 39197">
                  <a:extLst>
                    <a:ext uri="{FF2B5EF4-FFF2-40B4-BE49-F238E27FC236}">
                      <a16:creationId xmlns:a16="http://schemas.microsoft.com/office/drawing/2014/main" id="{3D949D08-8EFF-5832-C9F3-942CC4BBECD9}"/>
                    </a:ext>
                  </a:extLst>
                </p14:cNvPr>
                <p14:cNvContentPartPr/>
                <p14:nvPr/>
              </p14:nvContentPartPr>
              <p14:xfrm>
                <a:off x="6962498" y="1198964"/>
                <a:ext cx="97560" cy="190080"/>
              </p14:xfrm>
            </p:contentPart>
          </mc:Choice>
          <mc:Fallback xmlns="">
            <p:pic>
              <p:nvPicPr>
                <p:cNvPr id="39198" name="Freihand 39197">
                  <a:extLst>
                    <a:ext uri="{FF2B5EF4-FFF2-40B4-BE49-F238E27FC236}">
                      <a16:creationId xmlns:a16="http://schemas.microsoft.com/office/drawing/2014/main" id="{3D949D08-8EFF-5832-C9F3-942CC4BBECD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953498" y="1190324"/>
                  <a:ext cx="115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9199" name="Freihand 39198">
                  <a:extLst>
                    <a:ext uri="{FF2B5EF4-FFF2-40B4-BE49-F238E27FC236}">
                      <a16:creationId xmlns:a16="http://schemas.microsoft.com/office/drawing/2014/main" id="{A2417A13-8A22-0CBE-8CBC-21757FA31BD6}"/>
                    </a:ext>
                  </a:extLst>
                </p14:cNvPr>
                <p14:cNvContentPartPr/>
                <p14:nvPr/>
              </p14:nvContentPartPr>
              <p14:xfrm>
                <a:off x="7093178" y="1166564"/>
                <a:ext cx="367920" cy="120600"/>
              </p14:xfrm>
            </p:contentPart>
          </mc:Choice>
          <mc:Fallback xmlns="">
            <p:pic>
              <p:nvPicPr>
                <p:cNvPr id="39199" name="Freihand 39198">
                  <a:extLst>
                    <a:ext uri="{FF2B5EF4-FFF2-40B4-BE49-F238E27FC236}">
                      <a16:creationId xmlns:a16="http://schemas.microsoft.com/office/drawing/2014/main" id="{A2417A13-8A22-0CBE-8CBC-21757FA31BD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084538" y="1157564"/>
                  <a:ext cx="385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9200" name="Freihand 39199">
                  <a:extLst>
                    <a:ext uri="{FF2B5EF4-FFF2-40B4-BE49-F238E27FC236}">
                      <a16:creationId xmlns:a16="http://schemas.microsoft.com/office/drawing/2014/main" id="{4F2A05D4-2B88-4023-C799-2E8AEDC0DA93}"/>
                    </a:ext>
                  </a:extLst>
                </p14:cNvPr>
                <p14:cNvContentPartPr/>
                <p14:nvPr/>
              </p14:nvContentPartPr>
              <p14:xfrm>
                <a:off x="7604378" y="1088084"/>
                <a:ext cx="336240" cy="121320"/>
              </p14:xfrm>
            </p:contentPart>
          </mc:Choice>
          <mc:Fallback xmlns="">
            <p:pic>
              <p:nvPicPr>
                <p:cNvPr id="39200" name="Freihand 39199">
                  <a:extLst>
                    <a:ext uri="{FF2B5EF4-FFF2-40B4-BE49-F238E27FC236}">
                      <a16:creationId xmlns:a16="http://schemas.microsoft.com/office/drawing/2014/main" id="{4F2A05D4-2B88-4023-C799-2E8AEDC0DA9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95378" y="1079444"/>
                  <a:ext cx="353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9201" name="Freihand 39200">
                  <a:extLst>
                    <a:ext uri="{FF2B5EF4-FFF2-40B4-BE49-F238E27FC236}">
                      <a16:creationId xmlns:a16="http://schemas.microsoft.com/office/drawing/2014/main" id="{48C16193-E01F-84E3-56F9-D586FEFB1AE4}"/>
                    </a:ext>
                  </a:extLst>
                </p14:cNvPr>
                <p14:cNvContentPartPr/>
                <p14:nvPr/>
              </p14:nvContentPartPr>
              <p14:xfrm>
                <a:off x="7063658" y="1399844"/>
                <a:ext cx="95400" cy="181440"/>
              </p14:xfrm>
            </p:contentPart>
          </mc:Choice>
          <mc:Fallback xmlns="">
            <p:pic>
              <p:nvPicPr>
                <p:cNvPr id="39201" name="Freihand 39200">
                  <a:extLst>
                    <a:ext uri="{FF2B5EF4-FFF2-40B4-BE49-F238E27FC236}">
                      <a16:creationId xmlns:a16="http://schemas.microsoft.com/office/drawing/2014/main" id="{48C16193-E01F-84E3-56F9-D586FEFB1AE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55018" y="1390844"/>
                  <a:ext cx="113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9202" name="Freihand 39201">
                  <a:extLst>
                    <a:ext uri="{FF2B5EF4-FFF2-40B4-BE49-F238E27FC236}">
                      <a16:creationId xmlns:a16="http://schemas.microsoft.com/office/drawing/2014/main" id="{34BD7D10-7FBC-7DB7-6795-B366FAF76D0F}"/>
                    </a:ext>
                  </a:extLst>
                </p14:cNvPr>
                <p14:cNvContentPartPr/>
                <p14:nvPr/>
              </p14:nvContentPartPr>
              <p14:xfrm>
                <a:off x="7204418" y="1458164"/>
                <a:ext cx="87840" cy="105840"/>
              </p14:xfrm>
            </p:contentPart>
          </mc:Choice>
          <mc:Fallback xmlns="">
            <p:pic>
              <p:nvPicPr>
                <p:cNvPr id="39202" name="Freihand 39201">
                  <a:extLst>
                    <a:ext uri="{FF2B5EF4-FFF2-40B4-BE49-F238E27FC236}">
                      <a16:creationId xmlns:a16="http://schemas.microsoft.com/office/drawing/2014/main" id="{34BD7D10-7FBC-7DB7-6795-B366FAF76D0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195418" y="1449164"/>
                  <a:ext cx="105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9203" name="Freihand 39202">
                  <a:extLst>
                    <a:ext uri="{FF2B5EF4-FFF2-40B4-BE49-F238E27FC236}">
                      <a16:creationId xmlns:a16="http://schemas.microsoft.com/office/drawing/2014/main" id="{9C265D35-E1A7-8E00-0C1B-A17C281229CD}"/>
                    </a:ext>
                  </a:extLst>
                </p14:cNvPr>
                <p14:cNvContentPartPr/>
                <p14:nvPr/>
              </p14:nvContentPartPr>
              <p14:xfrm>
                <a:off x="7342658" y="1366004"/>
                <a:ext cx="108360" cy="167400"/>
              </p14:xfrm>
            </p:contentPart>
          </mc:Choice>
          <mc:Fallback xmlns="">
            <p:pic>
              <p:nvPicPr>
                <p:cNvPr id="39203" name="Freihand 39202">
                  <a:extLst>
                    <a:ext uri="{FF2B5EF4-FFF2-40B4-BE49-F238E27FC236}">
                      <a16:creationId xmlns:a16="http://schemas.microsoft.com/office/drawing/2014/main" id="{9C265D35-E1A7-8E00-0C1B-A17C281229C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33658" y="1357364"/>
                  <a:ext cx="126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9204" name="Freihand 39203">
                  <a:extLst>
                    <a:ext uri="{FF2B5EF4-FFF2-40B4-BE49-F238E27FC236}">
                      <a16:creationId xmlns:a16="http://schemas.microsoft.com/office/drawing/2014/main" id="{D84AA5EF-2F74-D682-67CF-4BD7AD1D6D69}"/>
                    </a:ext>
                  </a:extLst>
                </p14:cNvPr>
                <p14:cNvContentPartPr/>
                <p14:nvPr/>
              </p14:nvContentPartPr>
              <p14:xfrm>
                <a:off x="7464338" y="1375364"/>
                <a:ext cx="90360" cy="166680"/>
              </p14:xfrm>
            </p:contentPart>
          </mc:Choice>
          <mc:Fallback xmlns="">
            <p:pic>
              <p:nvPicPr>
                <p:cNvPr id="39204" name="Freihand 39203">
                  <a:extLst>
                    <a:ext uri="{FF2B5EF4-FFF2-40B4-BE49-F238E27FC236}">
                      <a16:creationId xmlns:a16="http://schemas.microsoft.com/office/drawing/2014/main" id="{D84AA5EF-2F74-D682-67CF-4BD7AD1D6D6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55698" y="1366724"/>
                  <a:ext cx="10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9205" name="Freihand 39204">
                  <a:extLst>
                    <a:ext uri="{FF2B5EF4-FFF2-40B4-BE49-F238E27FC236}">
                      <a16:creationId xmlns:a16="http://schemas.microsoft.com/office/drawing/2014/main" id="{711C7330-60DA-4EA6-D08D-E665CF52A364}"/>
                    </a:ext>
                  </a:extLst>
                </p14:cNvPr>
                <p14:cNvContentPartPr/>
                <p14:nvPr/>
              </p14:nvContentPartPr>
              <p14:xfrm>
                <a:off x="7556498" y="1404524"/>
                <a:ext cx="369000" cy="129960"/>
              </p14:xfrm>
            </p:contentPart>
          </mc:Choice>
          <mc:Fallback xmlns="">
            <p:pic>
              <p:nvPicPr>
                <p:cNvPr id="39205" name="Freihand 39204">
                  <a:extLst>
                    <a:ext uri="{FF2B5EF4-FFF2-40B4-BE49-F238E27FC236}">
                      <a16:creationId xmlns:a16="http://schemas.microsoft.com/office/drawing/2014/main" id="{711C7330-60DA-4EA6-D08D-E665CF52A3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47498" y="1395524"/>
                  <a:ext cx="386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9117" name="Freihand 39116">
                  <a:extLst>
                    <a:ext uri="{FF2B5EF4-FFF2-40B4-BE49-F238E27FC236}">
                      <a16:creationId xmlns:a16="http://schemas.microsoft.com/office/drawing/2014/main" id="{FC57438D-E2E3-6721-9D9B-974DDFCF9DFC}"/>
                    </a:ext>
                  </a:extLst>
                </p14:cNvPr>
                <p14:cNvContentPartPr/>
                <p14:nvPr/>
              </p14:nvContentPartPr>
              <p14:xfrm>
                <a:off x="2388338" y="4784204"/>
                <a:ext cx="150120" cy="199800"/>
              </p14:xfrm>
            </p:contentPart>
          </mc:Choice>
          <mc:Fallback xmlns="">
            <p:pic>
              <p:nvPicPr>
                <p:cNvPr id="39117" name="Freihand 39116">
                  <a:extLst>
                    <a:ext uri="{FF2B5EF4-FFF2-40B4-BE49-F238E27FC236}">
                      <a16:creationId xmlns:a16="http://schemas.microsoft.com/office/drawing/2014/main" id="{FC57438D-E2E3-6721-9D9B-974DDFCF9DF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79338" y="4775564"/>
                  <a:ext cx="167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9118" name="Freihand 39117">
                  <a:extLst>
                    <a:ext uri="{FF2B5EF4-FFF2-40B4-BE49-F238E27FC236}">
                      <a16:creationId xmlns:a16="http://schemas.microsoft.com/office/drawing/2014/main" id="{000ACB34-7F3C-9BA6-5CE1-C9FAC476F309}"/>
                    </a:ext>
                  </a:extLst>
                </p14:cNvPr>
                <p14:cNvContentPartPr/>
                <p14:nvPr/>
              </p14:nvContentPartPr>
              <p14:xfrm>
                <a:off x="2631338" y="4753244"/>
                <a:ext cx="113400" cy="200880"/>
              </p14:xfrm>
            </p:contentPart>
          </mc:Choice>
          <mc:Fallback xmlns="">
            <p:pic>
              <p:nvPicPr>
                <p:cNvPr id="39118" name="Freihand 39117">
                  <a:extLst>
                    <a:ext uri="{FF2B5EF4-FFF2-40B4-BE49-F238E27FC236}">
                      <a16:creationId xmlns:a16="http://schemas.microsoft.com/office/drawing/2014/main" id="{000ACB34-7F3C-9BA6-5CE1-C9FAC476F30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622338" y="4744244"/>
                  <a:ext cx="13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9119" name="Freihand 39118">
                  <a:extLst>
                    <a:ext uri="{FF2B5EF4-FFF2-40B4-BE49-F238E27FC236}">
                      <a16:creationId xmlns:a16="http://schemas.microsoft.com/office/drawing/2014/main" id="{0C06D820-A639-888A-B985-40EC44E17791}"/>
                    </a:ext>
                  </a:extLst>
                </p14:cNvPr>
                <p14:cNvContentPartPr/>
                <p14:nvPr/>
              </p14:nvContentPartPr>
              <p14:xfrm>
                <a:off x="2693618" y="4761884"/>
                <a:ext cx="81360" cy="201600"/>
              </p14:xfrm>
            </p:contentPart>
          </mc:Choice>
          <mc:Fallback xmlns="">
            <p:pic>
              <p:nvPicPr>
                <p:cNvPr id="39119" name="Freihand 39118">
                  <a:extLst>
                    <a:ext uri="{FF2B5EF4-FFF2-40B4-BE49-F238E27FC236}">
                      <a16:creationId xmlns:a16="http://schemas.microsoft.com/office/drawing/2014/main" id="{0C06D820-A639-888A-B985-40EC44E1779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684978" y="4753244"/>
                  <a:ext cx="99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9120" name="Freihand 39119">
                  <a:extLst>
                    <a:ext uri="{FF2B5EF4-FFF2-40B4-BE49-F238E27FC236}">
                      <a16:creationId xmlns:a16="http://schemas.microsoft.com/office/drawing/2014/main" id="{13178E2D-7349-AF17-F78E-26337878AA3F}"/>
                    </a:ext>
                  </a:extLst>
                </p14:cNvPr>
                <p14:cNvContentPartPr/>
                <p14:nvPr/>
              </p14:nvContentPartPr>
              <p14:xfrm>
                <a:off x="2672018" y="4634804"/>
                <a:ext cx="125280" cy="38160"/>
              </p14:xfrm>
            </p:contentPart>
          </mc:Choice>
          <mc:Fallback xmlns="">
            <p:pic>
              <p:nvPicPr>
                <p:cNvPr id="39120" name="Freihand 39119">
                  <a:extLst>
                    <a:ext uri="{FF2B5EF4-FFF2-40B4-BE49-F238E27FC236}">
                      <a16:creationId xmlns:a16="http://schemas.microsoft.com/office/drawing/2014/main" id="{13178E2D-7349-AF17-F78E-26337878AA3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663378" y="4625804"/>
                  <a:ext cx="142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9121" name="Freihand 39120">
                  <a:extLst>
                    <a:ext uri="{FF2B5EF4-FFF2-40B4-BE49-F238E27FC236}">
                      <a16:creationId xmlns:a16="http://schemas.microsoft.com/office/drawing/2014/main" id="{81A93DEE-282C-D564-6183-54918787EAF2}"/>
                    </a:ext>
                  </a:extLst>
                </p14:cNvPr>
                <p14:cNvContentPartPr/>
                <p14:nvPr/>
              </p14:nvContentPartPr>
              <p14:xfrm>
                <a:off x="2228498" y="4669724"/>
                <a:ext cx="41400" cy="375480"/>
              </p14:xfrm>
            </p:contentPart>
          </mc:Choice>
          <mc:Fallback xmlns="">
            <p:pic>
              <p:nvPicPr>
                <p:cNvPr id="39121" name="Freihand 39120">
                  <a:extLst>
                    <a:ext uri="{FF2B5EF4-FFF2-40B4-BE49-F238E27FC236}">
                      <a16:creationId xmlns:a16="http://schemas.microsoft.com/office/drawing/2014/main" id="{81A93DEE-282C-D564-6183-54918787EAF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19858" y="4661084"/>
                  <a:ext cx="590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9122" name="Freihand 39121">
                  <a:extLst>
                    <a:ext uri="{FF2B5EF4-FFF2-40B4-BE49-F238E27FC236}">
                      <a16:creationId xmlns:a16="http://schemas.microsoft.com/office/drawing/2014/main" id="{2A4F75F8-A230-1703-6475-351418F04AEA}"/>
                    </a:ext>
                  </a:extLst>
                </p14:cNvPr>
                <p14:cNvContentPartPr/>
                <p14:nvPr/>
              </p14:nvContentPartPr>
              <p14:xfrm>
                <a:off x="2271338" y="4513484"/>
                <a:ext cx="676440" cy="570960"/>
              </p14:xfrm>
            </p:contentPart>
          </mc:Choice>
          <mc:Fallback xmlns="">
            <p:pic>
              <p:nvPicPr>
                <p:cNvPr id="39122" name="Freihand 39121">
                  <a:extLst>
                    <a:ext uri="{FF2B5EF4-FFF2-40B4-BE49-F238E27FC236}">
                      <a16:creationId xmlns:a16="http://schemas.microsoft.com/office/drawing/2014/main" id="{2A4F75F8-A230-1703-6475-351418F04A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62338" y="4504844"/>
                  <a:ext cx="69408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9123" name="Freihand 39122">
                  <a:extLst>
                    <a:ext uri="{FF2B5EF4-FFF2-40B4-BE49-F238E27FC236}">
                      <a16:creationId xmlns:a16="http://schemas.microsoft.com/office/drawing/2014/main" id="{76C549F9-A0BD-A9C2-E174-95E05CBC1A4F}"/>
                    </a:ext>
                  </a:extLst>
                </p14:cNvPr>
                <p14:cNvContentPartPr/>
                <p14:nvPr/>
              </p14:nvContentPartPr>
              <p14:xfrm>
                <a:off x="2309858" y="5094164"/>
                <a:ext cx="597960" cy="40680"/>
              </p14:xfrm>
            </p:contentPart>
          </mc:Choice>
          <mc:Fallback xmlns="">
            <p:pic>
              <p:nvPicPr>
                <p:cNvPr id="39123" name="Freihand 39122">
                  <a:extLst>
                    <a:ext uri="{FF2B5EF4-FFF2-40B4-BE49-F238E27FC236}">
                      <a16:creationId xmlns:a16="http://schemas.microsoft.com/office/drawing/2014/main" id="{76C549F9-A0BD-A9C2-E174-95E05CBC1A4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300858" y="5085524"/>
                  <a:ext cx="615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9125" name="Freihand 39124">
                  <a:extLst>
                    <a:ext uri="{FF2B5EF4-FFF2-40B4-BE49-F238E27FC236}">
                      <a16:creationId xmlns:a16="http://schemas.microsoft.com/office/drawing/2014/main" id="{644DEBAC-9F7C-E532-DF38-938CA31C1D47}"/>
                    </a:ext>
                  </a:extLst>
                </p14:cNvPr>
                <p14:cNvContentPartPr/>
                <p14:nvPr/>
              </p14:nvContentPartPr>
              <p14:xfrm>
                <a:off x="667898" y="3460484"/>
                <a:ext cx="1574640" cy="1099800"/>
              </p14:xfrm>
            </p:contentPart>
          </mc:Choice>
          <mc:Fallback xmlns="">
            <p:pic>
              <p:nvPicPr>
                <p:cNvPr id="39125" name="Freihand 39124">
                  <a:extLst>
                    <a:ext uri="{FF2B5EF4-FFF2-40B4-BE49-F238E27FC236}">
                      <a16:creationId xmlns:a16="http://schemas.microsoft.com/office/drawing/2014/main" id="{644DEBAC-9F7C-E532-DF38-938CA31C1D4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9258" y="3451484"/>
                  <a:ext cx="159228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9126" name="Freihand 39125">
                  <a:extLst>
                    <a:ext uri="{FF2B5EF4-FFF2-40B4-BE49-F238E27FC236}">
                      <a16:creationId xmlns:a16="http://schemas.microsoft.com/office/drawing/2014/main" id="{8A00E1A5-C8FD-E40D-4F03-311E8B321BED}"/>
                    </a:ext>
                  </a:extLst>
                </p14:cNvPr>
                <p14:cNvContentPartPr/>
                <p14:nvPr/>
              </p14:nvContentPartPr>
              <p14:xfrm>
                <a:off x="2103938" y="4438604"/>
                <a:ext cx="166680" cy="186840"/>
              </p14:xfrm>
            </p:contentPart>
          </mc:Choice>
          <mc:Fallback xmlns="">
            <p:pic>
              <p:nvPicPr>
                <p:cNvPr id="39126" name="Freihand 39125">
                  <a:extLst>
                    <a:ext uri="{FF2B5EF4-FFF2-40B4-BE49-F238E27FC236}">
                      <a16:creationId xmlns:a16="http://schemas.microsoft.com/office/drawing/2014/main" id="{8A00E1A5-C8FD-E40D-4F03-311E8B321BE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95298" y="4429964"/>
                  <a:ext cx="184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9128" name="Freihand 39127">
                  <a:extLst>
                    <a:ext uri="{FF2B5EF4-FFF2-40B4-BE49-F238E27FC236}">
                      <a16:creationId xmlns:a16="http://schemas.microsoft.com/office/drawing/2014/main" id="{E89F1194-D877-A28F-56F9-62227BEEDE3E}"/>
                    </a:ext>
                  </a:extLst>
                </p14:cNvPr>
                <p14:cNvContentPartPr/>
                <p14:nvPr/>
              </p14:nvContentPartPr>
              <p14:xfrm>
                <a:off x="1097378" y="4008404"/>
                <a:ext cx="79560" cy="245160"/>
              </p14:xfrm>
            </p:contentPart>
          </mc:Choice>
          <mc:Fallback xmlns="">
            <p:pic>
              <p:nvPicPr>
                <p:cNvPr id="39128" name="Freihand 39127">
                  <a:extLst>
                    <a:ext uri="{FF2B5EF4-FFF2-40B4-BE49-F238E27FC236}">
                      <a16:creationId xmlns:a16="http://schemas.microsoft.com/office/drawing/2014/main" id="{E89F1194-D877-A28F-56F9-62227BEEDE3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88738" y="3999404"/>
                  <a:ext cx="97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9129" name="Freihand 39128">
                  <a:extLst>
                    <a:ext uri="{FF2B5EF4-FFF2-40B4-BE49-F238E27FC236}">
                      <a16:creationId xmlns:a16="http://schemas.microsoft.com/office/drawing/2014/main" id="{4F86F22E-1D49-9B06-6225-BA7DCE6BFE4F}"/>
                    </a:ext>
                  </a:extLst>
                </p14:cNvPr>
                <p14:cNvContentPartPr/>
                <p14:nvPr/>
              </p14:nvContentPartPr>
              <p14:xfrm>
                <a:off x="1304378" y="4150244"/>
                <a:ext cx="64080" cy="188280"/>
              </p14:xfrm>
            </p:contentPart>
          </mc:Choice>
          <mc:Fallback xmlns="">
            <p:pic>
              <p:nvPicPr>
                <p:cNvPr id="39129" name="Freihand 39128">
                  <a:extLst>
                    <a:ext uri="{FF2B5EF4-FFF2-40B4-BE49-F238E27FC236}">
                      <a16:creationId xmlns:a16="http://schemas.microsoft.com/office/drawing/2014/main" id="{4F86F22E-1D49-9B06-6225-BA7DCE6BFE4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295378" y="4141604"/>
                  <a:ext cx="81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9130" name="Freihand 39129">
                  <a:extLst>
                    <a:ext uri="{FF2B5EF4-FFF2-40B4-BE49-F238E27FC236}">
                      <a16:creationId xmlns:a16="http://schemas.microsoft.com/office/drawing/2014/main" id="{A63773FC-0B95-8D95-DD84-809729B430AD}"/>
                    </a:ext>
                  </a:extLst>
                </p14:cNvPr>
                <p14:cNvContentPartPr/>
                <p14:nvPr/>
              </p14:nvContentPartPr>
              <p14:xfrm>
                <a:off x="1309418" y="4231964"/>
                <a:ext cx="83520" cy="24480"/>
              </p14:xfrm>
            </p:contentPart>
          </mc:Choice>
          <mc:Fallback xmlns="">
            <p:pic>
              <p:nvPicPr>
                <p:cNvPr id="39130" name="Freihand 39129">
                  <a:extLst>
                    <a:ext uri="{FF2B5EF4-FFF2-40B4-BE49-F238E27FC236}">
                      <a16:creationId xmlns:a16="http://schemas.microsoft.com/office/drawing/2014/main" id="{A63773FC-0B95-8D95-DD84-809729B430A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00418" y="4222964"/>
                  <a:ext cx="101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9132" name="Freihand 39131">
                  <a:extLst>
                    <a:ext uri="{FF2B5EF4-FFF2-40B4-BE49-F238E27FC236}">
                      <a16:creationId xmlns:a16="http://schemas.microsoft.com/office/drawing/2014/main" id="{A410D696-EA8A-DD52-9D3E-C598D66EA8DC}"/>
                    </a:ext>
                  </a:extLst>
                </p14:cNvPr>
                <p14:cNvContentPartPr/>
                <p14:nvPr/>
              </p14:nvContentPartPr>
              <p14:xfrm>
                <a:off x="3136058" y="3263204"/>
                <a:ext cx="2110680" cy="1331640"/>
              </p14:xfrm>
            </p:contentPart>
          </mc:Choice>
          <mc:Fallback xmlns="">
            <p:pic>
              <p:nvPicPr>
                <p:cNvPr id="39132" name="Freihand 39131">
                  <a:extLst>
                    <a:ext uri="{FF2B5EF4-FFF2-40B4-BE49-F238E27FC236}">
                      <a16:creationId xmlns:a16="http://schemas.microsoft.com/office/drawing/2014/main" id="{A410D696-EA8A-DD52-9D3E-C598D66EA8D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127418" y="3254564"/>
                  <a:ext cx="2128320" cy="13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9133" name="Freihand 39132">
                  <a:extLst>
                    <a:ext uri="{FF2B5EF4-FFF2-40B4-BE49-F238E27FC236}">
                      <a16:creationId xmlns:a16="http://schemas.microsoft.com/office/drawing/2014/main" id="{FE89D7C8-045B-7982-0FD4-EA40021B2072}"/>
                    </a:ext>
                  </a:extLst>
                </p14:cNvPr>
                <p14:cNvContentPartPr/>
                <p14:nvPr/>
              </p14:nvContentPartPr>
              <p14:xfrm>
                <a:off x="3074858" y="4416284"/>
                <a:ext cx="165240" cy="276120"/>
              </p14:xfrm>
            </p:contentPart>
          </mc:Choice>
          <mc:Fallback xmlns="">
            <p:pic>
              <p:nvPicPr>
                <p:cNvPr id="39133" name="Freihand 39132">
                  <a:extLst>
                    <a:ext uri="{FF2B5EF4-FFF2-40B4-BE49-F238E27FC236}">
                      <a16:creationId xmlns:a16="http://schemas.microsoft.com/office/drawing/2014/main" id="{FE89D7C8-045B-7982-0FD4-EA40021B207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066218" y="4407284"/>
                  <a:ext cx="182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9138" name="Freihand 39137">
                  <a:extLst>
                    <a:ext uri="{FF2B5EF4-FFF2-40B4-BE49-F238E27FC236}">
                      <a16:creationId xmlns:a16="http://schemas.microsoft.com/office/drawing/2014/main" id="{8D42BD93-F3BB-2513-5C24-42F6DD87758F}"/>
                    </a:ext>
                  </a:extLst>
                </p14:cNvPr>
                <p14:cNvContentPartPr/>
                <p14:nvPr/>
              </p14:nvContentPartPr>
              <p14:xfrm>
                <a:off x="2323898" y="1177364"/>
                <a:ext cx="351720" cy="3094200"/>
              </p14:xfrm>
            </p:contentPart>
          </mc:Choice>
          <mc:Fallback xmlns="">
            <p:pic>
              <p:nvPicPr>
                <p:cNvPr id="39138" name="Freihand 39137">
                  <a:extLst>
                    <a:ext uri="{FF2B5EF4-FFF2-40B4-BE49-F238E27FC236}">
                      <a16:creationId xmlns:a16="http://schemas.microsoft.com/office/drawing/2014/main" id="{8D42BD93-F3BB-2513-5C24-42F6DD87758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314898" y="1168364"/>
                  <a:ext cx="369360" cy="31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9139" name="Freihand 39138">
                  <a:extLst>
                    <a:ext uri="{FF2B5EF4-FFF2-40B4-BE49-F238E27FC236}">
                      <a16:creationId xmlns:a16="http://schemas.microsoft.com/office/drawing/2014/main" id="{CC165FEA-659D-EE9A-2325-CE3D56F3BB59}"/>
                    </a:ext>
                  </a:extLst>
                </p14:cNvPr>
                <p14:cNvContentPartPr/>
                <p14:nvPr/>
              </p14:nvContentPartPr>
              <p14:xfrm>
                <a:off x="2406698" y="4135484"/>
                <a:ext cx="135720" cy="224280"/>
              </p14:xfrm>
            </p:contentPart>
          </mc:Choice>
          <mc:Fallback xmlns="">
            <p:pic>
              <p:nvPicPr>
                <p:cNvPr id="39139" name="Freihand 39138">
                  <a:extLst>
                    <a:ext uri="{FF2B5EF4-FFF2-40B4-BE49-F238E27FC236}">
                      <a16:creationId xmlns:a16="http://schemas.microsoft.com/office/drawing/2014/main" id="{CC165FEA-659D-EE9A-2325-CE3D56F3BB5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398058" y="4126484"/>
                  <a:ext cx="153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D6C5DEA-9056-2144-B20E-D28810DFC2D2}"/>
                    </a:ext>
                  </a:extLst>
                </p14:cNvPr>
                <p14:cNvContentPartPr/>
                <p14:nvPr/>
              </p14:nvContentPartPr>
              <p14:xfrm>
                <a:off x="433538" y="2933084"/>
                <a:ext cx="19800" cy="2610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D6C5DEA-9056-2144-B20E-D28810DFC2D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24898" y="2924084"/>
                  <a:ext cx="37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E0E6B82-09FD-C3EC-4B1F-66D0B1D9070D}"/>
                    </a:ext>
                  </a:extLst>
                </p14:cNvPr>
                <p14:cNvContentPartPr/>
                <p14:nvPr/>
              </p14:nvContentPartPr>
              <p14:xfrm>
                <a:off x="533978" y="2957204"/>
                <a:ext cx="5040" cy="222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E0E6B82-09FD-C3EC-4B1F-66D0B1D9070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25338" y="2948564"/>
                  <a:ext cx="22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2D3A8A8-D357-E387-D391-5EA586E6B953}"/>
                    </a:ext>
                  </a:extLst>
                </p14:cNvPr>
                <p14:cNvContentPartPr/>
                <p14:nvPr/>
              </p14:nvContentPartPr>
              <p14:xfrm>
                <a:off x="466658" y="3031724"/>
                <a:ext cx="91800" cy="16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2D3A8A8-D357-E387-D391-5EA586E6B95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58018" y="3022724"/>
                  <a:ext cx="109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316BCB2-5D2C-83C9-B631-F8B20443FCB1}"/>
                    </a:ext>
                  </a:extLst>
                </p14:cNvPr>
                <p14:cNvContentPartPr/>
                <p14:nvPr/>
              </p14:nvContentPartPr>
              <p14:xfrm>
                <a:off x="329858" y="2879444"/>
                <a:ext cx="37440" cy="343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316BCB2-5D2C-83C9-B631-F8B20443FCB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21218" y="2870804"/>
                  <a:ext cx="550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6653991-12D7-C610-E6F5-CB0714EEC0FE}"/>
                    </a:ext>
                  </a:extLst>
                </p14:cNvPr>
                <p14:cNvContentPartPr/>
                <p14:nvPr/>
              </p14:nvContentPartPr>
              <p14:xfrm>
                <a:off x="351098" y="2856404"/>
                <a:ext cx="280080" cy="460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6653991-12D7-C610-E6F5-CB0714EEC0F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42458" y="2847764"/>
                  <a:ext cx="2977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C56C143-7AF8-4AF0-25AF-C0A8B91FD2B9}"/>
                    </a:ext>
                  </a:extLst>
                </p14:cNvPr>
                <p14:cNvContentPartPr/>
                <p14:nvPr/>
              </p14:nvContentPartPr>
              <p14:xfrm>
                <a:off x="370898" y="3251324"/>
                <a:ext cx="278640" cy="20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C56C143-7AF8-4AF0-25AF-C0A8B91FD2B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61898" y="3242684"/>
                  <a:ext cx="296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69309A3-55A4-AB11-EEB4-677DCBC21234}"/>
                    </a:ext>
                  </a:extLst>
                </p14:cNvPr>
                <p14:cNvContentPartPr/>
                <p14:nvPr/>
              </p14:nvContentPartPr>
              <p14:xfrm>
                <a:off x="5556698" y="2815724"/>
                <a:ext cx="140760" cy="190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69309A3-55A4-AB11-EEB4-677DCBC2123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547698" y="2807084"/>
                  <a:ext cx="158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60EB394-6F50-53BF-3858-DBD5A7495DAF}"/>
                    </a:ext>
                  </a:extLst>
                </p14:cNvPr>
                <p14:cNvContentPartPr/>
                <p14:nvPr/>
              </p14:nvContentPartPr>
              <p14:xfrm>
                <a:off x="5444738" y="2763884"/>
                <a:ext cx="12600" cy="312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60EB394-6F50-53BF-3858-DBD5A7495DA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436098" y="2755244"/>
                  <a:ext cx="30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507ADC-C488-847C-83D8-73B57A7005F8}"/>
                    </a:ext>
                  </a:extLst>
                </p14:cNvPr>
                <p14:cNvContentPartPr/>
                <p14:nvPr/>
              </p14:nvContentPartPr>
              <p14:xfrm>
                <a:off x="5450498" y="2691164"/>
                <a:ext cx="357840" cy="433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507ADC-C488-847C-83D8-73B57A7005F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441858" y="2682524"/>
                  <a:ext cx="3754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0BF8BD7-6768-146F-926C-A86942C8AD25}"/>
                    </a:ext>
                  </a:extLst>
                </p14:cNvPr>
                <p14:cNvContentPartPr/>
                <p14:nvPr/>
              </p14:nvContentPartPr>
              <p14:xfrm>
                <a:off x="5463098" y="3109484"/>
                <a:ext cx="292320" cy="46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0BF8BD7-6768-146F-926C-A86942C8AD2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454098" y="3100844"/>
                  <a:ext cx="309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AA4CBA1-2504-C8B3-B705-507EE51AFCD3}"/>
                    </a:ext>
                  </a:extLst>
                </p14:cNvPr>
                <p14:cNvContentPartPr/>
                <p14:nvPr/>
              </p14:nvContentPartPr>
              <p14:xfrm>
                <a:off x="926738" y="2802764"/>
                <a:ext cx="4372920" cy="97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AA4CBA1-2504-C8B3-B705-507EE51AFCD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18098" y="2793764"/>
                  <a:ext cx="4390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ACFBA0B-FBF1-EA3C-8AD3-DE189DBCB133}"/>
                    </a:ext>
                  </a:extLst>
                </p14:cNvPr>
                <p14:cNvContentPartPr/>
                <p14:nvPr/>
              </p14:nvContentPartPr>
              <p14:xfrm>
                <a:off x="796418" y="2780444"/>
                <a:ext cx="185400" cy="196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ACFBA0B-FBF1-EA3C-8AD3-DE189DBCB13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87778" y="2771444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22896C0-4412-5EA7-98D7-74D4B067DA8C}"/>
                    </a:ext>
                  </a:extLst>
                </p14:cNvPr>
                <p14:cNvContentPartPr/>
                <p14:nvPr/>
              </p14:nvContentPartPr>
              <p14:xfrm>
                <a:off x="2448098" y="2519444"/>
                <a:ext cx="121680" cy="70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22896C0-4412-5EA7-98D7-74D4B067DA8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439458" y="2510444"/>
                  <a:ext cx="139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E9BFC20-9D38-C533-AA4B-5421F5387BA7}"/>
                    </a:ext>
                  </a:extLst>
                </p14:cNvPr>
                <p14:cNvContentPartPr/>
                <p14:nvPr/>
              </p14:nvContentPartPr>
              <p14:xfrm>
                <a:off x="2535938" y="2482004"/>
                <a:ext cx="47880" cy="198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E9BFC20-9D38-C533-AA4B-5421F5387BA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526938" y="2473004"/>
                  <a:ext cx="65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4E8A0C-E488-2157-0569-8BBB32BA994D}"/>
                    </a:ext>
                  </a:extLst>
                </p14:cNvPr>
                <p14:cNvContentPartPr/>
                <p14:nvPr/>
              </p14:nvContentPartPr>
              <p14:xfrm>
                <a:off x="2701538" y="2570924"/>
                <a:ext cx="24480" cy="130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4E8A0C-E488-2157-0569-8BBB32BA994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692538" y="2561924"/>
                  <a:ext cx="42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99C55FA-E381-8243-3A15-A849116D1796}"/>
                    </a:ext>
                  </a:extLst>
                </p14:cNvPr>
                <p14:cNvContentPartPr/>
                <p14:nvPr/>
              </p14:nvContentPartPr>
              <p14:xfrm>
                <a:off x="2712338" y="2565164"/>
                <a:ext cx="66240" cy="118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99C55FA-E381-8243-3A15-A849116D179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703338" y="2556524"/>
                  <a:ext cx="83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70191D3-8D60-95F0-C53C-3246228B7D9D}"/>
                    </a:ext>
                  </a:extLst>
                </p14:cNvPr>
                <p14:cNvContentPartPr/>
                <p14:nvPr/>
              </p14:nvContentPartPr>
              <p14:xfrm>
                <a:off x="2818178" y="2537444"/>
                <a:ext cx="7200" cy="173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70191D3-8D60-95F0-C53C-3246228B7D9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09538" y="2528804"/>
                  <a:ext cx="24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900DE7F-851B-47BF-1376-22B52DE50D31}"/>
                    </a:ext>
                  </a:extLst>
                </p14:cNvPr>
                <p14:cNvContentPartPr/>
                <p14:nvPr/>
              </p14:nvContentPartPr>
              <p14:xfrm>
                <a:off x="2893418" y="2581364"/>
                <a:ext cx="122400" cy="122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900DE7F-851B-47BF-1376-22B52DE50D3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884778" y="2572364"/>
                  <a:ext cx="140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8914" name="Freihand 38913">
                  <a:extLst>
                    <a:ext uri="{FF2B5EF4-FFF2-40B4-BE49-F238E27FC236}">
                      <a16:creationId xmlns:a16="http://schemas.microsoft.com/office/drawing/2014/main" id="{8163E7D7-AEBC-7449-62E8-33E0DB662906}"/>
                    </a:ext>
                  </a:extLst>
                </p14:cNvPr>
                <p14:cNvContentPartPr/>
                <p14:nvPr/>
              </p14:nvContentPartPr>
              <p14:xfrm>
                <a:off x="940418" y="3076004"/>
                <a:ext cx="4179960" cy="137520"/>
              </p14:xfrm>
            </p:contentPart>
          </mc:Choice>
          <mc:Fallback xmlns="">
            <p:pic>
              <p:nvPicPr>
                <p:cNvPr id="38914" name="Freihand 38913">
                  <a:extLst>
                    <a:ext uri="{FF2B5EF4-FFF2-40B4-BE49-F238E27FC236}">
                      <a16:creationId xmlns:a16="http://schemas.microsoft.com/office/drawing/2014/main" id="{8163E7D7-AEBC-7449-62E8-33E0DB66290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31778" y="3067364"/>
                  <a:ext cx="4197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8916" name="Freihand 38915">
                  <a:extLst>
                    <a:ext uri="{FF2B5EF4-FFF2-40B4-BE49-F238E27FC236}">
                      <a16:creationId xmlns:a16="http://schemas.microsoft.com/office/drawing/2014/main" id="{1F188A93-B608-23F0-DB55-8AAF779B0A42}"/>
                    </a:ext>
                  </a:extLst>
                </p14:cNvPr>
                <p14:cNvContentPartPr/>
                <p14:nvPr/>
              </p14:nvContentPartPr>
              <p14:xfrm>
                <a:off x="5111738" y="3002204"/>
                <a:ext cx="102240" cy="183600"/>
              </p14:xfrm>
            </p:contentPart>
          </mc:Choice>
          <mc:Fallback xmlns="">
            <p:pic>
              <p:nvPicPr>
                <p:cNvPr id="38916" name="Freihand 38915">
                  <a:extLst>
                    <a:ext uri="{FF2B5EF4-FFF2-40B4-BE49-F238E27FC236}">
                      <a16:creationId xmlns:a16="http://schemas.microsoft.com/office/drawing/2014/main" id="{1F188A93-B608-23F0-DB55-8AAF779B0A4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102738" y="2993564"/>
                  <a:ext cx="11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8917" name="Freihand 38916">
                  <a:extLst>
                    <a:ext uri="{FF2B5EF4-FFF2-40B4-BE49-F238E27FC236}">
                      <a16:creationId xmlns:a16="http://schemas.microsoft.com/office/drawing/2014/main" id="{E69FA3CD-8C88-0781-5106-662201F5D68C}"/>
                    </a:ext>
                  </a:extLst>
                </p14:cNvPr>
                <p14:cNvContentPartPr/>
                <p14:nvPr/>
              </p14:nvContentPartPr>
              <p14:xfrm>
                <a:off x="2509658" y="3269684"/>
                <a:ext cx="151560" cy="147960"/>
              </p14:xfrm>
            </p:contentPart>
          </mc:Choice>
          <mc:Fallback xmlns="">
            <p:pic>
              <p:nvPicPr>
                <p:cNvPr id="38917" name="Freihand 38916">
                  <a:extLst>
                    <a:ext uri="{FF2B5EF4-FFF2-40B4-BE49-F238E27FC236}">
                      <a16:creationId xmlns:a16="http://schemas.microsoft.com/office/drawing/2014/main" id="{E69FA3CD-8C88-0781-5106-662201F5D68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501018" y="3261044"/>
                  <a:ext cx="169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918" name="Freihand 38917">
                  <a:extLst>
                    <a:ext uri="{FF2B5EF4-FFF2-40B4-BE49-F238E27FC236}">
                      <a16:creationId xmlns:a16="http://schemas.microsoft.com/office/drawing/2014/main" id="{CE090111-5074-9B61-8394-E55B9D5F4DFB}"/>
                    </a:ext>
                  </a:extLst>
                </p14:cNvPr>
                <p14:cNvContentPartPr/>
                <p14:nvPr/>
              </p14:nvContentPartPr>
              <p14:xfrm>
                <a:off x="2698298" y="3320084"/>
                <a:ext cx="132480" cy="141120"/>
              </p14:xfrm>
            </p:contentPart>
          </mc:Choice>
          <mc:Fallback xmlns="">
            <p:pic>
              <p:nvPicPr>
                <p:cNvPr id="38918" name="Freihand 38917">
                  <a:extLst>
                    <a:ext uri="{FF2B5EF4-FFF2-40B4-BE49-F238E27FC236}">
                      <a16:creationId xmlns:a16="http://schemas.microsoft.com/office/drawing/2014/main" id="{CE090111-5074-9B61-8394-E55B9D5F4DF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689658" y="3311444"/>
                  <a:ext cx="150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8919" name="Freihand 38918">
                  <a:extLst>
                    <a:ext uri="{FF2B5EF4-FFF2-40B4-BE49-F238E27FC236}">
                      <a16:creationId xmlns:a16="http://schemas.microsoft.com/office/drawing/2014/main" id="{E4E53A1F-F218-8B6B-AED6-2D73F85E8A88}"/>
                    </a:ext>
                  </a:extLst>
                </p14:cNvPr>
                <p14:cNvContentPartPr/>
                <p14:nvPr/>
              </p14:nvContentPartPr>
              <p14:xfrm>
                <a:off x="2725298" y="3357884"/>
                <a:ext cx="152640" cy="27360"/>
              </p14:xfrm>
            </p:contentPart>
          </mc:Choice>
          <mc:Fallback xmlns="">
            <p:pic>
              <p:nvPicPr>
                <p:cNvPr id="38919" name="Freihand 38918">
                  <a:extLst>
                    <a:ext uri="{FF2B5EF4-FFF2-40B4-BE49-F238E27FC236}">
                      <a16:creationId xmlns:a16="http://schemas.microsoft.com/office/drawing/2014/main" id="{E4E53A1F-F218-8B6B-AED6-2D73F85E8A8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716298" y="3348884"/>
                  <a:ext cx="170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8938" name="Freihand 38937">
                  <a:extLst>
                    <a:ext uri="{FF2B5EF4-FFF2-40B4-BE49-F238E27FC236}">
                      <a16:creationId xmlns:a16="http://schemas.microsoft.com/office/drawing/2014/main" id="{4B92B2D3-EB01-252B-C58F-4271D8061282}"/>
                    </a:ext>
                  </a:extLst>
                </p14:cNvPr>
                <p14:cNvContentPartPr/>
                <p14:nvPr/>
              </p14:nvContentPartPr>
              <p14:xfrm>
                <a:off x="2692178" y="586964"/>
                <a:ext cx="161640" cy="166680"/>
              </p14:xfrm>
            </p:contentPart>
          </mc:Choice>
          <mc:Fallback xmlns="">
            <p:pic>
              <p:nvPicPr>
                <p:cNvPr id="38938" name="Freihand 38937">
                  <a:extLst>
                    <a:ext uri="{FF2B5EF4-FFF2-40B4-BE49-F238E27FC236}">
                      <a16:creationId xmlns:a16="http://schemas.microsoft.com/office/drawing/2014/main" id="{4B92B2D3-EB01-252B-C58F-4271D806128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683538" y="578324"/>
                  <a:ext cx="17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8939" name="Freihand 38938">
                  <a:extLst>
                    <a:ext uri="{FF2B5EF4-FFF2-40B4-BE49-F238E27FC236}">
                      <a16:creationId xmlns:a16="http://schemas.microsoft.com/office/drawing/2014/main" id="{DF349234-0174-4992-7EA3-1F95C761BA1D}"/>
                    </a:ext>
                  </a:extLst>
                </p14:cNvPr>
                <p14:cNvContentPartPr/>
                <p14:nvPr/>
              </p14:nvContentPartPr>
              <p14:xfrm>
                <a:off x="2608658" y="521444"/>
                <a:ext cx="9720" cy="276840"/>
              </p14:xfrm>
            </p:contentPart>
          </mc:Choice>
          <mc:Fallback xmlns="">
            <p:pic>
              <p:nvPicPr>
                <p:cNvPr id="38939" name="Freihand 38938">
                  <a:extLst>
                    <a:ext uri="{FF2B5EF4-FFF2-40B4-BE49-F238E27FC236}">
                      <a16:creationId xmlns:a16="http://schemas.microsoft.com/office/drawing/2014/main" id="{DF349234-0174-4992-7EA3-1F95C761BA1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599658" y="512804"/>
                  <a:ext cx="27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8940" name="Freihand 38939">
                  <a:extLst>
                    <a:ext uri="{FF2B5EF4-FFF2-40B4-BE49-F238E27FC236}">
                      <a16:creationId xmlns:a16="http://schemas.microsoft.com/office/drawing/2014/main" id="{62A411F3-3461-E98F-FF6A-C1057FD13737}"/>
                    </a:ext>
                  </a:extLst>
                </p14:cNvPr>
                <p14:cNvContentPartPr/>
                <p14:nvPr/>
              </p14:nvContentPartPr>
              <p14:xfrm>
                <a:off x="2597138" y="502724"/>
                <a:ext cx="340200" cy="317160"/>
              </p14:xfrm>
            </p:contentPart>
          </mc:Choice>
          <mc:Fallback xmlns="">
            <p:pic>
              <p:nvPicPr>
                <p:cNvPr id="38940" name="Freihand 38939">
                  <a:extLst>
                    <a:ext uri="{FF2B5EF4-FFF2-40B4-BE49-F238E27FC236}">
                      <a16:creationId xmlns:a16="http://schemas.microsoft.com/office/drawing/2014/main" id="{62A411F3-3461-E98F-FF6A-C1057FD1373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588498" y="493724"/>
                  <a:ext cx="3578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8941" name="Freihand 38940">
                  <a:extLst>
                    <a:ext uri="{FF2B5EF4-FFF2-40B4-BE49-F238E27FC236}">
                      <a16:creationId xmlns:a16="http://schemas.microsoft.com/office/drawing/2014/main" id="{7B995C3C-DCE6-BCA7-92F1-E473AAF485A3}"/>
                    </a:ext>
                  </a:extLst>
                </p14:cNvPr>
                <p14:cNvContentPartPr/>
                <p14:nvPr/>
              </p14:nvContentPartPr>
              <p14:xfrm>
                <a:off x="2584538" y="814124"/>
                <a:ext cx="377640" cy="46800"/>
              </p14:xfrm>
            </p:contentPart>
          </mc:Choice>
          <mc:Fallback xmlns="">
            <p:pic>
              <p:nvPicPr>
                <p:cNvPr id="38941" name="Freihand 38940">
                  <a:extLst>
                    <a:ext uri="{FF2B5EF4-FFF2-40B4-BE49-F238E27FC236}">
                      <a16:creationId xmlns:a16="http://schemas.microsoft.com/office/drawing/2014/main" id="{7B995C3C-DCE6-BCA7-92F1-E473AAF485A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575538" y="805124"/>
                  <a:ext cx="395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8943" name="Freihand 38942">
                  <a:extLst>
                    <a:ext uri="{FF2B5EF4-FFF2-40B4-BE49-F238E27FC236}">
                      <a16:creationId xmlns:a16="http://schemas.microsoft.com/office/drawing/2014/main" id="{644AFECE-AAE1-339B-23A3-DC592521B765}"/>
                    </a:ext>
                  </a:extLst>
                </p14:cNvPr>
                <p14:cNvContentPartPr/>
                <p14:nvPr/>
              </p14:nvContentPartPr>
              <p14:xfrm>
                <a:off x="774458" y="919964"/>
                <a:ext cx="1633680" cy="1735920"/>
              </p14:xfrm>
            </p:contentPart>
          </mc:Choice>
          <mc:Fallback xmlns="">
            <p:pic>
              <p:nvPicPr>
                <p:cNvPr id="38943" name="Freihand 38942">
                  <a:extLst>
                    <a:ext uri="{FF2B5EF4-FFF2-40B4-BE49-F238E27FC236}">
                      <a16:creationId xmlns:a16="http://schemas.microsoft.com/office/drawing/2014/main" id="{644AFECE-AAE1-339B-23A3-DC592521B76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5458" y="910964"/>
                  <a:ext cx="1651320" cy="17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8944" name="Freihand 38943">
                  <a:extLst>
                    <a:ext uri="{FF2B5EF4-FFF2-40B4-BE49-F238E27FC236}">
                      <a16:creationId xmlns:a16="http://schemas.microsoft.com/office/drawing/2014/main" id="{ED8997CE-8777-177A-97CC-FF784822BDE7}"/>
                    </a:ext>
                  </a:extLst>
                </p14:cNvPr>
                <p14:cNvContentPartPr/>
                <p14:nvPr/>
              </p14:nvContentPartPr>
              <p14:xfrm>
                <a:off x="2363858" y="845804"/>
                <a:ext cx="99000" cy="136080"/>
              </p14:xfrm>
            </p:contentPart>
          </mc:Choice>
          <mc:Fallback xmlns="">
            <p:pic>
              <p:nvPicPr>
                <p:cNvPr id="38944" name="Freihand 38943">
                  <a:extLst>
                    <a:ext uri="{FF2B5EF4-FFF2-40B4-BE49-F238E27FC236}">
                      <a16:creationId xmlns:a16="http://schemas.microsoft.com/office/drawing/2014/main" id="{ED8997CE-8777-177A-97CC-FF784822BDE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355218" y="837164"/>
                  <a:ext cx="116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8946" name="Freihand 38945">
                  <a:extLst>
                    <a:ext uri="{FF2B5EF4-FFF2-40B4-BE49-F238E27FC236}">
                      <a16:creationId xmlns:a16="http://schemas.microsoft.com/office/drawing/2014/main" id="{DEE2C8ED-0848-DA4B-A507-7D905754AB2C}"/>
                    </a:ext>
                  </a:extLst>
                </p14:cNvPr>
                <p14:cNvContentPartPr/>
                <p14:nvPr/>
              </p14:nvContentPartPr>
              <p14:xfrm>
                <a:off x="1621178" y="1853084"/>
                <a:ext cx="21600" cy="117720"/>
              </p14:xfrm>
            </p:contentPart>
          </mc:Choice>
          <mc:Fallback xmlns="">
            <p:pic>
              <p:nvPicPr>
                <p:cNvPr id="38946" name="Freihand 38945">
                  <a:extLst>
                    <a:ext uri="{FF2B5EF4-FFF2-40B4-BE49-F238E27FC236}">
                      <a16:creationId xmlns:a16="http://schemas.microsoft.com/office/drawing/2014/main" id="{DEE2C8ED-0848-DA4B-A507-7D905754AB2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612178" y="1844444"/>
                  <a:ext cx="39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8947" name="Freihand 38946">
                  <a:extLst>
                    <a:ext uri="{FF2B5EF4-FFF2-40B4-BE49-F238E27FC236}">
                      <a16:creationId xmlns:a16="http://schemas.microsoft.com/office/drawing/2014/main" id="{C0E33FAA-77C7-489C-4BE1-4534D437F692}"/>
                    </a:ext>
                  </a:extLst>
                </p14:cNvPr>
                <p14:cNvContentPartPr/>
                <p14:nvPr/>
              </p14:nvContentPartPr>
              <p14:xfrm>
                <a:off x="1540898" y="1808804"/>
                <a:ext cx="123840" cy="50040"/>
              </p14:xfrm>
            </p:contentPart>
          </mc:Choice>
          <mc:Fallback xmlns="">
            <p:pic>
              <p:nvPicPr>
                <p:cNvPr id="38947" name="Freihand 38946">
                  <a:extLst>
                    <a:ext uri="{FF2B5EF4-FFF2-40B4-BE49-F238E27FC236}">
                      <a16:creationId xmlns:a16="http://schemas.microsoft.com/office/drawing/2014/main" id="{C0E33FAA-77C7-489C-4BE1-4534D437F69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532258" y="1800164"/>
                  <a:ext cx="141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8948" name="Freihand 38947">
                  <a:extLst>
                    <a:ext uri="{FF2B5EF4-FFF2-40B4-BE49-F238E27FC236}">
                      <a16:creationId xmlns:a16="http://schemas.microsoft.com/office/drawing/2014/main" id="{E622EADF-A2DA-BD69-41E9-962BFE37BB86}"/>
                    </a:ext>
                  </a:extLst>
                </p14:cNvPr>
                <p14:cNvContentPartPr/>
                <p14:nvPr/>
              </p14:nvContentPartPr>
              <p14:xfrm>
                <a:off x="1747538" y="1846964"/>
                <a:ext cx="61920" cy="117000"/>
              </p14:xfrm>
            </p:contentPart>
          </mc:Choice>
          <mc:Fallback xmlns="">
            <p:pic>
              <p:nvPicPr>
                <p:cNvPr id="38948" name="Freihand 38947">
                  <a:extLst>
                    <a:ext uri="{FF2B5EF4-FFF2-40B4-BE49-F238E27FC236}">
                      <a16:creationId xmlns:a16="http://schemas.microsoft.com/office/drawing/2014/main" id="{E622EADF-A2DA-BD69-41E9-962BFE37BB8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738538" y="1838324"/>
                  <a:ext cx="79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8949" name="Freihand 38948">
                  <a:extLst>
                    <a:ext uri="{FF2B5EF4-FFF2-40B4-BE49-F238E27FC236}">
                      <a16:creationId xmlns:a16="http://schemas.microsoft.com/office/drawing/2014/main" id="{FE1DDA89-8750-4B30-3617-771AEE54605F}"/>
                    </a:ext>
                  </a:extLst>
                </p14:cNvPr>
                <p14:cNvContentPartPr/>
                <p14:nvPr/>
              </p14:nvContentPartPr>
              <p14:xfrm>
                <a:off x="1752218" y="1878644"/>
                <a:ext cx="73800" cy="54360"/>
              </p14:xfrm>
            </p:contentPart>
          </mc:Choice>
          <mc:Fallback xmlns="">
            <p:pic>
              <p:nvPicPr>
                <p:cNvPr id="38949" name="Freihand 38948">
                  <a:extLst>
                    <a:ext uri="{FF2B5EF4-FFF2-40B4-BE49-F238E27FC236}">
                      <a16:creationId xmlns:a16="http://schemas.microsoft.com/office/drawing/2014/main" id="{FE1DDA89-8750-4B30-3617-771AEE54605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743218" y="1869644"/>
                  <a:ext cx="91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8950" name="Freihand 38949">
                  <a:extLst>
                    <a:ext uri="{FF2B5EF4-FFF2-40B4-BE49-F238E27FC236}">
                      <a16:creationId xmlns:a16="http://schemas.microsoft.com/office/drawing/2014/main" id="{5F78A84B-3284-5835-9286-371BC55B9BE1}"/>
                    </a:ext>
                  </a:extLst>
                </p14:cNvPr>
                <p14:cNvContentPartPr/>
                <p14:nvPr/>
              </p14:nvContentPartPr>
              <p14:xfrm>
                <a:off x="3013298" y="961724"/>
                <a:ext cx="1970280" cy="1713960"/>
              </p14:xfrm>
            </p:contentPart>
          </mc:Choice>
          <mc:Fallback xmlns="">
            <p:pic>
              <p:nvPicPr>
                <p:cNvPr id="38950" name="Freihand 38949">
                  <a:extLst>
                    <a:ext uri="{FF2B5EF4-FFF2-40B4-BE49-F238E27FC236}">
                      <a16:creationId xmlns:a16="http://schemas.microsoft.com/office/drawing/2014/main" id="{5F78A84B-3284-5835-9286-371BC55B9BE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004298" y="952724"/>
                  <a:ext cx="1987920" cy="17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8952" name="Freihand 38951">
                  <a:extLst>
                    <a:ext uri="{FF2B5EF4-FFF2-40B4-BE49-F238E27FC236}">
                      <a16:creationId xmlns:a16="http://schemas.microsoft.com/office/drawing/2014/main" id="{C8583059-5F26-DC84-79EA-8B13B14A68A0}"/>
                    </a:ext>
                  </a:extLst>
                </p14:cNvPr>
                <p14:cNvContentPartPr/>
                <p14:nvPr/>
              </p14:nvContentPartPr>
              <p14:xfrm>
                <a:off x="2979098" y="861284"/>
                <a:ext cx="142920" cy="259200"/>
              </p14:xfrm>
            </p:contentPart>
          </mc:Choice>
          <mc:Fallback xmlns="">
            <p:pic>
              <p:nvPicPr>
                <p:cNvPr id="38952" name="Freihand 38951">
                  <a:extLst>
                    <a:ext uri="{FF2B5EF4-FFF2-40B4-BE49-F238E27FC236}">
                      <a16:creationId xmlns:a16="http://schemas.microsoft.com/office/drawing/2014/main" id="{C8583059-5F26-DC84-79EA-8B13B14A68A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970098" y="852644"/>
                  <a:ext cx="160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8954" name="Freihand 38953">
                  <a:extLst>
                    <a:ext uri="{FF2B5EF4-FFF2-40B4-BE49-F238E27FC236}">
                      <a16:creationId xmlns:a16="http://schemas.microsoft.com/office/drawing/2014/main" id="{3B97EBD7-6795-332E-A51B-DE454E337674}"/>
                    </a:ext>
                  </a:extLst>
                </p14:cNvPr>
                <p14:cNvContentPartPr/>
                <p14:nvPr/>
              </p14:nvContentPartPr>
              <p14:xfrm>
                <a:off x="3811418" y="1868204"/>
                <a:ext cx="33840" cy="136080"/>
              </p14:xfrm>
            </p:contentPart>
          </mc:Choice>
          <mc:Fallback xmlns="">
            <p:pic>
              <p:nvPicPr>
                <p:cNvPr id="38954" name="Freihand 38953">
                  <a:extLst>
                    <a:ext uri="{FF2B5EF4-FFF2-40B4-BE49-F238E27FC236}">
                      <a16:creationId xmlns:a16="http://schemas.microsoft.com/office/drawing/2014/main" id="{3B97EBD7-6795-332E-A51B-DE454E33767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802418" y="1859204"/>
                  <a:ext cx="51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8955" name="Freihand 38954">
                  <a:extLst>
                    <a:ext uri="{FF2B5EF4-FFF2-40B4-BE49-F238E27FC236}">
                      <a16:creationId xmlns:a16="http://schemas.microsoft.com/office/drawing/2014/main" id="{4AE33291-0DCB-CFF1-C66E-49E493BE2CE1}"/>
                    </a:ext>
                  </a:extLst>
                </p14:cNvPr>
                <p14:cNvContentPartPr/>
                <p14:nvPr/>
              </p14:nvContentPartPr>
              <p14:xfrm>
                <a:off x="3726818" y="1832924"/>
                <a:ext cx="159840" cy="46440"/>
              </p14:xfrm>
            </p:contentPart>
          </mc:Choice>
          <mc:Fallback xmlns="">
            <p:pic>
              <p:nvPicPr>
                <p:cNvPr id="38955" name="Freihand 38954">
                  <a:extLst>
                    <a:ext uri="{FF2B5EF4-FFF2-40B4-BE49-F238E27FC236}">
                      <a16:creationId xmlns:a16="http://schemas.microsoft.com/office/drawing/2014/main" id="{4AE33291-0DCB-CFF1-C66E-49E493BE2CE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717818" y="1824284"/>
                  <a:ext cx="177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8956" name="Freihand 38955">
                  <a:extLst>
                    <a:ext uri="{FF2B5EF4-FFF2-40B4-BE49-F238E27FC236}">
                      <a16:creationId xmlns:a16="http://schemas.microsoft.com/office/drawing/2014/main" id="{FEA0E9D3-6E68-C132-DEA9-8FFA1448CB9A}"/>
                    </a:ext>
                  </a:extLst>
                </p14:cNvPr>
                <p14:cNvContentPartPr/>
                <p14:nvPr/>
              </p14:nvContentPartPr>
              <p14:xfrm>
                <a:off x="3926258" y="1965764"/>
                <a:ext cx="158760" cy="95400"/>
              </p14:xfrm>
            </p:contentPart>
          </mc:Choice>
          <mc:Fallback xmlns="">
            <p:pic>
              <p:nvPicPr>
                <p:cNvPr id="38956" name="Freihand 38955">
                  <a:extLst>
                    <a:ext uri="{FF2B5EF4-FFF2-40B4-BE49-F238E27FC236}">
                      <a16:creationId xmlns:a16="http://schemas.microsoft.com/office/drawing/2014/main" id="{FEA0E9D3-6E68-C132-DEA9-8FFA1448CB9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917618" y="1956764"/>
                  <a:ext cx="176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8987" name="Freihand 38986">
                  <a:extLst>
                    <a:ext uri="{FF2B5EF4-FFF2-40B4-BE49-F238E27FC236}">
                      <a16:creationId xmlns:a16="http://schemas.microsoft.com/office/drawing/2014/main" id="{E6CD814B-3809-2CB5-69C2-492CEB43FB0B}"/>
                    </a:ext>
                  </a:extLst>
                </p14:cNvPr>
                <p14:cNvContentPartPr/>
                <p14:nvPr/>
              </p14:nvContentPartPr>
              <p14:xfrm>
                <a:off x="1225898" y="747884"/>
                <a:ext cx="1111680" cy="876600"/>
              </p14:xfrm>
            </p:contentPart>
          </mc:Choice>
          <mc:Fallback xmlns="">
            <p:pic>
              <p:nvPicPr>
                <p:cNvPr id="38987" name="Freihand 38986">
                  <a:extLst>
                    <a:ext uri="{FF2B5EF4-FFF2-40B4-BE49-F238E27FC236}">
                      <a16:creationId xmlns:a16="http://schemas.microsoft.com/office/drawing/2014/main" id="{E6CD814B-3809-2CB5-69C2-492CEB43FB0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216898" y="739244"/>
                  <a:ext cx="112932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8988" name="Freihand 38987">
                  <a:extLst>
                    <a:ext uri="{FF2B5EF4-FFF2-40B4-BE49-F238E27FC236}">
                      <a16:creationId xmlns:a16="http://schemas.microsoft.com/office/drawing/2014/main" id="{0B5329D1-9BD0-112D-AF62-AF132751E974}"/>
                    </a:ext>
                  </a:extLst>
                </p14:cNvPr>
                <p14:cNvContentPartPr/>
                <p14:nvPr/>
              </p14:nvContentPartPr>
              <p14:xfrm>
                <a:off x="581858" y="1772804"/>
                <a:ext cx="519480" cy="857880"/>
              </p14:xfrm>
            </p:contentPart>
          </mc:Choice>
          <mc:Fallback xmlns="">
            <p:pic>
              <p:nvPicPr>
                <p:cNvPr id="38988" name="Freihand 38987">
                  <a:extLst>
                    <a:ext uri="{FF2B5EF4-FFF2-40B4-BE49-F238E27FC236}">
                      <a16:creationId xmlns:a16="http://schemas.microsoft.com/office/drawing/2014/main" id="{0B5329D1-9BD0-112D-AF62-AF132751E97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72858" y="1763804"/>
                  <a:ext cx="537120" cy="87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8989" name="Freihand 38988">
                  <a:extLst>
                    <a:ext uri="{FF2B5EF4-FFF2-40B4-BE49-F238E27FC236}">
                      <a16:creationId xmlns:a16="http://schemas.microsoft.com/office/drawing/2014/main" id="{844DBD01-15E3-ADBF-2D5A-4166F4D938E9}"/>
                    </a:ext>
                  </a:extLst>
                </p14:cNvPr>
                <p14:cNvContentPartPr/>
                <p14:nvPr/>
              </p14:nvContentPartPr>
              <p14:xfrm>
                <a:off x="497258" y="2539604"/>
                <a:ext cx="218520" cy="159120"/>
              </p14:xfrm>
            </p:contentPart>
          </mc:Choice>
          <mc:Fallback xmlns="">
            <p:pic>
              <p:nvPicPr>
                <p:cNvPr id="38989" name="Freihand 38988">
                  <a:extLst>
                    <a:ext uri="{FF2B5EF4-FFF2-40B4-BE49-F238E27FC236}">
                      <a16:creationId xmlns:a16="http://schemas.microsoft.com/office/drawing/2014/main" id="{844DBD01-15E3-ADBF-2D5A-4166F4D938E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8258" y="2530604"/>
                  <a:ext cx="236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991" name="Freihand 38990">
                  <a:extLst>
                    <a:ext uri="{FF2B5EF4-FFF2-40B4-BE49-F238E27FC236}">
                      <a16:creationId xmlns:a16="http://schemas.microsoft.com/office/drawing/2014/main" id="{C1A20E52-CA21-1550-01CC-8E582851C829}"/>
                    </a:ext>
                  </a:extLst>
                </p14:cNvPr>
                <p14:cNvContentPartPr/>
                <p14:nvPr/>
              </p14:nvContentPartPr>
              <p14:xfrm>
                <a:off x="1116458" y="1595684"/>
                <a:ext cx="122400" cy="200160"/>
              </p14:xfrm>
            </p:contentPart>
          </mc:Choice>
          <mc:Fallback xmlns="">
            <p:pic>
              <p:nvPicPr>
                <p:cNvPr id="38991" name="Freihand 38990">
                  <a:extLst>
                    <a:ext uri="{FF2B5EF4-FFF2-40B4-BE49-F238E27FC236}">
                      <a16:creationId xmlns:a16="http://schemas.microsoft.com/office/drawing/2014/main" id="{C1A20E52-CA21-1550-01CC-8E582851C82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07458" y="1587044"/>
                  <a:ext cx="140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8992" name="Freihand 38991">
                  <a:extLst>
                    <a:ext uri="{FF2B5EF4-FFF2-40B4-BE49-F238E27FC236}">
                      <a16:creationId xmlns:a16="http://schemas.microsoft.com/office/drawing/2014/main" id="{60C0909C-A0F4-0804-3E39-95435AB2753C}"/>
                    </a:ext>
                  </a:extLst>
                </p14:cNvPr>
                <p14:cNvContentPartPr/>
                <p14:nvPr/>
              </p14:nvContentPartPr>
              <p14:xfrm>
                <a:off x="948698" y="1499204"/>
                <a:ext cx="181440" cy="155880"/>
              </p14:xfrm>
            </p:contentPart>
          </mc:Choice>
          <mc:Fallback xmlns="">
            <p:pic>
              <p:nvPicPr>
                <p:cNvPr id="38992" name="Freihand 38991">
                  <a:extLst>
                    <a:ext uri="{FF2B5EF4-FFF2-40B4-BE49-F238E27FC236}">
                      <a16:creationId xmlns:a16="http://schemas.microsoft.com/office/drawing/2014/main" id="{60C0909C-A0F4-0804-3E39-95435AB2753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40058" y="1490564"/>
                  <a:ext cx="199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993" name="Freihand 38992">
                  <a:extLst>
                    <a:ext uri="{FF2B5EF4-FFF2-40B4-BE49-F238E27FC236}">
                      <a16:creationId xmlns:a16="http://schemas.microsoft.com/office/drawing/2014/main" id="{A9A8D6C3-D9D7-A256-5885-330987144D3D}"/>
                    </a:ext>
                  </a:extLst>
                </p14:cNvPr>
                <p14:cNvContentPartPr/>
                <p14:nvPr/>
              </p14:nvContentPartPr>
              <p14:xfrm>
                <a:off x="951938" y="1545284"/>
                <a:ext cx="167040" cy="55440"/>
              </p14:xfrm>
            </p:contentPart>
          </mc:Choice>
          <mc:Fallback xmlns="">
            <p:pic>
              <p:nvPicPr>
                <p:cNvPr id="38993" name="Freihand 38992">
                  <a:extLst>
                    <a:ext uri="{FF2B5EF4-FFF2-40B4-BE49-F238E27FC236}">
                      <a16:creationId xmlns:a16="http://schemas.microsoft.com/office/drawing/2014/main" id="{A9A8D6C3-D9D7-A256-5885-330987144D3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42938" y="1536284"/>
                  <a:ext cx="184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994" name="Freihand 38993">
                  <a:extLst>
                    <a:ext uri="{FF2B5EF4-FFF2-40B4-BE49-F238E27FC236}">
                      <a16:creationId xmlns:a16="http://schemas.microsoft.com/office/drawing/2014/main" id="{8FE04D2E-8FB8-D151-CA6A-00E701CAA9D1}"/>
                    </a:ext>
                  </a:extLst>
                </p14:cNvPr>
                <p14:cNvContentPartPr/>
                <p14:nvPr/>
              </p14:nvContentPartPr>
              <p14:xfrm>
                <a:off x="1153898" y="1404164"/>
                <a:ext cx="72720" cy="158760"/>
              </p14:xfrm>
            </p:contentPart>
          </mc:Choice>
          <mc:Fallback xmlns="">
            <p:pic>
              <p:nvPicPr>
                <p:cNvPr id="38994" name="Freihand 38993">
                  <a:extLst>
                    <a:ext uri="{FF2B5EF4-FFF2-40B4-BE49-F238E27FC236}">
                      <a16:creationId xmlns:a16="http://schemas.microsoft.com/office/drawing/2014/main" id="{8FE04D2E-8FB8-D151-CA6A-00E701CAA9D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45258" y="1395524"/>
                  <a:ext cx="90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995" name="Freihand 38994">
                  <a:extLst>
                    <a:ext uri="{FF2B5EF4-FFF2-40B4-BE49-F238E27FC236}">
                      <a16:creationId xmlns:a16="http://schemas.microsoft.com/office/drawing/2014/main" id="{0D2D38E6-ACB0-3677-1B01-8ACF6D7A3909}"/>
                    </a:ext>
                  </a:extLst>
                </p14:cNvPr>
                <p14:cNvContentPartPr/>
                <p14:nvPr/>
              </p14:nvContentPartPr>
              <p14:xfrm>
                <a:off x="1167938" y="1452764"/>
                <a:ext cx="59760" cy="32760"/>
              </p14:xfrm>
            </p:contentPart>
          </mc:Choice>
          <mc:Fallback xmlns="">
            <p:pic>
              <p:nvPicPr>
                <p:cNvPr id="38995" name="Freihand 38994">
                  <a:extLst>
                    <a:ext uri="{FF2B5EF4-FFF2-40B4-BE49-F238E27FC236}">
                      <a16:creationId xmlns:a16="http://schemas.microsoft.com/office/drawing/2014/main" id="{0D2D38E6-ACB0-3677-1B01-8ACF6D7A390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59298" y="1444124"/>
                  <a:ext cx="77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9019" name="Freihand 39018">
                  <a:extLst>
                    <a:ext uri="{FF2B5EF4-FFF2-40B4-BE49-F238E27FC236}">
                      <a16:creationId xmlns:a16="http://schemas.microsoft.com/office/drawing/2014/main" id="{FD197183-74B3-1248-80B8-9449BC87E894}"/>
                    </a:ext>
                  </a:extLst>
                </p14:cNvPr>
                <p14:cNvContentPartPr/>
                <p14:nvPr/>
              </p14:nvContentPartPr>
              <p14:xfrm>
                <a:off x="403658" y="616484"/>
                <a:ext cx="1806480" cy="2026800"/>
              </p14:xfrm>
            </p:contentPart>
          </mc:Choice>
          <mc:Fallback xmlns="">
            <p:pic>
              <p:nvPicPr>
                <p:cNvPr id="39019" name="Freihand 39018">
                  <a:extLst>
                    <a:ext uri="{FF2B5EF4-FFF2-40B4-BE49-F238E27FC236}">
                      <a16:creationId xmlns:a16="http://schemas.microsoft.com/office/drawing/2014/main" id="{FD197183-74B3-1248-80B8-9449BC87E89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95018" y="607484"/>
                  <a:ext cx="1824120" cy="20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9020" name="Freihand 39019">
                  <a:extLst>
                    <a:ext uri="{FF2B5EF4-FFF2-40B4-BE49-F238E27FC236}">
                      <a16:creationId xmlns:a16="http://schemas.microsoft.com/office/drawing/2014/main" id="{FE9C59A3-4552-D4E8-DF9C-447A584F680F}"/>
                    </a:ext>
                  </a:extLst>
                </p14:cNvPr>
                <p14:cNvContentPartPr/>
                <p14:nvPr/>
              </p14:nvContentPartPr>
              <p14:xfrm>
                <a:off x="287738" y="2540324"/>
                <a:ext cx="209880" cy="199080"/>
              </p14:xfrm>
            </p:contentPart>
          </mc:Choice>
          <mc:Fallback xmlns="">
            <p:pic>
              <p:nvPicPr>
                <p:cNvPr id="39020" name="Freihand 39019">
                  <a:extLst>
                    <a:ext uri="{FF2B5EF4-FFF2-40B4-BE49-F238E27FC236}">
                      <a16:creationId xmlns:a16="http://schemas.microsoft.com/office/drawing/2014/main" id="{FE9C59A3-4552-D4E8-DF9C-447A584F680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78738" y="2531684"/>
                  <a:ext cx="227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9022" name="Freihand 39021">
                  <a:extLst>
                    <a:ext uri="{FF2B5EF4-FFF2-40B4-BE49-F238E27FC236}">
                      <a16:creationId xmlns:a16="http://schemas.microsoft.com/office/drawing/2014/main" id="{62442076-1DE0-600D-7259-2965DF9D3213}"/>
                    </a:ext>
                  </a:extLst>
                </p14:cNvPr>
                <p14:cNvContentPartPr/>
                <p14:nvPr/>
              </p14:nvContentPartPr>
              <p14:xfrm>
                <a:off x="391058" y="1236764"/>
                <a:ext cx="101880" cy="82440"/>
              </p14:xfrm>
            </p:contentPart>
          </mc:Choice>
          <mc:Fallback xmlns="">
            <p:pic>
              <p:nvPicPr>
                <p:cNvPr id="39022" name="Freihand 39021">
                  <a:extLst>
                    <a:ext uri="{FF2B5EF4-FFF2-40B4-BE49-F238E27FC236}">
                      <a16:creationId xmlns:a16="http://schemas.microsoft.com/office/drawing/2014/main" id="{62442076-1DE0-600D-7259-2965DF9D321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82058" y="1227764"/>
                  <a:ext cx="119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9023" name="Freihand 39022">
                  <a:extLst>
                    <a:ext uri="{FF2B5EF4-FFF2-40B4-BE49-F238E27FC236}">
                      <a16:creationId xmlns:a16="http://schemas.microsoft.com/office/drawing/2014/main" id="{6FA10C68-91FA-9E22-A63A-DD95002C13D5}"/>
                    </a:ext>
                  </a:extLst>
                </p14:cNvPr>
                <p14:cNvContentPartPr/>
                <p14:nvPr/>
              </p14:nvContentPartPr>
              <p14:xfrm>
                <a:off x="482138" y="1168004"/>
                <a:ext cx="45720" cy="243720"/>
              </p14:xfrm>
            </p:contentPart>
          </mc:Choice>
          <mc:Fallback xmlns="">
            <p:pic>
              <p:nvPicPr>
                <p:cNvPr id="39023" name="Freihand 39022">
                  <a:extLst>
                    <a:ext uri="{FF2B5EF4-FFF2-40B4-BE49-F238E27FC236}">
                      <a16:creationId xmlns:a16="http://schemas.microsoft.com/office/drawing/2014/main" id="{6FA10C68-91FA-9E22-A63A-DD95002C13D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73498" y="1159364"/>
                  <a:ext cx="63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9024" name="Freihand 39023">
                  <a:extLst>
                    <a:ext uri="{FF2B5EF4-FFF2-40B4-BE49-F238E27FC236}">
                      <a16:creationId xmlns:a16="http://schemas.microsoft.com/office/drawing/2014/main" id="{EF28ABC5-1A14-C083-0FF3-3729F14220A0}"/>
                    </a:ext>
                  </a:extLst>
                </p14:cNvPr>
                <p14:cNvContentPartPr/>
                <p14:nvPr/>
              </p14:nvContentPartPr>
              <p14:xfrm>
                <a:off x="568898" y="1191764"/>
                <a:ext cx="39600" cy="113400"/>
              </p14:xfrm>
            </p:contentPart>
          </mc:Choice>
          <mc:Fallback xmlns="">
            <p:pic>
              <p:nvPicPr>
                <p:cNvPr id="39024" name="Freihand 39023">
                  <a:extLst>
                    <a:ext uri="{FF2B5EF4-FFF2-40B4-BE49-F238E27FC236}">
                      <a16:creationId xmlns:a16="http://schemas.microsoft.com/office/drawing/2014/main" id="{EF28ABC5-1A14-C083-0FF3-3729F14220A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60258" y="1182764"/>
                  <a:ext cx="57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025" name="Freihand 39024">
                  <a:extLst>
                    <a:ext uri="{FF2B5EF4-FFF2-40B4-BE49-F238E27FC236}">
                      <a16:creationId xmlns:a16="http://schemas.microsoft.com/office/drawing/2014/main" id="{30D10477-6241-078B-E5AB-E458B10B1DD8}"/>
                    </a:ext>
                  </a:extLst>
                </p14:cNvPr>
                <p14:cNvContentPartPr/>
                <p14:nvPr/>
              </p14:nvContentPartPr>
              <p14:xfrm>
                <a:off x="590138" y="1159364"/>
                <a:ext cx="65520" cy="137160"/>
              </p14:xfrm>
            </p:contentPart>
          </mc:Choice>
          <mc:Fallback xmlns="">
            <p:pic>
              <p:nvPicPr>
                <p:cNvPr id="39025" name="Freihand 39024">
                  <a:extLst>
                    <a:ext uri="{FF2B5EF4-FFF2-40B4-BE49-F238E27FC236}">
                      <a16:creationId xmlns:a16="http://schemas.microsoft.com/office/drawing/2014/main" id="{30D10477-6241-078B-E5AB-E458B10B1DD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81138" y="1150364"/>
                  <a:ext cx="83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9026" name="Freihand 39025">
                  <a:extLst>
                    <a:ext uri="{FF2B5EF4-FFF2-40B4-BE49-F238E27FC236}">
                      <a16:creationId xmlns:a16="http://schemas.microsoft.com/office/drawing/2014/main" id="{90EDEF46-6C59-C080-D23C-327186D7FC94}"/>
                    </a:ext>
                  </a:extLst>
                </p14:cNvPr>
                <p14:cNvContentPartPr/>
                <p14:nvPr/>
              </p14:nvContentPartPr>
              <p14:xfrm>
                <a:off x="623978" y="1065404"/>
                <a:ext cx="109080" cy="218520"/>
              </p14:xfrm>
            </p:contentPart>
          </mc:Choice>
          <mc:Fallback xmlns="">
            <p:pic>
              <p:nvPicPr>
                <p:cNvPr id="39026" name="Freihand 39025">
                  <a:extLst>
                    <a:ext uri="{FF2B5EF4-FFF2-40B4-BE49-F238E27FC236}">
                      <a16:creationId xmlns:a16="http://schemas.microsoft.com/office/drawing/2014/main" id="{90EDEF46-6C59-C080-D23C-327186D7FC9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15338" y="1056404"/>
                  <a:ext cx="126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9027" name="Freihand 39026">
                  <a:extLst>
                    <a:ext uri="{FF2B5EF4-FFF2-40B4-BE49-F238E27FC236}">
                      <a16:creationId xmlns:a16="http://schemas.microsoft.com/office/drawing/2014/main" id="{BFE1A923-834B-D60F-D038-11121A4B5097}"/>
                    </a:ext>
                  </a:extLst>
                </p14:cNvPr>
                <p14:cNvContentPartPr/>
                <p14:nvPr/>
              </p14:nvContentPartPr>
              <p14:xfrm>
                <a:off x="723338" y="1081964"/>
                <a:ext cx="84240" cy="96120"/>
              </p14:xfrm>
            </p:contentPart>
          </mc:Choice>
          <mc:Fallback xmlns="">
            <p:pic>
              <p:nvPicPr>
                <p:cNvPr id="39027" name="Freihand 39026">
                  <a:extLst>
                    <a:ext uri="{FF2B5EF4-FFF2-40B4-BE49-F238E27FC236}">
                      <a16:creationId xmlns:a16="http://schemas.microsoft.com/office/drawing/2014/main" id="{BFE1A923-834B-D60F-D038-11121A4B509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14338" y="1073324"/>
                  <a:ext cx="101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9028" name="Freihand 39027">
                  <a:extLst>
                    <a:ext uri="{FF2B5EF4-FFF2-40B4-BE49-F238E27FC236}">
                      <a16:creationId xmlns:a16="http://schemas.microsoft.com/office/drawing/2014/main" id="{DF544F3C-08D6-35F9-7094-0848139DA526}"/>
                    </a:ext>
                  </a:extLst>
                </p14:cNvPr>
                <p14:cNvContentPartPr/>
                <p14:nvPr/>
              </p14:nvContentPartPr>
              <p14:xfrm>
                <a:off x="831698" y="1039484"/>
                <a:ext cx="87480" cy="105840"/>
              </p14:xfrm>
            </p:contentPart>
          </mc:Choice>
          <mc:Fallback xmlns="">
            <p:pic>
              <p:nvPicPr>
                <p:cNvPr id="39028" name="Freihand 39027">
                  <a:extLst>
                    <a:ext uri="{FF2B5EF4-FFF2-40B4-BE49-F238E27FC236}">
                      <a16:creationId xmlns:a16="http://schemas.microsoft.com/office/drawing/2014/main" id="{DF544F3C-08D6-35F9-7094-0848139DA52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22698" y="1030844"/>
                  <a:ext cx="105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9029" name="Freihand 39028">
                  <a:extLst>
                    <a:ext uri="{FF2B5EF4-FFF2-40B4-BE49-F238E27FC236}">
                      <a16:creationId xmlns:a16="http://schemas.microsoft.com/office/drawing/2014/main" id="{C576AE20-763E-039C-DBA4-A11E319D5CAD}"/>
                    </a:ext>
                  </a:extLst>
                </p14:cNvPr>
                <p14:cNvContentPartPr/>
                <p14:nvPr/>
              </p14:nvContentPartPr>
              <p14:xfrm>
                <a:off x="818738" y="1034804"/>
                <a:ext cx="90720" cy="66240"/>
              </p14:xfrm>
            </p:contentPart>
          </mc:Choice>
          <mc:Fallback xmlns="">
            <p:pic>
              <p:nvPicPr>
                <p:cNvPr id="39029" name="Freihand 39028">
                  <a:extLst>
                    <a:ext uri="{FF2B5EF4-FFF2-40B4-BE49-F238E27FC236}">
                      <a16:creationId xmlns:a16="http://schemas.microsoft.com/office/drawing/2014/main" id="{C576AE20-763E-039C-DBA4-A11E319D5CA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09738" y="1026164"/>
                  <a:ext cx="108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9064" name="Freihand 39063">
                  <a:extLst>
                    <a:ext uri="{FF2B5EF4-FFF2-40B4-BE49-F238E27FC236}">
                      <a16:creationId xmlns:a16="http://schemas.microsoft.com/office/drawing/2014/main" id="{188406B9-7F09-EF0A-E307-9DC3850543AA}"/>
                    </a:ext>
                  </a:extLst>
                </p14:cNvPr>
                <p14:cNvContentPartPr/>
                <p14:nvPr/>
              </p14:nvContentPartPr>
              <p14:xfrm>
                <a:off x="3086378" y="783524"/>
                <a:ext cx="2180520" cy="1752840"/>
              </p14:xfrm>
            </p:contentPart>
          </mc:Choice>
          <mc:Fallback xmlns="">
            <p:pic>
              <p:nvPicPr>
                <p:cNvPr id="39064" name="Freihand 39063">
                  <a:extLst>
                    <a:ext uri="{FF2B5EF4-FFF2-40B4-BE49-F238E27FC236}">
                      <a16:creationId xmlns:a16="http://schemas.microsoft.com/office/drawing/2014/main" id="{188406B9-7F09-EF0A-E307-9DC3850543A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077738" y="774884"/>
                  <a:ext cx="2198160" cy="17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9065" name="Freihand 39064">
                  <a:extLst>
                    <a:ext uri="{FF2B5EF4-FFF2-40B4-BE49-F238E27FC236}">
                      <a16:creationId xmlns:a16="http://schemas.microsoft.com/office/drawing/2014/main" id="{D203F337-E1B5-40B7-28AA-E92316C4A3CE}"/>
                    </a:ext>
                  </a:extLst>
                </p14:cNvPr>
                <p14:cNvContentPartPr/>
                <p14:nvPr/>
              </p14:nvContentPartPr>
              <p14:xfrm>
                <a:off x="5192018" y="2428364"/>
                <a:ext cx="124200" cy="177120"/>
              </p14:xfrm>
            </p:contentPart>
          </mc:Choice>
          <mc:Fallback xmlns="">
            <p:pic>
              <p:nvPicPr>
                <p:cNvPr id="39065" name="Freihand 39064">
                  <a:extLst>
                    <a:ext uri="{FF2B5EF4-FFF2-40B4-BE49-F238E27FC236}">
                      <a16:creationId xmlns:a16="http://schemas.microsoft.com/office/drawing/2014/main" id="{D203F337-E1B5-40B7-28AA-E92316C4A3C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183378" y="2419724"/>
                  <a:ext cx="141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9067" name="Freihand 39066">
                  <a:extLst>
                    <a:ext uri="{FF2B5EF4-FFF2-40B4-BE49-F238E27FC236}">
                      <a16:creationId xmlns:a16="http://schemas.microsoft.com/office/drawing/2014/main" id="{BBEA81E3-A124-3D24-C6CC-92FD76FF8FDA}"/>
                    </a:ext>
                  </a:extLst>
                </p14:cNvPr>
                <p14:cNvContentPartPr/>
                <p14:nvPr/>
              </p14:nvContentPartPr>
              <p14:xfrm>
                <a:off x="4120658" y="1317044"/>
                <a:ext cx="114120" cy="148320"/>
              </p14:xfrm>
            </p:contentPart>
          </mc:Choice>
          <mc:Fallback xmlns="">
            <p:pic>
              <p:nvPicPr>
                <p:cNvPr id="39067" name="Freihand 39066">
                  <a:extLst>
                    <a:ext uri="{FF2B5EF4-FFF2-40B4-BE49-F238E27FC236}">
                      <a16:creationId xmlns:a16="http://schemas.microsoft.com/office/drawing/2014/main" id="{BBEA81E3-A124-3D24-C6CC-92FD76FF8FD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112018" y="1308044"/>
                  <a:ext cx="131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9068" name="Freihand 39067">
                  <a:extLst>
                    <a:ext uri="{FF2B5EF4-FFF2-40B4-BE49-F238E27FC236}">
                      <a16:creationId xmlns:a16="http://schemas.microsoft.com/office/drawing/2014/main" id="{63F46E89-5A77-58DB-39F1-03A38572B940}"/>
                    </a:ext>
                  </a:extLst>
                </p14:cNvPr>
                <p14:cNvContentPartPr/>
                <p14:nvPr/>
              </p14:nvContentPartPr>
              <p14:xfrm>
                <a:off x="4116338" y="1390484"/>
                <a:ext cx="124200" cy="24480"/>
              </p14:xfrm>
            </p:contentPart>
          </mc:Choice>
          <mc:Fallback xmlns="">
            <p:pic>
              <p:nvPicPr>
                <p:cNvPr id="39068" name="Freihand 39067">
                  <a:extLst>
                    <a:ext uri="{FF2B5EF4-FFF2-40B4-BE49-F238E27FC236}">
                      <a16:creationId xmlns:a16="http://schemas.microsoft.com/office/drawing/2014/main" id="{63F46E89-5A77-58DB-39F1-03A38572B94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107338" y="1381484"/>
                  <a:ext cx="141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9069" name="Freihand 39068">
                  <a:extLst>
                    <a:ext uri="{FF2B5EF4-FFF2-40B4-BE49-F238E27FC236}">
                      <a16:creationId xmlns:a16="http://schemas.microsoft.com/office/drawing/2014/main" id="{77BD3420-DE57-9A3B-6ADD-828EFAA76AF8}"/>
                    </a:ext>
                  </a:extLst>
                </p14:cNvPr>
                <p14:cNvContentPartPr/>
                <p14:nvPr/>
              </p14:nvContentPartPr>
              <p14:xfrm>
                <a:off x="4310738" y="1396604"/>
                <a:ext cx="122760" cy="93600"/>
              </p14:xfrm>
            </p:contentPart>
          </mc:Choice>
          <mc:Fallback xmlns="">
            <p:pic>
              <p:nvPicPr>
                <p:cNvPr id="39069" name="Freihand 39068">
                  <a:extLst>
                    <a:ext uri="{FF2B5EF4-FFF2-40B4-BE49-F238E27FC236}">
                      <a16:creationId xmlns:a16="http://schemas.microsoft.com/office/drawing/2014/main" id="{77BD3420-DE57-9A3B-6ADD-828EFAA76AF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302098" y="1387604"/>
                  <a:ext cx="140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9089" name="Freihand 39088">
                  <a:extLst>
                    <a:ext uri="{FF2B5EF4-FFF2-40B4-BE49-F238E27FC236}">
                      <a16:creationId xmlns:a16="http://schemas.microsoft.com/office/drawing/2014/main" id="{752E588C-00AC-E60D-61B4-0C9AF34BC736}"/>
                    </a:ext>
                  </a:extLst>
                </p14:cNvPr>
                <p14:cNvContentPartPr/>
                <p14:nvPr/>
              </p14:nvContentPartPr>
              <p14:xfrm>
                <a:off x="3213818" y="690284"/>
                <a:ext cx="2108880" cy="1603080"/>
              </p14:xfrm>
            </p:contentPart>
          </mc:Choice>
          <mc:Fallback xmlns="">
            <p:pic>
              <p:nvPicPr>
                <p:cNvPr id="39089" name="Freihand 39088">
                  <a:extLst>
                    <a:ext uri="{FF2B5EF4-FFF2-40B4-BE49-F238E27FC236}">
                      <a16:creationId xmlns:a16="http://schemas.microsoft.com/office/drawing/2014/main" id="{752E588C-00AC-E60D-61B4-0C9AF34BC73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205178" y="681284"/>
                  <a:ext cx="2126520" cy="162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9090" name="Freihand 39089">
                  <a:extLst>
                    <a:ext uri="{FF2B5EF4-FFF2-40B4-BE49-F238E27FC236}">
                      <a16:creationId xmlns:a16="http://schemas.microsoft.com/office/drawing/2014/main" id="{15ED8D63-20DA-B92F-11E7-EBB4EEDA98AE}"/>
                    </a:ext>
                  </a:extLst>
                </p14:cNvPr>
                <p14:cNvContentPartPr/>
                <p14:nvPr/>
              </p14:nvContentPartPr>
              <p14:xfrm>
                <a:off x="5222978" y="2179964"/>
                <a:ext cx="168480" cy="190080"/>
              </p14:xfrm>
            </p:contentPart>
          </mc:Choice>
          <mc:Fallback xmlns="">
            <p:pic>
              <p:nvPicPr>
                <p:cNvPr id="39090" name="Freihand 39089">
                  <a:extLst>
                    <a:ext uri="{FF2B5EF4-FFF2-40B4-BE49-F238E27FC236}">
                      <a16:creationId xmlns:a16="http://schemas.microsoft.com/office/drawing/2014/main" id="{15ED8D63-20DA-B92F-11E7-EBB4EEDA98A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214338" y="2170964"/>
                  <a:ext cx="186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9092" name="Freihand 39091">
                  <a:extLst>
                    <a:ext uri="{FF2B5EF4-FFF2-40B4-BE49-F238E27FC236}">
                      <a16:creationId xmlns:a16="http://schemas.microsoft.com/office/drawing/2014/main" id="{66FE6DC4-FFB8-5747-65BC-73F3E510361A}"/>
                    </a:ext>
                  </a:extLst>
                </p14:cNvPr>
                <p14:cNvContentPartPr/>
                <p14:nvPr/>
              </p14:nvContentPartPr>
              <p14:xfrm>
                <a:off x="4586858" y="959564"/>
                <a:ext cx="172800" cy="216000"/>
              </p14:xfrm>
            </p:contentPart>
          </mc:Choice>
          <mc:Fallback xmlns="">
            <p:pic>
              <p:nvPicPr>
                <p:cNvPr id="39092" name="Freihand 39091">
                  <a:extLst>
                    <a:ext uri="{FF2B5EF4-FFF2-40B4-BE49-F238E27FC236}">
                      <a16:creationId xmlns:a16="http://schemas.microsoft.com/office/drawing/2014/main" id="{66FE6DC4-FFB8-5747-65BC-73F3E510361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578218" y="950924"/>
                  <a:ext cx="190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9093" name="Freihand 39092">
                  <a:extLst>
                    <a:ext uri="{FF2B5EF4-FFF2-40B4-BE49-F238E27FC236}">
                      <a16:creationId xmlns:a16="http://schemas.microsoft.com/office/drawing/2014/main" id="{D0DFCFBB-E4D4-22AE-381E-0A755B590B75}"/>
                    </a:ext>
                  </a:extLst>
                </p14:cNvPr>
                <p14:cNvContentPartPr/>
                <p14:nvPr/>
              </p14:nvContentPartPr>
              <p14:xfrm>
                <a:off x="4795658" y="1103564"/>
                <a:ext cx="86040" cy="126360"/>
              </p14:xfrm>
            </p:contentPart>
          </mc:Choice>
          <mc:Fallback xmlns="">
            <p:pic>
              <p:nvPicPr>
                <p:cNvPr id="39093" name="Freihand 39092">
                  <a:extLst>
                    <a:ext uri="{FF2B5EF4-FFF2-40B4-BE49-F238E27FC236}">
                      <a16:creationId xmlns:a16="http://schemas.microsoft.com/office/drawing/2014/main" id="{D0DFCFBB-E4D4-22AE-381E-0A755B590B75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787018" y="1094924"/>
                  <a:ext cx="103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094" name="Freihand 39093">
                  <a:extLst>
                    <a:ext uri="{FF2B5EF4-FFF2-40B4-BE49-F238E27FC236}">
                      <a16:creationId xmlns:a16="http://schemas.microsoft.com/office/drawing/2014/main" id="{4F9D8EF4-B236-7D6E-E3B9-7AF997AD611E}"/>
                    </a:ext>
                  </a:extLst>
                </p14:cNvPr>
                <p14:cNvContentPartPr/>
                <p14:nvPr/>
              </p14:nvContentPartPr>
              <p14:xfrm>
                <a:off x="4928858" y="1036964"/>
                <a:ext cx="78840" cy="172080"/>
              </p14:xfrm>
            </p:contentPart>
          </mc:Choice>
          <mc:Fallback xmlns="">
            <p:pic>
              <p:nvPicPr>
                <p:cNvPr id="39094" name="Freihand 39093">
                  <a:extLst>
                    <a:ext uri="{FF2B5EF4-FFF2-40B4-BE49-F238E27FC236}">
                      <a16:creationId xmlns:a16="http://schemas.microsoft.com/office/drawing/2014/main" id="{4F9D8EF4-B236-7D6E-E3B9-7AF997AD611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920218" y="1027964"/>
                  <a:ext cx="96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9141" name="Freihand 39140">
                  <a:extLst>
                    <a:ext uri="{FF2B5EF4-FFF2-40B4-BE49-F238E27FC236}">
                      <a16:creationId xmlns:a16="http://schemas.microsoft.com/office/drawing/2014/main" id="{211D85DB-F5AB-259E-7FA1-6B07BFD7400E}"/>
                    </a:ext>
                  </a:extLst>
                </p14:cNvPr>
                <p14:cNvContentPartPr/>
                <p14:nvPr/>
              </p14:nvContentPartPr>
              <p14:xfrm>
                <a:off x="2070098" y="2232164"/>
                <a:ext cx="84240" cy="197640"/>
              </p14:xfrm>
            </p:contentPart>
          </mc:Choice>
          <mc:Fallback xmlns="">
            <p:pic>
              <p:nvPicPr>
                <p:cNvPr id="39141" name="Freihand 39140">
                  <a:extLst>
                    <a:ext uri="{FF2B5EF4-FFF2-40B4-BE49-F238E27FC236}">
                      <a16:creationId xmlns:a16="http://schemas.microsoft.com/office/drawing/2014/main" id="{211D85DB-F5AB-259E-7FA1-6B07BFD7400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061098" y="2223164"/>
                  <a:ext cx="101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9143" name="Freihand 39142">
                  <a:extLst>
                    <a:ext uri="{FF2B5EF4-FFF2-40B4-BE49-F238E27FC236}">
                      <a16:creationId xmlns:a16="http://schemas.microsoft.com/office/drawing/2014/main" id="{94CB4465-B4E2-2E23-4C4E-EBDCA221FB46}"/>
                    </a:ext>
                  </a:extLst>
                </p14:cNvPr>
                <p14:cNvContentPartPr/>
                <p14:nvPr/>
              </p14:nvContentPartPr>
              <p14:xfrm>
                <a:off x="2176658" y="2312804"/>
                <a:ext cx="66960" cy="161280"/>
              </p14:xfrm>
            </p:contentPart>
          </mc:Choice>
          <mc:Fallback xmlns="">
            <p:pic>
              <p:nvPicPr>
                <p:cNvPr id="39143" name="Freihand 39142">
                  <a:extLst>
                    <a:ext uri="{FF2B5EF4-FFF2-40B4-BE49-F238E27FC236}">
                      <a16:creationId xmlns:a16="http://schemas.microsoft.com/office/drawing/2014/main" id="{94CB4465-B4E2-2E23-4C4E-EBDCA221FB4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168018" y="2303804"/>
                  <a:ext cx="84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9144" name="Freihand 39143">
                  <a:extLst>
                    <a:ext uri="{FF2B5EF4-FFF2-40B4-BE49-F238E27FC236}">
                      <a16:creationId xmlns:a16="http://schemas.microsoft.com/office/drawing/2014/main" id="{1D541F10-E90B-975E-767F-93E2FAFBE798}"/>
                    </a:ext>
                  </a:extLst>
                </p14:cNvPr>
                <p14:cNvContentPartPr/>
                <p14:nvPr/>
              </p14:nvContentPartPr>
              <p14:xfrm>
                <a:off x="2265218" y="2297324"/>
                <a:ext cx="60480" cy="130680"/>
              </p14:xfrm>
            </p:contentPart>
          </mc:Choice>
          <mc:Fallback xmlns="">
            <p:pic>
              <p:nvPicPr>
                <p:cNvPr id="39144" name="Freihand 39143">
                  <a:extLst>
                    <a:ext uri="{FF2B5EF4-FFF2-40B4-BE49-F238E27FC236}">
                      <a16:creationId xmlns:a16="http://schemas.microsoft.com/office/drawing/2014/main" id="{1D541F10-E90B-975E-767F-93E2FAFBE79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256578" y="2288684"/>
                  <a:ext cx="78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9145" name="Freihand 39144">
                  <a:extLst>
                    <a:ext uri="{FF2B5EF4-FFF2-40B4-BE49-F238E27FC236}">
                      <a16:creationId xmlns:a16="http://schemas.microsoft.com/office/drawing/2014/main" id="{954936D7-75A9-12CC-6BFD-BD799E9C03E4}"/>
                    </a:ext>
                  </a:extLst>
                </p14:cNvPr>
                <p14:cNvContentPartPr/>
                <p14:nvPr/>
              </p14:nvContentPartPr>
              <p14:xfrm>
                <a:off x="2249018" y="2327924"/>
                <a:ext cx="66960" cy="34560"/>
              </p14:xfrm>
            </p:contentPart>
          </mc:Choice>
          <mc:Fallback xmlns="">
            <p:pic>
              <p:nvPicPr>
                <p:cNvPr id="39145" name="Freihand 39144">
                  <a:extLst>
                    <a:ext uri="{FF2B5EF4-FFF2-40B4-BE49-F238E27FC236}">
                      <a16:creationId xmlns:a16="http://schemas.microsoft.com/office/drawing/2014/main" id="{954936D7-75A9-12CC-6BFD-BD799E9C03E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240018" y="2318924"/>
                  <a:ext cx="84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9147" name="Freihand 39146">
                  <a:extLst>
                    <a:ext uri="{FF2B5EF4-FFF2-40B4-BE49-F238E27FC236}">
                      <a16:creationId xmlns:a16="http://schemas.microsoft.com/office/drawing/2014/main" id="{4CF19FC2-7C48-162B-DA8B-843484FA2E35}"/>
                    </a:ext>
                  </a:extLst>
                </p14:cNvPr>
                <p14:cNvContentPartPr/>
                <p14:nvPr/>
              </p14:nvContentPartPr>
              <p14:xfrm>
                <a:off x="996578" y="3461924"/>
                <a:ext cx="1215720" cy="889200"/>
              </p14:xfrm>
            </p:contentPart>
          </mc:Choice>
          <mc:Fallback xmlns="">
            <p:pic>
              <p:nvPicPr>
                <p:cNvPr id="39147" name="Freihand 39146">
                  <a:extLst>
                    <a:ext uri="{FF2B5EF4-FFF2-40B4-BE49-F238E27FC236}">
                      <a16:creationId xmlns:a16="http://schemas.microsoft.com/office/drawing/2014/main" id="{4CF19FC2-7C48-162B-DA8B-843484FA2E3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87938" y="3453284"/>
                  <a:ext cx="1233360" cy="90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9148" name="Freihand 39147">
                  <a:extLst>
                    <a:ext uri="{FF2B5EF4-FFF2-40B4-BE49-F238E27FC236}">
                      <a16:creationId xmlns:a16="http://schemas.microsoft.com/office/drawing/2014/main" id="{AD7366BE-6F23-1A0C-164C-923EF89A06BE}"/>
                    </a:ext>
                  </a:extLst>
                </p14:cNvPr>
                <p14:cNvContentPartPr/>
                <p14:nvPr/>
              </p14:nvContentPartPr>
              <p14:xfrm>
                <a:off x="941858" y="3392084"/>
                <a:ext cx="189720" cy="204840"/>
              </p14:xfrm>
            </p:contentPart>
          </mc:Choice>
          <mc:Fallback xmlns="">
            <p:pic>
              <p:nvPicPr>
                <p:cNvPr id="39148" name="Freihand 39147">
                  <a:extLst>
                    <a:ext uri="{FF2B5EF4-FFF2-40B4-BE49-F238E27FC236}">
                      <a16:creationId xmlns:a16="http://schemas.microsoft.com/office/drawing/2014/main" id="{AD7366BE-6F23-1A0C-164C-923EF89A06B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33218" y="3383084"/>
                  <a:ext cx="207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9149" name="Freihand 39148">
                  <a:extLst>
                    <a:ext uri="{FF2B5EF4-FFF2-40B4-BE49-F238E27FC236}">
                      <a16:creationId xmlns:a16="http://schemas.microsoft.com/office/drawing/2014/main" id="{C76EF7D4-DB73-2A2F-C2F0-32AFFFC027C7}"/>
                    </a:ext>
                  </a:extLst>
                </p14:cNvPr>
                <p14:cNvContentPartPr/>
                <p14:nvPr/>
              </p14:nvContentPartPr>
              <p14:xfrm>
                <a:off x="1568258" y="3559844"/>
                <a:ext cx="41040" cy="199800"/>
              </p14:xfrm>
            </p:contentPart>
          </mc:Choice>
          <mc:Fallback xmlns="">
            <p:pic>
              <p:nvPicPr>
                <p:cNvPr id="39149" name="Freihand 39148">
                  <a:extLst>
                    <a:ext uri="{FF2B5EF4-FFF2-40B4-BE49-F238E27FC236}">
                      <a16:creationId xmlns:a16="http://schemas.microsoft.com/office/drawing/2014/main" id="{C76EF7D4-DB73-2A2F-C2F0-32AFFFC027C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559618" y="3551204"/>
                  <a:ext cx="58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9150" name="Freihand 39149">
                  <a:extLst>
                    <a:ext uri="{FF2B5EF4-FFF2-40B4-BE49-F238E27FC236}">
                      <a16:creationId xmlns:a16="http://schemas.microsoft.com/office/drawing/2014/main" id="{5C85DD39-5188-C44E-D621-D948A87E5422}"/>
                    </a:ext>
                  </a:extLst>
                </p14:cNvPr>
                <p14:cNvContentPartPr/>
                <p14:nvPr/>
              </p14:nvContentPartPr>
              <p14:xfrm>
                <a:off x="1556018" y="3703844"/>
                <a:ext cx="108720" cy="55440"/>
              </p14:xfrm>
            </p:contentPart>
          </mc:Choice>
          <mc:Fallback xmlns="">
            <p:pic>
              <p:nvPicPr>
                <p:cNvPr id="39150" name="Freihand 39149">
                  <a:extLst>
                    <a:ext uri="{FF2B5EF4-FFF2-40B4-BE49-F238E27FC236}">
                      <a16:creationId xmlns:a16="http://schemas.microsoft.com/office/drawing/2014/main" id="{5C85DD39-5188-C44E-D621-D948A87E542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547018" y="3695204"/>
                  <a:ext cx="126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9151" name="Freihand 39150">
                  <a:extLst>
                    <a:ext uri="{FF2B5EF4-FFF2-40B4-BE49-F238E27FC236}">
                      <a16:creationId xmlns:a16="http://schemas.microsoft.com/office/drawing/2014/main" id="{8A21E8A8-51AC-C7BE-9730-510839D17F52}"/>
                    </a:ext>
                  </a:extLst>
                </p14:cNvPr>
                <p14:cNvContentPartPr/>
                <p14:nvPr/>
              </p14:nvContentPartPr>
              <p14:xfrm>
                <a:off x="1451258" y="3513404"/>
                <a:ext cx="172800" cy="96480"/>
              </p14:xfrm>
            </p:contentPart>
          </mc:Choice>
          <mc:Fallback xmlns="">
            <p:pic>
              <p:nvPicPr>
                <p:cNvPr id="39151" name="Freihand 39150">
                  <a:extLst>
                    <a:ext uri="{FF2B5EF4-FFF2-40B4-BE49-F238E27FC236}">
                      <a16:creationId xmlns:a16="http://schemas.microsoft.com/office/drawing/2014/main" id="{8A21E8A8-51AC-C7BE-9730-510839D17F5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442618" y="3504764"/>
                  <a:ext cx="190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9153" name="Freihand 39152">
                  <a:extLst>
                    <a:ext uri="{FF2B5EF4-FFF2-40B4-BE49-F238E27FC236}">
                      <a16:creationId xmlns:a16="http://schemas.microsoft.com/office/drawing/2014/main" id="{E89598C5-1FF0-2C31-9CAB-50E0835AE19E}"/>
                    </a:ext>
                  </a:extLst>
                </p14:cNvPr>
                <p14:cNvContentPartPr/>
                <p14:nvPr/>
              </p14:nvContentPartPr>
              <p14:xfrm>
                <a:off x="1747538" y="3694124"/>
                <a:ext cx="33480" cy="129240"/>
              </p14:xfrm>
            </p:contentPart>
          </mc:Choice>
          <mc:Fallback xmlns="">
            <p:pic>
              <p:nvPicPr>
                <p:cNvPr id="39153" name="Freihand 39152">
                  <a:extLst>
                    <a:ext uri="{FF2B5EF4-FFF2-40B4-BE49-F238E27FC236}">
                      <a16:creationId xmlns:a16="http://schemas.microsoft.com/office/drawing/2014/main" id="{E89598C5-1FF0-2C31-9CAB-50E0835AE19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738538" y="3685484"/>
                  <a:ext cx="51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9154" name="Freihand 39153">
                  <a:extLst>
                    <a:ext uri="{FF2B5EF4-FFF2-40B4-BE49-F238E27FC236}">
                      <a16:creationId xmlns:a16="http://schemas.microsoft.com/office/drawing/2014/main" id="{0CF000D8-4378-CF45-9365-C5AE17F86FD3}"/>
                    </a:ext>
                  </a:extLst>
                </p14:cNvPr>
                <p14:cNvContentPartPr/>
                <p14:nvPr/>
              </p14:nvContentPartPr>
              <p14:xfrm>
                <a:off x="1786778" y="3671084"/>
                <a:ext cx="63360" cy="139680"/>
              </p14:xfrm>
            </p:contentPart>
          </mc:Choice>
          <mc:Fallback xmlns="">
            <p:pic>
              <p:nvPicPr>
                <p:cNvPr id="39154" name="Freihand 39153">
                  <a:extLst>
                    <a:ext uri="{FF2B5EF4-FFF2-40B4-BE49-F238E27FC236}">
                      <a16:creationId xmlns:a16="http://schemas.microsoft.com/office/drawing/2014/main" id="{0CF000D8-4378-CF45-9365-C5AE17F86FD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777778" y="3662084"/>
                  <a:ext cx="81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9163" name="Freihand 39162">
                  <a:extLst>
                    <a:ext uri="{FF2B5EF4-FFF2-40B4-BE49-F238E27FC236}">
                      <a16:creationId xmlns:a16="http://schemas.microsoft.com/office/drawing/2014/main" id="{959F4D9A-1018-2416-009D-B9183B2A9F9D}"/>
                    </a:ext>
                  </a:extLst>
                </p14:cNvPr>
                <p14:cNvContentPartPr/>
                <p14:nvPr/>
              </p14:nvContentPartPr>
              <p14:xfrm>
                <a:off x="2880458" y="1278884"/>
                <a:ext cx="253080" cy="2878200"/>
              </p14:xfrm>
            </p:contentPart>
          </mc:Choice>
          <mc:Fallback xmlns="">
            <p:pic>
              <p:nvPicPr>
                <p:cNvPr id="39163" name="Freihand 39162">
                  <a:extLst>
                    <a:ext uri="{FF2B5EF4-FFF2-40B4-BE49-F238E27FC236}">
                      <a16:creationId xmlns:a16="http://schemas.microsoft.com/office/drawing/2014/main" id="{959F4D9A-1018-2416-009D-B9183B2A9F9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871818" y="1270244"/>
                  <a:ext cx="270720" cy="28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9164" name="Freihand 39163">
                  <a:extLst>
                    <a:ext uri="{FF2B5EF4-FFF2-40B4-BE49-F238E27FC236}">
                      <a16:creationId xmlns:a16="http://schemas.microsoft.com/office/drawing/2014/main" id="{8E56C8AE-723B-F90C-8F88-1C5A0233A057}"/>
                    </a:ext>
                  </a:extLst>
                </p14:cNvPr>
                <p14:cNvContentPartPr/>
                <p14:nvPr/>
              </p14:nvContentPartPr>
              <p14:xfrm>
                <a:off x="2844818" y="1175204"/>
                <a:ext cx="178920" cy="221760"/>
              </p14:xfrm>
            </p:contentPart>
          </mc:Choice>
          <mc:Fallback xmlns="">
            <p:pic>
              <p:nvPicPr>
                <p:cNvPr id="39164" name="Freihand 39163">
                  <a:extLst>
                    <a:ext uri="{FF2B5EF4-FFF2-40B4-BE49-F238E27FC236}">
                      <a16:creationId xmlns:a16="http://schemas.microsoft.com/office/drawing/2014/main" id="{8E56C8AE-723B-F90C-8F88-1C5A0233A05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836178" y="1166564"/>
                  <a:ext cx="196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165" name="Freihand 39164">
                  <a:extLst>
                    <a:ext uri="{FF2B5EF4-FFF2-40B4-BE49-F238E27FC236}">
                      <a16:creationId xmlns:a16="http://schemas.microsoft.com/office/drawing/2014/main" id="{26C50E6C-59C1-8E3C-653D-2517F5AB0850}"/>
                    </a:ext>
                  </a:extLst>
                </p14:cNvPr>
                <p14:cNvContentPartPr/>
                <p14:nvPr/>
              </p14:nvContentPartPr>
              <p14:xfrm>
                <a:off x="3185378" y="2044244"/>
                <a:ext cx="48960" cy="169560"/>
              </p14:xfrm>
            </p:contentPart>
          </mc:Choice>
          <mc:Fallback xmlns="">
            <p:pic>
              <p:nvPicPr>
                <p:cNvPr id="39165" name="Freihand 39164">
                  <a:extLst>
                    <a:ext uri="{FF2B5EF4-FFF2-40B4-BE49-F238E27FC236}">
                      <a16:creationId xmlns:a16="http://schemas.microsoft.com/office/drawing/2014/main" id="{26C50E6C-59C1-8E3C-653D-2517F5AB085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176738" y="2035244"/>
                  <a:ext cx="66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166" name="Freihand 39165">
                  <a:extLst>
                    <a:ext uri="{FF2B5EF4-FFF2-40B4-BE49-F238E27FC236}">
                      <a16:creationId xmlns:a16="http://schemas.microsoft.com/office/drawing/2014/main" id="{52DA46E4-7DC0-CF2C-F3FE-FC0D149C6611}"/>
                    </a:ext>
                  </a:extLst>
                </p14:cNvPr>
                <p14:cNvContentPartPr/>
                <p14:nvPr/>
              </p14:nvContentPartPr>
              <p14:xfrm>
                <a:off x="3146138" y="2164484"/>
                <a:ext cx="131040" cy="86400"/>
              </p14:xfrm>
            </p:contentPart>
          </mc:Choice>
          <mc:Fallback xmlns="">
            <p:pic>
              <p:nvPicPr>
                <p:cNvPr id="39166" name="Freihand 39165">
                  <a:extLst>
                    <a:ext uri="{FF2B5EF4-FFF2-40B4-BE49-F238E27FC236}">
                      <a16:creationId xmlns:a16="http://schemas.microsoft.com/office/drawing/2014/main" id="{52DA46E4-7DC0-CF2C-F3FE-FC0D149C661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137498" y="2155484"/>
                  <a:ext cx="148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167" name="Freihand 39166">
                  <a:extLst>
                    <a:ext uri="{FF2B5EF4-FFF2-40B4-BE49-F238E27FC236}">
                      <a16:creationId xmlns:a16="http://schemas.microsoft.com/office/drawing/2014/main" id="{01650763-BB0C-C874-F538-66A5E1777F03}"/>
                    </a:ext>
                  </a:extLst>
                </p14:cNvPr>
                <p14:cNvContentPartPr/>
                <p14:nvPr/>
              </p14:nvContentPartPr>
              <p14:xfrm>
                <a:off x="3087098" y="2025524"/>
                <a:ext cx="150480" cy="70560"/>
              </p14:xfrm>
            </p:contentPart>
          </mc:Choice>
          <mc:Fallback xmlns="">
            <p:pic>
              <p:nvPicPr>
                <p:cNvPr id="39167" name="Freihand 39166">
                  <a:extLst>
                    <a:ext uri="{FF2B5EF4-FFF2-40B4-BE49-F238E27FC236}">
                      <a16:creationId xmlns:a16="http://schemas.microsoft.com/office/drawing/2014/main" id="{01650763-BB0C-C874-F538-66A5E1777F0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078098" y="2016884"/>
                  <a:ext cx="168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168" name="Freihand 39167">
                  <a:extLst>
                    <a:ext uri="{FF2B5EF4-FFF2-40B4-BE49-F238E27FC236}">
                      <a16:creationId xmlns:a16="http://schemas.microsoft.com/office/drawing/2014/main" id="{9A3FBF74-3CC4-9407-D4F9-09C3BE278EB6}"/>
                    </a:ext>
                  </a:extLst>
                </p14:cNvPr>
                <p14:cNvContentPartPr/>
                <p14:nvPr/>
              </p14:nvContentPartPr>
              <p14:xfrm>
                <a:off x="3339098" y="2134964"/>
                <a:ext cx="60480" cy="124560"/>
              </p14:xfrm>
            </p:contentPart>
          </mc:Choice>
          <mc:Fallback xmlns="">
            <p:pic>
              <p:nvPicPr>
                <p:cNvPr id="39168" name="Freihand 39167">
                  <a:extLst>
                    <a:ext uri="{FF2B5EF4-FFF2-40B4-BE49-F238E27FC236}">
                      <a16:creationId xmlns:a16="http://schemas.microsoft.com/office/drawing/2014/main" id="{9A3FBF74-3CC4-9407-D4F9-09C3BE278EB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330098" y="2126324"/>
                  <a:ext cx="78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9169" name="Freihand 39168">
                  <a:extLst>
                    <a:ext uri="{FF2B5EF4-FFF2-40B4-BE49-F238E27FC236}">
                      <a16:creationId xmlns:a16="http://schemas.microsoft.com/office/drawing/2014/main" id="{AE976C0F-5834-3B0D-5D4C-6007295B451A}"/>
                    </a:ext>
                  </a:extLst>
                </p14:cNvPr>
                <p14:cNvContentPartPr/>
                <p14:nvPr/>
              </p14:nvContentPartPr>
              <p14:xfrm>
                <a:off x="3419738" y="2100764"/>
                <a:ext cx="77760" cy="156600"/>
              </p14:xfrm>
            </p:contentPart>
          </mc:Choice>
          <mc:Fallback xmlns="">
            <p:pic>
              <p:nvPicPr>
                <p:cNvPr id="39169" name="Freihand 39168">
                  <a:extLst>
                    <a:ext uri="{FF2B5EF4-FFF2-40B4-BE49-F238E27FC236}">
                      <a16:creationId xmlns:a16="http://schemas.microsoft.com/office/drawing/2014/main" id="{AE976C0F-5834-3B0D-5D4C-6007295B451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411098" y="2092124"/>
                  <a:ext cx="95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9135" name="Freihand 39134">
                  <a:extLst>
                    <a:ext uri="{FF2B5EF4-FFF2-40B4-BE49-F238E27FC236}">
                      <a16:creationId xmlns:a16="http://schemas.microsoft.com/office/drawing/2014/main" id="{85C480EF-27E4-D7E0-EF87-8E672E4DD2BE}"/>
                    </a:ext>
                  </a:extLst>
                </p14:cNvPr>
                <p14:cNvContentPartPr/>
                <p14:nvPr/>
              </p14:nvContentPartPr>
              <p14:xfrm>
                <a:off x="3918338" y="3770444"/>
                <a:ext cx="102600" cy="178920"/>
              </p14:xfrm>
            </p:contentPart>
          </mc:Choice>
          <mc:Fallback xmlns="">
            <p:pic>
              <p:nvPicPr>
                <p:cNvPr id="39135" name="Freihand 39134">
                  <a:extLst>
                    <a:ext uri="{FF2B5EF4-FFF2-40B4-BE49-F238E27FC236}">
                      <a16:creationId xmlns:a16="http://schemas.microsoft.com/office/drawing/2014/main" id="{85C480EF-27E4-D7E0-EF87-8E672E4DD2B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909338" y="3761444"/>
                  <a:ext cx="120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9136" name="Freihand 39135">
                  <a:extLst>
                    <a:ext uri="{FF2B5EF4-FFF2-40B4-BE49-F238E27FC236}">
                      <a16:creationId xmlns:a16="http://schemas.microsoft.com/office/drawing/2014/main" id="{1DCB7060-F36E-D2E4-F03A-1FA47FBBE900}"/>
                    </a:ext>
                  </a:extLst>
                </p14:cNvPr>
                <p14:cNvContentPartPr/>
                <p14:nvPr/>
              </p14:nvContentPartPr>
              <p14:xfrm>
                <a:off x="4081778" y="3796724"/>
                <a:ext cx="118080" cy="117000"/>
              </p14:xfrm>
            </p:contentPart>
          </mc:Choice>
          <mc:Fallback xmlns="">
            <p:pic>
              <p:nvPicPr>
                <p:cNvPr id="39136" name="Freihand 39135">
                  <a:extLst>
                    <a:ext uri="{FF2B5EF4-FFF2-40B4-BE49-F238E27FC236}">
                      <a16:creationId xmlns:a16="http://schemas.microsoft.com/office/drawing/2014/main" id="{1DCB7060-F36E-D2E4-F03A-1FA47FBBE90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072778" y="3788084"/>
                  <a:ext cx="135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156" name="Freihand 39155">
                  <a:extLst>
                    <a:ext uri="{FF2B5EF4-FFF2-40B4-BE49-F238E27FC236}">
                      <a16:creationId xmlns:a16="http://schemas.microsoft.com/office/drawing/2014/main" id="{6AF3EC17-9C8D-F651-9DFC-5ACFF56E5CB8}"/>
                    </a:ext>
                  </a:extLst>
                </p14:cNvPr>
                <p14:cNvContentPartPr/>
                <p14:nvPr/>
              </p14:nvContentPartPr>
              <p14:xfrm>
                <a:off x="3506858" y="3464804"/>
                <a:ext cx="1927800" cy="1156320"/>
              </p14:xfrm>
            </p:contentPart>
          </mc:Choice>
          <mc:Fallback xmlns="">
            <p:pic>
              <p:nvPicPr>
                <p:cNvPr id="39156" name="Freihand 39155">
                  <a:extLst>
                    <a:ext uri="{FF2B5EF4-FFF2-40B4-BE49-F238E27FC236}">
                      <a16:creationId xmlns:a16="http://schemas.microsoft.com/office/drawing/2014/main" id="{6AF3EC17-9C8D-F651-9DFC-5ACFF56E5CB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498218" y="3456164"/>
                  <a:ext cx="1945440" cy="11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157" name="Freihand 39156">
                  <a:extLst>
                    <a:ext uri="{FF2B5EF4-FFF2-40B4-BE49-F238E27FC236}">
                      <a16:creationId xmlns:a16="http://schemas.microsoft.com/office/drawing/2014/main" id="{DD840A79-482D-E936-6838-A3CE933996B9}"/>
                    </a:ext>
                  </a:extLst>
                </p14:cNvPr>
                <p14:cNvContentPartPr/>
                <p14:nvPr/>
              </p14:nvContentPartPr>
              <p14:xfrm>
                <a:off x="5390018" y="3364364"/>
                <a:ext cx="160200" cy="159840"/>
              </p14:xfrm>
            </p:contentPart>
          </mc:Choice>
          <mc:Fallback xmlns="">
            <p:pic>
              <p:nvPicPr>
                <p:cNvPr id="39157" name="Freihand 39156">
                  <a:extLst>
                    <a:ext uri="{FF2B5EF4-FFF2-40B4-BE49-F238E27FC236}">
                      <a16:creationId xmlns:a16="http://schemas.microsoft.com/office/drawing/2014/main" id="{DD840A79-482D-E936-6838-A3CE933996B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381378" y="3355724"/>
                  <a:ext cx="177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159" name="Freihand 39158">
                  <a:extLst>
                    <a:ext uri="{FF2B5EF4-FFF2-40B4-BE49-F238E27FC236}">
                      <a16:creationId xmlns:a16="http://schemas.microsoft.com/office/drawing/2014/main" id="{6E2A60DD-2F58-F85D-3FD2-42CF988C837C}"/>
                    </a:ext>
                  </a:extLst>
                </p14:cNvPr>
                <p14:cNvContentPartPr/>
                <p14:nvPr/>
              </p14:nvContentPartPr>
              <p14:xfrm>
                <a:off x="4547258" y="4112084"/>
                <a:ext cx="19440" cy="169200"/>
              </p14:xfrm>
            </p:contentPart>
          </mc:Choice>
          <mc:Fallback xmlns="">
            <p:pic>
              <p:nvPicPr>
                <p:cNvPr id="39159" name="Freihand 39158">
                  <a:extLst>
                    <a:ext uri="{FF2B5EF4-FFF2-40B4-BE49-F238E27FC236}">
                      <a16:creationId xmlns:a16="http://schemas.microsoft.com/office/drawing/2014/main" id="{6E2A60DD-2F58-F85D-3FD2-42CF988C837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538618" y="4103444"/>
                  <a:ext cx="37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160" name="Freihand 39159">
                  <a:extLst>
                    <a:ext uri="{FF2B5EF4-FFF2-40B4-BE49-F238E27FC236}">
                      <a16:creationId xmlns:a16="http://schemas.microsoft.com/office/drawing/2014/main" id="{773E52B8-B38C-857B-B0BD-00C2DA4843BE}"/>
                    </a:ext>
                  </a:extLst>
                </p14:cNvPr>
                <p14:cNvContentPartPr/>
                <p14:nvPr/>
              </p14:nvContentPartPr>
              <p14:xfrm>
                <a:off x="4492538" y="4078604"/>
                <a:ext cx="107640" cy="202680"/>
              </p14:xfrm>
            </p:contentPart>
          </mc:Choice>
          <mc:Fallback xmlns="">
            <p:pic>
              <p:nvPicPr>
                <p:cNvPr id="39160" name="Freihand 39159">
                  <a:extLst>
                    <a:ext uri="{FF2B5EF4-FFF2-40B4-BE49-F238E27FC236}">
                      <a16:creationId xmlns:a16="http://schemas.microsoft.com/office/drawing/2014/main" id="{773E52B8-B38C-857B-B0BD-00C2DA4843B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483538" y="4069604"/>
                  <a:ext cx="125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161" name="Freihand 39160">
                  <a:extLst>
                    <a:ext uri="{FF2B5EF4-FFF2-40B4-BE49-F238E27FC236}">
                      <a16:creationId xmlns:a16="http://schemas.microsoft.com/office/drawing/2014/main" id="{29E04685-8E70-617C-D2B6-CDC7CA403B5F}"/>
                    </a:ext>
                  </a:extLst>
                </p14:cNvPr>
                <p14:cNvContentPartPr/>
                <p14:nvPr/>
              </p14:nvContentPartPr>
              <p14:xfrm>
                <a:off x="4655258" y="4137644"/>
                <a:ext cx="126720" cy="87840"/>
              </p14:xfrm>
            </p:contentPart>
          </mc:Choice>
          <mc:Fallback xmlns="">
            <p:pic>
              <p:nvPicPr>
                <p:cNvPr id="39161" name="Freihand 39160">
                  <a:extLst>
                    <a:ext uri="{FF2B5EF4-FFF2-40B4-BE49-F238E27FC236}">
                      <a16:creationId xmlns:a16="http://schemas.microsoft.com/office/drawing/2014/main" id="{29E04685-8E70-617C-D2B6-CDC7CA403B5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646258" y="4129004"/>
                  <a:ext cx="144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213" name="Freihand 39212">
                  <a:extLst>
                    <a:ext uri="{FF2B5EF4-FFF2-40B4-BE49-F238E27FC236}">
                      <a16:creationId xmlns:a16="http://schemas.microsoft.com/office/drawing/2014/main" id="{1FCAD84A-852B-CB03-B24B-05E7F02B0C13}"/>
                    </a:ext>
                  </a:extLst>
                </p14:cNvPr>
                <p14:cNvContentPartPr/>
                <p14:nvPr/>
              </p14:nvContentPartPr>
              <p14:xfrm>
                <a:off x="5664338" y="3414404"/>
                <a:ext cx="15120" cy="1642320"/>
              </p14:xfrm>
            </p:contentPart>
          </mc:Choice>
          <mc:Fallback xmlns="">
            <p:pic>
              <p:nvPicPr>
                <p:cNvPr id="39213" name="Freihand 39212">
                  <a:extLst>
                    <a:ext uri="{FF2B5EF4-FFF2-40B4-BE49-F238E27FC236}">
                      <a16:creationId xmlns:a16="http://schemas.microsoft.com/office/drawing/2014/main" id="{1FCAD84A-852B-CB03-B24B-05E7F02B0C1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655338" y="3405764"/>
                  <a:ext cx="32760" cy="16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214" name="Freihand 39213">
                  <a:extLst>
                    <a:ext uri="{FF2B5EF4-FFF2-40B4-BE49-F238E27FC236}">
                      <a16:creationId xmlns:a16="http://schemas.microsoft.com/office/drawing/2014/main" id="{42A3CE0C-5C4D-E337-EDF6-4F7E5FC00081}"/>
                    </a:ext>
                  </a:extLst>
                </p14:cNvPr>
                <p14:cNvContentPartPr/>
                <p14:nvPr/>
              </p14:nvContentPartPr>
              <p14:xfrm>
                <a:off x="5597738" y="4909844"/>
                <a:ext cx="140760" cy="228240"/>
              </p14:xfrm>
            </p:contentPart>
          </mc:Choice>
          <mc:Fallback xmlns="">
            <p:pic>
              <p:nvPicPr>
                <p:cNvPr id="39214" name="Freihand 39213">
                  <a:extLst>
                    <a:ext uri="{FF2B5EF4-FFF2-40B4-BE49-F238E27FC236}">
                      <a16:creationId xmlns:a16="http://schemas.microsoft.com/office/drawing/2014/main" id="{42A3CE0C-5C4D-E337-EDF6-4F7E5FC0008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588738" y="4900844"/>
                  <a:ext cx="158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216" name="Freihand 39215">
                  <a:extLst>
                    <a:ext uri="{FF2B5EF4-FFF2-40B4-BE49-F238E27FC236}">
                      <a16:creationId xmlns:a16="http://schemas.microsoft.com/office/drawing/2014/main" id="{6583E237-D388-878C-2DC0-D04B818EB639}"/>
                    </a:ext>
                  </a:extLst>
                </p14:cNvPr>
                <p14:cNvContentPartPr/>
                <p14:nvPr/>
              </p14:nvContentPartPr>
              <p14:xfrm>
                <a:off x="5872778" y="3408284"/>
                <a:ext cx="72000" cy="1649520"/>
              </p14:xfrm>
            </p:contentPart>
          </mc:Choice>
          <mc:Fallback xmlns="">
            <p:pic>
              <p:nvPicPr>
                <p:cNvPr id="39216" name="Freihand 39215">
                  <a:extLst>
                    <a:ext uri="{FF2B5EF4-FFF2-40B4-BE49-F238E27FC236}">
                      <a16:creationId xmlns:a16="http://schemas.microsoft.com/office/drawing/2014/main" id="{6583E237-D388-878C-2DC0-D04B818EB63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863778" y="3399644"/>
                  <a:ext cx="89640" cy="16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217" name="Freihand 39216">
                  <a:extLst>
                    <a:ext uri="{FF2B5EF4-FFF2-40B4-BE49-F238E27FC236}">
                      <a16:creationId xmlns:a16="http://schemas.microsoft.com/office/drawing/2014/main" id="{3DF32906-DB7F-0D3C-761D-15D2206AE520}"/>
                    </a:ext>
                  </a:extLst>
                </p14:cNvPr>
                <p14:cNvContentPartPr/>
                <p14:nvPr/>
              </p14:nvContentPartPr>
              <p14:xfrm>
                <a:off x="5781338" y="3284804"/>
                <a:ext cx="165600" cy="209880"/>
              </p14:xfrm>
            </p:contentPart>
          </mc:Choice>
          <mc:Fallback xmlns="">
            <p:pic>
              <p:nvPicPr>
                <p:cNvPr id="39217" name="Freihand 39216">
                  <a:extLst>
                    <a:ext uri="{FF2B5EF4-FFF2-40B4-BE49-F238E27FC236}">
                      <a16:creationId xmlns:a16="http://schemas.microsoft.com/office/drawing/2014/main" id="{3DF32906-DB7F-0D3C-761D-15D2206AE52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772698" y="3275804"/>
                  <a:ext cx="183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19" name="Freihand 39218">
                  <a:extLst>
                    <a:ext uri="{FF2B5EF4-FFF2-40B4-BE49-F238E27FC236}">
                      <a16:creationId xmlns:a16="http://schemas.microsoft.com/office/drawing/2014/main" id="{503DB519-1C6A-D289-F65E-30FCDC1504DB}"/>
                    </a:ext>
                  </a:extLst>
                </p14:cNvPr>
                <p14:cNvContentPartPr/>
                <p14:nvPr/>
              </p14:nvContentPartPr>
              <p14:xfrm>
                <a:off x="6104978" y="4030724"/>
                <a:ext cx="7560" cy="146520"/>
              </p14:xfrm>
            </p:contentPart>
          </mc:Choice>
          <mc:Fallback xmlns="">
            <p:pic>
              <p:nvPicPr>
                <p:cNvPr id="39219" name="Freihand 39218">
                  <a:extLst>
                    <a:ext uri="{FF2B5EF4-FFF2-40B4-BE49-F238E27FC236}">
                      <a16:creationId xmlns:a16="http://schemas.microsoft.com/office/drawing/2014/main" id="{503DB519-1C6A-D289-F65E-30FCDC1504D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095978" y="4021724"/>
                  <a:ext cx="25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220" name="Freihand 39219">
                  <a:extLst>
                    <a:ext uri="{FF2B5EF4-FFF2-40B4-BE49-F238E27FC236}">
                      <a16:creationId xmlns:a16="http://schemas.microsoft.com/office/drawing/2014/main" id="{93867BEF-1082-03EA-81D6-FDA36F29AE76}"/>
                    </a:ext>
                  </a:extLst>
                </p14:cNvPr>
                <p14:cNvContentPartPr/>
                <p14:nvPr/>
              </p14:nvContentPartPr>
              <p14:xfrm>
                <a:off x="6100298" y="4008404"/>
                <a:ext cx="80280" cy="23400"/>
              </p14:xfrm>
            </p:contentPart>
          </mc:Choice>
          <mc:Fallback xmlns="">
            <p:pic>
              <p:nvPicPr>
                <p:cNvPr id="39220" name="Freihand 39219">
                  <a:extLst>
                    <a:ext uri="{FF2B5EF4-FFF2-40B4-BE49-F238E27FC236}">
                      <a16:creationId xmlns:a16="http://schemas.microsoft.com/office/drawing/2014/main" id="{93867BEF-1082-03EA-81D6-FDA36F29AE7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091298" y="3999404"/>
                  <a:ext cx="97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221" name="Freihand 39220">
                  <a:extLst>
                    <a:ext uri="{FF2B5EF4-FFF2-40B4-BE49-F238E27FC236}">
                      <a16:creationId xmlns:a16="http://schemas.microsoft.com/office/drawing/2014/main" id="{1A04F371-E31E-EC5D-EE21-D4F8E4EAB027}"/>
                    </a:ext>
                  </a:extLst>
                </p14:cNvPr>
                <p14:cNvContentPartPr/>
                <p14:nvPr/>
              </p14:nvContentPartPr>
              <p14:xfrm>
                <a:off x="6115418" y="4080044"/>
                <a:ext cx="88200" cy="107640"/>
              </p14:xfrm>
            </p:contentPart>
          </mc:Choice>
          <mc:Fallback xmlns="">
            <p:pic>
              <p:nvPicPr>
                <p:cNvPr id="39221" name="Freihand 39220">
                  <a:extLst>
                    <a:ext uri="{FF2B5EF4-FFF2-40B4-BE49-F238E27FC236}">
                      <a16:creationId xmlns:a16="http://schemas.microsoft.com/office/drawing/2014/main" id="{1A04F371-E31E-EC5D-EE21-D4F8E4EAB02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106418" y="4071404"/>
                  <a:ext cx="105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222" name="Freihand 39221">
                  <a:extLst>
                    <a:ext uri="{FF2B5EF4-FFF2-40B4-BE49-F238E27FC236}">
                      <a16:creationId xmlns:a16="http://schemas.microsoft.com/office/drawing/2014/main" id="{65F23965-FC11-3249-488C-05EE839C5000}"/>
                    </a:ext>
                  </a:extLst>
                </p14:cNvPr>
                <p14:cNvContentPartPr/>
                <p14:nvPr/>
              </p14:nvContentPartPr>
              <p14:xfrm>
                <a:off x="6265898" y="4070684"/>
                <a:ext cx="113400" cy="149040"/>
              </p14:xfrm>
            </p:contentPart>
          </mc:Choice>
          <mc:Fallback xmlns="">
            <p:pic>
              <p:nvPicPr>
                <p:cNvPr id="39222" name="Freihand 39221">
                  <a:extLst>
                    <a:ext uri="{FF2B5EF4-FFF2-40B4-BE49-F238E27FC236}">
                      <a16:creationId xmlns:a16="http://schemas.microsoft.com/office/drawing/2014/main" id="{65F23965-FC11-3249-488C-05EE839C500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257258" y="4062044"/>
                  <a:ext cx="131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237" name="Freihand 39236">
                  <a:extLst>
                    <a:ext uri="{FF2B5EF4-FFF2-40B4-BE49-F238E27FC236}">
                      <a16:creationId xmlns:a16="http://schemas.microsoft.com/office/drawing/2014/main" id="{E737BF32-B328-C0AA-A562-25638A15C7FB}"/>
                    </a:ext>
                  </a:extLst>
                </p14:cNvPr>
                <p14:cNvContentPartPr/>
                <p14:nvPr/>
              </p14:nvContentPartPr>
              <p14:xfrm>
                <a:off x="6347978" y="1899164"/>
                <a:ext cx="26280" cy="192600"/>
              </p14:xfrm>
            </p:contentPart>
          </mc:Choice>
          <mc:Fallback xmlns="">
            <p:pic>
              <p:nvPicPr>
                <p:cNvPr id="39237" name="Freihand 39236">
                  <a:extLst>
                    <a:ext uri="{FF2B5EF4-FFF2-40B4-BE49-F238E27FC236}">
                      <a16:creationId xmlns:a16="http://schemas.microsoft.com/office/drawing/2014/main" id="{E737BF32-B328-C0AA-A562-25638A15C7F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338978" y="1890164"/>
                  <a:ext cx="43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238" name="Freihand 39237">
                  <a:extLst>
                    <a:ext uri="{FF2B5EF4-FFF2-40B4-BE49-F238E27FC236}">
                      <a16:creationId xmlns:a16="http://schemas.microsoft.com/office/drawing/2014/main" id="{8B8CB583-2976-5699-D34B-35AF2C7D882E}"/>
                    </a:ext>
                  </a:extLst>
                </p14:cNvPr>
                <p14:cNvContentPartPr/>
                <p14:nvPr/>
              </p14:nvContentPartPr>
              <p14:xfrm>
                <a:off x="6365618" y="1902404"/>
                <a:ext cx="139320" cy="170640"/>
              </p14:xfrm>
            </p:contentPart>
          </mc:Choice>
          <mc:Fallback xmlns="">
            <p:pic>
              <p:nvPicPr>
                <p:cNvPr id="39238" name="Freihand 39237">
                  <a:extLst>
                    <a:ext uri="{FF2B5EF4-FFF2-40B4-BE49-F238E27FC236}">
                      <a16:creationId xmlns:a16="http://schemas.microsoft.com/office/drawing/2014/main" id="{8B8CB583-2976-5699-D34B-35AF2C7D882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356618" y="1893404"/>
                  <a:ext cx="156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239" name="Freihand 39238">
                  <a:extLst>
                    <a:ext uri="{FF2B5EF4-FFF2-40B4-BE49-F238E27FC236}">
                      <a16:creationId xmlns:a16="http://schemas.microsoft.com/office/drawing/2014/main" id="{BE813F58-42E7-4DE8-EA28-3B6FE714B82B}"/>
                    </a:ext>
                  </a:extLst>
                </p14:cNvPr>
                <p14:cNvContentPartPr/>
                <p14:nvPr/>
              </p14:nvContentPartPr>
              <p14:xfrm>
                <a:off x="6600698" y="1899524"/>
                <a:ext cx="19800" cy="198720"/>
              </p14:xfrm>
            </p:contentPart>
          </mc:Choice>
          <mc:Fallback xmlns="">
            <p:pic>
              <p:nvPicPr>
                <p:cNvPr id="39239" name="Freihand 39238">
                  <a:extLst>
                    <a:ext uri="{FF2B5EF4-FFF2-40B4-BE49-F238E27FC236}">
                      <a16:creationId xmlns:a16="http://schemas.microsoft.com/office/drawing/2014/main" id="{BE813F58-42E7-4DE8-EA28-3B6FE714B82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592058" y="1890884"/>
                  <a:ext cx="37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240" name="Freihand 39239">
                  <a:extLst>
                    <a:ext uri="{FF2B5EF4-FFF2-40B4-BE49-F238E27FC236}">
                      <a16:creationId xmlns:a16="http://schemas.microsoft.com/office/drawing/2014/main" id="{483FEC70-AF16-1400-FBC4-1CD183E27AFE}"/>
                    </a:ext>
                  </a:extLst>
                </p14:cNvPr>
                <p14:cNvContentPartPr/>
                <p14:nvPr/>
              </p14:nvContentPartPr>
              <p14:xfrm>
                <a:off x="6547058" y="1886204"/>
                <a:ext cx="124560" cy="3960"/>
              </p14:xfrm>
            </p:contentPart>
          </mc:Choice>
          <mc:Fallback xmlns="">
            <p:pic>
              <p:nvPicPr>
                <p:cNvPr id="39240" name="Freihand 39239">
                  <a:extLst>
                    <a:ext uri="{FF2B5EF4-FFF2-40B4-BE49-F238E27FC236}">
                      <a16:creationId xmlns:a16="http://schemas.microsoft.com/office/drawing/2014/main" id="{483FEC70-AF16-1400-FBC4-1CD183E27AF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38418" y="1877564"/>
                  <a:ext cx="142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246" name="Freihand 39245">
                  <a:extLst>
                    <a:ext uri="{FF2B5EF4-FFF2-40B4-BE49-F238E27FC236}">
                      <a16:creationId xmlns:a16="http://schemas.microsoft.com/office/drawing/2014/main" id="{279FDF3D-8C58-C6A4-42BD-00EBC6EAE523}"/>
                    </a:ext>
                  </a:extLst>
                </p14:cNvPr>
                <p14:cNvContentPartPr/>
                <p14:nvPr/>
              </p14:nvContentPartPr>
              <p14:xfrm>
                <a:off x="6619058" y="1885124"/>
                <a:ext cx="187920" cy="254880"/>
              </p14:xfrm>
            </p:contentPart>
          </mc:Choice>
          <mc:Fallback xmlns="">
            <p:pic>
              <p:nvPicPr>
                <p:cNvPr id="39246" name="Freihand 39245">
                  <a:extLst>
                    <a:ext uri="{FF2B5EF4-FFF2-40B4-BE49-F238E27FC236}">
                      <a16:creationId xmlns:a16="http://schemas.microsoft.com/office/drawing/2014/main" id="{279FDF3D-8C58-C6A4-42BD-00EBC6EAE52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610418" y="1876484"/>
                  <a:ext cx="205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247" name="Freihand 39246">
                  <a:extLst>
                    <a:ext uri="{FF2B5EF4-FFF2-40B4-BE49-F238E27FC236}">
                      <a16:creationId xmlns:a16="http://schemas.microsoft.com/office/drawing/2014/main" id="{56C7B2EA-EF44-877A-E5F0-51674FE54928}"/>
                    </a:ext>
                  </a:extLst>
                </p14:cNvPr>
                <p14:cNvContentPartPr/>
                <p14:nvPr/>
              </p14:nvContentPartPr>
              <p14:xfrm>
                <a:off x="6676298" y="1794044"/>
                <a:ext cx="30240" cy="12240"/>
              </p14:xfrm>
            </p:contentPart>
          </mc:Choice>
          <mc:Fallback xmlns="">
            <p:pic>
              <p:nvPicPr>
                <p:cNvPr id="39247" name="Freihand 39246">
                  <a:extLst>
                    <a:ext uri="{FF2B5EF4-FFF2-40B4-BE49-F238E27FC236}">
                      <a16:creationId xmlns:a16="http://schemas.microsoft.com/office/drawing/2014/main" id="{56C7B2EA-EF44-877A-E5F0-51674FE5492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667298" y="1785044"/>
                  <a:ext cx="47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248" name="Freihand 39247">
                  <a:extLst>
                    <a:ext uri="{FF2B5EF4-FFF2-40B4-BE49-F238E27FC236}">
                      <a16:creationId xmlns:a16="http://schemas.microsoft.com/office/drawing/2014/main" id="{5619F712-9825-4AA3-4525-769EA8E57765}"/>
                    </a:ext>
                  </a:extLst>
                </p14:cNvPr>
                <p14:cNvContentPartPr/>
                <p14:nvPr/>
              </p14:nvContentPartPr>
              <p14:xfrm>
                <a:off x="6757658" y="1780364"/>
                <a:ext cx="6120" cy="12600"/>
              </p14:xfrm>
            </p:contentPart>
          </mc:Choice>
          <mc:Fallback xmlns="">
            <p:pic>
              <p:nvPicPr>
                <p:cNvPr id="39248" name="Freihand 39247">
                  <a:extLst>
                    <a:ext uri="{FF2B5EF4-FFF2-40B4-BE49-F238E27FC236}">
                      <a16:creationId xmlns:a16="http://schemas.microsoft.com/office/drawing/2014/main" id="{5619F712-9825-4AA3-4525-769EA8E5776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748658" y="1771724"/>
                  <a:ext cx="2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9249" name="Freihand 39248">
                  <a:extLst>
                    <a:ext uri="{FF2B5EF4-FFF2-40B4-BE49-F238E27FC236}">
                      <a16:creationId xmlns:a16="http://schemas.microsoft.com/office/drawing/2014/main" id="{7E1D15F0-EB4E-2939-FA6E-486D30CE27F8}"/>
                    </a:ext>
                  </a:extLst>
                </p14:cNvPr>
                <p14:cNvContentPartPr/>
                <p14:nvPr/>
              </p14:nvContentPartPr>
              <p14:xfrm>
                <a:off x="6974738" y="1930484"/>
                <a:ext cx="19800" cy="15480"/>
              </p14:xfrm>
            </p:contentPart>
          </mc:Choice>
          <mc:Fallback xmlns="">
            <p:pic>
              <p:nvPicPr>
                <p:cNvPr id="39249" name="Freihand 39248">
                  <a:extLst>
                    <a:ext uri="{FF2B5EF4-FFF2-40B4-BE49-F238E27FC236}">
                      <a16:creationId xmlns:a16="http://schemas.microsoft.com/office/drawing/2014/main" id="{7E1D15F0-EB4E-2939-FA6E-486D30CE27F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966098" y="1921844"/>
                  <a:ext cx="37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9250" name="Freihand 39249">
                  <a:extLst>
                    <a:ext uri="{FF2B5EF4-FFF2-40B4-BE49-F238E27FC236}">
                      <a16:creationId xmlns:a16="http://schemas.microsoft.com/office/drawing/2014/main" id="{BB2C4D87-25D0-FF38-5490-BB8BFBFE4E0A}"/>
                    </a:ext>
                  </a:extLst>
                </p14:cNvPr>
                <p14:cNvContentPartPr/>
                <p14:nvPr/>
              </p14:nvContentPartPr>
              <p14:xfrm>
                <a:off x="6968618" y="2074124"/>
                <a:ext cx="18000" cy="11160"/>
              </p14:xfrm>
            </p:contentPart>
          </mc:Choice>
          <mc:Fallback xmlns="">
            <p:pic>
              <p:nvPicPr>
                <p:cNvPr id="39250" name="Freihand 39249">
                  <a:extLst>
                    <a:ext uri="{FF2B5EF4-FFF2-40B4-BE49-F238E27FC236}">
                      <a16:creationId xmlns:a16="http://schemas.microsoft.com/office/drawing/2014/main" id="{BB2C4D87-25D0-FF38-5490-BB8BFBFE4E0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959978" y="2065124"/>
                  <a:ext cx="3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251" name="Freihand 39250">
                  <a:extLst>
                    <a:ext uri="{FF2B5EF4-FFF2-40B4-BE49-F238E27FC236}">
                      <a16:creationId xmlns:a16="http://schemas.microsoft.com/office/drawing/2014/main" id="{661AE40C-73D9-3F8D-B6A2-94C9DDBB54B2}"/>
                    </a:ext>
                  </a:extLst>
                </p14:cNvPr>
                <p14:cNvContentPartPr/>
                <p14:nvPr/>
              </p14:nvContentPartPr>
              <p14:xfrm>
                <a:off x="7154378" y="1823924"/>
                <a:ext cx="113040" cy="271440"/>
              </p14:xfrm>
            </p:contentPart>
          </mc:Choice>
          <mc:Fallback xmlns="">
            <p:pic>
              <p:nvPicPr>
                <p:cNvPr id="39251" name="Freihand 39250">
                  <a:extLst>
                    <a:ext uri="{FF2B5EF4-FFF2-40B4-BE49-F238E27FC236}">
                      <a16:creationId xmlns:a16="http://schemas.microsoft.com/office/drawing/2014/main" id="{661AE40C-73D9-3F8D-B6A2-94C9DDBB54B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145738" y="1815284"/>
                  <a:ext cx="130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9252" name="Freihand 39251">
                  <a:extLst>
                    <a:ext uri="{FF2B5EF4-FFF2-40B4-BE49-F238E27FC236}">
                      <a16:creationId xmlns:a16="http://schemas.microsoft.com/office/drawing/2014/main" id="{741260B0-0B77-7CB4-7658-A9E69CD3BED7}"/>
                    </a:ext>
                  </a:extLst>
                </p14:cNvPr>
                <p14:cNvContentPartPr/>
                <p14:nvPr/>
              </p14:nvContentPartPr>
              <p14:xfrm>
                <a:off x="7337618" y="1902044"/>
                <a:ext cx="130680" cy="131040"/>
              </p14:xfrm>
            </p:contentPart>
          </mc:Choice>
          <mc:Fallback xmlns="">
            <p:pic>
              <p:nvPicPr>
                <p:cNvPr id="39252" name="Freihand 39251">
                  <a:extLst>
                    <a:ext uri="{FF2B5EF4-FFF2-40B4-BE49-F238E27FC236}">
                      <a16:creationId xmlns:a16="http://schemas.microsoft.com/office/drawing/2014/main" id="{741260B0-0B77-7CB4-7658-A9E69CD3BED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328978" y="1893044"/>
                  <a:ext cx="148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9253" name="Freihand 39252">
                  <a:extLst>
                    <a:ext uri="{FF2B5EF4-FFF2-40B4-BE49-F238E27FC236}">
                      <a16:creationId xmlns:a16="http://schemas.microsoft.com/office/drawing/2014/main" id="{18995DF0-B5EE-19AF-E4F3-AFF5FC0AF022}"/>
                    </a:ext>
                  </a:extLst>
                </p14:cNvPr>
                <p14:cNvContentPartPr/>
                <p14:nvPr/>
              </p14:nvContentPartPr>
              <p14:xfrm>
                <a:off x="7431938" y="1799804"/>
                <a:ext cx="162360" cy="242280"/>
              </p14:xfrm>
            </p:contentPart>
          </mc:Choice>
          <mc:Fallback xmlns="">
            <p:pic>
              <p:nvPicPr>
                <p:cNvPr id="39253" name="Freihand 39252">
                  <a:extLst>
                    <a:ext uri="{FF2B5EF4-FFF2-40B4-BE49-F238E27FC236}">
                      <a16:creationId xmlns:a16="http://schemas.microsoft.com/office/drawing/2014/main" id="{18995DF0-B5EE-19AF-E4F3-AFF5FC0AF02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422938" y="1791164"/>
                  <a:ext cx="180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9254" name="Freihand 39253">
                  <a:extLst>
                    <a:ext uri="{FF2B5EF4-FFF2-40B4-BE49-F238E27FC236}">
                      <a16:creationId xmlns:a16="http://schemas.microsoft.com/office/drawing/2014/main" id="{F712F4B0-571B-68BF-950A-8CA0E4C37AE9}"/>
                    </a:ext>
                  </a:extLst>
                </p14:cNvPr>
                <p14:cNvContentPartPr/>
                <p14:nvPr/>
              </p14:nvContentPartPr>
              <p14:xfrm>
                <a:off x="7638938" y="1902404"/>
                <a:ext cx="84600" cy="122040"/>
              </p14:xfrm>
            </p:contentPart>
          </mc:Choice>
          <mc:Fallback xmlns="">
            <p:pic>
              <p:nvPicPr>
                <p:cNvPr id="39254" name="Freihand 39253">
                  <a:extLst>
                    <a:ext uri="{FF2B5EF4-FFF2-40B4-BE49-F238E27FC236}">
                      <a16:creationId xmlns:a16="http://schemas.microsoft.com/office/drawing/2014/main" id="{F712F4B0-571B-68BF-950A-8CA0E4C37AE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629938" y="1893404"/>
                  <a:ext cx="102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255" name="Freihand 39254">
                  <a:extLst>
                    <a:ext uri="{FF2B5EF4-FFF2-40B4-BE49-F238E27FC236}">
                      <a16:creationId xmlns:a16="http://schemas.microsoft.com/office/drawing/2014/main" id="{92CE76E9-90C5-8B70-FD5F-B0101BDDD32B}"/>
                    </a:ext>
                  </a:extLst>
                </p14:cNvPr>
                <p14:cNvContentPartPr/>
                <p14:nvPr/>
              </p14:nvContentPartPr>
              <p14:xfrm>
                <a:off x="7781138" y="1881524"/>
                <a:ext cx="136080" cy="178200"/>
              </p14:xfrm>
            </p:contentPart>
          </mc:Choice>
          <mc:Fallback xmlns="">
            <p:pic>
              <p:nvPicPr>
                <p:cNvPr id="39255" name="Freihand 39254">
                  <a:extLst>
                    <a:ext uri="{FF2B5EF4-FFF2-40B4-BE49-F238E27FC236}">
                      <a16:creationId xmlns:a16="http://schemas.microsoft.com/office/drawing/2014/main" id="{92CE76E9-90C5-8B70-FD5F-B0101BDDD32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772498" y="1872884"/>
                  <a:ext cx="15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256" name="Freihand 39255">
                  <a:extLst>
                    <a:ext uri="{FF2B5EF4-FFF2-40B4-BE49-F238E27FC236}">
                      <a16:creationId xmlns:a16="http://schemas.microsoft.com/office/drawing/2014/main" id="{D481622A-007B-0426-6EDA-F635D3905DF7}"/>
                    </a:ext>
                  </a:extLst>
                </p14:cNvPr>
                <p14:cNvContentPartPr/>
                <p14:nvPr/>
              </p14:nvContentPartPr>
              <p14:xfrm>
                <a:off x="7940978" y="1762004"/>
                <a:ext cx="81360" cy="271080"/>
              </p14:xfrm>
            </p:contentPart>
          </mc:Choice>
          <mc:Fallback xmlns="">
            <p:pic>
              <p:nvPicPr>
                <p:cNvPr id="39256" name="Freihand 39255">
                  <a:extLst>
                    <a:ext uri="{FF2B5EF4-FFF2-40B4-BE49-F238E27FC236}">
                      <a16:creationId xmlns:a16="http://schemas.microsoft.com/office/drawing/2014/main" id="{D481622A-007B-0426-6EDA-F635D3905DF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931978" y="1753004"/>
                  <a:ext cx="99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257" name="Freihand 39256">
                  <a:extLst>
                    <a:ext uri="{FF2B5EF4-FFF2-40B4-BE49-F238E27FC236}">
                      <a16:creationId xmlns:a16="http://schemas.microsoft.com/office/drawing/2014/main" id="{B33B6F92-DAF3-1E9C-3164-C8E1A44DEAE9}"/>
                    </a:ext>
                  </a:extLst>
                </p14:cNvPr>
                <p14:cNvContentPartPr/>
                <p14:nvPr/>
              </p14:nvContentPartPr>
              <p14:xfrm>
                <a:off x="8043938" y="1857404"/>
                <a:ext cx="146520" cy="154800"/>
              </p14:xfrm>
            </p:contentPart>
          </mc:Choice>
          <mc:Fallback xmlns="">
            <p:pic>
              <p:nvPicPr>
                <p:cNvPr id="39257" name="Freihand 39256">
                  <a:extLst>
                    <a:ext uri="{FF2B5EF4-FFF2-40B4-BE49-F238E27FC236}">
                      <a16:creationId xmlns:a16="http://schemas.microsoft.com/office/drawing/2014/main" id="{B33B6F92-DAF3-1E9C-3164-C8E1A44DEAE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035298" y="1848404"/>
                  <a:ext cx="164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258" name="Freihand 39257">
                  <a:extLst>
                    <a:ext uri="{FF2B5EF4-FFF2-40B4-BE49-F238E27FC236}">
                      <a16:creationId xmlns:a16="http://schemas.microsoft.com/office/drawing/2014/main" id="{72C11AED-5C39-3AC1-D234-DA046F71E98E}"/>
                    </a:ext>
                  </a:extLst>
                </p14:cNvPr>
                <p14:cNvContentPartPr/>
                <p14:nvPr/>
              </p14:nvContentPartPr>
              <p14:xfrm>
                <a:off x="7785458" y="1778924"/>
                <a:ext cx="149400" cy="5040"/>
              </p14:xfrm>
            </p:contentPart>
          </mc:Choice>
          <mc:Fallback xmlns="">
            <p:pic>
              <p:nvPicPr>
                <p:cNvPr id="39258" name="Freihand 39257">
                  <a:extLst>
                    <a:ext uri="{FF2B5EF4-FFF2-40B4-BE49-F238E27FC236}">
                      <a16:creationId xmlns:a16="http://schemas.microsoft.com/office/drawing/2014/main" id="{72C11AED-5C39-3AC1-D234-DA046F71E98E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776818" y="1769924"/>
                  <a:ext cx="167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259" name="Freihand 39258">
                  <a:extLst>
                    <a:ext uri="{FF2B5EF4-FFF2-40B4-BE49-F238E27FC236}">
                      <a16:creationId xmlns:a16="http://schemas.microsoft.com/office/drawing/2014/main" id="{648808FF-D594-2F4B-B2CF-FC2C2AB97D4A}"/>
                    </a:ext>
                  </a:extLst>
                </p14:cNvPr>
                <p14:cNvContentPartPr/>
                <p14:nvPr/>
              </p14:nvContentPartPr>
              <p14:xfrm>
                <a:off x="8251298" y="1926524"/>
                <a:ext cx="118440" cy="41040"/>
              </p14:xfrm>
            </p:contentPart>
          </mc:Choice>
          <mc:Fallback xmlns="">
            <p:pic>
              <p:nvPicPr>
                <p:cNvPr id="39259" name="Freihand 39258">
                  <a:extLst>
                    <a:ext uri="{FF2B5EF4-FFF2-40B4-BE49-F238E27FC236}">
                      <a16:creationId xmlns:a16="http://schemas.microsoft.com/office/drawing/2014/main" id="{648808FF-D594-2F4B-B2CF-FC2C2AB97D4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242658" y="1917524"/>
                  <a:ext cx="136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260" name="Freihand 39259">
                  <a:extLst>
                    <a:ext uri="{FF2B5EF4-FFF2-40B4-BE49-F238E27FC236}">
                      <a16:creationId xmlns:a16="http://schemas.microsoft.com/office/drawing/2014/main" id="{587D991E-FF8A-2233-7509-024252DA03B1}"/>
                    </a:ext>
                  </a:extLst>
                </p14:cNvPr>
                <p14:cNvContentPartPr/>
                <p14:nvPr/>
              </p14:nvContentPartPr>
              <p14:xfrm>
                <a:off x="7217378" y="2203724"/>
                <a:ext cx="172800" cy="204120"/>
              </p14:xfrm>
            </p:contentPart>
          </mc:Choice>
          <mc:Fallback xmlns="">
            <p:pic>
              <p:nvPicPr>
                <p:cNvPr id="39260" name="Freihand 39259">
                  <a:extLst>
                    <a:ext uri="{FF2B5EF4-FFF2-40B4-BE49-F238E27FC236}">
                      <a16:creationId xmlns:a16="http://schemas.microsoft.com/office/drawing/2014/main" id="{587D991E-FF8A-2233-7509-024252DA03B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208738" y="2194724"/>
                  <a:ext cx="190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261" name="Freihand 39260">
                  <a:extLst>
                    <a:ext uri="{FF2B5EF4-FFF2-40B4-BE49-F238E27FC236}">
                      <a16:creationId xmlns:a16="http://schemas.microsoft.com/office/drawing/2014/main" id="{98B40AAD-1890-9A2B-1E97-C436756A0BB3}"/>
                    </a:ext>
                  </a:extLst>
                </p14:cNvPr>
                <p14:cNvContentPartPr/>
                <p14:nvPr/>
              </p14:nvContentPartPr>
              <p14:xfrm>
                <a:off x="7361738" y="2303084"/>
                <a:ext cx="116280" cy="80640"/>
              </p14:xfrm>
            </p:contentPart>
          </mc:Choice>
          <mc:Fallback xmlns="">
            <p:pic>
              <p:nvPicPr>
                <p:cNvPr id="39261" name="Freihand 39260">
                  <a:extLst>
                    <a:ext uri="{FF2B5EF4-FFF2-40B4-BE49-F238E27FC236}">
                      <a16:creationId xmlns:a16="http://schemas.microsoft.com/office/drawing/2014/main" id="{98B40AAD-1890-9A2B-1E97-C436756A0BB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353098" y="2294084"/>
                  <a:ext cx="133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262" name="Freihand 39261">
                  <a:extLst>
                    <a:ext uri="{FF2B5EF4-FFF2-40B4-BE49-F238E27FC236}">
                      <a16:creationId xmlns:a16="http://schemas.microsoft.com/office/drawing/2014/main" id="{C641F725-C6B6-319C-A8DD-E36AF09A2929}"/>
                    </a:ext>
                  </a:extLst>
                </p14:cNvPr>
                <p14:cNvContentPartPr/>
                <p14:nvPr/>
              </p14:nvContentPartPr>
              <p14:xfrm>
                <a:off x="7535618" y="2295164"/>
                <a:ext cx="403560" cy="270720"/>
              </p14:xfrm>
            </p:contentPart>
          </mc:Choice>
          <mc:Fallback xmlns="">
            <p:pic>
              <p:nvPicPr>
                <p:cNvPr id="39262" name="Freihand 39261">
                  <a:extLst>
                    <a:ext uri="{FF2B5EF4-FFF2-40B4-BE49-F238E27FC236}">
                      <a16:creationId xmlns:a16="http://schemas.microsoft.com/office/drawing/2014/main" id="{C641F725-C6B6-319C-A8DD-E36AF09A292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526978" y="2286524"/>
                  <a:ext cx="421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263" name="Freihand 39262">
                  <a:extLst>
                    <a:ext uri="{FF2B5EF4-FFF2-40B4-BE49-F238E27FC236}">
                      <a16:creationId xmlns:a16="http://schemas.microsoft.com/office/drawing/2014/main" id="{E84EFF60-F549-F7EE-BF57-BAAD6ED854AB}"/>
                    </a:ext>
                  </a:extLst>
                </p14:cNvPr>
                <p14:cNvContentPartPr/>
                <p14:nvPr/>
              </p14:nvContentPartPr>
              <p14:xfrm>
                <a:off x="7969418" y="2279684"/>
                <a:ext cx="285840" cy="288000"/>
              </p14:xfrm>
            </p:contentPart>
          </mc:Choice>
          <mc:Fallback xmlns="">
            <p:pic>
              <p:nvPicPr>
                <p:cNvPr id="39263" name="Freihand 39262">
                  <a:extLst>
                    <a:ext uri="{FF2B5EF4-FFF2-40B4-BE49-F238E27FC236}">
                      <a16:creationId xmlns:a16="http://schemas.microsoft.com/office/drawing/2014/main" id="{E84EFF60-F549-F7EE-BF57-BAAD6ED854A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960418" y="2271044"/>
                  <a:ext cx="303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264" name="Freihand 39263">
                  <a:extLst>
                    <a:ext uri="{FF2B5EF4-FFF2-40B4-BE49-F238E27FC236}">
                      <a16:creationId xmlns:a16="http://schemas.microsoft.com/office/drawing/2014/main" id="{5CC2F102-342B-151B-805B-00352FFA2182}"/>
                    </a:ext>
                  </a:extLst>
                </p14:cNvPr>
                <p14:cNvContentPartPr/>
                <p14:nvPr/>
              </p14:nvContentPartPr>
              <p14:xfrm>
                <a:off x="7133858" y="2254484"/>
                <a:ext cx="158760" cy="52560"/>
              </p14:xfrm>
            </p:contentPart>
          </mc:Choice>
          <mc:Fallback xmlns="">
            <p:pic>
              <p:nvPicPr>
                <p:cNvPr id="39264" name="Freihand 39263">
                  <a:extLst>
                    <a:ext uri="{FF2B5EF4-FFF2-40B4-BE49-F238E27FC236}">
                      <a16:creationId xmlns:a16="http://schemas.microsoft.com/office/drawing/2014/main" id="{5CC2F102-342B-151B-805B-00352FFA218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124858" y="2245844"/>
                  <a:ext cx="176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268" name="Freihand 39267">
                  <a:extLst>
                    <a:ext uri="{FF2B5EF4-FFF2-40B4-BE49-F238E27FC236}">
                      <a16:creationId xmlns:a16="http://schemas.microsoft.com/office/drawing/2014/main" id="{386A1BA6-0883-1C71-DFEC-054984666413}"/>
                    </a:ext>
                  </a:extLst>
                </p14:cNvPr>
                <p14:cNvContentPartPr/>
                <p14:nvPr/>
              </p14:nvContentPartPr>
              <p14:xfrm>
                <a:off x="6596738" y="2860004"/>
                <a:ext cx="6480" cy="151560"/>
              </p14:xfrm>
            </p:contentPart>
          </mc:Choice>
          <mc:Fallback xmlns="">
            <p:pic>
              <p:nvPicPr>
                <p:cNvPr id="39268" name="Freihand 39267">
                  <a:extLst>
                    <a:ext uri="{FF2B5EF4-FFF2-40B4-BE49-F238E27FC236}">
                      <a16:creationId xmlns:a16="http://schemas.microsoft.com/office/drawing/2014/main" id="{386A1BA6-0883-1C71-DFEC-05498466641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587738" y="2851004"/>
                  <a:ext cx="24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269" name="Freihand 39268">
                  <a:extLst>
                    <a:ext uri="{FF2B5EF4-FFF2-40B4-BE49-F238E27FC236}">
                      <a16:creationId xmlns:a16="http://schemas.microsoft.com/office/drawing/2014/main" id="{95C871A5-2A8E-708E-8060-1329EE84C0D2}"/>
                    </a:ext>
                  </a:extLst>
                </p14:cNvPr>
                <p14:cNvContentPartPr/>
                <p14:nvPr/>
              </p14:nvContentPartPr>
              <p14:xfrm>
                <a:off x="6597098" y="2781524"/>
                <a:ext cx="127440" cy="29880"/>
              </p14:xfrm>
            </p:contentPart>
          </mc:Choice>
          <mc:Fallback xmlns="">
            <p:pic>
              <p:nvPicPr>
                <p:cNvPr id="39269" name="Freihand 39268">
                  <a:extLst>
                    <a:ext uri="{FF2B5EF4-FFF2-40B4-BE49-F238E27FC236}">
                      <a16:creationId xmlns:a16="http://schemas.microsoft.com/office/drawing/2014/main" id="{95C871A5-2A8E-708E-8060-1329EE84C0D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588458" y="2772524"/>
                  <a:ext cx="145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270" name="Freihand 39269">
                  <a:extLst>
                    <a:ext uri="{FF2B5EF4-FFF2-40B4-BE49-F238E27FC236}">
                      <a16:creationId xmlns:a16="http://schemas.microsoft.com/office/drawing/2014/main" id="{C68C696E-5525-EDB4-27E5-2416ED9942CB}"/>
                    </a:ext>
                  </a:extLst>
                </p14:cNvPr>
                <p14:cNvContentPartPr/>
                <p14:nvPr/>
              </p14:nvContentPartPr>
              <p14:xfrm>
                <a:off x="6599258" y="2829404"/>
                <a:ext cx="141120" cy="171000"/>
              </p14:xfrm>
            </p:contentPart>
          </mc:Choice>
          <mc:Fallback xmlns="">
            <p:pic>
              <p:nvPicPr>
                <p:cNvPr id="39270" name="Freihand 39269">
                  <a:extLst>
                    <a:ext uri="{FF2B5EF4-FFF2-40B4-BE49-F238E27FC236}">
                      <a16:creationId xmlns:a16="http://schemas.microsoft.com/office/drawing/2014/main" id="{C68C696E-5525-EDB4-27E5-2416ED9942C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590258" y="2820764"/>
                  <a:ext cx="158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271" name="Freihand 39270">
                  <a:extLst>
                    <a:ext uri="{FF2B5EF4-FFF2-40B4-BE49-F238E27FC236}">
                      <a16:creationId xmlns:a16="http://schemas.microsoft.com/office/drawing/2014/main" id="{044B150C-8C04-23DD-83D8-C81BF578A206}"/>
                    </a:ext>
                  </a:extLst>
                </p14:cNvPr>
                <p14:cNvContentPartPr/>
                <p14:nvPr/>
              </p14:nvContentPartPr>
              <p14:xfrm>
                <a:off x="6800498" y="2900684"/>
                <a:ext cx="224280" cy="110880"/>
              </p14:xfrm>
            </p:contentPart>
          </mc:Choice>
          <mc:Fallback xmlns="">
            <p:pic>
              <p:nvPicPr>
                <p:cNvPr id="39271" name="Freihand 39270">
                  <a:extLst>
                    <a:ext uri="{FF2B5EF4-FFF2-40B4-BE49-F238E27FC236}">
                      <a16:creationId xmlns:a16="http://schemas.microsoft.com/office/drawing/2014/main" id="{044B150C-8C04-23DD-83D8-C81BF578A20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791498" y="2891684"/>
                  <a:ext cx="241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9272" name="Freihand 39271">
                  <a:extLst>
                    <a:ext uri="{FF2B5EF4-FFF2-40B4-BE49-F238E27FC236}">
                      <a16:creationId xmlns:a16="http://schemas.microsoft.com/office/drawing/2014/main" id="{E2F85722-93D7-D3D7-F19A-DF441337A696}"/>
                    </a:ext>
                  </a:extLst>
                </p14:cNvPr>
                <p14:cNvContentPartPr/>
                <p14:nvPr/>
              </p14:nvContentPartPr>
              <p14:xfrm>
                <a:off x="7012178" y="3005444"/>
                <a:ext cx="15840" cy="4320"/>
              </p14:xfrm>
            </p:contentPart>
          </mc:Choice>
          <mc:Fallback xmlns="">
            <p:pic>
              <p:nvPicPr>
                <p:cNvPr id="39272" name="Freihand 39271">
                  <a:extLst>
                    <a:ext uri="{FF2B5EF4-FFF2-40B4-BE49-F238E27FC236}">
                      <a16:creationId xmlns:a16="http://schemas.microsoft.com/office/drawing/2014/main" id="{E2F85722-93D7-D3D7-F19A-DF441337A69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003178" y="2996444"/>
                  <a:ext cx="33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9273" name="Freihand 39272">
                  <a:extLst>
                    <a:ext uri="{FF2B5EF4-FFF2-40B4-BE49-F238E27FC236}">
                      <a16:creationId xmlns:a16="http://schemas.microsoft.com/office/drawing/2014/main" id="{4CFF7826-5D64-9C71-E36C-F604617FE0AE}"/>
                    </a:ext>
                  </a:extLst>
                </p14:cNvPr>
                <p14:cNvContentPartPr/>
                <p14:nvPr/>
              </p14:nvContentPartPr>
              <p14:xfrm>
                <a:off x="7278218" y="2780804"/>
                <a:ext cx="129240" cy="190800"/>
              </p14:xfrm>
            </p:contentPart>
          </mc:Choice>
          <mc:Fallback xmlns="">
            <p:pic>
              <p:nvPicPr>
                <p:cNvPr id="39273" name="Freihand 39272">
                  <a:extLst>
                    <a:ext uri="{FF2B5EF4-FFF2-40B4-BE49-F238E27FC236}">
                      <a16:creationId xmlns:a16="http://schemas.microsoft.com/office/drawing/2014/main" id="{4CFF7826-5D64-9C71-E36C-F604617FE0AE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269578" y="2772164"/>
                  <a:ext cx="146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9274" name="Freihand 39273">
                  <a:extLst>
                    <a:ext uri="{FF2B5EF4-FFF2-40B4-BE49-F238E27FC236}">
                      <a16:creationId xmlns:a16="http://schemas.microsoft.com/office/drawing/2014/main" id="{6BF58086-AD7E-8670-FEF4-06C187C84345}"/>
                    </a:ext>
                  </a:extLst>
                </p14:cNvPr>
                <p14:cNvContentPartPr/>
                <p14:nvPr/>
              </p14:nvContentPartPr>
              <p14:xfrm>
                <a:off x="7288658" y="2877284"/>
                <a:ext cx="132840" cy="116280"/>
              </p14:xfrm>
            </p:contentPart>
          </mc:Choice>
          <mc:Fallback xmlns="">
            <p:pic>
              <p:nvPicPr>
                <p:cNvPr id="39274" name="Freihand 39273">
                  <a:extLst>
                    <a:ext uri="{FF2B5EF4-FFF2-40B4-BE49-F238E27FC236}">
                      <a16:creationId xmlns:a16="http://schemas.microsoft.com/office/drawing/2014/main" id="{6BF58086-AD7E-8670-FEF4-06C187C8434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279658" y="2868644"/>
                  <a:ext cx="150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9275" name="Freihand 39274">
                  <a:extLst>
                    <a:ext uri="{FF2B5EF4-FFF2-40B4-BE49-F238E27FC236}">
                      <a16:creationId xmlns:a16="http://schemas.microsoft.com/office/drawing/2014/main" id="{11BEED42-CC03-FFBC-C889-C46B5176A0A3}"/>
                    </a:ext>
                  </a:extLst>
                </p14:cNvPr>
                <p14:cNvContentPartPr/>
                <p14:nvPr/>
              </p14:nvContentPartPr>
              <p14:xfrm>
                <a:off x="7432658" y="2869724"/>
                <a:ext cx="104760" cy="125280"/>
              </p14:xfrm>
            </p:contentPart>
          </mc:Choice>
          <mc:Fallback xmlns="">
            <p:pic>
              <p:nvPicPr>
                <p:cNvPr id="39275" name="Freihand 39274">
                  <a:extLst>
                    <a:ext uri="{FF2B5EF4-FFF2-40B4-BE49-F238E27FC236}">
                      <a16:creationId xmlns:a16="http://schemas.microsoft.com/office/drawing/2014/main" id="{11BEED42-CC03-FFBC-C889-C46B5176A0A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423658" y="2860724"/>
                  <a:ext cx="122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9276" name="Freihand 39275">
                  <a:extLst>
                    <a:ext uri="{FF2B5EF4-FFF2-40B4-BE49-F238E27FC236}">
                      <a16:creationId xmlns:a16="http://schemas.microsoft.com/office/drawing/2014/main" id="{E51F5BCE-E7E0-ED47-D531-FF1D87439332}"/>
                    </a:ext>
                  </a:extLst>
                </p14:cNvPr>
                <p14:cNvContentPartPr/>
                <p14:nvPr/>
              </p14:nvContentPartPr>
              <p14:xfrm>
                <a:off x="7565498" y="2889884"/>
                <a:ext cx="97200" cy="217440"/>
              </p14:xfrm>
            </p:contentPart>
          </mc:Choice>
          <mc:Fallback xmlns="">
            <p:pic>
              <p:nvPicPr>
                <p:cNvPr id="39276" name="Freihand 39275">
                  <a:extLst>
                    <a:ext uri="{FF2B5EF4-FFF2-40B4-BE49-F238E27FC236}">
                      <a16:creationId xmlns:a16="http://schemas.microsoft.com/office/drawing/2014/main" id="{E51F5BCE-E7E0-ED47-D531-FF1D8743933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556858" y="2880884"/>
                  <a:ext cx="114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9277" name="Freihand 39276">
                  <a:extLst>
                    <a:ext uri="{FF2B5EF4-FFF2-40B4-BE49-F238E27FC236}">
                      <a16:creationId xmlns:a16="http://schemas.microsoft.com/office/drawing/2014/main" id="{D9075ED0-8435-AEE8-3F97-022750676C27}"/>
                    </a:ext>
                  </a:extLst>
                </p14:cNvPr>
                <p14:cNvContentPartPr/>
                <p14:nvPr/>
              </p14:nvContentPartPr>
              <p14:xfrm>
                <a:off x="7669538" y="2789084"/>
                <a:ext cx="232560" cy="194760"/>
              </p14:xfrm>
            </p:contentPart>
          </mc:Choice>
          <mc:Fallback xmlns="">
            <p:pic>
              <p:nvPicPr>
                <p:cNvPr id="39277" name="Freihand 39276">
                  <a:extLst>
                    <a:ext uri="{FF2B5EF4-FFF2-40B4-BE49-F238E27FC236}">
                      <a16:creationId xmlns:a16="http://schemas.microsoft.com/office/drawing/2014/main" id="{D9075ED0-8435-AEE8-3F97-022750676C2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660538" y="2780084"/>
                  <a:ext cx="250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9278" name="Freihand 39277">
                  <a:extLst>
                    <a:ext uri="{FF2B5EF4-FFF2-40B4-BE49-F238E27FC236}">
                      <a16:creationId xmlns:a16="http://schemas.microsoft.com/office/drawing/2014/main" id="{CCC2716A-DA11-D914-AFE4-07EA1A7494A1}"/>
                    </a:ext>
                  </a:extLst>
                </p14:cNvPr>
                <p14:cNvContentPartPr/>
                <p14:nvPr/>
              </p14:nvContentPartPr>
              <p14:xfrm>
                <a:off x="7877618" y="2849924"/>
                <a:ext cx="143280" cy="104400"/>
              </p14:xfrm>
            </p:contentPart>
          </mc:Choice>
          <mc:Fallback xmlns="">
            <p:pic>
              <p:nvPicPr>
                <p:cNvPr id="39278" name="Freihand 39277">
                  <a:extLst>
                    <a:ext uri="{FF2B5EF4-FFF2-40B4-BE49-F238E27FC236}">
                      <a16:creationId xmlns:a16="http://schemas.microsoft.com/office/drawing/2014/main" id="{CCC2716A-DA11-D914-AFE4-07EA1A7494A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868978" y="2840924"/>
                  <a:ext cx="160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9281" name="Freihand 39280">
                  <a:extLst>
                    <a:ext uri="{FF2B5EF4-FFF2-40B4-BE49-F238E27FC236}">
                      <a16:creationId xmlns:a16="http://schemas.microsoft.com/office/drawing/2014/main" id="{F68D7CFD-EFF3-C70B-F1D8-BC1931B4F8D1}"/>
                    </a:ext>
                  </a:extLst>
                </p14:cNvPr>
                <p14:cNvContentPartPr/>
                <p14:nvPr/>
              </p14:nvContentPartPr>
              <p14:xfrm>
                <a:off x="6649658" y="3376244"/>
                <a:ext cx="45360" cy="118440"/>
              </p14:xfrm>
            </p:contentPart>
          </mc:Choice>
          <mc:Fallback xmlns="">
            <p:pic>
              <p:nvPicPr>
                <p:cNvPr id="39281" name="Freihand 39280">
                  <a:extLst>
                    <a:ext uri="{FF2B5EF4-FFF2-40B4-BE49-F238E27FC236}">
                      <a16:creationId xmlns:a16="http://schemas.microsoft.com/office/drawing/2014/main" id="{F68D7CFD-EFF3-C70B-F1D8-BC1931B4F8D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641018" y="3367604"/>
                  <a:ext cx="63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9282" name="Freihand 39281">
                  <a:extLst>
                    <a:ext uri="{FF2B5EF4-FFF2-40B4-BE49-F238E27FC236}">
                      <a16:creationId xmlns:a16="http://schemas.microsoft.com/office/drawing/2014/main" id="{6E3EC8DF-E528-AE07-9159-7628252538C7}"/>
                    </a:ext>
                  </a:extLst>
                </p14:cNvPr>
                <p14:cNvContentPartPr/>
                <p14:nvPr/>
              </p14:nvContentPartPr>
              <p14:xfrm>
                <a:off x="6594578" y="3320084"/>
                <a:ext cx="133560" cy="189360"/>
              </p14:xfrm>
            </p:contentPart>
          </mc:Choice>
          <mc:Fallback xmlns="">
            <p:pic>
              <p:nvPicPr>
                <p:cNvPr id="39282" name="Freihand 39281">
                  <a:extLst>
                    <a:ext uri="{FF2B5EF4-FFF2-40B4-BE49-F238E27FC236}">
                      <a16:creationId xmlns:a16="http://schemas.microsoft.com/office/drawing/2014/main" id="{6E3EC8DF-E528-AE07-9159-7628252538C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585938" y="3311444"/>
                  <a:ext cx="151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9283" name="Freihand 39282">
                  <a:extLst>
                    <a:ext uri="{FF2B5EF4-FFF2-40B4-BE49-F238E27FC236}">
                      <a16:creationId xmlns:a16="http://schemas.microsoft.com/office/drawing/2014/main" id="{D5DF85D9-AEAF-B378-89ED-455703628A37}"/>
                    </a:ext>
                  </a:extLst>
                </p14:cNvPr>
                <p14:cNvContentPartPr/>
                <p14:nvPr/>
              </p14:nvContentPartPr>
              <p14:xfrm>
                <a:off x="6749018" y="3415124"/>
                <a:ext cx="180000" cy="51840"/>
              </p14:xfrm>
            </p:contentPart>
          </mc:Choice>
          <mc:Fallback xmlns="">
            <p:pic>
              <p:nvPicPr>
                <p:cNvPr id="39283" name="Freihand 39282">
                  <a:extLst>
                    <a:ext uri="{FF2B5EF4-FFF2-40B4-BE49-F238E27FC236}">
                      <a16:creationId xmlns:a16="http://schemas.microsoft.com/office/drawing/2014/main" id="{D5DF85D9-AEAF-B378-89ED-455703628A3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740018" y="3406124"/>
                  <a:ext cx="197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9284" name="Freihand 39283">
                  <a:extLst>
                    <a:ext uri="{FF2B5EF4-FFF2-40B4-BE49-F238E27FC236}">
                      <a16:creationId xmlns:a16="http://schemas.microsoft.com/office/drawing/2014/main" id="{32AABE2D-2AE1-4FA5-AD9B-CCF66D7A7E1E}"/>
                    </a:ext>
                  </a:extLst>
                </p14:cNvPr>
                <p14:cNvContentPartPr/>
                <p14:nvPr/>
              </p14:nvContentPartPr>
              <p14:xfrm>
                <a:off x="7020818" y="3395324"/>
                <a:ext cx="24480" cy="69480"/>
              </p14:xfrm>
            </p:contentPart>
          </mc:Choice>
          <mc:Fallback xmlns="">
            <p:pic>
              <p:nvPicPr>
                <p:cNvPr id="39284" name="Freihand 39283">
                  <a:extLst>
                    <a:ext uri="{FF2B5EF4-FFF2-40B4-BE49-F238E27FC236}">
                      <a16:creationId xmlns:a16="http://schemas.microsoft.com/office/drawing/2014/main" id="{32AABE2D-2AE1-4FA5-AD9B-CCF66D7A7E1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011818" y="3386684"/>
                  <a:ext cx="42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9285" name="Freihand 39284">
                  <a:extLst>
                    <a:ext uri="{FF2B5EF4-FFF2-40B4-BE49-F238E27FC236}">
                      <a16:creationId xmlns:a16="http://schemas.microsoft.com/office/drawing/2014/main" id="{EC9E51DA-CF6F-AADA-542F-314738AA3A4B}"/>
                    </a:ext>
                  </a:extLst>
                </p14:cNvPr>
                <p14:cNvContentPartPr/>
                <p14:nvPr/>
              </p14:nvContentPartPr>
              <p14:xfrm>
                <a:off x="7352738" y="3309284"/>
                <a:ext cx="12600" cy="175680"/>
              </p14:xfrm>
            </p:contentPart>
          </mc:Choice>
          <mc:Fallback xmlns="">
            <p:pic>
              <p:nvPicPr>
                <p:cNvPr id="39285" name="Freihand 39284">
                  <a:extLst>
                    <a:ext uri="{FF2B5EF4-FFF2-40B4-BE49-F238E27FC236}">
                      <a16:creationId xmlns:a16="http://schemas.microsoft.com/office/drawing/2014/main" id="{EC9E51DA-CF6F-AADA-542F-314738AA3A4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43738" y="3300284"/>
                  <a:ext cx="30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9286" name="Freihand 39285">
                  <a:extLst>
                    <a:ext uri="{FF2B5EF4-FFF2-40B4-BE49-F238E27FC236}">
                      <a16:creationId xmlns:a16="http://schemas.microsoft.com/office/drawing/2014/main" id="{142D8267-2764-7E5C-13C3-FF9A74247F63}"/>
                    </a:ext>
                  </a:extLst>
                </p14:cNvPr>
                <p14:cNvContentPartPr/>
                <p14:nvPr/>
              </p14:nvContentPartPr>
              <p14:xfrm>
                <a:off x="7283258" y="3285164"/>
                <a:ext cx="153720" cy="185040"/>
              </p14:xfrm>
            </p:contentPart>
          </mc:Choice>
          <mc:Fallback xmlns="">
            <p:pic>
              <p:nvPicPr>
                <p:cNvPr id="39286" name="Freihand 39285">
                  <a:extLst>
                    <a:ext uri="{FF2B5EF4-FFF2-40B4-BE49-F238E27FC236}">
                      <a16:creationId xmlns:a16="http://schemas.microsoft.com/office/drawing/2014/main" id="{142D8267-2764-7E5C-13C3-FF9A74247F6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274618" y="3276164"/>
                  <a:ext cx="171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9287" name="Freihand 39286">
                  <a:extLst>
                    <a:ext uri="{FF2B5EF4-FFF2-40B4-BE49-F238E27FC236}">
                      <a16:creationId xmlns:a16="http://schemas.microsoft.com/office/drawing/2014/main" id="{D76F13D5-0493-3841-659A-CDD722B93055}"/>
                    </a:ext>
                  </a:extLst>
                </p14:cNvPr>
                <p14:cNvContentPartPr/>
                <p14:nvPr/>
              </p14:nvContentPartPr>
              <p14:xfrm>
                <a:off x="7455698" y="3418364"/>
                <a:ext cx="146160" cy="39960"/>
              </p14:xfrm>
            </p:contentPart>
          </mc:Choice>
          <mc:Fallback xmlns="">
            <p:pic>
              <p:nvPicPr>
                <p:cNvPr id="39287" name="Freihand 39286">
                  <a:extLst>
                    <a:ext uri="{FF2B5EF4-FFF2-40B4-BE49-F238E27FC236}">
                      <a16:creationId xmlns:a16="http://schemas.microsoft.com/office/drawing/2014/main" id="{D76F13D5-0493-3841-659A-CDD722B9305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446698" y="3409724"/>
                  <a:ext cx="163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9288" name="Freihand 39287">
                  <a:extLst>
                    <a:ext uri="{FF2B5EF4-FFF2-40B4-BE49-F238E27FC236}">
                      <a16:creationId xmlns:a16="http://schemas.microsoft.com/office/drawing/2014/main" id="{E734B062-4BB0-2C65-9707-71AEBA873922}"/>
                    </a:ext>
                  </a:extLst>
                </p14:cNvPr>
                <p14:cNvContentPartPr/>
                <p14:nvPr/>
              </p14:nvContentPartPr>
              <p14:xfrm>
                <a:off x="7659458" y="3390644"/>
                <a:ext cx="111600" cy="185400"/>
              </p14:xfrm>
            </p:contentPart>
          </mc:Choice>
          <mc:Fallback xmlns="">
            <p:pic>
              <p:nvPicPr>
                <p:cNvPr id="39288" name="Freihand 39287">
                  <a:extLst>
                    <a:ext uri="{FF2B5EF4-FFF2-40B4-BE49-F238E27FC236}">
                      <a16:creationId xmlns:a16="http://schemas.microsoft.com/office/drawing/2014/main" id="{E734B062-4BB0-2C65-9707-71AEBA87392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650458" y="3382004"/>
                  <a:ext cx="129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9289" name="Freihand 39288">
                  <a:extLst>
                    <a:ext uri="{FF2B5EF4-FFF2-40B4-BE49-F238E27FC236}">
                      <a16:creationId xmlns:a16="http://schemas.microsoft.com/office/drawing/2014/main" id="{B230A63F-1380-B8AA-DE11-E7D68A7A374B}"/>
                    </a:ext>
                  </a:extLst>
                </p14:cNvPr>
                <p14:cNvContentPartPr/>
                <p14:nvPr/>
              </p14:nvContentPartPr>
              <p14:xfrm>
                <a:off x="7786178" y="3248084"/>
                <a:ext cx="362520" cy="195840"/>
              </p14:xfrm>
            </p:contentPart>
          </mc:Choice>
          <mc:Fallback xmlns="">
            <p:pic>
              <p:nvPicPr>
                <p:cNvPr id="39289" name="Freihand 39288">
                  <a:extLst>
                    <a:ext uri="{FF2B5EF4-FFF2-40B4-BE49-F238E27FC236}">
                      <a16:creationId xmlns:a16="http://schemas.microsoft.com/office/drawing/2014/main" id="{B230A63F-1380-B8AA-DE11-E7D68A7A374B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777538" y="3239444"/>
                  <a:ext cx="380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9294" name="Freihand 39293">
                  <a:extLst>
                    <a:ext uri="{FF2B5EF4-FFF2-40B4-BE49-F238E27FC236}">
                      <a16:creationId xmlns:a16="http://schemas.microsoft.com/office/drawing/2014/main" id="{E9DDBBC4-5E64-850C-74D5-EF911F8E6619}"/>
                    </a:ext>
                  </a:extLst>
                </p14:cNvPr>
                <p14:cNvContentPartPr/>
                <p14:nvPr/>
              </p14:nvContentPartPr>
              <p14:xfrm>
                <a:off x="6108938" y="4295684"/>
                <a:ext cx="267480" cy="47160"/>
              </p14:xfrm>
            </p:contentPart>
          </mc:Choice>
          <mc:Fallback xmlns="">
            <p:pic>
              <p:nvPicPr>
                <p:cNvPr id="39294" name="Freihand 39293">
                  <a:extLst>
                    <a:ext uri="{FF2B5EF4-FFF2-40B4-BE49-F238E27FC236}">
                      <a16:creationId xmlns:a16="http://schemas.microsoft.com/office/drawing/2014/main" id="{E9DDBBC4-5E64-850C-74D5-EF911F8E661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100298" y="4287044"/>
                  <a:ext cx="285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39224" name="Freihand 39223">
                  <a:extLst>
                    <a:ext uri="{FF2B5EF4-FFF2-40B4-BE49-F238E27FC236}">
                      <a16:creationId xmlns:a16="http://schemas.microsoft.com/office/drawing/2014/main" id="{30B099EB-CE72-D7A1-A3FE-A5F53CD5483D}"/>
                    </a:ext>
                  </a:extLst>
                </p14:cNvPr>
                <p14:cNvContentPartPr/>
                <p14:nvPr/>
              </p14:nvContentPartPr>
              <p14:xfrm>
                <a:off x="5286698" y="4244204"/>
                <a:ext cx="17640" cy="210240"/>
              </p14:xfrm>
            </p:contentPart>
          </mc:Choice>
          <mc:Fallback xmlns="">
            <p:pic>
              <p:nvPicPr>
                <p:cNvPr id="39224" name="Freihand 39223">
                  <a:extLst>
                    <a:ext uri="{FF2B5EF4-FFF2-40B4-BE49-F238E27FC236}">
                      <a16:creationId xmlns:a16="http://schemas.microsoft.com/office/drawing/2014/main" id="{30B099EB-CE72-D7A1-A3FE-A5F53CD5483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277698" y="4235204"/>
                  <a:ext cx="35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39225" name="Freihand 39224">
                  <a:extLst>
                    <a:ext uri="{FF2B5EF4-FFF2-40B4-BE49-F238E27FC236}">
                      <a16:creationId xmlns:a16="http://schemas.microsoft.com/office/drawing/2014/main" id="{D0878E67-1615-981D-D632-5F534322D282}"/>
                    </a:ext>
                  </a:extLst>
                </p14:cNvPr>
                <p14:cNvContentPartPr/>
                <p14:nvPr/>
              </p14:nvContentPartPr>
              <p14:xfrm>
                <a:off x="5234498" y="4196324"/>
                <a:ext cx="154800" cy="253800"/>
              </p14:xfrm>
            </p:contentPart>
          </mc:Choice>
          <mc:Fallback xmlns="">
            <p:pic>
              <p:nvPicPr>
                <p:cNvPr id="39225" name="Freihand 39224">
                  <a:extLst>
                    <a:ext uri="{FF2B5EF4-FFF2-40B4-BE49-F238E27FC236}">
                      <a16:creationId xmlns:a16="http://schemas.microsoft.com/office/drawing/2014/main" id="{D0878E67-1615-981D-D632-5F534322D282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225498" y="4187324"/>
                  <a:ext cx="172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39226" name="Freihand 39225">
                  <a:extLst>
                    <a:ext uri="{FF2B5EF4-FFF2-40B4-BE49-F238E27FC236}">
                      <a16:creationId xmlns:a16="http://schemas.microsoft.com/office/drawing/2014/main" id="{6690532A-7114-7140-260A-18C327A4F9D8}"/>
                    </a:ext>
                  </a:extLst>
                </p14:cNvPr>
                <p14:cNvContentPartPr/>
                <p14:nvPr/>
              </p14:nvContentPartPr>
              <p14:xfrm>
                <a:off x="5433938" y="4288484"/>
                <a:ext cx="149760" cy="79200"/>
              </p14:xfrm>
            </p:contentPart>
          </mc:Choice>
          <mc:Fallback xmlns="">
            <p:pic>
              <p:nvPicPr>
                <p:cNvPr id="39226" name="Freihand 39225">
                  <a:extLst>
                    <a:ext uri="{FF2B5EF4-FFF2-40B4-BE49-F238E27FC236}">
                      <a16:creationId xmlns:a16="http://schemas.microsoft.com/office/drawing/2014/main" id="{6690532A-7114-7140-260A-18C327A4F9D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424938" y="4279844"/>
                  <a:ext cx="167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39295" name="Freihand 39294">
                  <a:extLst>
                    <a:ext uri="{FF2B5EF4-FFF2-40B4-BE49-F238E27FC236}">
                      <a16:creationId xmlns:a16="http://schemas.microsoft.com/office/drawing/2014/main" id="{225ADA64-73B4-E2D3-DD93-9BA8A74C0070}"/>
                    </a:ext>
                  </a:extLst>
                </p14:cNvPr>
                <p14:cNvContentPartPr/>
                <p14:nvPr/>
              </p14:nvContentPartPr>
              <p14:xfrm>
                <a:off x="5255738" y="4512044"/>
                <a:ext cx="240120" cy="63360"/>
              </p14:xfrm>
            </p:contentPart>
          </mc:Choice>
          <mc:Fallback xmlns="">
            <p:pic>
              <p:nvPicPr>
                <p:cNvPr id="39295" name="Freihand 39294">
                  <a:extLst>
                    <a:ext uri="{FF2B5EF4-FFF2-40B4-BE49-F238E27FC236}">
                      <a16:creationId xmlns:a16="http://schemas.microsoft.com/office/drawing/2014/main" id="{225ADA64-73B4-E2D3-DD93-9BA8A74C007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246738" y="4503044"/>
                  <a:ext cx="257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39299" name="Freihand 39298">
                  <a:extLst>
                    <a:ext uri="{FF2B5EF4-FFF2-40B4-BE49-F238E27FC236}">
                      <a16:creationId xmlns:a16="http://schemas.microsoft.com/office/drawing/2014/main" id="{74017F5C-AC93-5378-718D-E99267EE3F49}"/>
                    </a:ext>
                  </a:extLst>
                </p14:cNvPr>
                <p14:cNvContentPartPr/>
                <p14:nvPr/>
              </p14:nvContentPartPr>
              <p14:xfrm>
                <a:off x="5327738" y="4566044"/>
                <a:ext cx="131040" cy="44280"/>
              </p14:xfrm>
            </p:contentPart>
          </mc:Choice>
          <mc:Fallback xmlns="">
            <p:pic>
              <p:nvPicPr>
                <p:cNvPr id="39299" name="Freihand 39298">
                  <a:extLst>
                    <a:ext uri="{FF2B5EF4-FFF2-40B4-BE49-F238E27FC236}">
                      <a16:creationId xmlns:a16="http://schemas.microsoft.com/office/drawing/2014/main" id="{74017F5C-AC93-5378-718D-E99267EE3F4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319098" y="4557404"/>
                  <a:ext cx="148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39300" name="Freihand 39299">
                  <a:extLst>
                    <a:ext uri="{FF2B5EF4-FFF2-40B4-BE49-F238E27FC236}">
                      <a16:creationId xmlns:a16="http://schemas.microsoft.com/office/drawing/2014/main" id="{76F0896D-F022-907F-B086-C7F1577E11E5}"/>
                    </a:ext>
                  </a:extLst>
                </p14:cNvPr>
                <p14:cNvContentPartPr/>
                <p14:nvPr/>
              </p14:nvContentPartPr>
              <p14:xfrm>
                <a:off x="6189578" y="4312244"/>
                <a:ext cx="173160" cy="15480"/>
              </p14:xfrm>
            </p:contentPart>
          </mc:Choice>
          <mc:Fallback xmlns="">
            <p:pic>
              <p:nvPicPr>
                <p:cNvPr id="39300" name="Freihand 39299">
                  <a:extLst>
                    <a:ext uri="{FF2B5EF4-FFF2-40B4-BE49-F238E27FC236}">
                      <a16:creationId xmlns:a16="http://schemas.microsoft.com/office/drawing/2014/main" id="{76F0896D-F022-907F-B086-C7F1577E11E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180578" y="4303604"/>
                  <a:ext cx="190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39307" name="Freihand 39306">
                  <a:extLst>
                    <a:ext uri="{FF2B5EF4-FFF2-40B4-BE49-F238E27FC236}">
                      <a16:creationId xmlns:a16="http://schemas.microsoft.com/office/drawing/2014/main" id="{D692B3DD-062D-165D-63FF-3675A448BBFE}"/>
                    </a:ext>
                  </a:extLst>
                </p14:cNvPr>
                <p14:cNvContentPartPr/>
                <p14:nvPr/>
              </p14:nvContentPartPr>
              <p14:xfrm>
                <a:off x="3728618" y="4925684"/>
                <a:ext cx="13680" cy="152280"/>
              </p14:xfrm>
            </p:contentPart>
          </mc:Choice>
          <mc:Fallback xmlns="">
            <p:pic>
              <p:nvPicPr>
                <p:cNvPr id="39307" name="Freihand 39306">
                  <a:extLst>
                    <a:ext uri="{FF2B5EF4-FFF2-40B4-BE49-F238E27FC236}">
                      <a16:creationId xmlns:a16="http://schemas.microsoft.com/office/drawing/2014/main" id="{D692B3DD-062D-165D-63FF-3675A448BBFE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719618" y="4917044"/>
                  <a:ext cx="31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39308" name="Freihand 39307">
                  <a:extLst>
                    <a:ext uri="{FF2B5EF4-FFF2-40B4-BE49-F238E27FC236}">
                      <a16:creationId xmlns:a16="http://schemas.microsoft.com/office/drawing/2014/main" id="{2F051E10-1500-DB59-1CB0-61EACB0E338F}"/>
                    </a:ext>
                  </a:extLst>
                </p14:cNvPr>
                <p14:cNvContentPartPr/>
                <p14:nvPr/>
              </p14:nvContentPartPr>
              <p14:xfrm>
                <a:off x="3718178" y="4911284"/>
                <a:ext cx="147240" cy="14760"/>
              </p14:xfrm>
            </p:contentPart>
          </mc:Choice>
          <mc:Fallback xmlns="">
            <p:pic>
              <p:nvPicPr>
                <p:cNvPr id="39308" name="Freihand 39307">
                  <a:extLst>
                    <a:ext uri="{FF2B5EF4-FFF2-40B4-BE49-F238E27FC236}">
                      <a16:creationId xmlns:a16="http://schemas.microsoft.com/office/drawing/2014/main" id="{2F051E10-1500-DB59-1CB0-61EACB0E338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709538" y="4902644"/>
                  <a:ext cx="164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39309" name="Freihand 39308">
                  <a:extLst>
                    <a:ext uri="{FF2B5EF4-FFF2-40B4-BE49-F238E27FC236}">
                      <a16:creationId xmlns:a16="http://schemas.microsoft.com/office/drawing/2014/main" id="{457CAA70-A6E6-0432-5B9B-F75B426B1224}"/>
                    </a:ext>
                  </a:extLst>
                </p14:cNvPr>
                <p14:cNvContentPartPr/>
                <p14:nvPr/>
              </p14:nvContentPartPr>
              <p14:xfrm>
                <a:off x="3723578" y="4993364"/>
                <a:ext cx="156240" cy="97200"/>
              </p14:xfrm>
            </p:contentPart>
          </mc:Choice>
          <mc:Fallback xmlns="">
            <p:pic>
              <p:nvPicPr>
                <p:cNvPr id="39309" name="Freihand 39308">
                  <a:extLst>
                    <a:ext uri="{FF2B5EF4-FFF2-40B4-BE49-F238E27FC236}">
                      <a16:creationId xmlns:a16="http://schemas.microsoft.com/office/drawing/2014/main" id="{457CAA70-A6E6-0432-5B9B-F75B426B122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714938" y="4984364"/>
                  <a:ext cx="173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39310" name="Freihand 39309">
                  <a:extLst>
                    <a:ext uri="{FF2B5EF4-FFF2-40B4-BE49-F238E27FC236}">
                      <a16:creationId xmlns:a16="http://schemas.microsoft.com/office/drawing/2014/main" id="{1E834F78-D19F-9FB6-1D92-480C04B3792B}"/>
                    </a:ext>
                  </a:extLst>
                </p14:cNvPr>
                <p14:cNvContentPartPr/>
                <p14:nvPr/>
              </p14:nvContentPartPr>
              <p14:xfrm>
                <a:off x="3935618" y="4996964"/>
                <a:ext cx="79920" cy="117720"/>
              </p14:xfrm>
            </p:contentPart>
          </mc:Choice>
          <mc:Fallback xmlns="">
            <p:pic>
              <p:nvPicPr>
                <p:cNvPr id="39310" name="Freihand 39309">
                  <a:extLst>
                    <a:ext uri="{FF2B5EF4-FFF2-40B4-BE49-F238E27FC236}">
                      <a16:creationId xmlns:a16="http://schemas.microsoft.com/office/drawing/2014/main" id="{1E834F78-D19F-9FB6-1D92-480C04B3792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926978" y="4988324"/>
                  <a:ext cx="97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39311" name="Freihand 39310">
                  <a:extLst>
                    <a:ext uri="{FF2B5EF4-FFF2-40B4-BE49-F238E27FC236}">
                      <a16:creationId xmlns:a16="http://schemas.microsoft.com/office/drawing/2014/main" id="{D4778937-7F5F-D3CE-A80B-52ED8CEC52AD}"/>
                    </a:ext>
                  </a:extLst>
                </p14:cNvPr>
                <p14:cNvContentPartPr/>
                <p14:nvPr/>
              </p14:nvContentPartPr>
              <p14:xfrm>
                <a:off x="3923378" y="5018924"/>
                <a:ext cx="157680" cy="74520"/>
              </p14:xfrm>
            </p:contentPart>
          </mc:Choice>
          <mc:Fallback xmlns="">
            <p:pic>
              <p:nvPicPr>
                <p:cNvPr id="39311" name="Freihand 39310">
                  <a:extLst>
                    <a:ext uri="{FF2B5EF4-FFF2-40B4-BE49-F238E27FC236}">
                      <a16:creationId xmlns:a16="http://schemas.microsoft.com/office/drawing/2014/main" id="{D4778937-7F5F-D3CE-A80B-52ED8CEC52A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914378" y="5009924"/>
                  <a:ext cx="175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39313" name="Freihand 39312">
                  <a:extLst>
                    <a:ext uri="{FF2B5EF4-FFF2-40B4-BE49-F238E27FC236}">
                      <a16:creationId xmlns:a16="http://schemas.microsoft.com/office/drawing/2014/main" id="{0216A904-6128-1F94-87B0-5F0250FC9299}"/>
                    </a:ext>
                  </a:extLst>
                </p14:cNvPr>
                <p14:cNvContentPartPr/>
                <p14:nvPr/>
              </p14:nvContentPartPr>
              <p14:xfrm>
                <a:off x="4140098" y="5040164"/>
                <a:ext cx="115920" cy="13320"/>
              </p14:xfrm>
            </p:contentPart>
          </mc:Choice>
          <mc:Fallback xmlns="">
            <p:pic>
              <p:nvPicPr>
                <p:cNvPr id="39313" name="Freihand 39312">
                  <a:extLst>
                    <a:ext uri="{FF2B5EF4-FFF2-40B4-BE49-F238E27FC236}">
                      <a16:creationId xmlns:a16="http://schemas.microsoft.com/office/drawing/2014/main" id="{0216A904-6128-1F94-87B0-5F0250FC9299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131098" y="5031524"/>
                  <a:ext cx="133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39314" name="Freihand 39313">
                  <a:extLst>
                    <a:ext uri="{FF2B5EF4-FFF2-40B4-BE49-F238E27FC236}">
                      <a16:creationId xmlns:a16="http://schemas.microsoft.com/office/drawing/2014/main" id="{112D169D-3EC7-6AAC-964E-3DBC91453E3D}"/>
                    </a:ext>
                  </a:extLst>
                </p14:cNvPr>
                <p14:cNvContentPartPr/>
                <p14:nvPr/>
              </p14:nvContentPartPr>
              <p14:xfrm>
                <a:off x="4318658" y="4940084"/>
                <a:ext cx="20520" cy="144720"/>
              </p14:xfrm>
            </p:contentPart>
          </mc:Choice>
          <mc:Fallback xmlns="">
            <p:pic>
              <p:nvPicPr>
                <p:cNvPr id="39314" name="Freihand 39313">
                  <a:extLst>
                    <a:ext uri="{FF2B5EF4-FFF2-40B4-BE49-F238E27FC236}">
                      <a16:creationId xmlns:a16="http://schemas.microsoft.com/office/drawing/2014/main" id="{112D169D-3EC7-6AAC-964E-3DBC91453E3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309658" y="4931444"/>
                  <a:ext cx="38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39315" name="Freihand 39314">
                  <a:extLst>
                    <a:ext uri="{FF2B5EF4-FFF2-40B4-BE49-F238E27FC236}">
                      <a16:creationId xmlns:a16="http://schemas.microsoft.com/office/drawing/2014/main" id="{1E627C55-A3E6-0E9A-B392-C3A43AE066FE}"/>
                    </a:ext>
                  </a:extLst>
                </p14:cNvPr>
                <p14:cNvContentPartPr/>
                <p14:nvPr/>
              </p14:nvContentPartPr>
              <p14:xfrm>
                <a:off x="4255298" y="4909844"/>
                <a:ext cx="122760" cy="195480"/>
              </p14:xfrm>
            </p:contentPart>
          </mc:Choice>
          <mc:Fallback xmlns="">
            <p:pic>
              <p:nvPicPr>
                <p:cNvPr id="39315" name="Freihand 39314">
                  <a:extLst>
                    <a:ext uri="{FF2B5EF4-FFF2-40B4-BE49-F238E27FC236}">
                      <a16:creationId xmlns:a16="http://schemas.microsoft.com/office/drawing/2014/main" id="{1E627C55-A3E6-0E9A-B392-C3A43AE066F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246298" y="4900844"/>
                  <a:ext cx="140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39316" name="Freihand 39315">
                  <a:extLst>
                    <a:ext uri="{FF2B5EF4-FFF2-40B4-BE49-F238E27FC236}">
                      <a16:creationId xmlns:a16="http://schemas.microsoft.com/office/drawing/2014/main" id="{2620E958-40B9-C800-9E17-7D2F0800A4E0}"/>
                    </a:ext>
                  </a:extLst>
                </p14:cNvPr>
                <p14:cNvContentPartPr/>
                <p14:nvPr/>
              </p14:nvContentPartPr>
              <p14:xfrm>
                <a:off x="4432058" y="5000204"/>
                <a:ext cx="140040" cy="85320"/>
              </p14:xfrm>
            </p:contentPart>
          </mc:Choice>
          <mc:Fallback xmlns="">
            <p:pic>
              <p:nvPicPr>
                <p:cNvPr id="39316" name="Freihand 39315">
                  <a:extLst>
                    <a:ext uri="{FF2B5EF4-FFF2-40B4-BE49-F238E27FC236}">
                      <a16:creationId xmlns:a16="http://schemas.microsoft.com/office/drawing/2014/main" id="{2620E958-40B9-C800-9E17-7D2F0800A4E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423418" y="4991204"/>
                  <a:ext cx="157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39318" name="Freihand 39317">
                  <a:extLst>
                    <a:ext uri="{FF2B5EF4-FFF2-40B4-BE49-F238E27FC236}">
                      <a16:creationId xmlns:a16="http://schemas.microsoft.com/office/drawing/2014/main" id="{376D31CE-EAF5-BA92-FB84-2106F20D8A20}"/>
                    </a:ext>
                  </a:extLst>
                </p14:cNvPr>
                <p14:cNvContentPartPr/>
                <p14:nvPr/>
              </p14:nvContentPartPr>
              <p14:xfrm>
                <a:off x="4666778" y="5027564"/>
                <a:ext cx="105480" cy="9720"/>
              </p14:xfrm>
            </p:contentPart>
          </mc:Choice>
          <mc:Fallback xmlns="">
            <p:pic>
              <p:nvPicPr>
                <p:cNvPr id="39318" name="Freihand 39317">
                  <a:extLst>
                    <a:ext uri="{FF2B5EF4-FFF2-40B4-BE49-F238E27FC236}">
                      <a16:creationId xmlns:a16="http://schemas.microsoft.com/office/drawing/2014/main" id="{376D31CE-EAF5-BA92-FB84-2106F20D8A2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658138" y="5018564"/>
                  <a:ext cx="123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39319" name="Freihand 39318">
                  <a:extLst>
                    <a:ext uri="{FF2B5EF4-FFF2-40B4-BE49-F238E27FC236}">
                      <a16:creationId xmlns:a16="http://schemas.microsoft.com/office/drawing/2014/main" id="{AB500870-B0CC-EC75-9AA4-8AF365CD2D76}"/>
                    </a:ext>
                  </a:extLst>
                </p14:cNvPr>
                <p14:cNvContentPartPr/>
                <p14:nvPr/>
              </p14:nvContentPartPr>
              <p14:xfrm>
                <a:off x="4817618" y="4896884"/>
                <a:ext cx="12960" cy="137520"/>
              </p14:xfrm>
            </p:contentPart>
          </mc:Choice>
          <mc:Fallback xmlns="">
            <p:pic>
              <p:nvPicPr>
                <p:cNvPr id="39319" name="Freihand 39318">
                  <a:extLst>
                    <a:ext uri="{FF2B5EF4-FFF2-40B4-BE49-F238E27FC236}">
                      <a16:creationId xmlns:a16="http://schemas.microsoft.com/office/drawing/2014/main" id="{AB500870-B0CC-EC75-9AA4-8AF365CD2D76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808618" y="4887884"/>
                  <a:ext cx="30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39320" name="Freihand 39319">
                  <a:extLst>
                    <a:ext uri="{FF2B5EF4-FFF2-40B4-BE49-F238E27FC236}">
                      <a16:creationId xmlns:a16="http://schemas.microsoft.com/office/drawing/2014/main" id="{579532A4-0415-8B90-4A39-24596822AE36}"/>
                    </a:ext>
                  </a:extLst>
                </p14:cNvPr>
                <p14:cNvContentPartPr/>
                <p14:nvPr/>
              </p14:nvContentPartPr>
              <p14:xfrm>
                <a:off x="4812938" y="4874564"/>
                <a:ext cx="108720" cy="145440"/>
              </p14:xfrm>
            </p:contentPart>
          </mc:Choice>
          <mc:Fallback xmlns="">
            <p:pic>
              <p:nvPicPr>
                <p:cNvPr id="39320" name="Freihand 39319">
                  <a:extLst>
                    <a:ext uri="{FF2B5EF4-FFF2-40B4-BE49-F238E27FC236}">
                      <a16:creationId xmlns:a16="http://schemas.microsoft.com/office/drawing/2014/main" id="{579532A4-0415-8B90-4A39-24596822AE36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804298" y="4865924"/>
                  <a:ext cx="126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39321" name="Freihand 39320">
                  <a:extLst>
                    <a:ext uri="{FF2B5EF4-FFF2-40B4-BE49-F238E27FC236}">
                      <a16:creationId xmlns:a16="http://schemas.microsoft.com/office/drawing/2014/main" id="{69E5EDB0-32C4-BCEC-62E2-A27075FB0F98}"/>
                    </a:ext>
                  </a:extLst>
                </p14:cNvPr>
                <p14:cNvContentPartPr/>
                <p14:nvPr/>
              </p14:nvContentPartPr>
              <p14:xfrm>
                <a:off x="4985738" y="4860164"/>
                <a:ext cx="43200" cy="141840"/>
              </p14:xfrm>
            </p:contentPart>
          </mc:Choice>
          <mc:Fallback xmlns="">
            <p:pic>
              <p:nvPicPr>
                <p:cNvPr id="39321" name="Freihand 39320">
                  <a:extLst>
                    <a:ext uri="{FF2B5EF4-FFF2-40B4-BE49-F238E27FC236}">
                      <a16:creationId xmlns:a16="http://schemas.microsoft.com/office/drawing/2014/main" id="{69E5EDB0-32C4-BCEC-62E2-A27075FB0F98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976738" y="4851164"/>
                  <a:ext cx="60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39322" name="Freihand 39321">
                  <a:extLst>
                    <a:ext uri="{FF2B5EF4-FFF2-40B4-BE49-F238E27FC236}">
                      <a16:creationId xmlns:a16="http://schemas.microsoft.com/office/drawing/2014/main" id="{F5B9A928-99E3-8B1F-8E7C-0FCD4D9E9E9B}"/>
                    </a:ext>
                  </a:extLst>
                </p14:cNvPr>
                <p14:cNvContentPartPr/>
                <p14:nvPr/>
              </p14:nvContentPartPr>
              <p14:xfrm>
                <a:off x="4978538" y="4848284"/>
                <a:ext cx="12600" cy="149400"/>
              </p14:xfrm>
            </p:contentPart>
          </mc:Choice>
          <mc:Fallback xmlns="">
            <p:pic>
              <p:nvPicPr>
                <p:cNvPr id="39322" name="Freihand 39321">
                  <a:extLst>
                    <a:ext uri="{FF2B5EF4-FFF2-40B4-BE49-F238E27FC236}">
                      <a16:creationId xmlns:a16="http://schemas.microsoft.com/office/drawing/2014/main" id="{F5B9A928-99E3-8B1F-8E7C-0FCD4D9E9E9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969538" y="4839644"/>
                  <a:ext cx="30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39323" name="Freihand 39322">
                  <a:extLst>
                    <a:ext uri="{FF2B5EF4-FFF2-40B4-BE49-F238E27FC236}">
                      <a16:creationId xmlns:a16="http://schemas.microsoft.com/office/drawing/2014/main" id="{76F9ECB7-A7F5-60A6-0AC5-BBB218BB54F2}"/>
                    </a:ext>
                  </a:extLst>
                </p14:cNvPr>
                <p14:cNvContentPartPr/>
                <p14:nvPr/>
              </p14:nvContentPartPr>
              <p14:xfrm>
                <a:off x="5028578" y="4844324"/>
                <a:ext cx="3960" cy="132480"/>
              </p14:xfrm>
            </p:contentPart>
          </mc:Choice>
          <mc:Fallback xmlns="">
            <p:pic>
              <p:nvPicPr>
                <p:cNvPr id="39323" name="Freihand 39322">
                  <a:extLst>
                    <a:ext uri="{FF2B5EF4-FFF2-40B4-BE49-F238E27FC236}">
                      <a16:creationId xmlns:a16="http://schemas.microsoft.com/office/drawing/2014/main" id="{76F9ECB7-A7F5-60A6-0AC5-BBB218BB54F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019938" y="4835324"/>
                  <a:ext cx="21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39324" name="Freihand 39323">
                  <a:extLst>
                    <a:ext uri="{FF2B5EF4-FFF2-40B4-BE49-F238E27FC236}">
                      <a16:creationId xmlns:a16="http://schemas.microsoft.com/office/drawing/2014/main" id="{83BBE2A6-2376-874B-09DB-78AEC61DC9C8}"/>
                    </a:ext>
                  </a:extLst>
                </p14:cNvPr>
                <p14:cNvContentPartPr/>
                <p14:nvPr/>
              </p14:nvContentPartPr>
              <p14:xfrm>
                <a:off x="4988978" y="4768364"/>
                <a:ext cx="12240" cy="7920"/>
              </p14:xfrm>
            </p:contentPart>
          </mc:Choice>
          <mc:Fallback xmlns="">
            <p:pic>
              <p:nvPicPr>
                <p:cNvPr id="39324" name="Freihand 39323">
                  <a:extLst>
                    <a:ext uri="{FF2B5EF4-FFF2-40B4-BE49-F238E27FC236}">
                      <a16:creationId xmlns:a16="http://schemas.microsoft.com/office/drawing/2014/main" id="{83BBE2A6-2376-874B-09DB-78AEC61DC9C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979978" y="4759724"/>
                  <a:ext cx="2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9325" name="Freihand 39324">
                  <a:extLst>
                    <a:ext uri="{FF2B5EF4-FFF2-40B4-BE49-F238E27FC236}">
                      <a16:creationId xmlns:a16="http://schemas.microsoft.com/office/drawing/2014/main" id="{E9DE4E66-D373-8987-BD6D-BF70F6C990DA}"/>
                    </a:ext>
                  </a:extLst>
                </p14:cNvPr>
                <p14:cNvContentPartPr/>
                <p14:nvPr/>
              </p14:nvContentPartPr>
              <p14:xfrm>
                <a:off x="5024978" y="4767284"/>
                <a:ext cx="5400" cy="9720"/>
              </p14:xfrm>
            </p:contentPart>
          </mc:Choice>
          <mc:Fallback xmlns="">
            <p:pic>
              <p:nvPicPr>
                <p:cNvPr id="39325" name="Freihand 39324">
                  <a:extLst>
                    <a:ext uri="{FF2B5EF4-FFF2-40B4-BE49-F238E27FC236}">
                      <a16:creationId xmlns:a16="http://schemas.microsoft.com/office/drawing/2014/main" id="{E9DE4E66-D373-8987-BD6D-BF70F6C990D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015978" y="4758644"/>
                  <a:ext cx="23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9327" name="Freihand 39326">
                  <a:extLst>
                    <a:ext uri="{FF2B5EF4-FFF2-40B4-BE49-F238E27FC236}">
                      <a16:creationId xmlns:a16="http://schemas.microsoft.com/office/drawing/2014/main" id="{B0A40B50-12D3-FB88-6E41-DF53B8363BED}"/>
                    </a:ext>
                  </a:extLst>
                </p14:cNvPr>
                <p14:cNvContentPartPr/>
                <p14:nvPr/>
              </p14:nvContentPartPr>
              <p14:xfrm>
                <a:off x="3497138" y="4999484"/>
                <a:ext cx="111600" cy="16560"/>
              </p14:xfrm>
            </p:contentPart>
          </mc:Choice>
          <mc:Fallback xmlns="">
            <p:pic>
              <p:nvPicPr>
                <p:cNvPr id="39327" name="Freihand 39326">
                  <a:extLst>
                    <a:ext uri="{FF2B5EF4-FFF2-40B4-BE49-F238E27FC236}">
                      <a16:creationId xmlns:a16="http://schemas.microsoft.com/office/drawing/2014/main" id="{B0A40B50-12D3-FB88-6E41-DF53B8363BE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488138" y="4990484"/>
                  <a:ext cx="129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9328" name="Freihand 39327">
                  <a:extLst>
                    <a:ext uri="{FF2B5EF4-FFF2-40B4-BE49-F238E27FC236}">
                      <a16:creationId xmlns:a16="http://schemas.microsoft.com/office/drawing/2014/main" id="{961623C5-51F6-70B7-D35D-4F25BCE04DD4}"/>
                    </a:ext>
                  </a:extLst>
                </p14:cNvPr>
                <p14:cNvContentPartPr/>
                <p14:nvPr/>
              </p14:nvContentPartPr>
              <p14:xfrm>
                <a:off x="3521978" y="5035844"/>
                <a:ext cx="104040" cy="14760"/>
              </p14:xfrm>
            </p:contentPart>
          </mc:Choice>
          <mc:Fallback xmlns="">
            <p:pic>
              <p:nvPicPr>
                <p:cNvPr id="39328" name="Freihand 39327">
                  <a:extLst>
                    <a:ext uri="{FF2B5EF4-FFF2-40B4-BE49-F238E27FC236}">
                      <a16:creationId xmlns:a16="http://schemas.microsoft.com/office/drawing/2014/main" id="{961623C5-51F6-70B7-D35D-4F25BCE04DD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512978" y="5026844"/>
                  <a:ext cx="12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9329" name="Freihand 39328">
                  <a:extLst>
                    <a:ext uri="{FF2B5EF4-FFF2-40B4-BE49-F238E27FC236}">
                      <a16:creationId xmlns:a16="http://schemas.microsoft.com/office/drawing/2014/main" id="{F7CD8C6C-4993-1DFF-DAA0-226017083D18}"/>
                    </a:ext>
                  </a:extLst>
                </p14:cNvPr>
                <p14:cNvContentPartPr/>
                <p14:nvPr/>
              </p14:nvContentPartPr>
              <p14:xfrm>
                <a:off x="3239738" y="4867364"/>
                <a:ext cx="150480" cy="161640"/>
              </p14:xfrm>
            </p:contentPart>
          </mc:Choice>
          <mc:Fallback xmlns="">
            <p:pic>
              <p:nvPicPr>
                <p:cNvPr id="39329" name="Freihand 39328">
                  <a:extLst>
                    <a:ext uri="{FF2B5EF4-FFF2-40B4-BE49-F238E27FC236}">
                      <a16:creationId xmlns:a16="http://schemas.microsoft.com/office/drawing/2014/main" id="{F7CD8C6C-4993-1DFF-DAA0-226017083D1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231098" y="4858724"/>
                  <a:ext cx="168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9330" name="Freihand 39329">
                  <a:extLst>
                    <a:ext uri="{FF2B5EF4-FFF2-40B4-BE49-F238E27FC236}">
                      <a16:creationId xmlns:a16="http://schemas.microsoft.com/office/drawing/2014/main" id="{EB88CEE2-1A07-A48F-8156-ED327801CE0D}"/>
                    </a:ext>
                  </a:extLst>
                </p14:cNvPr>
                <p14:cNvContentPartPr/>
                <p14:nvPr/>
              </p14:nvContentPartPr>
              <p14:xfrm>
                <a:off x="3400298" y="4865564"/>
                <a:ext cx="7560" cy="183600"/>
              </p14:xfrm>
            </p:contentPart>
          </mc:Choice>
          <mc:Fallback xmlns="">
            <p:pic>
              <p:nvPicPr>
                <p:cNvPr id="39330" name="Freihand 39329">
                  <a:extLst>
                    <a:ext uri="{FF2B5EF4-FFF2-40B4-BE49-F238E27FC236}">
                      <a16:creationId xmlns:a16="http://schemas.microsoft.com/office/drawing/2014/main" id="{EB88CEE2-1A07-A48F-8156-ED327801CE0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391298" y="4856564"/>
                  <a:ext cx="25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9331" name="Freihand 39330">
                  <a:extLst>
                    <a:ext uri="{FF2B5EF4-FFF2-40B4-BE49-F238E27FC236}">
                      <a16:creationId xmlns:a16="http://schemas.microsoft.com/office/drawing/2014/main" id="{CB0E88CE-99D4-AF62-FF89-48DFF61B7328}"/>
                    </a:ext>
                  </a:extLst>
                </p14:cNvPr>
                <p14:cNvContentPartPr/>
                <p14:nvPr/>
              </p14:nvContentPartPr>
              <p14:xfrm>
                <a:off x="3349178" y="4837484"/>
                <a:ext cx="144720" cy="254880"/>
              </p14:xfrm>
            </p:contentPart>
          </mc:Choice>
          <mc:Fallback xmlns="">
            <p:pic>
              <p:nvPicPr>
                <p:cNvPr id="39331" name="Freihand 39330">
                  <a:extLst>
                    <a:ext uri="{FF2B5EF4-FFF2-40B4-BE49-F238E27FC236}">
                      <a16:creationId xmlns:a16="http://schemas.microsoft.com/office/drawing/2014/main" id="{CB0E88CE-99D4-AF62-FF89-48DFF61B732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340178" y="4828484"/>
                  <a:ext cx="162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39333" name="Freihand 39332">
                  <a:extLst>
                    <a:ext uri="{FF2B5EF4-FFF2-40B4-BE49-F238E27FC236}">
                      <a16:creationId xmlns:a16="http://schemas.microsoft.com/office/drawing/2014/main" id="{3FA8BDDF-1BD8-5FB2-3B62-70EE0AD09319}"/>
                    </a:ext>
                  </a:extLst>
                </p14:cNvPr>
                <p14:cNvContentPartPr/>
                <p14:nvPr/>
              </p14:nvContentPartPr>
              <p14:xfrm>
                <a:off x="6686738" y="3933164"/>
                <a:ext cx="136800" cy="227160"/>
              </p14:xfrm>
            </p:contentPart>
          </mc:Choice>
          <mc:Fallback xmlns="">
            <p:pic>
              <p:nvPicPr>
                <p:cNvPr id="39333" name="Freihand 39332">
                  <a:extLst>
                    <a:ext uri="{FF2B5EF4-FFF2-40B4-BE49-F238E27FC236}">
                      <a16:creationId xmlns:a16="http://schemas.microsoft.com/office/drawing/2014/main" id="{3FA8BDDF-1BD8-5FB2-3B62-70EE0AD0931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678098" y="3924524"/>
                  <a:ext cx="154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39334" name="Freihand 39333">
                  <a:extLst>
                    <a:ext uri="{FF2B5EF4-FFF2-40B4-BE49-F238E27FC236}">
                      <a16:creationId xmlns:a16="http://schemas.microsoft.com/office/drawing/2014/main" id="{C6D97A6C-D639-B17B-FB71-A6E174FF2228}"/>
                    </a:ext>
                  </a:extLst>
                </p14:cNvPr>
                <p14:cNvContentPartPr/>
                <p14:nvPr/>
              </p14:nvContentPartPr>
              <p14:xfrm>
                <a:off x="6922178" y="3952244"/>
                <a:ext cx="15840" cy="189360"/>
              </p14:xfrm>
            </p:contentPart>
          </mc:Choice>
          <mc:Fallback xmlns="">
            <p:pic>
              <p:nvPicPr>
                <p:cNvPr id="39334" name="Freihand 39333">
                  <a:extLst>
                    <a:ext uri="{FF2B5EF4-FFF2-40B4-BE49-F238E27FC236}">
                      <a16:creationId xmlns:a16="http://schemas.microsoft.com/office/drawing/2014/main" id="{C6D97A6C-D639-B17B-FB71-A6E174FF2228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913538" y="3943244"/>
                  <a:ext cx="33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39335" name="Freihand 39334">
                  <a:extLst>
                    <a:ext uri="{FF2B5EF4-FFF2-40B4-BE49-F238E27FC236}">
                      <a16:creationId xmlns:a16="http://schemas.microsoft.com/office/drawing/2014/main" id="{FDAF563C-DEF1-2BA0-9111-4817817F68F8}"/>
                    </a:ext>
                  </a:extLst>
                </p14:cNvPr>
                <p14:cNvContentPartPr/>
                <p14:nvPr/>
              </p14:nvContentPartPr>
              <p14:xfrm>
                <a:off x="6852698" y="3929204"/>
                <a:ext cx="163080" cy="217800"/>
              </p14:xfrm>
            </p:contentPart>
          </mc:Choice>
          <mc:Fallback xmlns="">
            <p:pic>
              <p:nvPicPr>
                <p:cNvPr id="39335" name="Freihand 39334">
                  <a:extLst>
                    <a:ext uri="{FF2B5EF4-FFF2-40B4-BE49-F238E27FC236}">
                      <a16:creationId xmlns:a16="http://schemas.microsoft.com/office/drawing/2014/main" id="{FDAF563C-DEF1-2BA0-9111-4817817F68F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843698" y="3920204"/>
                  <a:ext cx="180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39336" name="Freihand 39335">
                  <a:extLst>
                    <a:ext uri="{FF2B5EF4-FFF2-40B4-BE49-F238E27FC236}">
                      <a16:creationId xmlns:a16="http://schemas.microsoft.com/office/drawing/2014/main" id="{21B45C5F-851A-D8DF-CBFC-66F0B2C54471}"/>
                    </a:ext>
                  </a:extLst>
                </p14:cNvPr>
                <p14:cNvContentPartPr/>
                <p14:nvPr/>
              </p14:nvContentPartPr>
              <p14:xfrm>
                <a:off x="7100738" y="3984644"/>
                <a:ext cx="21960" cy="132840"/>
              </p14:xfrm>
            </p:contentPart>
          </mc:Choice>
          <mc:Fallback xmlns="">
            <p:pic>
              <p:nvPicPr>
                <p:cNvPr id="39336" name="Freihand 39335">
                  <a:extLst>
                    <a:ext uri="{FF2B5EF4-FFF2-40B4-BE49-F238E27FC236}">
                      <a16:creationId xmlns:a16="http://schemas.microsoft.com/office/drawing/2014/main" id="{21B45C5F-851A-D8DF-CBFC-66F0B2C5447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092098" y="3976004"/>
                  <a:ext cx="39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39337" name="Freihand 39336">
                  <a:extLst>
                    <a:ext uri="{FF2B5EF4-FFF2-40B4-BE49-F238E27FC236}">
                      <a16:creationId xmlns:a16="http://schemas.microsoft.com/office/drawing/2014/main" id="{B28907EC-7846-C1A2-4E06-611F68AFD3D5}"/>
                    </a:ext>
                  </a:extLst>
                </p14:cNvPr>
                <p14:cNvContentPartPr/>
                <p14:nvPr/>
              </p14:nvContentPartPr>
              <p14:xfrm>
                <a:off x="7259138" y="3900044"/>
                <a:ext cx="123120" cy="228240"/>
              </p14:xfrm>
            </p:contentPart>
          </mc:Choice>
          <mc:Fallback xmlns="">
            <p:pic>
              <p:nvPicPr>
                <p:cNvPr id="39337" name="Freihand 39336">
                  <a:extLst>
                    <a:ext uri="{FF2B5EF4-FFF2-40B4-BE49-F238E27FC236}">
                      <a16:creationId xmlns:a16="http://schemas.microsoft.com/office/drawing/2014/main" id="{B28907EC-7846-C1A2-4E06-611F68AFD3D5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250138" y="3891044"/>
                  <a:ext cx="140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39338" name="Freihand 39337">
                  <a:extLst>
                    <a:ext uri="{FF2B5EF4-FFF2-40B4-BE49-F238E27FC236}">
                      <a16:creationId xmlns:a16="http://schemas.microsoft.com/office/drawing/2014/main" id="{1814AE26-4C98-2AD7-270E-AD3732997284}"/>
                    </a:ext>
                  </a:extLst>
                </p14:cNvPr>
                <p14:cNvContentPartPr/>
                <p14:nvPr/>
              </p14:nvContentPartPr>
              <p14:xfrm>
                <a:off x="7385498" y="3959084"/>
                <a:ext cx="168480" cy="119880"/>
              </p14:xfrm>
            </p:contentPart>
          </mc:Choice>
          <mc:Fallback xmlns="">
            <p:pic>
              <p:nvPicPr>
                <p:cNvPr id="39338" name="Freihand 39337">
                  <a:extLst>
                    <a:ext uri="{FF2B5EF4-FFF2-40B4-BE49-F238E27FC236}">
                      <a16:creationId xmlns:a16="http://schemas.microsoft.com/office/drawing/2014/main" id="{1814AE26-4C98-2AD7-270E-AD373299728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376858" y="3950444"/>
                  <a:ext cx="186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39339" name="Freihand 39338">
                  <a:extLst>
                    <a:ext uri="{FF2B5EF4-FFF2-40B4-BE49-F238E27FC236}">
                      <a16:creationId xmlns:a16="http://schemas.microsoft.com/office/drawing/2014/main" id="{7142A4EA-96B9-1837-D6A9-80E90B72F4BF}"/>
                    </a:ext>
                  </a:extLst>
                </p14:cNvPr>
                <p14:cNvContentPartPr/>
                <p14:nvPr/>
              </p14:nvContentPartPr>
              <p14:xfrm>
                <a:off x="7539218" y="3877364"/>
                <a:ext cx="6480" cy="9720"/>
              </p14:xfrm>
            </p:contentPart>
          </mc:Choice>
          <mc:Fallback xmlns="">
            <p:pic>
              <p:nvPicPr>
                <p:cNvPr id="39339" name="Freihand 39338">
                  <a:extLst>
                    <a:ext uri="{FF2B5EF4-FFF2-40B4-BE49-F238E27FC236}">
                      <a16:creationId xmlns:a16="http://schemas.microsoft.com/office/drawing/2014/main" id="{7142A4EA-96B9-1837-D6A9-80E90B72F4B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530578" y="3868364"/>
                  <a:ext cx="24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39340" name="Freihand 39339">
                  <a:extLst>
                    <a:ext uri="{FF2B5EF4-FFF2-40B4-BE49-F238E27FC236}">
                      <a16:creationId xmlns:a16="http://schemas.microsoft.com/office/drawing/2014/main" id="{3FFF8F1A-6206-81E3-BA29-6821949C4462}"/>
                    </a:ext>
                  </a:extLst>
                </p14:cNvPr>
                <p14:cNvContentPartPr/>
                <p14:nvPr/>
              </p14:nvContentPartPr>
              <p14:xfrm>
                <a:off x="7616978" y="3942884"/>
                <a:ext cx="109800" cy="153000"/>
              </p14:xfrm>
            </p:contentPart>
          </mc:Choice>
          <mc:Fallback xmlns="">
            <p:pic>
              <p:nvPicPr>
                <p:cNvPr id="39340" name="Freihand 39339">
                  <a:extLst>
                    <a:ext uri="{FF2B5EF4-FFF2-40B4-BE49-F238E27FC236}">
                      <a16:creationId xmlns:a16="http://schemas.microsoft.com/office/drawing/2014/main" id="{3FFF8F1A-6206-81E3-BA29-6821949C446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607978" y="3933884"/>
                  <a:ext cx="127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39341" name="Freihand 39340">
                  <a:extLst>
                    <a:ext uri="{FF2B5EF4-FFF2-40B4-BE49-F238E27FC236}">
                      <a16:creationId xmlns:a16="http://schemas.microsoft.com/office/drawing/2014/main" id="{8E109F6A-BAE0-9044-F6CB-6C933FC56925}"/>
                    </a:ext>
                  </a:extLst>
                </p14:cNvPr>
                <p14:cNvContentPartPr/>
                <p14:nvPr/>
              </p14:nvContentPartPr>
              <p14:xfrm>
                <a:off x="7756658" y="3817604"/>
                <a:ext cx="231480" cy="227880"/>
              </p14:xfrm>
            </p:contentPart>
          </mc:Choice>
          <mc:Fallback xmlns="">
            <p:pic>
              <p:nvPicPr>
                <p:cNvPr id="39341" name="Freihand 39340">
                  <a:extLst>
                    <a:ext uri="{FF2B5EF4-FFF2-40B4-BE49-F238E27FC236}">
                      <a16:creationId xmlns:a16="http://schemas.microsoft.com/office/drawing/2014/main" id="{8E109F6A-BAE0-9044-F6CB-6C933FC5692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747658" y="3808604"/>
                  <a:ext cx="249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39342" name="Freihand 39341">
                  <a:extLst>
                    <a:ext uri="{FF2B5EF4-FFF2-40B4-BE49-F238E27FC236}">
                      <a16:creationId xmlns:a16="http://schemas.microsoft.com/office/drawing/2014/main" id="{3F34CF10-B9FA-35E5-1C21-27674AE3BF54}"/>
                    </a:ext>
                  </a:extLst>
                </p14:cNvPr>
                <p14:cNvContentPartPr/>
                <p14:nvPr/>
              </p14:nvContentPartPr>
              <p14:xfrm>
                <a:off x="7985258" y="3919124"/>
                <a:ext cx="58680" cy="300960"/>
              </p14:xfrm>
            </p:contentPart>
          </mc:Choice>
          <mc:Fallback xmlns="">
            <p:pic>
              <p:nvPicPr>
                <p:cNvPr id="39342" name="Freihand 39341">
                  <a:extLst>
                    <a:ext uri="{FF2B5EF4-FFF2-40B4-BE49-F238E27FC236}">
                      <a16:creationId xmlns:a16="http://schemas.microsoft.com/office/drawing/2014/main" id="{3F34CF10-B9FA-35E5-1C21-27674AE3BF54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976618" y="3910484"/>
                  <a:ext cx="76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39343" name="Freihand 39342">
                  <a:extLst>
                    <a:ext uri="{FF2B5EF4-FFF2-40B4-BE49-F238E27FC236}">
                      <a16:creationId xmlns:a16="http://schemas.microsoft.com/office/drawing/2014/main" id="{BCAB1F46-ABEE-FD54-D3A5-4E8C0F8E700F}"/>
                    </a:ext>
                  </a:extLst>
                </p14:cNvPr>
                <p14:cNvContentPartPr/>
                <p14:nvPr/>
              </p14:nvContentPartPr>
              <p14:xfrm>
                <a:off x="8057978" y="3922364"/>
                <a:ext cx="72360" cy="117000"/>
              </p14:xfrm>
            </p:contentPart>
          </mc:Choice>
          <mc:Fallback xmlns="">
            <p:pic>
              <p:nvPicPr>
                <p:cNvPr id="39343" name="Freihand 39342">
                  <a:extLst>
                    <a:ext uri="{FF2B5EF4-FFF2-40B4-BE49-F238E27FC236}">
                      <a16:creationId xmlns:a16="http://schemas.microsoft.com/office/drawing/2014/main" id="{BCAB1F46-ABEE-FD54-D3A5-4E8C0F8E700F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049338" y="3913364"/>
                  <a:ext cx="90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39344" name="Freihand 39343">
                  <a:extLst>
                    <a:ext uri="{FF2B5EF4-FFF2-40B4-BE49-F238E27FC236}">
                      <a16:creationId xmlns:a16="http://schemas.microsoft.com/office/drawing/2014/main" id="{C86761EF-4FD1-7E29-FEEE-44C3A6681AFE}"/>
                    </a:ext>
                  </a:extLst>
                </p14:cNvPr>
                <p14:cNvContentPartPr/>
                <p14:nvPr/>
              </p14:nvContentPartPr>
              <p14:xfrm>
                <a:off x="8171738" y="3768644"/>
                <a:ext cx="84960" cy="219240"/>
              </p14:xfrm>
            </p:contentPart>
          </mc:Choice>
          <mc:Fallback xmlns="">
            <p:pic>
              <p:nvPicPr>
                <p:cNvPr id="39344" name="Freihand 39343">
                  <a:extLst>
                    <a:ext uri="{FF2B5EF4-FFF2-40B4-BE49-F238E27FC236}">
                      <a16:creationId xmlns:a16="http://schemas.microsoft.com/office/drawing/2014/main" id="{C86761EF-4FD1-7E29-FEEE-44C3A6681AF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162738" y="3759644"/>
                  <a:ext cx="102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39345" name="Freihand 39344">
                  <a:extLst>
                    <a:ext uri="{FF2B5EF4-FFF2-40B4-BE49-F238E27FC236}">
                      <a16:creationId xmlns:a16="http://schemas.microsoft.com/office/drawing/2014/main" id="{5EC48E57-8E93-C6B4-F73D-993B92E1F850}"/>
                    </a:ext>
                  </a:extLst>
                </p14:cNvPr>
                <p14:cNvContentPartPr/>
                <p14:nvPr/>
              </p14:nvContentPartPr>
              <p14:xfrm>
                <a:off x="8322578" y="3885644"/>
                <a:ext cx="11160" cy="74160"/>
              </p14:xfrm>
            </p:contentPart>
          </mc:Choice>
          <mc:Fallback xmlns="">
            <p:pic>
              <p:nvPicPr>
                <p:cNvPr id="39345" name="Freihand 39344">
                  <a:extLst>
                    <a:ext uri="{FF2B5EF4-FFF2-40B4-BE49-F238E27FC236}">
                      <a16:creationId xmlns:a16="http://schemas.microsoft.com/office/drawing/2014/main" id="{5EC48E57-8E93-C6B4-F73D-993B92E1F85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313938" y="3876644"/>
                  <a:ext cx="28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39346" name="Freihand 39345">
                  <a:extLst>
                    <a:ext uri="{FF2B5EF4-FFF2-40B4-BE49-F238E27FC236}">
                      <a16:creationId xmlns:a16="http://schemas.microsoft.com/office/drawing/2014/main" id="{83B95718-0CBA-A80F-29B1-AAF9765F4374}"/>
                    </a:ext>
                  </a:extLst>
                </p14:cNvPr>
                <p14:cNvContentPartPr/>
                <p14:nvPr/>
              </p14:nvContentPartPr>
              <p14:xfrm>
                <a:off x="8369018" y="3667844"/>
                <a:ext cx="26280" cy="304920"/>
              </p14:xfrm>
            </p:contentPart>
          </mc:Choice>
          <mc:Fallback xmlns="">
            <p:pic>
              <p:nvPicPr>
                <p:cNvPr id="39346" name="Freihand 39345">
                  <a:extLst>
                    <a:ext uri="{FF2B5EF4-FFF2-40B4-BE49-F238E27FC236}">
                      <a16:creationId xmlns:a16="http://schemas.microsoft.com/office/drawing/2014/main" id="{83B95718-0CBA-A80F-29B1-AAF9765F437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360378" y="3659204"/>
                  <a:ext cx="439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39347" name="Freihand 39346">
                  <a:extLst>
                    <a:ext uri="{FF2B5EF4-FFF2-40B4-BE49-F238E27FC236}">
                      <a16:creationId xmlns:a16="http://schemas.microsoft.com/office/drawing/2014/main" id="{F57AC4DF-4FF4-2032-7320-30B900B9FFAB}"/>
                    </a:ext>
                  </a:extLst>
                </p14:cNvPr>
                <p14:cNvContentPartPr/>
                <p14:nvPr/>
              </p14:nvContentPartPr>
              <p14:xfrm>
                <a:off x="8406458" y="3854324"/>
                <a:ext cx="203400" cy="87120"/>
              </p14:xfrm>
            </p:contentPart>
          </mc:Choice>
          <mc:Fallback xmlns="">
            <p:pic>
              <p:nvPicPr>
                <p:cNvPr id="39347" name="Freihand 39346">
                  <a:extLst>
                    <a:ext uri="{FF2B5EF4-FFF2-40B4-BE49-F238E27FC236}">
                      <a16:creationId xmlns:a16="http://schemas.microsoft.com/office/drawing/2014/main" id="{F57AC4DF-4FF4-2032-7320-30B900B9FFA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397458" y="3845684"/>
                  <a:ext cx="221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39348" name="Freihand 39347">
                  <a:extLst>
                    <a:ext uri="{FF2B5EF4-FFF2-40B4-BE49-F238E27FC236}">
                      <a16:creationId xmlns:a16="http://schemas.microsoft.com/office/drawing/2014/main" id="{78403B27-5B5A-0322-C267-8A09BB80F53C}"/>
                    </a:ext>
                  </a:extLst>
                </p14:cNvPr>
                <p14:cNvContentPartPr/>
                <p14:nvPr/>
              </p14:nvContentPartPr>
              <p14:xfrm>
                <a:off x="8627138" y="3830564"/>
                <a:ext cx="104760" cy="119880"/>
              </p14:xfrm>
            </p:contentPart>
          </mc:Choice>
          <mc:Fallback xmlns="">
            <p:pic>
              <p:nvPicPr>
                <p:cNvPr id="39348" name="Freihand 39347">
                  <a:extLst>
                    <a:ext uri="{FF2B5EF4-FFF2-40B4-BE49-F238E27FC236}">
                      <a16:creationId xmlns:a16="http://schemas.microsoft.com/office/drawing/2014/main" id="{78403B27-5B5A-0322-C267-8A09BB80F53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618498" y="3821924"/>
                  <a:ext cx="122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39349" name="Freihand 39348">
                  <a:extLst>
                    <a:ext uri="{FF2B5EF4-FFF2-40B4-BE49-F238E27FC236}">
                      <a16:creationId xmlns:a16="http://schemas.microsoft.com/office/drawing/2014/main" id="{83B97A02-AE62-40B6-DE24-05E4E4C62885}"/>
                    </a:ext>
                  </a:extLst>
                </p14:cNvPr>
                <p14:cNvContentPartPr/>
                <p14:nvPr/>
              </p14:nvContentPartPr>
              <p14:xfrm>
                <a:off x="8293778" y="3708164"/>
                <a:ext cx="385920" cy="190800"/>
              </p14:xfrm>
            </p:contentPart>
          </mc:Choice>
          <mc:Fallback xmlns="">
            <p:pic>
              <p:nvPicPr>
                <p:cNvPr id="39349" name="Freihand 39348">
                  <a:extLst>
                    <a:ext uri="{FF2B5EF4-FFF2-40B4-BE49-F238E27FC236}">
                      <a16:creationId xmlns:a16="http://schemas.microsoft.com/office/drawing/2014/main" id="{83B97A02-AE62-40B6-DE24-05E4E4C62885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284778" y="3699164"/>
                  <a:ext cx="403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39351" name="Freihand 39350">
                  <a:extLst>
                    <a:ext uri="{FF2B5EF4-FFF2-40B4-BE49-F238E27FC236}">
                      <a16:creationId xmlns:a16="http://schemas.microsoft.com/office/drawing/2014/main" id="{F7B450C1-EE3F-C803-099E-B2749FB6EC84}"/>
                    </a:ext>
                  </a:extLst>
                </p14:cNvPr>
                <p14:cNvContentPartPr/>
                <p14:nvPr/>
              </p14:nvContentPartPr>
              <p14:xfrm>
                <a:off x="3654098" y="4670804"/>
                <a:ext cx="515520" cy="206280"/>
              </p14:xfrm>
            </p:contentPart>
          </mc:Choice>
          <mc:Fallback xmlns="">
            <p:pic>
              <p:nvPicPr>
                <p:cNvPr id="39351" name="Freihand 39350">
                  <a:extLst>
                    <a:ext uri="{FF2B5EF4-FFF2-40B4-BE49-F238E27FC236}">
                      <a16:creationId xmlns:a16="http://schemas.microsoft.com/office/drawing/2014/main" id="{F7B450C1-EE3F-C803-099E-B2749FB6EC8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645098" y="4662164"/>
                  <a:ext cx="533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39352" name="Freihand 39351">
                  <a:extLst>
                    <a:ext uri="{FF2B5EF4-FFF2-40B4-BE49-F238E27FC236}">
                      <a16:creationId xmlns:a16="http://schemas.microsoft.com/office/drawing/2014/main" id="{F57B8EB6-99AF-8175-4CB8-87C720F569C1}"/>
                    </a:ext>
                  </a:extLst>
                </p14:cNvPr>
                <p14:cNvContentPartPr/>
                <p14:nvPr/>
              </p14:nvContentPartPr>
              <p14:xfrm>
                <a:off x="4160258" y="4658564"/>
                <a:ext cx="347760" cy="160200"/>
              </p14:xfrm>
            </p:contentPart>
          </mc:Choice>
          <mc:Fallback xmlns="">
            <p:pic>
              <p:nvPicPr>
                <p:cNvPr id="39352" name="Freihand 39351">
                  <a:extLst>
                    <a:ext uri="{FF2B5EF4-FFF2-40B4-BE49-F238E27FC236}">
                      <a16:creationId xmlns:a16="http://schemas.microsoft.com/office/drawing/2014/main" id="{F57B8EB6-99AF-8175-4CB8-87C720F569C1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151618" y="4649564"/>
                  <a:ext cx="365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39354" name="Freihand 39353">
                  <a:extLst>
                    <a:ext uri="{FF2B5EF4-FFF2-40B4-BE49-F238E27FC236}">
                      <a16:creationId xmlns:a16="http://schemas.microsoft.com/office/drawing/2014/main" id="{00FC5DF2-D66B-3F6B-2A91-A9A2C50EEE75}"/>
                    </a:ext>
                  </a:extLst>
                </p14:cNvPr>
                <p14:cNvContentPartPr/>
                <p14:nvPr/>
              </p14:nvContentPartPr>
              <p14:xfrm>
                <a:off x="3948578" y="4486124"/>
                <a:ext cx="11880" cy="134640"/>
              </p14:xfrm>
            </p:contentPart>
          </mc:Choice>
          <mc:Fallback xmlns="">
            <p:pic>
              <p:nvPicPr>
                <p:cNvPr id="39354" name="Freihand 39353">
                  <a:extLst>
                    <a:ext uri="{FF2B5EF4-FFF2-40B4-BE49-F238E27FC236}">
                      <a16:creationId xmlns:a16="http://schemas.microsoft.com/office/drawing/2014/main" id="{00FC5DF2-D66B-3F6B-2A91-A9A2C50EEE75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939938" y="4477484"/>
                  <a:ext cx="2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39355" name="Freihand 39354">
                  <a:extLst>
                    <a:ext uri="{FF2B5EF4-FFF2-40B4-BE49-F238E27FC236}">
                      <a16:creationId xmlns:a16="http://schemas.microsoft.com/office/drawing/2014/main" id="{D1DBDCE8-CAC4-EFB4-4FC1-7CDF47906ED7}"/>
                    </a:ext>
                  </a:extLst>
                </p14:cNvPr>
                <p14:cNvContentPartPr/>
                <p14:nvPr/>
              </p14:nvContentPartPr>
              <p14:xfrm>
                <a:off x="3957938" y="4435004"/>
                <a:ext cx="135000" cy="168120"/>
              </p14:xfrm>
            </p:contentPart>
          </mc:Choice>
          <mc:Fallback xmlns="">
            <p:pic>
              <p:nvPicPr>
                <p:cNvPr id="39355" name="Freihand 39354">
                  <a:extLst>
                    <a:ext uri="{FF2B5EF4-FFF2-40B4-BE49-F238E27FC236}">
                      <a16:creationId xmlns:a16="http://schemas.microsoft.com/office/drawing/2014/main" id="{D1DBDCE8-CAC4-EFB4-4FC1-7CDF47906ED7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948938" y="4426364"/>
                  <a:ext cx="152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39356" name="Freihand 39355">
                  <a:extLst>
                    <a:ext uri="{FF2B5EF4-FFF2-40B4-BE49-F238E27FC236}">
                      <a16:creationId xmlns:a16="http://schemas.microsoft.com/office/drawing/2014/main" id="{B02F7C35-B8D2-8BE9-A9AE-25FF6DF2B92D}"/>
                    </a:ext>
                  </a:extLst>
                </p14:cNvPr>
                <p14:cNvContentPartPr/>
                <p14:nvPr/>
              </p14:nvContentPartPr>
              <p14:xfrm>
                <a:off x="4178618" y="4397564"/>
                <a:ext cx="34920" cy="120600"/>
              </p14:xfrm>
            </p:contentPart>
          </mc:Choice>
          <mc:Fallback xmlns="">
            <p:pic>
              <p:nvPicPr>
                <p:cNvPr id="39356" name="Freihand 39355">
                  <a:extLst>
                    <a:ext uri="{FF2B5EF4-FFF2-40B4-BE49-F238E27FC236}">
                      <a16:creationId xmlns:a16="http://schemas.microsoft.com/office/drawing/2014/main" id="{B02F7C35-B8D2-8BE9-A9AE-25FF6DF2B92D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169978" y="4388564"/>
                  <a:ext cx="52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39357" name="Freihand 39356">
                  <a:extLst>
                    <a:ext uri="{FF2B5EF4-FFF2-40B4-BE49-F238E27FC236}">
                      <a16:creationId xmlns:a16="http://schemas.microsoft.com/office/drawing/2014/main" id="{9A9EF37E-132D-27C3-7A09-DE995DCF0A0E}"/>
                    </a:ext>
                  </a:extLst>
                </p14:cNvPr>
                <p14:cNvContentPartPr/>
                <p14:nvPr/>
              </p14:nvContentPartPr>
              <p14:xfrm>
                <a:off x="4137218" y="4397204"/>
                <a:ext cx="180000" cy="194400"/>
              </p14:xfrm>
            </p:contentPart>
          </mc:Choice>
          <mc:Fallback xmlns="">
            <p:pic>
              <p:nvPicPr>
                <p:cNvPr id="39357" name="Freihand 39356">
                  <a:extLst>
                    <a:ext uri="{FF2B5EF4-FFF2-40B4-BE49-F238E27FC236}">
                      <a16:creationId xmlns:a16="http://schemas.microsoft.com/office/drawing/2014/main" id="{9A9EF37E-132D-27C3-7A09-DE995DCF0A0E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128578" y="4388204"/>
                  <a:ext cx="19764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79" name="Gruppieren 39378">
            <a:extLst>
              <a:ext uri="{FF2B5EF4-FFF2-40B4-BE49-F238E27FC236}">
                <a16:creationId xmlns:a16="http://schemas.microsoft.com/office/drawing/2014/main" id="{2B34D35E-D43D-9219-6A6A-5E5DFDC2938F}"/>
              </a:ext>
            </a:extLst>
          </p:cNvPr>
          <p:cNvGrpSpPr/>
          <p:nvPr/>
        </p:nvGrpSpPr>
        <p:grpSpPr>
          <a:xfrm>
            <a:off x="6754418" y="4346804"/>
            <a:ext cx="1617840" cy="572400"/>
            <a:chOff x="6754418" y="4346804"/>
            <a:chExt cx="161784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39359" name="Freihand 39358">
                  <a:extLst>
                    <a:ext uri="{FF2B5EF4-FFF2-40B4-BE49-F238E27FC236}">
                      <a16:creationId xmlns:a16="http://schemas.microsoft.com/office/drawing/2014/main" id="{1988B0C5-B894-3FA5-2FE1-F1E9EEEC37BF}"/>
                    </a:ext>
                  </a:extLst>
                </p14:cNvPr>
                <p14:cNvContentPartPr/>
                <p14:nvPr/>
              </p14:nvContentPartPr>
              <p14:xfrm>
                <a:off x="6754418" y="4528604"/>
                <a:ext cx="17280" cy="178200"/>
              </p14:xfrm>
            </p:contentPart>
          </mc:Choice>
          <mc:Fallback xmlns="">
            <p:pic>
              <p:nvPicPr>
                <p:cNvPr id="39359" name="Freihand 39358">
                  <a:extLst>
                    <a:ext uri="{FF2B5EF4-FFF2-40B4-BE49-F238E27FC236}">
                      <a16:creationId xmlns:a16="http://schemas.microsoft.com/office/drawing/2014/main" id="{1988B0C5-B894-3FA5-2FE1-F1E9EEEC37BF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745778" y="4519604"/>
                  <a:ext cx="34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39360" name="Freihand 39359">
                  <a:extLst>
                    <a:ext uri="{FF2B5EF4-FFF2-40B4-BE49-F238E27FC236}">
                      <a16:creationId xmlns:a16="http://schemas.microsoft.com/office/drawing/2014/main" id="{371C7EC4-9B50-7FE2-2D57-6B186CE5F9B5}"/>
                    </a:ext>
                  </a:extLst>
                </p14:cNvPr>
                <p14:cNvContentPartPr/>
                <p14:nvPr/>
              </p14:nvContentPartPr>
              <p14:xfrm>
                <a:off x="6768818" y="4499444"/>
                <a:ext cx="222840" cy="182880"/>
              </p14:xfrm>
            </p:contentPart>
          </mc:Choice>
          <mc:Fallback xmlns="">
            <p:pic>
              <p:nvPicPr>
                <p:cNvPr id="39360" name="Freihand 39359">
                  <a:extLst>
                    <a:ext uri="{FF2B5EF4-FFF2-40B4-BE49-F238E27FC236}">
                      <a16:creationId xmlns:a16="http://schemas.microsoft.com/office/drawing/2014/main" id="{371C7EC4-9B50-7FE2-2D57-6B186CE5F9B5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760178" y="4490804"/>
                  <a:ext cx="240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39361" name="Freihand 39360">
                  <a:extLst>
                    <a:ext uri="{FF2B5EF4-FFF2-40B4-BE49-F238E27FC236}">
                      <a16:creationId xmlns:a16="http://schemas.microsoft.com/office/drawing/2014/main" id="{742FFA4D-8F45-0695-0B83-513B839CA3C9}"/>
                    </a:ext>
                  </a:extLst>
                </p14:cNvPr>
                <p14:cNvContentPartPr/>
                <p14:nvPr/>
              </p14:nvContentPartPr>
              <p14:xfrm>
                <a:off x="6932618" y="4503044"/>
                <a:ext cx="142200" cy="188640"/>
              </p14:xfrm>
            </p:contentPart>
          </mc:Choice>
          <mc:Fallback xmlns="">
            <p:pic>
              <p:nvPicPr>
                <p:cNvPr id="39361" name="Freihand 39360">
                  <a:extLst>
                    <a:ext uri="{FF2B5EF4-FFF2-40B4-BE49-F238E27FC236}">
                      <a16:creationId xmlns:a16="http://schemas.microsoft.com/office/drawing/2014/main" id="{742FFA4D-8F45-0695-0B83-513B839CA3C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923618" y="4494404"/>
                  <a:ext cx="159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39362" name="Freihand 39361">
                  <a:extLst>
                    <a:ext uri="{FF2B5EF4-FFF2-40B4-BE49-F238E27FC236}">
                      <a16:creationId xmlns:a16="http://schemas.microsoft.com/office/drawing/2014/main" id="{4E087D31-A663-EC29-0F40-564E20A9A0ED}"/>
                    </a:ext>
                  </a:extLst>
                </p14:cNvPr>
                <p14:cNvContentPartPr/>
                <p14:nvPr/>
              </p14:nvContentPartPr>
              <p14:xfrm>
                <a:off x="7196858" y="4571444"/>
                <a:ext cx="18360" cy="66240"/>
              </p14:xfrm>
            </p:contentPart>
          </mc:Choice>
          <mc:Fallback xmlns="">
            <p:pic>
              <p:nvPicPr>
                <p:cNvPr id="39362" name="Freihand 39361">
                  <a:extLst>
                    <a:ext uri="{FF2B5EF4-FFF2-40B4-BE49-F238E27FC236}">
                      <a16:creationId xmlns:a16="http://schemas.microsoft.com/office/drawing/2014/main" id="{4E087D31-A663-EC29-0F40-564E20A9A0ED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187858" y="4562444"/>
                  <a:ext cx="36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39363" name="Freihand 39362">
                  <a:extLst>
                    <a:ext uri="{FF2B5EF4-FFF2-40B4-BE49-F238E27FC236}">
                      <a16:creationId xmlns:a16="http://schemas.microsoft.com/office/drawing/2014/main" id="{A01B6911-4071-ACB2-24A8-B79E3522E45D}"/>
                    </a:ext>
                  </a:extLst>
                </p14:cNvPr>
                <p14:cNvContentPartPr/>
                <p14:nvPr/>
              </p14:nvContentPartPr>
              <p14:xfrm>
                <a:off x="7359938" y="4408724"/>
                <a:ext cx="114480" cy="206640"/>
              </p14:xfrm>
            </p:contentPart>
          </mc:Choice>
          <mc:Fallback xmlns="">
            <p:pic>
              <p:nvPicPr>
                <p:cNvPr id="39363" name="Freihand 39362">
                  <a:extLst>
                    <a:ext uri="{FF2B5EF4-FFF2-40B4-BE49-F238E27FC236}">
                      <a16:creationId xmlns:a16="http://schemas.microsoft.com/office/drawing/2014/main" id="{A01B6911-4071-ACB2-24A8-B79E3522E45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350938" y="4400084"/>
                  <a:ext cx="132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39364" name="Freihand 39363">
                  <a:extLst>
                    <a:ext uri="{FF2B5EF4-FFF2-40B4-BE49-F238E27FC236}">
                      <a16:creationId xmlns:a16="http://schemas.microsoft.com/office/drawing/2014/main" id="{04251020-3644-1C03-FC13-C3FEEF00CBFD}"/>
                    </a:ext>
                  </a:extLst>
                </p14:cNvPr>
                <p14:cNvContentPartPr/>
                <p14:nvPr/>
              </p14:nvContentPartPr>
              <p14:xfrm>
                <a:off x="7380458" y="4534004"/>
                <a:ext cx="76680" cy="11880"/>
              </p14:xfrm>
            </p:contentPart>
          </mc:Choice>
          <mc:Fallback xmlns="">
            <p:pic>
              <p:nvPicPr>
                <p:cNvPr id="39364" name="Freihand 39363">
                  <a:extLst>
                    <a:ext uri="{FF2B5EF4-FFF2-40B4-BE49-F238E27FC236}">
                      <a16:creationId xmlns:a16="http://schemas.microsoft.com/office/drawing/2014/main" id="{04251020-3644-1C03-FC13-C3FEEF00CBF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371458" y="4525364"/>
                  <a:ext cx="9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39365" name="Freihand 39364">
                  <a:extLst>
                    <a:ext uri="{FF2B5EF4-FFF2-40B4-BE49-F238E27FC236}">
                      <a16:creationId xmlns:a16="http://schemas.microsoft.com/office/drawing/2014/main" id="{29577C8A-2AB0-26FF-59FF-DEE804A13DB7}"/>
                    </a:ext>
                  </a:extLst>
                </p14:cNvPr>
                <p14:cNvContentPartPr/>
                <p14:nvPr/>
              </p14:nvContentPartPr>
              <p14:xfrm>
                <a:off x="7523018" y="4524284"/>
                <a:ext cx="226440" cy="63360"/>
              </p14:xfrm>
            </p:contentPart>
          </mc:Choice>
          <mc:Fallback xmlns="">
            <p:pic>
              <p:nvPicPr>
                <p:cNvPr id="39365" name="Freihand 39364">
                  <a:extLst>
                    <a:ext uri="{FF2B5EF4-FFF2-40B4-BE49-F238E27FC236}">
                      <a16:creationId xmlns:a16="http://schemas.microsoft.com/office/drawing/2014/main" id="{29577C8A-2AB0-26FF-59FF-DEE804A13DB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514378" y="4515644"/>
                  <a:ext cx="244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39366" name="Freihand 39365">
                  <a:extLst>
                    <a:ext uri="{FF2B5EF4-FFF2-40B4-BE49-F238E27FC236}">
                      <a16:creationId xmlns:a16="http://schemas.microsoft.com/office/drawing/2014/main" id="{A47AF680-DBC1-6DE9-80C2-0DD647BB6600}"/>
                    </a:ext>
                  </a:extLst>
                </p14:cNvPr>
                <p14:cNvContentPartPr/>
                <p14:nvPr/>
              </p14:nvContentPartPr>
              <p14:xfrm>
                <a:off x="7832258" y="4403684"/>
                <a:ext cx="221760" cy="182160"/>
              </p14:xfrm>
            </p:contentPart>
          </mc:Choice>
          <mc:Fallback xmlns="">
            <p:pic>
              <p:nvPicPr>
                <p:cNvPr id="39366" name="Freihand 39365">
                  <a:extLst>
                    <a:ext uri="{FF2B5EF4-FFF2-40B4-BE49-F238E27FC236}">
                      <a16:creationId xmlns:a16="http://schemas.microsoft.com/office/drawing/2014/main" id="{A47AF680-DBC1-6DE9-80C2-0DD647BB6600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823618" y="4394684"/>
                  <a:ext cx="239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39367" name="Freihand 39366">
                  <a:extLst>
                    <a:ext uri="{FF2B5EF4-FFF2-40B4-BE49-F238E27FC236}">
                      <a16:creationId xmlns:a16="http://schemas.microsoft.com/office/drawing/2014/main" id="{8DA579E3-E915-DC7D-C350-1A0DBFEF75CE}"/>
                    </a:ext>
                  </a:extLst>
                </p14:cNvPr>
                <p14:cNvContentPartPr/>
                <p14:nvPr/>
              </p14:nvContentPartPr>
              <p14:xfrm>
                <a:off x="8069138" y="4346804"/>
                <a:ext cx="38520" cy="205560"/>
              </p14:xfrm>
            </p:contentPart>
          </mc:Choice>
          <mc:Fallback xmlns="">
            <p:pic>
              <p:nvPicPr>
                <p:cNvPr id="39367" name="Freihand 39366">
                  <a:extLst>
                    <a:ext uri="{FF2B5EF4-FFF2-40B4-BE49-F238E27FC236}">
                      <a16:creationId xmlns:a16="http://schemas.microsoft.com/office/drawing/2014/main" id="{8DA579E3-E915-DC7D-C350-1A0DBFEF75CE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8060498" y="4338164"/>
                  <a:ext cx="56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39368" name="Freihand 39367">
                  <a:extLst>
                    <a:ext uri="{FF2B5EF4-FFF2-40B4-BE49-F238E27FC236}">
                      <a16:creationId xmlns:a16="http://schemas.microsoft.com/office/drawing/2014/main" id="{6E441DC8-A6DA-400C-613D-59BCB8B84D01}"/>
                    </a:ext>
                  </a:extLst>
                </p14:cNvPr>
                <p14:cNvContentPartPr/>
                <p14:nvPr/>
              </p14:nvContentPartPr>
              <p14:xfrm>
                <a:off x="8140418" y="4414484"/>
                <a:ext cx="64080" cy="137520"/>
              </p14:xfrm>
            </p:contentPart>
          </mc:Choice>
          <mc:Fallback xmlns="">
            <p:pic>
              <p:nvPicPr>
                <p:cNvPr id="39368" name="Freihand 39367">
                  <a:extLst>
                    <a:ext uri="{FF2B5EF4-FFF2-40B4-BE49-F238E27FC236}">
                      <a16:creationId xmlns:a16="http://schemas.microsoft.com/office/drawing/2014/main" id="{6E441DC8-A6DA-400C-613D-59BCB8B84D0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8131418" y="4405484"/>
                  <a:ext cx="81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39370" name="Freihand 39369">
                  <a:extLst>
                    <a:ext uri="{FF2B5EF4-FFF2-40B4-BE49-F238E27FC236}">
                      <a16:creationId xmlns:a16="http://schemas.microsoft.com/office/drawing/2014/main" id="{8E60C903-836A-C656-A0DE-F7CC6ADEC85E}"/>
                    </a:ext>
                  </a:extLst>
                </p14:cNvPr>
                <p14:cNvContentPartPr/>
                <p14:nvPr/>
              </p14:nvContentPartPr>
              <p14:xfrm>
                <a:off x="8270378" y="4411244"/>
                <a:ext cx="101880" cy="32760"/>
              </p14:xfrm>
            </p:contentPart>
          </mc:Choice>
          <mc:Fallback xmlns="">
            <p:pic>
              <p:nvPicPr>
                <p:cNvPr id="39370" name="Freihand 39369">
                  <a:extLst>
                    <a:ext uri="{FF2B5EF4-FFF2-40B4-BE49-F238E27FC236}">
                      <a16:creationId xmlns:a16="http://schemas.microsoft.com/office/drawing/2014/main" id="{8E60C903-836A-C656-A0DE-F7CC6ADEC85E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261738" y="4402604"/>
                  <a:ext cx="119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39371" name="Freihand 39370">
                  <a:extLst>
                    <a:ext uri="{FF2B5EF4-FFF2-40B4-BE49-F238E27FC236}">
                      <a16:creationId xmlns:a16="http://schemas.microsoft.com/office/drawing/2014/main" id="{4CD4207B-60DA-1506-FB81-D8FACAF94487}"/>
                    </a:ext>
                  </a:extLst>
                </p14:cNvPr>
                <p14:cNvContentPartPr/>
                <p14:nvPr/>
              </p14:nvContentPartPr>
              <p14:xfrm>
                <a:off x="7454258" y="4731284"/>
                <a:ext cx="95400" cy="187920"/>
              </p14:xfrm>
            </p:contentPart>
          </mc:Choice>
          <mc:Fallback xmlns="">
            <p:pic>
              <p:nvPicPr>
                <p:cNvPr id="39371" name="Freihand 39370">
                  <a:extLst>
                    <a:ext uri="{FF2B5EF4-FFF2-40B4-BE49-F238E27FC236}">
                      <a16:creationId xmlns:a16="http://schemas.microsoft.com/office/drawing/2014/main" id="{4CD4207B-60DA-1506-FB81-D8FACAF94487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445258" y="4722284"/>
                  <a:ext cx="113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39372" name="Freihand 39371">
                  <a:extLst>
                    <a:ext uri="{FF2B5EF4-FFF2-40B4-BE49-F238E27FC236}">
                      <a16:creationId xmlns:a16="http://schemas.microsoft.com/office/drawing/2014/main" id="{0EF903F1-E244-208E-9F11-55BE0125F3CB}"/>
                    </a:ext>
                  </a:extLst>
                </p14:cNvPr>
                <p14:cNvContentPartPr/>
                <p14:nvPr/>
              </p14:nvContentPartPr>
              <p14:xfrm>
                <a:off x="7630298" y="4849004"/>
                <a:ext cx="2880" cy="29160"/>
              </p14:xfrm>
            </p:contentPart>
          </mc:Choice>
          <mc:Fallback xmlns="">
            <p:pic>
              <p:nvPicPr>
                <p:cNvPr id="39372" name="Freihand 39371">
                  <a:extLst>
                    <a:ext uri="{FF2B5EF4-FFF2-40B4-BE49-F238E27FC236}">
                      <a16:creationId xmlns:a16="http://schemas.microsoft.com/office/drawing/2014/main" id="{0EF903F1-E244-208E-9F11-55BE0125F3CB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621298" y="4840004"/>
                  <a:ext cx="20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39373" name="Freihand 39372">
                  <a:extLst>
                    <a:ext uri="{FF2B5EF4-FFF2-40B4-BE49-F238E27FC236}">
                      <a16:creationId xmlns:a16="http://schemas.microsoft.com/office/drawing/2014/main" id="{92E88C48-EA0F-7647-01A5-256542FAAB5E}"/>
                    </a:ext>
                  </a:extLst>
                </p14:cNvPr>
                <p14:cNvContentPartPr/>
                <p14:nvPr/>
              </p14:nvContentPartPr>
              <p14:xfrm>
                <a:off x="7679258" y="4642004"/>
                <a:ext cx="25200" cy="251640"/>
              </p14:xfrm>
            </p:contentPart>
          </mc:Choice>
          <mc:Fallback xmlns="">
            <p:pic>
              <p:nvPicPr>
                <p:cNvPr id="39373" name="Freihand 39372">
                  <a:extLst>
                    <a:ext uri="{FF2B5EF4-FFF2-40B4-BE49-F238E27FC236}">
                      <a16:creationId xmlns:a16="http://schemas.microsoft.com/office/drawing/2014/main" id="{92E88C48-EA0F-7647-01A5-256542FAAB5E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670258" y="4633004"/>
                  <a:ext cx="42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39375" name="Freihand 39374">
                  <a:extLst>
                    <a:ext uri="{FF2B5EF4-FFF2-40B4-BE49-F238E27FC236}">
                      <a16:creationId xmlns:a16="http://schemas.microsoft.com/office/drawing/2014/main" id="{821C41A0-6817-C489-6FC3-560509EAFFA0}"/>
                    </a:ext>
                  </a:extLst>
                </p14:cNvPr>
                <p14:cNvContentPartPr/>
                <p14:nvPr/>
              </p14:nvContentPartPr>
              <p14:xfrm>
                <a:off x="7737218" y="4786004"/>
                <a:ext cx="233280" cy="97920"/>
              </p14:xfrm>
            </p:contentPart>
          </mc:Choice>
          <mc:Fallback xmlns="">
            <p:pic>
              <p:nvPicPr>
                <p:cNvPr id="39375" name="Freihand 39374">
                  <a:extLst>
                    <a:ext uri="{FF2B5EF4-FFF2-40B4-BE49-F238E27FC236}">
                      <a16:creationId xmlns:a16="http://schemas.microsoft.com/office/drawing/2014/main" id="{821C41A0-6817-C489-6FC3-560509EAFFA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728578" y="4777364"/>
                  <a:ext cx="250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39376" name="Freihand 39375">
                  <a:extLst>
                    <a:ext uri="{FF2B5EF4-FFF2-40B4-BE49-F238E27FC236}">
                      <a16:creationId xmlns:a16="http://schemas.microsoft.com/office/drawing/2014/main" id="{2DA9BBB8-AC70-5F7C-0925-D807BB0A1880}"/>
                    </a:ext>
                  </a:extLst>
                </p14:cNvPr>
                <p14:cNvContentPartPr/>
                <p14:nvPr/>
              </p14:nvContentPartPr>
              <p14:xfrm>
                <a:off x="8008298" y="4741724"/>
                <a:ext cx="105840" cy="141480"/>
              </p14:xfrm>
            </p:contentPart>
          </mc:Choice>
          <mc:Fallback xmlns="">
            <p:pic>
              <p:nvPicPr>
                <p:cNvPr id="39376" name="Freihand 39375">
                  <a:extLst>
                    <a:ext uri="{FF2B5EF4-FFF2-40B4-BE49-F238E27FC236}">
                      <a16:creationId xmlns:a16="http://schemas.microsoft.com/office/drawing/2014/main" id="{2DA9BBB8-AC70-5F7C-0925-D807BB0A1880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999658" y="4732724"/>
                  <a:ext cx="123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39377" name="Freihand 39376">
                  <a:extLst>
                    <a:ext uri="{FF2B5EF4-FFF2-40B4-BE49-F238E27FC236}">
                      <a16:creationId xmlns:a16="http://schemas.microsoft.com/office/drawing/2014/main" id="{C560B757-030D-5A29-A50B-3AD86A549FF3}"/>
                    </a:ext>
                  </a:extLst>
                </p14:cNvPr>
                <p14:cNvContentPartPr/>
                <p14:nvPr/>
              </p14:nvContentPartPr>
              <p14:xfrm>
                <a:off x="7989938" y="4774124"/>
                <a:ext cx="109080" cy="46440"/>
              </p14:xfrm>
            </p:contentPart>
          </mc:Choice>
          <mc:Fallback xmlns="">
            <p:pic>
              <p:nvPicPr>
                <p:cNvPr id="39377" name="Freihand 39376">
                  <a:extLst>
                    <a:ext uri="{FF2B5EF4-FFF2-40B4-BE49-F238E27FC236}">
                      <a16:creationId xmlns:a16="http://schemas.microsoft.com/office/drawing/2014/main" id="{C560B757-030D-5A29-A50B-3AD86A549FF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980938" y="4765124"/>
                  <a:ext cx="126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39378" name="Freihand 39377">
                  <a:extLst>
                    <a:ext uri="{FF2B5EF4-FFF2-40B4-BE49-F238E27FC236}">
                      <a16:creationId xmlns:a16="http://schemas.microsoft.com/office/drawing/2014/main" id="{ACA155BF-D296-3704-7DA3-67E159BECCE6}"/>
                    </a:ext>
                  </a:extLst>
                </p14:cNvPr>
                <p14:cNvContentPartPr/>
                <p14:nvPr/>
              </p14:nvContentPartPr>
              <p14:xfrm>
                <a:off x="7630658" y="4680524"/>
                <a:ext cx="21600" cy="13320"/>
              </p14:xfrm>
            </p:contentPart>
          </mc:Choice>
          <mc:Fallback xmlns="">
            <p:pic>
              <p:nvPicPr>
                <p:cNvPr id="39378" name="Freihand 39377">
                  <a:extLst>
                    <a:ext uri="{FF2B5EF4-FFF2-40B4-BE49-F238E27FC236}">
                      <a16:creationId xmlns:a16="http://schemas.microsoft.com/office/drawing/2014/main" id="{ACA155BF-D296-3704-7DA3-67E159BECCE6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622018" y="4671884"/>
                  <a:ext cx="3924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 dirty="0"/>
              <a:t>Vergleich des Wirtschaftswachstums gemessen am realen BIP und realen BIP pro Kopf im Vergleich seit Einführung des Euro (Deutschland)</a:t>
            </a:r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3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dirty="0"/>
              <a:t>Quelle: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C37C20-FEF3-0EF0-F631-68695A3C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0913"/>
            <a:ext cx="8130453" cy="4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82835" y="101102"/>
            <a:ext cx="73263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Der Wirtschaftskreislauf einer offenen Volkswirtschaft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41219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218" y="33389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186" y="19292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C</a:t>
            </a:r>
            <a:r>
              <a:rPr lang="de-DE" sz="1400" baseline="-25000" dirty="0"/>
              <a:t>H</a:t>
            </a:r>
            <a:r>
              <a:rPr lang="de-DE" sz="1400" dirty="0"/>
              <a:t>: Konsum der Haushalte (Kauf von einem Stuhl bei einem Unternehmen) </a:t>
            </a:r>
            <a:endParaRPr lang="de-DE" sz="1400" baseline="-250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070155" y="3579031"/>
            <a:ext cx="4243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399091" y="3530540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409187" y="438341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Y</a:t>
            </a:r>
            <a:r>
              <a:rPr lang="de-DE" sz="1400" baseline="-25000" dirty="0"/>
              <a:t>H/U</a:t>
            </a:r>
            <a:r>
              <a:rPr lang="de-DE" sz="1400" dirty="0"/>
              <a:t>: Die Unternehmen zahlen den Haushalten Löhne</a:t>
            </a:r>
            <a:endParaRPr lang="de-DE" sz="1400" baseline="-250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1011382" y="3401291"/>
            <a:ext cx="4208210" cy="2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4580004" y="305274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</a:t>
            </a:r>
            <a:r>
              <a:rPr lang="de-DE" baseline="-25000" dirty="0"/>
              <a:t>H/U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409186" y="756995"/>
            <a:ext cx="4692759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H</a:t>
            </a:r>
            <a:r>
              <a:rPr lang="de-DE" sz="1400" dirty="0"/>
              <a:t>: Die Haushalte zahlen Steuern an den Staat</a:t>
            </a:r>
            <a:endParaRPr lang="de-DE" sz="1400" baseline="-25000" dirty="0"/>
          </a:p>
        </p:txBody>
      </p:sp>
      <p:sp>
        <p:nvSpPr>
          <p:cNvPr id="15" name="Textfeld 14"/>
          <p:cNvSpPr txBox="1"/>
          <p:nvPr/>
        </p:nvSpPr>
        <p:spPr>
          <a:xfrm>
            <a:off x="7409186" y="1035725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T</a:t>
            </a:r>
            <a:r>
              <a:rPr lang="de-DE" sz="1400" baseline="-25000" dirty="0"/>
              <a:t>U</a:t>
            </a:r>
            <a:r>
              <a:rPr lang="de-DE" sz="1400" dirty="0"/>
              <a:t>: Die Unternehmen zahlen Steuern an den Staat</a:t>
            </a:r>
            <a:endParaRPr lang="de-DE" sz="1400" baseline="-250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236342" y="1254515"/>
            <a:ext cx="1953490" cy="201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905687" y="1364673"/>
            <a:ext cx="1955277" cy="194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932171" y="87770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</a:t>
            </a:r>
          </a:p>
        </p:txBody>
      </p:sp>
      <p:sp>
        <p:nvSpPr>
          <p:cNvPr id="22" name="Rechteck 21"/>
          <p:cNvSpPr/>
          <p:nvPr/>
        </p:nvSpPr>
        <p:spPr>
          <a:xfrm>
            <a:off x="2599434" y="1533245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274369" y="2547237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T</a:t>
            </a:r>
            <a:r>
              <a:rPr lang="de-DE" baseline="-25000" dirty="0"/>
              <a:t>U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7409184" y="1288492"/>
            <a:ext cx="4692761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U</a:t>
            </a:r>
            <a:r>
              <a:rPr lang="de-DE" sz="1400" dirty="0"/>
              <a:t>: Der Staat zahlt Subventionen an die  Unternehmen </a:t>
            </a:r>
            <a:endParaRPr lang="de-DE" sz="1400" baseline="-25000" dirty="0"/>
          </a:p>
        </p:txBody>
      </p:sp>
      <p:sp>
        <p:nvSpPr>
          <p:cNvPr id="27" name="Textfeld 26"/>
          <p:cNvSpPr txBox="1"/>
          <p:nvPr/>
        </p:nvSpPr>
        <p:spPr>
          <a:xfrm>
            <a:off x="7427502" y="1586482"/>
            <a:ext cx="434058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Z</a:t>
            </a:r>
            <a:r>
              <a:rPr lang="de-DE" sz="1400" baseline="-25000" dirty="0"/>
              <a:t>H</a:t>
            </a:r>
            <a:r>
              <a:rPr lang="de-DE" sz="1400" dirty="0"/>
              <a:t>: Der Staat zahlt Transferleistungen an die Haushalte (z.B. Arbeitslosengeld, Renten, Kindergeld)</a:t>
            </a:r>
            <a:endParaRPr lang="de-DE" sz="1400" baseline="-250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3367868" y="1197346"/>
            <a:ext cx="1974319" cy="2040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15522" y="1197346"/>
            <a:ext cx="1801619" cy="182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2" name="Rechteck 38911"/>
          <p:cNvSpPr/>
          <p:nvPr/>
        </p:nvSpPr>
        <p:spPr>
          <a:xfrm>
            <a:off x="2067363" y="1211309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3746011" y="1275188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</a:t>
            </a:r>
            <a:r>
              <a:rPr lang="de-DE" baseline="-25000" dirty="0"/>
              <a:t>U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404240" y="208801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Y</a:t>
            </a:r>
            <a:r>
              <a:rPr lang="de-DE" sz="1400" baseline="-25000" dirty="0"/>
              <a:t>H/St</a:t>
            </a:r>
            <a:r>
              <a:rPr lang="de-DE" sz="1400" dirty="0"/>
              <a:t>: Der Staat zahlt den Haushalten Löhne (Staatsbedienstete)</a:t>
            </a:r>
            <a:endParaRPr lang="de-DE" sz="1400" baseline="-25000" dirty="0"/>
          </a:p>
        </p:txBody>
      </p:sp>
      <p:sp>
        <p:nvSpPr>
          <p:cNvPr id="38916" name="Rechteck 38915"/>
          <p:cNvSpPr/>
          <p:nvPr/>
        </p:nvSpPr>
        <p:spPr>
          <a:xfrm>
            <a:off x="965687" y="928349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</a:t>
            </a:r>
            <a:r>
              <a:rPr lang="de-DE" baseline="-25000" dirty="0"/>
              <a:t>H</a:t>
            </a:r>
            <a:r>
              <a:rPr lang="de-DE" baseline="-25000"/>
              <a:t>/St</a:t>
            </a:r>
            <a:endParaRPr lang="de-DE" dirty="0"/>
          </a:p>
        </p:txBody>
      </p:sp>
      <p:grpSp>
        <p:nvGrpSpPr>
          <p:cNvPr id="38920" name="Gruppieren 38919"/>
          <p:cNvGrpSpPr/>
          <p:nvPr/>
        </p:nvGrpSpPr>
        <p:grpSpPr>
          <a:xfrm>
            <a:off x="620875" y="1019078"/>
            <a:ext cx="2182947" cy="2385677"/>
            <a:chOff x="620876" y="810492"/>
            <a:chExt cx="2066908" cy="2594263"/>
          </a:xfrm>
        </p:grpSpPr>
        <p:sp>
          <p:nvSpPr>
            <p:cNvPr id="38914" name="Freihandform 38913"/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9" name="Gerade Verbindung mit Pfeil 38"/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43"/>
          <p:cNvSpPr txBox="1"/>
          <p:nvPr/>
        </p:nvSpPr>
        <p:spPr>
          <a:xfrm>
            <a:off x="5800062" y="583763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5642154" y="3708278"/>
            <a:ext cx="385787" cy="219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7376530" y="2640532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EX: Exporte (Man beachte die Pfeilrichtung! Es handelt sich um Geldströme!)</a:t>
            </a:r>
            <a:endParaRPr lang="de-DE" sz="1400" baseline="-25000" dirty="0"/>
          </a:p>
        </p:txBody>
      </p:sp>
      <p:sp>
        <p:nvSpPr>
          <p:cNvPr id="48" name="Textfeld 47"/>
          <p:cNvSpPr txBox="1"/>
          <p:nvPr/>
        </p:nvSpPr>
        <p:spPr>
          <a:xfrm>
            <a:off x="7376530" y="3100180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IM: Importe</a:t>
            </a:r>
            <a:endParaRPr lang="de-DE" sz="1400" baseline="-25000" dirty="0"/>
          </a:p>
        </p:txBody>
      </p:sp>
      <p:cxnSp>
        <p:nvCxnSpPr>
          <p:cNvPr id="49" name="Gerade Verbindung mit Pfeil 48"/>
          <p:cNvCxnSpPr>
            <a:stCxn id="4" idx="2"/>
          </p:cNvCxnSpPr>
          <p:nvPr/>
        </p:nvCxnSpPr>
        <p:spPr>
          <a:xfrm>
            <a:off x="5477686" y="3708278"/>
            <a:ext cx="322376" cy="2062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4" name="Rechteck 38923"/>
          <p:cNvSpPr/>
          <p:nvPr/>
        </p:nvSpPr>
        <p:spPr>
          <a:xfrm>
            <a:off x="5800062" y="408130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EX</a:t>
            </a:r>
          </a:p>
        </p:txBody>
      </p:sp>
      <p:sp>
        <p:nvSpPr>
          <p:cNvPr id="53" name="Rechteck 52"/>
          <p:cNvSpPr/>
          <p:nvPr/>
        </p:nvSpPr>
        <p:spPr>
          <a:xfrm>
            <a:off x="5186901" y="439449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IM</a:t>
            </a:r>
          </a:p>
        </p:txBody>
      </p:sp>
      <p:grpSp>
        <p:nvGrpSpPr>
          <p:cNvPr id="38929" name="Gruppieren 38928"/>
          <p:cNvGrpSpPr/>
          <p:nvPr/>
        </p:nvGrpSpPr>
        <p:grpSpPr>
          <a:xfrm>
            <a:off x="355834" y="3761509"/>
            <a:ext cx="5479213" cy="2641467"/>
            <a:chOff x="355834" y="3761509"/>
            <a:chExt cx="5479213" cy="2641467"/>
          </a:xfrm>
        </p:grpSpPr>
        <p:sp>
          <p:nvSpPr>
            <p:cNvPr id="38925" name="Freihandform 38924"/>
            <p:cNvSpPr/>
            <p:nvPr/>
          </p:nvSpPr>
          <p:spPr>
            <a:xfrm>
              <a:off x="355834" y="3761509"/>
              <a:ext cx="5345311" cy="2641467"/>
            </a:xfrm>
            <a:custGeom>
              <a:avLst/>
              <a:gdLst>
                <a:gd name="connsiteX0" fmla="*/ 454657 w 5345311"/>
                <a:gd name="connsiteY0" fmla="*/ 0 h 2641467"/>
                <a:gd name="connsiteX1" fmla="*/ 475439 w 5345311"/>
                <a:gd name="connsiteY1" fmla="*/ 2396836 h 2641467"/>
                <a:gd name="connsiteX2" fmla="*/ 5345311 w 5345311"/>
                <a:gd name="connsiteY2" fmla="*/ 2438400 h 264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45311" h="2641467">
                  <a:moveTo>
                    <a:pt x="454657" y="0"/>
                  </a:moveTo>
                  <a:cubicBezTo>
                    <a:pt x="57493" y="995218"/>
                    <a:pt x="-339670" y="1990436"/>
                    <a:pt x="475439" y="2396836"/>
                  </a:cubicBezTo>
                  <a:cubicBezTo>
                    <a:pt x="1290548" y="2803236"/>
                    <a:pt x="3317929" y="2620818"/>
                    <a:pt x="5345311" y="24384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>
              <a:stCxn id="38925" idx="2"/>
            </p:cNvCxnSpPr>
            <p:nvPr/>
          </p:nvCxnSpPr>
          <p:spPr>
            <a:xfrm flipV="1">
              <a:off x="5701145" y="6143446"/>
              <a:ext cx="133902" cy="56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/>
          <p:cNvSpPr txBox="1"/>
          <p:nvPr/>
        </p:nvSpPr>
        <p:spPr>
          <a:xfrm>
            <a:off x="7376530" y="3388395"/>
            <a:ext cx="4787760" cy="383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NÜ: Nettoübertragungen (Transfers der privaten Haushalte an das Ausland, diese müssen natürlich nicht zwingend positiv sein!)</a:t>
            </a:r>
            <a:endParaRPr lang="de-DE" sz="1400" baseline="-25000" dirty="0"/>
          </a:p>
        </p:txBody>
      </p:sp>
      <p:sp>
        <p:nvSpPr>
          <p:cNvPr id="38930" name="Rechteck 38929"/>
          <p:cNvSpPr/>
          <p:nvPr/>
        </p:nvSpPr>
        <p:spPr>
          <a:xfrm>
            <a:off x="3562462" y="6326970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NÜ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786939" y="5723226"/>
            <a:ext cx="4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VÄ</a:t>
            </a:r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1070155" y="3837709"/>
            <a:ext cx="1529279" cy="188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3313755" y="3681648"/>
            <a:ext cx="1999463" cy="195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H="1">
            <a:off x="2931636" y="1418292"/>
            <a:ext cx="110789" cy="404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3083987" y="1383215"/>
            <a:ext cx="81856" cy="416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3141342" y="3761510"/>
            <a:ext cx="1930675" cy="1879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H="1" flipV="1">
            <a:off x="1157890" y="3735989"/>
            <a:ext cx="1648758" cy="197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7376530" y="4031952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</a:t>
            </a:r>
            <a:r>
              <a:rPr lang="de-DE" sz="1400" baseline="-25000" dirty="0"/>
              <a:t>U</a:t>
            </a:r>
            <a:r>
              <a:rPr lang="de-DE" sz="1400" dirty="0"/>
              <a:t>: Investieren der Unternehmen</a:t>
            </a:r>
            <a:endParaRPr lang="de-DE" sz="1400" baseline="-25000" dirty="0"/>
          </a:p>
        </p:txBody>
      </p:sp>
      <p:sp>
        <p:nvSpPr>
          <p:cNvPr id="81" name="Textfeld 80"/>
          <p:cNvSpPr txBox="1"/>
          <p:nvPr/>
        </p:nvSpPr>
        <p:spPr>
          <a:xfrm>
            <a:off x="7376530" y="4296423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I</a:t>
            </a:r>
            <a:r>
              <a:rPr lang="de-DE" sz="1400" baseline="-25000" dirty="0"/>
              <a:t>H</a:t>
            </a:r>
            <a:r>
              <a:rPr lang="de-DE" sz="1400" dirty="0"/>
              <a:t>: Investieren der Haushalte</a:t>
            </a:r>
            <a:endParaRPr lang="de-DE" sz="1400" baseline="-25000" dirty="0"/>
          </a:p>
        </p:txBody>
      </p:sp>
      <p:sp>
        <p:nvSpPr>
          <p:cNvPr id="82" name="Textfeld 81"/>
          <p:cNvSpPr txBox="1"/>
          <p:nvPr/>
        </p:nvSpPr>
        <p:spPr>
          <a:xfrm>
            <a:off x="7373641" y="4569287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I</a:t>
            </a:r>
            <a:r>
              <a:rPr lang="de-DE" sz="1400" baseline="-25000" dirty="0" err="1"/>
              <a:t>St</a:t>
            </a:r>
            <a:r>
              <a:rPr lang="de-DE" sz="1400" dirty="0"/>
              <a:t>: Investieren des Staates</a:t>
            </a:r>
            <a:endParaRPr lang="de-DE" sz="1400" baseline="-25000" dirty="0"/>
          </a:p>
        </p:txBody>
      </p:sp>
      <p:sp>
        <p:nvSpPr>
          <p:cNvPr id="83" name="Textfeld 82"/>
          <p:cNvSpPr txBox="1"/>
          <p:nvPr/>
        </p:nvSpPr>
        <p:spPr>
          <a:xfrm>
            <a:off x="7370752" y="4903981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U</a:t>
            </a:r>
            <a:r>
              <a:rPr lang="de-DE" sz="1400" dirty="0"/>
              <a:t>: Sparen der Unternehmen</a:t>
            </a:r>
            <a:endParaRPr lang="de-DE" sz="1400" baseline="-25000" dirty="0"/>
          </a:p>
        </p:txBody>
      </p:sp>
      <p:sp>
        <p:nvSpPr>
          <p:cNvPr id="84" name="Textfeld 83"/>
          <p:cNvSpPr txBox="1"/>
          <p:nvPr/>
        </p:nvSpPr>
        <p:spPr>
          <a:xfrm>
            <a:off x="7376530" y="5208256"/>
            <a:ext cx="4692760" cy="4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 baseline="-25000" dirty="0"/>
              <a:t>H</a:t>
            </a:r>
            <a:r>
              <a:rPr lang="de-DE" sz="1400" dirty="0"/>
              <a:t>: Sparen der Haushalte</a:t>
            </a:r>
            <a:endParaRPr lang="de-DE" sz="1400" baseline="-25000" dirty="0"/>
          </a:p>
        </p:txBody>
      </p:sp>
      <p:sp>
        <p:nvSpPr>
          <p:cNvPr id="85" name="Textfeld 84"/>
          <p:cNvSpPr txBox="1"/>
          <p:nvPr/>
        </p:nvSpPr>
        <p:spPr>
          <a:xfrm>
            <a:off x="7370752" y="5511070"/>
            <a:ext cx="4692760" cy="309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 err="1"/>
              <a:t>S</a:t>
            </a:r>
            <a:r>
              <a:rPr lang="de-DE" sz="1400" baseline="-25000" dirty="0" err="1"/>
              <a:t>St</a:t>
            </a:r>
            <a:r>
              <a:rPr lang="de-DE" sz="1400" dirty="0"/>
              <a:t>: Sparen des Staates</a:t>
            </a:r>
            <a:endParaRPr lang="de-DE" sz="1400" baseline="-25000" dirty="0"/>
          </a:p>
        </p:txBody>
      </p:sp>
      <p:sp>
        <p:nvSpPr>
          <p:cNvPr id="38942" name="Rechteck 38941"/>
          <p:cNvSpPr/>
          <p:nvPr/>
        </p:nvSpPr>
        <p:spPr>
          <a:xfrm>
            <a:off x="4006842" y="4209291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U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3162780" y="252666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</a:t>
            </a:r>
            <a:r>
              <a:rPr lang="de-DE" baseline="-25000" dirty="0" err="1"/>
              <a:t>St</a:t>
            </a:r>
            <a:endParaRPr lang="de-DE" dirty="0"/>
          </a:p>
        </p:txBody>
      </p:sp>
      <p:sp>
        <p:nvSpPr>
          <p:cNvPr id="88" name="Rechteck 87"/>
          <p:cNvSpPr/>
          <p:nvPr/>
        </p:nvSpPr>
        <p:spPr>
          <a:xfrm>
            <a:off x="1825458" y="42328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I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89" name="Rechteck 88"/>
          <p:cNvSpPr/>
          <p:nvPr/>
        </p:nvSpPr>
        <p:spPr>
          <a:xfrm>
            <a:off x="4206657" y="466682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U</a:t>
            </a:r>
            <a:endParaRPr lang="de-DE" dirty="0"/>
          </a:p>
        </p:txBody>
      </p:sp>
      <p:sp>
        <p:nvSpPr>
          <p:cNvPr id="90" name="Rechteck 89"/>
          <p:cNvSpPr/>
          <p:nvPr/>
        </p:nvSpPr>
        <p:spPr>
          <a:xfrm>
            <a:off x="2664016" y="2679065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S</a:t>
            </a:r>
            <a:r>
              <a:rPr lang="de-DE" baseline="-25000" dirty="0" err="1"/>
              <a:t>St</a:t>
            </a:r>
            <a:endParaRPr lang="de-DE" dirty="0"/>
          </a:p>
        </p:txBody>
      </p:sp>
      <p:sp>
        <p:nvSpPr>
          <p:cNvPr id="91" name="Rechteck 90"/>
          <p:cNvSpPr/>
          <p:nvPr/>
        </p:nvSpPr>
        <p:spPr>
          <a:xfrm>
            <a:off x="1326694" y="43852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</a:t>
            </a:r>
            <a:r>
              <a:rPr lang="de-DE" baseline="-25000" dirty="0"/>
              <a:t>H</a:t>
            </a:r>
            <a:endParaRPr lang="de-DE" dirty="0"/>
          </a:p>
        </p:txBody>
      </p:sp>
      <p:sp>
        <p:nvSpPr>
          <p:cNvPr id="92" name="Textfeld 91"/>
          <p:cNvSpPr txBox="1"/>
          <p:nvPr/>
        </p:nvSpPr>
        <p:spPr>
          <a:xfrm>
            <a:off x="7370752" y="5763135"/>
            <a:ext cx="4793538" cy="1010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LB: Da natürlich weder EX=IM gelten muss, noch NÜ genauso groß sein muss, wie der Handelsbilanzsaldo EX-IM, muss für den Ausgleich am Pol des Auslandes ein Pfeil mit EX-IM-NÜ=LB hineingehen. Diese Größe nennt man Leistungsbilanz!</a:t>
            </a:r>
            <a:endParaRPr lang="de-DE" sz="1400" baseline="-25000" dirty="0"/>
          </a:p>
        </p:txBody>
      </p:sp>
      <p:cxnSp>
        <p:nvCxnSpPr>
          <p:cNvPr id="93" name="Gerade Verbindung mit Pfeil 92"/>
          <p:cNvCxnSpPr>
            <a:endCxn id="44" idx="1"/>
          </p:cNvCxnSpPr>
          <p:nvPr/>
        </p:nvCxnSpPr>
        <p:spPr>
          <a:xfrm>
            <a:off x="3222636" y="5918681"/>
            <a:ext cx="2577426" cy="1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hteck 94"/>
          <p:cNvSpPr/>
          <p:nvPr/>
        </p:nvSpPr>
        <p:spPr>
          <a:xfrm>
            <a:off x="3851831" y="5621992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LB=EX-IM-NÜ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3526982" y="521708"/>
            <a:ext cx="3824817" cy="72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 dirty="0"/>
              <a:t>S</a:t>
            </a:r>
            <a:r>
              <a:rPr lang="de-DE" sz="1400"/>
              <a:t>: Staat H: Haushalte       </a:t>
            </a:r>
            <a:r>
              <a:rPr lang="de-DE" sz="1400" dirty="0"/>
              <a:t>A</a:t>
            </a:r>
            <a:r>
              <a:rPr lang="de-DE" sz="1400"/>
              <a:t>: Ausland</a:t>
            </a:r>
            <a:endParaRPr lang="de-DE" sz="1400" dirty="0"/>
          </a:p>
          <a:p>
            <a:r>
              <a:rPr lang="de-DE" sz="1400" dirty="0"/>
              <a:t>                       VÄ: Vermögensveränderung</a:t>
            </a:r>
          </a:p>
          <a:p>
            <a:r>
              <a:rPr lang="de-DE" sz="1400" dirty="0"/>
              <a:t>                       </a:t>
            </a:r>
            <a:r>
              <a:rPr lang="de-DE" sz="1400"/>
              <a:t>U: Unternehmen</a:t>
            </a:r>
            <a:endParaRPr lang="de-DE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A6369-92BB-A9B9-23E4-E643AC735002}"/>
              </a:ext>
            </a:extLst>
          </p:cNvPr>
          <p:cNvSpPr txBox="1"/>
          <p:nvPr/>
        </p:nvSpPr>
        <p:spPr>
          <a:xfrm>
            <a:off x="7378706" y="2386572"/>
            <a:ext cx="4692759" cy="354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C</a:t>
            </a:r>
            <a:r>
              <a:rPr lang="de-DE" sz="1400" baseline="-25000"/>
              <a:t>St</a:t>
            </a:r>
            <a:r>
              <a:rPr lang="de-DE" sz="1400"/>
              <a:t>: Konsum des Staats</a:t>
            </a:r>
            <a:endParaRPr lang="de-DE" sz="1400" baseline="-25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4D981F4-B790-3ECC-D4CB-3968CD17E914}"/>
              </a:ext>
            </a:extLst>
          </p:cNvPr>
          <p:cNvGrpSpPr/>
          <p:nvPr/>
        </p:nvGrpSpPr>
        <p:grpSpPr>
          <a:xfrm flipH="1">
            <a:off x="3437664" y="1019078"/>
            <a:ext cx="2263480" cy="2324398"/>
            <a:chOff x="620876" y="810492"/>
            <a:chExt cx="2066908" cy="2594263"/>
          </a:xfrm>
        </p:grpSpPr>
        <p:sp>
          <p:nvSpPr>
            <p:cNvPr id="9" name="Freihandform 38913">
              <a:extLst>
                <a:ext uri="{FF2B5EF4-FFF2-40B4-BE49-F238E27FC236}">
                  <a16:creationId xmlns:a16="http://schemas.microsoft.com/office/drawing/2014/main" id="{29950A4F-9358-61DC-E6CF-D865D8EEBA41}"/>
                </a:ext>
              </a:extLst>
            </p:cNvPr>
            <p:cNvSpPr/>
            <p:nvPr/>
          </p:nvSpPr>
          <p:spPr>
            <a:xfrm>
              <a:off x="620876" y="810492"/>
              <a:ext cx="2066908" cy="2535382"/>
            </a:xfrm>
            <a:custGeom>
              <a:avLst/>
              <a:gdLst>
                <a:gd name="connsiteX0" fmla="*/ 2066908 w 2066908"/>
                <a:gd name="connsiteY0" fmla="*/ 0 h 2535382"/>
                <a:gd name="connsiteX1" fmla="*/ 265817 w 2066908"/>
                <a:gd name="connsiteY1" fmla="*/ 858982 h 2535382"/>
                <a:gd name="connsiteX2" fmla="*/ 44144 w 2066908"/>
                <a:gd name="connsiteY2" fmla="*/ 2535382 h 253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6908" h="2535382">
                  <a:moveTo>
                    <a:pt x="2066908" y="0"/>
                  </a:moveTo>
                  <a:cubicBezTo>
                    <a:pt x="1334926" y="218209"/>
                    <a:pt x="602944" y="436418"/>
                    <a:pt x="265817" y="858982"/>
                  </a:cubicBezTo>
                  <a:cubicBezTo>
                    <a:pt x="-71310" y="1281546"/>
                    <a:pt x="-13583" y="1908464"/>
                    <a:pt x="44144" y="25353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A8BF385B-09B6-CF28-65D4-184D1FBE76FD}"/>
                </a:ext>
              </a:extLst>
            </p:cNvPr>
            <p:cNvCxnSpPr/>
            <p:nvPr/>
          </p:nvCxnSpPr>
          <p:spPr>
            <a:xfrm>
              <a:off x="642233" y="3299379"/>
              <a:ext cx="131928" cy="1053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7EDF3584-EC86-34BE-4D4B-E0DD2D5783CD}"/>
              </a:ext>
            </a:extLst>
          </p:cNvPr>
          <p:cNvSpPr/>
          <p:nvPr/>
        </p:nvSpPr>
        <p:spPr>
          <a:xfrm>
            <a:off x="5344933" y="1346341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C</a:t>
            </a:r>
            <a:r>
              <a:rPr lang="de-DE" baseline="-25000"/>
              <a:t>St</a:t>
            </a:r>
            <a:endParaRPr lang="de-DE" dirty="0"/>
          </a:p>
        </p:txBody>
      </p:sp>
      <p:grpSp>
        <p:nvGrpSpPr>
          <p:cNvPr id="38974" name="Gruppieren 38973">
            <a:extLst>
              <a:ext uri="{FF2B5EF4-FFF2-40B4-BE49-F238E27FC236}">
                <a16:creationId xmlns:a16="http://schemas.microsoft.com/office/drawing/2014/main" id="{C3CADFE7-DACB-55A6-8180-E62FA7EAEF79}"/>
              </a:ext>
            </a:extLst>
          </p:cNvPr>
          <p:cNvGrpSpPr/>
          <p:nvPr/>
        </p:nvGrpSpPr>
        <p:grpSpPr>
          <a:xfrm>
            <a:off x="336698" y="1420462"/>
            <a:ext cx="7412400" cy="5287680"/>
            <a:chOff x="336698" y="1420462"/>
            <a:chExt cx="7412400" cy="528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5B3BFF1-91A8-8848-15BE-98E46D6F5CAD}"/>
                    </a:ext>
                  </a:extLst>
                </p14:cNvPr>
                <p14:cNvContentPartPr/>
                <p14:nvPr/>
              </p14:nvContentPartPr>
              <p14:xfrm>
                <a:off x="2677778" y="5369662"/>
                <a:ext cx="715680" cy="904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5B3BFF1-91A8-8848-15BE-98E46D6F5CA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68778" y="5361022"/>
                  <a:ext cx="733320" cy="9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C1600C4-4B3F-1C24-54EE-6A08A8FEEF07}"/>
                    </a:ext>
                  </a:extLst>
                </p14:cNvPr>
                <p14:cNvContentPartPr/>
                <p14:nvPr/>
              </p14:nvContentPartPr>
              <p14:xfrm>
                <a:off x="1364498" y="4392982"/>
                <a:ext cx="278640" cy="448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C1600C4-4B3F-1C24-54EE-6A08A8FEEF0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55858" y="4383982"/>
                  <a:ext cx="2962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809B1BD-256B-FA2B-5215-91EAADFC8A83}"/>
                    </a:ext>
                  </a:extLst>
                </p14:cNvPr>
                <p14:cNvContentPartPr/>
                <p14:nvPr/>
              </p14:nvContentPartPr>
              <p14:xfrm>
                <a:off x="4252058" y="4707262"/>
                <a:ext cx="308160" cy="394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809B1BD-256B-FA2B-5215-91EAADFC8A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43058" y="4698262"/>
                  <a:ext cx="3258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83D0975-30B0-70B6-222E-A4ACFCF99F0E}"/>
                    </a:ext>
                  </a:extLst>
                </p14:cNvPr>
                <p14:cNvContentPartPr/>
                <p14:nvPr/>
              </p14:nvContentPartPr>
              <p14:xfrm>
                <a:off x="1859138" y="4182022"/>
                <a:ext cx="290160" cy="454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83D0975-30B0-70B6-222E-A4ACFCF99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50498" y="4173022"/>
                  <a:ext cx="3078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26D576C-A8CF-6762-1A89-E694FF0469E7}"/>
                    </a:ext>
                  </a:extLst>
                </p14:cNvPr>
                <p14:cNvContentPartPr/>
                <p14:nvPr/>
              </p14:nvContentPartPr>
              <p14:xfrm>
                <a:off x="2656178" y="2659222"/>
                <a:ext cx="342360" cy="487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26D576C-A8CF-6762-1A89-E694FF0469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47178" y="2650222"/>
                  <a:ext cx="3600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19C5848-C8E0-FC8E-B338-5F5117C22D98}"/>
                    </a:ext>
                  </a:extLst>
                </p14:cNvPr>
                <p14:cNvContentPartPr/>
                <p14:nvPr/>
              </p14:nvContentPartPr>
              <p14:xfrm>
                <a:off x="3170978" y="2506942"/>
                <a:ext cx="342000" cy="481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19C5848-C8E0-FC8E-B338-5F5117C22D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61978" y="2497942"/>
                  <a:ext cx="3596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38E0ECF-09D6-06BA-C806-7A68D1068896}"/>
                    </a:ext>
                  </a:extLst>
                </p14:cNvPr>
                <p14:cNvContentPartPr/>
                <p14:nvPr/>
              </p14:nvContentPartPr>
              <p14:xfrm>
                <a:off x="3930578" y="4152862"/>
                <a:ext cx="490680" cy="455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38E0ECF-09D6-06BA-C806-7A68D10688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21578" y="4144222"/>
                  <a:ext cx="5083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BC46031-4B22-F615-2994-77879B3DBDAE}"/>
                    </a:ext>
                  </a:extLst>
                </p14:cNvPr>
                <p14:cNvContentPartPr/>
                <p14:nvPr/>
              </p14:nvContentPartPr>
              <p14:xfrm>
                <a:off x="3739058" y="5513662"/>
                <a:ext cx="1861560" cy="621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BC46031-4B22-F615-2994-77879B3DBD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30418" y="5505022"/>
                  <a:ext cx="18792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29292AA-1BF7-CCE8-9D51-791ADB984074}"/>
                    </a:ext>
                  </a:extLst>
                </p14:cNvPr>
                <p14:cNvContentPartPr/>
                <p14:nvPr/>
              </p14:nvContentPartPr>
              <p14:xfrm>
                <a:off x="1330658" y="5334742"/>
                <a:ext cx="79920" cy="81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29292AA-1BF7-CCE8-9D51-791ADB9840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21658" y="5325742"/>
                  <a:ext cx="9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BC88F34-C7F2-84B0-DC2C-D05766C76152}"/>
                    </a:ext>
                  </a:extLst>
                </p14:cNvPr>
                <p14:cNvContentPartPr/>
                <p14:nvPr/>
              </p14:nvContentPartPr>
              <p14:xfrm>
                <a:off x="1970018" y="5983102"/>
                <a:ext cx="336960" cy="84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BC88F34-C7F2-84B0-DC2C-D05766C7615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61378" y="5974462"/>
                  <a:ext cx="354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A1BF7B-1271-B00F-90DB-4286BFD5C404}"/>
                    </a:ext>
                  </a:extLst>
                </p14:cNvPr>
                <p14:cNvContentPartPr/>
                <p14:nvPr/>
              </p14:nvContentPartPr>
              <p14:xfrm>
                <a:off x="2285018" y="5877982"/>
                <a:ext cx="142200" cy="267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A1BF7B-1271-B00F-90DB-4286BFD5C4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76018" y="5868982"/>
                  <a:ext cx="159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3EC1267-8A1D-E430-002B-2D03C025A0EA}"/>
                    </a:ext>
                  </a:extLst>
                </p14:cNvPr>
                <p14:cNvContentPartPr/>
                <p14:nvPr/>
              </p14:nvContentPartPr>
              <p14:xfrm>
                <a:off x="650258" y="5687902"/>
                <a:ext cx="116280" cy="252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3EC1267-8A1D-E430-002B-2D03C025A0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1258" y="5679262"/>
                  <a:ext cx="133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CD273FD-CAD2-0252-2D3A-A51C1626716F}"/>
                    </a:ext>
                  </a:extLst>
                </p14:cNvPr>
                <p14:cNvContentPartPr/>
                <p14:nvPr/>
              </p14:nvContentPartPr>
              <p14:xfrm>
                <a:off x="801098" y="5776102"/>
                <a:ext cx="102600" cy="252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CD273FD-CAD2-0252-2D3A-A51C162671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2458" y="5767462"/>
                  <a:ext cx="120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FA6E9D5-549A-6965-7BA9-4018F331B529}"/>
                    </a:ext>
                  </a:extLst>
                </p14:cNvPr>
                <p14:cNvContentPartPr/>
                <p14:nvPr/>
              </p14:nvContentPartPr>
              <p14:xfrm>
                <a:off x="928178" y="5571262"/>
                <a:ext cx="451800" cy="261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FA6E9D5-549A-6965-7BA9-4018F331B5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9178" y="5562622"/>
                  <a:ext cx="469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1705214-A31E-31F6-89E7-77627198E042}"/>
                    </a:ext>
                  </a:extLst>
                </p14:cNvPr>
                <p14:cNvContentPartPr/>
                <p14:nvPr/>
              </p14:nvContentPartPr>
              <p14:xfrm>
                <a:off x="989378" y="5980222"/>
                <a:ext cx="173880" cy="81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1705214-A31E-31F6-89E7-77627198E0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0738" y="5971222"/>
                  <a:ext cx="191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45E164E-42FC-19D9-7F56-988CE263EE8D}"/>
                    </a:ext>
                  </a:extLst>
                </p14:cNvPr>
                <p14:cNvContentPartPr/>
                <p14:nvPr/>
              </p14:nvContentPartPr>
              <p14:xfrm>
                <a:off x="1031138" y="6066262"/>
                <a:ext cx="145800" cy="42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45E164E-42FC-19D9-7F56-988CE263EE8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2498" y="6057262"/>
                  <a:ext cx="163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F778CA8-0956-2DF2-7901-CC00093D0939}"/>
                    </a:ext>
                  </a:extLst>
                </p14:cNvPr>
                <p14:cNvContentPartPr/>
                <p14:nvPr/>
              </p14:nvContentPartPr>
              <p14:xfrm>
                <a:off x="913778" y="6325102"/>
                <a:ext cx="84600" cy="181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F778CA8-0956-2DF2-7901-CC00093D09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4778" y="6316462"/>
                  <a:ext cx="102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C046C55-D911-6129-78A3-ECF293B88E47}"/>
                    </a:ext>
                  </a:extLst>
                </p14:cNvPr>
                <p14:cNvContentPartPr/>
                <p14:nvPr/>
              </p14:nvContentPartPr>
              <p14:xfrm>
                <a:off x="798578" y="6248782"/>
                <a:ext cx="290880" cy="319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C046C55-D911-6129-78A3-ECF293B88E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9578" y="6240142"/>
                  <a:ext cx="3085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CFC5806-1783-74F0-8D3F-9264B15E675E}"/>
                    </a:ext>
                  </a:extLst>
                </p14:cNvPr>
                <p14:cNvContentPartPr/>
                <p14:nvPr/>
              </p14:nvContentPartPr>
              <p14:xfrm>
                <a:off x="1053458" y="6343822"/>
                <a:ext cx="117000" cy="68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CFC5806-1783-74F0-8D3F-9264B15E67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4458" y="6335182"/>
                  <a:ext cx="134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EEF7285-DAF4-907D-ACC1-604DAA3A969D}"/>
                    </a:ext>
                  </a:extLst>
                </p14:cNvPr>
                <p14:cNvContentPartPr/>
                <p14:nvPr/>
              </p14:nvContentPartPr>
              <p14:xfrm>
                <a:off x="1167578" y="6183262"/>
                <a:ext cx="227520" cy="214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EEF7285-DAF4-907D-ACC1-604DAA3A96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58578" y="6174262"/>
                  <a:ext cx="245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E2F54AC-EB41-0CC4-8D44-86D15E719CB4}"/>
                    </a:ext>
                  </a:extLst>
                </p14:cNvPr>
                <p14:cNvContentPartPr/>
                <p14:nvPr/>
              </p14:nvContentPartPr>
              <p14:xfrm>
                <a:off x="1373858" y="6160582"/>
                <a:ext cx="151200" cy="136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E2F54AC-EB41-0CC4-8D44-86D15E719CB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65218" y="6151942"/>
                  <a:ext cx="168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83668EF-3FDD-2F8E-35F4-CC894F6E866B}"/>
                    </a:ext>
                  </a:extLst>
                </p14:cNvPr>
                <p14:cNvContentPartPr/>
                <p14:nvPr/>
              </p14:nvContentPartPr>
              <p14:xfrm>
                <a:off x="1430018" y="5895262"/>
                <a:ext cx="388440" cy="303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83668EF-3FDD-2F8E-35F4-CC894F6E866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21378" y="5886622"/>
                  <a:ext cx="406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F835273-BE04-E632-38A1-114833D694C3}"/>
                    </a:ext>
                  </a:extLst>
                </p14:cNvPr>
                <p14:cNvContentPartPr/>
                <p14:nvPr/>
              </p14:nvContentPartPr>
              <p14:xfrm>
                <a:off x="1565738" y="5823262"/>
                <a:ext cx="31320" cy="13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F835273-BE04-E632-38A1-114833D694C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57098" y="5814262"/>
                  <a:ext cx="48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829C77C-A91D-CB9D-1867-93C3C358255D}"/>
                    </a:ext>
                  </a:extLst>
                </p14:cNvPr>
                <p14:cNvContentPartPr/>
                <p14:nvPr/>
              </p14:nvContentPartPr>
              <p14:xfrm>
                <a:off x="1819538" y="5790862"/>
                <a:ext cx="213840" cy="174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829C77C-A91D-CB9D-1867-93C3C358255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10538" y="5782222"/>
                  <a:ext cx="23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F4A964A-621B-E90C-75BC-8150FD9AAFC4}"/>
                    </a:ext>
                  </a:extLst>
                </p14:cNvPr>
                <p14:cNvContentPartPr/>
                <p14:nvPr/>
              </p14:nvContentPartPr>
              <p14:xfrm>
                <a:off x="417698" y="5715622"/>
                <a:ext cx="75600" cy="138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F4A964A-621B-E90C-75BC-8150FD9AAFC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9058" y="5706622"/>
                  <a:ext cx="93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DC54D81-31B4-8210-55D1-86D309F037B6}"/>
                    </a:ext>
                  </a:extLst>
                </p14:cNvPr>
                <p14:cNvContentPartPr/>
                <p14:nvPr/>
              </p14:nvContentPartPr>
              <p14:xfrm>
                <a:off x="647378" y="6319342"/>
                <a:ext cx="67680" cy="98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DC54D81-31B4-8210-55D1-86D309F037B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8378" y="6310342"/>
                  <a:ext cx="85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B544716-1BFF-FC8B-EF62-2BC0BCED0F5F}"/>
                    </a:ext>
                  </a:extLst>
                </p14:cNvPr>
                <p14:cNvContentPartPr/>
                <p14:nvPr/>
              </p14:nvContentPartPr>
              <p14:xfrm>
                <a:off x="1985138" y="5560822"/>
                <a:ext cx="86400" cy="86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B544716-1BFF-FC8B-EF62-2BC0BCED0F5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76498" y="5551822"/>
                  <a:ext cx="104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EA6E23A-050F-B4E3-D44A-C15FCEEF0882}"/>
                    </a:ext>
                  </a:extLst>
                </p14:cNvPr>
                <p14:cNvContentPartPr/>
                <p14:nvPr/>
              </p14:nvContentPartPr>
              <p14:xfrm>
                <a:off x="1774538" y="3794302"/>
                <a:ext cx="2376000" cy="1763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EA6E23A-050F-B4E3-D44A-C15FCEEF088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65898" y="3785662"/>
                  <a:ext cx="2393640" cy="17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1693A1C-CFA6-14CD-928E-07A484CBBBC7}"/>
                    </a:ext>
                  </a:extLst>
                </p14:cNvPr>
                <p14:cNvContentPartPr/>
                <p14:nvPr/>
              </p14:nvContentPartPr>
              <p14:xfrm>
                <a:off x="4645898" y="2227582"/>
                <a:ext cx="1025640" cy="1126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1693A1C-CFA6-14CD-928E-07A484CBBB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36898" y="2218582"/>
                  <a:ext cx="1043280" cy="11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95CF407-E20E-9B00-2896-9E73F8EDA4F2}"/>
                    </a:ext>
                  </a:extLst>
                </p14:cNvPr>
                <p14:cNvContentPartPr/>
                <p14:nvPr/>
              </p14:nvContentPartPr>
              <p14:xfrm>
                <a:off x="4077458" y="2185102"/>
                <a:ext cx="1647720" cy="1684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95CF407-E20E-9B00-2896-9E73F8EDA4F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68818" y="2176462"/>
                  <a:ext cx="1665360" cy="17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353F557-0474-7551-6A50-7C996ED6AD84}"/>
                    </a:ext>
                  </a:extLst>
                </p14:cNvPr>
                <p14:cNvContentPartPr/>
                <p14:nvPr/>
              </p14:nvContentPartPr>
              <p14:xfrm>
                <a:off x="1662578" y="5376862"/>
                <a:ext cx="208080" cy="301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353F557-0474-7551-6A50-7C996ED6AD8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53578" y="5367862"/>
                  <a:ext cx="225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A9266D1-96DE-328A-5F26-A4EE2A766C9A}"/>
                    </a:ext>
                  </a:extLst>
                </p14:cNvPr>
                <p14:cNvContentPartPr/>
                <p14:nvPr/>
              </p14:nvContentPartPr>
              <p14:xfrm>
                <a:off x="5791058" y="1921582"/>
                <a:ext cx="52920" cy="196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A9266D1-96DE-328A-5F26-A4EE2A766C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82418" y="1912582"/>
                  <a:ext cx="70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020FD32-0AA0-AE44-00C3-23DB51A9E5B1}"/>
                    </a:ext>
                  </a:extLst>
                </p14:cNvPr>
                <p14:cNvContentPartPr/>
                <p14:nvPr/>
              </p14:nvContentPartPr>
              <p14:xfrm>
                <a:off x="5720858" y="1837342"/>
                <a:ext cx="183600" cy="293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020FD32-0AA0-AE44-00C3-23DB51A9E5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12218" y="1828702"/>
                  <a:ext cx="201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5B39C1B-5BA4-9FF7-575F-6A93DD48B27C}"/>
                    </a:ext>
                  </a:extLst>
                </p14:cNvPr>
                <p14:cNvContentPartPr/>
                <p14:nvPr/>
              </p14:nvContentPartPr>
              <p14:xfrm>
                <a:off x="5926418" y="1920502"/>
                <a:ext cx="5400" cy="10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5B39C1B-5BA4-9FF7-575F-6A93DD48B27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17418" y="1911502"/>
                  <a:ext cx="23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590244E-033F-87A6-82C3-0C07A459D72D}"/>
                    </a:ext>
                  </a:extLst>
                </p14:cNvPr>
                <p14:cNvContentPartPr/>
                <p14:nvPr/>
              </p14:nvContentPartPr>
              <p14:xfrm>
                <a:off x="5913098" y="1825822"/>
                <a:ext cx="112320" cy="220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590244E-033F-87A6-82C3-0C07A459D7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04458" y="1817182"/>
                  <a:ext cx="129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43FB828-5FD8-B201-76C8-DF88BA62376F}"/>
                    </a:ext>
                  </a:extLst>
                </p14:cNvPr>
                <p14:cNvContentPartPr/>
                <p14:nvPr/>
              </p14:nvContentPartPr>
              <p14:xfrm>
                <a:off x="6026858" y="1844182"/>
                <a:ext cx="181440" cy="81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43FB828-5FD8-B201-76C8-DF88BA62376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18218" y="1835182"/>
                  <a:ext cx="199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4495581-2794-CA58-65FE-03D3C9DB633A}"/>
                    </a:ext>
                  </a:extLst>
                </p14:cNvPr>
                <p14:cNvContentPartPr/>
                <p14:nvPr/>
              </p14:nvContentPartPr>
              <p14:xfrm>
                <a:off x="6224138" y="1602262"/>
                <a:ext cx="249120" cy="264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4495581-2794-CA58-65FE-03D3C9DB633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15138" y="1593622"/>
                  <a:ext cx="266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F68DF7E-6AFD-826F-D53A-165FB70E8179}"/>
                    </a:ext>
                  </a:extLst>
                </p14:cNvPr>
                <p14:cNvContentPartPr/>
                <p14:nvPr/>
              </p14:nvContentPartPr>
              <p14:xfrm>
                <a:off x="6298298" y="1590742"/>
                <a:ext cx="3960" cy="38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F68DF7E-6AFD-826F-D53A-165FB70E817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89658" y="1582102"/>
                  <a:ext cx="21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893DF5F-85CE-1795-72B6-1F021A6BBD6A}"/>
                    </a:ext>
                  </a:extLst>
                </p14:cNvPr>
                <p14:cNvContentPartPr/>
                <p14:nvPr/>
              </p14:nvContentPartPr>
              <p14:xfrm>
                <a:off x="6520058" y="1460422"/>
                <a:ext cx="230760" cy="239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893DF5F-85CE-1795-72B6-1F021A6BBD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511418" y="1451782"/>
                  <a:ext cx="248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21FE65A-E85C-D0DF-178B-335944B0A760}"/>
                    </a:ext>
                  </a:extLst>
                </p14:cNvPr>
                <p14:cNvContentPartPr/>
                <p14:nvPr/>
              </p14:nvContentPartPr>
              <p14:xfrm>
                <a:off x="6596738" y="1478782"/>
                <a:ext cx="168480" cy="1026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21FE65A-E85C-D0DF-178B-335944B0A7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87738" y="1470142"/>
                  <a:ext cx="186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5C27C02-79A3-609B-D22D-9CC2190A9A42}"/>
                    </a:ext>
                  </a:extLst>
                </p14:cNvPr>
                <p14:cNvContentPartPr/>
                <p14:nvPr/>
              </p14:nvContentPartPr>
              <p14:xfrm>
                <a:off x="6493058" y="1420462"/>
                <a:ext cx="81000" cy="32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5C27C02-79A3-609B-D22D-9CC2190A9A4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84058" y="1411822"/>
                  <a:ext cx="98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AAFB3E7-D2CD-6359-8E3A-B444E978CAD4}"/>
                    </a:ext>
                  </a:extLst>
                </p14:cNvPr>
                <p14:cNvContentPartPr/>
                <p14:nvPr/>
              </p14:nvContentPartPr>
              <p14:xfrm>
                <a:off x="5823098" y="1668142"/>
                <a:ext cx="1154520" cy="534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AAFB3E7-D2CD-6359-8E3A-B444E978CAD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14458" y="1659502"/>
                  <a:ext cx="11721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5E324F3-A134-5834-B222-4AAD49AC7FA4}"/>
                    </a:ext>
                  </a:extLst>
                </p14:cNvPr>
                <p14:cNvContentPartPr/>
                <p14:nvPr/>
              </p14:nvContentPartPr>
              <p14:xfrm>
                <a:off x="5900138" y="2311102"/>
                <a:ext cx="89280" cy="163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5E324F3-A134-5834-B222-4AAD49AC7FA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91498" y="2302102"/>
                  <a:ext cx="106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01B94E2-F482-D432-F5B4-02B59B002422}"/>
                    </a:ext>
                  </a:extLst>
                </p14:cNvPr>
                <p14:cNvContentPartPr/>
                <p14:nvPr/>
              </p14:nvContentPartPr>
              <p14:xfrm>
                <a:off x="6028658" y="2319382"/>
                <a:ext cx="105120" cy="110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01B94E2-F482-D432-F5B4-02B59B00242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19658" y="2310742"/>
                  <a:ext cx="122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9AC128E-CCF7-5227-B854-B6890E6DE9B9}"/>
                    </a:ext>
                  </a:extLst>
                </p14:cNvPr>
                <p14:cNvContentPartPr/>
                <p14:nvPr/>
              </p14:nvContentPartPr>
              <p14:xfrm>
                <a:off x="6150698" y="2172142"/>
                <a:ext cx="82080" cy="156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9AC128E-CCF7-5227-B854-B6890E6DE9B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41698" y="2163502"/>
                  <a:ext cx="99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6508FAA-2756-C2FA-B753-1CF86A53D455}"/>
                    </a:ext>
                  </a:extLst>
                </p14:cNvPr>
                <p14:cNvContentPartPr/>
                <p14:nvPr/>
              </p14:nvContentPartPr>
              <p14:xfrm>
                <a:off x="6254018" y="2178622"/>
                <a:ext cx="156240" cy="125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6508FAA-2756-C2FA-B753-1CF86A53D4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45378" y="2169622"/>
                  <a:ext cx="173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516AE13-135C-3025-E25F-33B64652550C}"/>
                    </a:ext>
                  </a:extLst>
                </p14:cNvPr>
                <p14:cNvContentPartPr/>
                <p14:nvPr/>
              </p14:nvContentPartPr>
              <p14:xfrm>
                <a:off x="6550658" y="2126782"/>
                <a:ext cx="147240" cy="90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516AE13-135C-3025-E25F-33B6465255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42018" y="2118142"/>
                  <a:ext cx="164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C39E894-E79A-B96B-3133-C54482B49621}"/>
                    </a:ext>
                  </a:extLst>
                </p14:cNvPr>
                <p14:cNvContentPartPr/>
                <p14:nvPr/>
              </p14:nvContentPartPr>
              <p14:xfrm>
                <a:off x="6706538" y="1979182"/>
                <a:ext cx="83880" cy="171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C39E894-E79A-B96B-3133-C54482B4962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97898" y="1970542"/>
                  <a:ext cx="101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0767296-6DB5-9448-68A2-CDA755236A71}"/>
                    </a:ext>
                  </a:extLst>
                </p14:cNvPr>
                <p14:cNvContentPartPr/>
                <p14:nvPr/>
              </p14:nvContentPartPr>
              <p14:xfrm>
                <a:off x="6793658" y="1927342"/>
                <a:ext cx="99000" cy="159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0767296-6DB5-9448-68A2-CDA755236A7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85018" y="1918342"/>
                  <a:ext cx="116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D856603-85A5-2C76-281C-677308399151}"/>
                    </a:ext>
                  </a:extLst>
                </p14:cNvPr>
                <p14:cNvContentPartPr/>
                <p14:nvPr/>
              </p14:nvContentPartPr>
              <p14:xfrm>
                <a:off x="6911018" y="1793422"/>
                <a:ext cx="407880" cy="256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D856603-85A5-2C76-281C-67730839915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02018" y="1784782"/>
                  <a:ext cx="425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A13DD29-C6A5-2A43-2668-76BEE7EDF736}"/>
                    </a:ext>
                  </a:extLst>
                </p14:cNvPr>
                <p14:cNvContentPartPr/>
                <p14:nvPr/>
              </p14:nvContentPartPr>
              <p14:xfrm>
                <a:off x="5937578" y="2568862"/>
                <a:ext cx="260640" cy="169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A13DD29-C6A5-2A43-2668-76BEE7EDF73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28938" y="2560222"/>
                  <a:ext cx="278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97F0FCA-CE3E-6201-4B6F-8E21FA94DD25}"/>
                    </a:ext>
                  </a:extLst>
                </p14:cNvPr>
                <p14:cNvContentPartPr/>
                <p14:nvPr/>
              </p14:nvContentPartPr>
              <p14:xfrm>
                <a:off x="6165458" y="2478142"/>
                <a:ext cx="191880" cy="127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97F0FCA-CE3E-6201-4B6F-8E21FA94DD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56458" y="2469502"/>
                  <a:ext cx="209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7908F3E-134D-3D6E-18D5-B38948CC8693}"/>
                    </a:ext>
                  </a:extLst>
                </p14:cNvPr>
                <p14:cNvContentPartPr/>
                <p14:nvPr/>
              </p14:nvContentPartPr>
              <p14:xfrm>
                <a:off x="6265538" y="2446822"/>
                <a:ext cx="164520" cy="155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7908F3E-134D-3D6E-18D5-B38948CC869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56538" y="2437822"/>
                  <a:ext cx="182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721BD11-E029-96C7-3710-FA7A029831A0}"/>
                    </a:ext>
                  </a:extLst>
                </p14:cNvPr>
                <p14:cNvContentPartPr/>
                <p14:nvPr/>
              </p14:nvContentPartPr>
              <p14:xfrm>
                <a:off x="6413858" y="2499022"/>
                <a:ext cx="97920" cy="536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721BD11-E029-96C7-3710-FA7A029831A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05218" y="2490022"/>
                  <a:ext cx="115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1627BE5-2DC9-4BF1-2939-1F2403FA83B1}"/>
                    </a:ext>
                  </a:extLst>
                </p14:cNvPr>
                <p14:cNvContentPartPr/>
                <p14:nvPr/>
              </p14:nvContentPartPr>
              <p14:xfrm>
                <a:off x="6553898" y="2411182"/>
                <a:ext cx="99000" cy="128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1627BE5-2DC9-4BF1-2939-1F2403FA83B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544898" y="2402182"/>
                  <a:ext cx="11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E6077B6-DE7A-60A7-807C-317745ADB7D8}"/>
                    </a:ext>
                  </a:extLst>
                </p14:cNvPr>
                <p14:cNvContentPartPr/>
                <p14:nvPr/>
              </p14:nvContentPartPr>
              <p14:xfrm>
                <a:off x="6673778" y="2382742"/>
                <a:ext cx="102240" cy="115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E6077B6-DE7A-60A7-807C-317745ADB7D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65138" y="2374102"/>
                  <a:ext cx="119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C803664-ACE5-D051-F8F3-59773E6BCC4B}"/>
                    </a:ext>
                  </a:extLst>
                </p14:cNvPr>
                <p14:cNvContentPartPr/>
                <p14:nvPr/>
              </p14:nvContentPartPr>
              <p14:xfrm>
                <a:off x="6768098" y="2313622"/>
                <a:ext cx="135720" cy="1299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C803664-ACE5-D051-F8F3-59773E6BCC4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59098" y="2304982"/>
                  <a:ext cx="153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5D21718-4C44-AA0E-0F0A-40568F7D2070}"/>
                    </a:ext>
                  </a:extLst>
                </p14:cNvPr>
                <p14:cNvContentPartPr/>
                <p14:nvPr/>
              </p14:nvContentPartPr>
              <p14:xfrm>
                <a:off x="6919658" y="2180422"/>
                <a:ext cx="142200" cy="187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5D21718-4C44-AA0E-0F0A-40568F7D20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11018" y="2171782"/>
                  <a:ext cx="159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88335BA-5917-D845-4403-3F7216310E47}"/>
                    </a:ext>
                  </a:extLst>
                </p14:cNvPr>
                <p14:cNvContentPartPr/>
                <p14:nvPr/>
              </p14:nvContentPartPr>
              <p14:xfrm>
                <a:off x="7109738" y="2162062"/>
                <a:ext cx="320040" cy="135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88335BA-5917-D845-4403-3F7216310E4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00738" y="2153062"/>
                  <a:ext cx="337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3D46A80-125C-0279-DB37-6075A17D57F3}"/>
                    </a:ext>
                  </a:extLst>
                </p14:cNvPr>
                <p14:cNvContentPartPr/>
                <p14:nvPr/>
              </p14:nvContentPartPr>
              <p14:xfrm>
                <a:off x="5955578" y="2920942"/>
                <a:ext cx="211320" cy="112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3D46A80-125C-0279-DB37-6075A17D57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46938" y="2912302"/>
                  <a:ext cx="228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02B46B8-C8F3-B0B5-B20E-A7A9407926F9}"/>
                    </a:ext>
                  </a:extLst>
                </p14:cNvPr>
                <p14:cNvContentPartPr/>
                <p14:nvPr/>
              </p14:nvContentPartPr>
              <p14:xfrm>
                <a:off x="6214058" y="2774062"/>
                <a:ext cx="114480" cy="1839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02B46B8-C8F3-B0B5-B20E-A7A9407926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05418" y="2765062"/>
                  <a:ext cx="132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E927E6E-2D31-688E-5540-F98DC86F4BC8}"/>
                    </a:ext>
                  </a:extLst>
                </p14:cNvPr>
                <p14:cNvContentPartPr/>
                <p14:nvPr/>
              </p14:nvContentPartPr>
              <p14:xfrm>
                <a:off x="6427178" y="2709262"/>
                <a:ext cx="340920" cy="1666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E927E6E-2D31-688E-5540-F98DC86F4BC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18538" y="2700622"/>
                  <a:ext cx="358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D2FB82-9A3C-DC3F-48D5-F52C9A78B513}"/>
                    </a:ext>
                  </a:extLst>
                </p14:cNvPr>
                <p14:cNvContentPartPr/>
                <p14:nvPr/>
              </p14:nvContentPartPr>
              <p14:xfrm>
                <a:off x="6650378" y="2618902"/>
                <a:ext cx="5040" cy="7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D2FB82-9A3C-DC3F-48D5-F52C9A78B5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41378" y="2610262"/>
                  <a:ext cx="22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A8242A4-5375-2244-DAF8-AEEDCF0EB825}"/>
                    </a:ext>
                  </a:extLst>
                </p14:cNvPr>
                <p14:cNvContentPartPr/>
                <p14:nvPr/>
              </p14:nvContentPartPr>
              <p14:xfrm>
                <a:off x="5982218" y="3213982"/>
                <a:ext cx="169560" cy="72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A8242A4-5375-2244-DAF8-AEEDCF0EB82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73578" y="3204982"/>
                  <a:ext cx="187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8913" name="Freihand 38912">
                  <a:extLst>
                    <a:ext uri="{FF2B5EF4-FFF2-40B4-BE49-F238E27FC236}">
                      <a16:creationId xmlns:a16="http://schemas.microsoft.com/office/drawing/2014/main" id="{84DF1966-EB8F-3305-DC12-9450CD5A94B6}"/>
                    </a:ext>
                  </a:extLst>
                </p14:cNvPr>
                <p14:cNvContentPartPr/>
                <p14:nvPr/>
              </p14:nvContentPartPr>
              <p14:xfrm>
                <a:off x="6168338" y="3124342"/>
                <a:ext cx="131760" cy="243360"/>
              </p14:xfrm>
            </p:contentPart>
          </mc:Choice>
          <mc:Fallback>
            <p:pic>
              <p:nvPicPr>
                <p:cNvPr id="38913" name="Freihand 38912">
                  <a:extLst>
                    <a:ext uri="{FF2B5EF4-FFF2-40B4-BE49-F238E27FC236}">
                      <a16:creationId xmlns:a16="http://schemas.microsoft.com/office/drawing/2014/main" id="{84DF1966-EB8F-3305-DC12-9450CD5A94B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59698" y="3115342"/>
                  <a:ext cx="149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8917" name="Freihand 38916">
                  <a:extLst>
                    <a:ext uri="{FF2B5EF4-FFF2-40B4-BE49-F238E27FC236}">
                      <a16:creationId xmlns:a16="http://schemas.microsoft.com/office/drawing/2014/main" id="{24B64BC1-DADE-6C95-06AE-55B775356648}"/>
                    </a:ext>
                  </a:extLst>
                </p14:cNvPr>
                <p14:cNvContentPartPr/>
                <p14:nvPr/>
              </p14:nvContentPartPr>
              <p14:xfrm>
                <a:off x="6344018" y="3072142"/>
                <a:ext cx="108360" cy="226800"/>
              </p14:xfrm>
            </p:contentPart>
          </mc:Choice>
          <mc:Fallback>
            <p:pic>
              <p:nvPicPr>
                <p:cNvPr id="38917" name="Freihand 38916">
                  <a:extLst>
                    <a:ext uri="{FF2B5EF4-FFF2-40B4-BE49-F238E27FC236}">
                      <a16:creationId xmlns:a16="http://schemas.microsoft.com/office/drawing/2014/main" id="{24B64BC1-DADE-6C95-06AE-55B77535664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35018" y="3063502"/>
                  <a:ext cx="126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8918" name="Freihand 38917">
                  <a:extLst>
                    <a:ext uri="{FF2B5EF4-FFF2-40B4-BE49-F238E27FC236}">
                      <a16:creationId xmlns:a16="http://schemas.microsoft.com/office/drawing/2014/main" id="{2759AB73-358C-4FA6-C5D3-25157421F017}"/>
                    </a:ext>
                  </a:extLst>
                </p14:cNvPr>
                <p14:cNvContentPartPr/>
                <p14:nvPr/>
              </p14:nvContentPartPr>
              <p14:xfrm>
                <a:off x="6462098" y="2976742"/>
                <a:ext cx="38160" cy="168480"/>
              </p14:xfrm>
            </p:contentPart>
          </mc:Choice>
          <mc:Fallback>
            <p:pic>
              <p:nvPicPr>
                <p:cNvPr id="38918" name="Freihand 38917">
                  <a:extLst>
                    <a:ext uri="{FF2B5EF4-FFF2-40B4-BE49-F238E27FC236}">
                      <a16:creationId xmlns:a16="http://schemas.microsoft.com/office/drawing/2014/main" id="{2759AB73-358C-4FA6-C5D3-25157421F01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53098" y="2967742"/>
                  <a:ext cx="55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8919" name="Freihand 38918">
                  <a:extLst>
                    <a:ext uri="{FF2B5EF4-FFF2-40B4-BE49-F238E27FC236}">
                      <a16:creationId xmlns:a16="http://schemas.microsoft.com/office/drawing/2014/main" id="{9C6D36B2-89CD-A1CD-FB8D-E96FBE5DE7D2}"/>
                    </a:ext>
                  </a:extLst>
                </p14:cNvPr>
                <p14:cNvContentPartPr/>
                <p14:nvPr/>
              </p14:nvContentPartPr>
              <p14:xfrm>
                <a:off x="6551378" y="3010942"/>
                <a:ext cx="208080" cy="108720"/>
              </p14:xfrm>
            </p:contentPart>
          </mc:Choice>
          <mc:Fallback>
            <p:pic>
              <p:nvPicPr>
                <p:cNvPr id="38919" name="Freihand 38918">
                  <a:extLst>
                    <a:ext uri="{FF2B5EF4-FFF2-40B4-BE49-F238E27FC236}">
                      <a16:creationId xmlns:a16="http://schemas.microsoft.com/office/drawing/2014/main" id="{9C6D36B2-89CD-A1CD-FB8D-E96FBE5DE7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42378" y="3002302"/>
                  <a:ext cx="225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8921" name="Freihand 38920">
                  <a:extLst>
                    <a:ext uri="{FF2B5EF4-FFF2-40B4-BE49-F238E27FC236}">
                      <a16:creationId xmlns:a16="http://schemas.microsoft.com/office/drawing/2014/main" id="{DE5D102A-4806-8C05-2F6F-7B81CC7C3653}"/>
                    </a:ext>
                  </a:extLst>
                </p14:cNvPr>
                <p14:cNvContentPartPr/>
                <p14:nvPr/>
              </p14:nvContentPartPr>
              <p14:xfrm>
                <a:off x="6807338" y="2870902"/>
                <a:ext cx="247680" cy="170640"/>
              </p14:xfrm>
            </p:contentPart>
          </mc:Choice>
          <mc:Fallback>
            <p:pic>
              <p:nvPicPr>
                <p:cNvPr id="38921" name="Freihand 38920">
                  <a:extLst>
                    <a:ext uri="{FF2B5EF4-FFF2-40B4-BE49-F238E27FC236}">
                      <a16:creationId xmlns:a16="http://schemas.microsoft.com/office/drawing/2014/main" id="{DE5D102A-4806-8C05-2F6F-7B81CC7C365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98698" y="2861902"/>
                  <a:ext cx="265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8922" name="Freihand 38921">
                  <a:extLst>
                    <a:ext uri="{FF2B5EF4-FFF2-40B4-BE49-F238E27FC236}">
                      <a16:creationId xmlns:a16="http://schemas.microsoft.com/office/drawing/2014/main" id="{6CBF0BB6-D1BB-E1CF-56DE-99ACE1138EAB}"/>
                    </a:ext>
                  </a:extLst>
                </p14:cNvPr>
                <p14:cNvContentPartPr/>
                <p14:nvPr/>
              </p14:nvContentPartPr>
              <p14:xfrm>
                <a:off x="6188858" y="3509542"/>
                <a:ext cx="38880" cy="181440"/>
              </p14:xfrm>
            </p:contentPart>
          </mc:Choice>
          <mc:Fallback>
            <p:pic>
              <p:nvPicPr>
                <p:cNvPr id="38922" name="Freihand 38921">
                  <a:extLst>
                    <a:ext uri="{FF2B5EF4-FFF2-40B4-BE49-F238E27FC236}">
                      <a16:creationId xmlns:a16="http://schemas.microsoft.com/office/drawing/2014/main" id="{6CBF0BB6-D1BB-E1CF-56DE-99ACE1138EA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80218" y="3500902"/>
                  <a:ext cx="56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8923" name="Freihand 38922">
                  <a:extLst>
                    <a:ext uri="{FF2B5EF4-FFF2-40B4-BE49-F238E27FC236}">
                      <a16:creationId xmlns:a16="http://schemas.microsoft.com/office/drawing/2014/main" id="{B0D8B8DF-EED7-81AE-995F-BE340D3145A4}"/>
                    </a:ext>
                  </a:extLst>
                </p14:cNvPr>
                <p14:cNvContentPartPr/>
                <p14:nvPr/>
              </p14:nvContentPartPr>
              <p14:xfrm>
                <a:off x="6163298" y="3598462"/>
                <a:ext cx="149400" cy="80280"/>
              </p14:xfrm>
            </p:contentPart>
          </mc:Choice>
          <mc:Fallback>
            <p:pic>
              <p:nvPicPr>
                <p:cNvPr id="38923" name="Freihand 38922">
                  <a:extLst>
                    <a:ext uri="{FF2B5EF4-FFF2-40B4-BE49-F238E27FC236}">
                      <a16:creationId xmlns:a16="http://schemas.microsoft.com/office/drawing/2014/main" id="{B0D8B8DF-EED7-81AE-995F-BE340D3145A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54298" y="3589462"/>
                  <a:ext cx="167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8926" name="Freihand 38925">
                  <a:extLst>
                    <a:ext uri="{FF2B5EF4-FFF2-40B4-BE49-F238E27FC236}">
                      <a16:creationId xmlns:a16="http://schemas.microsoft.com/office/drawing/2014/main" id="{24129B07-D964-7C1F-4510-CAE18772491D}"/>
                    </a:ext>
                  </a:extLst>
                </p14:cNvPr>
                <p14:cNvContentPartPr/>
                <p14:nvPr/>
              </p14:nvContentPartPr>
              <p14:xfrm>
                <a:off x="6106058" y="3464902"/>
                <a:ext cx="298440" cy="114840"/>
              </p14:xfrm>
            </p:contentPart>
          </mc:Choice>
          <mc:Fallback>
            <p:pic>
              <p:nvPicPr>
                <p:cNvPr id="38926" name="Freihand 38925">
                  <a:extLst>
                    <a:ext uri="{FF2B5EF4-FFF2-40B4-BE49-F238E27FC236}">
                      <a16:creationId xmlns:a16="http://schemas.microsoft.com/office/drawing/2014/main" id="{24129B07-D964-7C1F-4510-CAE18772491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97058" y="3455902"/>
                  <a:ext cx="316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8927" name="Freihand 38926">
                  <a:extLst>
                    <a:ext uri="{FF2B5EF4-FFF2-40B4-BE49-F238E27FC236}">
                      <a16:creationId xmlns:a16="http://schemas.microsoft.com/office/drawing/2014/main" id="{C88F55C9-388C-5824-FEA9-1BB4B0DC7C4E}"/>
                    </a:ext>
                  </a:extLst>
                </p14:cNvPr>
                <p14:cNvContentPartPr/>
                <p14:nvPr/>
              </p14:nvContentPartPr>
              <p14:xfrm>
                <a:off x="6438338" y="3373102"/>
                <a:ext cx="168480" cy="149400"/>
              </p14:xfrm>
            </p:contentPart>
          </mc:Choice>
          <mc:Fallback>
            <p:pic>
              <p:nvPicPr>
                <p:cNvPr id="38927" name="Freihand 38926">
                  <a:extLst>
                    <a:ext uri="{FF2B5EF4-FFF2-40B4-BE49-F238E27FC236}">
                      <a16:creationId xmlns:a16="http://schemas.microsoft.com/office/drawing/2014/main" id="{C88F55C9-388C-5824-FEA9-1BB4B0DC7C4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29338" y="3364102"/>
                  <a:ext cx="186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8928" name="Freihand 38927">
                  <a:extLst>
                    <a:ext uri="{FF2B5EF4-FFF2-40B4-BE49-F238E27FC236}">
                      <a16:creationId xmlns:a16="http://schemas.microsoft.com/office/drawing/2014/main" id="{A2FE77E1-435E-BEFA-2478-91128B4B39EC}"/>
                    </a:ext>
                  </a:extLst>
                </p14:cNvPr>
                <p14:cNvContentPartPr/>
                <p14:nvPr/>
              </p14:nvContentPartPr>
              <p14:xfrm>
                <a:off x="6621578" y="3358342"/>
                <a:ext cx="102240" cy="107640"/>
              </p14:xfrm>
            </p:contentPart>
          </mc:Choice>
          <mc:Fallback>
            <p:pic>
              <p:nvPicPr>
                <p:cNvPr id="38928" name="Freihand 38927">
                  <a:extLst>
                    <a:ext uri="{FF2B5EF4-FFF2-40B4-BE49-F238E27FC236}">
                      <a16:creationId xmlns:a16="http://schemas.microsoft.com/office/drawing/2014/main" id="{A2FE77E1-435E-BEFA-2478-91128B4B39E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12578" y="3349342"/>
                  <a:ext cx="119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8931" name="Freihand 38930">
                  <a:extLst>
                    <a:ext uri="{FF2B5EF4-FFF2-40B4-BE49-F238E27FC236}">
                      <a16:creationId xmlns:a16="http://schemas.microsoft.com/office/drawing/2014/main" id="{4C5E1D1B-1B23-5AED-C7F2-4DAF6B6C06FC}"/>
                    </a:ext>
                  </a:extLst>
                </p14:cNvPr>
                <p14:cNvContentPartPr/>
                <p14:nvPr/>
              </p14:nvContentPartPr>
              <p14:xfrm>
                <a:off x="6711938" y="3240982"/>
                <a:ext cx="155520" cy="190440"/>
              </p14:xfrm>
            </p:contentPart>
          </mc:Choice>
          <mc:Fallback>
            <p:pic>
              <p:nvPicPr>
                <p:cNvPr id="38931" name="Freihand 38930">
                  <a:extLst>
                    <a:ext uri="{FF2B5EF4-FFF2-40B4-BE49-F238E27FC236}">
                      <a16:creationId xmlns:a16="http://schemas.microsoft.com/office/drawing/2014/main" id="{4C5E1D1B-1B23-5AED-C7F2-4DAF6B6C06F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02938" y="3231982"/>
                  <a:ext cx="173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8932" name="Freihand 38931">
                  <a:extLst>
                    <a:ext uri="{FF2B5EF4-FFF2-40B4-BE49-F238E27FC236}">
                      <a16:creationId xmlns:a16="http://schemas.microsoft.com/office/drawing/2014/main" id="{52211358-98A3-8C5D-A180-97BC282FB7F8}"/>
                    </a:ext>
                  </a:extLst>
                </p14:cNvPr>
                <p14:cNvContentPartPr/>
                <p14:nvPr/>
              </p14:nvContentPartPr>
              <p14:xfrm>
                <a:off x="6870698" y="3169702"/>
                <a:ext cx="153000" cy="163800"/>
              </p14:xfrm>
            </p:contentPart>
          </mc:Choice>
          <mc:Fallback>
            <p:pic>
              <p:nvPicPr>
                <p:cNvPr id="38932" name="Freihand 38931">
                  <a:extLst>
                    <a:ext uri="{FF2B5EF4-FFF2-40B4-BE49-F238E27FC236}">
                      <a16:creationId xmlns:a16="http://schemas.microsoft.com/office/drawing/2014/main" id="{52211358-98A3-8C5D-A180-97BC282FB7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61698" y="3160702"/>
                  <a:ext cx="170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8933" name="Freihand 38932">
                  <a:extLst>
                    <a:ext uri="{FF2B5EF4-FFF2-40B4-BE49-F238E27FC236}">
                      <a16:creationId xmlns:a16="http://schemas.microsoft.com/office/drawing/2014/main" id="{45CCC88D-056B-1A4D-C2CE-5B9E04694C1C}"/>
                    </a:ext>
                  </a:extLst>
                </p14:cNvPr>
                <p14:cNvContentPartPr/>
                <p14:nvPr/>
              </p14:nvContentPartPr>
              <p14:xfrm>
                <a:off x="6994538" y="3114262"/>
                <a:ext cx="19800" cy="33480"/>
              </p14:xfrm>
            </p:contentPart>
          </mc:Choice>
          <mc:Fallback>
            <p:pic>
              <p:nvPicPr>
                <p:cNvPr id="38933" name="Freihand 38932">
                  <a:extLst>
                    <a:ext uri="{FF2B5EF4-FFF2-40B4-BE49-F238E27FC236}">
                      <a16:creationId xmlns:a16="http://schemas.microsoft.com/office/drawing/2014/main" id="{45CCC88D-056B-1A4D-C2CE-5B9E04694C1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985538" y="3105622"/>
                  <a:ext cx="37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8934" name="Freihand 38933">
                  <a:extLst>
                    <a:ext uri="{FF2B5EF4-FFF2-40B4-BE49-F238E27FC236}">
                      <a16:creationId xmlns:a16="http://schemas.microsoft.com/office/drawing/2014/main" id="{CCD606AD-CB93-3A34-A10E-5B80E10B07E2}"/>
                    </a:ext>
                  </a:extLst>
                </p14:cNvPr>
                <p14:cNvContentPartPr/>
                <p14:nvPr/>
              </p14:nvContentPartPr>
              <p14:xfrm>
                <a:off x="7056098" y="3139102"/>
                <a:ext cx="179640" cy="123120"/>
              </p14:xfrm>
            </p:contentPart>
          </mc:Choice>
          <mc:Fallback>
            <p:pic>
              <p:nvPicPr>
                <p:cNvPr id="38934" name="Freihand 38933">
                  <a:extLst>
                    <a:ext uri="{FF2B5EF4-FFF2-40B4-BE49-F238E27FC236}">
                      <a16:creationId xmlns:a16="http://schemas.microsoft.com/office/drawing/2014/main" id="{CCD606AD-CB93-3A34-A10E-5B80E10B07E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47098" y="3130462"/>
                  <a:ext cx="197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8935" name="Freihand 38934">
                  <a:extLst>
                    <a:ext uri="{FF2B5EF4-FFF2-40B4-BE49-F238E27FC236}">
                      <a16:creationId xmlns:a16="http://schemas.microsoft.com/office/drawing/2014/main" id="{A705A01D-1DBF-86DB-7B4B-62B372875572}"/>
                    </a:ext>
                  </a:extLst>
                </p14:cNvPr>
                <p14:cNvContentPartPr/>
                <p14:nvPr/>
              </p14:nvContentPartPr>
              <p14:xfrm>
                <a:off x="7241498" y="3078262"/>
                <a:ext cx="107640" cy="93240"/>
              </p14:xfrm>
            </p:contentPart>
          </mc:Choice>
          <mc:Fallback>
            <p:pic>
              <p:nvPicPr>
                <p:cNvPr id="38935" name="Freihand 38934">
                  <a:extLst>
                    <a:ext uri="{FF2B5EF4-FFF2-40B4-BE49-F238E27FC236}">
                      <a16:creationId xmlns:a16="http://schemas.microsoft.com/office/drawing/2014/main" id="{A705A01D-1DBF-86DB-7B4B-62B37287557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32498" y="3069622"/>
                  <a:ext cx="125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8937" name="Freihand 38936">
                  <a:extLst>
                    <a:ext uri="{FF2B5EF4-FFF2-40B4-BE49-F238E27FC236}">
                      <a16:creationId xmlns:a16="http://schemas.microsoft.com/office/drawing/2014/main" id="{D9F03786-8F27-E92C-D68E-8BAC45F33AC9}"/>
                    </a:ext>
                  </a:extLst>
                </p14:cNvPr>
                <p14:cNvContentPartPr/>
                <p14:nvPr/>
              </p14:nvContentPartPr>
              <p14:xfrm>
                <a:off x="6015698" y="2978542"/>
                <a:ext cx="1079280" cy="437400"/>
              </p14:xfrm>
            </p:contentPart>
          </mc:Choice>
          <mc:Fallback>
            <p:pic>
              <p:nvPicPr>
                <p:cNvPr id="38937" name="Freihand 38936">
                  <a:extLst>
                    <a:ext uri="{FF2B5EF4-FFF2-40B4-BE49-F238E27FC236}">
                      <a16:creationId xmlns:a16="http://schemas.microsoft.com/office/drawing/2014/main" id="{D9F03786-8F27-E92C-D68E-8BAC45F33AC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06698" y="2969902"/>
                  <a:ext cx="10969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8939" name="Freihand 38938">
                  <a:extLst>
                    <a:ext uri="{FF2B5EF4-FFF2-40B4-BE49-F238E27FC236}">
                      <a16:creationId xmlns:a16="http://schemas.microsoft.com/office/drawing/2014/main" id="{75E55461-A395-4A57-8EB6-67BAA52F475E}"/>
                    </a:ext>
                  </a:extLst>
                </p14:cNvPr>
                <p14:cNvContentPartPr/>
                <p14:nvPr/>
              </p14:nvContentPartPr>
              <p14:xfrm>
                <a:off x="5915978" y="3435742"/>
                <a:ext cx="114480" cy="85320"/>
              </p14:xfrm>
            </p:contentPart>
          </mc:Choice>
          <mc:Fallback>
            <p:pic>
              <p:nvPicPr>
                <p:cNvPr id="38939" name="Freihand 38938">
                  <a:extLst>
                    <a:ext uri="{FF2B5EF4-FFF2-40B4-BE49-F238E27FC236}">
                      <a16:creationId xmlns:a16="http://schemas.microsoft.com/office/drawing/2014/main" id="{75E55461-A395-4A57-8EB6-67BAA52F475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07338" y="3427102"/>
                  <a:ext cx="132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8940" name="Freihand 38939">
                  <a:extLst>
                    <a:ext uri="{FF2B5EF4-FFF2-40B4-BE49-F238E27FC236}">
                      <a16:creationId xmlns:a16="http://schemas.microsoft.com/office/drawing/2014/main" id="{0A5CBF84-0CCF-1FA2-8457-21FA2FB315A4}"/>
                    </a:ext>
                  </a:extLst>
                </p14:cNvPr>
                <p14:cNvContentPartPr/>
                <p14:nvPr/>
              </p14:nvContentPartPr>
              <p14:xfrm>
                <a:off x="7049258" y="2657062"/>
                <a:ext cx="73440" cy="81360"/>
              </p14:xfrm>
            </p:contentPart>
          </mc:Choice>
          <mc:Fallback>
            <p:pic>
              <p:nvPicPr>
                <p:cNvPr id="38940" name="Freihand 38939">
                  <a:extLst>
                    <a:ext uri="{FF2B5EF4-FFF2-40B4-BE49-F238E27FC236}">
                      <a16:creationId xmlns:a16="http://schemas.microsoft.com/office/drawing/2014/main" id="{0A5CBF84-0CCF-1FA2-8457-21FA2FB315A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40258" y="2648422"/>
                  <a:ext cx="91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8943" name="Freihand 38942">
                  <a:extLst>
                    <a:ext uri="{FF2B5EF4-FFF2-40B4-BE49-F238E27FC236}">
                      <a16:creationId xmlns:a16="http://schemas.microsoft.com/office/drawing/2014/main" id="{8A77A94C-1D96-5D75-AE4D-FA7FD1D9319B}"/>
                    </a:ext>
                  </a:extLst>
                </p14:cNvPr>
                <p14:cNvContentPartPr/>
                <p14:nvPr/>
              </p14:nvContentPartPr>
              <p14:xfrm>
                <a:off x="6161138" y="3872782"/>
                <a:ext cx="121320" cy="139680"/>
              </p14:xfrm>
            </p:contentPart>
          </mc:Choice>
          <mc:Fallback>
            <p:pic>
              <p:nvPicPr>
                <p:cNvPr id="38943" name="Freihand 38942">
                  <a:extLst>
                    <a:ext uri="{FF2B5EF4-FFF2-40B4-BE49-F238E27FC236}">
                      <a16:creationId xmlns:a16="http://schemas.microsoft.com/office/drawing/2014/main" id="{8A77A94C-1D96-5D75-AE4D-FA7FD1D9319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52138" y="3864142"/>
                  <a:ext cx="138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8944" name="Freihand 38943">
                  <a:extLst>
                    <a:ext uri="{FF2B5EF4-FFF2-40B4-BE49-F238E27FC236}">
                      <a16:creationId xmlns:a16="http://schemas.microsoft.com/office/drawing/2014/main" id="{20C09C91-95B6-1DDF-3E7E-BF70677074EB}"/>
                    </a:ext>
                  </a:extLst>
                </p14:cNvPr>
                <p14:cNvContentPartPr/>
                <p14:nvPr/>
              </p14:nvContentPartPr>
              <p14:xfrm>
                <a:off x="6185978" y="3923542"/>
                <a:ext cx="185760" cy="37080"/>
              </p14:xfrm>
            </p:contentPart>
          </mc:Choice>
          <mc:Fallback>
            <p:pic>
              <p:nvPicPr>
                <p:cNvPr id="38944" name="Freihand 38943">
                  <a:extLst>
                    <a:ext uri="{FF2B5EF4-FFF2-40B4-BE49-F238E27FC236}">
                      <a16:creationId xmlns:a16="http://schemas.microsoft.com/office/drawing/2014/main" id="{20C09C91-95B6-1DDF-3E7E-BF70677074E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76978" y="3914542"/>
                  <a:ext cx="203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8945" name="Freihand 38944">
                  <a:extLst>
                    <a:ext uri="{FF2B5EF4-FFF2-40B4-BE49-F238E27FC236}">
                      <a16:creationId xmlns:a16="http://schemas.microsoft.com/office/drawing/2014/main" id="{C626F6B5-E761-320E-6E14-97631822E08E}"/>
                    </a:ext>
                  </a:extLst>
                </p14:cNvPr>
                <p14:cNvContentPartPr/>
                <p14:nvPr/>
              </p14:nvContentPartPr>
              <p14:xfrm>
                <a:off x="6435098" y="3769102"/>
                <a:ext cx="15480" cy="73800"/>
              </p14:xfrm>
            </p:contentPart>
          </mc:Choice>
          <mc:Fallback>
            <p:pic>
              <p:nvPicPr>
                <p:cNvPr id="38945" name="Freihand 38944">
                  <a:extLst>
                    <a:ext uri="{FF2B5EF4-FFF2-40B4-BE49-F238E27FC236}">
                      <a16:creationId xmlns:a16="http://schemas.microsoft.com/office/drawing/2014/main" id="{C626F6B5-E761-320E-6E14-97631822E08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26458" y="3760462"/>
                  <a:ext cx="33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8946" name="Freihand 38945">
                  <a:extLst>
                    <a:ext uri="{FF2B5EF4-FFF2-40B4-BE49-F238E27FC236}">
                      <a16:creationId xmlns:a16="http://schemas.microsoft.com/office/drawing/2014/main" id="{79F19E83-91DA-54AF-B008-D1F4B884CEE3}"/>
                    </a:ext>
                  </a:extLst>
                </p14:cNvPr>
                <p14:cNvContentPartPr/>
                <p14:nvPr/>
              </p14:nvContentPartPr>
              <p14:xfrm>
                <a:off x="6360938" y="3720502"/>
                <a:ext cx="246960" cy="183960"/>
              </p14:xfrm>
            </p:contentPart>
          </mc:Choice>
          <mc:Fallback>
            <p:pic>
              <p:nvPicPr>
                <p:cNvPr id="38946" name="Freihand 38945">
                  <a:extLst>
                    <a:ext uri="{FF2B5EF4-FFF2-40B4-BE49-F238E27FC236}">
                      <a16:creationId xmlns:a16="http://schemas.microsoft.com/office/drawing/2014/main" id="{79F19E83-91DA-54AF-B008-D1F4B884CEE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52298" y="3711862"/>
                  <a:ext cx="264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8947" name="Freihand 38946">
                  <a:extLst>
                    <a:ext uri="{FF2B5EF4-FFF2-40B4-BE49-F238E27FC236}">
                      <a16:creationId xmlns:a16="http://schemas.microsoft.com/office/drawing/2014/main" id="{ADA09F64-7AF7-E0DF-6744-24B8FCB8AD6E}"/>
                    </a:ext>
                  </a:extLst>
                </p14:cNvPr>
                <p14:cNvContentPartPr/>
                <p14:nvPr/>
              </p14:nvContentPartPr>
              <p14:xfrm>
                <a:off x="6307658" y="4129822"/>
                <a:ext cx="225360" cy="126720"/>
              </p14:xfrm>
            </p:contentPart>
          </mc:Choice>
          <mc:Fallback>
            <p:pic>
              <p:nvPicPr>
                <p:cNvPr id="38947" name="Freihand 38946">
                  <a:extLst>
                    <a:ext uri="{FF2B5EF4-FFF2-40B4-BE49-F238E27FC236}">
                      <a16:creationId xmlns:a16="http://schemas.microsoft.com/office/drawing/2014/main" id="{ADA09F64-7AF7-E0DF-6744-24B8FCB8AD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99018" y="4121182"/>
                  <a:ext cx="243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8948" name="Freihand 38947">
                  <a:extLst>
                    <a:ext uri="{FF2B5EF4-FFF2-40B4-BE49-F238E27FC236}">
                      <a16:creationId xmlns:a16="http://schemas.microsoft.com/office/drawing/2014/main" id="{29F71730-0683-F648-2B76-B900E9AA443F}"/>
                    </a:ext>
                  </a:extLst>
                </p14:cNvPr>
                <p14:cNvContentPartPr/>
                <p14:nvPr/>
              </p14:nvContentPartPr>
              <p14:xfrm>
                <a:off x="6565418" y="3993742"/>
                <a:ext cx="97920" cy="262080"/>
              </p14:xfrm>
            </p:contentPart>
          </mc:Choice>
          <mc:Fallback>
            <p:pic>
              <p:nvPicPr>
                <p:cNvPr id="38948" name="Freihand 38947">
                  <a:extLst>
                    <a:ext uri="{FF2B5EF4-FFF2-40B4-BE49-F238E27FC236}">
                      <a16:creationId xmlns:a16="http://schemas.microsoft.com/office/drawing/2014/main" id="{29F71730-0683-F648-2B76-B900E9AA44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56778" y="3985102"/>
                  <a:ext cx="115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8949" name="Freihand 38948">
                  <a:extLst>
                    <a:ext uri="{FF2B5EF4-FFF2-40B4-BE49-F238E27FC236}">
                      <a16:creationId xmlns:a16="http://schemas.microsoft.com/office/drawing/2014/main" id="{41CEA75E-A7A8-45F6-9819-9661F4D4432F}"/>
                    </a:ext>
                  </a:extLst>
                </p14:cNvPr>
                <p14:cNvContentPartPr/>
                <p14:nvPr/>
              </p14:nvContentPartPr>
              <p14:xfrm>
                <a:off x="6710858" y="3948022"/>
                <a:ext cx="73080" cy="258480"/>
              </p14:xfrm>
            </p:contentPart>
          </mc:Choice>
          <mc:Fallback>
            <p:pic>
              <p:nvPicPr>
                <p:cNvPr id="38949" name="Freihand 38948">
                  <a:extLst>
                    <a:ext uri="{FF2B5EF4-FFF2-40B4-BE49-F238E27FC236}">
                      <a16:creationId xmlns:a16="http://schemas.microsoft.com/office/drawing/2014/main" id="{41CEA75E-A7A8-45F6-9819-9661F4D4432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01858" y="3939022"/>
                  <a:ext cx="90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8950" name="Freihand 38949">
                  <a:extLst>
                    <a:ext uri="{FF2B5EF4-FFF2-40B4-BE49-F238E27FC236}">
                      <a16:creationId xmlns:a16="http://schemas.microsoft.com/office/drawing/2014/main" id="{8733ED02-9C86-75E5-C642-DEBC15C606AC}"/>
                    </a:ext>
                  </a:extLst>
                </p14:cNvPr>
                <p14:cNvContentPartPr/>
                <p14:nvPr/>
              </p14:nvContentPartPr>
              <p14:xfrm>
                <a:off x="6800858" y="3798622"/>
                <a:ext cx="37080" cy="190800"/>
              </p14:xfrm>
            </p:contentPart>
          </mc:Choice>
          <mc:Fallback>
            <p:pic>
              <p:nvPicPr>
                <p:cNvPr id="38950" name="Freihand 38949">
                  <a:extLst>
                    <a:ext uri="{FF2B5EF4-FFF2-40B4-BE49-F238E27FC236}">
                      <a16:creationId xmlns:a16="http://schemas.microsoft.com/office/drawing/2014/main" id="{8733ED02-9C86-75E5-C642-DEBC15C606A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92218" y="3789622"/>
                  <a:ext cx="54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8951" name="Freihand 38950">
                  <a:extLst>
                    <a:ext uri="{FF2B5EF4-FFF2-40B4-BE49-F238E27FC236}">
                      <a16:creationId xmlns:a16="http://schemas.microsoft.com/office/drawing/2014/main" id="{CA17D855-CB19-6641-93A3-F6E0C64B03B1}"/>
                    </a:ext>
                  </a:extLst>
                </p14:cNvPr>
                <p14:cNvContentPartPr/>
                <p14:nvPr/>
              </p14:nvContentPartPr>
              <p14:xfrm>
                <a:off x="6852698" y="3730582"/>
                <a:ext cx="335880" cy="236160"/>
              </p14:xfrm>
            </p:contentPart>
          </mc:Choice>
          <mc:Fallback>
            <p:pic>
              <p:nvPicPr>
                <p:cNvPr id="38951" name="Freihand 38950">
                  <a:extLst>
                    <a:ext uri="{FF2B5EF4-FFF2-40B4-BE49-F238E27FC236}">
                      <a16:creationId xmlns:a16="http://schemas.microsoft.com/office/drawing/2014/main" id="{CA17D855-CB19-6641-93A3-F6E0C64B03B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44058" y="3721942"/>
                  <a:ext cx="353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8952" name="Freihand 38951">
                  <a:extLst>
                    <a:ext uri="{FF2B5EF4-FFF2-40B4-BE49-F238E27FC236}">
                      <a16:creationId xmlns:a16="http://schemas.microsoft.com/office/drawing/2014/main" id="{A3FCDCFB-7766-3262-181F-4132F9EF2A83}"/>
                    </a:ext>
                  </a:extLst>
                </p14:cNvPr>
                <p14:cNvContentPartPr/>
                <p14:nvPr/>
              </p14:nvContentPartPr>
              <p14:xfrm>
                <a:off x="6193178" y="4441582"/>
                <a:ext cx="118440" cy="260640"/>
              </p14:xfrm>
            </p:contentPart>
          </mc:Choice>
          <mc:Fallback>
            <p:pic>
              <p:nvPicPr>
                <p:cNvPr id="38952" name="Freihand 38951">
                  <a:extLst>
                    <a:ext uri="{FF2B5EF4-FFF2-40B4-BE49-F238E27FC236}">
                      <a16:creationId xmlns:a16="http://schemas.microsoft.com/office/drawing/2014/main" id="{A3FCDCFB-7766-3262-181F-4132F9EF2A8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84178" y="4432582"/>
                  <a:ext cx="136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8953" name="Freihand 38952">
                  <a:extLst>
                    <a:ext uri="{FF2B5EF4-FFF2-40B4-BE49-F238E27FC236}">
                      <a16:creationId xmlns:a16="http://schemas.microsoft.com/office/drawing/2014/main" id="{1184BCE4-5BC1-5BE7-066F-9CFF8E64570B}"/>
                    </a:ext>
                  </a:extLst>
                </p14:cNvPr>
                <p14:cNvContentPartPr/>
                <p14:nvPr/>
              </p14:nvContentPartPr>
              <p14:xfrm>
                <a:off x="6340058" y="4481542"/>
                <a:ext cx="63000" cy="111600"/>
              </p14:xfrm>
            </p:contentPart>
          </mc:Choice>
          <mc:Fallback>
            <p:pic>
              <p:nvPicPr>
                <p:cNvPr id="38953" name="Freihand 38952">
                  <a:extLst>
                    <a:ext uri="{FF2B5EF4-FFF2-40B4-BE49-F238E27FC236}">
                      <a16:creationId xmlns:a16="http://schemas.microsoft.com/office/drawing/2014/main" id="{1184BCE4-5BC1-5BE7-066F-9CFF8E64570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31418" y="4472902"/>
                  <a:ext cx="80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8954" name="Freihand 38953">
                  <a:extLst>
                    <a:ext uri="{FF2B5EF4-FFF2-40B4-BE49-F238E27FC236}">
                      <a16:creationId xmlns:a16="http://schemas.microsoft.com/office/drawing/2014/main" id="{5D449CE2-E154-C363-A80A-26EB89C27364}"/>
                    </a:ext>
                  </a:extLst>
                </p14:cNvPr>
                <p14:cNvContentPartPr/>
                <p14:nvPr/>
              </p14:nvContentPartPr>
              <p14:xfrm>
                <a:off x="6471098" y="4336822"/>
                <a:ext cx="212400" cy="317520"/>
              </p14:xfrm>
            </p:contentPart>
          </mc:Choice>
          <mc:Fallback>
            <p:pic>
              <p:nvPicPr>
                <p:cNvPr id="38954" name="Freihand 38953">
                  <a:extLst>
                    <a:ext uri="{FF2B5EF4-FFF2-40B4-BE49-F238E27FC236}">
                      <a16:creationId xmlns:a16="http://schemas.microsoft.com/office/drawing/2014/main" id="{5D449CE2-E154-C363-A80A-26EB89C2736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62458" y="4327822"/>
                  <a:ext cx="2300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8955" name="Freihand 38954">
                  <a:extLst>
                    <a:ext uri="{FF2B5EF4-FFF2-40B4-BE49-F238E27FC236}">
                      <a16:creationId xmlns:a16="http://schemas.microsoft.com/office/drawing/2014/main" id="{04FFF44C-DDC8-6917-6545-0D7051835CA3}"/>
                    </a:ext>
                  </a:extLst>
                </p14:cNvPr>
                <p14:cNvContentPartPr/>
                <p14:nvPr/>
              </p14:nvContentPartPr>
              <p14:xfrm>
                <a:off x="6705098" y="4256542"/>
                <a:ext cx="167760" cy="125640"/>
              </p14:xfrm>
            </p:contentPart>
          </mc:Choice>
          <mc:Fallback>
            <p:pic>
              <p:nvPicPr>
                <p:cNvPr id="38955" name="Freihand 38954">
                  <a:extLst>
                    <a:ext uri="{FF2B5EF4-FFF2-40B4-BE49-F238E27FC236}">
                      <a16:creationId xmlns:a16="http://schemas.microsoft.com/office/drawing/2014/main" id="{04FFF44C-DDC8-6917-6545-0D7051835CA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96098" y="4247542"/>
                  <a:ext cx="185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8956" name="Freihand 38955">
                  <a:extLst>
                    <a:ext uri="{FF2B5EF4-FFF2-40B4-BE49-F238E27FC236}">
                      <a16:creationId xmlns:a16="http://schemas.microsoft.com/office/drawing/2014/main" id="{EEEA57AE-A820-35B0-66A1-933EBDB491BB}"/>
                    </a:ext>
                  </a:extLst>
                </p14:cNvPr>
                <p14:cNvContentPartPr/>
                <p14:nvPr/>
              </p14:nvContentPartPr>
              <p14:xfrm>
                <a:off x="6742538" y="4158622"/>
                <a:ext cx="3600" cy="3600"/>
              </p14:xfrm>
            </p:contentPart>
          </mc:Choice>
          <mc:Fallback>
            <p:pic>
              <p:nvPicPr>
                <p:cNvPr id="38956" name="Freihand 38955">
                  <a:extLst>
                    <a:ext uri="{FF2B5EF4-FFF2-40B4-BE49-F238E27FC236}">
                      <a16:creationId xmlns:a16="http://schemas.microsoft.com/office/drawing/2014/main" id="{EEEA57AE-A820-35B0-66A1-933EBDB491B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33898" y="4149982"/>
                  <a:ext cx="21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8957" name="Freihand 38956">
                  <a:extLst>
                    <a:ext uri="{FF2B5EF4-FFF2-40B4-BE49-F238E27FC236}">
                      <a16:creationId xmlns:a16="http://schemas.microsoft.com/office/drawing/2014/main" id="{1F21FD37-EC46-8729-EC66-5F544F5791D7}"/>
                    </a:ext>
                  </a:extLst>
                </p14:cNvPr>
                <p14:cNvContentPartPr/>
                <p14:nvPr/>
              </p14:nvContentPartPr>
              <p14:xfrm>
                <a:off x="6877178" y="4122622"/>
                <a:ext cx="156240" cy="161640"/>
              </p14:xfrm>
            </p:contentPart>
          </mc:Choice>
          <mc:Fallback>
            <p:pic>
              <p:nvPicPr>
                <p:cNvPr id="38957" name="Freihand 38956">
                  <a:extLst>
                    <a:ext uri="{FF2B5EF4-FFF2-40B4-BE49-F238E27FC236}">
                      <a16:creationId xmlns:a16="http://schemas.microsoft.com/office/drawing/2014/main" id="{1F21FD37-EC46-8729-EC66-5F544F5791D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868538" y="4113622"/>
                  <a:ext cx="173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8958" name="Freihand 38957">
                  <a:extLst>
                    <a:ext uri="{FF2B5EF4-FFF2-40B4-BE49-F238E27FC236}">
                      <a16:creationId xmlns:a16="http://schemas.microsoft.com/office/drawing/2014/main" id="{620CBAA7-5270-3201-F0E1-2FC090816C24}"/>
                    </a:ext>
                  </a:extLst>
                </p14:cNvPr>
                <p14:cNvContentPartPr/>
                <p14:nvPr/>
              </p14:nvContentPartPr>
              <p14:xfrm>
                <a:off x="7040618" y="4066462"/>
                <a:ext cx="102600" cy="128160"/>
              </p14:xfrm>
            </p:contentPart>
          </mc:Choice>
          <mc:Fallback>
            <p:pic>
              <p:nvPicPr>
                <p:cNvPr id="38958" name="Freihand 38957">
                  <a:extLst>
                    <a:ext uri="{FF2B5EF4-FFF2-40B4-BE49-F238E27FC236}">
                      <a16:creationId xmlns:a16="http://schemas.microsoft.com/office/drawing/2014/main" id="{620CBAA7-5270-3201-F0E1-2FC090816C2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031618" y="4057462"/>
                  <a:ext cx="120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8959" name="Freihand 38958">
                  <a:extLst>
                    <a:ext uri="{FF2B5EF4-FFF2-40B4-BE49-F238E27FC236}">
                      <a16:creationId xmlns:a16="http://schemas.microsoft.com/office/drawing/2014/main" id="{62BBD879-DEC7-40D3-1607-4548CA98E3A0}"/>
                    </a:ext>
                  </a:extLst>
                </p14:cNvPr>
                <p14:cNvContentPartPr/>
                <p14:nvPr/>
              </p14:nvContentPartPr>
              <p14:xfrm>
                <a:off x="7096058" y="3929662"/>
                <a:ext cx="163800" cy="212760"/>
              </p14:xfrm>
            </p:contentPart>
          </mc:Choice>
          <mc:Fallback>
            <p:pic>
              <p:nvPicPr>
                <p:cNvPr id="38959" name="Freihand 38958">
                  <a:extLst>
                    <a:ext uri="{FF2B5EF4-FFF2-40B4-BE49-F238E27FC236}">
                      <a16:creationId xmlns:a16="http://schemas.microsoft.com/office/drawing/2014/main" id="{62BBD879-DEC7-40D3-1607-4548CA98E3A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87418" y="3920662"/>
                  <a:ext cx="181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8960" name="Freihand 38959">
                  <a:extLst>
                    <a:ext uri="{FF2B5EF4-FFF2-40B4-BE49-F238E27FC236}">
                      <a16:creationId xmlns:a16="http://schemas.microsoft.com/office/drawing/2014/main" id="{ECCF5FE7-1A7A-3F5A-6CD0-5FC83052C8AE}"/>
                    </a:ext>
                  </a:extLst>
                </p14:cNvPr>
                <p14:cNvContentPartPr/>
                <p14:nvPr/>
              </p14:nvContentPartPr>
              <p14:xfrm>
                <a:off x="7226018" y="3863422"/>
                <a:ext cx="77760" cy="182160"/>
              </p14:xfrm>
            </p:contentPart>
          </mc:Choice>
          <mc:Fallback>
            <p:pic>
              <p:nvPicPr>
                <p:cNvPr id="38960" name="Freihand 38959">
                  <a:extLst>
                    <a:ext uri="{FF2B5EF4-FFF2-40B4-BE49-F238E27FC236}">
                      <a16:creationId xmlns:a16="http://schemas.microsoft.com/office/drawing/2014/main" id="{ECCF5FE7-1A7A-3F5A-6CD0-5FC83052C8A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17018" y="3854782"/>
                  <a:ext cx="95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8961" name="Freihand 38960">
                  <a:extLst>
                    <a:ext uri="{FF2B5EF4-FFF2-40B4-BE49-F238E27FC236}">
                      <a16:creationId xmlns:a16="http://schemas.microsoft.com/office/drawing/2014/main" id="{BFC0CED2-F881-CBD2-885D-2B59EEC266FF}"/>
                    </a:ext>
                  </a:extLst>
                </p14:cNvPr>
                <p14:cNvContentPartPr/>
                <p14:nvPr/>
              </p14:nvContentPartPr>
              <p14:xfrm>
                <a:off x="7176698" y="3886822"/>
                <a:ext cx="8640" cy="10800"/>
              </p14:xfrm>
            </p:contentPart>
          </mc:Choice>
          <mc:Fallback>
            <p:pic>
              <p:nvPicPr>
                <p:cNvPr id="38961" name="Freihand 38960">
                  <a:extLst>
                    <a:ext uri="{FF2B5EF4-FFF2-40B4-BE49-F238E27FC236}">
                      <a16:creationId xmlns:a16="http://schemas.microsoft.com/office/drawing/2014/main" id="{BFC0CED2-F881-CBD2-885D-2B59EEC266F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67698" y="3877822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8962" name="Freihand 38961">
                  <a:extLst>
                    <a:ext uri="{FF2B5EF4-FFF2-40B4-BE49-F238E27FC236}">
                      <a16:creationId xmlns:a16="http://schemas.microsoft.com/office/drawing/2014/main" id="{61A336D7-4801-E40D-BE31-F6B5447626DC}"/>
                    </a:ext>
                  </a:extLst>
                </p14:cNvPr>
                <p14:cNvContentPartPr/>
                <p14:nvPr/>
              </p14:nvContentPartPr>
              <p14:xfrm>
                <a:off x="7299818" y="3811942"/>
                <a:ext cx="36360" cy="173160"/>
              </p14:xfrm>
            </p:contentPart>
          </mc:Choice>
          <mc:Fallback>
            <p:pic>
              <p:nvPicPr>
                <p:cNvPr id="38962" name="Freihand 38961">
                  <a:extLst>
                    <a:ext uri="{FF2B5EF4-FFF2-40B4-BE49-F238E27FC236}">
                      <a16:creationId xmlns:a16="http://schemas.microsoft.com/office/drawing/2014/main" id="{61A336D7-4801-E40D-BE31-F6B5447626D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91178" y="3803302"/>
                  <a:ext cx="54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8963" name="Freihand 38962">
                  <a:extLst>
                    <a:ext uri="{FF2B5EF4-FFF2-40B4-BE49-F238E27FC236}">
                      <a16:creationId xmlns:a16="http://schemas.microsoft.com/office/drawing/2014/main" id="{CC900292-5A50-5507-9794-2E6F8D38A56F}"/>
                    </a:ext>
                  </a:extLst>
                </p14:cNvPr>
                <p14:cNvContentPartPr/>
                <p14:nvPr/>
              </p14:nvContentPartPr>
              <p14:xfrm>
                <a:off x="7346978" y="3879982"/>
                <a:ext cx="126720" cy="79560"/>
              </p14:xfrm>
            </p:contentPart>
          </mc:Choice>
          <mc:Fallback>
            <p:pic>
              <p:nvPicPr>
                <p:cNvPr id="38963" name="Freihand 38962">
                  <a:extLst>
                    <a:ext uri="{FF2B5EF4-FFF2-40B4-BE49-F238E27FC236}">
                      <a16:creationId xmlns:a16="http://schemas.microsoft.com/office/drawing/2014/main" id="{CC900292-5A50-5507-9794-2E6F8D38A56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37978" y="3871342"/>
                  <a:ext cx="144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8964" name="Freihand 38963">
                  <a:extLst>
                    <a:ext uri="{FF2B5EF4-FFF2-40B4-BE49-F238E27FC236}">
                      <a16:creationId xmlns:a16="http://schemas.microsoft.com/office/drawing/2014/main" id="{001C7978-1836-98CF-871D-7F903DF15179}"/>
                    </a:ext>
                  </a:extLst>
                </p14:cNvPr>
                <p14:cNvContentPartPr/>
                <p14:nvPr/>
              </p14:nvContentPartPr>
              <p14:xfrm>
                <a:off x="7476578" y="3832102"/>
                <a:ext cx="160200" cy="88920"/>
              </p14:xfrm>
            </p:contentPart>
          </mc:Choice>
          <mc:Fallback>
            <p:pic>
              <p:nvPicPr>
                <p:cNvPr id="38964" name="Freihand 38963">
                  <a:extLst>
                    <a:ext uri="{FF2B5EF4-FFF2-40B4-BE49-F238E27FC236}">
                      <a16:creationId xmlns:a16="http://schemas.microsoft.com/office/drawing/2014/main" id="{001C7978-1836-98CF-871D-7F903DF1517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67578" y="3823102"/>
                  <a:ext cx="177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8965" name="Freihand 38964">
                  <a:extLst>
                    <a:ext uri="{FF2B5EF4-FFF2-40B4-BE49-F238E27FC236}">
                      <a16:creationId xmlns:a16="http://schemas.microsoft.com/office/drawing/2014/main" id="{3C5E3C9B-C0B2-0247-D945-A843B68CDD6D}"/>
                    </a:ext>
                  </a:extLst>
                </p14:cNvPr>
                <p14:cNvContentPartPr/>
                <p14:nvPr/>
              </p14:nvContentPartPr>
              <p14:xfrm>
                <a:off x="6182378" y="3935782"/>
                <a:ext cx="1566720" cy="932760"/>
              </p14:xfrm>
            </p:contentPart>
          </mc:Choice>
          <mc:Fallback>
            <p:pic>
              <p:nvPicPr>
                <p:cNvPr id="38965" name="Freihand 38964">
                  <a:extLst>
                    <a:ext uri="{FF2B5EF4-FFF2-40B4-BE49-F238E27FC236}">
                      <a16:creationId xmlns:a16="http://schemas.microsoft.com/office/drawing/2014/main" id="{3C5E3C9B-C0B2-0247-D945-A843B68CDD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73378" y="3926782"/>
                  <a:ext cx="1584360" cy="9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8967" name="Freihand 38966">
                  <a:extLst>
                    <a:ext uri="{FF2B5EF4-FFF2-40B4-BE49-F238E27FC236}">
                      <a16:creationId xmlns:a16="http://schemas.microsoft.com/office/drawing/2014/main" id="{F1218CF0-3013-B040-9198-4BDD643C7B9C}"/>
                    </a:ext>
                  </a:extLst>
                </p14:cNvPr>
                <p14:cNvContentPartPr/>
                <p14:nvPr/>
              </p14:nvContentPartPr>
              <p14:xfrm>
                <a:off x="6142418" y="4094542"/>
                <a:ext cx="117000" cy="635040"/>
              </p14:xfrm>
            </p:contentPart>
          </mc:Choice>
          <mc:Fallback>
            <p:pic>
              <p:nvPicPr>
                <p:cNvPr id="38967" name="Freihand 38966">
                  <a:extLst>
                    <a:ext uri="{FF2B5EF4-FFF2-40B4-BE49-F238E27FC236}">
                      <a16:creationId xmlns:a16="http://schemas.microsoft.com/office/drawing/2014/main" id="{F1218CF0-3013-B040-9198-4BDD643C7B9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33418" y="4085902"/>
                  <a:ext cx="13464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8968" name="Freihand 38967">
                  <a:extLst>
                    <a:ext uri="{FF2B5EF4-FFF2-40B4-BE49-F238E27FC236}">
                      <a16:creationId xmlns:a16="http://schemas.microsoft.com/office/drawing/2014/main" id="{C05E7E59-677F-EDED-FB4A-D01E611CF7ED}"/>
                    </a:ext>
                  </a:extLst>
                </p14:cNvPr>
                <p14:cNvContentPartPr/>
                <p14:nvPr/>
              </p14:nvContentPartPr>
              <p14:xfrm>
                <a:off x="6275618" y="3297862"/>
                <a:ext cx="1428480" cy="847080"/>
              </p14:xfrm>
            </p:contentPart>
          </mc:Choice>
          <mc:Fallback>
            <p:pic>
              <p:nvPicPr>
                <p:cNvPr id="38968" name="Freihand 38967">
                  <a:extLst>
                    <a:ext uri="{FF2B5EF4-FFF2-40B4-BE49-F238E27FC236}">
                      <a16:creationId xmlns:a16="http://schemas.microsoft.com/office/drawing/2014/main" id="{C05E7E59-677F-EDED-FB4A-D01E611CF7E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66978" y="3289222"/>
                  <a:ext cx="1446120" cy="8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8970" name="Freihand 38969">
                  <a:extLst>
                    <a:ext uri="{FF2B5EF4-FFF2-40B4-BE49-F238E27FC236}">
                      <a16:creationId xmlns:a16="http://schemas.microsoft.com/office/drawing/2014/main" id="{670EBF6A-D2B0-017C-6E98-27E60934BAFB}"/>
                    </a:ext>
                  </a:extLst>
                </p14:cNvPr>
                <p14:cNvContentPartPr/>
                <p14:nvPr/>
              </p14:nvContentPartPr>
              <p14:xfrm>
                <a:off x="336698" y="5242222"/>
                <a:ext cx="2191320" cy="1465920"/>
              </p14:xfrm>
            </p:contentPart>
          </mc:Choice>
          <mc:Fallback>
            <p:pic>
              <p:nvPicPr>
                <p:cNvPr id="38970" name="Freihand 38969">
                  <a:extLst>
                    <a:ext uri="{FF2B5EF4-FFF2-40B4-BE49-F238E27FC236}">
                      <a16:creationId xmlns:a16="http://schemas.microsoft.com/office/drawing/2014/main" id="{670EBF6A-D2B0-017C-6E98-27E60934BA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8058" y="5233582"/>
                  <a:ext cx="2208960" cy="14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8971" name="Freihand 38970">
                  <a:extLst>
                    <a:ext uri="{FF2B5EF4-FFF2-40B4-BE49-F238E27FC236}">
                      <a16:creationId xmlns:a16="http://schemas.microsoft.com/office/drawing/2014/main" id="{B1BC4A61-D8A8-D0A9-B491-E855AE7716A9}"/>
                    </a:ext>
                  </a:extLst>
                </p14:cNvPr>
                <p14:cNvContentPartPr/>
                <p14:nvPr/>
              </p14:nvContentPartPr>
              <p14:xfrm>
                <a:off x="1471778" y="5169142"/>
                <a:ext cx="856440" cy="212760"/>
              </p14:xfrm>
            </p:contentPart>
          </mc:Choice>
          <mc:Fallback>
            <p:pic>
              <p:nvPicPr>
                <p:cNvPr id="38971" name="Freihand 38970">
                  <a:extLst>
                    <a:ext uri="{FF2B5EF4-FFF2-40B4-BE49-F238E27FC236}">
                      <a16:creationId xmlns:a16="http://schemas.microsoft.com/office/drawing/2014/main" id="{B1BC4A61-D8A8-D0A9-B491-E855AE7716A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63138" y="5160502"/>
                  <a:ext cx="874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8973" name="Freihand 38972">
                  <a:extLst>
                    <a:ext uri="{FF2B5EF4-FFF2-40B4-BE49-F238E27FC236}">
                      <a16:creationId xmlns:a16="http://schemas.microsoft.com/office/drawing/2014/main" id="{9F83B007-CE4D-5B36-316B-19F18FC75AA5}"/>
                    </a:ext>
                  </a:extLst>
                </p14:cNvPr>
                <p14:cNvContentPartPr/>
                <p14:nvPr/>
              </p14:nvContentPartPr>
              <p14:xfrm>
                <a:off x="5973218" y="3456982"/>
                <a:ext cx="1597680" cy="1228680"/>
              </p14:xfrm>
            </p:contentPart>
          </mc:Choice>
          <mc:Fallback>
            <p:pic>
              <p:nvPicPr>
                <p:cNvPr id="38973" name="Freihand 38972">
                  <a:extLst>
                    <a:ext uri="{FF2B5EF4-FFF2-40B4-BE49-F238E27FC236}">
                      <a16:creationId xmlns:a16="http://schemas.microsoft.com/office/drawing/2014/main" id="{9F83B007-CE4D-5B36-316B-19F18FC75AA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64218" y="3448342"/>
                  <a:ext cx="1615320" cy="12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8975" name="Freihand 38974">
                <a:extLst>
                  <a:ext uri="{FF2B5EF4-FFF2-40B4-BE49-F238E27FC236}">
                    <a16:creationId xmlns:a16="http://schemas.microsoft.com/office/drawing/2014/main" id="{3B9D8D4F-AF1D-596D-62A2-71828780D331}"/>
                  </a:ext>
                </a:extLst>
              </p14:cNvPr>
              <p14:cNvContentPartPr/>
              <p14:nvPr/>
            </p14:nvContentPartPr>
            <p14:xfrm>
              <a:off x="885338" y="839062"/>
              <a:ext cx="961560" cy="652320"/>
            </p14:xfrm>
          </p:contentPart>
        </mc:Choice>
        <mc:Fallback>
          <p:pic>
            <p:nvPicPr>
              <p:cNvPr id="38975" name="Freihand 38974">
                <a:extLst>
                  <a:ext uri="{FF2B5EF4-FFF2-40B4-BE49-F238E27FC236}">
                    <a16:creationId xmlns:a16="http://schemas.microsoft.com/office/drawing/2014/main" id="{3B9D8D4F-AF1D-596D-62A2-71828780D33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76338" y="830422"/>
                <a:ext cx="97920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8976" name="Freihand 38975">
                <a:extLst>
                  <a:ext uri="{FF2B5EF4-FFF2-40B4-BE49-F238E27FC236}">
                    <a16:creationId xmlns:a16="http://schemas.microsoft.com/office/drawing/2014/main" id="{BFBEBA4A-4F8D-24D7-3172-C9A46374C993}"/>
                  </a:ext>
                </a:extLst>
              </p14:cNvPr>
              <p14:cNvContentPartPr/>
              <p14:nvPr/>
            </p14:nvContentPartPr>
            <p14:xfrm>
              <a:off x="1306538" y="3532222"/>
              <a:ext cx="576720" cy="517680"/>
            </p14:xfrm>
          </p:contentPart>
        </mc:Choice>
        <mc:Fallback>
          <p:pic>
            <p:nvPicPr>
              <p:cNvPr id="38976" name="Freihand 38975">
                <a:extLst>
                  <a:ext uri="{FF2B5EF4-FFF2-40B4-BE49-F238E27FC236}">
                    <a16:creationId xmlns:a16="http://schemas.microsoft.com/office/drawing/2014/main" id="{BFBEBA4A-4F8D-24D7-3172-C9A46374C99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297538" y="3523582"/>
                <a:ext cx="594360" cy="5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8849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Volkswirtschaftliche Gesamtrechnung (VGR)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438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 dirty="0">
                <a:solidFill>
                  <a:srgbClr val="000000"/>
                </a:solidFill>
              </a:rPr>
              <a:t>Aufgabe der VGR ist es, die Ergebnisse des abgelaufenen Wirtschaftsprozesses einer gesamten Volkswirtschaft zahlenmäßig zu ermitteln (ex </a:t>
            </a:r>
            <a:r>
              <a:rPr lang="de-DE" altLang="de-DE" sz="2540" dirty="0" err="1">
                <a:solidFill>
                  <a:srgbClr val="000000"/>
                </a:solidFill>
              </a:rPr>
              <a:t>post</a:t>
            </a:r>
            <a:r>
              <a:rPr lang="de-DE" altLang="de-DE" sz="2540" dirty="0">
                <a:solidFill>
                  <a:srgbClr val="000000"/>
                </a:solidFill>
              </a:rPr>
              <a:t>). Dazu dient die buchhalterische Erfassung der Entstehung, Verwendung und Verteilung des Bruttoinlandsprodukts.</a:t>
            </a: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>
                <a:solidFill>
                  <a:srgbClr val="000000"/>
                </a:solidFill>
              </a:rPr>
              <a:t>Sie dient der Information, Prognose, Kontrolle und dem Ländervergleich</a:t>
            </a: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 dirty="0">
                <a:solidFill>
                  <a:srgbClr val="000000"/>
                </a:solidFill>
              </a:rPr>
              <a:t>Seit 1995 gilt für EU-Mitgliedsstaaten das Europäische System Volkswirtschaftlicher Gesamtrechnungen (ESVG)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CD6C86E-1FBF-E86C-7C7A-65810C4BBF68}"/>
                  </a:ext>
                </a:extLst>
              </p14:cNvPr>
              <p14:cNvContentPartPr/>
              <p14:nvPr/>
            </p14:nvContentPartPr>
            <p14:xfrm>
              <a:off x="1644578" y="713782"/>
              <a:ext cx="7765560" cy="131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CD6C86E-1FBF-E86C-7C7A-65810C4BBF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5938" y="704782"/>
                <a:ext cx="77832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56DE959-C97A-4E87-391F-67A74352194F}"/>
                  </a:ext>
                </a:extLst>
              </p14:cNvPr>
              <p14:cNvContentPartPr/>
              <p14:nvPr/>
            </p14:nvContentPartPr>
            <p14:xfrm>
              <a:off x="568898" y="2364742"/>
              <a:ext cx="5377680" cy="251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56DE959-C97A-4E87-391F-67A7435219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258" y="2355742"/>
                <a:ext cx="53953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DF2DFF3-BDD3-8FF1-E675-52B5960CA264}"/>
                  </a:ext>
                </a:extLst>
              </p14:cNvPr>
              <p14:cNvContentPartPr/>
              <p14:nvPr/>
            </p14:nvContentPartPr>
            <p14:xfrm>
              <a:off x="2121938" y="2981422"/>
              <a:ext cx="3727440" cy="673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DF2DFF3-BDD3-8FF1-E675-52B5960CA2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3298" y="2972422"/>
                <a:ext cx="37450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3FE8692-415B-D14D-C290-C9D1AC83E36E}"/>
                  </a:ext>
                </a:extLst>
              </p14:cNvPr>
              <p14:cNvContentPartPr/>
              <p14:nvPr/>
            </p14:nvContentPartPr>
            <p14:xfrm>
              <a:off x="1592018" y="3753982"/>
              <a:ext cx="2809440" cy="694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3FE8692-415B-D14D-C290-C9D1AC83E3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3378" y="3744982"/>
                <a:ext cx="28270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64A7B3F-D5F5-831B-D9B7-4AC0E6CF2EA5}"/>
                  </a:ext>
                </a:extLst>
              </p14:cNvPr>
              <p14:cNvContentPartPr/>
              <p14:nvPr/>
            </p14:nvContentPartPr>
            <p14:xfrm>
              <a:off x="4545458" y="3721942"/>
              <a:ext cx="1148040" cy="309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64A7B3F-D5F5-831B-D9B7-4AC0E6CF2E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36818" y="3713302"/>
                <a:ext cx="1165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9D9DE8E-5CC1-365A-B06F-3DE6BB774E57}"/>
                  </a:ext>
                </a:extLst>
              </p14:cNvPr>
              <p14:cNvContentPartPr/>
              <p14:nvPr/>
            </p14:nvContentPartPr>
            <p14:xfrm>
              <a:off x="5918498" y="3731302"/>
              <a:ext cx="1254600" cy="810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9D9DE8E-5CC1-365A-B06F-3DE6BB774E5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09858" y="3722662"/>
                <a:ext cx="127224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F1527D8-38DF-F2B6-439C-E26583D0B3B0}"/>
              </a:ext>
            </a:extLst>
          </p:cNvPr>
          <p:cNvGrpSpPr/>
          <p:nvPr/>
        </p:nvGrpSpPr>
        <p:grpSpPr>
          <a:xfrm>
            <a:off x="1120418" y="3611782"/>
            <a:ext cx="2416320" cy="888120"/>
            <a:chOff x="1120418" y="3611782"/>
            <a:chExt cx="2416320" cy="88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759340B-34B0-F668-32AD-E3C03CD27A59}"/>
                    </a:ext>
                  </a:extLst>
                </p14:cNvPr>
                <p14:cNvContentPartPr/>
                <p14:nvPr/>
              </p14:nvContentPartPr>
              <p14:xfrm>
                <a:off x="1120418" y="4171582"/>
                <a:ext cx="1873080" cy="70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759340B-34B0-F668-32AD-E3C03CD27A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1418" y="4162942"/>
                  <a:ext cx="1890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103DE81-53A1-F68F-C8D7-8D24EFA08160}"/>
                    </a:ext>
                  </a:extLst>
                </p14:cNvPr>
                <p14:cNvContentPartPr/>
                <p14:nvPr/>
              </p14:nvContentPartPr>
              <p14:xfrm>
                <a:off x="1925738" y="3611782"/>
                <a:ext cx="1611000" cy="888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103DE81-53A1-F68F-C8D7-8D24EFA081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17098" y="3603142"/>
                  <a:ext cx="1628640" cy="90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6034E4A-3082-1415-3D53-D1B05685C595}"/>
              </a:ext>
            </a:extLst>
          </p:cNvPr>
          <p:cNvGrpSpPr/>
          <p:nvPr/>
        </p:nvGrpSpPr>
        <p:grpSpPr>
          <a:xfrm>
            <a:off x="1068938" y="4924342"/>
            <a:ext cx="6960960" cy="180000"/>
            <a:chOff x="1068938" y="4924342"/>
            <a:chExt cx="696096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F4AA392-6791-24C2-3C4E-12B30627C2A8}"/>
                    </a:ext>
                  </a:extLst>
                </p14:cNvPr>
                <p14:cNvContentPartPr/>
                <p14:nvPr/>
              </p14:nvContentPartPr>
              <p14:xfrm>
                <a:off x="1068938" y="4927942"/>
                <a:ext cx="5435640" cy="176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F4AA392-6791-24C2-3C4E-12B30627C2A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9938" y="4919302"/>
                  <a:ext cx="5453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BC6D70E-85DC-607A-ED8F-CFCEBF533443}"/>
                    </a:ext>
                  </a:extLst>
                </p14:cNvPr>
                <p14:cNvContentPartPr/>
                <p14:nvPr/>
              </p14:nvContentPartPr>
              <p14:xfrm>
                <a:off x="7541018" y="4924342"/>
                <a:ext cx="488880" cy="28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BC6D70E-85DC-607A-ED8F-CFCEBF5334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32018" y="4915702"/>
                  <a:ext cx="5065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0B36780-01C9-2D5D-0D74-08D7C2097A49}"/>
              </a:ext>
            </a:extLst>
          </p:cNvPr>
          <p:cNvGrpSpPr/>
          <p:nvPr/>
        </p:nvGrpSpPr>
        <p:grpSpPr>
          <a:xfrm>
            <a:off x="2426858" y="5311342"/>
            <a:ext cx="6040800" cy="1123920"/>
            <a:chOff x="2426858" y="5311342"/>
            <a:chExt cx="6040800" cy="11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591B2A9-7193-89B3-FC79-A2BF65D20DA7}"/>
                    </a:ext>
                  </a:extLst>
                </p14:cNvPr>
                <p14:cNvContentPartPr/>
                <p14:nvPr/>
              </p14:nvContentPartPr>
              <p14:xfrm>
                <a:off x="2426858" y="5311342"/>
                <a:ext cx="6040800" cy="100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591B2A9-7193-89B3-FC79-A2BF65D20DA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18218" y="5302702"/>
                  <a:ext cx="6058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C435D9-F1EE-18CB-21E0-74BEE3C709F9}"/>
                    </a:ext>
                  </a:extLst>
                </p14:cNvPr>
                <p14:cNvContentPartPr/>
                <p14:nvPr/>
              </p14:nvContentPartPr>
              <p14:xfrm>
                <a:off x="4507658" y="5619502"/>
                <a:ext cx="200160" cy="211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C435D9-F1EE-18CB-21E0-74BEE3C709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99018" y="5610862"/>
                  <a:ext cx="217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4B27C9-C4C9-3A54-BDCB-F05CBC8E46CE}"/>
                    </a:ext>
                  </a:extLst>
                </p14:cNvPr>
                <p14:cNvContentPartPr/>
                <p14:nvPr/>
              </p14:nvContentPartPr>
              <p14:xfrm>
                <a:off x="4569938" y="5505022"/>
                <a:ext cx="163440" cy="204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4B27C9-C4C9-3A54-BDCB-F05CBC8E46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60938" y="5496022"/>
                  <a:ext cx="181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0779B41-9FB2-EBD6-3B2D-4C632BBF07C1}"/>
                    </a:ext>
                  </a:extLst>
                </p14:cNvPr>
                <p14:cNvContentPartPr/>
                <p14:nvPr/>
              </p14:nvContentPartPr>
              <p14:xfrm>
                <a:off x="4172138" y="6041422"/>
                <a:ext cx="23400" cy="200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0779B41-9FB2-EBD6-3B2D-4C632BBF07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63138" y="6032782"/>
                  <a:ext cx="41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76F9068-50F6-A3D1-AA45-2978559DA208}"/>
                    </a:ext>
                  </a:extLst>
                </p14:cNvPr>
                <p14:cNvContentPartPr/>
                <p14:nvPr/>
              </p14:nvContentPartPr>
              <p14:xfrm>
                <a:off x="4150538" y="6021622"/>
                <a:ext cx="145800" cy="96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76F9068-50F6-A3D1-AA45-2978559DA20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41538" y="6012622"/>
                  <a:ext cx="163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398A31E-9984-7746-AF43-03ACA1484A73}"/>
                    </a:ext>
                  </a:extLst>
                </p14:cNvPr>
                <p14:cNvContentPartPr/>
                <p14:nvPr/>
              </p14:nvContentPartPr>
              <p14:xfrm>
                <a:off x="4190498" y="6218902"/>
                <a:ext cx="110880" cy="22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398A31E-9984-7746-AF43-03ACA1484A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81858" y="6210262"/>
                  <a:ext cx="128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0C1676C-1316-A8D6-25C7-83BEFCD42EEA}"/>
                    </a:ext>
                  </a:extLst>
                </p14:cNvPr>
                <p14:cNvContentPartPr/>
                <p14:nvPr/>
              </p14:nvContentPartPr>
              <p14:xfrm>
                <a:off x="4370138" y="6093622"/>
                <a:ext cx="202680" cy="101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0C1676C-1316-A8D6-25C7-83BEFCD42EE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61138" y="6084622"/>
                  <a:ext cx="220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F7CB797-46B7-CC9D-90BE-8D94C9171CFA}"/>
                    </a:ext>
                  </a:extLst>
                </p14:cNvPr>
                <p14:cNvContentPartPr/>
                <p14:nvPr/>
              </p14:nvContentPartPr>
              <p14:xfrm>
                <a:off x="4640498" y="6045742"/>
                <a:ext cx="71640" cy="84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F7CB797-46B7-CC9D-90BE-8D94C9171CF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31498" y="6037102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C637FD4-C5DA-2B8B-CD08-D30D325CE7F2}"/>
                    </a:ext>
                  </a:extLst>
                </p14:cNvPr>
                <p14:cNvContentPartPr/>
                <p14:nvPr/>
              </p14:nvContentPartPr>
              <p14:xfrm>
                <a:off x="4761098" y="5993182"/>
                <a:ext cx="95760" cy="107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C637FD4-C5DA-2B8B-CD08-D30D325CE7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52458" y="5984542"/>
                  <a:ext cx="113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60FD96E-1DFF-A559-382E-F6A76DBA2248}"/>
                    </a:ext>
                  </a:extLst>
                </p14:cNvPr>
                <p14:cNvContentPartPr/>
                <p14:nvPr/>
              </p14:nvContentPartPr>
              <p14:xfrm>
                <a:off x="4843178" y="5870062"/>
                <a:ext cx="102240" cy="170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60FD96E-1DFF-A559-382E-F6A76DBA224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34538" y="5861422"/>
                  <a:ext cx="119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D37ACC1-F204-5A2C-68B4-760A259B3556}"/>
                    </a:ext>
                  </a:extLst>
                </p14:cNvPr>
                <p14:cNvContentPartPr/>
                <p14:nvPr/>
              </p14:nvContentPartPr>
              <p14:xfrm>
                <a:off x="3894938" y="5377582"/>
                <a:ext cx="1538280" cy="1019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D37ACC1-F204-5A2C-68B4-760A259B35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86298" y="5368942"/>
                  <a:ext cx="15559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0DD3A6A-4E77-F66D-807C-067F5A6B97DF}"/>
                    </a:ext>
                  </a:extLst>
                </p14:cNvPr>
                <p14:cNvContentPartPr/>
                <p14:nvPr/>
              </p14:nvContentPartPr>
              <p14:xfrm>
                <a:off x="4133978" y="5931982"/>
                <a:ext cx="1251000" cy="503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0DD3A6A-4E77-F66D-807C-067F5A6B97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25338" y="5923342"/>
                  <a:ext cx="12686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A6B1A9-F33F-BE37-50E0-778F482AAF37}"/>
                    </a:ext>
                  </a:extLst>
                </p14:cNvPr>
                <p14:cNvContentPartPr/>
                <p14:nvPr/>
              </p14:nvContentPartPr>
              <p14:xfrm>
                <a:off x="5003018" y="5907862"/>
                <a:ext cx="120960" cy="89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A6B1A9-F33F-BE37-50E0-778F482AAF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94018" y="5898862"/>
                  <a:ext cx="138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7CC046B-9867-1D24-E50F-DB927D7D3722}"/>
                    </a:ext>
                  </a:extLst>
                </p14:cNvPr>
                <p14:cNvContentPartPr/>
                <p14:nvPr/>
              </p14:nvContentPartPr>
              <p14:xfrm>
                <a:off x="5071778" y="5736862"/>
                <a:ext cx="157680" cy="201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7CC046B-9867-1D24-E50F-DB927D7D37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62778" y="5728222"/>
                  <a:ext cx="17532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D80F0AD-D139-1D68-BCC8-477CA6ADF792}"/>
              </a:ext>
            </a:extLst>
          </p:cNvPr>
          <p:cNvGrpSpPr/>
          <p:nvPr/>
        </p:nvGrpSpPr>
        <p:grpSpPr>
          <a:xfrm>
            <a:off x="300338" y="2130022"/>
            <a:ext cx="8850960" cy="1087920"/>
            <a:chOff x="300338" y="2130022"/>
            <a:chExt cx="8850960" cy="10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5BF60D6-A0D2-0B7D-B636-E846D49C81FD}"/>
                    </a:ext>
                  </a:extLst>
                </p14:cNvPr>
                <p14:cNvContentPartPr/>
                <p14:nvPr/>
              </p14:nvContentPartPr>
              <p14:xfrm>
                <a:off x="3047858" y="2130022"/>
                <a:ext cx="29880" cy="97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5BF60D6-A0D2-0B7D-B636-E846D49C81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38858" y="2121022"/>
                  <a:ext cx="47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35642AC-BDFB-9116-E4C5-9F9F32C32E5B}"/>
                    </a:ext>
                  </a:extLst>
                </p14:cNvPr>
                <p14:cNvContentPartPr/>
                <p14:nvPr/>
              </p14:nvContentPartPr>
              <p14:xfrm>
                <a:off x="2656538" y="2162422"/>
                <a:ext cx="2627640" cy="87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35642AC-BDFB-9116-E4C5-9F9F32C32E5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47898" y="2153782"/>
                  <a:ext cx="2645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E9CDE79-3294-ADAC-FA64-AF388E852FD9}"/>
                    </a:ext>
                  </a:extLst>
                </p14:cNvPr>
                <p14:cNvContentPartPr/>
                <p14:nvPr/>
              </p14:nvContentPartPr>
              <p14:xfrm>
                <a:off x="300338" y="2162422"/>
                <a:ext cx="8021520" cy="1036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E9CDE79-3294-ADAC-FA64-AF388E852F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1698" y="2153422"/>
                  <a:ext cx="8039160" cy="10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66CEA9F-72E5-6DBB-3F1F-BD0DB09082CD}"/>
                    </a:ext>
                  </a:extLst>
                </p14:cNvPr>
                <p14:cNvContentPartPr/>
                <p14:nvPr/>
              </p14:nvContentPartPr>
              <p14:xfrm>
                <a:off x="2904938" y="2199502"/>
                <a:ext cx="6246360" cy="1018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66CEA9F-72E5-6DBB-3F1F-BD0DB09082C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95938" y="2190862"/>
                  <a:ext cx="6264000" cy="103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303318" y="85429"/>
            <a:ext cx="63722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Schematisches Kontensystem der VGR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5" y="845416"/>
            <a:ext cx="917733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EB242E6-F37D-4334-BCF0-90C18F8E075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7F2D41F-DB3B-E9E6-525C-0208BF210016}"/>
                  </a:ext>
                </a:extLst>
              </p14:cNvPr>
              <p14:cNvContentPartPr/>
              <p14:nvPr/>
            </p14:nvContentPartPr>
            <p14:xfrm>
              <a:off x="3176738" y="619822"/>
              <a:ext cx="5398560" cy="95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7F2D41F-DB3B-E9E6-525C-0208BF2100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7738" y="610822"/>
                <a:ext cx="541620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9455287-AF8C-2881-9442-048BEED643DD}"/>
              </a:ext>
            </a:extLst>
          </p:cNvPr>
          <p:cNvGrpSpPr/>
          <p:nvPr/>
        </p:nvGrpSpPr>
        <p:grpSpPr>
          <a:xfrm>
            <a:off x="2941298" y="989542"/>
            <a:ext cx="7166880" cy="815400"/>
            <a:chOff x="2941298" y="989542"/>
            <a:chExt cx="7166880" cy="81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4B013BD-234E-2C73-3D92-27C59CDA58DC}"/>
                    </a:ext>
                  </a:extLst>
                </p14:cNvPr>
                <p14:cNvContentPartPr/>
                <p14:nvPr/>
              </p14:nvContentPartPr>
              <p14:xfrm>
                <a:off x="2941298" y="989542"/>
                <a:ext cx="2211480" cy="6969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4B013BD-234E-2C73-3D92-27C59CDA58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2658" y="980902"/>
                  <a:ext cx="222912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5D8952D-138D-7380-8D86-A6313913A894}"/>
                    </a:ext>
                  </a:extLst>
                </p14:cNvPr>
                <p14:cNvContentPartPr/>
                <p14:nvPr/>
              </p14:nvContentPartPr>
              <p14:xfrm>
                <a:off x="5302178" y="1029862"/>
                <a:ext cx="1900800" cy="605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5D8952D-138D-7380-8D86-A6313913A8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93178" y="1020862"/>
                  <a:ext cx="19184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2344E05-14E4-7261-2A4B-67644B923CE4}"/>
                    </a:ext>
                  </a:extLst>
                </p14:cNvPr>
                <p14:cNvContentPartPr/>
                <p14:nvPr/>
              </p14:nvContentPartPr>
              <p14:xfrm>
                <a:off x="7822538" y="1073782"/>
                <a:ext cx="505440" cy="85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2344E05-14E4-7261-2A4B-67644B923C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13898" y="1064782"/>
                  <a:ext cx="523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9F5B4B0-D512-BD56-3DEC-AFE8F8B644A4}"/>
                    </a:ext>
                  </a:extLst>
                </p14:cNvPr>
                <p14:cNvContentPartPr/>
                <p14:nvPr/>
              </p14:nvContentPartPr>
              <p14:xfrm>
                <a:off x="7553978" y="1026982"/>
                <a:ext cx="2554200" cy="777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9F5B4B0-D512-BD56-3DEC-AFE8F8B644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44978" y="1017982"/>
                  <a:ext cx="2571840" cy="79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5683199-3A1A-C3E2-8782-3A31E0F3EC79}"/>
              </a:ext>
            </a:extLst>
          </p:cNvPr>
          <p:cNvGrpSpPr/>
          <p:nvPr/>
        </p:nvGrpSpPr>
        <p:grpSpPr>
          <a:xfrm>
            <a:off x="2043458" y="2436022"/>
            <a:ext cx="329400" cy="3118680"/>
            <a:chOff x="2043458" y="2436022"/>
            <a:chExt cx="329400" cy="31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DB3A0B6-DF71-F7B5-789C-4FC0C842ECB3}"/>
                    </a:ext>
                  </a:extLst>
                </p14:cNvPr>
                <p14:cNvContentPartPr/>
                <p14:nvPr/>
              </p14:nvContentPartPr>
              <p14:xfrm>
                <a:off x="2247578" y="2436022"/>
                <a:ext cx="76680" cy="2760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DB3A0B6-DF71-F7B5-789C-4FC0C842EC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38578" y="2427022"/>
                  <a:ext cx="94320" cy="27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061EAD2-AA15-8C92-3F61-39716257A52D}"/>
                    </a:ext>
                  </a:extLst>
                </p14:cNvPr>
                <p14:cNvContentPartPr/>
                <p14:nvPr/>
              </p14:nvContentPartPr>
              <p14:xfrm>
                <a:off x="2043458" y="5051782"/>
                <a:ext cx="329400" cy="502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061EAD2-AA15-8C92-3F61-39716257A5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34818" y="5043142"/>
                  <a:ext cx="347040" cy="52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05396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 dirty="0"/>
              <a:t>Bruttoinlandsprodukt </a:t>
            </a:r>
            <a:r>
              <a:rPr lang="de-DE" sz="2540" b="1" dirty="0" err="1"/>
              <a:t>vs</a:t>
            </a:r>
            <a:r>
              <a:rPr lang="de-DE" sz="2540" b="1" dirty="0"/>
              <a:t> Bruttonationaleinkommen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824" y="1722882"/>
            <a:ext cx="8786936" cy="267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Das </a:t>
            </a:r>
            <a:r>
              <a:rPr lang="de-DE" altLang="de-DE" sz="2800" b="1" dirty="0">
                <a:solidFill>
                  <a:srgbClr val="000000"/>
                </a:solidFill>
              </a:rPr>
              <a:t>Bruttoinlandsprodukt (BIP)</a:t>
            </a:r>
            <a:r>
              <a:rPr lang="de-DE" altLang="de-DE" sz="2800" dirty="0">
                <a:solidFill>
                  <a:srgbClr val="000000"/>
                </a:solidFill>
              </a:rPr>
              <a:t> ist der Marktwert aller </a:t>
            </a:r>
          </a:p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Waren und Dienstleistungen, die während einer Periode </a:t>
            </a:r>
          </a:p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(z.B. 1 Jahr) in einem Land hergestellt werden und dem Endverbrauch dienen.</a:t>
            </a:r>
          </a:p>
          <a:p>
            <a:pPr eaLnBrk="1" hangingPunct="1">
              <a:buClrTx/>
            </a:pPr>
            <a:endParaRPr lang="de-DE" altLang="de-DE" sz="2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800" dirty="0">
                <a:solidFill>
                  <a:srgbClr val="000000"/>
                </a:solidFill>
              </a:rPr>
              <a:t>(</a:t>
            </a:r>
            <a:r>
              <a:rPr lang="de-DE" altLang="de-DE" sz="2800" b="1" dirty="0">
                <a:solidFill>
                  <a:srgbClr val="000000"/>
                </a:solidFill>
              </a:rPr>
              <a:t>Inlandskonzept</a:t>
            </a:r>
            <a:r>
              <a:rPr lang="de-DE" altLang="de-DE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14C99F6-62EA-43AC-E19A-71F93B298A59}"/>
              </a:ext>
            </a:extLst>
          </p:cNvPr>
          <p:cNvGrpSpPr/>
          <p:nvPr/>
        </p:nvGrpSpPr>
        <p:grpSpPr>
          <a:xfrm>
            <a:off x="217538" y="683542"/>
            <a:ext cx="8667000" cy="2497680"/>
            <a:chOff x="217538" y="683542"/>
            <a:chExt cx="8667000" cy="249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C8E6911-5D55-5D76-1CA1-0E89068D75BA}"/>
                    </a:ext>
                  </a:extLst>
                </p14:cNvPr>
                <p14:cNvContentPartPr/>
                <p14:nvPr/>
              </p14:nvContentPartPr>
              <p14:xfrm>
                <a:off x="6524378" y="2124982"/>
                <a:ext cx="1468440" cy="86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C8E6911-5D55-5D76-1CA1-0E89068D75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15738" y="2115982"/>
                  <a:ext cx="1486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098BB7A-EC9F-8A7C-3113-2B13152E0675}"/>
                    </a:ext>
                  </a:extLst>
                </p14:cNvPr>
                <p14:cNvContentPartPr/>
                <p14:nvPr/>
              </p14:nvContentPartPr>
              <p14:xfrm>
                <a:off x="8191178" y="2148022"/>
                <a:ext cx="525600" cy="67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098BB7A-EC9F-8A7C-3113-2B13152E06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82178" y="2139022"/>
                  <a:ext cx="543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BA936BF-0E3D-F5F2-3706-7F626F162A73}"/>
                    </a:ext>
                  </a:extLst>
                </p14:cNvPr>
                <p14:cNvContentPartPr/>
                <p14:nvPr/>
              </p14:nvContentPartPr>
              <p14:xfrm>
                <a:off x="655658" y="2603782"/>
                <a:ext cx="3898440" cy="123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BA936BF-0E3D-F5F2-3706-7F626F162A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6658" y="2594782"/>
                  <a:ext cx="3916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7B96840-84BC-0370-FB8D-DA3F474610B3}"/>
                    </a:ext>
                  </a:extLst>
                </p14:cNvPr>
                <p14:cNvContentPartPr/>
                <p14:nvPr/>
              </p14:nvContentPartPr>
              <p14:xfrm>
                <a:off x="6660098" y="2575702"/>
                <a:ext cx="1527120" cy="957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7B96840-84BC-0370-FB8D-DA3F474610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51458" y="2567062"/>
                  <a:ext cx="1544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A2AD56E-E363-1DE7-8399-15793C683DFB}"/>
                    </a:ext>
                  </a:extLst>
                </p14:cNvPr>
                <p14:cNvContentPartPr/>
                <p14:nvPr/>
              </p14:nvContentPartPr>
              <p14:xfrm>
                <a:off x="627218" y="3036142"/>
                <a:ext cx="1540440" cy="46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A2AD56E-E363-1DE7-8399-15793C683DF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8578" y="3027142"/>
                  <a:ext cx="1558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76289F7-9004-9AC1-E613-C29DFD67082F}"/>
                    </a:ext>
                  </a:extLst>
                </p14:cNvPr>
                <p14:cNvContentPartPr/>
                <p14:nvPr/>
              </p14:nvContentPartPr>
              <p14:xfrm>
                <a:off x="217538" y="1329022"/>
                <a:ext cx="549360" cy="1852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76289F7-9004-9AC1-E613-C29DFD6708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8538" y="1320382"/>
                  <a:ext cx="567000" cy="18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3F2BFC3-2CE7-A690-2932-2B576582A5FA}"/>
                    </a:ext>
                  </a:extLst>
                </p14:cNvPr>
                <p14:cNvContentPartPr/>
                <p14:nvPr/>
              </p14:nvContentPartPr>
              <p14:xfrm>
                <a:off x="875618" y="1182862"/>
                <a:ext cx="188640" cy="138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3F2BFC3-2CE7-A690-2932-2B576582A5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6618" y="1174222"/>
                  <a:ext cx="206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1DFD275-C50B-B62F-DF60-14980D63EC91}"/>
                    </a:ext>
                  </a:extLst>
                </p14:cNvPr>
                <p14:cNvContentPartPr/>
                <p14:nvPr/>
              </p14:nvContentPartPr>
              <p14:xfrm>
                <a:off x="1038338" y="1150102"/>
                <a:ext cx="142920" cy="150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1DFD275-C50B-B62F-DF60-14980D63EC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9338" y="1141462"/>
                  <a:ext cx="160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EED3B1F-EC62-1B64-EF3A-445D07027DD0}"/>
                    </a:ext>
                  </a:extLst>
                </p14:cNvPr>
                <p14:cNvContentPartPr/>
                <p14:nvPr/>
              </p14:nvContentPartPr>
              <p14:xfrm>
                <a:off x="1380698" y="1109062"/>
                <a:ext cx="388800" cy="86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EED3B1F-EC62-1B64-EF3A-445D07027D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72058" y="1100062"/>
                  <a:ext cx="406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A9DEE79-DDE8-87AF-73F6-4498D30B4E4F}"/>
                    </a:ext>
                  </a:extLst>
                </p14:cNvPr>
                <p14:cNvContentPartPr/>
                <p14:nvPr/>
              </p14:nvContentPartPr>
              <p14:xfrm>
                <a:off x="1826018" y="1005382"/>
                <a:ext cx="123480" cy="146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A9DEE79-DDE8-87AF-73F6-4498D30B4E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17378" y="996742"/>
                  <a:ext cx="141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0724E35-681B-8C08-E362-34817F07014E}"/>
                    </a:ext>
                  </a:extLst>
                </p14:cNvPr>
                <p14:cNvContentPartPr/>
                <p14:nvPr/>
              </p14:nvContentPartPr>
              <p14:xfrm>
                <a:off x="2002418" y="1038142"/>
                <a:ext cx="252720" cy="103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0724E35-681B-8C08-E362-34817F07014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93418" y="1029502"/>
                  <a:ext cx="270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3AB436A-65BB-C88F-92EB-07F9C2BB0BE7}"/>
                    </a:ext>
                  </a:extLst>
                </p14:cNvPr>
                <p14:cNvContentPartPr/>
                <p14:nvPr/>
              </p14:nvContentPartPr>
              <p14:xfrm>
                <a:off x="2366738" y="937342"/>
                <a:ext cx="273960" cy="228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3AB436A-65BB-C88F-92EB-07F9C2BB0B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7738" y="928342"/>
                  <a:ext cx="291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F81603F-EEB0-46F1-0649-1860ED344074}"/>
                    </a:ext>
                  </a:extLst>
                </p14:cNvPr>
                <p14:cNvContentPartPr/>
                <p14:nvPr/>
              </p14:nvContentPartPr>
              <p14:xfrm>
                <a:off x="2720978" y="991342"/>
                <a:ext cx="140040" cy="75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F81603F-EEB0-46F1-0649-1860ED3440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11978" y="982342"/>
                  <a:ext cx="157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42ED25C-8EEC-05A1-1C6F-1231F7CACA25}"/>
                    </a:ext>
                  </a:extLst>
                </p14:cNvPr>
                <p14:cNvContentPartPr/>
                <p14:nvPr/>
              </p14:nvContentPartPr>
              <p14:xfrm>
                <a:off x="2994218" y="994942"/>
                <a:ext cx="341640" cy="99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42ED25C-8EEC-05A1-1C6F-1231F7CACA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85578" y="985942"/>
                  <a:ext cx="359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4E3A39D-FBED-D831-D8A6-EEB724F621D2}"/>
                    </a:ext>
                  </a:extLst>
                </p14:cNvPr>
                <p14:cNvContentPartPr/>
                <p14:nvPr/>
              </p14:nvContentPartPr>
              <p14:xfrm>
                <a:off x="3392018" y="884782"/>
                <a:ext cx="155160" cy="142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4E3A39D-FBED-D831-D8A6-EEB724F621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83378" y="876142"/>
                  <a:ext cx="17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3F71D40-EFC4-7025-4761-A9FD2010B5D9}"/>
                    </a:ext>
                  </a:extLst>
                </p14:cNvPr>
                <p14:cNvContentPartPr/>
                <p14:nvPr/>
              </p14:nvContentPartPr>
              <p14:xfrm>
                <a:off x="3757058" y="926902"/>
                <a:ext cx="532440" cy="245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3F71D40-EFC4-7025-4761-A9FD2010B5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48058" y="918262"/>
                  <a:ext cx="550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60AD69-8A1F-9744-65E4-060A037051BA}"/>
                    </a:ext>
                  </a:extLst>
                </p14:cNvPr>
                <p14:cNvContentPartPr/>
                <p14:nvPr/>
              </p14:nvContentPartPr>
              <p14:xfrm>
                <a:off x="4336658" y="836542"/>
                <a:ext cx="132840" cy="120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60AD69-8A1F-9744-65E4-060A037051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28018" y="827902"/>
                  <a:ext cx="150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8FE1C37-2076-C3C0-CC37-2D1404FFCCE9}"/>
                    </a:ext>
                  </a:extLst>
                </p14:cNvPr>
                <p14:cNvContentPartPr/>
                <p14:nvPr/>
              </p14:nvContentPartPr>
              <p14:xfrm>
                <a:off x="4565258" y="891982"/>
                <a:ext cx="74520" cy="90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8FE1C37-2076-C3C0-CC37-2D1404FFCC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56258" y="883342"/>
                  <a:ext cx="92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A1077F0-2674-087B-B2CB-66B78B162F59}"/>
                    </a:ext>
                  </a:extLst>
                </p14:cNvPr>
                <p14:cNvContentPartPr/>
                <p14:nvPr/>
              </p14:nvContentPartPr>
              <p14:xfrm>
                <a:off x="4682618" y="906742"/>
                <a:ext cx="122400" cy="56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A1077F0-2674-087B-B2CB-66B78B162F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73618" y="898102"/>
                  <a:ext cx="140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E7108F0-FC7F-AF4E-C365-C839194DCB60}"/>
                    </a:ext>
                  </a:extLst>
                </p14:cNvPr>
                <p14:cNvContentPartPr/>
                <p14:nvPr/>
              </p14:nvContentPartPr>
              <p14:xfrm>
                <a:off x="4863338" y="773902"/>
                <a:ext cx="157320" cy="192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E7108F0-FC7F-AF4E-C365-C839194DCB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54698" y="765262"/>
                  <a:ext cx="174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0A7B35A-15B1-28EF-BB41-C7E4536A5436}"/>
                    </a:ext>
                  </a:extLst>
                </p14:cNvPr>
                <p14:cNvContentPartPr/>
                <p14:nvPr/>
              </p14:nvContentPartPr>
              <p14:xfrm>
                <a:off x="4820138" y="820342"/>
                <a:ext cx="137160" cy="1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0A7B35A-15B1-28EF-BB41-C7E4536A54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11138" y="811702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358554-B0FE-A491-D7D5-2B92665B131A}"/>
                    </a:ext>
                  </a:extLst>
                </p14:cNvPr>
                <p14:cNvContentPartPr/>
                <p14:nvPr/>
              </p14:nvContentPartPr>
              <p14:xfrm>
                <a:off x="5035778" y="764902"/>
                <a:ext cx="275040" cy="218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358554-B0FE-A491-D7D5-2B92665B131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27138" y="755902"/>
                  <a:ext cx="292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858AEBA-B003-9F75-31A6-740B007FE1B7}"/>
                    </a:ext>
                  </a:extLst>
                </p14:cNvPr>
                <p14:cNvContentPartPr/>
                <p14:nvPr/>
              </p14:nvContentPartPr>
              <p14:xfrm>
                <a:off x="5293898" y="773902"/>
                <a:ext cx="51480" cy="17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858AEBA-B003-9F75-31A6-740B007FE1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84898" y="765262"/>
                  <a:ext cx="69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685349F-78E5-25BA-80FC-FC12C2C9A95B}"/>
                    </a:ext>
                  </a:extLst>
                </p14:cNvPr>
                <p14:cNvContentPartPr/>
                <p14:nvPr/>
              </p14:nvContentPartPr>
              <p14:xfrm>
                <a:off x="5398298" y="728182"/>
                <a:ext cx="179280" cy="219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685349F-78E5-25BA-80FC-FC12C2C9A9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89658" y="719182"/>
                  <a:ext cx="196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4D72327-704A-0642-70EA-9E32C3EB9A22}"/>
                    </a:ext>
                  </a:extLst>
                </p14:cNvPr>
                <p14:cNvContentPartPr/>
                <p14:nvPr/>
              </p14:nvContentPartPr>
              <p14:xfrm>
                <a:off x="4695938" y="753382"/>
                <a:ext cx="84600" cy="7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4D72327-704A-0642-70EA-9E32C3EB9A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86938" y="744382"/>
                  <a:ext cx="102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2F37FD2-B38E-0F3E-5E23-30DD59AB6FCB}"/>
                    </a:ext>
                  </a:extLst>
                </p14:cNvPr>
                <p14:cNvContentPartPr/>
                <p14:nvPr/>
              </p14:nvContentPartPr>
              <p14:xfrm>
                <a:off x="5879618" y="752302"/>
                <a:ext cx="190800" cy="190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2F37FD2-B38E-0F3E-5E23-30DD59AB6F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70978" y="743662"/>
                  <a:ext cx="208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42BF32-CACA-3FD8-3326-CBF8D1266DFA}"/>
                    </a:ext>
                  </a:extLst>
                </p14:cNvPr>
                <p14:cNvContentPartPr/>
                <p14:nvPr/>
              </p14:nvContentPartPr>
              <p14:xfrm>
                <a:off x="5949098" y="836542"/>
                <a:ext cx="282240" cy="115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42BF32-CACA-3FD8-3326-CBF8D1266D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40098" y="827902"/>
                  <a:ext cx="299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1C6FEAB-79E6-A5D0-6C06-8E0096907D87}"/>
                    </a:ext>
                  </a:extLst>
                </p14:cNvPr>
                <p14:cNvContentPartPr/>
                <p14:nvPr/>
              </p14:nvContentPartPr>
              <p14:xfrm>
                <a:off x="6231338" y="803782"/>
                <a:ext cx="197640" cy="128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1C6FEAB-79E6-A5D0-6C06-8E0096907D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22338" y="795142"/>
                  <a:ext cx="215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925A654-4056-6938-6AAD-86EB95EFA552}"/>
                    </a:ext>
                  </a:extLst>
                </p14:cNvPr>
                <p14:cNvContentPartPr/>
                <p14:nvPr/>
              </p14:nvContentPartPr>
              <p14:xfrm>
                <a:off x="6494858" y="711262"/>
                <a:ext cx="318240" cy="213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925A654-4056-6938-6AAD-86EB95EFA5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85858" y="702262"/>
                  <a:ext cx="335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EAB04CC-A0C3-A8BA-5B10-ED87907C66AE}"/>
                    </a:ext>
                  </a:extLst>
                </p14:cNvPr>
                <p14:cNvContentPartPr/>
                <p14:nvPr/>
              </p14:nvContentPartPr>
              <p14:xfrm>
                <a:off x="6832898" y="781462"/>
                <a:ext cx="92160" cy="139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EAB04CC-A0C3-A8BA-5B10-ED87907C66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24258" y="772822"/>
                  <a:ext cx="109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E73C18-D242-8307-BDFA-8E99C3461F76}"/>
                    </a:ext>
                  </a:extLst>
                </p14:cNvPr>
                <p14:cNvContentPartPr/>
                <p14:nvPr/>
              </p14:nvContentPartPr>
              <p14:xfrm>
                <a:off x="7010378" y="760222"/>
                <a:ext cx="187920" cy="179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E73C18-D242-8307-BDFA-8E99C3461F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01378" y="751222"/>
                  <a:ext cx="205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9492719-A8B4-8EA8-F48C-533A91E78D5E}"/>
                    </a:ext>
                  </a:extLst>
                </p14:cNvPr>
                <p14:cNvContentPartPr/>
                <p14:nvPr/>
              </p14:nvContentPartPr>
              <p14:xfrm>
                <a:off x="7231058" y="715582"/>
                <a:ext cx="515160" cy="199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9492719-A8B4-8EA8-F48C-533A91E78D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22418" y="706582"/>
                  <a:ext cx="532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D5FF787-B966-885B-4A54-D63006720305}"/>
                    </a:ext>
                  </a:extLst>
                </p14:cNvPr>
                <p14:cNvContentPartPr/>
                <p14:nvPr/>
              </p14:nvContentPartPr>
              <p14:xfrm>
                <a:off x="7957898" y="792982"/>
                <a:ext cx="256680" cy="151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D5FF787-B966-885B-4A54-D630067203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49258" y="784342"/>
                  <a:ext cx="274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2B3AE1D-E899-9592-9C0D-7E69FEEBBF71}"/>
                    </a:ext>
                  </a:extLst>
                </p14:cNvPr>
                <p14:cNvContentPartPr/>
                <p14:nvPr/>
              </p14:nvContentPartPr>
              <p14:xfrm>
                <a:off x="8216738" y="683542"/>
                <a:ext cx="124560" cy="189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2B3AE1D-E899-9592-9C0D-7E69FEEBBF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07738" y="674902"/>
                  <a:ext cx="142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F1C5E46-D24D-45FF-9DF9-327192D252D6}"/>
                    </a:ext>
                  </a:extLst>
                </p14:cNvPr>
                <p14:cNvContentPartPr/>
                <p14:nvPr/>
              </p14:nvContentPartPr>
              <p14:xfrm>
                <a:off x="8372258" y="802702"/>
                <a:ext cx="73800" cy="109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F1C5E46-D24D-45FF-9DF9-327192D252D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3258" y="793702"/>
                  <a:ext cx="91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A180822-3B37-AD0D-08FF-A9E86BDEA7D4}"/>
                    </a:ext>
                  </a:extLst>
                </p14:cNvPr>
                <p14:cNvContentPartPr/>
                <p14:nvPr/>
              </p14:nvContentPartPr>
              <p14:xfrm>
                <a:off x="8467298" y="726742"/>
                <a:ext cx="107640" cy="185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A180822-3B37-AD0D-08FF-A9E86BDEA7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58298" y="718102"/>
                  <a:ext cx="125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0BAAB2D-E754-A344-0F0F-C94A8F88E3BE}"/>
                    </a:ext>
                  </a:extLst>
                </p14:cNvPr>
                <p14:cNvContentPartPr/>
                <p14:nvPr/>
              </p14:nvContentPartPr>
              <p14:xfrm>
                <a:off x="8622458" y="800182"/>
                <a:ext cx="262080" cy="127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0BAAB2D-E754-A344-0F0F-C94A8F88E3B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613458" y="791542"/>
                  <a:ext cx="279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9A460C8-FCD8-8806-62BB-8C82EED7D99D}"/>
                    </a:ext>
                  </a:extLst>
                </p14:cNvPr>
                <p14:cNvContentPartPr/>
                <p14:nvPr/>
              </p14:nvContentPartPr>
              <p14:xfrm>
                <a:off x="5951978" y="1015462"/>
                <a:ext cx="1262880" cy="119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9A460C8-FCD8-8806-62BB-8C82EED7D9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42978" y="1006462"/>
                  <a:ext cx="1280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0477B2B-0D87-F8BB-842C-0E2DB38B8200}"/>
                    </a:ext>
                  </a:extLst>
                </p14:cNvPr>
                <p14:cNvContentPartPr/>
                <p14:nvPr/>
              </p14:nvContentPartPr>
              <p14:xfrm>
                <a:off x="6007418" y="1009342"/>
                <a:ext cx="1663200" cy="1184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0477B2B-0D87-F8BB-842C-0E2DB38B82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98418" y="1000702"/>
                  <a:ext cx="1680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294D234-78D9-E6C5-020E-58788C2FEFE1}"/>
                    </a:ext>
                  </a:extLst>
                </p14:cNvPr>
                <p14:cNvContentPartPr/>
                <p14:nvPr/>
              </p14:nvContentPartPr>
              <p14:xfrm>
                <a:off x="6236018" y="1108342"/>
                <a:ext cx="167400" cy="6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294D234-78D9-E6C5-020E-58788C2FEFE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27018" y="1099342"/>
                  <a:ext cx="185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7470EA2-9B22-4560-F17E-B1797C06B87F}"/>
                    </a:ext>
                  </a:extLst>
                </p14:cNvPr>
                <p14:cNvContentPartPr/>
                <p14:nvPr/>
              </p14:nvContentPartPr>
              <p14:xfrm>
                <a:off x="6801938" y="987742"/>
                <a:ext cx="975960" cy="101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7470EA2-9B22-4560-F17E-B1797C06B8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93298" y="978742"/>
                  <a:ext cx="9936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9860617-7DCD-122B-2371-DB1253F1B68D}"/>
                  </a:ext>
                </a:extLst>
              </p14:cNvPr>
              <p14:cNvContentPartPr/>
              <p14:nvPr/>
            </p14:nvContentPartPr>
            <p14:xfrm>
              <a:off x="537938" y="3480022"/>
              <a:ext cx="1969200" cy="709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9860617-7DCD-122B-2371-DB1253F1B68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9298" y="3471382"/>
                <a:ext cx="19868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88541BB-CA90-996E-77A6-5939C35D63AF}"/>
                  </a:ext>
                </a:extLst>
              </p14:cNvPr>
              <p14:cNvContentPartPr/>
              <p14:nvPr/>
            </p14:nvContentPartPr>
            <p14:xfrm>
              <a:off x="597338" y="3450862"/>
              <a:ext cx="1650960" cy="644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88541BB-CA90-996E-77A6-5939C35D63A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8338" y="3441862"/>
                <a:ext cx="166860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215B28AE-2D00-96B4-3688-F3535E5F8B08}"/>
              </a:ext>
            </a:extLst>
          </p:cNvPr>
          <p:cNvGrpSpPr/>
          <p:nvPr/>
        </p:nvGrpSpPr>
        <p:grpSpPr>
          <a:xfrm>
            <a:off x="2334338" y="2617102"/>
            <a:ext cx="2146320" cy="488520"/>
            <a:chOff x="2334338" y="2617102"/>
            <a:chExt cx="214632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625F305-2D9B-C242-D018-1300C8EAEAE3}"/>
                    </a:ext>
                  </a:extLst>
                </p14:cNvPr>
                <p14:cNvContentPartPr/>
                <p14:nvPr/>
              </p14:nvContentPartPr>
              <p14:xfrm>
                <a:off x="2398778" y="3042262"/>
                <a:ext cx="2081880" cy="60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625F305-2D9B-C242-D018-1300C8EAEAE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389778" y="3033262"/>
                  <a:ext cx="2099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764D57E-3142-2B58-4C3E-1723BCD23AF5}"/>
                    </a:ext>
                  </a:extLst>
                </p14:cNvPr>
                <p14:cNvContentPartPr/>
                <p14:nvPr/>
              </p14:nvContentPartPr>
              <p14:xfrm>
                <a:off x="2334338" y="2617102"/>
                <a:ext cx="333000" cy="451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764D57E-3142-2B58-4C3E-1723BCD23A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25338" y="2608462"/>
                  <a:ext cx="3506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CCBCDBE-CAEF-FC89-4D03-94E02FB910A6}"/>
                    </a:ext>
                  </a:extLst>
                </p14:cNvPr>
                <p14:cNvContentPartPr/>
                <p14:nvPr/>
              </p14:nvContentPartPr>
              <p14:xfrm>
                <a:off x="2477978" y="3051982"/>
                <a:ext cx="1315440" cy="45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CCBCDBE-CAEF-FC89-4D03-94E02FB910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69338" y="3042982"/>
                  <a:ext cx="1333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2715A9B-D12F-CD71-87D6-091FE58DEF17}"/>
                    </a:ext>
                  </a:extLst>
                </p14:cNvPr>
                <p14:cNvContentPartPr/>
                <p14:nvPr/>
              </p14:nvContentPartPr>
              <p14:xfrm>
                <a:off x="2372138" y="3042262"/>
                <a:ext cx="302400" cy="63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2715A9B-D12F-CD71-87D6-091FE58DEF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63138" y="3033622"/>
                  <a:ext cx="32004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317E4FD-F031-35C7-26CC-D7472E7A0856}"/>
                  </a:ext>
                </a:extLst>
              </p14:cNvPr>
              <p14:cNvContentPartPr/>
              <p14:nvPr/>
            </p14:nvContentPartPr>
            <p14:xfrm>
              <a:off x="650618" y="4397662"/>
              <a:ext cx="2417400" cy="741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317E4FD-F031-35C7-26CC-D7472E7A085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1618" y="4388662"/>
                <a:ext cx="243504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Inlandskonzept </a:t>
            </a:r>
            <a:r>
              <a:rPr lang="de-DE" sz="3266" dirty="0" err="1"/>
              <a:t>vs</a:t>
            </a:r>
            <a:r>
              <a:rPr lang="de-DE" sz="3266" dirty="0"/>
              <a:t> Inländerkonzept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52668" y="1915594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	Faktoreinkommen der Ausländer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	im Inland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00268" y="1522581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Inländerkonzept =		Inlandskonzept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52667" y="2461006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	Faktoreinkommen der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	Inländer im Ausland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4629E08-4D16-42D7-A69B-1708DEF5F2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F11D1CC-34FF-4FD1-4679-997786F5954E}"/>
                  </a:ext>
                </a:extLst>
              </p14:cNvPr>
              <p14:cNvContentPartPr/>
              <p14:nvPr/>
            </p14:nvContentPartPr>
            <p14:xfrm>
              <a:off x="4377338" y="1897102"/>
              <a:ext cx="1756800" cy="68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F11D1CC-34FF-4FD1-4679-997786F595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8338" y="1888462"/>
                <a:ext cx="1774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AEC69C5-86F3-5D1D-197B-F8BA05D487BC}"/>
                  </a:ext>
                </a:extLst>
              </p14:cNvPr>
              <p14:cNvContentPartPr/>
              <p14:nvPr/>
            </p14:nvContentPartPr>
            <p14:xfrm>
              <a:off x="1663298" y="1889902"/>
              <a:ext cx="1764720" cy="709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AEC69C5-86F3-5D1D-197B-F8BA05D487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4658" y="1881262"/>
                <a:ext cx="1782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A7726C0-AD14-8134-D03F-4727D8934511}"/>
                  </a:ext>
                </a:extLst>
              </p14:cNvPr>
              <p14:cNvContentPartPr/>
              <p14:nvPr/>
            </p14:nvContentPartPr>
            <p14:xfrm>
              <a:off x="8194058" y="512902"/>
              <a:ext cx="995760" cy="1098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A7726C0-AD14-8134-D03F-4727D89345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5418" y="504262"/>
                <a:ext cx="101340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A9383B4-D52F-76E0-FB6B-43F4AD5CCAD9}"/>
                  </a:ext>
                </a:extLst>
              </p14:cNvPr>
              <p14:cNvContentPartPr/>
              <p14:nvPr/>
            </p14:nvContentPartPr>
            <p14:xfrm>
              <a:off x="8718218" y="940582"/>
              <a:ext cx="7200" cy="157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A9383B4-D52F-76E0-FB6B-43F4AD5CCA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09578" y="931942"/>
                <a:ext cx="248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2489B8E-DC81-89D9-6A67-9DE32A0D4269}"/>
                  </a:ext>
                </a:extLst>
              </p14:cNvPr>
              <p14:cNvContentPartPr/>
              <p14:nvPr/>
            </p14:nvContentPartPr>
            <p14:xfrm>
              <a:off x="8641898" y="939862"/>
              <a:ext cx="181080" cy="1735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2489B8E-DC81-89D9-6A67-9DE32A0D426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3258" y="930862"/>
                <a:ext cx="1987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05F0087-D312-FCE0-942B-A8083456280B}"/>
                  </a:ext>
                </a:extLst>
              </p14:cNvPr>
              <p14:cNvContentPartPr/>
              <p14:nvPr/>
            </p14:nvContentPartPr>
            <p14:xfrm>
              <a:off x="8401058" y="646102"/>
              <a:ext cx="27720" cy="381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05F0087-D312-FCE0-942B-A8083456280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92058" y="637102"/>
                <a:ext cx="45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65002AC-775F-E2BD-4AF5-DB036ADD767D}"/>
                  </a:ext>
                </a:extLst>
              </p14:cNvPr>
              <p14:cNvContentPartPr/>
              <p14:nvPr/>
            </p14:nvContentPartPr>
            <p14:xfrm>
              <a:off x="8102978" y="773902"/>
              <a:ext cx="202680" cy="4996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65002AC-775F-E2BD-4AF5-DB036ADD76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93978" y="765262"/>
                <a:ext cx="2203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98D0D22-51E2-71C7-8B41-3737595AC3F0}"/>
                  </a:ext>
                </a:extLst>
              </p14:cNvPr>
              <p14:cNvContentPartPr/>
              <p14:nvPr/>
            </p14:nvContentPartPr>
            <p14:xfrm>
              <a:off x="9321938" y="598222"/>
              <a:ext cx="160200" cy="5648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98D0D22-51E2-71C7-8B41-3737595AC3F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13298" y="589222"/>
                <a:ext cx="17784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870C452-9CD0-469D-D8C6-68B4CA9313FA}"/>
                  </a:ext>
                </a:extLst>
              </p14:cNvPr>
              <p14:cNvContentPartPr/>
              <p14:nvPr/>
            </p14:nvContentPartPr>
            <p14:xfrm>
              <a:off x="8683298" y="369262"/>
              <a:ext cx="576720" cy="1378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870C452-9CD0-469D-D8C6-68B4CA9313F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74658" y="360262"/>
                <a:ext cx="5943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E0F18D1-ED67-E97F-4B12-09290FD39703}"/>
                  </a:ext>
                </a:extLst>
              </p14:cNvPr>
              <p14:cNvContentPartPr/>
              <p14:nvPr/>
            </p14:nvContentPartPr>
            <p14:xfrm>
              <a:off x="8566298" y="515062"/>
              <a:ext cx="69120" cy="482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E0F18D1-ED67-E97F-4B12-09290FD397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57298" y="506062"/>
                <a:ext cx="867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BD63619-64A2-ABA3-6334-E62FA1893717}"/>
                  </a:ext>
                </a:extLst>
              </p14:cNvPr>
              <p14:cNvContentPartPr/>
              <p14:nvPr/>
            </p14:nvContentPartPr>
            <p14:xfrm>
              <a:off x="8266778" y="803782"/>
              <a:ext cx="98280" cy="94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BD63619-64A2-ABA3-6334-E62FA189371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258138" y="795142"/>
                <a:ext cx="1159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A9CF3E6-0320-D843-6ADA-A6F649C38253}"/>
                  </a:ext>
                </a:extLst>
              </p14:cNvPr>
              <p14:cNvContentPartPr/>
              <p14:nvPr/>
            </p14:nvContentPartPr>
            <p14:xfrm>
              <a:off x="8111618" y="1415422"/>
              <a:ext cx="402840" cy="3261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A9CF3E6-0320-D843-6ADA-A6F649C3825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02618" y="1406422"/>
                <a:ext cx="420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BDF4E08-4D85-A4E1-111D-BA241429C675}"/>
                  </a:ext>
                </a:extLst>
              </p14:cNvPr>
              <p14:cNvContentPartPr/>
              <p14:nvPr/>
            </p14:nvContentPartPr>
            <p14:xfrm>
              <a:off x="8615618" y="1751302"/>
              <a:ext cx="460080" cy="216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BDF4E08-4D85-A4E1-111D-BA241429C67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06978" y="1742302"/>
                <a:ext cx="477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88CB34B-9EEF-0340-0743-DDB9222E4F87}"/>
                  </a:ext>
                </a:extLst>
              </p14:cNvPr>
              <p14:cNvContentPartPr/>
              <p14:nvPr/>
            </p14:nvContentPartPr>
            <p14:xfrm>
              <a:off x="9252458" y="1460062"/>
              <a:ext cx="112680" cy="2444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88CB34B-9EEF-0340-0743-DDB9222E4F8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243458" y="1451422"/>
                <a:ext cx="1303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37B5B9B-D68D-48C6-9446-E689B2C1664D}"/>
                  </a:ext>
                </a:extLst>
              </p14:cNvPr>
              <p14:cNvContentPartPr/>
              <p14:nvPr/>
            </p14:nvContentPartPr>
            <p14:xfrm>
              <a:off x="8260658" y="1759942"/>
              <a:ext cx="84960" cy="230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37B5B9B-D68D-48C6-9446-E689B2C1664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252018" y="1751302"/>
                <a:ext cx="1026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44E1ADD-0C7B-63A3-2938-CDF035A69A1C}"/>
                  </a:ext>
                </a:extLst>
              </p14:cNvPr>
              <p14:cNvContentPartPr/>
              <p14:nvPr/>
            </p14:nvContentPartPr>
            <p14:xfrm>
              <a:off x="8630018" y="1702702"/>
              <a:ext cx="683640" cy="1746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44E1ADD-0C7B-63A3-2938-CDF035A69A1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621378" y="1694062"/>
                <a:ext cx="7012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3D6DB5D8-A591-5AA2-11D4-8AC88AD6FEC8}"/>
                  </a:ext>
                </a:extLst>
              </p14:cNvPr>
              <p14:cNvContentPartPr/>
              <p14:nvPr/>
            </p14:nvContentPartPr>
            <p14:xfrm>
              <a:off x="1352258" y="2171782"/>
              <a:ext cx="15480" cy="2955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3D6DB5D8-A591-5AA2-11D4-8AC88AD6FEC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43258" y="2162782"/>
                <a:ext cx="3312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DA8B580-770D-4DB4-BA29-6CFFDC7ED1EC}"/>
                  </a:ext>
                </a:extLst>
              </p14:cNvPr>
              <p14:cNvContentPartPr/>
              <p14:nvPr/>
            </p14:nvContentPartPr>
            <p14:xfrm>
              <a:off x="1327778" y="2326582"/>
              <a:ext cx="214920" cy="1598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DA8B580-770D-4DB4-BA29-6CFFDC7ED1E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19138" y="2317582"/>
                <a:ext cx="232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11A62AE-2101-D9D7-695D-0C8A218441EE}"/>
                  </a:ext>
                </a:extLst>
              </p14:cNvPr>
              <p14:cNvContentPartPr/>
              <p14:nvPr/>
            </p14:nvContentPartPr>
            <p14:xfrm>
              <a:off x="1175858" y="2344222"/>
              <a:ext cx="182160" cy="1602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11A62AE-2101-D9D7-695D-0C8A218441E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66858" y="2335222"/>
                <a:ext cx="1998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CE9758F-1B90-643F-DC45-740AA228023C}"/>
                  </a:ext>
                </a:extLst>
              </p14:cNvPr>
              <p14:cNvContentPartPr/>
              <p14:nvPr/>
            </p14:nvContentPartPr>
            <p14:xfrm>
              <a:off x="1324898" y="2060182"/>
              <a:ext cx="100800" cy="1623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CE9758F-1B90-643F-DC45-740AA228023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15898" y="2051182"/>
                <a:ext cx="118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67D00AB-B3D6-2F0D-7AF6-802F0B9D3E2C}"/>
                  </a:ext>
                </a:extLst>
              </p14:cNvPr>
              <p14:cNvContentPartPr/>
              <p14:nvPr/>
            </p14:nvContentPartPr>
            <p14:xfrm>
              <a:off x="1355858" y="2538982"/>
              <a:ext cx="102600" cy="1242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67D00AB-B3D6-2F0D-7AF6-802F0B9D3E2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46858" y="2530342"/>
                <a:ext cx="1202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CBCFC9B-9893-A748-FCEE-AC1A55343A2D}"/>
                  </a:ext>
                </a:extLst>
              </p14:cNvPr>
              <p14:cNvContentPartPr/>
              <p14:nvPr/>
            </p14:nvContentPartPr>
            <p14:xfrm>
              <a:off x="1179098" y="2495782"/>
              <a:ext cx="212040" cy="2948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CBCFC9B-9893-A748-FCEE-AC1A55343A2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70458" y="2487142"/>
                <a:ext cx="2296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50BBD6B-8DD6-3E3E-029C-E6A335FFEF55}"/>
                  </a:ext>
                </a:extLst>
              </p14:cNvPr>
              <p14:cNvContentPartPr/>
              <p14:nvPr/>
            </p14:nvContentPartPr>
            <p14:xfrm>
              <a:off x="1949858" y="2361502"/>
              <a:ext cx="9000" cy="1418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50BBD6B-8DD6-3E3E-029C-E6A335FFEF5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40858" y="2352862"/>
                <a:ext cx="266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9C495F5-A6C3-7A82-9C30-DF00B61D4730}"/>
                  </a:ext>
                </a:extLst>
              </p14:cNvPr>
              <p14:cNvContentPartPr/>
              <p14:nvPr/>
            </p14:nvContentPartPr>
            <p14:xfrm>
              <a:off x="1893698" y="2129302"/>
              <a:ext cx="123480" cy="2052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9C495F5-A6C3-7A82-9C30-DF00B61D47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85058" y="2120662"/>
                <a:ext cx="141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99537D-39C4-CF9E-6BF3-DDAC042D85AF}"/>
                  </a:ext>
                </a:extLst>
              </p14:cNvPr>
              <p14:cNvContentPartPr/>
              <p14:nvPr/>
            </p14:nvContentPartPr>
            <p14:xfrm>
              <a:off x="1981538" y="2381662"/>
              <a:ext cx="182520" cy="1836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99537D-39C4-CF9E-6BF3-DDAC042D85A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2898" y="2373022"/>
                <a:ext cx="200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EC63D39-3C2B-660B-D7A1-FA2CB3CE4E05}"/>
                  </a:ext>
                </a:extLst>
              </p14:cNvPr>
              <p14:cNvContentPartPr/>
              <p14:nvPr/>
            </p14:nvContentPartPr>
            <p14:xfrm>
              <a:off x="1806218" y="2480302"/>
              <a:ext cx="170640" cy="928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EC63D39-3C2B-660B-D7A1-FA2CB3CE4E0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797578" y="2471302"/>
                <a:ext cx="1882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5607E42-B198-F665-6895-314FEF0CCC8B}"/>
                  </a:ext>
                </a:extLst>
              </p14:cNvPr>
              <p14:cNvContentPartPr/>
              <p14:nvPr/>
            </p14:nvContentPartPr>
            <p14:xfrm>
              <a:off x="1847618" y="2587582"/>
              <a:ext cx="154800" cy="1731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5607E42-B198-F665-6895-314FEF0CCC8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38618" y="2578942"/>
                <a:ext cx="1724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7BFEF2D-1A53-C345-61D2-5DB4734B2E1B}"/>
                  </a:ext>
                </a:extLst>
              </p14:cNvPr>
              <p14:cNvContentPartPr/>
              <p14:nvPr/>
            </p14:nvContentPartPr>
            <p14:xfrm>
              <a:off x="1981538" y="2578222"/>
              <a:ext cx="107280" cy="141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7BFEF2D-1A53-C345-61D2-5DB4734B2E1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72898" y="2569582"/>
                <a:ext cx="1249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CEB1A51-FCA1-C84F-1BAB-591335AC823C}"/>
                  </a:ext>
                </a:extLst>
              </p14:cNvPr>
              <p14:cNvContentPartPr/>
              <p14:nvPr/>
            </p14:nvContentPartPr>
            <p14:xfrm>
              <a:off x="2591738" y="2360062"/>
              <a:ext cx="12600" cy="1436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CEB1A51-FCA1-C84F-1BAB-591335AC82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82738" y="2351062"/>
                <a:ext cx="302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C368539-2424-E79A-7EEB-079D73EE392A}"/>
                  </a:ext>
                </a:extLst>
              </p14:cNvPr>
              <p14:cNvContentPartPr/>
              <p14:nvPr/>
            </p14:nvContentPartPr>
            <p14:xfrm>
              <a:off x="2597138" y="2416942"/>
              <a:ext cx="156240" cy="1429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C368539-2424-E79A-7EEB-079D73EE392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88498" y="2407942"/>
                <a:ext cx="173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5F5D280-483C-C168-A73D-149E32032DA0}"/>
                  </a:ext>
                </a:extLst>
              </p14:cNvPr>
              <p14:cNvContentPartPr/>
              <p14:nvPr/>
            </p14:nvContentPartPr>
            <p14:xfrm>
              <a:off x="2482298" y="2513422"/>
              <a:ext cx="127440" cy="583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5F5D280-483C-C168-A73D-149E32032DA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73298" y="2504422"/>
                <a:ext cx="145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ADAF1EF-D97D-ACB7-0B61-63BB63B2B97B}"/>
                  </a:ext>
                </a:extLst>
              </p14:cNvPr>
              <p14:cNvContentPartPr/>
              <p14:nvPr/>
            </p14:nvContentPartPr>
            <p14:xfrm>
              <a:off x="2502818" y="2578942"/>
              <a:ext cx="104040" cy="1360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ADAF1EF-D97D-ACB7-0B61-63BB63B2B97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94178" y="2569942"/>
                <a:ext cx="121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9944F80-2C2F-8594-7A02-3530C1173A65}"/>
                  </a:ext>
                </a:extLst>
              </p14:cNvPr>
              <p14:cNvContentPartPr/>
              <p14:nvPr/>
            </p14:nvContentPartPr>
            <p14:xfrm>
              <a:off x="2609018" y="2566342"/>
              <a:ext cx="113760" cy="1400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9944F80-2C2F-8594-7A02-3530C1173A6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00378" y="2557702"/>
                <a:ext cx="131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C9E9C4D-E388-D2CF-CE5D-D7BE3F9AD7BC}"/>
                  </a:ext>
                </a:extLst>
              </p14:cNvPr>
              <p14:cNvContentPartPr/>
              <p14:nvPr/>
            </p14:nvContentPartPr>
            <p14:xfrm>
              <a:off x="2518658" y="2150902"/>
              <a:ext cx="199440" cy="1839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C9E9C4D-E388-D2CF-CE5D-D7BE3F9AD7B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09658" y="2142262"/>
                <a:ext cx="217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FFB38D3-13D8-E1B6-F43D-9F001563F1B6}"/>
                  </a:ext>
                </a:extLst>
              </p14:cNvPr>
              <p14:cNvContentPartPr/>
              <p14:nvPr/>
            </p14:nvContentPartPr>
            <p14:xfrm>
              <a:off x="698138" y="1858222"/>
              <a:ext cx="2625480" cy="12250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FFB38D3-13D8-E1B6-F43D-9F001563F1B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9138" y="1849222"/>
                <a:ext cx="2643120" cy="12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4D1A22D-B29A-DA39-3C58-0AE95111EE8A}"/>
                  </a:ext>
                </a:extLst>
              </p14:cNvPr>
              <p14:cNvContentPartPr/>
              <p14:nvPr/>
            </p14:nvContentPartPr>
            <p14:xfrm>
              <a:off x="667178" y="1969822"/>
              <a:ext cx="2775960" cy="11880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4D1A22D-B29A-DA39-3C58-0AE95111EE8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8178" y="1960822"/>
                <a:ext cx="2793600" cy="12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5E8CBDB-7276-67A8-B93F-02FAC34EA3B2}"/>
                  </a:ext>
                </a:extLst>
              </p14:cNvPr>
              <p14:cNvContentPartPr/>
              <p14:nvPr/>
            </p14:nvContentPartPr>
            <p14:xfrm>
              <a:off x="1538378" y="1852822"/>
              <a:ext cx="1750680" cy="4957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5E8CBDB-7276-67A8-B93F-02FAC34EA3B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29738" y="1844182"/>
                <a:ext cx="176832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A8879612-F173-7352-FD26-6A73BE8BFED0}"/>
                  </a:ext>
                </a:extLst>
              </p14:cNvPr>
              <p14:cNvContentPartPr/>
              <p14:nvPr/>
            </p14:nvContentPartPr>
            <p14:xfrm>
              <a:off x="4082858" y="1976662"/>
              <a:ext cx="470160" cy="5216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A8879612-F173-7352-FD26-6A73BE8BFED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073858" y="1967662"/>
                <a:ext cx="4878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CB5A24E-1BC1-D67A-B2B2-2828D075521E}"/>
                  </a:ext>
                </a:extLst>
              </p14:cNvPr>
              <p14:cNvContentPartPr/>
              <p14:nvPr/>
            </p14:nvContentPartPr>
            <p14:xfrm>
              <a:off x="4420898" y="1963702"/>
              <a:ext cx="186840" cy="1746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CB5A24E-1BC1-D67A-B2B2-2828D075521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11898" y="1954702"/>
                <a:ext cx="204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41184A9-CD97-BEAD-EB2D-8CD7516791B6}"/>
                  </a:ext>
                </a:extLst>
              </p14:cNvPr>
              <p14:cNvContentPartPr/>
              <p14:nvPr/>
            </p14:nvContentPartPr>
            <p14:xfrm>
              <a:off x="3954698" y="2657782"/>
              <a:ext cx="9000" cy="1598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41184A9-CD97-BEAD-EB2D-8CD7516791B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946058" y="2648782"/>
                <a:ext cx="266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8383825-FCE2-03F6-4321-017D10B84CE6}"/>
                  </a:ext>
                </a:extLst>
              </p14:cNvPr>
              <p14:cNvContentPartPr/>
              <p14:nvPr/>
            </p14:nvContentPartPr>
            <p14:xfrm>
              <a:off x="3843818" y="2596942"/>
              <a:ext cx="214560" cy="2948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8383825-FCE2-03F6-4321-017D10B84CE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835178" y="2588302"/>
                <a:ext cx="2322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8274351F-0016-F671-CCC2-27ED37EF6AD3}"/>
                  </a:ext>
                </a:extLst>
              </p14:cNvPr>
              <p14:cNvContentPartPr/>
              <p14:nvPr/>
            </p14:nvContentPartPr>
            <p14:xfrm>
              <a:off x="4112018" y="2604142"/>
              <a:ext cx="23040" cy="1994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8274351F-0016-F671-CCC2-27ED37EF6AD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03378" y="2595142"/>
                <a:ext cx="406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27731CC8-0319-98F4-8C3C-6B7C65511306}"/>
                  </a:ext>
                </a:extLst>
              </p14:cNvPr>
              <p14:cNvContentPartPr/>
              <p14:nvPr/>
            </p14:nvContentPartPr>
            <p14:xfrm>
              <a:off x="4155578" y="2535742"/>
              <a:ext cx="205200" cy="2430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27731CC8-0319-98F4-8C3C-6B7C6551130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146938" y="2526742"/>
                <a:ext cx="2228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8928813-33A9-9AF0-AA23-E7D8C630D921}"/>
                  </a:ext>
                </a:extLst>
              </p14:cNvPr>
              <p14:cNvContentPartPr/>
              <p14:nvPr/>
            </p14:nvContentPartPr>
            <p14:xfrm>
              <a:off x="5420978" y="242542"/>
              <a:ext cx="483120" cy="9468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8928813-33A9-9AF0-AA23-E7D8C630D92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12338" y="233902"/>
                <a:ext cx="50076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458D7365-E418-67CA-D3D5-CDBE55FF7C03}"/>
                  </a:ext>
                </a:extLst>
              </p14:cNvPr>
              <p14:cNvContentPartPr/>
              <p14:nvPr/>
            </p14:nvContentPartPr>
            <p14:xfrm>
              <a:off x="5845418" y="114742"/>
              <a:ext cx="138600" cy="1828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458D7365-E418-67CA-D3D5-CDBE55FF7C0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36418" y="106102"/>
                <a:ext cx="156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FF13B0CE-5055-8F0A-F94D-BF411963290E}"/>
                  </a:ext>
                </a:extLst>
              </p14:cNvPr>
              <p14:cNvContentPartPr/>
              <p14:nvPr/>
            </p14:nvContentPartPr>
            <p14:xfrm>
              <a:off x="6197858" y="38422"/>
              <a:ext cx="172440" cy="2350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FF13B0CE-5055-8F0A-F94D-BF411963290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189218" y="29782"/>
                <a:ext cx="1900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1984DCA-8F6F-B270-FE27-9E5E437CCAF7}"/>
                  </a:ext>
                </a:extLst>
              </p14:cNvPr>
              <p14:cNvContentPartPr/>
              <p14:nvPr/>
            </p14:nvContentPartPr>
            <p14:xfrm>
              <a:off x="6467498" y="65422"/>
              <a:ext cx="81000" cy="1760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1984DCA-8F6F-B270-FE27-9E5E437CCAF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58858" y="56782"/>
                <a:ext cx="98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F39698CB-7628-3706-5D40-616E69CFDE1D}"/>
                  </a:ext>
                </a:extLst>
              </p14:cNvPr>
              <p14:cNvContentPartPr/>
              <p14:nvPr/>
            </p14:nvContentPartPr>
            <p14:xfrm>
              <a:off x="6524378" y="68302"/>
              <a:ext cx="276480" cy="2019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F39698CB-7628-3706-5D40-616E69CFDE1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15378" y="59302"/>
                <a:ext cx="294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DB2583F2-7F3E-9958-6DA6-EF12D99EECC5}"/>
                  </a:ext>
                </a:extLst>
              </p14:cNvPr>
              <p14:cNvContentPartPr/>
              <p14:nvPr/>
            </p14:nvContentPartPr>
            <p14:xfrm>
              <a:off x="6704738" y="68662"/>
              <a:ext cx="175320" cy="885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DB2583F2-7F3E-9958-6DA6-EF12D99EECC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95738" y="59662"/>
                <a:ext cx="192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11EBDA7-AE9A-6D47-7D06-5E0916FB4FBA}"/>
                  </a:ext>
                </a:extLst>
              </p14:cNvPr>
              <p14:cNvContentPartPr/>
              <p14:nvPr/>
            </p14:nvContentPartPr>
            <p14:xfrm>
              <a:off x="7184618" y="61822"/>
              <a:ext cx="172080" cy="1886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11EBDA7-AE9A-6D47-7D06-5E0916FB4FB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175618" y="52822"/>
                <a:ext cx="1897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6B41105A-31C3-5EFF-ED82-5C65F3F9400C}"/>
                  </a:ext>
                </a:extLst>
              </p14:cNvPr>
              <p14:cNvContentPartPr/>
              <p14:nvPr/>
            </p14:nvContentPartPr>
            <p14:xfrm>
              <a:off x="7371098" y="175582"/>
              <a:ext cx="66960" cy="979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6B41105A-31C3-5EFF-ED82-5C65F3F9400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362458" y="166582"/>
                <a:ext cx="846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EB1BD42-D6DD-A123-F6AF-AE7C48FCBFE9}"/>
                  </a:ext>
                </a:extLst>
              </p14:cNvPr>
              <p14:cNvContentPartPr/>
              <p14:nvPr/>
            </p14:nvContentPartPr>
            <p14:xfrm>
              <a:off x="7470458" y="161542"/>
              <a:ext cx="70920" cy="856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EB1BD42-D6DD-A123-F6AF-AE7C48FCBFE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461818" y="152902"/>
                <a:ext cx="885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F79E3ED-99EE-E3F4-3011-7BF551C68175}"/>
                  </a:ext>
                </a:extLst>
              </p14:cNvPr>
              <p14:cNvContentPartPr/>
              <p14:nvPr/>
            </p14:nvContentPartPr>
            <p14:xfrm>
              <a:off x="7577738" y="134542"/>
              <a:ext cx="95400" cy="1040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F79E3ED-99EE-E3F4-3011-7BF551C6817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569098" y="125902"/>
                <a:ext cx="1130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BC43BA2-A4E4-95B5-AC8C-F5F08D056119}"/>
                  </a:ext>
                </a:extLst>
              </p14:cNvPr>
              <p14:cNvContentPartPr/>
              <p14:nvPr/>
            </p14:nvContentPartPr>
            <p14:xfrm>
              <a:off x="7711658" y="150022"/>
              <a:ext cx="109800" cy="1047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BC43BA2-A4E4-95B5-AC8C-F5F08D0561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03018" y="141022"/>
                <a:ext cx="1274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05B9C08-AD46-70C1-B6BB-10BB85D3ED78}"/>
                  </a:ext>
                </a:extLst>
              </p14:cNvPr>
              <p14:cNvContentPartPr/>
              <p14:nvPr/>
            </p14:nvContentPartPr>
            <p14:xfrm>
              <a:off x="7999298" y="69022"/>
              <a:ext cx="141840" cy="1774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05B9C08-AD46-70C1-B6BB-10BB85D3ED78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990298" y="60382"/>
                <a:ext cx="1594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6F3C760-DD32-AF0C-FF1B-790A1C7A3BD2}"/>
                  </a:ext>
                </a:extLst>
              </p14:cNvPr>
              <p14:cNvContentPartPr/>
              <p14:nvPr/>
            </p14:nvContentPartPr>
            <p14:xfrm>
              <a:off x="8164178" y="94942"/>
              <a:ext cx="306360" cy="1242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6F3C760-DD32-AF0C-FF1B-790A1C7A3BD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155178" y="85942"/>
                <a:ext cx="324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073ADF1C-0E48-473B-19E9-13160E2D570E}"/>
                  </a:ext>
                </a:extLst>
              </p14:cNvPr>
              <p14:cNvContentPartPr/>
              <p14:nvPr/>
            </p14:nvContentPartPr>
            <p14:xfrm>
              <a:off x="8476298" y="69742"/>
              <a:ext cx="7560" cy="252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073ADF1C-0E48-473B-19E9-13160E2D570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467658" y="60742"/>
                <a:ext cx="25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6B602A6-42EE-9E29-5CF2-FCF55A266AD4}"/>
                  </a:ext>
                </a:extLst>
              </p14:cNvPr>
              <p14:cNvContentPartPr/>
              <p14:nvPr/>
            </p14:nvContentPartPr>
            <p14:xfrm>
              <a:off x="8523098" y="126622"/>
              <a:ext cx="151560" cy="8676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6B602A6-42EE-9E29-5CF2-FCF55A266AD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514458" y="117622"/>
                <a:ext cx="1692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ED0E9DCE-CC87-6893-B9E8-966D9DD3E19B}"/>
                  </a:ext>
                </a:extLst>
              </p14:cNvPr>
              <p14:cNvContentPartPr/>
              <p14:nvPr/>
            </p14:nvContentPartPr>
            <p14:xfrm>
              <a:off x="8712098" y="64702"/>
              <a:ext cx="183960" cy="1350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ED0E9DCE-CC87-6893-B9E8-966D9DD3E19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703458" y="56062"/>
                <a:ext cx="2016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3F6779B7-E6E3-7A00-F079-C4D87899C313}"/>
                  </a:ext>
                </a:extLst>
              </p14:cNvPr>
              <p14:cNvContentPartPr/>
              <p14:nvPr/>
            </p14:nvContentPartPr>
            <p14:xfrm>
              <a:off x="9196298" y="79102"/>
              <a:ext cx="34920" cy="1645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3F6779B7-E6E3-7A00-F079-C4D87899C31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187298" y="70102"/>
                <a:ext cx="525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C1EA4A0-2AAF-9D86-32FB-0604AA59A74D}"/>
                  </a:ext>
                </a:extLst>
              </p14:cNvPr>
              <p14:cNvContentPartPr/>
              <p14:nvPr/>
            </p14:nvContentPartPr>
            <p14:xfrm>
              <a:off x="9131138" y="70822"/>
              <a:ext cx="150840" cy="579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C1EA4A0-2AAF-9D86-32FB-0604AA59A74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122498" y="61822"/>
                <a:ext cx="1684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9A81130-06BE-ADAC-B5CE-6B1BA9C2C60D}"/>
                  </a:ext>
                </a:extLst>
              </p14:cNvPr>
              <p14:cNvContentPartPr/>
              <p14:nvPr/>
            </p14:nvContentPartPr>
            <p14:xfrm>
              <a:off x="9296378" y="110062"/>
              <a:ext cx="185400" cy="1018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9A81130-06BE-ADAC-B5CE-6B1BA9C2C60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287378" y="101062"/>
                <a:ext cx="203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CB624B6-DC8B-5B87-9DE2-9A95BDC97138}"/>
                  </a:ext>
                </a:extLst>
              </p14:cNvPr>
              <p14:cNvContentPartPr/>
              <p14:nvPr/>
            </p14:nvContentPartPr>
            <p14:xfrm>
              <a:off x="9511658" y="65782"/>
              <a:ext cx="283320" cy="1296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CB624B6-DC8B-5B87-9DE2-9A95BDC9713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03018" y="56782"/>
                <a:ext cx="3009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3FE38DD-EC5D-C50D-555B-4951893D13DC}"/>
                  </a:ext>
                </a:extLst>
              </p14:cNvPr>
              <p14:cNvContentPartPr/>
              <p14:nvPr/>
            </p14:nvContentPartPr>
            <p14:xfrm>
              <a:off x="9807938" y="29422"/>
              <a:ext cx="216720" cy="1576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3FE38DD-EC5D-C50D-555B-4951893D13D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799298" y="20782"/>
                <a:ext cx="23436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5C272430-07B6-83BF-2399-9A743603EB03}"/>
              </a:ext>
            </a:extLst>
          </p:cNvPr>
          <p:cNvGrpSpPr/>
          <p:nvPr/>
        </p:nvGrpSpPr>
        <p:grpSpPr>
          <a:xfrm>
            <a:off x="3735818" y="2965942"/>
            <a:ext cx="603360" cy="448200"/>
            <a:chOff x="3735818" y="2965942"/>
            <a:chExt cx="60336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71952B4-2D39-71A4-B849-CB3F6724B918}"/>
                    </a:ext>
                  </a:extLst>
                </p14:cNvPr>
                <p14:cNvContentPartPr/>
                <p14:nvPr/>
              </p14:nvContentPartPr>
              <p14:xfrm>
                <a:off x="3735818" y="3132622"/>
                <a:ext cx="152640" cy="281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71952B4-2D39-71A4-B849-CB3F6724B9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27178" y="3123622"/>
                  <a:ext cx="1702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EB28AF8-83BB-FD32-FF0F-DA5FDC939968}"/>
                    </a:ext>
                  </a:extLst>
                </p14:cNvPr>
                <p14:cNvContentPartPr/>
                <p14:nvPr/>
              </p14:nvContentPartPr>
              <p14:xfrm>
                <a:off x="4016618" y="3140182"/>
                <a:ext cx="12240" cy="156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EB28AF8-83BB-FD32-FF0F-DA5FDC93996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07978" y="3131542"/>
                  <a:ext cx="29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3C4CDC9-D81A-5356-007A-74DCDCB320B7}"/>
                    </a:ext>
                  </a:extLst>
                </p14:cNvPr>
                <p14:cNvContentPartPr/>
                <p14:nvPr/>
              </p14:nvContentPartPr>
              <p14:xfrm>
                <a:off x="3907538" y="3077182"/>
                <a:ext cx="207720" cy="261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3C4CDC9-D81A-5356-007A-74DCDCB320B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98898" y="3068182"/>
                  <a:ext cx="225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CA6D0ED-E08D-AC62-1BFA-EB01F6B3EF9A}"/>
                    </a:ext>
                  </a:extLst>
                </p14:cNvPr>
                <p14:cNvContentPartPr/>
                <p14:nvPr/>
              </p14:nvContentPartPr>
              <p14:xfrm>
                <a:off x="4143698" y="2965942"/>
                <a:ext cx="195480" cy="309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CA6D0ED-E08D-AC62-1BFA-EB01F6B3EF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34698" y="2956942"/>
                  <a:ext cx="21312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54822248-E4B8-6BAD-5770-74870CDF9E1B}"/>
              </a:ext>
            </a:extLst>
          </p:cNvPr>
          <p:cNvGrpSpPr/>
          <p:nvPr/>
        </p:nvGrpSpPr>
        <p:grpSpPr>
          <a:xfrm>
            <a:off x="1849778" y="678142"/>
            <a:ext cx="5959440" cy="1040400"/>
            <a:chOff x="1849778" y="678142"/>
            <a:chExt cx="5959440" cy="104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E1C9F8A-C82E-37A7-81E2-453A73FFB4FB}"/>
                    </a:ext>
                  </a:extLst>
                </p14:cNvPr>
                <p14:cNvContentPartPr/>
                <p14:nvPr/>
              </p14:nvContentPartPr>
              <p14:xfrm>
                <a:off x="6453818" y="1409662"/>
                <a:ext cx="816480" cy="236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E1C9F8A-C82E-37A7-81E2-453A73FFB4F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44818" y="1401022"/>
                  <a:ext cx="834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373F973-9058-BFF0-0BB7-EE76964FC96B}"/>
                    </a:ext>
                  </a:extLst>
                </p14:cNvPr>
                <p14:cNvContentPartPr/>
                <p14:nvPr/>
              </p14:nvContentPartPr>
              <p14:xfrm>
                <a:off x="6314498" y="1459702"/>
                <a:ext cx="324720" cy="258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373F973-9058-BFF0-0BB7-EE76964FC96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05858" y="1450702"/>
                  <a:ext cx="342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57AD01-8EA4-23E4-687B-584765F03733}"/>
                    </a:ext>
                  </a:extLst>
                </p14:cNvPr>
                <p14:cNvContentPartPr/>
                <p14:nvPr/>
              </p14:nvContentPartPr>
              <p14:xfrm>
                <a:off x="2283578" y="1237942"/>
                <a:ext cx="31680" cy="307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57AD01-8EA4-23E4-687B-584765F037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274578" y="1228942"/>
                  <a:ext cx="493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F517DA9-4166-80C0-4179-ED9DC74E5D51}"/>
                    </a:ext>
                  </a:extLst>
                </p14:cNvPr>
                <p14:cNvContentPartPr/>
                <p14:nvPr/>
              </p14:nvContentPartPr>
              <p14:xfrm>
                <a:off x="2181698" y="1443142"/>
                <a:ext cx="207720" cy="141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F517DA9-4166-80C0-4179-ED9DC74E5D5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72698" y="1434502"/>
                  <a:ext cx="225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93616AE-23F0-CAD7-7467-2A57BB6C5259}"/>
                    </a:ext>
                  </a:extLst>
                </p14:cNvPr>
                <p14:cNvContentPartPr/>
                <p14:nvPr/>
              </p14:nvContentPartPr>
              <p14:xfrm>
                <a:off x="1973978" y="954982"/>
                <a:ext cx="17280" cy="204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93616AE-23F0-CAD7-7467-2A57BB6C525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64978" y="946342"/>
                  <a:ext cx="34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A938A1D-9BF2-1791-E04A-5E3720B83CBC}"/>
                    </a:ext>
                  </a:extLst>
                </p14:cNvPr>
                <p14:cNvContentPartPr/>
                <p14:nvPr/>
              </p14:nvContentPartPr>
              <p14:xfrm>
                <a:off x="1849778" y="904942"/>
                <a:ext cx="224280" cy="292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A938A1D-9BF2-1791-E04A-5E3720B83CB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41138" y="895942"/>
                  <a:ext cx="241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F3F0848-682C-609F-C5CE-F402BAEB0CD4}"/>
                    </a:ext>
                  </a:extLst>
                </p14:cNvPr>
                <p14:cNvContentPartPr/>
                <p14:nvPr/>
              </p14:nvContentPartPr>
              <p14:xfrm>
                <a:off x="2127698" y="1007902"/>
                <a:ext cx="208440" cy="152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F3F0848-682C-609F-C5CE-F402BAEB0CD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18698" y="998902"/>
                  <a:ext cx="226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4FAD245-F2EE-DC4F-7791-073A7EB134B1}"/>
                    </a:ext>
                  </a:extLst>
                </p14:cNvPr>
                <p14:cNvContentPartPr/>
                <p14:nvPr/>
              </p14:nvContentPartPr>
              <p14:xfrm>
                <a:off x="2361698" y="904582"/>
                <a:ext cx="156960" cy="210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4FAD245-F2EE-DC4F-7791-073A7EB134B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52698" y="895582"/>
                  <a:ext cx="174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CC61EDC-3886-F33E-28BC-E5C8287DC4C8}"/>
                    </a:ext>
                  </a:extLst>
                </p14:cNvPr>
                <p14:cNvContentPartPr/>
                <p14:nvPr/>
              </p14:nvContentPartPr>
              <p14:xfrm>
                <a:off x="2518298" y="992422"/>
                <a:ext cx="81720" cy="117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CC61EDC-3886-F33E-28BC-E5C8287DC4C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09658" y="983422"/>
                  <a:ext cx="99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7C97ABE-B987-12C4-08B0-66F5F525D74D}"/>
                    </a:ext>
                  </a:extLst>
                </p14:cNvPr>
                <p14:cNvContentPartPr/>
                <p14:nvPr/>
              </p14:nvContentPartPr>
              <p14:xfrm>
                <a:off x="2629178" y="965782"/>
                <a:ext cx="116640" cy="131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7C97ABE-B987-12C4-08B0-66F5F525D74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20178" y="957142"/>
                  <a:ext cx="134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3ACBA7-D4AF-CF61-E112-19CECF98AAEC}"/>
                    </a:ext>
                  </a:extLst>
                </p14:cNvPr>
                <p14:cNvContentPartPr/>
                <p14:nvPr/>
              </p14:nvContentPartPr>
              <p14:xfrm>
                <a:off x="2793338" y="974782"/>
                <a:ext cx="117000" cy="99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3ACBA7-D4AF-CF61-E112-19CECF98AA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84338" y="966142"/>
                  <a:ext cx="134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45FB629-D15C-CA34-CDD1-F6A5DDEC124C}"/>
                    </a:ext>
                  </a:extLst>
                </p14:cNvPr>
                <p14:cNvContentPartPr/>
                <p14:nvPr/>
              </p14:nvContentPartPr>
              <p14:xfrm>
                <a:off x="2943098" y="967582"/>
                <a:ext cx="88560" cy="116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45FB629-D15C-CA34-CDD1-F6A5DDEC124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34098" y="958942"/>
                  <a:ext cx="106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657833C-D5E9-0891-601F-006156AAF96F}"/>
                    </a:ext>
                  </a:extLst>
                </p14:cNvPr>
                <p14:cNvContentPartPr/>
                <p14:nvPr/>
              </p14:nvContentPartPr>
              <p14:xfrm>
                <a:off x="2930138" y="972982"/>
                <a:ext cx="133560" cy="74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657833C-D5E9-0891-601F-006156AAF96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921138" y="964342"/>
                  <a:ext cx="151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43E37E7-A19E-E3DA-DE78-F1AA54F65BF3}"/>
                    </a:ext>
                  </a:extLst>
                </p14:cNvPr>
                <p14:cNvContentPartPr/>
                <p14:nvPr/>
              </p14:nvContentPartPr>
              <p14:xfrm>
                <a:off x="3083498" y="908182"/>
                <a:ext cx="23040" cy="23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43E37E7-A19E-E3DA-DE78-F1AA54F65BF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74498" y="899182"/>
                  <a:ext cx="40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7797E52-D0AB-7F53-AB68-3837825135D3}"/>
                    </a:ext>
                  </a:extLst>
                </p14:cNvPr>
                <p14:cNvContentPartPr/>
                <p14:nvPr/>
              </p14:nvContentPartPr>
              <p14:xfrm>
                <a:off x="3122018" y="848422"/>
                <a:ext cx="286200" cy="186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7797E52-D0AB-7F53-AB68-3837825135D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13018" y="839782"/>
                  <a:ext cx="303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2907FB4-D39E-1A3A-75C7-C15042DC0082}"/>
                    </a:ext>
                  </a:extLst>
                </p14:cNvPr>
                <p14:cNvContentPartPr/>
                <p14:nvPr/>
              </p14:nvContentPartPr>
              <p14:xfrm>
                <a:off x="3457898" y="929422"/>
                <a:ext cx="115200" cy="180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2907FB4-D39E-1A3A-75C7-C15042DC008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49258" y="920422"/>
                  <a:ext cx="132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9C35C07-2C2D-A5ED-3FF5-29912CAEA015}"/>
                    </a:ext>
                  </a:extLst>
                </p14:cNvPr>
                <p14:cNvContentPartPr/>
                <p14:nvPr/>
              </p14:nvContentPartPr>
              <p14:xfrm>
                <a:off x="3616658" y="915022"/>
                <a:ext cx="142200" cy="95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9C35C07-2C2D-A5ED-3FF5-29912CAEA01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08018" y="906022"/>
                  <a:ext cx="159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52A4109-0ED7-548C-9011-884D081142D7}"/>
                    </a:ext>
                  </a:extLst>
                </p14:cNvPr>
                <p14:cNvContentPartPr/>
                <p14:nvPr/>
              </p14:nvContentPartPr>
              <p14:xfrm>
                <a:off x="3776498" y="836902"/>
                <a:ext cx="299880" cy="127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52A4109-0ED7-548C-9011-884D081142D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67498" y="827902"/>
                  <a:ext cx="317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5A404B3-06BA-08C5-EBFA-8F69F015E640}"/>
                    </a:ext>
                  </a:extLst>
                </p14:cNvPr>
                <p14:cNvContentPartPr/>
                <p14:nvPr/>
              </p14:nvContentPartPr>
              <p14:xfrm>
                <a:off x="4082138" y="789022"/>
                <a:ext cx="127800" cy="164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5A404B3-06BA-08C5-EBFA-8F69F015E64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73138" y="780022"/>
                  <a:ext cx="145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EBEEC7B-D742-FD87-E601-367FFB248334}"/>
                    </a:ext>
                  </a:extLst>
                </p14:cNvPr>
                <p14:cNvContentPartPr/>
                <p14:nvPr/>
              </p14:nvContentPartPr>
              <p14:xfrm>
                <a:off x="4240178" y="778222"/>
                <a:ext cx="81360" cy="175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EBEEC7B-D742-FD87-E601-367FFB24833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31178" y="769222"/>
                  <a:ext cx="99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0AF9A8C-AC53-188B-2A0B-CA7078C0D73F}"/>
                    </a:ext>
                  </a:extLst>
                </p14:cNvPr>
                <p14:cNvContentPartPr/>
                <p14:nvPr/>
              </p14:nvContentPartPr>
              <p14:xfrm>
                <a:off x="2814938" y="1221742"/>
                <a:ext cx="156240" cy="159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0AF9A8C-AC53-188B-2A0B-CA7078C0D73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05938" y="1213102"/>
                  <a:ext cx="173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3F43D59-6E5D-67A4-9208-7CECD2B524F8}"/>
                    </a:ext>
                  </a:extLst>
                </p14:cNvPr>
                <p14:cNvContentPartPr/>
                <p14:nvPr/>
              </p14:nvContentPartPr>
              <p14:xfrm>
                <a:off x="2979458" y="1267822"/>
                <a:ext cx="79920" cy="157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3F43D59-6E5D-67A4-9208-7CECD2B524F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70818" y="1258822"/>
                  <a:ext cx="97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0B3CF48-9094-E35C-A75C-E5C2AE5C6852}"/>
                    </a:ext>
                  </a:extLst>
                </p14:cNvPr>
                <p14:cNvContentPartPr/>
                <p14:nvPr/>
              </p14:nvContentPartPr>
              <p14:xfrm>
                <a:off x="3155138" y="1203382"/>
                <a:ext cx="127800" cy="161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0B3CF48-9094-E35C-A75C-E5C2AE5C685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46138" y="1194382"/>
                  <a:ext cx="145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B6BF577-9E56-3F5A-01C2-7EE8F145143B}"/>
                    </a:ext>
                  </a:extLst>
                </p14:cNvPr>
                <p14:cNvContentPartPr/>
                <p14:nvPr/>
              </p14:nvContentPartPr>
              <p14:xfrm>
                <a:off x="3332618" y="1116622"/>
                <a:ext cx="444960" cy="205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B6BF577-9E56-3F5A-01C2-7EE8F145143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23978" y="1107622"/>
                  <a:ext cx="462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94FAA8E-7EDA-AFA0-1580-E0CD6630FDB5}"/>
                    </a:ext>
                  </a:extLst>
                </p14:cNvPr>
                <p14:cNvContentPartPr/>
                <p14:nvPr/>
              </p14:nvContentPartPr>
              <p14:xfrm>
                <a:off x="3924458" y="1138942"/>
                <a:ext cx="383400" cy="117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94FAA8E-7EDA-AFA0-1580-E0CD6630FD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915818" y="1129942"/>
                  <a:ext cx="401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8F262E0-168C-CE99-CD21-0A1719C9AF3E}"/>
                    </a:ext>
                  </a:extLst>
                </p14:cNvPr>
                <p14:cNvContentPartPr/>
                <p14:nvPr/>
              </p14:nvContentPartPr>
              <p14:xfrm>
                <a:off x="4226138" y="1076302"/>
                <a:ext cx="44640" cy="18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8F262E0-168C-CE99-CD21-0A1719C9AF3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17498" y="1067662"/>
                  <a:ext cx="6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03A40A0-DA1A-BC00-2269-6FCD89807BEE}"/>
                    </a:ext>
                  </a:extLst>
                </p14:cNvPr>
                <p14:cNvContentPartPr/>
                <p14:nvPr/>
              </p14:nvContentPartPr>
              <p14:xfrm>
                <a:off x="4320458" y="1034902"/>
                <a:ext cx="344520" cy="139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03A40A0-DA1A-BC00-2269-6FCD89807BE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11818" y="1026262"/>
                  <a:ext cx="362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C3DB72F-5AFC-5859-2053-27B5D537B83F}"/>
                    </a:ext>
                  </a:extLst>
                </p14:cNvPr>
                <p14:cNvContentPartPr/>
                <p14:nvPr/>
              </p14:nvContentPartPr>
              <p14:xfrm>
                <a:off x="4735898" y="1017982"/>
                <a:ext cx="62280" cy="117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C3DB72F-5AFC-5859-2053-27B5D537B83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27258" y="1009342"/>
                  <a:ext cx="79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3FD7160-99C2-7A9A-3FA9-15BDD4775A54}"/>
                    </a:ext>
                  </a:extLst>
                </p14:cNvPr>
                <p14:cNvContentPartPr/>
                <p14:nvPr/>
              </p14:nvContentPartPr>
              <p14:xfrm>
                <a:off x="4988978" y="946702"/>
                <a:ext cx="257760" cy="161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3FD7160-99C2-7A9A-3FA9-15BDD4775A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79978" y="937702"/>
                  <a:ext cx="275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D8564EF-5CDB-744D-29BF-87AD168946C0}"/>
                    </a:ext>
                  </a:extLst>
                </p14:cNvPr>
                <p14:cNvContentPartPr/>
                <p14:nvPr/>
              </p14:nvContentPartPr>
              <p14:xfrm>
                <a:off x="5332058" y="962182"/>
                <a:ext cx="11880" cy="12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D8564EF-5CDB-744D-29BF-87AD168946C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23058" y="953542"/>
                  <a:ext cx="2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8CC9CDF-D641-9005-4C5D-5F7FD435F4FF}"/>
                    </a:ext>
                  </a:extLst>
                </p14:cNvPr>
                <p14:cNvContentPartPr/>
                <p14:nvPr/>
              </p14:nvContentPartPr>
              <p14:xfrm>
                <a:off x="5161778" y="874702"/>
                <a:ext cx="27720" cy="207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8CC9CDF-D641-9005-4C5D-5F7FD435F4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53138" y="865702"/>
                  <a:ext cx="45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D5D8243-151D-A7A6-E370-844B4C4C60B8}"/>
                    </a:ext>
                  </a:extLst>
                </p14:cNvPr>
                <p14:cNvContentPartPr/>
                <p14:nvPr/>
              </p14:nvContentPartPr>
              <p14:xfrm>
                <a:off x="5224058" y="958582"/>
                <a:ext cx="81360" cy="136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D5D8243-151D-A7A6-E370-844B4C4C60B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15058" y="949942"/>
                  <a:ext cx="99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950AC14-F958-FC95-03E0-B931E5B1586B}"/>
                    </a:ext>
                  </a:extLst>
                </p14:cNvPr>
                <p14:cNvContentPartPr/>
                <p14:nvPr/>
              </p14:nvContentPartPr>
              <p14:xfrm>
                <a:off x="5513498" y="894862"/>
                <a:ext cx="34560" cy="138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950AC14-F958-FC95-03E0-B931E5B1586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04858" y="885862"/>
                  <a:ext cx="52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E286060-8B8D-B6C1-A77E-4311E25118BE}"/>
                    </a:ext>
                  </a:extLst>
                </p14:cNvPr>
                <p14:cNvContentPartPr/>
                <p14:nvPr/>
              </p14:nvContentPartPr>
              <p14:xfrm>
                <a:off x="5471378" y="832582"/>
                <a:ext cx="159840" cy="224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E286060-8B8D-B6C1-A77E-4311E25118B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62378" y="823582"/>
                  <a:ext cx="177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42CC5A-7510-5FB7-2234-0CF1E7889B43}"/>
                    </a:ext>
                  </a:extLst>
                </p14:cNvPr>
                <p14:cNvContentPartPr/>
                <p14:nvPr/>
              </p14:nvContentPartPr>
              <p14:xfrm>
                <a:off x="5652458" y="906022"/>
                <a:ext cx="180360" cy="108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42CC5A-7510-5FB7-2234-0CF1E7889B4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43818" y="897382"/>
                  <a:ext cx="198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59D435A-1C91-EF9B-CA7D-1A4960A2A8A4}"/>
                    </a:ext>
                  </a:extLst>
                </p14:cNvPr>
                <p14:cNvContentPartPr/>
                <p14:nvPr/>
              </p14:nvContentPartPr>
              <p14:xfrm>
                <a:off x="5846858" y="750142"/>
                <a:ext cx="173160" cy="227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59D435A-1C91-EF9B-CA7D-1A4960A2A8A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38218" y="741502"/>
                  <a:ext cx="190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BD48118-5D7E-E6F7-42CB-A2A45735FCE7}"/>
                    </a:ext>
                  </a:extLst>
                </p14:cNvPr>
                <p14:cNvContentPartPr/>
                <p14:nvPr/>
              </p14:nvContentPartPr>
              <p14:xfrm>
                <a:off x="6027218" y="818542"/>
                <a:ext cx="73440" cy="111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BD48118-5D7E-E6F7-42CB-A2A45735FCE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18578" y="809542"/>
                  <a:ext cx="91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393E492-08AB-B4D5-5792-D3A9916E302D}"/>
                    </a:ext>
                  </a:extLst>
                </p14:cNvPr>
                <p14:cNvContentPartPr/>
                <p14:nvPr/>
              </p14:nvContentPartPr>
              <p14:xfrm>
                <a:off x="6134138" y="844102"/>
                <a:ext cx="103320" cy="70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393E492-08AB-B4D5-5792-D3A9916E302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25498" y="835462"/>
                  <a:ext cx="120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98280AC-502B-1F4E-733F-57F3CAD0C0B8}"/>
                    </a:ext>
                  </a:extLst>
                </p14:cNvPr>
                <p14:cNvContentPartPr/>
                <p14:nvPr/>
              </p14:nvContentPartPr>
              <p14:xfrm>
                <a:off x="6287498" y="814222"/>
                <a:ext cx="81360" cy="91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98280AC-502B-1F4E-733F-57F3CAD0C0B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78858" y="805582"/>
                  <a:ext cx="99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E00D178-2478-1D39-4C7A-C3534F7B939C}"/>
                    </a:ext>
                  </a:extLst>
                </p14:cNvPr>
                <p14:cNvContentPartPr/>
                <p14:nvPr/>
              </p14:nvContentPartPr>
              <p14:xfrm>
                <a:off x="6404858" y="723502"/>
                <a:ext cx="182520" cy="174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E00D178-2478-1D39-4C7A-C3534F7B93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95858" y="714862"/>
                  <a:ext cx="200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170A977-EDCA-EE23-EE2E-E159ECDC2719}"/>
                    </a:ext>
                  </a:extLst>
                </p14:cNvPr>
                <p14:cNvContentPartPr/>
                <p14:nvPr/>
              </p14:nvContentPartPr>
              <p14:xfrm>
                <a:off x="6783578" y="763102"/>
                <a:ext cx="63720" cy="54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170A977-EDCA-EE23-EE2E-E159ECDC271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74938" y="754462"/>
                  <a:ext cx="81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76B965B-5E80-B483-0215-B7AD3B32BFD4}"/>
                    </a:ext>
                  </a:extLst>
                </p14:cNvPr>
                <p14:cNvContentPartPr/>
                <p14:nvPr/>
              </p14:nvContentPartPr>
              <p14:xfrm>
                <a:off x="6617618" y="776782"/>
                <a:ext cx="201240" cy="118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76B965B-5E80-B483-0215-B7AD3B32BFD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608978" y="768142"/>
                  <a:ext cx="218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11F7194-6264-39B6-71AE-C81BFB9118DE}"/>
                    </a:ext>
                  </a:extLst>
                </p14:cNvPr>
                <p14:cNvContentPartPr/>
                <p14:nvPr/>
              </p14:nvContentPartPr>
              <p14:xfrm>
                <a:off x="6867458" y="693262"/>
                <a:ext cx="209880" cy="147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11F7194-6264-39B6-71AE-C81BFB9118D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58818" y="684262"/>
                  <a:ext cx="22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65ED69E-B114-943A-D7B6-FCC003951E8B}"/>
                    </a:ext>
                  </a:extLst>
                </p14:cNvPr>
                <p14:cNvContentPartPr/>
                <p14:nvPr/>
              </p14:nvContentPartPr>
              <p14:xfrm>
                <a:off x="7081658" y="727462"/>
                <a:ext cx="78480" cy="203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65ED69E-B114-943A-D7B6-FCC003951E8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73018" y="718822"/>
                  <a:ext cx="96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FA1E316-41F2-0874-3758-895B4CBB9149}"/>
                    </a:ext>
                  </a:extLst>
                </p14:cNvPr>
                <p14:cNvContentPartPr/>
                <p14:nvPr/>
              </p14:nvContentPartPr>
              <p14:xfrm>
                <a:off x="7207658" y="736462"/>
                <a:ext cx="75600" cy="680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FA1E316-41F2-0874-3758-895B4CBB914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99018" y="727462"/>
                  <a:ext cx="93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4AF1037-BCD8-39AC-CAA2-ED97C02CB081}"/>
                    </a:ext>
                  </a:extLst>
                </p14:cNvPr>
                <p14:cNvContentPartPr/>
                <p14:nvPr/>
              </p14:nvContentPartPr>
              <p14:xfrm>
                <a:off x="7266338" y="745462"/>
                <a:ext cx="68760" cy="82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4AF1037-BCD8-39AC-CAA2-ED97C02CB08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257338" y="736822"/>
                  <a:ext cx="86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38A4BE5-569D-FE73-4C44-A3A422321FB8}"/>
                    </a:ext>
                  </a:extLst>
                </p14:cNvPr>
                <p14:cNvContentPartPr/>
                <p14:nvPr/>
              </p14:nvContentPartPr>
              <p14:xfrm>
                <a:off x="7364618" y="707662"/>
                <a:ext cx="268920" cy="120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38A4BE5-569D-FE73-4C44-A3A422321FB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355978" y="698662"/>
                  <a:ext cx="286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C833508-B666-1E17-FC9B-1CD56B95D4D1}"/>
                    </a:ext>
                  </a:extLst>
                </p14:cNvPr>
                <p14:cNvContentPartPr/>
                <p14:nvPr/>
              </p14:nvContentPartPr>
              <p14:xfrm>
                <a:off x="7634618" y="678142"/>
                <a:ext cx="79920" cy="1753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C833508-B666-1E17-FC9B-1CD56B95D4D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25978" y="669142"/>
                  <a:ext cx="97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045CE10-909F-5D23-233B-E81BBA877E5A}"/>
                    </a:ext>
                  </a:extLst>
                </p14:cNvPr>
                <p14:cNvContentPartPr/>
                <p14:nvPr/>
              </p14:nvContentPartPr>
              <p14:xfrm>
                <a:off x="7714538" y="683542"/>
                <a:ext cx="94680" cy="172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045CE10-909F-5D23-233B-E81BBA877E5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05538" y="674902"/>
                  <a:ext cx="112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C58DDE5-C2BD-5DF1-9C53-7FF9DFCC8F91}"/>
                    </a:ext>
                  </a:extLst>
                </p14:cNvPr>
                <p14:cNvContentPartPr/>
                <p14:nvPr/>
              </p14:nvContentPartPr>
              <p14:xfrm>
                <a:off x="6031178" y="1045342"/>
                <a:ext cx="92880" cy="199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C58DDE5-C2BD-5DF1-9C53-7FF9DFCC8F9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22178" y="1036342"/>
                  <a:ext cx="110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41AD521-369D-D64A-56C5-909CF040BE89}"/>
                    </a:ext>
                  </a:extLst>
                </p14:cNvPr>
                <p14:cNvContentPartPr/>
                <p14:nvPr/>
              </p14:nvContentPartPr>
              <p14:xfrm>
                <a:off x="6171938" y="1122742"/>
                <a:ext cx="81000" cy="96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41AD521-369D-D64A-56C5-909CF040BE8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62938" y="1113742"/>
                  <a:ext cx="98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2559941-4D66-96DB-2B74-09E7B6DA21F1}"/>
                    </a:ext>
                  </a:extLst>
                </p14:cNvPr>
                <p14:cNvContentPartPr/>
                <p14:nvPr/>
              </p14:nvContentPartPr>
              <p14:xfrm>
                <a:off x="6295418" y="1072342"/>
                <a:ext cx="102600" cy="154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2559941-4D66-96DB-2B74-09E7B6DA21F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86418" y="1063702"/>
                  <a:ext cx="120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E8FA254-029B-9E51-354B-61FFE5210B3B}"/>
                    </a:ext>
                  </a:extLst>
                </p14:cNvPr>
                <p14:cNvContentPartPr/>
                <p14:nvPr/>
              </p14:nvContentPartPr>
              <p14:xfrm>
                <a:off x="6443018" y="1087822"/>
                <a:ext cx="186120" cy="99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E8FA254-029B-9E51-354B-61FFE5210B3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34018" y="1078822"/>
                  <a:ext cx="203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DEBE98B-3460-5FD0-4C14-4D3D31FDC55C}"/>
                    </a:ext>
                  </a:extLst>
                </p14:cNvPr>
                <p14:cNvContentPartPr/>
                <p14:nvPr/>
              </p14:nvContentPartPr>
              <p14:xfrm>
                <a:off x="6597098" y="1025902"/>
                <a:ext cx="19800" cy="31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DEBE98B-3460-5FD0-4C14-4D3D31FDC55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88458" y="1016902"/>
                  <a:ext cx="37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367F4ED-D453-CFE1-E36D-EA53C945493F}"/>
                    </a:ext>
                  </a:extLst>
                </p14:cNvPr>
                <p14:cNvContentPartPr/>
                <p14:nvPr/>
              </p14:nvContentPartPr>
              <p14:xfrm>
                <a:off x="6659018" y="949222"/>
                <a:ext cx="157680" cy="221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367F4ED-D453-CFE1-E36D-EA53C945493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50378" y="940582"/>
                  <a:ext cx="175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33A074E-4F82-C7F3-C02D-5707E69C6072}"/>
                    </a:ext>
                  </a:extLst>
                </p14:cNvPr>
                <p14:cNvContentPartPr/>
                <p14:nvPr/>
              </p14:nvContentPartPr>
              <p14:xfrm>
                <a:off x="6848378" y="1042462"/>
                <a:ext cx="92880" cy="111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33A074E-4F82-C7F3-C02D-5707E69C607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39738" y="1033462"/>
                  <a:ext cx="110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C9F7378-583F-0ABF-A7CE-DE1CDFEA329D}"/>
                    </a:ext>
                  </a:extLst>
                </p14:cNvPr>
                <p14:cNvContentPartPr/>
                <p14:nvPr/>
              </p14:nvContentPartPr>
              <p14:xfrm>
                <a:off x="6977618" y="943102"/>
                <a:ext cx="210240" cy="190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C9F7378-583F-0ABF-A7CE-DE1CDFEA329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68978" y="934462"/>
                  <a:ext cx="227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6D0F30D-5E7B-E09A-1F43-D5E9A6877A1B}"/>
                    </a:ext>
                  </a:extLst>
                </p14:cNvPr>
                <p14:cNvContentPartPr/>
                <p14:nvPr/>
              </p14:nvContentPartPr>
              <p14:xfrm>
                <a:off x="5534378" y="839062"/>
                <a:ext cx="2111040" cy="278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6D0F30D-5E7B-E09A-1F43-D5E9A6877A1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525738" y="830062"/>
                  <a:ext cx="2128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D294F48-E1F2-FB1B-6A32-D4FDF0E5347E}"/>
                    </a:ext>
                  </a:extLst>
                </p14:cNvPr>
                <p14:cNvContentPartPr/>
                <p14:nvPr/>
              </p14:nvContentPartPr>
              <p14:xfrm>
                <a:off x="5355818" y="1233622"/>
                <a:ext cx="44280" cy="139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D294F48-E1F2-FB1B-6A32-D4FDF0E5347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346818" y="1224982"/>
                  <a:ext cx="61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3FB4BC7-B1B4-4A19-2418-D42CBE9D121C}"/>
                    </a:ext>
                  </a:extLst>
                </p14:cNvPr>
                <p14:cNvContentPartPr/>
                <p14:nvPr/>
              </p14:nvContentPartPr>
              <p14:xfrm>
                <a:off x="5271218" y="1168462"/>
                <a:ext cx="186480" cy="231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3FB4BC7-B1B4-4A19-2418-D42CBE9D12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262218" y="1159462"/>
                  <a:ext cx="204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DDA7F10-F643-2524-493C-E5C09399BE9D}"/>
                    </a:ext>
                  </a:extLst>
                </p14:cNvPr>
                <p14:cNvContentPartPr/>
                <p14:nvPr/>
              </p14:nvContentPartPr>
              <p14:xfrm>
                <a:off x="5552378" y="1166302"/>
                <a:ext cx="11880" cy="165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DDA7F10-F643-2524-493C-E5C09399BE9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43378" y="1157302"/>
                  <a:ext cx="29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4AB02F0-9460-A770-BCDA-F3CB4A63900F}"/>
                    </a:ext>
                  </a:extLst>
                </p14:cNvPr>
                <p14:cNvContentPartPr/>
                <p14:nvPr/>
              </p14:nvContentPartPr>
              <p14:xfrm>
                <a:off x="5516378" y="1136782"/>
                <a:ext cx="156600" cy="159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4AB02F0-9460-A770-BCDA-F3CB4A63900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507738" y="1128142"/>
                  <a:ext cx="174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8CE9244-56FA-0CA1-AAC3-C28CFCAF6E3C}"/>
                    </a:ext>
                  </a:extLst>
                </p14:cNvPr>
                <p14:cNvContentPartPr/>
                <p14:nvPr/>
              </p14:nvContentPartPr>
              <p14:xfrm>
                <a:off x="5702138" y="1081702"/>
                <a:ext cx="169560" cy="2113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8CE9244-56FA-0CA1-AAC3-C28CFCAF6E3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693138" y="1073062"/>
                  <a:ext cx="187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5572B4B-A0AE-1273-E0BD-0C11D147247A}"/>
                    </a:ext>
                  </a:extLst>
                </p14:cNvPr>
                <p14:cNvContentPartPr/>
                <p14:nvPr/>
              </p14:nvContentPartPr>
              <p14:xfrm>
                <a:off x="1918898" y="966862"/>
                <a:ext cx="2608560" cy="272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5572B4B-A0AE-1273-E0BD-0C11D147247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09898" y="957862"/>
                  <a:ext cx="262620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CFB41A7F-9E44-B403-8A82-E894DEDEAE6B}"/>
              </a:ext>
            </a:extLst>
          </p:cNvPr>
          <p:cNvGrpSpPr/>
          <p:nvPr/>
        </p:nvGrpSpPr>
        <p:grpSpPr>
          <a:xfrm>
            <a:off x="4856138" y="2596942"/>
            <a:ext cx="2989800" cy="128520"/>
            <a:chOff x="4856138" y="2596942"/>
            <a:chExt cx="298980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1529468-4AD8-030D-ED0F-10C3EA3782C8}"/>
                    </a:ext>
                  </a:extLst>
                </p14:cNvPr>
                <p14:cNvContentPartPr/>
                <p14:nvPr/>
              </p14:nvContentPartPr>
              <p14:xfrm>
                <a:off x="4856138" y="2708182"/>
                <a:ext cx="133920" cy="4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1529468-4AD8-030D-ED0F-10C3EA3782C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47498" y="2699542"/>
                  <a:ext cx="151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631B366-24FD-BBE4-D564-526A837A41AA}"/>
                    </a:ext>
                  </a:extLst>
                </p14:cNvPr>
                <p14:cNvContentPartPr/>
                <p14:nvPr/>
              </p14:nvContentPartPr>
              <p14:xfrm>
                <a:off x="5221178" y="2596942"/>
                <a:ext cx="2624760" cy="128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631B366-24FD-BBE4-D564-526A837A41A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12178" y="2587942"/>
                  <a:ext cx="26424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460498FF-8075-AACB-7357-7673ABE87BCA}"/>
                  </a:ext>
                </a:extLst>
              </p14:cNvPr>
              <p14:cNvContentPartPr/>
              <p14:nvPr/>
            </p14:nvContentPartPr>
            <p14:xfrm>
              <a:off x="4992938" y="3509542"/>
              <a:ext cx="2590560" cy="1087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460498FF-8075-AACB-7357-7673ABE87BCA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984298" y="3500902"/>
                <a:ext cx="260820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60C0B415-B962-E70D-CE6B-FD9BD225C221}"/>
              </a:ext>
            </a:extLst>
          </p:cNvPr>
          <p:cNvGrpSpPr/>
          <p:nvPr/>
        </p:nvGrpSpPr>
        <p:grpSpPr>
          <a:xfrm>
            <a:off x="693458" y="3660382"/>
            <a:ext cx="6889320" cy="2710080"/>
            <a:chOff x="693458" y="3660382"/>
            <a:chExt cx="6889320" cy="271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A3C212F-4FA8-D51C-D42E-236EF4FDCA13}"/>
                    </a:ext>
                  </a:extLst>
                </p14:cNvPr>
                <p14:cNvContentPartPr/>
                <p14:nvPr/>
              </p14:nvContentPartPr>
              <p14:xfrm>
                <a:off x="3414698" y="3660382"/>
                <a:ext cx="195840" cy="303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A3C212F-4FA8-D51C-D42E-236EF4FDCA1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05698" y="3651382"/>
                  <a:ext cx="213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4120955-7418-56B9-CB37-882E1527BC07}"/>
                    </a:ext>
                  </a:extLst>
                </p14:cNvPr>
                <p14:cNvContentPartPr/>
                <p14:nvPr/>
              </p14:nvContentPartPr>
              <p14:xfrm>
                <a:off x="3667058" y="3747142"/>
                <a:ext cx="36720" cy="1605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4120955-7418-56B9-CB37-882E1527BC0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658418" y="3738142"/>
                  <a:ext cx="54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1B0F950-6214-CD7F-FB81-9A61243B40DF}"/>
                    </a:ext>
                  </a:extLst>
                </p14:cNvPr>
                <p14:cNvContentPartPr/>
                <p14:nvPr/>
              </p14:nvContentPartPr>
              <p14:xfrm>
                <a:off x="3750578" y="3732382"/>
                <a:ext cx="73080" cy="1537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1B0F950-6214-CD7F-FB81-9A61243B40D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41938" y="3723742"/>
                  <a:ext cx="90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74A1651-0915-3B81-D04A-7D04426604F4}"/>
                    </a:ext>
                  </a:extLst>
                </p14:cNvPr>
                <p14:cNvContentPartPr/>
                <p14:nvPr/>
              </p14:nvContentPartPr>
              <p14:xfrm>
                <a:off x="3844178" y="3675142"/>
                <a:ext cx="103320" cy="158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74A1651-0915-3B81-D04A-7D04426604F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35538" y="3666142"/>
                  <a:ext cx="120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7C2971F-2CE2-39ED-B5CF-36449A2E8866}"/>
                    </a:ext>
                  </a:extLst>
                </p14:cNvPr>
                <p14:cNvContentPartPr/>
                <p14:nvPr/>
              </p14:nvContentPartPr>
              <p14:xfrm>
                <a:off x="3965498" y="3663262"/>
                <a:ext cx="100080" cy="143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7C2971F-2CE2-39ED-B5CF-36449A2E886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56858" y="3654262"/>
                  <a:ext cx="117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EFA151D-5239-7A6E-40C6-FB579F8C9A5A}"/>
                    </a:ext>
                  </a:extLst>
                </p14:cNvPr>
                <p14:cNvContentPartPr/>
                <p14:nvPr/>
              </p14:nvContentPartPr>
              <p14:xfrm>
                <a:off x="3718178" y="3953782"/>
                <a:ext cx="148680" cy="2401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EFA151D-5239-7A6E-40C6-FB579F8C9A5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09538" y="3945142"/>
                  <a:ext cx="166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78A504C-066F-B535-53EB-B38AE43655E1}"/>
                    </a:ext>
                  </a:extLst>
                </p14:cNvPr>
                <p14:cNvContentPartPr/>
                <p14:nvPr/>
              </p14:nvContentPartPr>
              <p14:xfrm>
                <a:off x="3891338" y="3954502"/>
                <a:ext cx="239760" cy="143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78A504C-066F-B535-53EB-B38AE43655E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82698" y="3945862"/>
                  <a:ext cx="257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29C5256-43C1-7F70-79B8-161B292FF896}"/>
                    </a:ext>
                  </a:extLst>
                </p14:cNvPr>
                <p14:cNvContentPartPr/>
                <p14:nvPr/>
              </p14:nvContentPartPr>
              <p14:xfrm>
                <a:off x="3874058" y="3984382"/>
                <a:ext cx="52920" cy="90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29C5256-43C1-7F70-79B8-161B292FF89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65418" y="3975382"/>
                  <a:ext cx="70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C0F70A5-CA45-102C-607E-E34A824A644B}"/>
                    </a:ext>
                  </a:extLst>
                </p14:cNvPr>
                <p14:cNvContentPartPr/>
                <p14:nvPr/>
              </p14:nvContentPartPr>
              <p14:xfrm>
                <a:off x="4198418" y="3877102"/>
                <a:ext cx="66240" cy="103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C0F70A5-CA45-102C-607E-E34A824A644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89418" y="3868102"/>
                  <a:ext cx="83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8D0606C-D753-20FB-A022-150D0244C34F}"/>
                    </a:ext>
                  </a:extLst>
                </p14:cNvPr>
                <p14:cNvContentPartPr/>
                <p14:nvPr/>
              </p14:nvContentPartPr>
              <p14:xfrm>
                <a:off x="4282298" y="3845422"/>
                <a:ext cx="77400" cy="98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8D0606C-D753-20FB-A022-150D0244C34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73298" y="3836782"/>
                  <a:ext cx="95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C2FEF6F-90E7-BCF6-3DBE-406945C93D12}"/>
                    </a:ext>
                  </a:extLst>
                </p14:cNvPr>
                <p14:cNvContentPartPr/>
                <p14:nvPr/>
              </p14:nvContentPartPr>
              <p14:xfrm>
                <a:off x="4374458" y="3698542"/>
                <a:ext cx="127800" cy="1875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C2FEF6F-90E7-BCF6-3DBE-406945C93D1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65458" y="3689902"/>
                  <a:ext cx="145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F2992CB-4471-0D6D-C55C-CECD71F577EA}"/>
                    </a:ext>
                  </a:extLst>
                </p14:cNvPr>
                <p14:cNvContentPartPr/>
                <p14:nvPr/>
              </p14:nvContentPartPr>
              <p14:xfrm>
                <a:off x="4467698" y="3677662"/>
                <a:ext cx="158760" cy="135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F2992CB-4471-0D6D-C55C-CECD71F577E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59058" y="3669022"/>
                  <a:ext cx="176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C978A82-AFA8-E32F-624D-368E58B7F1AE}"/>
                    </a:ext>
                  </a:extLst>
                </p14:cNvPr>
                <p14:cNvContentPartPr/>
                <p14:nvPr/>
              </p14:nvContentPartPr>
              <p14:xfrm>
                <a:off x="4138298" y="4173022"/>
                <a:ext cx="108720" cy="319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C978A82-AFA8-E32F-624D-368E58B7F1A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29658" y="4164022"/>
                  <a:ext cx="126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0011379-C21D-EF27-E969-F999AF47D55D}"/>
                    </a:ext>
                  </a:extLst>
                </p14:cNvPr>
                <p14:cNvContentPartPr/>
                <p14:nvPr/>
              </p14:nvContentPartPr>
              <p14:xfrm>
                <a:off x="4273658" y="4159702"/>
                <a:ext cx="45720" cy="115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0011379-C21D-EF27-E969-F999AF47D55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65018" y="4151062"/>
                  <a:ext cx="63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452BFDF-BE70-00D8-4B83-B2D17B01043B}"/>
                    </a:ext>
                  </a:extLst>
                </p14:cNvPr>
                <p14:cNvContentPartPr/>
                <p14:nvPr/>
              </p14:nvContentPartPr>
              <p14:xfrm>
                <a:off x="4369778" y="4120462"/>
                <a:ext cx="28800" cy="860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452BFDF-BE70-00D8-4B83-B2D17B01043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360778" y="4111822"/>
                  <a:ext cx="4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F57D271-1024-BF73-34C0-79CB364A25EC}"/>
                    </a:ext>
                  </a:extLst>
                </p14:cNvPr>
                <p14:cNvContentPartPr/>
                <p14:nvPr/>
              </p14:nvContentPartPr>
              <p14:xfrm>
                <a:off x="4442858" y="3981142"/>
                <a:ext cx="282240" cy="182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F57D271-1024-BF73-34C0-79CB364A25E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434218" y="3972142"/>
                  <a:ext cx="299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350AC22-E7AF-B4F2-EDFC-456230D697CB}"/>
                    </a:ext>
                  </a:extLst>
                </p14:cNvPr>
                <p14:cNvContentPartPr/>
                <p14:nvPr/>
              </p14:nvContentPartPr>
              <p14:xfrm>
                <a:off x="4748138" y="3927142"/>
                <a:ext cx="93960" cy="101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350AC22-E7AF-B4F2-EDFC-456230D697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739498" y="3918142"/>
                  <a:ext cx="111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753EE69-6443-0B1D-AAE0-D25C2379FE13}"/>
                    </a:ext>
                  </a:extLst>
                </p14:cNvPr>
                <p14:cNvContentPartPr/>
                <p14:nvPr/>
              </p14:nvContentPartPr>
              <p14:xfrm>
                <a:off x="4824458" y="3774502"/>
                <a:ext cx="180360" cy="214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753EE69-6443-0B1D-AAE0-D25C2379FE1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815818" y="3765502"/>
                  <a:ext cx="198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992F172-1ADA-42FB-3273-A774CEB477BC}"/>
                    </a:ext>
                  </a:extLst>
                </p14:cNvPr>
                <p14:cNvContentPartPr/>
                <p14:nvPr/>
              </p14:nvContentPartPr>
              <p14:xfrm>
                <a:off x="693458" y="5006062"/>
                <a:ext cx="244440" cy="275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992F172-1ADA-42FB-3273-A774CEB477B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4818" y="4997062"/>
                  <a:ext cx="262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D7BD680-ACD8-ECD7-3B7E-E7238F67B4D9}"/>
                    </a:ext>
                  </a:extLst>
                </p14:cNvPr>
                <p14:cNvContentPartPr/>
                <p14:nvPr/>
              </p14:nvContentPartPr>
              <p14:xfrm>
                <a:off x="992618" y="4898782"/>
                <a:ext cx="234000" cy="236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D7BD680-ACD8-ECD7-3B7E-E7238F67B4D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3618" y="4889782"/>
                  <a:ext cx="251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ED1910D-4D4B-3212-E571-52AC4C9C7FB7}"/>
                    </a:ext>
                  </a:extLst>
                </p14:cNvPr>
                <p14:cNvContentPartPr/>
                <p14:nvPr/>
              </p14:nvContentPartPr>
              <p14:xfrm>
                <a:off x="1355138" y="4934422"/>
                <a:ext cx="68400" cy="1148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ED1910D-4D4B-3212-E571-52AC4C9C7FB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46498" y="4925782"/>
                  <a:ext cx="86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107FA2E-D947-6E06-F797-8708199D5D21}"/>
                    </a:ext>
                  </a:extLst>
                </p14:cNvPr>
                <p14:cNvContentPartPr/>
                <p14:nvPr/>
              </p14:nvContentPartPr>
              <p14:xfrm>
                <a:off x="1462058" y="4927582"/>
                <a:ext cx="88560" cy="117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107FA2E-D947-6E06-F797-8708199D5D2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453418" y="4918582"/>
                  <a:ext cx="106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D5AFFE4-AFF6-8DF9-41B7-B3184CA5FB41}"/>
                    </a:ext>
                  </a:extLst>
                </p14:cNvPr>
                <p14:cNvContentPartPr/>
                <p14:nvPr/>
              </p14:nvContentPartPr>
              <p14:xfrm>
                <a:off x="1784618" y="4775662"/>
                <a:ext cx="239760" cy="212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D5AFFE4-AFF6-8DF9-41B7-B3184CA5FB4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775618" y="4766662"/>
                  <a:ext cx="257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5037E20-AE0E-D966-C40C-C3745D3673CA}"/>
                    </a:ext>
                  </a:extLst>
                </p14:cNvPr>
                <p14:cNvContentPartPr/>
                <p14:nvPr/>
              </p14:nvContentPartPr>
              <p14:xfrm>
                <a:off x="2067938" y="4767382"/>
                <a:ext cx="160920" cy="1933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5037E20-AE0E-D966-C40C-C3745D3673C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58938" y="4758742"/>
                  <a:ext cx="178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A8C4938-E62F-BFBC-FC21-4A2F169222B6}"/>
                    </a:ext>
                  </a:extLst>
                </p14:cNvPr>
                <p14:cNvContentPartPr/>
                <p14:nvPr/>
              </p14:nvContentPartPr>
              <p14:xfrm>
                <a:off x="2345858" y="4837222"/>
                <a:ext cx="112320" cy="114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A8C4938-E62F-BFBC-FC21-4A2F169222B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37218" y="4828582"/>
                  <a:ext cx="129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E8FB7B6-E0D9-114C-78B5-2C507A30E55D}"/>
                    </a:ext>
                  </a:extLst>
                </p14:cNvPr>
                <p14:cNvContentPartPr/>
                <p14:nvPr/>
              </p14:nvContentPartPr>
              <p14:xfrm>
                <a:off x="2465018" y="4752982"/>
                <a:ext cx="285840" cy="173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E8FB7B6-E0D9-114C-78B5-2C507A30E55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456378" y="4744342"/>
                  <a:ext cx="303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CB4F2B1-B6B0-FD58-F030-91B97A79215B}"/>
                    </a:ext>
                  </a:extLst>
                </p14:cNvPr>
                <p14:cNvContentPartPr/>
                <p14:nvPr/>
              </p14:nvContentPartPr>
              <p14:xfrm>
                <a:off x="2679938" y="4763062"/>
                <a:ext cx="44280" cy="11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CB4F2B1-B6B0-FD58-F030-91B97A79215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70938" y="4754062"/>
                  <a:ext cx="61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2AC095E-0427-258D-F196-EC3DFAF7D275}"/>
                    </a:ext>
                  </a:extLst>
                </p14:cNvPr>
                <p14:cNvContentPartPr/>
                <p14:nvPr/>
              </p14:nvContentPartPr>
              <p14:xfrm>
                <a:off x="2809178" y="4700782"/>
                <a:ext cx="143640" cy="1782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2AC095E-0427-258D-F196-EC3DFAF7D27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800178" y="4692142"/>
                  <a:ext cx="161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75B15CC-59B4-39B4-F4F6-9D6222895327}"/>
                    </a:ext>
                  </a:extLst>
                </p14:cNvPr>
                <p14:cNvContentPartPr/>
                <p14:nvPr/>
              </p14:nvContentPartPr>
              <p14:xfrm>
                <a:off x="3228578" y="4764502"/>
                <a:ext cx="114480" cy="1684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75B15CC-59B4-39B4-F4F6-9D622289532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19938" y="4755502"/>
                  <a:ext cx="132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FEF9086-857F-8FFB-9212-FAE7CBAEEBE1}"/>
                    </a:ext>
                  </a:extLst>
                </p14:cNvPr>
                <p14:cNvContentPartPr/>
                <p14:nvPr/>
              </p14:nvContentPartPr>
              <p14:xfrm>
                <a:off x="3235418" y="4860982"/>
                <a:ext cx="224280" cy="30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FEF9086-857F-8FFB-9212-FAE7CBAEEBE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226778" y="4851982"/>
                  <a:ext cx="241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2C34340-F499-2D16-7F3A-3A0DFBA7ECA6}"/>
                    </a:ext>
                  </a:extLst>
                </p14:cNvPr>
                <p14:cNvContentPartPr/>
                <p14:nvPr/>
              </p14:nvContentPartPr>
              <p14:xfrm>
                <a:off x="3522338" y="4701862"/>
                <a:ext cx="143640" cy="231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2C34340-F499-2D16-7F3A-3A0DFBA7ECA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513698" y="4693222"/>
                  <a:ext cx="161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7D028D8-62C3-8010-B507-958E5D169114}"/>
                    </a:ext>
                  </a:extLst>
                </p14:cNvPr>
                <p14:cNvContentPartPr/>
                <p14:nvPr/>
              </p14:nvContentPartPr>
              <p14:xfrm>
                <a:off x="3753458" y="4898062"/>
                <a:ext cx="20880" cy="97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7D028D8-62C3-8010-B507-958E5D16911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44818" y="4889422"/>
                  <a:ext cx="3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EFCD585-0C62-199C-3541-A1B473CF4427}"/>
                    </a:ext>
                  </a:extLst>
                </p14:cNvPr>
                <p14:cNvContentPartPr/>
                <p14:nvPr/>
              </p14:nvContentPartPr>
              <p14:xfrm>
                <a:off x="5743898" y="4418902"/>
                <a:ext cx="169560" cy="198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EFCD585-0C62-199C-3541-A1B473CF442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735258" y="4409902"/>
                  <a:ext cx="187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4D67B40-9681-F556-D9DB-5F181886A844}"/>
                    </a:ext>
                  </a:extLst>
                </p14:cNvPr>
                <p14:cNvContentPartPr/>
                <p14:nvPr/>
              </p14:nvContentPartPr>
              <p14:xfrm>
                <a:off x="5973218" y="4470382"/>
                <a:ext cx="103680" cy="1540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4D67B40-9681-F556-D9DB-5F181886A84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64578" y="4461382"/>
                  <a:ext cx="121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B075504-8571-3637-6563-5EF71181E71A}"/>
                    </a:ext>
                  </a:extLst>
                </p14:cNvPr>
                <p14:cNvContentPartPr/>
                <p14:nvPr/>
              </p14:nvContentPartPr>
              <p14:xfrm>
                <a:off x="6162938" y="4430422"/>
                <a:ext cx="293040" cy="1108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B075504-8571-3637-6563-5EF71181E71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54298" y="4421782"/>
                  <a:ext cx="310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82CBE1A-69E3-E81B-59FE-4516A60BDDF1}"/>
                    </a:ext>
                  </a:extLst>
                </p14:cNvPr>
                <p14:cNvContentPartPr/>
                <p14:nvPr/>
              </p14:nvContentPartPr>
              <p14:xfrm>
                <a:off x="6529418" y="4283542"/>
                <a:ext cx="86400" cy="220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82CBE1A-69E3-E81B-59FE-4516A60BDDF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20778" y="4274902"/>
                  <a:ext cx="104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47ACE22-7AD1-ACD1-5916-E4CB2917CBA8}"/>
                    </a:ext>
                  </a:extLst>
                </p14:cNvPr>
                <p14:cNvContentPartPr/>
                <p14:nvPr/>
              </p14:nvContentPartPr>
              <p14:xfrm>
                <a:off x="6676298" y="4378222"/>
                <a:ext cx="169560" cy="784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47ACE22-7AD1-ACD1-5916-E4CB2917CBA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667298" y="4369222"/>
                  <a:ext cx="187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995332D-C93F-754A-DF1A-D906AC07E031}"/>
                    </a:ext>
                  </a:extLst>
                </p14:cNvPr>
                <p14:cNvContentPartPr/>
                <p14:nvPr/>
              </p14:nvContentPartPr>
              <p14:xfrm>
                <a:off x="6889778" y="4369222"/>
                <a:ext cx="125640" cy="258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995332D-C93F-754A-DF1A-D906AC07E03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81138" y="4360582"/>
                  <a:ext cx="143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9050E96-A438-7339-2925-640BC6AE6338}"/>
                    </a:ext>
                  </a:extLst>
                </p14:cNvPr>
                <p14:cNvContentPartPr/>
                <p14:nvPr/>
              </p14:nvContentPartPr>
              <p14:xfrm>
                <a:off x="5807618" y="4597462"/>
                <a:ext cx="1288080" cy="174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9050E96-A438-7339-2925-640BC6AE633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98978" y="4588462"/>
                  <a:ext cx="1305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C3F5D0B-80EF-D5BC-C2DC-4A91D6FFD23A}"/>
                    </a:ext>
                  </a:extLst>
                </p14:cNvPr>
                <p14:cNvContentPartPr/>
                <p14:nvPr/>
              </p14:nvContentPartPr>
              <p14:xfrm>
                <a:off x="4110938" y="4651462"/>
                <a:ext cx="177120" cy="2001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C3F5D0B-80EF-D5BC-C2DC-4A91D6FFD23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01938" y="4642462"/>
                  <a:ext cx="194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EB8B889-8F0C-C0B2-F5E7-2A09411D7C00}"/>
                    </a:ext>
                  </a:extLst>
                </p14:cNvPr>
                <p14:cNvContentPartPr/>
                <p14:nvPr/>
              </p14:nvContentPartPr>
              <p14:xfrm>
                <a:off x="4240178" y="4644262"/>
                <a:ext cx="2880" cy="10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EB8B889-8F0C-C0B2-F5E7-2A09411D7C0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31178" y="4635262"/>
                  <a:ext cx="2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EA38418-F67B-0159-40BC-742ED5F3D141}"/>
                    </a:ext>
                  </a:extLst>
                </p14:cNvPr>
                <p14:cNvContentPartPr/>
                <p14:nvPr/>
              </p14:nvContentPartPr>
              <p14:xfrm>
                <a:off x="4327298" y="4701142"/>
                <a:ext cx="186120" cy="123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EA38418-F67B-0159-40BC-742ED5F3D14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18658" y="4692142"/>
                  <a:ext cx="203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896B029-07C8-1049-DD34-98805155324E}"/>
                    </a:ext>
                  </a:extLst>
                </p14:cNvPr>
                <p14:cNvContentPartPr/>
                <p14:nvPr/>
              </p14:nvContentPartPr>
              <p14:xfrm>
                <a:off x="4487138" y="4591342"/>
                <a:ext cx="85320" cy="189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896B029-07C8-1049-DD34-98805155324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478498" y="4582702"/>
                  <a:ext cx="102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F479FCA-EE48-DC83-D3B6-37DA395212ED}"/>
                    </a:ext>
                  </a:extLst>
                </p14:cNvPr>
                <p14:cNvContentPartPr/>
                <p14:nvPr/>
              </p14:nvContentPartPr>
              <p14:xfrm>
                <a:off x="4661378" y="4580182"/>
                <a:ext cx="208800" cy="1555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F479FCA-EE48-DC83-D3B6-37DA395212E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652378" y="4571182"/>
                  <a:ext cx="226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21230E3-6752-4A2B-1D61-376EB1196718}"/>
                    </a:ext>
                  </a:extLst>
                </p14:cNvPr>
                <p14:cNvContentPartPr/>
                <p14:nvPr/>
              </p14:nvContentPartPr>
              <p14:xfrm>
                <a:off x="4938218" y="4622302"/>
                <a:ext cx="86760" cy="1105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21230E3-6752-4A2B-1D61-376EB119671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929578" y="4613302"/>
                  <a:ext cx="104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EDE6FF8-2C0F-500A-35A1-D6D234F1B4E8}"/>
                    </a:ext>
                  </a:extLst>
                </p14:cNvPr>
                <p14:cNvContentPartPr/>
                <p14:nvPr/>
              </p14:nvContentPartPr>
              <p14:xfrm>
                <a:off x="5091578" y="4503502"/>
                <a:ext cx="198360" cy="2048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EDE6FF8-2C0F-500A-35A1-D6D234F1B4E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082578" y="4494502"/>
                  <a:ext cx="216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49195A1-02CA-A5FE-AC55-E9DF12E80BD0}"/>
                    </a:ext>
                  </a:extLst>
                </p14:cNvPr>
                <p14:cNvContentPartPr/>
                <p14:nvPr/>
              </p14:nvContentPartPr>
              <p14:xfrm>
                <a:off x="5248538" y="4462102"/>
                <a:ext cx="2880" cy="147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49195A1-02CA-A5FE-AC55-E9DF12E80BD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39538" y="4453102"/>
                  <a:ext cx="20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6B08AF4-C654-C12E-E46C-CDA02533C39B}"/>
                    </a:ext>
                  </a:extLst>
                </p14:cNvPr>
                <p14:cNvContentPartPr/>
                <p14:nvPr/>
              </p14:nvContentPartPr>
              <p14:xfrm>
                <a:off x="5328818" y="4612222"/>
                <a:ext cx="119160" cy="475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6B08AF4-C654-C12E-E46C-CDA02533C39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320178" y="4603222"/>
                  <a:ext cx="136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F632A07-16CA-A96D-F8F0-C9C36BC40F02}"/>
                    </a:ext>
                  </a:extLst>
                </p14:cNvPr>
                <p14:cNvContentPartPr/>
                <p14:nvPr/>
              </p14:nvContentPartPr>
              <p14:xfrm>
                <a:off x="4277978" y="4873222"/>
                <a:ext cx="703440" cy="1674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F632A07-16CA-A96D-F8F0-C9C36BC40F0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268978" y="4864582"/>
                  <a:ext cx="721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A8E55A8-0D0B-0EA6-4D39-CDBED25D473E}"/>
                    </a:ext>
                  </a:extLst>
                </p14:cNvPr>
                <p14:cNvContentPartPr/>
                <p14:nvPr/>
              </p14:nvContentPartPr>
              <p14:xfrm>
                <a:off x="1039418" y="5845942"/>
                <a:ext cx="277560" cy="1681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A8E55A8-0D0B-0EA6-4D39-CDBED25D473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0418" y="5836942"/>
                  <a:ext cx="295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0E1A9A2-6D2D-E06A-36EF-7FD4615683C9}"/>
                    </a:ext>
                  </a:extLst>
                </p14:cNvPr>
                <p14:cNvContentPartPr/>
                <p14:nvPr/>
              </p14:nvContentPartPr>
              <p14:xfrm>
                <a:off x="1374938" y="5879062"/>
                <a:ext cx="71280" cy="95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0E1A9A2-6D2D-E06A-36EF-7FD4615683C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66298" y="5870422"/>
                  <a:ext cx="88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3E22928-CB02-0DFA-BCAA-BB7B19847955}"/>
                    </a:ext>
                  </a:extLst>
                </p14:cNvPr>
                <p14:cNvContentPartPr/>
                <p14:nvPr/>
              </p14:nvContentPartPr>
              <p14:xfrm>
                <a:off x="1725218" y="5773582"/>
                <a:ext cx="75960" cy="189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3E22928-CB02-0DFA-BCAA-BB7B1984795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16578" y="5764942"/>
                  <a:ext cx="93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955FCB7-B149-CB3A-8F24-237470022080}"/>
                    </a:ext>
                  </a:extLst>
                </p14:cNvPr>
                <p14:cNvContentPartPr/>
                <p14:nvPr/>
              </p14:nvContentPartPr>
              <p14:xfrm>
                <a:off x="1654658" y="5741182"/>
                <a:ext cx="162000" cy="1173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955FCB7-B149-CB3A-8F24-23747002208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45658" y="5732182"/>
                  <a:ext cx="17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569D9F5-34C6-3E8E-8BBE-3F5CF66CB206}"/>
                    </a:ext>
                  </a:extLst>
                </p14:cNvPr>
                <p14:cNvContentPartPr/>
                <p14:nvPr/>
              </p14:nvContentPartPr>
              <p14:xfrm>
                <a:off x="1840778" y="5811742"/>
                <a:ext cx="308880" cy="1040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569D9F5-34C6-3E8E-8BBE-3F5CF66CB20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32138" y="5802742"/>
                  <a:ext cx="326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9FA0433-8E8F-DD4C-CE06-026C9823B0C2}"/>
                    </a:ext>
                  </a:extLst>
                </p14:cNvPr>
                <p14:cNvContentPartPr/>
                <p14:nvPr/>
              </p14:nvContentPartPr>
              <p14:xfrm>
                <a:off x="2094218" y="5728942"/>
                <a:ext cx="38160" cy="79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9FA0433-8E8F-DD4C-CE06-026C9823B0C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85218" y="5719942"/>
                  <a:ext cx="55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13B5FB3-6BB3-7111-F034-6706F3690648}"/>
                    </a:ext>
                  </a:extLst>
                </p14:cNvPr>
                <p14:cNvContentPartPr/>
                <p14:nvPr/>
              </p14:nvContentPartPr>
              <p14:xfrm>
                <a:off x="2202218" y="5749822"/>
                <a:ext cx="193680" cy="68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13B5FB3-6BB3-7111-F034-6706F369064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193218" y="5740822"/>
                  <a:ext cx="211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804A9FE-6C47-8BD3-9981-13F708290E59}"/>
                    </a:ext>
                  </a:extLst>
                </p14:cNvPr>
                <p14:cNvContentPartPr/>
                <p14:nvPr/>
              </p14:nvContentPartPr>
              <p14:xfrm>
                <a:off x="2507138" y="5732902"/>
                <a:ext cx="72720" cy="175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804A9FE-6C47-8BD3-9981-13F708290E5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498138" y="5724262"/>
                  <a:ext cx="90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25F88D1-FFFF-2817-FCA3-9204EBB8FE3E}"/>
                    </a:ext>
                  </a:extLst>
                </p14:cNvPr>
                <p14:cNvContentPartPr/>
                <p14:nvPr/>
              </p14:nvContentPartPr>
              <p14:xfrm>
                <a:off x="2631698" y="5694382"/>
                <a:ext cx="124560" cy="1008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25F88D1-FFFF-2817-FCA3-9204EBB8FE3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623058" y="5685382"/>
                  <a:ext cx="142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211D20A-9D81-006F-EFBD-1502BF40209B}"/>
                    </a:ext>
                  </a:extLst>
                </p14:cNvPr>
                <p14:cNvContentPartPr/>
                <p14:nvPr/>
              </p14:nvContentPartPr>
              <p14:xfrm>
                <a:off x="2753018" y="5667382"/>
                <a:ext cx="101160" cy="109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211D20A-9D81-006F-EFBD-1502BF40209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44018" y="5658382"/>
                  <a:ext cx="11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BD765B6-4473-9AA8-EC04-6263ADB43CED}"/>
                    </a:ext>
                  </a:extLst>
                </p14:cNvPr>
                <p14:cNvContentPartPr/>
                <p14:nvPr/>
              </p14:nvContentPartPr>
              <p14:xfrm>
                <a:off x="2927978" y="5636782"/>
                <a:ext cx="56520" cy="2732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BD765B6-4473-9AA8-EC04-6263ADB43CE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18978" y="5628142"/>
                  <a:ext cx="74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2211F00-06F9-F900-C269-65E167904F90}"/>
                    </a:ext>
                  </a:extLst>
                </p14:cNvPr>
                <p14:cNvContentPartPr/>
                <p14:nvPr/>
              </p14:nvContentPartPr>
              <p14:xfrm>
                <a:off x="3012218" y="5622742"/>
                <a:ext cx="61200" cy="99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2211F00-06F9-F900-C269-65E167904F9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03218" y="5614102"/>
                  <a:ext cx="78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B725FC3-CECB-529C-5F2E-71444C813A16}"/>
                    </a:ext>
                  </a:extLst>
                </p14:cNvPr>
                <p14:cNvContentPartPr/>
                <p14:nvPr/>
              </p14:nvContentPartPr>
              <p14:xfrm>
                <a:off x="3089978" y="5505742"/>
                <a:ext cx="285120" cy="1674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B725FC3-CECB-529C-5F2E-71444C813A1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81338" y="5496742"/>
                  <a:ext cx="302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B02B76F-A4D9-B8B9-E142-0BAA25707446}"/>
                    </a:ext>
                  </a:extLst>
                </p14:cNvPr>
                <p14:cNvContentPartPr/>
                <p14:nvPr/>
              </p14:nvContentPartPr>
              <p14:xfrm>
                <a:off x="3329378" y="5497462"/>
                <a:ext cx="22680" cy="13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B02B76F-A4D9-B8B9-E142-0BAA2570744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320738" y="5488822"/>
                  <a:ext cx="40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A63D00C6-E32E-5853-C8D1-91EAC6BF153E}"/>
                    </a:ext>
                  </a:extLst>
                </p14:cNvPr>
                <p14:cNvContentPartPr/>
                <p14:nvPr/>
              </p14:nvContentPartPr>
              <p14:xfrm>
                <a:off x="3433778" y="5535622"/>
                <a:ext cx="57240" cy="133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A63D00C6-E32E-5853-C8D1-91EAC6BF153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425138" y="5526982"/>
                  <a:ext cx="74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2541557-07B5-FE27-CC68-8478757638A6}"/>
                    </a:ext>
                  </a:extLst>
                </p14:cNvPr>
                <p14:cNvContentPartPr/>
                <p14:nvPr/>
              </p14:nvContentPartPr>
              <p14:xfrm>
                <a:off x="3767498" y="5358502"/>
                <a:ext cx="311400" cy="402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2541557-07B5-FE27-CC68-8478757638A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58858" y="5349862"/>
                  <a:ext cx="329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17FAFDB-F58F-9A19-3D54-4AD42F8F781B}"/>
                    </a:ext>
                  </a:extLst>
                </p14:cNvPr>
                <p14:cNvContentPartPr/>
                <p14:nvPr/>
              </p14:nvContentPartPr>
              <p14:xfrm>
                <a:off x="3935258" y="5293342"/>
                <a:ext cx="6120" cy="14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17FAFDB-F58F-9A19-3D54-4AD42F8F781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926258" y="5284342"/>
                  <a:ext cx="2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B55BB51-6EF3-EF70-A5DA-DE6BD3B01575}"/>
                    </a:ext>
                  </a:extLst>
                </p14:cNvPr>
                <p14:cNvContentPartPr/>
                <p14:nvPr/>
              </p14:nvContentPartPr>
              <p14:xfrm>
                <a:off x="4270058" y="5380462"/>
                <a:ext cx="200880" cy="1616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B55BB51-6EF3-EF70-A5DA-DE6BD3B0157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261418" y="5371822"/>
                  <a:ext cx="218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0630947-73E6-1AB8-6726-9CB2FCA0AB2D}"/>
                    </a:ext>
                  </a:extLst>
                </p14:cNvPr>
                <p14:cNvContentPartPr/>
                <p14:nvPr/>
              </p14:nvContentPartPr>
              <p14:xfrm>
                <a:off x="4639058" y="5372182"/>
                <a:ext cx="311400" cy="1227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0630947-73E6-1AB8-6726-9CB2FCA0AB2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630058" y="5363542"/>
                  <a:ext cx="329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24F4881-200D-4B7E-062B-0E25104C2BD7}"/>
                    </a:ext>
                  </a:extLst>
                </p14:cNvPr>
                <p14:cNvContentPartPr/>
                <p14:nvPr/>
              </p14:nvContentPartPr>
              <p14:xfrm>
                <a:off x="4926338" y="5319262"/>
                <a:ext cx="31320" cy="198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24F4881-200D-4B7E-062B-0E25104C2B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917698" y="5310262"/>
                  <a:ext cx="48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C54019C-55FA-553F-7201-0ADCE952256F}"/>
                    </a:ext>
                  </a:extLst>
                </p14:cNvPr>
                <p14:cNvContentPartPr/>
                <p14:nvPr/>
              </p14:nvContentPartPr>
              <p14:xfrm>
                <a:off x="4994738" y="5364262"/>
                <a:ext cx="239040" cy="59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C54019C-55FA-553F-7201-0ADCE952256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986098" y="5355262"/>
                  <a:ext cx="256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9E53C9F-FC53-FB51-A331-80D5B6585039}"/>
                    </a:ext>
                  </a:extLst>
                </p14:cNvPr>
                <p14:cNvContentPartPr/>
                <p14:nvPr/>
              </p14:nvContentPartPr>
              <p14:xfrm>
                <a:off x="5464178" y="5318542"/>
                <a:ext cx="183960" cy="2527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9E53C9F-FC53-FB51-A331-80D5B658503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55178" y="5309902"/>
                  <a:ext cx="201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7FFC2B1-CC0C-F88A-AC43-4504DB9F3700}"/>
                    </a:ext>
                  </a:extLst>
                </p14:cNvPr>
                <p14:cNvContentPartPr/>
                <p14:nvPr/>
              </p14:nvContentPartPr>
              <p14:xfrm>
                <a:off x="5696018" y="5195782"/>
                <a:ext cx="230760" cy="2599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7FFC2B1-CC0C-F88A-AC43-4504DB9F370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687378" y="5187142"/>
                  <a:ext cx="248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1B93F46-85D5-D98F-15B5-067EF07AF1D8}"/>
                    </a:ext>
                  </a:extLst>
                </p14:cNvPr>
                <p14:cNvContentPartPr/>
                <p14:nvPr/>
              </p14:nvContentPartPr>
              <p14:xfrm>
                <a:off x="6016778" y="5252302"/>
                <a:ext cx="206280" cy="918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1B93F46-85D5-D98F-15B5-067EF07AF1D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07778" y="5243302"/>
                  <a:ext cx="223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A087C29-4D52-1069-FD77-F636E4FEB1EC}"/>
                    </a:ext>
                  </a:extLst>
                </p14:cNvPr>
                <p14:cNvContentPartPr/>
                <p14:nvPr/>
              </p14:nvContentPartPr>
              <p14:xfrm>
                <a:off x="6502058" y="5087782"/>
                <a:ext cx="291600" cy="1825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A087C29-4D52-1069-FD77-F636E4FEB1E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93418" y="5078782"/>
                  <a:ext cx="309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37C72F3-FF56-C25E-E526-A0BE6C743028}"/>
                    </a:ext>
                  </a:extLst>
                </p14:cNvPr>
                <p14:cNvContentPartPr/>
                <p14:nvPr/>
              </p14:nvContentPartPr>
              <p14:xfrm>
                <a:off x="6793298" y="5085982"/>
                <a:ext cx="190080" cy="131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37C72F3-FF56-C25E-E526-A0BE6C74302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84658" y="5076982"/>
                  <a:ext cx="207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34DF736-959D-1F9A-0893-CEFBDFD986DB}"/>
                    </a:ext>
                  </a:extLst>
                </p14:cNvPr>
                <p14:cNvContentPartPr/>
                <p14:nvPr/>
              </p14:nvContentPartPr>
              <p14:xfrm>
                <a:off x="7013978" y="5067982"/>
                <a:ext cx="70920" cy="1267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34DF736-959D-1F9A-0893-CEFBDFD986D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05338" y="5058982"/>
                  <a:ext cx="8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304B381-CC1C-4BFD-D9B4-8A4B465958DE}"/>
                    </a:ext>
                  </a:extLst>
                </p14:cNvPr>
                <p14:cNvContentPartPr/>
                <p14:nvPr/>
              </p14:nvContentPartPr>
              <p14:xfrm>
                <a:off x="7174178" y="4981942"/>
                <a:ext cx="281520" cy="1760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304B381-CC1C-4BFD-D9B4-8A4B465958D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65178" y="4973302"/>
                  <a:ext cx="299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FF923E9-03CE-440D-126D-3BE85F9486B2}"/>
                    </a:ext>
                  </a:extLst>
                </p14:cNvPr>
                <p14:cNvContentPartPr/>
                <p14:nvPr/>
              </p14:nvContentPartPr>
              <p14:xfrm>
                <a:off x="7399538" y="4925782"/>
                <a:ext cx="74520" cy="597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FF923E9-03CE-440D-126D-3BE85F9486B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90538" y="4917142"/>
                  <a:ext cx="92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6278393-623D-A760-B6E7-8A3943F45C24}"/>
                    </a:ext>
                  </a:extLst>
                </p14:cNvPr>
                <p14:cNvContentPartPr/>
                <p14:nvPr/>
              </p14:nvContentPartPr>
              <p14:xfrm>
                <a:off x="7462538" y="4880782"/>
                <a:ext cx="100800" cy="1893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6278393-623D-A760-B6E7-8A3943F45C2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53898" y="4872142"/>
                  <a:ext cx="118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E92A2A5-73D1-C781-7A6B-AED5D66356E0}"/>
                    </a:ext>
                  </a:extLst>
                </p14:cNvPr>
                <p14:cNvContentPartPr/>
                <p14:nvPr/>
              </p14:nvContentPartPr>
              <p14:xfrm>
                <a:off x="4264298" y="5884822"/>
                <a:ext cx="500400" cy="1843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E92A2A5-73D1-C781-7A6B-AED5D66356E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55658" y="5875822"/>
                  <a:ext cx="518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87B13D1-33FF-B354-26C1-3495296D9C00}"/>
                    </a:ext>
                  </a:extLst>
                </p14:cNvPr>
                <p14:cNvContentPartPr/>
                <p14:nvPr/>
              </p14:nvContentPartPr>
              <p14:xfrm>
                <a:off x="4735538" y="5787262"/>
                <a:ext cx="3960" cy="11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87B13D1-33FF-B354-26C1-3495296D9C0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726538" y="5778262"/>
                  <a:ext cx="21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8779986-7032-2507-F281-6373402B7325}"/>
                    </a:ext>
                  </a:extLst>
                </p14:cNvPr>
                <p14:cNvContentPartPr/>
                <p14:nvPr/>
              </p14:nvContentPartPr>
              <p14:xfrm>
                <a:off x="4801418" y="5823262"/>
                <a:ext cx="114120" cy="1432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8779986-7032-2507-F281-6373402B732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792418" y="5814262"/>
                  <a:ext cx="131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A09CECC-2A3E-1CE0-EFA2-16E3B6E0E78F}"/>
                    </a:ext>
                  </a:extLst>
                </p14:cNvPr>
                <p14:cNvContentPartPr/>
                <p14:nvPr/>
              </p14:nvContentPartPr>
              <p14:xfrm>
                <a:off x="4961258" y="5717062"/>
                <a:ext cx="182160" cy="2120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A09CECC-2A3E-1CE0-EFA2-16E3B6E0E7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952258" y="5708422"/>
                  <a:ext cx="199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18852BC-3467-FB94-8C56-446F0659BE56}"/>
                    </a:ext>
                  </a:extLst>
                </p14:cNvPr>
                <p14:cNvContentPartPr/>
                <p14:nvPr/>
              </p14:nvContentPartPr>
              <p14:xfrm>
                <a:off x="5204978" y="5777902"/>
                <a:ext cx="137160" cy="1029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18852BC-3467-FB94-8C56-446F0659BE5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96338" y="5768902"/>
                  <a:ext cx="154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3E25402-C947-D78A-77FE-4F1762C7FB76}"/>
                    </a:ext>
                  </a:extLst>
                </p14:cNvPr>
                <p14:cNvContentPartPr/>
                <p14:nvPr/>
              </p14:nvContentPartPr>
              <p14:xfrm>
                <a:off x="5660738" y="5704102"/>
                <a:ext cx="30960" cy="174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3E25402-C947-D78A-77FE-4F1762C7FB7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651738" y="5695102"/>
                  <a:ext cx="48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FF54F52-013F-ECB7-4C4F-79272FFFCD5F}"/>
                    </a:ext>
                  </a:extLst>
                </p14:cNvPr>
                <p14:cNvContentPartPr/>
                <p14:nvPr/>
              </p14:nvContentPartPr>
              <p14:xfrm>
                <a:off x="5573978" y="5692582"/>
                <a:ext cx="290520" cy="1749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FF54F52-013F-ECB7-4C4F-79272FFFCD5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565338" y="5683942"/>
                  <a:ext cx="308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84649C9-8CBB-828A-057A-63213FF870B9}"/>
                    </a:ext>
                  </a:extLst>
                </p14:cNvPr>
                <p14:cNvContentPartPr/>
                <p14:nvPr/>
              </p14:nvContentPartPr>
              <p14:xfrm>
                <a:off x="5872778" y="5588542"/>
                <a:ext cx="150120" cy="272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84649C9-8CBB-828A-057A-63213FF870B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863778" y="5579542"/>
                  <a:ext cx="167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FEC74F7-C917-049E-152C-131F1E1E652A}"/>
                    </a:ext>
                  </a:extLst>
                </p14:cNvPr>
                <p14:cNvContentPartPr/>
                <p14:nvPr/>
              </p14:nvContentPartPr>
              <p14:xfrm>
                <a:off x="6173018" y="5689702"/>
                <a:ext cx="289440" cy="1040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FEC74F7-C917-049E-152C-131F1E1E652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64378" y="5680702"/>
                  <a:ext cx="307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BC4A489-7B47-3B97-29F1-0A925CFC3285}"/>
                    </a:ext>
                  </a:extLst>
                </p14:cNvPr>
                <p14:cNvContentPartPr/>
                <p14:nvPr/>
              </p14:nvContentPartPr>
              <p14:xfrm>
                <a:off x="6515738" y="5538142"/>
                <a:ext cx="100800" cy="164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BC4A489-7B47-3B97-29F1-0A925CFC328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506738" y="5529142"/>
                  <a:ext cx="11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61806A8-B986-0FA0-2FF3-CEB95FD5FA03}"/>
                    </a:ext>
                  </a:extLst>
                </p14:cNvPr>
                <p14:cNvContentPartPr/>
                <p14:nvPr/>
              </p14:nvContentPartPr>
              <p14:xfrm>
                <a:off x="6821738" y="5517622"/>
                <a:ext cx="16200" cy="1656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61806A8-B986-0FA0-2FF3-CEB95FD5FA0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812738" y="5508982"/>
                  <a:ext cx="33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BA47186-E8D3-88CB-7E97-0B952CE0B36C}"/>
                    </a:ext>
                  </a:extLst>
                </p14:cNvPr>
                <p14:cNvContentPartPr/>
                <p14:nvPr/>
              </p14:nvContentPartPr>
              <p14:xfrm>
                <a:off x="6734258" y="5489542"/>
                <a:ext cx="155160" cy="2160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BA47186-E8D3-88CB-7E97-0B952CE0B36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725618" y="5480542"/>
                  <a:ext cx="172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97ABEAC-E4DE-3A3C-7352-748194665573}"/>
                    </a:ext>
                  </a:extLst>
                </p14:cNvPr>
                <p14:cNvContentPartPr/>
                <p14:nvPr/>
              </p14:nvContentPartPr>
              <p14:xfrm>
                <a:off x="6976178" y="5417542"/>
                <a:ext cx="106560" cy="215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97ABEAC-E4DE-3A3C-7352-74819466557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67178" y="5408902"/>
                  <a:ext cx="124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6DA8BBD-15AB-AD61-C734-F71ABD043FDE}"/>
                    </a:ext>
                  </a:extLst>
                </p14:cNvPr>
                <p14:cNvContentPartPr/>
                <p14:nvPr/>
              </p14:nvContentPartPr>
              <p14:xfrm>
                <a:off x="7254098" y="5405662"/>
                <a:ext cx="46440" cy="2066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6DA8BBD-15AB-AD61-C734-F71ABD043FD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245098" y="5397022"/>
                  <a:ext cx="64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6BE0ACF-5225-509C-4C87-6BAF7B15006E}"/>
                    </a:ext>
                  </a:extLst>
                </p14:cNvPr>
                <p14:cNvContentPartPr/>
                <p14:nvPr/>
              </p14:nvContentPartPr>
              <p14:xfrm>
                <a:off x="7181738" y="5363542"/>
                <a:ext cx="204840" cy="1378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6BE0ACF-5225-509C-4C87-6BAF7B15006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72738" y="5354542"/>
                  <a:ext cx="222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838B76A-F259-1FCE-B238-2119A0CA3347}"/>
                    </a:ext>
                  </a:extLst>
                </p14:cNvPr>
                <p14:cNvContentPartPr/>
                <p14:nvPr/>
              </p14:nvContentPartPr>
              <p14:xfrm>
                <a:off x="6213338" y="6097222"/>
                <a:ext cx="243720" cy="1173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838B76A-F259-1FCE-B238-2119A0CA33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04338" y="6088222"/>
                  <a:ext cx="261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29ADB4C-F75E-72C5-FD44-B130C29367DF}"/>
                    </a:ext>
                  </a:extLst>
                </p14:cNvPr>
                <p14:cNvContentPartPr/>
                <p14:nvPr/>
              </p14:nvContentPartPr>
              <p14:xfrm>
                <a:off x="6393338" y="6003262"/>
                <a:ext cx="5040" cy="72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29ADB4C-F75E-72C5-FD44-B130C29367D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84698" y="5994622"/>
                  <a:ext cx="22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3BDCFD4-A4DF-140A-F17B-DFEE89D98DB8}"/>
                    </a:ext>
                  </a:extLst>
                </p14:cNvPr>
                <p14:cNvContentPartPr/>
                <p14:nvPr/>
              </p14:nvContentPartPr>
              <p14:xfrm>
                <a:off x="6661178" y="5977342"/>
                <a:ext cx="250200" cy="2829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3BDCFD4-A4DF-140A-F17B-DFEE89D98DB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652178" y="5968702"/>
                  <a:ext cx="267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FDCB4D0-1527-DE08-5177-284E19EC569A}"/>
                    </a:ext>
                  </a:extLst>
                </p14:cNvPr>
                <p14:cNvContentPartPr/>
                <p14:nvPr/>
              </p14:nvContentPartPr>
              <p14:xfrm>
                <a:off x="6622298" y="5882662"/>
                <a:ext cx="220320" cy="680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FDCB4D0-1527-DE08-5177-284E19EC569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613658" y="5873662"/>
                  <a:ext cx="237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0403300-21DE-6247-FD3B-326FF0CDF10A}"/>
                    </a:ext>
                  </a:extLst>
                </p14:cNvPr>
                <p14:cNvContentPartPr/>
                <p14:nvPr/>
              </p14:nvContentPartPr>
              <p14:xfrm>
                <a:off x="6892658" y="5816062"/>
                <a:ext cx="247680" cy="3272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0403300-21DE-6247-FD3B-326FF0CDF10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84018" y="5807062"/>
                  <a:ext cx="265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8993FA3-6BA1-9451-FCC1-5C5672FC44A8}"/>
                    </a:ext>
                  </a:extLst>
                </p14:cNvPr>
                <p14:cNvContentPartPr/>
                <p14:nvPr/>
              </p14:nvContentPartPr>
              <p14:xfrm>
                <a:off x="7132778" y="5926942"/>
                <a:ext cx="279000" cy="1159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8993FA3-6BA1-9451-FCC1-5C5672FC44A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123778" y="5918302"/>
                  <a:ext cx="296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215FE73-6494-C020-5015-2DBDD768DAD5}"/>
                    </a:ext>
                  </a:extLst>
                </p14:cNvPr>
                <p14:cNvContentPartPr/>
                <p14:nvPr/>
              </p14:nvContentPartPr>
              <p14:xfrm>
                <a:off x="7485938" y="5752342"/>
                <a:ext cx="96840" cy="190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215FE73-6494-C020-5015-2DBDD768DAD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476938" y="5743702"/>
                  <a:ext cx="114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14575C6-958E-45FD-351F-7048E0B0D115}"/>
                    </a:ext>
                  </a:extLst>
                </p14:cNvPr>
                <p14:cNvContentPartPr/>
                <p14:nvPr/>
              </p14:nvContentPartPr>
              <p14:xfrm>
                <a:off x="6679178" y="6095782"/>
                <a:ext cx="881280" cy="2746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14575C6-958E-45FD-351F-7048E0B0D11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670538" y="6086782"/>
                  <a:ext cx="898920" cy="29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78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dirty="0"/>
              <a:t>Das Bruttoinlandsprodukt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„Marktwert“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Um die verschiedensten Güter zusammenfassen zu können gehen sie zu ihren Marktpreisen bewertet in das BIP ein.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Einige Güter für die es keine Marktpreise gibt werden mit den Kosten ihrer Erstellung bewertet.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Staatliche Dienstleistungen werden über die Löhne der Beamten und Angestellten erfasst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„aller“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Selbstgenutztes Wohneigentum fließt im Umfang einer entsprechenden (geschätzten) Marktmiete in das BIP ein.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Nicht alle Transaktionen statistisch erfassbar (z. B. Schwarzarbeit, Erziehungsleistung von Eltern, ehrenamtliche Tätigkeit)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3660E68-BB62-72B2-760D-E38922C6DE4F}"/>
                  </a:ext>
                </a:extLst>
              </p14:cNvPr>
              <p14:cNvContentPartPr/>
              <p14:nvPr/>
            </p14:nvContentPartPr>
            <p14:xfrm>
              <a:off x="710738" y="1371502"/>
              <a:ext cx="1006560" cy="23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3660E68-BB62-72B2-760D-E38922C6DE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98" y="1362502"/>
                <a:ext cx="1024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8568594-979E-5361-505C-E17FA87A7DD9}"/>
                  </a:ext>
                </a:extLst>
              </p14:cNvPr>
              <p14:cNvContentPartPr/>
              <p14:nvPr/>
            </p14:nvContentPartPr>
            <p14:xfrm>
              <a:off x="7444538" y="2352862"/>
              <a:ext cx="1002240" cy="525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8568594-979E-5361-505C-E17FA87A7D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35898" y="2343862"/>
                <a:ext cx="10198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52E13C4-9FDB-ECDE-76FE-00043988D824}"/>
                  </a:ext>
                </a:extLst>
              </p14:cNvPr>
              <p14:cNvContentPartPr/>
              <p14:nvPr/>
            </p14:nvContentPartPr>
            <p14:xfrm>
              <a:off x="819458" y="2701702"/>
              <a:ext cx="2340720" cy="910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52E13C4-9FDB-ECDE-76FE-00043988D8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0458" y="2692702"/>
                <a:ext cx="2358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6D95106-9E54-20EC-BAD3-3A835E4056B7}"/>
                  </a:ext>
                </a:extLst>
              </p14:cNvPr>
              <p14:cNvContentPartPr/>
              <p14:nvPr/>
            </p14:nvContentPartPr>
            <p14:xfrm>
              <a:off x="5819138" y="3017062"/>
              <a:ext cx="2426040" cy="982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6D95106-9E54-20EC-BAD3-3A835E4056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0138" y="3008062"/>
                <a:ext cx="2443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E40CB67-A1C5-F451-1296-C44D49BCAC7C}"/>
                  </a:ext>
                </a:extLst>
              </p14:cNvPr>
              <p14:cNvContentPartPr/>
              <p14:nvPr/>
            </p14:nvContentPartPr>
            <p14:xfrm>
              <a:off x="837098" y="3463822"/>
              <a:ext cx="2120040" cy="594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E40CB67-A1C5-F451-1296-C44D49BCAC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8458" y="3454822"/>
                <a:ext cx="21376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747DE99-731D-F70E-B1F4-EF8C78A0401A}"/>
                  </a:ext>
                </a:extLst>
              </p14:cNvPr>
              <p14:cNvContentPartPr/>
              <p14:nvPr/>
            </p14:nvContentPartPr>
            <p14:xfrm>
              <a:off x="384938" y="4052782"/>
              <a:ext cx="697320" cy="608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747DE99-731D-F70E-B1F4-EF8C78A0401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5938" y="4044142"/>
                <a:ext cx="714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6AB6362-9691-FDDB-DFFC-0F2518F89A8A}"/>
                  </a:ext>
                </a:extLst>
              </p14:cNvPr>
              <p14:cNvContentPartPr/>
              <p14:nvPr/>
            </p14:nvContentPartPr>
            <p14:xfrm>
              <a:off x="3680378" y="4531222"/>
              <a:ext cx="3984120" cy="2966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6AB6362-9691-FDDB-DFFC-0F2518F89A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71378" y="4522582"/>
                <a:ext cx="400176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C57B7D5-A74A-EC0C-3341-4E4C5C7B444E}"/>
                  </a:ext>
                </a:extLst>
              </p14:cNvPr>
              <p14:cNvContentPartPr/>
              <p14:nvPr/>
            </p14:nvContentPartPr>
            <p14:xfrm>
              <a:off x="5876738" y="4946662"/>
              <a:ext cx="2523960" cy="759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C57B7D5-A74A-EC0C-3341-4E4C5C7B44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68098" y="4938022"/>
                <a:ext cx="254160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23CF639-1F57-1A23-3FD9-00EFE9E2ECB2}"/>
              </a:ext>
            </a:extLst>
          </p:cNvPr>
          <p:cNvGrpSpPr/>
          <p:nvPr/>
        </p:nvGrpSpPr>
        <p:grpSpPr>
          <a:xfrm>
            <a:off x="7582778" y="2159182"/>
            <a:ext cx="4390200" cy="2476080"/>
            <a:chOff x="7582778" y="2159182"/>
            <a:chExt cx="4390200" cy="247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C5F0762-71D7-7631-698B-8D8CF5440F01}"/>
                    </a:ext>
                  </a:extLst>
                </p14:cNvPr>
                <p14:cNvContentPartPr/>
                <p14:nvPr/>
              </p14:nvContentPartPr>
              <p14:xfrm>
                <a:off x="7582778" y="4181302"/>
                <a:ext cx="338040" cy="453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C5F0762-71D7-7631-698B-8D8CF5440F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73778" y="4172662"/>
                  <a:ext cx="355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2D3C963-A38F-06FF-40DC-7E0264A2D6DC}"/>
                    </a:ext>
                  </a:extLst>
                </p14:cNvPr>
                <p14:cNvContentPartPr/>
                <p14:nvPr/>
              </p14:nvContentPartPr>
              <p14:xfrm>
                <a:off x="8066618" y="3903382"/>
                <a:ext cx="72000" cy="234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2D3C963-A38F-06FF-40DC-7E0264A2D6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57978" y="3894742"/>
                  <a:ext cx="89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716DA73-01C8-FB9B-C70D-64AEEF1D23E5}"/>
                    </a:ext>
                  </a:extLst>
                </p14:cNvPr>
                <p14:cNvContentPartPr/>
                <p14:nvPr/>
              </p14:nvContentPartPr>
              <p14:xfrm>
                <a:off x="8173898" y="3828862"/>
                <a:ext cx="121320" cy="160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716DA73-01C8-FB9B-C70D-64AEEF1D23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64898" y="3820222"/>
                  <a:ext cx="138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5F1E4E4-D3E3-89EE-FA66-38ECD298028F}"/>
                    </a:ext>
                  </a:extLst>
                </p14:cNvPr>
                <p14:cNvContentPartPr/>
                <p14:nvPr/>
              </p14:nvContentPartPr>
              <p14:xfrm>
                <a:off x="8359658" y="3651382"/>
                <a:ext cx="182880" cy="213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5F1E4E4-D3E3-89EE-FA66-38ECD29802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51018" y="3642742"/>
                  <a:ext cx="200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2943375-24DA-3917-5C6E-4A5BAD979B4F}"/>
                    </a:ext>
                  </a:extLst>
                </p14:cNvPr>
                <p14:cNvContentPartPr/>
                <p14:nvPr/>
              </p14:nvContentPartPr>
              <p14:xfrm>
                <a:off x="8558738" y="3488302"/>
                <a:ext cx="119160" cy="251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2943375-24DA-3917-5C6E-4A5BAD979B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50098" y="3479662"/>
                  <a:ext cx="1368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31231BB-147B-7A96-9E7B-A234B727A55B}"/>
                    </a:ext>
                  </a:extLst>
                </p14:cNvPr>
                <p14:cNvContentPartPr/>
                <p14:nvPr/>
              </p14:nvContentPartPr>
              <p14:xfrm>
                <a:off x="8799218" y="3434662"/>
                <a:ext cx="23040" cy="168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31231BB-147B-7A96-9E7B-A234B727A5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90578" y="3426022"/>
                  <a:ext cx="40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AE44812-BE06-8F09-696D-03FF04A1C717}"/>
                    </a:ext>
                  </a:extLst>
                </p14:cNvPr>
                <p14:cNvContentPartPr/>
                <p14:nvPr/>
              </p14:nvContentPartPr>
              <p14:xfrm>
                <a:off x="8672498" y="3401902"/>
                <a:ext cx="270000" cy="172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AE44812-BE06-8F09-696D-03FF04A1C71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63498" y="3393262"/>
                  <a:ext cx="287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1D4A2CE-45EB-05CE-584E-F762A3A49344}"/>
                    </a:ext>
                  </a:extLst>
                </p14:cNvPr>
                <p14:cNvContentPartPr/>
                <p14:nvPr/>
              </p14:nvContentPartPr>
              <p14:xfrm>
                <a:off x="9114938" y="3234862"/>
                <a:ext cx="155880" cy="200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1D4A2CE-45EB-05CE-584E-F762A3A493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06298" y="3225862"/>
                  <a:ext cx="173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8039565-04EB-19AB-C61C-3AC76AB4A499}"/>
                    </a:ext>
                  </a:extLst>
                </p14:cNvPr>
                <p14:cNvContentPartPr/>
                <p14:nvPr/>
              </p14:nvContentPartPr>
              <p14:xfrm>
                <a:off x="9300338" y="3180502"/>
                <a:ext cx="199440" cy="129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8039565-04EB-19AB-C61C-3AC76AB4A49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91698" y="3171502"/>
                  <a:ext cx="217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B6104C6-C9F8-5664-3196-435B6B12F534}"/>
                    </a:ext>
                  </a:extLst>
                </p14:cNvPr>
                <p14:cNvContentPartPr/>
                <p14:nvPr/>
              </p14:nvContentPartPr>
              <p14:xfrm>
                <a:off x="9621098" y="3062782"/>
                <a:ext cx="162360" cy="266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B6104C6-C9F8-5664-3196-435B6B12F53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12458" y="3054142"/>
                  <a:ext cx="180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EE9353E-085C-0748-ECA9-ACAAB925F102}"/>
                    </a:ext>
                  </a:extLst>
                </p14:cNvPr>
                <p14:cNvContentPartPr/>
                <p14:nvPr/>
              </p14:nvContentPartPr>
              <p14:xfrm>
                <a:off x="9808298" y="3009502"/>
                <a:ext cx="117000" cy="106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EE9353E-085C-0748-ECA9-ACAAB925F10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99298" y="3000862"/>
                  <a:ext cx="134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B1F73BB-89D3-0482-FE5D-BE5B85AA14DF}"/>
                    </a:ext>
                  </a:extLst>
                </p14:cNvPr>
                <p14:cNvContentPartPr/>
                <p14:nvPr/>
              </p14:nvContentPartPr>
              <p14:xfrm>
                <a:off x="9942218" y="2724382"/>
                <a:ext cx="756360" cy="336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B1F73BB-89D3-0482-FE5D-BE5B85AA14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33218" y="2715742"/>
                  <a:ext cx="774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AED71F8-93FF-2A26-94C5-ED3117351E4C}"/>
                    </a:ext>
                  </a:extLst>
                </p14:cNvPr>
                <p14:cNvContentPartPr/>
                <p14:nvPr/>
              </p14:nvContentPartPr>
              <p14:xfrm>
                <a:off x="10699298" y="2559862"/>
                <a:ext cx="96120" cy="213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AED71F8-93FF-2A26-94C5-ED3117351E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90658" y="2550862"/>
                  <a:ext cx="113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B1CFF33-5BB0-E223-1148-7F6F03F8BEBF}"/>
                    </a:ext>
                  </a:extLst>
                </p14:cNvPr>
                <p14:cNvContentPartPr/>
                <p14:nvPr/>
              </p14:nvContentPartPr>
              <p14:xfrm>
                <a:off x="10683818" y="2573542"/>
                <a:ext cx="258480" cy="120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B1CFF33-5BB0-E223-1148-7F6F03F8BE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74818" y="2564902"/>
                  <a:ext cx="276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C5C6C4D-181A-BA48-B892-85E24C5207FE}"/>
                    </a:ext>
                  </a:extLst>
                </p14:cNvPr>
                <p14:cNvContentPartPr/>
                <p14:nvPr/>
              </p14:nvContentPartPr>
              <p14:xfrm>
                <a:off x="10998818" y="2425942"/>
                <a:ext cx="149040" cy="207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C5C6C4D-181A-BA48-B892-85E24C5207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90178" y="2417302"/>
                  <a:ext cx="166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459E91B-8C4A-24BC-05FE-33FF535D9572}"/>
                    </a:ext>
                  </a:extLst>
                </p14:cNvPr>
                <p14:cNvContentPartPr/>
                <p14:nvPr/>
              </p14:nvContentPartPr>
              <p14:xfrm>
                <a:off x="11173058" y="2308222"/>
                <a:ext cx="302400" cy="274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459E91B-8C4A-24BC-05FE-33FF535D95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64418" y="2299582"/>
                  <a:ext cx="320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44E3A44-A9D7-D48F-B473-8FB6539E75B1}"/>
                    </a:ext>
                  </a:extLst>
                </p14:cNvPr>
                <p14:cNvContentPartPr/>
                <p14:nvPr/>
              </p14:nvContentPartPr>
              <p14:xfrm>
                <a:off x="11477618" y="2254942"/>
                <a:ext cx="187200" cy="164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44E3A44-A9D7-D48F-B473-8FB6539E75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68618" y="2245942"/>
                  <a:ext cx="204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25CAF27-83FB-19C3-A032-2AC9027FB872}"/>
                    </a:ext>
                  </a:extLst>
                </p14:cNvPr>
                <p14:cNvContentPartPr/>
                <p14:nvPr/>
              </p14:nvContentPartPr>
              <p14:xfrm>
                <a:off x="11529818" y="2160982"/>
                <a:ext cx="21960" cy="16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25CAF27-83FB-19C3-A032-2AC9027FB8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521178" y="2151982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9DE1495-C247-0688-C538-9B5D411256FF}"/>
                    </a:ext>
                  </a:extLst>
                </p14:cNvPr>
                <p14:cNvContentPartPr/>
                <p14:nvPr/>
              </p14:nvContentPartPr>
              <p14:xfrm>
                <a:off x="11643578" y="2159182"/>
                <a:ext cx="273960" cy="165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9DE1495-C247-0688-C538-9B5D411256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34578" y="2150542"/>
                  <a:ext cx="291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90503EA-B6B3-9D39-C9BB-FB291162FC7D}"/>
                    </a:ext>
                  </a:extLst>
                </p14:cNvPr>
                <p14:cNvContentPartPr/>
                <p14:nvPr/>
              </p14:nvContentPartPr>
              <p14:xfrm>
                <a:off x="8983178" y="3761542"/>
                <a:ext cx="168120" cy="179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90503EA-B6B3-9D39-C9BB-FB291162FC7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74178" y="3752542"/>
                  <a:ext cx="185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F5DADAA-B3D2-4EB5-6243-20494E156D15}"/>
                    </a:ext>
                  </a:extLst>
                </p14:cNvPr>
                <p14:cNvContentPartPr/>
                <p14:nvPr/>
              </p14:nvContentPartPr>
              <p14:xfrm>
                <a:off x="9172538" y="3671182"/>
                <a:ext cx="213120" cy="131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F5DADAA-B3D2-4EB5-6243-20494E156D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63538" y="3662182"/>
                  <a:ext cx="230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C9F5AC-5D0F-164A-371B-5F16B158035D}"/>
                    </a:ext>
                  </a:extLst>
                </p14:cNvPr>
                <p14:cNvContentPartPr/>
                <p14:nvPr/>
              </p14:nvContentPartPr>
              <p14:xfrm>
                <a:off x="9391778" y="3555622"/>
                <a:ext cx="179640" cy="161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C9F5AC-5D0F-164A-371B-5F16B15803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82778" y="3546622"/>
                  <a:ext cx="19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91AFC0C-B4B8-68E9-CCC0-6336227C624B}"/>
                    </a:ext>
                  </a:extLst>
                </p14:cNvPr>
                <p14:cNvContentPartPr/>
                <p14:nvPr/>
              </p14:nvContentPartPr>
              <p14:xfrm>
                <a:off x="9581138" y="3436462"/>
                <a:ext cx="425160" cy="214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91AFC0C-B4B8-68E9-CCC0-6336227C624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72138" y="3427462"/>
                  <a:ext cx="442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B88EBF7-9D36-D6FC-A151-8F4668CD53B8}"/>
                    </a:ext>
                  </a:extLst>
                </p14:cNvPr>
                <p14:cNvContentPartPr/>
                <p14:nvPr/>
              </p14:nvContentPartPr>
              <p14:xfrm>
                <a:off x="10195298" y="3250702"/>
                <a:ext cx="279000" cy="123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B88EBF7-9D36-D6FC-A151-8F4668CD53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86298" y="3242062"/>
                  <a:ext cx="296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F060D61-4FCD-8AD9-A7C5-49DA2A05EF95}"/>
                    </a:ext>
                  </a:extLst>
                </p14:cNvPr>
                <p14:cNvContentPartPr/>
                <p14:nvPr/>
              </p14:nvContentPartPr>
              <p14:xfrm>
                <a:off x="10450538" y="3131902"/>
                <a:ext cx="6480" cy="16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F060D61-4FCD-8AD9-A7C5-49DA2A05EF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41898" y="3123262"/>
                  <a:ext cx="2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C04FD51-DA11-2209-6DA3-8E85EE340C15}"/>
                    </a:ext>
                  </a:extLst>
                </p14:cNvPr>
                <p14:cNvContentPartPr/>
                <p14:nvPr/>
              </p14:nvContentPartPr>
              <p14:xfrm>
                <a:off x="10655018" y="3052342"/>
                <a:ext cx="238320" cy="165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C04FD51-DA11-2209-6DA3-8E85EE340C1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46018" y="3043702"/>
                  <a:ext cx="25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02E8442-F3DE-D525-6F74-91B8BB6701E0}"/>
                    </a:ext>
                  </a:extLst>
                </p14:cNvPr>
                <p14:cNvContentPartPr/>
                <p14:nvPr/>
              </p14:nvContentPartPr>
              <p14:xfrm>
                <a:off x="10878578" y="2972062"/>
                <a:ext cx="64080" cy="164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02E8442-F3DE-D525-6F74-91B8BB6701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69578" y="2963422"/>
                  <a:ext cx="81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FF234D5-B28E-D475-A43A-1C1B81E1841B}"/>
                    </a:ext>
                  </a:extLst>
                </p14:cNvPr>
                <p14:cNvContentPartPr/>
                <p14:nvPr/>
              </p14:nvContentPartPr>
              <p14:xfrm>
                <a:off x="10998458" y="2894302"/>
                <a:ext cx="255240" cy="149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FF234D5-B28E-D475-A43A-1C1B81E184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89818" y="2885302"/>
                  <a:ext cx="272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8EA6922-545B-9F3C-FF07-49F818B94A3D}"/>
                    </a:ext>
                  </a:extLst>
                </p14:cNvPr>
                <p14:cNvContentPartPr/>
                <p14:nvPr/>
              </p14:nvContentPartPr>
              <p14:xfrm>
                <a:off x="11187818" y="2807902"/>
                <a:ext cx="57600" cy="34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8EA6922-545B-9F3C-FF07-49F818B94A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79178" y="2799262"/>
                  <a:ext cx="75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9207833-C5E9-B7B9-38BD-9EC42249797D}"/>
                    </a:ext>
                  </a:extLst>
                </p14:cNvPr>
                <p14:cNvContentPartPr/>
                <p14:nvPr/>
              </p14:nvContentPartPr>
              <p14:xfrm>
                <a:off x="11278178" y="2720782"/>
                <a:ext cx="119520" cy="222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9207833-C5E9-B7B9-38BD-9EC4224979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69178" y="2712142"/>
                  <a:ext cx="137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D20DF78-4828-5E96-B2FE-BC1D988E894A}"/>
                    </a:ext>
                  </a:extLst>
                </p14:cNvPr>
                <p14:cNvContentPartPr/>
                <p14:nvPr/>
              </p14:nvContentPartPr>
              <p14:xfrm>
                <a:off x="11461418" y="2640142"/>
                <a:ext cx="181440" cy="195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D20DF78-4828-5E96-B2FE-BC1D988E894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52418" y="2631142"/>
                  <a:ext cx="199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C712434-8E23-99B7-7E6F-6B27527CB4EA}"/>
                    </a:ext>
                  </a:extLst>
                </p14:cNvPr>
                <p14:cNvContentPartPr/>
                <p14:nvPr/>
              </p14:nvContentPartPr>
              <p14:xfrm>
                <a:off x="11657618" y="2568862"/>
                <a:ext cx="240840" cy="220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C712434-8E23-99B7-7E6F-6B27527CB4E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48978" y="2560222"/>
                  <a:ext cx="258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65AAA88-B5FB-5E71-7337-1FBEB46BA841}"/>
                    </a:ext>
                  </a:extLst>
                </p14:cNvPr>
                <p14:cNvContentPartPr/>
                <p14:nvPr/>
              </p14:nvContentPartPr>
              <p14:xfrm>
                <a:off x="10266218" y="3523222"/>
                <a:ext cx="159120" cy="249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65AAA88-B5FB-5E71-7337-1FBEB46BA8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57578" y="3514582"/>
                  <a:ext cx="176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F796FF4-1376-E25E-1A6F-DF74E7EE5557}"/>
                    </a:ext>
                  </a:extLst>
                </p14:cNvPr>
                <p14:cNvContentPartPr/>
                <p14:nvPr/>
              </p14:nvContentPartPr>
              <p14:xfrm>
                <a:off x="10479698" y="3461302"/>
                <a:ext cx="219600" cy="219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F796FF4-1376-E25E-1A6F-DF74E7EE55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71058" y="3452662"/>
                  <a:ext cx="237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A7ADB1F-61B8-C0D0-ACEC-0EC5A83FE490}"/>
                    </a:ext>
                  </a:extLst>
                </p14:cNvPr>
                <p14:cNvContentPartPr/>
                <p14:nvPr/>
              </p14:nvContentPartPr>
              <p14:xfrm>
                <a:off x="10709738" y="3367702"/>
                <a:ext cx="110520" cy="1508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A7ADB1F-61B8-C0D0-ACEC-0EC5A83FE4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00738" y="3359062"/>
                  <a:ext cx="128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BAD8B38-3185-EA35-BFA5-B6DF10A23A9E}"/>
                    </a:ext>
                  </a:extLst>
                </p14:cNvPr>
                <p14:cNvContentPartPr/>
                <p14:nvPr/>
              </p14:nvContentPartPr>
              <p14:xfrm>
                <a:off x="10785338" y="3400822"/>
                <a:ext cx="185040" cy="131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BAD8B38-3185-EA35-BFA5-B6DF10A23A9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76698" y="3391822"/>
                  <a:ext cx="202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228BFF8-5BF7-6EAA-70DB-2ABC97C66422}"/>
                    </a:ext>
                  </a:extLst>
                </p14:cNvPr>
                <p14:cNvContentPartPr/>
                <p14:nvPr/>
              </p14:nvContentPartPr>
              <p14:xfrm>
                <a:off x="10985138" y="3172222"/>
                <a:ext cx="327600" cy="263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228BFF8-5BF7-6EAA-70DB-2ABC97C6642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976498" y="3163222"/>
                  <a:ext cx="345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B6AD402-7E37-3160-68AB-FD3494E7667F}"/>
                    </a:ext>
                  </a:extLst>
                </p14:cNvPr>
                <p14:cNvContentPartPr/>
                <p14:nvPr/>
              </p14:nvContentPartPr>
              <p14:xfrm>
                <a:off x="11280698" y="3094102"/>
                <a:ext cx="213480" cy="175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B6AD402-7E37-3160-68AB-FD3494E766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71698" y="3085462"/>
                  <a:ext cx="23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154EC8B-482F-0FFD-E3ED-ED2D76FB24D1}"/>
                    </a:ext>
                  </a:extLst>
                </p14:cNvPr>
                <p14:cNvContentPartPr/>
                <p14:nvPr/>
              </p14:nvContentPartPr>
              <p14:xfrm>
                <a:off x="11464298" y="2964142"/>
                <a:ext cx="151200" cy="178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154EC8B-482F-0FFD-E3ED-ED2D76FB24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55658" y="2955502"/>
                  <a:ext cx="168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8BC954D-4C32-EF71-2C25-31DF668BF1A1}"/>
                    </a:ext>
                  </a:extLst>
                </p14:cNvPr>
                <p14:cNvContentPartPr/>
                <p14:nvPr/>
              </p14:nvContentPartPr>
              <p14:xfrm>
                <a:off x="11659778" y="2838142"/>
                <a:ext cx="313200" cy="212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8BC954D-4C32-EF71-2C25-31DF668BF1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51138" y="2829502"/>
                  <a:ext cx="330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2F3019B-774C-40C5-9C6D-CE2C8FD36315}"/>
                    </a:ext>
                  </a:extLst>
                </p14:cNvPr>
                <p14:cNvContentPartPr/>
                <p14:nvPr/>
              </p14:nvContentPartPr>
              <p14:xfrm>
                <a:off x="8149418" y="3682342"/>
                <a:ext cx="752760" cy="515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2F3019B-774C-40C5-9C6D-CE2C8FD3631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40418" y="3673702"/>
                  <a:ext cx="770400" cy="53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469D30C-9C35-0067-9D4B-078731BA7357}"/>
                  </a:ext>
                </a:extLst>
              </p14:cNvPr>
              <p14:cNvContentPartPr/>
              <p14:nvPr/>
            </p14:nvContentPartPr>
            <p14:xfrm>
              <a:off x="702458" y="5413222"/>
              <a:ext cx="3391920" cy="655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469D30C-9C35-0067-9D4B-078731BA735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93818" y="5404222"/>
                <a:ext cx="34095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FA5FF73-D306-0D08-B455-AF261BE51236}"/>
                  </a:ext>
                </a:extLst>
              </p14:cNvPr>
              <p14:cNvContentPartPr/>
              <p14:nvPr/>
            </p14:nvContentPartPr>
            <p14:xfrm>
              <a:off x="4267898" y="5398102"/>
              <a:ext cx="2580840" cy="518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FA5FF73-D306-0D08-B455-AF261BE5123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259258" y="5389462"/>
                <a:ext cx="259848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D3D16B0-4150-67E6-0BE3-43762A626840}"/>
                  </a:ext>
                </a:extLst>
              </p14:cNvPr>
              <p14:cNvContentPartPr/>
              <p14:nvPr/>
            </p14:nvContentPartPr>
            <p14:xfrm>
              <a:off x="8474138" y="302662"/>
              <a:ext cx="2410920" cy="18183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D3D16B0-4150-67E6-0BE3-43762A62684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465138" y="293662"/>
                <a:ext cx="2428560" cy="18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A255D5DF-CF13-A67D-0822-B70A371298A3}"/>
              </a:ext>
            </a:extLst>
          </p:cNvPr>
          <p:cNvGrpSpPr/>
          <p:nvPr/>
        </p:nvGrpSpPr>
        <p:grpSpPr>
          <a:xfrm>
            <a:off x="8510498" y="510382"/>
            <a:ext cx="1945800" cy="1387800"/>
            <a:chOff x="8510498" y="510382"/>
            <a:chExt cx="1945800" cy="13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75B18E2-9CE3-4877-0985-37D445D72582}"/>
                    </a:ext>
                  </a:extLst>
                </p14:cNvPr>
                <p14:cNvContentPartPr/>
                <p14:nvPr/>
              </p14:nvContentPartPr>
              <p14:xfrm>
                <a:off x="9319418" y="1014022"/>
                <a:ext cx="65880" cy="637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75B18E2-9CE3-4877-0985-37D445D725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10778" y="1005022"/>
                  <a:ext cx="835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257AEA7-4B27-24F3-46B4-61480F33F6F8}"/>
                    </a:ext>
                  </a:extLst>
                </p14:cNvPr>
                <p14:cNvContentPartPr/>
                <p14:nvPr/>
              </p14:nvContentPartPr>
              <p14:xfrm>
                <a:off x="9152738" y="1527742"/>
                <a:ext cx="1149480" cy="120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257AEA7-4B27-24F3-46B4-61480F33F6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43738" y="1518742"/>
                  <a:ext cx="1167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B6CECE8-BAD1-3EF2-547C-DB076C099F2F}"/>
                    </a:ext>
                  </a:extLst>
                </p14:cNvPr>
                <p14:cNvContentPartPr/>
                <p14:nvPr/>
              </p14:nvContentPartPr>
              <p14:xfrm>
                <a:off x="10222658" y="1434142"/>
                <a:ext cx="233640" cy="192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B6CECE8-BAD1-3EF2-547C-DB076C099F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13658" y="1425142"/>
                  <a:ext cx="251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BCDB4A0-18D4-532B-5B53-EAC248E99AFC}"/>
                    </a:ext>
                  </a:extLst>
                </p14:cNvPr>
                <p14:cNvContentPartPr/>
                <p14:nvPr/>
              </p14:nvContentPartPr>
              <p14:xfrm>
                <a:off x="9118898" y="735382"/>
                <a:ext cx="308880" cy="328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BCDB4A0-18D4-532B-5B53-EAC248E99A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09898" y="726742"/>
                  <a:ext cx="326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073E1C9-A5F8-2C46-D423-5CCEA45C42F7}"/>
                    </a:ext>
                  </a:extLst>
                </p14:cNvPr>
                <p14:cNvContentPartPr/>
                <p14:nvPr/>
              </p14:nvContentPartPr>
              <p14:xfrm>
                <a:off x="9575018" y="985222"/>
                <a:ext cx="434160" cy="403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073E1C9-A5F8-2C46-D423-5CCEA45C42F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66018" y="976222"/>
                  <a:ext cx="4518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27965C-A64E-325D-ECB6-7218F9BA1533}"/>
                    </a:ext>
                  </a:extLst>
                </p14:cNvPr>
                <p14:cNvContentPartPr/>
                <p14:nvPr/>
              </p14:nvContentPartPr>
              <p14:xfrm>
                <a:off x="9580418" y="946342"/>
                <a:ext cx="539640" cy="410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27965C-A64E-325D-ECB6-7218F9BA153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71778" y="937342"/>
                  <a:ext cx="557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0D0844C-674B-0523-06BE-521FA6F01E5C}"/>
                    </a:ext>
                  </a:extLst>
                </p14:cNvPr>
                <p14:cNvContentPartPr/>
                <p14:nvPr/>
              </p14:nvContentPartPr>
              <p14:xfrm>
                <a:off x="8866178" y="710902"/>
                <a:ext cx="135360" cy="271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0D0844C-674B-0523-06BE-521FA6F01E5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57538" y="702262"/>
                  <a:ext cx="153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CB859B6-0F93-1701-1674-1CA7E625F809}"/>
                    </a:ext>
                  </a:extLst>
                </p14:cNvPr>
                <p14:cNvContentPartPr/>
                <p14:nvPr/>
              </p14:nvContentPartPr>
              <p14:xfrm>
                <a:off x="10276298" y="1710622"/>
                <a:ext cx="151920" cy="187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CB859B6-0F93-1701-1674-1CA7E625F80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67298" y="1701622"/>
                  <a:ext cx="169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4CDBD8-3D7C-EF94-FF57-7BA3C123690D}"/>
                    </a:ext>
                  </a:extLst>
                </p14:cNvPr>
                <p14:cNvContentPartPr/>
                <p14:nvPr/>
              </p14:nvContentPartPr>
              <p14:xfrm>
                <a:off x="10285298" y="1721422"/>
                <a:ext cx="149400" cy="140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4CDBD8-3D7C-EF94-FF57-7BA3C123690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76658" y="1712422"/>
                  <a:ext cx="167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92B74FC-373F-C9BC-06F8-AB7CA2D8F71D}"/>
                    </a:ext>
                  </a:extLst>
                </p14:cNvPr>
                <p14:cNvContentPartPr/>
                <p14:nvPr/>
              </p14:nvContentPartPr>
              <p14:xfrm>
                <a:off x="10277738" y="754102"/>
                <a:ext cx="106200" cy="171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92B74FC-373F-C9BC-06F8-AB7CA2D8F71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68738" y="745102"/>
                  <a:ext cx="123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2A20671-E9C1-9BC4-3ECD-D7DC91A8C320}"/>
                    </a:ext>
                  </a:extLst>
                </p14:cNvPr>
                <p14:cNvContentPartPr/>
                <p14:nvPr/>
              </p14:nvContentPartPr>
              <p14:xfrm>
                <a:off x="10322018" y="781822"/>
                <a:ext cx="101880" cy="131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2A20671-E9C1-9BC4-3ECD-D7DC91A8C3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13378" y="772822"/>
                  <a:ext cx="119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8C1F97-0C1A-2D29-FA64-DF85F00F80C7}"/>
                    </a:ext>
                  </a:extLst>
                </p14:cNvPr>
                <p14:cNvContentPartPr/>
                <p14:nvPr/>
              </p14:nvContentPartPr>
              <p14:xfrm>
                <a:off x="10160738" y="1296262"/>
                <a:ext cx="30960" cy="137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8C1F97-0C1A-2D29-FA64-DF85F00F80C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51738" y="1287262"/>
                  <a:ext cx="48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B076307-2DA8-7A6F-D356-808DE29C94F9}"/>
                    </a:ext>
                  </a:extLst>
                </p14:cNvPr>
                <p14:cNvContentPartPr/>
                <p14:nvPr/>
              </p14:nvContentPartPr>
              <p14:xfrm>
                <a:off x="10178738" y="1265662"/>
                <a:ext cx="93600" cy="152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B076307-2DA8-7A6F-D356-808DE29C94F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69738" y="1257022"/>
                  <a:ext cx="11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C5AB300-0845-0ABC-EA5A-4F57494F48FC}"/>
                    </a:ext>
                  </a:extLst>
                </p14:cNvPr>
                <p14:cNvContentPartPr/>
                <p14:nvPr/>
              </p14:nvContentPartPr>
              <p14:xfrm>
                <a:off x="9320498" y="1234702"/>
                <a:ext cx="208800" cy="23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C5AB300-0845-0ABC-EA5A-4F57494F48F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11858" y="1226062"/>
                  <a:ext cx="22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8A6C786-AA0F-D042-DC54-6B5D43C89B0B}"/>
                    </a:ext>
                  </a:extLst>
                </p14:cNvPr>
                <p14:cNvContentPartPr/>
                <p14:nvPr/>
              </p14:nvContentPartPr>
              <p14:xfrm>
                <a:off x="9735218" y="1208782"/>
                <a:ext cx="68400" cy="54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8A6C786-AA0F-D042-DC54-6B5D43C89B0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26578" y="1200142"/>
                  <a:ext cx="86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287890-FE7D-3B67-485F-0674DFBD17FB}"/>
                    </a:ext>
                  </a:extLst>
                </p14:cNvPr>
                <p14:cNvContentPartPr/>
                <p14:nvPr/>
              </p14:nvContentPartPr>
              <p14:xfrm>
                <a:off x="9788498" y="1429822"/>
                <a:ext cx="22680" cy="195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287890-FE7D-3B67-485F-0674DFBD17F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79858" y="1420822"/>
                  <a:ext cx="40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6EF5BE4-0F03-9D39-77D1-2051398C718B}"/>
                    </a:ext>
                  </a:extLst>
                </p14:cNvPr>
                <p14:cNvContentPartPr/>
                <p14:nvPr/>
              </p14:nvContentPartPr>
              <p14:xfrm>
                <a:off x="9002978" y="1236142"/>
                <a:ext cx="81720" cy="172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6EF5BE4-0F03-9D39-77D1-2051398C71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93978" y="1227502"/>
                  <a:ext cx="99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DEB5D34-7774-A92B-56A2-CA47E6F91B38}"/>
                    </a:ext>
                  </a:extLst>
                </p14:cNvPr>
                <p14:cNvContentPartPr/>
                <p14:nvPr/>
              </p14:nvContentPartPr>
              <p14:xfrm>
                <a:off x="9105578" y="1151542"/>
                <a:ext cx="57600" cy="108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DEB5D34-7774-A92B-56A2-CA47E6F91B3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96578" y="1142902"/>
                  <a:ext cx="75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2FD599B-A646-9C60-CC8A-2908D6DF65F5}"/>
                    </a:ext>
                  </a:extLst>
                </p14:cNvPr>
                <p14:cNvContentPartPr/>
                <p14:nvPr/>
              </p14:nvContentPartPr>
              <p14:xfrm>
                <a:off x="9747818" y="1719622"/>
                <a:ext cx="101520" cy="173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2FD599B-A646-9C60-CC8A-2908D6DF65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38818" y="1710982"/>
                  <a:ext cx="119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B9681AF-56A1-8E91-D084-498D6DB4D94F}"/>
                    </a:ext>
                  </a:extLst>
                </p14:cNvPr>
                <p14:cNvContentPartPr/>
                <p14:nvPr/>
              </p14:nvContentPartPr>
              <p14:xfrm>
                <a:off x="9787418" y="1769662"/>
                <a:ext cx="74160" cy="75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B9681AF-56A1-8E91-D084-498D6DB4D94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78778" y="1761022"/>
                  <a:ext cx="91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3C7075-D37E-E29D-F4F2-58E9823A768E}"/>
                    </a:ext>
                  </a:extLst>
                </p14:cNvPr>
                <p14:cNvContentPartPr/>
                <p14:nvPr/>
              </p14:nvContentPartPr>
              <p14:xfrm>
                <a:off x="9936818" y="1676062"/>
                <a:ext cx="71280" cy="121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3C7075-D37E-E29D-F4F2-58E9823A768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28178" y="1667062"/>
                  <a:ext cx="8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C4AB724-BAF2-4BFE-246C-8A3BA3531AEF}"/>
                    </a:ext>
                  </a:extLst>
                </p14:cNvPr>
                <p14:cNvContentPartPr/>
                <p14:nvPr/>
              </p14:nvContentPartPr>
              <p14:xfrm>
                <a:off x="8867618" y="1071622"/>
                <a:ext cx="377280" cy="429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C4AB724-BAF2-4BFE-246C-8A3BA3531A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58618" y="1062622"/>
                  <a:ext cx="3949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4744070-21C5-DFC2-3A44-D8F14FE4E7C5}"/>
                    </a:ext>
                  </a:extLst>
                </p14:cNvPr>
                <p14:cNvContentPartPr/>
                <p14:nvPr/>
              </p14:nvContentPartPr>
              <p14:xfrm>
                <a:off x="8510498" y="510382"/>
                <a:ext cx="813600" cy="620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4744070-21C5-DFC2-3A44-D8F14FE4E7C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01858" y="501382"/>
                  <a:ext cx="831240" cy="63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Office PowerPoint</Application>
  <PresentationFormat>Breitbild</PresentationFormat>
  <Paragraphs>249</Paragraphs>
  <Slides>30</Slides>
  <Notes>30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Sparkasse Rg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104</cp:revision>
  <cp:lastPrinted>2022-03-02T20:18:27Z</cp:lastPrinted>
  <dcterms:created xsi:type="dcterms:W3CDTF">2022-03-01T20:52:11Z</dcterms:created>
  <dcterms:modified xsi:type="dcterms:W3CDTF">2023-10-11T07:44:05Z</dcterms:modified>
</cp:coreProperties>
</file>