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5.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6.xml" ContentType="application/vnd.openxmlformats-officedocument.presentationml.notesSlide+xml"/>
  <Override PartName="/ppt/ink/ink54.xml" ContentType="application/inkml+xml"/>
  <Override PartName="/ppt/notesSlides/notesSlide7.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8.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notesSlides/notesSlide9.xml" ContentType="application/vnd.openxmlformats-officedocument.presentationml.notesSlide+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10.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notesSlides/notesSlide11.xml" ContentType="application/vnd.openxmlformats-officedocument.presentationml.notesSlide+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12.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13.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14.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15.xml" ContentType="application/vnd.openxmlformats-officedocument.presentationml.notesSlide+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notesSlides/notesSlide16.xml" ContentType="application/vnd.openxmlformats-officedocument.presentationml.notesSlide+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notesSlides/notesSlide17.xml" ContentType="application/vnd.openxmlformats-officedocument.presentationml.notesSlide+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notesSlides/notesSlide18.xml" ContentType="application/vnd.openxmlformats-officedocument.presentationml.notesSlide+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notesSlides/notesSlide19.xml" ContentType="application/vnd.openxmlformats-officedocument.presentationml.notesSlide+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77" d="100"/>
          <a:sy n="77" d="100"/>
        </p:scale>
        <p:origin x="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1.912"/>
    </inkml:context>
    <inkml:brush xml:id="br0">
      <inkml:brushProperty name="width" value="0.05" units="cm"/>
      <inkml:brushProperty name="height" value="0.05" units="cm"/>
    </inkml:brush>
  </inkml:definitions>
  <inkml:trace contextRef="#ctx0" brushRef="#br0">4 19 7111,'0'0'1772,"11"-1"-1601,69-8 92,97 1 0,-129 8-239,0 3-1,0 2 0,72 17 0,-110-20-35,1 1 0,-1 0-1,0 1 1,0 0 0,-1 1-1,1 0 1,-1 0 0,0 1-1,11 9 1,-17-12 16,0 0-1,0 1 1,0-1-1,-1 1 1,1 0-1,-1 0 1,0 0 0,0 0-1,0 1 1,0-1-1,-1 0 1,0 1-1,0-1 1,0 1 0,0 0-1,-1-1 1,0 1-1,0-1 1,0 1-1,0 0 1,-1-1 0,0 1-1,-2 7 1,1-5 46,-1 1 0,-1-1 0,1 0 0,-1 0 0,-1 0 0,1 0 1,-1-1-1,0 0 0,-1 0 0,1 0 0,-9 6 0,-77 56 629,69-53-529,-34 24-27,-184 133 1222,90-46-3464,121-100-1420,7-8-1928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1.142"/>
    </inkml:context>
    <inkml:brush xml:id="br0">
      <inkml:brushProperty name="width" value="0.05" units="cm"/>
      <inkml:brushProperty name="height" value="0.05" units="cm"/>
    </inkml:brush>
  </inkml:definitions>
  <inkml:trace contextRef="#ctx0" brushRef="#br0">1 93 3812,'11'0'0,"573"18"1243,532 26-36,810-39 1178,-913-14-1519,2328-4-546,-1506-43-160,45 31 293,-1278 27-452,-328-1 118,1517-26 467,-1219 10-4,-570 15-783,21-2 10,-23 2 114,0 0 0,1 1 0,-1-1 0,0 0 0,0 0 0,1 0 0,-1 0 0,0 0 0,1 0 0,-1 0 0,0 0 0,1 0 0,-1-1 0,0 1 0,1 0 0,-1 0-1,0 0 1,1 0 0,-1 0 0,0 0 0,0-1 0,1 1 0,-1 0 0,0 0 0,0 0 0,1-1 0,-1 1 0,0 0 0,0 0 0,0-1 0,0 1 0,1 0 0,-1-1 0,0 1 0,0 0-1,0 0 1,0-1 0,0 1 0,0 0 0,0-1 0,0 1 0,0 0 0,0-1 0,0 1 0,0 0 0,0-1 0,0 1 0,0 0 0,0-1 0,-9-8-4018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27.233"/>
    </inkml:context>
    <inkml:brush xml:id="br0">
      <inkml:brushProperty name="width" value="0.05" units="cm"/>
      <inkml:brushProperty name="height" value="0.05" units="cm"/>
    </inkml:brush>
  </inkml:definitions>
  <inkml:trace contextRef="#ctx0" brushRef="#br0">26 1 14411,'0'25'1552,"-6"8"-1087,1 12-217,-1 6 952,2 10-800,-1 2-16,5 4-136,0 2-96,3-3-120,2-3 8,-3-9-8,0-3-32,2-8-272,-1-5-192,-2-13-40,1-11 376,-5-18-80,-1-11-120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27.636"/>
    </inkml:context>
    <inkml:brush xml:id="br0">
      <inkml:brushProperty name="width" value="0.05" units="cm"/>
      <inkml:brushProperty name="height" value="0.05" units="cm"/>
    </inkml:brush>
  </inkml:definitions>
  <inkml:trace contextRef="#ctx0" brushRef="#br0">1 93 15587,'18'-6'708,"0"1"-1,1 1 1,0 1-1,29-2 0,79 5 436,-99 0-952,73 4 159,148-3-124,-216-4-223,0-1 0,0-1 0,0-2 0,-1-1 0,46-19 0,-63 20 4,-11 5-4,0 0-1,0 0 1,1 0-1,-1 0 1,1 1 0,7-2-1,-11 3-1,0 0 0,0 0-1,0 1 1,0-1 0,0 0 0,0 0 0,0 1-1,0-1 1,-1 0 0,1 1 0,0-1 0,0 1-1,0-1 1,-1 1 0,1-1 0,0 1-1,0-1 1,-1 1 0,1 0 0,-1 0 0,1-1-1,0 1 1,-1 0 0,0 0 0,1 0 0,-1-1-1,1 1 1,-1 0 0,0 0 0,0 0-1,1 0 1,-1 0 0,0 0 0,0 0 0,0 0-1,0 0 1,0 0 0,0-1 0,-1 3 0,1 38 17,-2 0 1,-10 56 0,2-19 22,-30 417 147,38-402-1703,2-93 1504,0 0 0,1 0 0,-1 1 1,0-1-1,0 0 0,0 0 0,0 1 0,0-1 0,0 0 1,0 0-1,0 1 0,0-1 0,0 0 0,0 0 0,-1 1 1,1-1-1,0 0 0,0 0 0,0 1 0,0-1 0,0 0 1,0 0-1,-1 1 0,1-1 0,0 0 0,0 0 1,0 0-1,0 0 0,-1 1 0,1-1 0,0 0 0,0 0 1,-1 0-1,1 0 0,0 0 0,0 0 0,0 1 0,-1-1 1,1 0-1,0 0 0,-1 0 0,1 0 0,0 0 0,0 0 1,-1 0-1,1 0 0,0 0 0,0 0 0,-1 0 0,1 0 1,0 0-1,0 0 0,-1-1 0,1 1 0,0 0 0,0 0 1,-1 0-1,-9-14-412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28.009"/>
    </inkml:context>
    <inkml:brush xml:id="br0">
      <inkml:brushProperty name="width" value="0.05" units="cm"/>
      <inkml:brushProperty name="height" value="0.05" units="cm"/>
    </inkml:brush>
  </inkml:definitions>
  <inkml:trace contextRef="#ctx0" brushRef="#br0">29 95 12291,'-20'21'1568,"11"-11"-688,10-7-256,22-3 1609,12-5-1033,22-10-96,10-2-48,24-2-191,11 2-97,6-1-192,1 3-168,-7 1-456,-6 5-312,-18 9-552,-8 0-248,-21 3 839,-14 0-287,-10-3-208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43.260"/>
    </inkml:context>
    <inkml:brush xml:id="br0">
      <inkml:brushProperty name="width" value="0.05" units="cm"/>
      <inkml:brushProperty name="height" value="0.05" units="cm"/>
    </inkml:brush>
  </inkml:definitions>
  <inkml:trace contextRef="#ctx0" brushRef="#br0">0 4822 11947,'41'-51'1674,"-16"18"-854,2 2 1,38-35-1,-18 25-580,-2-2 0,-2-2-1,-2-2 1,61-90 0,-54 62 273,111-134 0,-2 42-176,141-167-210,4 9-110,-229 250-9,-4-4 0,62-90 0,155-174 19,-41 56-46,-175 196 40,4 2 1,96-87-1,140-117-14,-220 206-6,140-110 15,-58 54 13,-122 97 63,56-67-1,-5-5 304,142-130 0,20-6-323,-203 188-64,99-105 43,-133 147 60,1 0 1,1 2-1,1 1 0,46-25 1,-27 23-920,-48 23 774,0 0 0,1-1 0,-1 1 0,0 0 0,0 0 0,0 0 0,0-1 1,0 1-1,1 0 0,-1 0 0,0 0 0,0-1 0,0 1 0,0 0 0,0 0 0,0-1 1,0 1-1,0 0 0,0 0 0,0 0 0,0-1 0,0 1 0,0 0 0,0 0 1,0-1-1,0 1 0,0 0 0,0 0 0,0-1 0,0 1 0,0 0 0,0 0 1,0-1-1,0 1 0,-1 0 0,1 0 0,0 0 0,0-1 0,0 1 0,0 0 0,-1 0 1,-6-4-418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43.695"/>
    </inkml:context>
    <inkml:brush xml:id="br0">
      <inkml:brushProperty name="width" value="0.05" units="cm"/>
      <inkml:brushProperty name="height" value="0.05" units="cm"/>
    </inkml:brush>
  </inkml:definitions>
  <inkml:trace contextRef="#ctx0" brushRef="#br0">11 14 15235,'-9'1'1430,"8"-5"-508,1 3-866,1 1 0,-1-1 1,1 1-1,0-1 1,-1 0-1,1 1 0,0-1 1,-1 1-1,1-1 1,0 1-1,0 0 0,-1-1 1,1 1-1,0 0 1,0-1-1,1 1 0,7-1 51,0 0-1,0 1 1,0 0-1,0 1 1,0-1-1,0 2 1,0-1-1,0 2 1,0-1-1,14 7 1,-14-6-37,0 1 0,0 1 1,0 0-1,-1 0 0,1 1 0,-1 0 0,-1 0 1,1 1-1,10 13 0,-13-14-56,-1 1 0,0 0 0,-1 0 0,1 0 0,-1 1 1,-1-1-1,0 1 0,0 0 0,0-1 0,0 14 0,0 9 89,-4 46 0,0-21 872,2-51-846,0-2-110,-1-1 0,1 0 1,0 0-1,0 1 0,0-1 0,0 0 0,0 1 0,1-1 0,-1 0 0,0 0 0,0 0 0,1 1 0,-1-1 0,1 0 0,-1 0 0,1 0 0,0 0 0,-1 0 0,1 0 0,0 0 0,0 0 0,1 2 0,12 2 264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44.479"/>
    </inkml:context>
    <inkml:brush xml:id="br0">
      <inkml:brushProperty name="width" value="0.05" units="cm"/>
      <inkml:brushProperty name="height" value="0.05" units="cm"/>
    </inkml:brush>
  </inkml:definitions>
  <inkml:trace contextRef="#ctx0" brushRef="#br0">0 22 14659,'2'-21'7573,"-1"32"-6532,3 53-866,2 1-1,21 86 1,-25-145-204,-2-3-27,1 0-1,0 0 1,-1 0 0,1-1-1,0 1 1,1-1 0,-1 1-1,3 4 1,-4-7 21,1 0 1,-1 0-1,0 0 0,0 0 1,0-1-1,1 1 0,-1 0 1,0 0-1,0 0 1,0 0-1,0 0 0,1 0 1,-1 0-1,0 0 0,0-1 1,0 1-1,0 0 0,0 0 1,1 0-1,-1 0 0,0-1 1,0 1-1,0 0 1,0 0-1,0 0 0,0-1 1,0 1-1,0 0 0,0 0 1,0 0-1,1-1 0,-1 1 1,0 0-1,0 0 1,0 0-1,0-1 0,-1 1 1,1 0-1,0 0 0,0 0 1,0-1-1,2-11-262,-3-8-83,-1-3-113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44.866"/>
    </inkml:context>
    <inkml:brush xml:id="br0">
      <inkml:brushProperty name="width" value="0.05" units="cm"/>
      <inkml:brushProperty name="height" value="0.05" units="cm"/>
    </inkml:brush>
  </inkml:definitions>
  <inkml:trace contextRef="#ctx0" brushRef="#br0">7 138 14587,'-3'-3'2001,"0"2"-1193,4-1-312,2-2 1336,9 1-840,6-1-71,5-3-281,4 0-160,6-2-216,3-2-48,2 1-16,2 0-104,-7 0-456,-2-2-240,-8-1-1585,-6 5 1913,-11-2-304,-5-3-208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45.585"/>
    </inkml:context>
    <inkml:brush xml:id="br0">
      <inkml:brushProperty name="width" value="0.05" units="cm"/>
      <inkml:brushProperty name="height" value="0.05" units="cm"/>
    </inkml:brush>
  </inkml:definitions>
  <inkml:trace contextRef="#ctx0" brushRef="#br0">0 1 16684,'1'0'86,"-1"0"0,1 1 0,-1-1 0,0 0 0,1 1 0,-1-1 0,1 1 0,-1-1 0,0 1 0,1-1 0,-1 1 0,0-1 0,0 1 0,1-1 0,-1 1 1,0-1-1,0 1 0,0-1 0,0 1 0,1-1 0,-1 1 0,0 0 0,0-1 0,0 1 0,0-1 0,-1 2 0,1 22 375,0-17 118,1 30-530,1-1 1,2 0-1,2 1 0,18 63 1,-23-96-101,0-1 0,0 0 0,1 1 0,-1-1 1,1 0-1,0 0 0,2 3 0,-3-6 36,-1 1 0,0-1 0,1 0 0,-1 0 0,0 1 0,1-1 0,-1 0 0,0 1 0,1-1 0,-1 0 0,0 0 0,1 0 0,-1 0 1,1 1-1,-1-1 0,0 0 0,1 0 0,-1 0 0,1 0 0,-1 0 0,1 0 0,-1 0 0,0 0 0,1 0 0,0-1-13,0 1 0,0-1 0,0 1 0,-1-1 0,1 1 0,0-1 1,-1 0-1,1 1 0,-1-1 0,1 0 0,-1 0 0,1 1 0,-1-1 0,1 0 0,-1 0 1,1-1-1,5-14-232,-1 0 1,0-1-1,-1 1 0,-1-1 1,1-18-1,-1-2-391,-4-47 0,-5 28 2844,15 111-2477,3-1 0,37 105 0,-48-157 216,-2-2 53,1 0 0,0 0 0,0 0 0,0 0 0,-1 0 0,1 0 0,0 0 0,0 0 0,0 0 0,-1 0-1,1 0 1,0 0 0,0 0 0,0 0 0,-1 0 0,1 0 0,0 0 0,0 0 0,0 0 0,-1 0 0,1 0 0,0 0 0,0 0 0,0 1 0,-1-1 0,1 0 0,0 0 0,0 0 0,0 0 0,0 0 0,0 0 0,-1 1 0,1-1 0,0 0 0,0 0 0,0 0 0,0 1-1,0-1 1,0 0 0,0 0 0,0 0 0,0 1 0,-1-1 0,1 0 0,0 0 0,0 0 0,0 1 0,0-1 0,0 0 0,0 0 0,0 0 0,1 1 0,-1-1 0,0 0 0,0 0 0,0 0 0,0 1 0,0-1 0,0 0 0,0 0 0,0 0 0,0 0 0,1 1 0,-1-1 0,0 0 0,-11-4-322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46.023"/>
    </inkml:context>
    <inkml:brush xml:id="br0">
      <inkml:brushProperty name="width" value="0.05" units="cm"/>
      <inkml:brushProperty name="height" value="0.05" units="cm"/>
    </inkml:brush>
  </inkml:definitions>
  <inkml:trace contextRef="#ctx0" brushRef="#br0">29 151 10402,'-16'-6'1633,"9"2"-601,1-4-368,8 0 1888,-1-1-1095,8-1-361,2-3-152,6-1-256,3 0-71,5-2-794,-1 1-1639,8 3 1688,1 0-264,-3 2-280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47.991"/>
    </inkml:context>
    <inkml:brush xml:id="br0">
      <inkml:brushProperty name="width" value="0.05" units="cm"/>
      <inkml:brushProperty name="height" value="0.05" units="cm"/>
    </inkml:brush>
  </inkml:definitions>
  <inkml:trace contextRef="#ctx0" brushRef="#br0">0 0 12363,'7'5'460,"0"-1"1,-1 1-1,1 1 1,-1-1-1,7 9 1,9 8-133,56 51-31,76 93-1,11 11-268,131 89 27,-241-223-62,24 18 117,103 104-1,-94-70 38,121 120 8,131 73-70,-280-238-73,153 115 20,159 143-8,-314-252-14,3-2-1,2-2 1,78 47 0,-67-49 16,-2 3 1,113 107 0,134 107-21,-235-202 2,106 105 0,-117-99-16,104 79 0,214 170-62,-150-118 67,-2-4 4,-208-165-7,47 64-1,-51-61 2,55 56 1,-69-81 1,1 0 1,0-2-1,0 0 1,23 11 0,-17-10 16,34 24 0,-6 3-8,-14-9 0,2-2 0,39 22 0,-58-38 43,-1 1 0,0 1 0,-1 0 0,0 1 0,-1 1 0,0 0 0,-1 1 0,16 24 0,-27-37-22,-1 0 16,0-1 0,0 1 0,0-1 1,0 1-1,0-1 0,1 0 1,-1 1-1,1-1 0,-1 0 1,4 2-1,-6-4 121,0 0-1,0 0 1,1 0 0,-1 0-1,0 0 1,1 0 0,-1 0 0,1 0-1,-1 0 1,1 0 0,-1 0-1,1 0 1,0-1 0,-3-5-6,-8-15 263,-1-7 93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3.313"/>
    </inkml:context>
    <inkml:brush xml:id="br0">
      <inkml:brushProperty name="width" value="0.05" units="cm"/>
      <inkml:brushProperty name="height" value="0.05" units="cm"/>
    </inkml:brush>
  </inkml:definitions>
  <inkml:trace contextRef="#ctx0" brushRef="#br0">70 116 3555,'4'-10'822,"42"-95"5360,-67 172-2872,8-23-2861,-8 21-343,3 0 1,2 2 0,4 0 0,-7 116-1,24-148-1154,-4-34 926,-1 0 0,1 0 0,-1-1 0,1 1 0,-1 0 0,1 0 0,0-1 0,-1 1 1,1 0-1,0-1 0,0 1 0,0-1 0,-1 1 0,1-1 0,0 1 0,0-1 0,0 0 0,0 1 1,0-1-1,0 0 0,0 0 0,0 0 0,0 0 0,0 1 0,0-1 0,0-1 0,0 1 0,-1 0 1,1 0-1,0 0 0,0 0 0,2-1 0,22-8-4341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0.228"/>
    </inkml:context>
    <inkml:brush xml:id="br0">
      <inkml:brushProperty name="width" value="0.05" units="cm"/>
      <inkml:brushProperty name="height" value="0.05" units="cm"/>
    </inkml:brush>
  </inkml:definitions>
  <inkml:trace contextRef="#ctx0" brushRef="#br0">0 715 11250,'2'5'1548,"1"-6"-292,2-13 533,3-21-20,6-47 170,7-143 1,-21 178-1596,-2 0 1,-1 0-1,-3 0 1,-18-72-1,23 114-307,-1 1 5,1 0 1,0 0 0,0 0 0,1 0 0,-1 0 0,1-6-1,0 9-38,0 0-1,1 1 0,-1-1 0,0 0 1,0 0-1,1 1 0,-1-1 0,1 0 1,-1 0-1,1 1 0,-1-1 0,1 0 1,-1 1-1,1-1 0,-1 1 0,1-1 1,0 0-1,-1 1 0,1 0 0,0-1 1,-1 1-1,1-1 0,0 1 0,0 0 1,0-1-1,-1 1 0,1 0 0,0 0 1,0 0-1,0 0 0,-1 0 1,1 0-1,0 0 0,0 0 0,0 0 1,0 0-1,1 0 0,11 2-15,-1 0 1,1 0-1,0 1 1,-1 1-1,1 0 0,-1 1 1,0 0-1,13 8 1,0 3-77,0 0 0,33 29 0,-15 0-810,-35-36 594,0 0 0,0 0 0,1-1 0,0 0 0,13 9 0,-2-7-235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1.226"/>
    </inkml:context>
    <inkml:brush xml:id="br0">
      <inkml:brushProperty name="width" value="0.05" units="cm"/>
      <inkml:brushProperty name="height" value="0.05" units="cm"/>
    </inkml:brush>
  </inkml:definitions>
  <inkml:trace contextRef="#ctx0" brushRef="#br0">0 0 15219,'4'9'425,"-1"1"-1,0-1 0,-1 0 1,0 1-1,1 15 1,2 8-44,-1-17-305,9 52 150,38 113 0,-47-174-837,-5-12-104,-5-13 151,-4 0 231,-5-5-92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1.642"/>
    </inkml:context>
    <inkml:brush xml:id="br0">
      <inkml:brushProperty name="width" value="0.05" units="cm"/>
      <inkml:brushProperty name="height" value="0.05" units="cm"/>
    </inkml:brush>
  </inkml:definitions>
  <inkml:trace contextRef="#ctx0" brushRef="#br0">0 129 18204,'0'-3'1624,"2"-3"-1144,3-1-176,11-2 601,7-2-145,6 1-272,4-3-152,8 1-208,2-1-24,3 3-240,-3 2-192,-4 1-368,-6 2-224,-4 1-281,-5 0 817,-5-1-232,-1 4-280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2.095"/>
    </inkml:context>
    <inkml:brush xml:id="br0">
      <inkml:brushProperty name="width" value="0.05" units="cm"/>
      <inkml:brushProperty name="height" value="0.05" units="cm"/>
    </inkml:brush>
  </inkml:definitions>
  <inkml:trace contextRef="#ctx0" brushRef="#br0">1 0 13731,'6'11'930,"-1"0"0,0 1 0,-1-1 1,0 1-1,-1 0 0,4 23 0,5 18-522,-10-43-374,1-1-1,1 0 1,0 0 0,0-1 0,8 13 0,-11-19-29,0 0 1,1 0 0,-1-1 0,1 1-1,-1 0 1,1-1 0,-1 1 0,1-1-1,0 0 1,0 0 0,0 1-1,0-1 1,0 0 0,0-1 0,0 1-1,0 0 1,0-1 0,0 1 0,1-1-1,-1 1 1,0-1 0,0 0-1,0 0 1,1 0 0,-1 0 0,0-1-1,0 1 1,0 0 0,5-2-1,0-2 100,1 0 0,-1 0-1,0 0 1,0-1-1,0 0 1,-1 0-1,0-1 1,0 1-1,0-1 1,-1-1-1,0 1 1,0-1-1,5-9 1,-2 3 205,-1-1 1,0-1 0,-1 1 0,0-1 0,-1 0 0,3-16 0,-5 19 287,-4 31-477,0 1-164,2-7-43,0-1-1,0 1 1,2-1 0,-1 0-1,1 0 1,9 20 0,-10-27-32,1 0 1,0 0-1,0 0 0,0 0 1,1-1-1,-1 1 0,1-1 1,0 0-1,1 0 0,-1-1 1,1 1-1,-1-1 0,1 0 1,0 0-1,0 0 0,11 3 1,14 4-221,2-4-103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24.428"/>
    </inkml:context>
    <inkml:brush xml:id="br0">
      <inkml:brushProperty name="width" value="0.05" units="cm"/>
      <inkml:brushProperty name="height" value="0.05" units="cm"/>
    </inkml:brush>
  </inkml:definitions>
  <inkml:trace contextRef="#ctx0" brushRef="#br0">3087 1 8170,'-27'6'3842,"-4"6"-3598,1 2 0,0 1 0,-30 21 0,-1 0-97,-129 54 396,-10 5-166,63-9-348,-51 27 2,-18-1-161,169-88 92,0 1 1,2 2-1,-40 40 1,49-41 16,-135 130-63,113-114 61,-81 55 0,-54 30-18,138-93-8,-76 79 1,18 1-39,-124 123-1,175-193 4,-6 6-221,2 2 0,-63 76 0,58-49-568,0 0-1350,-79 79 1,39-63 676,49-50 759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25.062"/>
    </inkml:context>
    <inkml:brush xml:id="br0">
      <inkml:brushProperty name="width" value="0.05" units="cm"/>
      <inkml:brushProperty name="height" value="0.05" units="cm"/>
    </inkml:brush>
  </inkml:definitions>
  <inkml:trace contextRef="#ctx0" brushRef="#br0">1442 0 4025,'-56'57'1183,"-67"52"0,4-5 968,100-84-1772,1 0 0,0 1 0,2 1 0,-22 36 0,-42 101 417,32-59-557,23-56 3,-2-2 1,-2-1 0,-44 48-1,30-39-138,-39 61-1,-11 41-67,-88 130-14,150-235 18,2 2 1,1 1 0,-35 94-1,33-58 482,-29 142-1,14-77 312,2-15-441,44-136-409,-1 0 1,0 1 0,0-1 0,0 0 0,0 1 0,0-1 0,0 0 0,0 1-1,0-1 1,0 0 0,0 1 0,-1-1 0,1 0 0,0 1 0,0-1 0,0 0-1,0 1 1,0-1 0,-1 0 0,1 1 0,0-1 0,0 0 0,0 1 0,-1-1 0,1 0-1,0 0 1,-1 0 0,1 1 0,0-1 0,0 0 0,-1 0 0,1 0 0,0 0-1,-1 1 1,1-1 0,0 0 0,-1 0 0,1 0 0,0 0 0,-1 0 0,1 0-1,-1 0 1,1 0 0,0 0 0,-1 0 0,1 0 0,0 0 0,-1 0 0,1 0-1,0 0 1,-1-1 0,1 1 0,0 0 0,-1 0 0,1 0 0,0-1 0,-1 1-1,1 0 1,0 0 0,0 0 0,-1-1 0,1 1 0,0 0 0,0-1 0,0 1-1,-1-1 1,-10-8-197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25.516"/>
    </inkml:context>
    <inkml:brush xml:id="br0">
      <inkml:brushProperty name="width" value="0.05" units="cm"/>
      <inkml:brushProperty name="height" value="0.05" units="cm"/>
    </inkml:brush>
  </inkml:definitions>
  <inkml:trace contextRef="#ctx0" brushRef="#br0">0 0 10578,'49'111'2618,"21"58"-1170,-57-128-1149,-7-16 182,20 43 0,-25-66-438,-1 0 0,1 0 0,0-1 1,0 1-1,0-1 0,0 1 0,0-1 1,1 1-1,-1-1 0,0 0 0,1 1 1,-1-1-1,0 0 0,1 0 0,0 0 1,-1 0-1,4 1 0,-4-2 7,1 0 0,-1 1 0,1-1 0,0 0 1,-1 0-1,1-1 0,-1 1 0,1 0 0,-1 0 0,1-1 0,-1 1 0,1-1 1,-1 1-1,1-1 0,-1 0 0,3-1 0,4-4 183,0-1 0,-1 0 0,0 0 0,0-1 0,7-10 0,-4 7-46,150-168 1592,-42 70-3802,-91 85 1576,-3-1-154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27.123"/>
    </inkml:context>
    <inkml:brush xml:id="br0">
      <inkml:brushProperty name="width" value="0.05" units="cm"/>
      <inkml:brushProperty name="height" value="0.05" units="cm"/>
    </inkml:brush>
  </inkml:definitions>
  <inkml:trace contextRef="#ctx0" brushRef="#br0">0 555 15587,'7'-5'346,"-1"-2"-1,0 1 1,0-1-1,-1 1 0,1-2 1,-2 1-1,8-14 1,38-81-136,-18 35-99,4-4 135,66-97 0,-97 162-230,0-1-1,0 1 1,0 0 0,1 0-1,-1 1 1,1-1-1,1 1 1,-1 1 0,9-5-1,-15 8-105,0 1 0,0 0 0,1-1 0,-1 1 0,0 0 0,0-1-1,1 1 1,-1-1 0,0 1 0,0 0 0,0-1 0,0 1 0,0-1 0,0 1 0,0-1 0,0 1-1,0 0 1,0-1 0,0 1 0,0-1 0,0 1 0,0-1 0,0 1 0,0 0 0,0-1 0,0 1 0,-1-1-1,1 1 1,0 0 0,0-1 0,0 1 0,-1 0 0,1-1 0,-6-4-468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28.115"/>
    </inkml:context>
    <inkml:brush xml:id="br0">
      <inkml:brushProperty name="width" value="0.05" units="cm"/>
      <inkml:brushProperty name="height" value="0.05" units="cm"/>
    </inkml:brush>
  </inkml:definitions>
  <inkml:trace contextRef="#ctx0" brushRef="#br0">15 45 13763,'-1'0'140,"1"0"0,-1 0-1,0 0 1,1 1 0,-1-1 0,1 0 0,-1-1 0,0 1 0,1 0-1,-1 0 1,1 0 0,-1 0 0,1 0 0,-1-1 0,0 1 0,1 0-1,-1 0 1,1-1 0,-1 1 0,1 0 0,-1-1 0,1 1 0,-1-1-1,1 0-27,0 1-1,0-1 0,0 1 1,0-1-1,0 1 0,0-1 1,0 0-1,1 1 0,-1 0 1,0-1-1,0 1 1,0-1-1,1 1 0,-1-1 1,0 1-1,1-1 0,-1 1 1,0 0-1,1-1 0,0 0 1,25-17 1495,-18 16-1562,0-1 1,0 1 0,0 1 0,0-1-1,1 1 1,-1 1 0,0 0 0,0 0-1,1 0 1,-1 1 0,0 0 0,0 1-1,0 0 1,15 5 0,-18-5-44,-1 0 0,0 0 0,0 0 0,0 0 0,0 1 0,-1 0 1,1-1-1,-1 1 0,1 0 0,-1 1 0,0-1 0,0 1 0,0-1 0,-1 1 0,1 0 0,-1 0 0,0 0 0,0 0 1,-1 1-1,1-1 0,-1 0 0,0 1 0,0-1 0,0 1 0,0-1 0,-1 1 0,0-1 0,0 6 0,-2 2 4,0 1 0,0-1 0,-1 0 0,-1-1 0,0 1 0,0 0 0,-9 14 0,-51 75-7,28-46-10,36-55 11,-13 27-69,13-26 66,-1-1 1,1 1-1,0-1 0,0 1 1,0-1-1,0 1 1,0 0-1,0-1 0,0 1 1,0-1-1,0 1 0,0-1 1,0 1-1,0-1 0,0 1 1,1-1-1,-1 1 0,0 0 1,0-1-1,1 0 1,-1 1-1,0-1 0,1 1 1,-1-1-1,0 1 0,1-1 1,-1 0-1,1 1 0,-1-1 1,1 1-1,-1-1 1,0 0-1,1 0 0,-1 1 1,1-1-1,0 0 0,-1 0 1,1 0-1,-1 0 0,1 1 1,-1-1-1,1 0 1,-1 0-1,1 0 0,1 0 1,6 0 5,0-1 0,0 1 0,0-1 0,0 0 1,0-1-1,-1 0 0,9-3 0,56-25 213,-41 17-97,2-1-110,12-4-238,-2-1-1,57-36 1,-99 55 177,-1-1 0,0 1 1,0-1-1,1 1 0,-1-1 0,0 1 0,0-1 1,0 1-1,1-1 0,-1 0 0,0 1 1,0-1-1,0 1 0,0-1 0,0 1 0,0-1 1,0 1-1,0-1 0,0 0 0,-1 1 1,1-1-1,0 1 0,0-1 0,0 1 0,-1-1 1,1 1-1,0-1 0,0 1 0,-1-1 1,1 1-1,0-1 0,-1 1 0,1 0 0,-1-1 1,1 1-1,-1 0 0,1-1 0,-1 1 1,0-1-1,-7-4-483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28.561"/>
    </inkml:context>
    <inkml:brush xml:id="br0">
      <inkml:brushProperty name="width" value="0.05" units="cm"/>
      <inkml:brushProperty name="height" value="0.05" units="cm"/>
    </inkml:brush>
  </inkml:definitions>
  <inkml:trace contextRef="#ctx0" brushRef="#br0">0 154 15019,'3'-2'1537,"10"-1"-801,5 0-248,10-1 1024,6-3-464,9-3-376,3 0-111,3-2-257,-1 1-336,0-1-736,-5-2-633,-7-4 1121,-6-5-256,-6-2-176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3.644"/>
    </inkml:context>
    <inkml:brush xml:id="br0">
      <inkml:brushProperty name="width" value="0.05" units="cm"/>
      <inkml:brushProperty name="height" value="0.05" units="cm"/>
    </inkml:brush>
  </inkml:definitions>
  <inkml:trace contextRef="#ctx0" brushRef="#br0">142 0 10186,'0'0'710,"-8"11"608,-12 19-847,2 0-1,1 2 0,1 0 0,-14 44 1,22-55-418,2 1 0,1-1 0,0 1 0,2 0 0,0 0 0,2 1 0,0-1 0,4 37 1,-3-56-111,0 0 1,1 0 0,-1-1 0,1 1 0,-1 0 0,1-1 0,0 1 0,0 0-1,0-1 1,0 1 0,1-1 0,-1 1 0,1-1 0,-1 0 0,1 0 0,0 0-1,0 0 1,0 0 0,0 0 0,0 0 0,1-1 0,-1 1 0,0-1 0,1 1-1,-1-1 1,1 0 0,-1 0 0,1 0 0,0 0 0,-1-1 0,1 1 0,0-1-1,0 1 1,-1-1 0,1 0 0,5-1 0,-7 1-82,-1 0 0,1-1 0,0 1 0,-1-1 0,1 1 0,0-1 0,-1 0 0,1 1 0,-1-1 0,1 0 0,-1 1-1,1-1 1,-1 0 0,1 0 0,-1 1 0,0-1 0,1 0 0,-1 0 0,0 0 0,0 1 0,0-1 0,1 0 0,-1 0 0,0 0 0,0 0 0,0 0 0,0 1 0,-1-1 0,1 0 0,0 0 0,0 0 0,0 0 0,-1 1 0,1-1 0,0 0 0,-1 0 0,1 1-1,-1-1 1,1 0 0,-1 0 0,-19-31-4190,-5 7 1637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29.013"/>
    </inkml:context>
    <inkml:brush xml:id="br0">
      <inkml:brushProperty name="width" value="0.05" units="cm"/>
      <inkml:brushProperty name="height" value="0.05" units="cm"/>
    </inkml:brush>
  </inkml:definitions>
  <inkml:trace contextRef="#ctx0" brushRef="#br0">10 84 15443,'-2'20'1329,"-1"3"-1089,0 9-120,2 5 440,1 4-328,0 4-56,4-2-48,1-3-56,0-8-56,1-5-64,3-13-128,1-11-192,-2-15 304,1-12-48,-1-15-72</inkml:trace>
  <inkml:trace contextRef="#ctx0" brushRef="#br0" timeOffset="1">139 1 12819,'0'19'1696,"-3"5"-1008,0 6-272,0 3 1721,3 3-1497,1 3-120,8-2-184,0-3-72,2-2-248,0-5-184,2-4-400,-3-6-672,-4-8 1016,-4-8-176,-2-4-169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29.374"/>
    </inkml:context>
    <inkml:brush xml:id="br0">
      <inkml:brushProperty name="width" value="0.05" units="cm"/>
      <inkml:brushProperty name="height" value="0.05" units="cm"/>
    </inkml:brush>
  </inkml:definitions>
  <inkml:trace contextRef="#ctx0" brushRef="#br0">1 87 15755,'0'4'1641,"7"-4"-1073,1-6-248,5 1 1088,3-1-576,3-1-576,-1-1-320,5 3-672,0-5-840,-7-3 1312,-5-2-256,-1 0-184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0.441"/>
    </inkml:context>
    <inkml:brush xml:id="br0">
      <inkml:brushProperty name="width" value="0.05" units="cm"/>
      <inkml:brushProperty name="height" value="0.05" units="cm"/>
    </inkml:brush>
  </inkml:definitions>
  <inkml:trace contextRef="#ctx0" brushRef="#br0">5017 0 8322,'-132'8'4079,"-66"21"-3177,190-28-877,-120 28 568,19-3-135,-51 4-163,-157 32-80,226-41-225,-379 104 70,403-102-106,2 3-1,1 2 1,1 4 0,-112 75-1,49-12-246,57-40 95,-131 78 1,69-69 172,-24 15-4,131-65 21,1 0 0,1 2 0,1 1 0,-27 26-1,-66 92 12,82-94 0,-1-1 0,-3-2-1,-51 44 1,18-28-9,-71 58 5,109-84 1,1 1 1,-34 44-1,-32 58 6,47-63-2,-93 104 1,106-136-5,-99 107-5,106-110 4,2 2 1,-33 57-1,-146 281 151,29 16 167,96-192-46,-34 94 4,-29 174 87,26 11 501,99-390-651,-33 260 286,30-167-438,18-138-39,2 1 0,2-1 1,1 1-1,3-1 0,8 43 1,-6-50-30,-2-15-115,-1 1 0,1 25 1,-11-59-459,0-3 393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0.872"/>
    </inkml:context>
    <inkml:brush xml:id="br0">
      <inkml:brushProperty name="width" value="0.05" units="cm"/>
      <inkml:brushProperty name="height" value="0.05" units="cm"/>
    </inkml:brush>
  </inkml:definitions>
  <inkml:trace contextRef="#ctx0" brushRef="#br0">0 216 13483,'3'16'302,"0"-1"-1,1 0 1,1 1 0,0-1 0,1-1 0,1 1-1,12 20 1,8 6 57,33 40-1,-58-78-354,5 6 58,0 0-1,0-1 1,1 0 0,0 0-1,15 11 1,-20-17-4,-1-1 0,0 0-1,1 0 1,-1 0 0,1 0 0,-1 0 0,1 0-1,-1-1 1,1 1 0,-1-1 0,1 0-1,0 0 1,-1 0 0,1 0 0,-1 0 0,1 0-1,0-1 1,-1 1 0,1-1 0,-1 0-1,1 0 1,-1 0 0,1 0 0,-1 0-1,0 0 1,0-1 0,0 1 0,1-1 0,2-3-1,7-6 332,0-1-1,0-1 1,-1 0-1,13-21 0,34-63 982,-43 71-1076,-9 15-118,40-69-963,46-113 1,-76 149 340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1.762"/>
    </inkml:context>
    <inkml:brush xml:id="br0">
      <inkml:brushProperty name="width" value="0.05" units="cm"/>
      <inkml:brushProperty name="height" value="0.05" units="cm"/>
    </inkml:brush>
  </inkml:definitions>
  <inkml:trace contextRef="#ctx0" brushRef="#br0">0 0 15571,'7'18'615,"0"0"-1,1 0 0,1-1 1,1-1-1,21 29 1,-24-36-528,0 0 0,1 0 0,1-1 1,-1 0-1,1-1 0,0 0 1,1 0-1,0-1 0,0 0 0,20 8 1,-28-13-57,1 0 0,0 0 0,0 0 0,-1-1 0,1 1 0,0 0 1,0-1-1,0 0 0,0 0 0,-1 0 0,1 0 0,0 0 0,0-1 1,0 1-1,0-1 0,-1 0 0,1 1 0,0-1 0,0-1 0,-1 1 1,1 0-1,3-3 0,-3 1-56,0 0 0,-1 0 0,0-1 0,0 1 0,0-1 0,0 1 0,0-1 0,0 1 0,-1-1 0,0 0 0,0 0 0,0 0 0,0 0 0,-1 0 0,1-7 0,-1-25-169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2.213"/>
    </inkml:context>
    <inkml:brush xml:id="br0">
      <inkml:brushProperty name="width" value="0.05" units="cm"/>
      <inkml:brushProperty name="height" value="0.05" units="cm"/>
    </inkml:brush>
  </inkml:definitions>
  <inkml:trace contextRef="#ctx0" brushRef="#br0">1 1 15691,'0'15'1201,"1"14"-953,2 2-104,4 8 296,0 6-80,3 6-136,2 2-56,1 5-80,-2-1-32,1-1-40,-1-2 24,-2-5-48,1-3-160,-3-12-208,-1-4-928,-2-14 1112,-3-3-161,1-13-87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2.696"/>
    </inkml:context>
    <inkml:brush xml:id="br0">
      <inkml:brushProperty name="width" value="0.05" units="cm"/>
      <inkml:brushProperty name="height" value="0.05" units="cm"/>
    </inkml:brush>
  </inkml:definitions>
  <inkml:trace contextRef="#ctx0" brushRef="#br0">1 0 15251,'5'9'1128,"-2"10"-935,0 4-89,1 7 600,4 6-448,-1 2-240,3 0 0,0-3-16,1-3 0,-1-6-24,2-6-64,-4-12-160,-3-8-120,0-11 296,0-9-64,-2-13-32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3.146"/>
    </inkml:context>
    <inkml:brush xml:id="br0">
      <inkml:brushProperty name="width" value="0.05" units="cm"/>
      <inkml:brushProperty name="height" value="0.05" units="cm"/>
    </inkml:brush>
  </inkml:definitions>
  <inkml:trace contextRef="#ctx0" brushRef="#br0">55 0 13179,'1'7'1304,"1"5"-936,2 4-216,-1 2 1345,3 8-1313,2 1-104,1 6-40,2 0 8,2 3-24,-1 0 8,-1-3-24,1-3-24,-2-3-216,-3-5-153,-3-8-1623,-3-4 1760,-3-10-208,-6-6-216</inkml:trace>
  <inkml:trace contextRef="#ctx0" brushRef="#br0" timeOffset="1">9 251 11682,'-4'-3'1665,"-1"2"-793,5-1-360,8 1 1857,0-3-1345,5-4-280,3 1-144,4-3-312,0-3-232,4-3-528,-1-2-112,-4-4 480,-5 1-176,2 2-112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3.636"/>
    </inkml:context>
    <inkml:brush xml:id="br0">
      <inkml:brushProperty name="width" value="0.05" units="cm"/>
      <inkml:brushProperty name="height" value="0.05" units="cm"/>
    </inkml:brush>
  </inkml:definitions>
  <inkml:trace contextRef="#ctx0" brushRef="#br0">1 0 17108,'33'79'1055,"54"88"0,-18-36-733,35 89-1830,-104-220 1489,4 9-173,-4-9 185,0 0 1,0 0-1,0 0 1,1 0-1,-1 0 1,0 0-1,0 0 1,0 0 0,0-1-1,0 1 1,0 0-1,0 0 1,0 0-1,0 0 1,0 0-1,0 0 1,0 0 0,0 0-1,0 0 1,0 0-1,0 0 1,1 0-1,-1 0 1,0 0-1,0 0 1,0-1 0,0 1-1,0 0 1,0 0-1,0 0 1,0 0-1,0 0 1,1 0 0,-1 0-1,0 0 1,0 0-1,0 0 1,0 0-1,0 0 1,0 1-1,0-1 1,0 0 0,0 0-1,1 0 1,-1 0-1,0 0 1,0 0-1,0 0 1,0 0-1,0 0 1,0 0 0,0 0-1,0 0 1,0 0-1,0 0 1,0 0-1,0 1 1,0-1-1,0 0 1,0 0 0,1 0-1,-1 0 1,0 0-1,0 0 1,0 0-1,0 0 1,0 1-1,0-16-459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4.074"/>
    </inkml:context>
    <inkml:brush xml:id="br0">
      <inkml:brushProperty name="width" value="0.05" units="cm"/>
      <inkml:brushProperty name="height" value="0.05" units="cm"/>
    </inkml:brush>
  </inkml:definitions>
  <inkml:trace contextRef="#ctx0" brushRef="#br0">63 70 19548,'0'-1'305,"4"-37"2040,-4 37-2238,0 0 0,1-1 0,-1 1 0,0 0 0,0-1 0,0 1 0,-1 0 0,1 0 0,0-1 0,0 1 0,-1 0 0,1 0 0,-1-1 0,1 1 0,-1 0 0,1 0 0,-1 0 0,0 0 0,0 0 0,1 0 0,-1 0 0,0 0 0,0 0 0,-1-1 0,1 2-81,0 0-1,0 0 0,0 0 1,0 0-1,0 1 0,0-1 0,1 0 1,-1 1-1,0-1 0,0 0 1,0 1-1,1-1 0,-1 1 1,0-1-1,0 1 0,1-1 0,-1 1 1,0 0-1,1-1 0,-1 1 1,1 0-1,-1 0 0,1-1 1,-1 1-1,1 0 0,0 0 0,-1 1 1,-12 28-276,12-26 229,-4 6-99,1 1 0,1 0 1,0 0-1,1 0 1,0 0-1,0 0 0,1 0 1,1 0-1,1 13 0,-1-23 105,0 0-1,0 0 1,0 0-1,1 0 1,-1 0-1,0 0 1,1 0-1,-1 0 1,1 0-1,-1 0 0,1 0 1,0 0-1,-1 0 1,1-1-1,0 1 1,0 0-1,-1 0 1,1-1-1,0 1 0,0 0 1,0-1-1,1 1 1,0 0-2,0-1-1,0 1 1,0-1 0,0 1 0,0-1-1,1 0 1,-1 0 0,0 0 0,0 0-1,0-1 1,2 0 0,8-2-24,0-1 0,0 0 1,15-8-1,-10 4 2,-4 3 30,-1 0-15,1 0-1,0 1 1,0 0-1,15-2 1,-28 6 18,1 0 0,-1-1-1,1 1 1,0 0 0,-1 0 0,1 0-1,0 0 1,-1 0 0,1 0 0,-1 0-1,1 0 1,0 0 0,-1 0 0,1 0-1,0 1 1,-1-1 0,1 0 0,-1 0-1,1 1 1,-1-1 0,1 0 0,0 1 0,-1-1-1,1 0 1,-1 1 0,0-1 0,1 1-1,-1-1 1,1 1 0,-1-1 0,0 1-1,1-1 1,-1 1 0,1 0 0,-1 1-6,0 0-1,0 0 1,-1-1 0,1 1 0,0 0 0,-1-1 0,1 1-1,-1 0 1,1-1 0,-1 1 0,0 0 0,-1 1 0,-3 6-7,-1 0 1,0-1 0,-10 10 0,8-9-4,-1-2 0,1 1 0,-2-1 1,-12 7-1,19-12-50,0 0 0,0-1 1,0 1-1,0-1 0,0 0 0,-1 0 1,1 0-1,0 0 0,-1-1 0,1 1 0,-1-1 1,1 0-1,-1 0 0,1 0 0,0 0 1,-1-1-1,1 0 0,-5-1 0,-1-3-251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4.020"/>
    </inkml:context>
    <inkml:brush xml:id="br0">
      <inkml:brushProperty name="width" value="0.05" units="cm"/>
      <inkml:brushProperty name="height" value="0.05" units="cm"/>
    </inkml:brush>
  </inkml:definitions>
  <inkml:trace contextRef="#ctx0" brushRef="#br0">93 56 929,'0'0'2658,"-57"-22"-672,38 18-480,8 2 223,6 2 706,14 0-1795,9 0 289,12 0-256,5 0-417,10 0-192,1 0-480,2-4-1218,0-4-992,-4-1-802,-4 3 674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4.494"/>
    </inkml:context>
    <inkml:brush xml:id="br0">
      <inkml:brushProperty name="width" value="0.05" units="cm"/>
      <inkml:brushProperty name="height" value="0.05" units="cm"/>
    </inkml:brush>
  </inkml:definitions>
  <inkml:trace contextRef="#ctx0" brushRef="#br0">0 1 16908,'12'11'2364,"15"28"-1077,9 15-1139,3-1 0,54 58 0,-91-110-196,0 2-133,1 0-1,0 0 0,0-1 1,0 1-1,0-1 0,0 0 0,0 0 1,5 2-1,-8-4 167,0 0 0,0 0 0,0 0 1,1 0-1,-1 0 0,0 0 0,0 0 0,0-1 0,0 1 0,0 0 0,0 0 0,0 0 0,0 0 0,0 0 1,0 0-1,1 0 0,-1 0 0,0-1 0,0 1 0,0 0 0,0 0 0,0 0 0,0 0 0,0 0 0,0 0 1,0-1-1,0 1 0,0 0 0,0 0 0,0 0 0,0 0 0,0 0 0,0 0 0,0-1 0,0 1 1,0 0-1,0 0 0,0 0 0,0 0 0,0 0 0,-1 0 0,1 0 0,0-1 0,0 1 0,0 0 0,0 0 1,0 0-1,0 0 0,0 0 0,-1 0 0,-2-6-541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4.944"/>
    </inkml:context>
    <inkml:brush xml:id="br0">
      <inkml:brushProperty name="width" value="0.05" units="cm"/>
      <inkml:brushProperty name="height" value="0.05" units="cm"/>
    </inkml:brush>
  </inkml:definitions>
  <inkml:trace contextRef="#ctx0" brushRef="#br0">0 184 17132,'5'-1'1520,"7"-5"-1096,4-4-176,14-6 680,2-2-360,5-8-920,2-3 432,1-8-144,0-3-88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58.289"/>
    </inkml:context>
    <inkml:brush xml:id="br0">
      <inkml:brushProperty name="width" value="0.05" units="cm"/>
      <inkml:brushProperty name="height" value="0.05" units="cm"/>
    </inkml:brush>
  </inkml:definitions>
  <inkml:trace contextRef="#ctx0" brushRef="#br0">1 1 7930,'5'6'556,"0"0"0,1-1 1,0 0-1,0 0 1,0 0-1,1 0 0,-1-1 1,1 0-1,0-1 0,1 1 1,12 3-1,-7-2 154,1 1-1,17 11 0,4 7-367,14 7-226,-1 2-1,-2 2 1,50 50-1,-88-77-108,0 0 0,1-1-1,0 0 1,0 0-1,1-1 1,17 8 0,2-2 18,33 9 1,-25-9 6,5 5 1,0 1 1,-1 3 0,63 42-1,-73-40-43,0 1-1,-2 2 0,27 30 1,-26-24 11,2-2 0,36 27-1,319 190 27,58 49-44,-163-60 29,-215-175-11,164 122-6,-40-34 5,-70-49-10,175 111 1,-245-180 9,82 55-13,-110-69 9,-1 2 0,0 0 0,29 34 0,26 34 16,3-3 1,143 114-1,-188-170-6,360 313-80,-379-324 74,230 227 49,18-19-3,-142-126-70,123 129 1,53 25 50,-78-73-31,-170-131 6,82 103 1,-98-110 6,43 38-16,-50-54 4,24 30-1,-45-50-150,-7-10-758,-7-10-60,4 11 577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58.772"/>
    </inkml:context>
    <inkml:brush xml:id="br0">
      <inkml:brushProperty name="width" value="0.05" units="cm"/>
      <inkml:brushProperty name="height" value="0.05" units="cm"/>
    </inkml:brush>
  </inkml:definitions>
  <inkml:trace contextRef="#ctx0" brushRef="#br0">1 333 12587,'10'18'476,"1"-1"-1,0 0 1,2-1 0,0 0 0,25 23 0,-33-35-376,0 0 0,1 0 1,-1 0-1,1-1 0,0 0 1,0 0-1,0 0 0,0-1 0,10 2 1,-12-3-3,0 0 1,0-1-1,1 0 1,-1 0-1,0 0 1,0 0 0,1-1-1,-1 0 1,0 0-1,0 0 1,0 0-1,0-1 1,0 1-1,0-1 1,0 0-1,3-2 1,0-2 166,0 0 1,-1 0-1,1 0 0,-1-1 1,0 1-1,-1-1 0,0-1 1,0 1-1,0-1 0,-1 0 1,-1 0-1,1 0 0,-1-1 1,0 1-1,1-10 0,4-18 429,-2 0 0,2-46 0,-8 75-661,1-1-43,2-25 125,-2 0-1,-3-50 0,-2 52-114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0.942"/>
    </inkml:context>
    <inkml:brush xml:id="br0">
      <inkml:brushProperty name="width" value="0.05" units="cm"/>
      <inkml:brushProperty name="height" value="0.05" units="cm"/>
    </inkml:brush>
  </inkml:definitions>
  <inkml:trace contextRef="#ctx0" brushRef="#br0">24 58 13483,'-1'0'128,"0"0"0,0 0-1,1 0 1,-1 0 0,0 0 0,0 0 0,0-1 0,0 1-1,0 0 1,0 0 0,0-1 0,1 1 0,-1-1 0,0 1 0,0-1-1,0 1 1,1-1 0,-1 1 0,0-1 0,1 0 0,-1 1-1,0-1 1,1 0 0,-1 0 0,1 1 0,-1-1 0,1 0 0,0 0-1,-1 0 1,1 0 0,0 0 0,-1 0 0,1 1 0,0-1-1,0 0 1,0 0 0,0 0 0,0 0 0,0 0 0,0 0 0,0 0-1,0 0 1,1 0 0,-1 0 0,0 0 0,0 1 0,1-1-1,-1 0 1,1 0 0,-1 0 0,1 1 0,-1-1 0,1 0 0,-1 0-1,1 1 1,0-1 0,-1 0 0,1 1 0,0-1 0,0 1-1,-1-1 1,1 1 0,0-1 0,0 1 0,1-1 0,1-1-87,0 0-1,0 0 1,0 1 0,0-1 0,1 1 0,-1 0-1,1 0 1,-1 0 0,1 0 0,-1 0 0,1 1 0,-1 0-1,1-1 1,-1 1 0,1 1 0,0-1 0,-1 0 0,1 1-1,-1 0 1,1 0 0,-1 0 0,0 0 0,1 0-1,-1 1 1,0 0 0,0-1 0,0 1 0,0 0 0,0 1-1,0-1 1,-1 0 0,1 1 0,-1-1 0,1 1 0,-1 0-1,0 0 1,0 0 0,0 0 0,-1 0 0,1 1 0,-1-1-1,0 0 1,1 1 0,-2-1 0,1 1 0,0-1-1,-1 1 1,1 4 0,-1 3-59,0 0-1,-1 1 0,0-1 1,0 0-1,-1 0 1,-1 0-1,-6 17 1,-5 5-33,-18 33 1,-13 31-9,45-96 57,-1 0 0,1 0 0,0 0 0,-1 0 0,1 0 1,0 1-1,-1-1 0,1 0 0,0 0 0,0 0 0,0 0 0,0 0 0,0 0 0,0 0 0,1 1 1,-1-1-1,0 0 0,1 1 0,-1-1 3,1-1 0,-1 1 1,1-1-1,-1 1 0,1-1 1,0 0-1,-1 1 0,1-1 1,-1 0-1,1 0 0,0 1 1,-1-1-1,1 0 0,-1 0 1,1 0-1,0 0 0,-1 0 1,1 0-1,0 0 0,-1 0 1,1 0-1,1 0 0,5-2 26,0 0-1,0 0 1,0-1-1,9-4 0,-8 4-3,176-69-537,-178 70 528,-4 2-34,-1-1 1,1 1 0,0-1 0,-1 0-1,1 1 1,0-1 0,-1 0-1,1 0 1,-1 0 0,1 0 0,0-2-1,0-1-245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1.379"/>
    </inkml:context>
    <inkml:brush xml:id="br0">
      <inkml:brushProperty name="width" value="0.05" units="cm"/>
      <inkml:brushProperty name="height" value="0.05" units="cm"/>
    </inkml:brush>
  </inkml:definitions>
  <inkml:trace contextRef="#ctx0" brushRef="#br0">0 68 18788,'10'-3'1704,"9"-2"-1168,3 0-247,9-4 751,5 1-352,8-3-824,2 1-464,-1 2 520,2 2-144,-3 3-160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1.960"/>
    </inkml:context>
    <inkml:brush xml:id="br0">
      <inkml:brushProperty name="width" value="0.05" units="cm"/>
      <inkml:brushProperty name="height" value="0.05" units="cm"/>
    </inkml:brush>
  </inkml:definitions>
  <inkml:trace contextRef="#ctx0" brushRef="#br0">15 0 15147,'-2'22'3554,"1"-9"-3100,-10 86 492,11-89-914,0-1 0,0 1 0,1-1-1,0 1 1,1-1 0,0 0 0,0 1-1,5 9 1,-7-18 1,1 0-1,-1 0 1,0 0-1,1 0 1,-1 0-1,1 0 1,-1 0-1,1 0 1,0-1-1,-1 1 1,1 0-1,0 0 1,0-1 0,0 1-1,-1 0 1,1-1-1,0 1 1,0-1-1,0 1 1,0-1-1,0 0 1,0 1-1,0-1 1,0 0 0,0 0-1,0 0 1,0 1-1,0-1 1,0 0-1,0 0 1,0 0-1,0-1 1,0 1-1,0 0 1,0 0-1,0-1 1,0 1 0,0 0-1,0-1 1,0 1-1,0-1 1,0 1-1,0-1 1,1-1-1,5-3 206,-1 0 0,0 0 0,0-1 0,7-9 0,-10 12-143,14-18 324,-1 0 0,-1-1 1,-1 0-1,-1-1 0,-1-1 1,11-31-1,-23 54-352,-4 7-6,-4 15 2,4-2-196,0-1 0,1 1 0,1 0 0,1 23 0,1-35 55,1-1 1,0 1-1,0-1 0,0 1 1,1-1-1,5 12 0,-6-14 49,1-1 1,0 0-1,-1 0 0,1-1 1,1 1-1,-1 0 0,0-1 1,1 1-1,-1-1 0,1 0 0,0 0 1,0 0-1,0 0 0,3 2 1,-2-3-11,0 0 0,0 1 0,-1-2 0,1 1 0,0 0 1,0-1-1,0 0 0,0 1 0,0-2 0,0 1 0,0 0 0,0-1 1,0 0-1,0 0 0,6-2 0,30-12-365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1.304"/>
    </inkml:context>
    <inkml:brush xml:id="br0">
      <inkml:brushProperty name="width" value="0.05" units="cm"/>
      <inkml:brushProperty name="height" value="0.05" units="cm"/>
    </inkml:brush>
  </inkml:definitions>
  <inkml:trace contextRef="#ctx0" brushRef="#br0">1 0 9706,'12'3'801,"0"-1"-1,1 0 1,-1-1-1,0-1 1,1 0-1,22-3 1,14 0 111,77 11 313,-79-3-802,50-1 0,-53-6-290,-1 0-4,0 1 0,-1 2 0,77 13 1,-95-10-84,0-1 0,28-1 0,-34-2-14,-1 1-1,0 1 1,1 0 0,-1 1-1,33 10 1,224 78 51,-44-18-73,-175-52 2,0 2 0,54 33 0,322 175 35,-70-39-77,-14 24 33,124 133-6,1 43 50,-270-235-58,-37-33-13,-133-97 29,-2 1 0,-2 1 0,27 35 0,44 73 23,-49-66 0,95 108-1,-69-99-41,-4 4 0,-3 3 0,67 113 0,-95-133 17,2-2-1,89 100 1,-92-122-2,146 167-3,-148-163 7,-3 2 0,49 89-1,-27-14 39,58 184 0,-66-166-38,-44-129 27,-1 0 89,1 1 0,0-1 0,1 0 1,1 0-1,13 19 0,-18-31-58,0 1-1,0-1 1,0 0-1,0 0 1,0 0-1,0 0 1,0 0-1,0-1 1,1 1-1,-1-1 1,0 1-1,4-1 1,28 2-116,-41-17-3365,-3 7 2765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1.766"/>
    </inkml:context>
    <inkml:brush xml:id="br0">
      <inkml:brushProperty name="width" value="0.05" units="cm"/>
      <inkml:brushProperty name="height" value="0.05" units="cm"/>
    </inkml:brush>
  </inkml:definitions>
  <inkml:trace contextRef="#ctx0" brushRef="#br0">1 176 15099,'18'33'1939,"17"42"0,-3-8-901,-26-55-919,4 11 121,2-1 0,1 0 0,0-1 0,32 36 0,-44-55-186,1 0 0,-1-1 1,1 1-1,0-1 0,0 1 1,-1-1-1,1 0 0,0 0 0,0 0 1,1 0-1,-1 0 0,0 0 1,0-1-1,0 1 0,1 0 1,-1-1-1,0 0 0,0 0 0,1 0 1,-1 0-1,0 0 0,1 0 1,-1 0-1,0-1 0,0 1 0,1-1 1,-1 0-1,0 1 0,0-1 1,0 0-1,0 0 0,0 0 0,0-1 1,0 1-1,0-1 0,-1 1 1,4-4-1,4-4 194,-1 0 1,0-1-1,0 0 1,-1-1-1,8-17 1,10-26-148,-2-1 1,-3-1-1,17-72 0,-16 50-1572,-11 46 1053,2 3-101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2.564"/>
    </inkml:context>
    <inkml:brush xml:id="br0">
      <inkml:brushProperty name="width" value="0.05" units="cm"/>
      <inkml:brushProperty name="height" value="0.05" units="cm"/>
    </inkml:brush>
  </inkml:definitions>
  <inkml:trace contextRef="#ctx0" brushRef="#br0">346 49 18204,'2'-2'268,"-1"0"0,1-1 0,-1 1 0,0 0 0,0-1 0,0 1 1,0-1-1,0 0 0,0 1 0,-1-1 0,1-4 0,-1 7-216,0-1 0,0 0 0,0 1-1,0-1 1,-1 1 0,1-1 0,0 1 0,0-1 0,0 0 0,-1 1 0,1-1-1,0 1 1,0-1 0,-1 1 0,1-1 0,-1 1 0,1 0 0,0-1 0,-1 1-1,1-1 1,-1 0 0,-1 1 23,1-1 0,0 1 1,0 0-1,-1-1 0,1 1 0,0 0 0,0 0 0,-1 0 0,1 0 0,0 0 1,0 0-1,-1 0 0,1 0 0,-2 1 0,-4 1 50,0 0-1,0 0 1,0 1-1,0 0 1,0 0-1,1 1 1,-1 0-1,1 0 1,-7 6-1,-49 49 29,60-57-143,-23 25 2,1 1 0,1 1 0,-27 45 0,39-55-11,1 1-1,0 0 1,2 1 0,0-1-1,1 2 1,-8 42-1,14-56-2,0 0 0,1 1 0,0-1 0,0 0 0,0 0-1,1 0 1,3 13 0,-3-18 1,1 1 0,-1 0-1,1-1 1,-1 1 0,1-1 0,0 0 0,0 0-1,1 0 1,-1 0 0,1 0 0,-1 0 0,1 0 0,0-1-1,0 1 1,0-1 0,0 0 0,1 0 0,3 2-1,5 0-24,-1 0 0,1-1 0,0 0 0,0 0 0,0-2 0,0 1 0,0-2 0,23 0-1,-2-3-532,1-2-1,32-8 1,47-19-186,-65 15 227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4.381"/>
    </inkml:context>
    <inkml:brush xml:id="br0">
      <inkml:brushProperty name="width" value="0.05" units="cm"/>
      <inkml:brushProperty name="height" value="0.05" units="cm"/>
    </inkml:brush>
  </inkml:definitions>
  <inkml:trace contextRef="#ctx0" brushRef="#br0">87 55 3587,'0'0'10314,"-10"7"-9775,4-2-475,-1 0 0,1 1 0,0 0-1,1 0 1,-1 0 0,1 1 0,1 0-1,-1 0 1,1 0 0,0 1 0,1-1-1,0 1 1,0 0 0,0 0 0,1 0 0,0 0-1,-1 14 1,3-21-66,0 0 1,0 0-1,0-1 1,0 1-1,0 0 1,1-1-1,-1 1 0,0 0 1,0-1-1,0 1 1,1 0-1,-1-1 0,0 1 1,1 0-1,-1-1 1,0 1-1,1-1 1,-1 1-1,1 0 0,-1-1 1,1 1-1,-1-1 1,1 0-1,-1 1 0,1-1 1,0 1-1,-1-1 1,1 0-1,0 1 1,-1-1-1,1 0 0,0 0 1,-1 0-1,1 1 1,0-1-1,-1 0 0,1 0 1,0 0-1,0 0 1,-1 0-1,1 0 1,0-1-1,-1 1 0,1 0 1,0 0-1,-1 0 1,2-1-1,34-16-34,-20 5 205,-1-1 0,0-1 1,0 0-1,-2-1 0,0-1 0,0 0 1,-2-1-1,0 0 0,15-31 0,-26 45 169,-4 7-152,-10 17-118,-16 30-110,26-41 44,0-1 0,0 1 1,1 0-1,0 0 0,1 1 0,0-1 0,1 0 0,0 1 0,0 11 0,1-21-2,1 0-1,-1-1 0,0 1 0,1 0 0,-1-1 0,1 1 0,-1-1 0,1 1 0,-1 0 0,1-1 0,-1 1 0,1-1 0,0 0 0,-1 1 0,1-1 0,-1 0 0,1 1 0,0-1 1,0 0-1,-1 0 0,1 1 0,0-1 0,-1 0 0,1 0 0,0 0 0,0 0 0,-1 0 0,1 0 0,0 0 0,0 0 0,-1 0 0,1 0 0,0-1 0,-1 1 0,2-1 0,26-9 78,-4-7-21,0-1-1,-2-1 0,0-1 1,-2-1-1,0-1 0,-1-1 1,25-40-1,-65 126-247,16-51 365,1 0 0,0 0 0,1 0 1,0 0-1,1 0 0,-1 17 0,3-29-160,0 0 1,0 1-1,0-1 0,0 0 1,0 1-1,0-1 0,0 1 1,0-1-1,0 0 1,0 1-1,0-1 0,1 0 1,-1 1-1,0-1 0,0 0 1,0 1-1,1-1 0,-1 0 1,0 1-1,0-1 1,1 0-1,-1 1 0,0-1 1,0 0-1,1 0 0,-1 0 1,0 1-1,1-1 1,-1 0-1,0 0 0,1 0 1,-1 0-1,1 0 0,-1 1 1,0-1-1,1 0 0,-1 0 1,1 0-1,19-5 472,17-17 196,17-25-227,-40 33-399,1 1 0,26-18 0,-40 31-65,-1 1 0,1-1 1,-1 1-1,0 0 0,1-1 0,-1 1 0,0 0 0,0-1 1,1 1-1,-1 0 0,0 0 0,0-1 0,0 1 1,0 0-1,0 0 0,0-1 0,0 1 0,0 0 0,0 0 1,0-1-1,-1 1 0,1 0 0,0-1 0,-1 2 0,-19 53 34,15-44-41,0 0-1,1 0 0,0 1 1,1-1-1,0 1 0,1 0 1,-1 13-1,3-25-54,0 1 0,0 0 0,0-1 0,0 1-1,0-1 1,0 1 0,0-1 0,0 1 0,0 0 0,1-1 0,-1 1-1,0-1 1,0 1 0,1-1 0,-1 1 0,0-1 0,0 1 0,1-1-1,-1 1 1,1-1 0,-1 0 0,0 1 0,1-1 0,-1 0 0,1 1 0,-1-1-1,1 0 1,-1 1 0,1-1 0,-1 0 0,1 0 0,-1 0 0,2 1-1,22-5-2583,22-20-3424,-17 0 918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3.186"/>
    </inkml:context>
    <inkml:brush xml:id="br0">
      <inkml:brushProperty name="width" value="0.05" units="cm"/>
      <inkml:brushProperty name="height" value="0.05" units="cm"/>
    </inkml:brush>
  </inkml:definitions>
  <inkml:trace contextRef="#ctx0" brushRef="#br0">160 63 17412,'1'-1'194,"1"-1"-1,-1 0 1,0 0 0,-1 0 0,1 1 0,0-1 0,0 0 0,-1 0 0,1 0-1,-1 0 1,0-1 0,0 1 0,0 0 0,1 0 0,-2 0 0,1 0 0,0 0-1,0 0 1,-1 0 0,0-2 0,0 2-89,0 1 1,0 0-1,0-1 1,0 1-1,0 0 0,-1 0 1,1 0-1,0-1 0,-1 2 1,1-1-1,-1 0 0,1 0 1,-1 0-1,1 1 1,-1-1-1,0 0 0,1 1 1,-1 0-1,0-1 0,1 1 1,-1 0-1,0 0 0,1 0 1,-1 0-1,-2 1 1,-3-1-46,1 1 0,0 0 0,0 1 1,0 0-1,0 0 0,1 0 1,-1 1-1,0-1 0,1 1 0,0 1 1,0-1-1,0 1 0,-5 4 1,6-5-92,0 0 0,1 1 0,0-1 1,0 1-1,-1 0 0,2 0 0,-1 0 1,1 0-1,-1 1 0,1-1 0,0 1 1,1-1-1,-1 1 0,1 0 0,0-1 1,-1 11-1,2-14-8,0 1 0,0-1 0,1 1 0,-1-1-1,1 1 1,-1-1 0,1 1 0,-1-1 0,1 1 0,0-1 0,0 0 0,0 1 0,0-1 0,0 0-1,0 0 1,0 0 0,0 0 0,1 1 0,-1-2 0,0 1 0,0 0 0,1 0 0,-1 0 0,1-1-1,-1 1 1,1-1 0,-1 1 0,1-1 0,-1 1 0,1-1 0,-1 0 0,3 0 0,8 2-195,0-1 0,1-1 0,14-1 0,-11 1 58,-8 0 101,50 2-376,-54-1 455,-1-1 0,1 1 0,-1-1 0,1 1 0,-1 0-1,0 1 1,1-1 0,-1 0 0,0 1 0,0 0 0,0 0-1,0 0 1,4 3 0,-6-3 23,0-1 0,-1 0 1,1 1-1,0-1 0,-1 1 0,1-1 1,-1 1-1,0-1 0,1 1 0,-1-1 0,0 1 1,0-1-1,0 1 0,0-1 0,0 1 1,-1-1-1,1 1 0,0-1 0,-1 1 0,1-1 1,-1 1-1,1-1 0,-1 1 0,0-1 1,1 0-1,-1 1 0,0-1 0,0 0 1,0 0-1,-2 2 0,-4 6 145,0-2 0,-1 1-1,-9 7 1,14-13-112,-10 10 54,-1-1 1,0 0 0,-1-1-1,0-1 1,-1 0-1,0-1 1,-19 6-1,34-13-151,1-1 0,-1 0 0,0 1 1,1-1-1,-1 0 0,0 0 0,1 1 0,-1-1 0,0 0 0,0 0 0,1 0 0,-1 0 0,0 0 0,0 0 0,1 0 0,-1 0 1,0 0-1,1-1 0,-1 1 0,0 0 0,0 0 0,1-1 0,-1 1 0,0 0 0,1-1 0,-1 1 0,1-1 0,-1 1 1,1-1-1,-1 1 0,1-1 0,-1 1 0,1-1 0,-1 1 0,1-1 0,-1 0 0,1 1 0,0-1 0,-1 0 0,1 1 1,0-1-1,0 0 0,0 1 0,-1-2 0,1-2-44,0 1-1,1 0 1,-1-1-1,1 1 1,-1 0 0,1-1-1,0 1 1,3-6-1,11-20-520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3.623"/>
    </inkml:context>
    <inkml:brush xml:id="br0">
      <inkml:brushProperty name="width" value="0.05" units="cm"/>
      <inkml:brushProperty name="height" value="0.05" units="cm"/>
    </inkml:brush>
  </inkml:definitions>
  <inkml:trace contextRef="#ctx0" brushRef="#br0">94 0 16147,'0'19'1921,"-3"10"-1017,-7 1-400,3 9 1713,1 1-1177,6 4-448,3-1-128,4-3-320,6-1-152,3-3-304,1 0-152,-3-8-320,-1-3-104,-5-7-297,-4-6-591,-7-15 328,-7-11 559</inkml:trace>
  <inkml:trace contextRef="#ctx0" brushRef="#br0" timeOffset="1">28 300 14275,'-13'-11'2409,"3"-2"-1249,6 3-408,4 4 1512,11 2-879,5-2-153,11 0-680,5-1-624,8-6 128,4-7-104,4-16-168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26.648"/>
    </inkml:context>
    <inkml:brush xml:id="br0">
      <inkml:brushProperty name="width" value="0.05" units="cm"/>
      <inkml:brushProperty name="height" value="0.05" units="cm"/>
    </inkml:brush>
  </inkml:definitions>
  <inkml:trace contextRef="#ctx0" brushRef="#br0">163 7 14883,'1'-3'1291,"-2"-1"-529,-7 6-78,2 0-487,1 1 0,0-1 1,0 1-1,0 0 0,1 1 1,-1-1-1,1 1 0,-8 8 1,-28 37 582,39-48-765,-11 15 366,-16 29 0,24-38-324,1 0-1,0 0 1,0 0 0,0 0 0,1 1 0,0-1-1,-1 13 1,3-19-54,0 0 0,0 1 0,0-1 0,1 0 0,-1 0-1,0 1 1,1-1 0,-1 0 0,0 0 0,1 1 0,0-1 0,-1 0 0,1 0-1,0 0 1,-1 0 0,1 0 0,0 0 0,0 0 0,0 0 0,0 0 0,0 0-1,0 0 1,0-1 0,0 1 0,0 0 0,0-1 0,1 1 0,-1-1 0,2 1 0,4 1 3,1 0 0,0 0 0,-1-1 0,9 1 0,2 0-5,-7 0-6,-1 0 1,0 0 0,0 2 0,0-1-1,-1 1 1,1 0 0,-1 1 0,0 0-1,13 10 1,-19-12 6,0 0 1,0-1-1,0 1 0,-1 0 0,1 0 0,-1 1 0,0-1 1,0 0-1,0 1 0,0 0 0,0-1 0,-1 1 1,1 0-1,-1 0 0,0 0 0,-1 0 0,1-1 0,0 1 1,-1 1-1,0-1 0,0 0 0,0 0 0,-1 0 1,1 0-1,-1-1 0,0 1 0,-2 6 0,-1-1 118,0 1-1,-1-1 0,0 0 0,0 0 0,-1-1 1,0 0-1,0 0 0,-1 0 0,-12 10 1,14-14-35,1 0 0,-1 0 0,1-1 0,-1 1 0,0-1 0,-1 0 1,1-1-1,0 0 0,-1 1 0,1-2 0,-1 1 0,0-1 0,0 1 0,0-1 0,1-1 1,-1 0-1,-12 0 0,17 0-129,0 0 1,0 0-1,0 0 0,1 0 1,-1 0-1,0-1 0,0 1 1,0 0-1,0-1 0,0 1 1,0 0-1,1-1 1,-1 1-1,0-1 0,0 1 1,1-1-1,-1 0 0,0 1 1,1-1-1,-1 0 0,1 1 1,-1-1-1,1 0 0,-1 0 1,1 1-1,-1-1 1,1 0-1,0 0 0,-1 0 1,1 0-1,0 0 0,0 0 1,0 1-1,-1-1 0,1 0 1,0 0-1,0 0 0,1 0 1,-1 0-1,0 0 1,0 0-1,0 0 0,0 0 1,1 1-1,-1-1 0,1-1 1,5-12-385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27.741"/>
    </inkml:context>
    <inkml:brush xml:id="br0">
      <inkml:brushProperty name="width" value="0.05" units="cm"/>
      <inkml:brushProperty name="height" value="0.05" units="cm"/>
    </inkml:brush>
  </inkml:definitions>
  <inkml:trace contextRef="#ctx0" brushRef="#br0">160 15 13467,'0'0'182,"0"-1"0,0 0 0,0 1 0,0-1 1,0 1-1,0-1 0,0 1 0,0-1 0,0 0 0,0 1 1,0-1-1,0 1 0,-1-1 0,1 1 0,0-1 0,0 1 0,0-1 1,-1 1-1,1-1 0,0 1 0,-1-1 0,1 1 0,-1-1 0,1 1 1,0 0-1,-1-1 0,0 0 0,0 1-41,0 1-1,0-1 1,0 0-1,0 0 1,0 0-1,0 1 1,0-1-1,0 0 1,0 1-1,0-1 1,0 1-1,1-1 1,-1 1-1,0 0 1,0-1-1,0 1 1,0 1 0,-7 5-3,0 0 0,1 1 1,0 0-1,0 0 1,1 0-1,-10 18 1,13-20-131,0 1 0,0-1 0,1 1 0,0-1 1,0 1-1,0 0 0,1 0 0,0-1 0,1 1 0,-1 0 0,2 10 0,-1-15-7,0-1-1,0 1 0,1-1 0,-1 1 0,1-1 0,0 1 0,-1-1 0,1 1 1,0-1-1,0 0 0,0 1 0,0-1 0,0 0 0,0 0 0,0 0 0,1 0 1,-1 1-1,2 0 0,31 14-47,-2-1 3,-28-12 53,-1-1 0,1 1 0,-1 0 0,0 0-1,0 1 1,0-1 0,-1 1 0,1-1-1,-1 1 1,0 0 0,0 0 0,0 0 0,0 0-1,-1 0 1,1 0 0,-1 0 0,0 1 0,-1-1-1,1 0 1,-1 1 0,0-1 0,0 0-1,0 1 1,0-1 0,-3 9 0,2-7 124,-1 0 0,-1-1 0,1 1 1,-1-1-1,0 1 0,0-1 0,-1 0 0,0 0 1,1 0-1,-2 0 0,1-1 0,0 0 0,-1 0 1,0 0-1,0 0 0,0-1 0,-10 5 0,6-4 146,1 0 0,-1-1 0,-15 4 0,21-7-284,1 1 0,0-1 0,-1 1 0,1-1-1,0 0 1,-1 0 0,1 0 0,0 0 0,-1-1-1,1 1 1,0 0 0,0-1 0,-1 0 0,1 1-1,0-1 1,0 0 0,0 0 0,0 0 0,-4-3-1,5 3-8,0-1 0,1 1 0,-1 0 0,0-1-1,1 1 1,-1 0 0,1-1 0,-1 1 0,1-1-1,-1 1 1,1-1 0,0 1 0,0-1 0,0 1-1,0 0 1,0-1 0,0 1 0,0-1 0,1 1-1,-1-1 1,0 1 0,2-3 0,14-33-34,-15 35-23,16-28-184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28.160"/>
    </inkml:context>
    <inkml:brush xml:id="br0">
      <inkml:brushProperty name="width" value="0.05" units="cm"/>
      <inkml:brushProperty name="height" value="0.05" units="cm"/>
    </inkml:brush>
  </inkml:definitions>
  <inkml:trace contextRef="#ctx0" brushRef="#br0">18 1 17684,'-10'99'4149,"8"-63"-3647,-2 7 374,3 0 1,3 46-1,-2-86-811,0 0 1,1 0-1,-1 0 0,1 0 1,0-1-1,0 1 0,-1 0 1,2 0-1,-1-1 0,0 1 1,1-1-1,-1 1 0,1-1 1,3 5-1,-3-6-38,-1 0 0,1 0 0,0-1 0,-1 1 0,1 0-1,0-1 1,0 1 0,-1-1 0,1 1 0,0-1 0,0 0 0,0 0 0,0 0 0,0 0 0,0 0-1,0 0 1,-1-1 0,1 1 0,0 0 0,0-1 0,0 0 0,-1 1 0,4-3 0,3 0-178,-1 0 0,0-1 1,0 0-1,0-1 0,-1 0 1,1 0-1,9-10 1,-12 11-27,-1 0 1,1 0 0,-1-1 0,0 1 0,0-1 0,-1 0 0,1 0 0,-1 1 0,0-2 0,-1 1 0,1 0 0,1-9 0,-3-5-523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28.568"/>
    </inkml:context>
    <inkml:brush xml:id="br0">
      <inkml:brushProperty name="width" value="0.05" units="cm"/>
      <inkml:brushProperty name="height" value="0.05" units="cm"/>
    </inkml:brush>
  </inkml:definitions>
  <inkml:trace contextRef="#ctx0" brushRef="#br0">0 95 16828,'3'-3'2104,"3"-1"-1272,5-5-352,7 1 1113,3-2-545,2-2-352,6 1-1200,-2-4 696,-3 5-240,-1-3-160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2.560"/>
    </inkml:context>
    <inkml:brush xml:id="br0">
      <inkml:brushProperty name="width" value="0.05" units="cm"/>
      <inkml:brushProperty name="height" value="0.05" units="cm"/>
    </inkml:brush>
  </inkml:definitions>
  <inkml:trace contextRef="#ctx0" brushRef="#br0">1 1 14547,'10'2'721,"1"1"-1,-1-2 1,16 2-1,19 2-755,-25 0 42,-1 1 0,0 1 0,0 0-1,-1 2 1,0 0 0,0 1 0,23 17 0,8 11 9,47 49 1,-15-13 15,-67-63-25,-1-1 0,1-1 0,1 0 0,29 13 0,67 18 61,-79-30-51,1 2 0,-2 1-1,37 20 1,-33-9 47,0 2 1,-2 1-1,31 34 0,44 35 142,88 45 399,62 52-205,-123-74-361,191 157-15,-48-55 0,83 62 5,-52-28-20,-244-201 98,82 52 0,-121-88-58,6 5 173,-2 2 0,33 33 0,-74-64-246,0 0 0,-15-12 0,4-2-186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3.466"/>
    </inkml:context>
    <inkml:brush xml:id="br0">
      <inkml:brushProperty name="width" value="0.05" units="cm"/>
      <inkml:brushProperty name="height" value="0.05" units="cm"/>
    </inkml:brush>
  </inkml:definitions>
  <inkml:trace contextRef="#ctx0" brushRef="#br0">226 567 13875,'1'1'81,"-1"-1"1,1 0-1,-1 0 0,1 0 1,0 0-1,-1 0 0,1 0 1,0 0-1,0 0 0,-1 0 1,1 0-1,-1 0 0,1 0 1,0-1-1,-1 1 0,1 0 1,0 0-1,-1-1 0,1 1 1,-1 0-1,1-1 0,-1 1 1,1-1-1,0 0 0,11-18 1267,-1-26 426,-11 44-1700,2-14 237,-1 0-1,0 1 1,-1-1 0,-1 1-1,-1-1 1,0 0 0,0 1-1,-2 0 1,0 0-1,0 0 1,-1 0 0,-1 1-1,0-1 1,-1 2 0,-10-15-1,-14-17 286,-1 2-1,-68-67 0,76 85-391,20 19-191,2 4-11,0-1 0,0 0 1,1 1-1,-1-1 1,0 0-1,1 0 1,0 0-1,-1-1 1,0-2-1,2 4-3,0 1 1,0 0-1,0 0 0,0-1 1,0 1-1,0 0 1,0-1-1,0 1 0,0 0 1,0-1-1,0 1 0,1 0 1,-1 0-1,0-1 0,0 1 1,0 0-1,0 0 1,1 0-1,-1-1 0,0 1 1,0 0-1,1 0 0,-1 0 1,0-1-1,0 1 0,1 0 1,-1 0-1,1 0 0,17-4-31,-1 3 18,1 0-1,-1 2 1,1 0 0,-1 1 0,0 1 0,20 6 0,100 37-829,-86-28-128,-23-8 295,1-1-1,46 9 0,-33-16-17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4.163"/>
    </inkml:context>
    <inkml:brush xml:id="br0">
      <inkml:brushProperty name="width" value="0.05" units="cm"/>
      <inkml:brushProperty name="height" value="0.05" units="cm"/>
    </inkml:brush>
  </inkml:definitions>
  <inkml:trace contextRef="#ctx0" brushRef="#br0">1 1 15427,'23'196'4116,"44"93"-2744,-44-220-2252,-32-77 82,4-2 469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4.586"/>
    </inkml:context>
    <inkml:brush xml:id="br0">
      <inkml:brushProperty name="width" value="0.05" units="cm"/>
      <inkml:brushProperty name="height" value="0.05" units="cm"/>
    </inkml:brush>
  </inkml:definitions>
  <inkml:trace contextRef="#ctx0" brushRef="#br0">0 154 16107,'13'0'1825,"3"-6"-1073,1-2-304,6-6 912,9-1-319,-2-1-369,4 2-232,-2 0-512,-2 2-216,-4 4-304,-5-1-113,-6 3-287,-4 1-1296,-10-4 1704,-2 0-321,-6 1 17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4.712"/>
    </inkml:context>
    <inkml:brush xml:id="br0">
      <inkml:brushProperty name="width" value="0.05" units="cm"/>
      <inkml:brushProperty name="height" value="0.05" units="cm"/>
    </inkml:brush>
  </inkml:definitions>
  <inkml:trace contextRef="#ctx0" brushRef="#br0">105 1 6566,'0'0'9444,"-9"0"-8355,3 0-995,1 1 1,-1-1-1,0 1 0,1 0 1,-1 1-1,1-1 0,0 1 1,-9 4-1,11-4-87,1-1-1,-1 1 1,1-1-1,0 1 1,-1 0 0,1 0-1,0 0 1,0 0-1,1 0 1,-1 0 0,0 0-1,1 1 1,-1-1-1,1 1 1,0-1 0,0 1-1,0 0 1,0-1-1,0 1 1,0 0 0,1 0-1,-1-1 1,1 1 0,0 3-1,1-5-55,-1 0 0,1 0 0,0 0 0,0 0 0,-1 0 0,1 0 0,0 0 0,0 0 0,0-1 0,0 1 0,0 0 0,0-1 0,1 1 0,-1-1 0,0 1 0,0-1 0,0 1 0,0-1 0,1 0 0,-1 1 0,0-1 0,0 0 0,1 0 0,-1 0 0,0 0 0,0 0 0,1 0 0,1-1 0,45-1-805,-46 1 786,39-5-308,-31 4 351,0 0-1,0 0 0,0 1 0,0 0 0,0 1 0,0 0 1,15 3-1,-24-2 64,0-1 0,0 1 0,0-1 0,0 1 0,0 0 0,0 0 1,0 0-1,0-1 0,0 1 0,-1 0 0,1 0 0,0 0 0,0 0 0,-1 0 1,1 1-1,-1-1 0,1 0 0,-1 0 0,1 0 0,-1 0 0,0 1 1,0-1-1,0 0 0,1 0 0,-1 1 0,0-1 0,0 0 0,-1 0 0,1 1 1,0-1-1,0 0 0,-1 2 0,0 2 293,0-1 0,0 1 0,0-1 1,-1 1-1,1-1 0,-1 1 0,-4 5 0,-1-1-142,-1 0 0,0-1 0,-1 0 0,1 0 0,-2-1-1,1 0 1,-1-1 0,0 0 0,0 0 0,-1-1 0,1-1 0,-1 0-1,0 0 1,-1-1 0,-22 4 0,18-9-2593,15 1 2033,0 0 0,1 1 1,-1-1-1,0 0 1,1 1-1,-1-1 1,1 0-1,-1 0 0,1 0 1,-1 0-1,1 1 1,0-1-1,-1 0 0,1 0 1,0 0-1,0 0 1,0 0-1,0 0 1,0 0-1,0 0 0,0 0 1,0 0-1,-1-21-7711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5.005"/>
    </inkml:context>
    <inkml:brush xml:id="br0">
      <inkml:brushProperty name="width" value="0.05" units="cm"/>
      <inkml:brushProperty name="height" value="0.05" units="cm"/>
    </inkml:brush>
  </inkml:definitions>
  <inkml:trace contextRef="#ctx0" brushRef="#br0">1 268 18196,'8'-12'2016,"6"-7"-1320,14-8-271,9-1 871,13-4-424,3-2-152,6 4-640,-2 1-448,-2 9-1320,-7 4 1488,-10 6-280,-7 0-225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5.783"/>
    </inkml:context>
    <inkml:brush xml:id="br0">
      <inkml:brushProperty name="width" value="0.05" units="cm"/>
      <inkml:brushProperty name="height" value="0.05" units="cm"/>
    </inkml:brush>
  </inkml:definitions>
  <inkml:trace contextRef="#ctx0" brushRef="#br0">0 1 16844,'3'4'1648,"-1"10"-1104,3 2-248,-6 13 1368,-1 5-975,1 12-489,1 1-192,1 2-336,4-3-176,3-9-257,4-8-87,1-22-520,2-10 872,1-21-176,0-8-177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6.203"/>
    </inkml:context>
    <inkml:brush xml:id="br0">
      <inkml:brushProperty name="width" value="0.05" units="cm"/>
      <inkml:brushProperty name="height" value="0.05" units="cm"/>
    </inkml:brush>
  </inkml:definitions>
  <inkml:trace contextRef="#ctx0" brushRef="#br0">70 45 13227,'3'-26'1888,"-3"13"-1000,-3 7-367,-4 12 1647,-1 8-1048,2 12-400,0 4-224,3 6-343,2 3-81,4 1-16,5 1-24,4-5-224,2-1-249,2-7-375,0-5-600,-5-7 1136,-2-3-256,-2-9-192</inkml:trace>
  <inkml:trace contextRef="#ctx0" brushRef="#br0" timeOffset="1">6 242 18724,'-6'-8'1880,"8"1"-1239,3-2-257,11 0 848,6 1-256,5-7-1256,4-2 512,4 0-240,2-4-144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1.652"/>
    </inkml:context>
    <inkml:brush xml:id="br0">
      <inkml:brushProperty name="width" value="0.05" units="cm"/>
      <inkml:brushProperty name="height" value="0.05" units="cm"/>
    </inkml:brush>
  </inkml:definitions>
  <inkml:trace contextRef="#ctx0" brushRef="#br0">135 1 12699,'1'18'349,"1"0"0,0 0 1,1 0-1,1 0 0,9 26 0,41 85 147,-10-28-327,-21-32 27,-2 0 0,18 123 0,-1 149 227,-19-151-263,139 924 393,-81-619-406,-42-222-110,0 384 0,-80 685-60,7-941-265,-118 526 0,-33-158 153,114-518 204,-108 245 1,170-460-83,10-29-185,9-26 50,-1 3 53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2.463"/>
    </inkml:context>
    <inkml:brush xml:id="br0">
      <inkml:brushProperty name="width" value="0.05" units="cm"/>
      <inkml:brushProperty name="height" value="0.05" units="cm"/>
    </inkml:brush>
  </inkml:definitions>
  <inkml:trace contextRef="#ctx0" brushRef="#br0">1 610 14715,'2'1'132,"0"0"0,0-1 0,0 1 0,0 0 0,0-1 0,0 1 0,1-1-1,-1 0 1,0 0 0,0 0 0,0 0 0,1 0 0,-1 0 0,0 0 0,0-1 0,0 1 0,1-1 0,-1 0 0,0 0-1,0 0 1,0 1 0,0-2 0,-1 1 0,1 0 0,0 0 0,0-1 0,-1 1 0,1-1 0,0 1 0,1-4-1,6-6 366,0 0 0,-2 0 0,13-22-1,-14 22-219,13-24 185,-2 0-1,-1-2 0,-1 0 1,-3 0-1,-1-1 0,-1-1 1,-3 0-1,-1 0 0,2-53 0,-8 85-404,-2-37 167,2 41-208,-1-1-1,1 1 1,-1 0 0,0 0 0,0 0-1,0 0 1,0 0 0,0 0-1,-1 1 1,-2-5 0,14 31-103,202 237-2295,-212-261 2382,4 5-92,1-1 1,-1 1-1,1-1 0,0 0 0,0 0 0,7 4 1,1-6-424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3.162"/>
    </inkml:context>
    <inkml:brush xml:id="br0">
      <inkml:brushProperty name="width" value="0.05" units="cm"/>
      <inkml:brushProperty name="height" value="0.05" units="cm"/>
    </inkml:brush>
  </inkml:definitions>
  <inkml:trace contextRef="#ctx0" brushRef="#br0">2 2 18932,'-1'-2'1784,"1"8"-1383,0 7-193,0 5 1016,1 10-768,5 2-168,1 7-224,3 3-8,6 5-64,0 0-88,1-4-256,3-3-144,-4 0-376,-2-6-161,-7-6 697,-2-4-232,-7-11-112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3.586"/>
    </inkml:context>
    <inkml:brush xml:id="br0">
      <inkml:brushProperty name="width" value="0.05" units="cm"/>
      <inkml:brushProperty name="height" value="0.05" units="cm"/>
    </inkml:brush>
  </inkml:definitions>
  <inkml:trace contextRef="#ctx0" brushRef="#br0">1 235 14947,'11'4'1841,"5"-5"-1073,8-9-232,7-4 856,4-6-488,7-3-95,2-3-145,1-1-176,-8-1-656,-3 5-296,-11 6-465,-5 3-63,-16 2 672,-3 0-216,-13 0-272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4.007"/>
    </inkml:context>
    <inkml:brush xml:id="br0">
      <inkml:brushProperty name="width" value="0.05" units="cm"/>
      <inkml:brushProperty name="height" value="0.05" units="cm"/>
    </inkml:brush>
  </inkml:definitions>
  <inkml:trace contextRef="#ctx0" brushRef="#br0">0 195 18148,'3'-11'1528,"14"-5"-1016,5-2-192,13-5 553,3 0-113,9-2-384,3 2-264,0 5-568,2 2-376,-12 3 672,-3 9-177,-11 0-111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4.740"/>
    </inkml:context>
    <inkml:brush xml:id="br0">
      <inkml:brushProperty name="width" value="0.05" units="cm"/>
      <inkml:brushProperty name="height" value="0.05" units="cm"/>
    </inkml:brush>
  </inkml:definitions>
  <inkml:trace contextRef="#ctx0" brushRef="#br0">140 3 15851,'-2'0'489,"-1"-1"0,1 1 0,-1-1 0,1 1 0,-1 0 0,1 0 0,-1 0-1,1 0 1,-1 0 0,1 1 0,0-1 0,-5 2 0,2 0-247,0 0 0,0 0 0,1 1 0,-1-1 0,-6 6-1,2-1-301,1 0 0,1 1-1,-1 0 1,1 0-1,-8 11 1,13-16 49,0 0 1,1 1 0,-1-1 0,0 0-1,1 0 1,0 1 0,0-1 0,0 1 0,-1 4-1,2-6 3,0-1-1,0 0 1,0 0-1,0 1 1,1-1-1,-1 0 1,0 0-1,0 1 1,1-1-1,-1 0 1,1 0-1,-1 0 1,1 0 0,0 0-1,-1 1 1,1-1-1,0 0 1,0 0-1,-1-1 1,1 1-1,0 0 1,0 0-1,0 0 1,0-1-1,0 1 1,0 0-1,1-1 1,-1 1-1,0-1 1,2 1-1,22 8-107,-12-5-21,0 0-1,0 1 1,-1 0 0,0 1-1,19 12 1,-29-16 121,0 0 0,0-1 0,0 1 0,0 0 0,0 0 0,-1 0 0,1 0 0,-1 1 1,1-1-1,-1 0 0,0 1 0,0-1 0,0 1 0,0-1 0,0 1 0,-1-1 0,1 1 0,-1 0 0,1-1 0,-1 1 0,0 0 1,0-1-1,0 1 0,-1 0 0,1-1 0,-1 1 0,1 0 0,-1-1 0,0 1 0,0-1 0,0 1 0,0-1 0,0 1 0,-3 2 1,1 1 52,-1-1 0,0 1 1,0-1-1,0 0 1,-1 0-1,-7 6 0,11-10-34,-1 1-1,0-1 0,0 1 0,0-1 0,0 0 0,0 0 0,0 1 0,0-2 0,0 1 0,0 0 1,-1 0-1,1-1 0,0 1 0,-1-1 0,1 0 0,0 1 0,-1-1 0,1 0 0,0 0 0,-1-1 1,-2 0-1,4 1 40,0-1 0,0 1 0,0-1 1,0 1-1,0-1 0,0 0 1,0 1-1,1-1 0,-1 0 0,0 0 1,0 0-1,1 1 0,-1-1 0,0 0 1,1 0-1,-1 0 0,1 0 0,-1 0 1,1 0-1,0 0 0,-1-1 0,1 1 1,0 0-1,0 0 0,0-1 1,2-29 58,8-5 35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5.146"/>
    </inkml:context>
    <inkml:brush xml:id="br0">
      <inkml:brushProperty name="width" value="0.05" units="cm"/>
      <inkml:brushProperty name="height" value="0.05" units="cm"/>
    </inkml:brush>
  </inkml:definitions>
  <inkml:trace contextRef="#ctx0" brushRef="#br0">56 1 15219,'3'31'1657,"-1"4"-1105,2 8-240,2 3 744,2-1-424,7 1-16,3-3-304,2-5-208,3-7-376,-1-5-192,-5-7-96,-1-4-984,-10-5 1216,-6-4-264,-11-6-193</inkml:trace>
  <inkml:trace contextRef="#ctx0" brushRef="#br0" timeOffset="1">8 272 18756,'-7'-12'1824,"8"5"-1263,5-3-241,9 3 856,7 0-504,8-6 840,7-4-1240,1-6-80,7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5.148"/>
    </inkml:context>
    <inkml:brush xml:id="br0">
      <inkml:brushProperty name="width" value="0.05" units="cm"/>
      <inkml:brushProperty name="height" value="0.05" units="cm"/>
    </inkml:brush>
  </inkml:definitions>
  <inkml:trace contextRef="#ctx0" brushRef="#br0">101 0 8776,'0'0'5857,"-7"16"-5681,-13 36 253,3 2 1,1 0 0,3 0 0,3 1-1,-6 86 1,15-140-420,1 0 0,0 1 0,0-1-1,0 0 1,0 1 0,0-1 0,0 1 0,0-1 0,1 0-1,-1 1 1,0-1 0,1 0 0,-1 1 0,1-1 0,-1 0-1,1 0 1,0 1 0,0-1 0,0 0 0,-1 0-1,1 0 1,0 0 0,0 0 0,0 0 0,0 0 0,2 1-1,-1-2 10,1 0 0,-1 1 0,0-1 0,0 0-1,0 0 1,0-1 0,0 1 0,0 0 0,0-1-1,0 1 1,0-1 0,0 0 0,0 1 0,0-1-1,3-2 1,10-6 115,-1-1 1,1 0-1,15-16 0,-26 22-89,177-158 190,-155 147-240,-26 15 1,1 0-1,-1 0 1,0 1 0,1-1 0,-1 0 0,0 0-1,0 0 1,1 0 0,-1 0 0,0 0-1,1 1 1,-1-1 0,0 0 0,0 0 0,1 0-1,-1 1 1,0-1 0,0 0 0,0 0 0,1 0-1,-1 1 1,0-1 0,0 0 0,0 1 0,0-1-1,0 0 1,0 0 0,1 1 0,-1-1 0,0 0-1,0 1 1,0-1 0,0 0 0,0 1 0,0-1-1,0 0 1,0 1 0,0-1 0,0 0-1,-1 0 1,1 1 0,-1 6 25,-1 1-1,0-1 1,-1-1-1,0 1 1,-3 7-1,-29 47 762,26-49-548,1 1 0,0 0-1,1 1 1,1 0 0,0 0 0,-6 23-1,12-37-233,0 1-1,0-1 1,0 0-1,0 1 0,0-1 1,1 0-1,-1 0 1,0 1-1,0-1 1,0 0-1,0 1 0,0-1 1,1 0-1,-1 0 1,0 1-1,0-1 1,1 0-1,-1 0 1,0 0-1,0 1 0,1-1 1,-1 0-1,0 0 1,0 0-1,1 0 1,-1 0-1,0 0 0,1 1 1,-1-1-1,0 0 1,1 0-1,-1 0 1,0 0-1,1 0 0,-1 0 1,0 0-1,0 0 1,1 0-1,-1 0 1,0-1-1,1 1 0,-1 0 1,0 0-1,1 0 1,-1 0-1,0 0 1,0-1-1,1 1 0,-1 0 1,0 0-1,0 0 1,1-1-1,-1 1 1,0 0-1,0 0 0,1-1 1,19-10-469,5-8-2768,-1 0 0,24-26 0,-16 11-2555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49.532"/>
    </inkml:context>
    <inkml:brush xml:id="br0">
      <inkml:brushProperty name="width" value="0.05" units="cm"/>
      <inkml:brushProperty name="height" value="0.05" units="cm"/>
    </inkml:brush>
  </inkml:definitions>
  <inkml:trace contextRef="#ctx0" brushRef="#br0">272 21 15163,'1'-1'154,"0"1"-1,0-1 0,0 0 0,0 1 1,0-1-1,0 0 0,0 0 1,-1 0-1,1 1 0,0-1 1,-1 0-1,1 0 0,-1 0 1,1-2-1,-1 3-87,0 0-1,0 0 1,0-1 0,0 1 0,0 0-1,0 0 1,0-1 0,0 1 0,0 0-1,0-1 1,0 1 0,-1 0 0,1 0-1,0 0 1,0-1 0,0 1-1,0 0 1,-1 0 0,1 0 0,0-1-1,0 1 1,0 0 0,-1 0 0,1 0-1,0 0 1,0-1 0,-1 1 0,1 0-1,0 0 1,0 0 0,-1 0 0,1 0-1,0 0 1,-1 0 0,-1 0 89,-1-1 0,1 1-1,-1 0 1,1 0 0,-1 0 0,1 1 0,0-1 0,-1 1-1,1-1 1,-1 1 0,1 0 0,-3 1 0,-11 7-56,1 1 0,0 0 1,0 1-1,1 1 1,-22 22-1,7-1-33,-31 44 0,56-72-59,-24 39 32,26-41-40,1 0 0,-1 0 0,1 0-1,0 0 1,0 0 0,0 1 0,0-1 0,0 0-1,1 0 1,0 1 0,-1-1 0,2 7-1,-1-8-9,1-1 0,0 1-1,0 0 1,0 0 0,0-1 0,0 1-1,0 0 1,1-1 0,-1 1-1,0-1 1,1 1 0,-1-1-1,1 0 1,-1 0 0,1 0-1,0 0 1,0 0 0,2 1-1,41 15-276,-27-12 166,7 4-30,-5-2 8,0 1-1,21 11 1,-40-18 156,0-1 1,0 1-1,0-1 1,0 1-1,0-1 1,0 1-1,0 0 1,0-1-1,0 1 1,-1 0-1,1 0 1,0 0-1,0 0 1,-1 0-1,1-1 1,-1 1-1,1 0 1,-1 1-1,1-1 1,-1 0-1,1 0 1,-1 0-1,0 0 1,0 0-1,0 0 1,0 0-1,1 0 1,-1 1-1,-1-1 1,1 0-1,0 0 1,0 0-1,0 0 1,-1 0 0,1 0-1,0 0 1,-1 0-1,1 0 1,-1 0-1,1 0 1,-1 0-1,0 0 1,1 0-1,-1 0 1,0 0-1,0 0 1,1-1-1,-1 1 1,0 0-1,-1 0 1,-4 4 162,0 0 0,0-1 1,-1 0-1,1 0 1,-1 0-1,-8 3 0,0-2 107,0-1-1,0 0 0,0-1 0,0 0 0,-1-2 1,-21 1-1,30 0-2697,16-5 1022,-2-2 617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49.985"/>
    </inkml:context>
    <inkml:brush xml:id="br0">
      <inkml:brushProperty name="width" value="0.05" units="cm"/>
      <inkml:brushProperty name="height" value="0.05" units="cm"/>
    </inkml:brush>
  </inkml:definitions>
  <inkml:trace contextRef="#ctx0" brushRef="#br0">20 55 13995,'7'-16'1688,"-2"4"17,-6 23 906,-7 33-1231,-11 59-294,17-88-993,1 0 0,0 1-1,2-1 1,2 25 0,-3-38-76,1 0 0,-1 0 1,0 0-1,1-1 0,-1 1 0,1 0 0,-1 0 1,1-1-1,0 1 0,0-1 0,0 1 0,0 0 1,0-1-1,0 0 0,0 1 0,1-1 0,-1 0 1,0 1-1,1-1 0,-1 0 0,1 0 0,-1 0 1,1 0-1,2 0 0,-2 0 3,0-1-1,0 0 0,0 0 1,1 0-1,-1 0 1,0 0-1,0 0 1,0-1-1,0 1 0,1-1 1,-1 1-1,0-1 1,0 0-1,0 0 1,0 0-1,0 0 0,0 0 1,-1-1-1,4-1 1,6-7 69,0-1-1,-1 0 1,0 0 0,0-1 0,-1 0 0,-1-1 0,10-20 0,-6 9 68,-1-2 0,-1 1 0,8-33 0,-14 44-86,-2 8-29,0 0-1,-1 0 1,0 0 0,0 0-1,0 0 1,-1-8-1,-6 22 21,-1 10-54,-9 55-43,14-65 29,2 0 0,-1 1 0,1-1 0,0 0 0,1 1 0,-1-1 0,3 9 0,-2-15-30,0 0 1,0 0-1,-1 0 0,1-1 0,0 1 0,0 0 1,1 0-1,-1-1 0,0 1 0,0 0 0,1-1 1,-1 0-1,1 1 0,-1-1 0,1 0 1,0 0-1,0 0 0,-1 0 0,1 0 0,0 0 1,0 0-1,0-1 0,0 1 0,0-1 0,0 1 1,4-1-1,-2 1-20,0-1 0,0 0 1,0 0-1,0-1 0,0 1 0,0-1 0,0 0 1,0 0-1,0-1 0,0 1 0,0-1 1,-1 1-1,5-4 0,19-17-252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7.727"/>
    </inkml:context>
    <inkml:brush xml:id="br0">
      <inkml:brushProperty name="width" value="0.05" units="cm"/>
      <inkml:brushProperty name="height" value="0.05" units="cm"/>
    </inkml:brush>
  </inkml:definitions>
  <inkml:trace contextRef="#ctx0" brushRef="#br0">1 3212 9186,'35'-15'2025,"58"-32"0,-26 11-839,401-244 260,-228 126-1011,-119 81-214,613-369 1124,-268 163-647,223-128-33,308-180-1604,-644 385 438,-6 4 363,-18-24 173,-236 152-24,181-100 1,-263 164 8,-6 4 26,0-1 1,1 0-1,-1 0 1,0-1-1,5-4 1,-16 10-303,0 0 1,-1-1 0,1 0 0,-8 1-1,10-4-66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8.162"/>
    </inkml:context>
    <inkml:brush xml:id="br0">
      <inkml:brushProperty name="width" value="0.05" units="cm"/>
      <inkml:brushProperty name="height" value="0.05" units="cm"/>
    </inkml:brush>
  </inkml:definitions>
  <inkml:trace contextRef="#ctx0" brushRef="#br0">14 166 14115,'-1'-1'98,"1"1"-1,-1 0 1,0 0-1,0-1 1,1 1-1,-1-1 1,0 1 0,1-1-1,-1 1 1,0-1-1,1 1 1,-1-1 0,1 1-1,-1-1 1,1 0-1,-1 1 1,1-1-1,0 0 1,-1 1 0,1-1-1,0 0 1,-1 1-1,1-1 1,0-1-1,0 1-12,0 0 0,0 0 0,1 0 0,-1 0 0,1 1 0,-1-1-1,1 0 1,-1 0 0,1 1 0,-1-1 0,1 0 0,-1 0-1,1 1 1,0-1 0,0 1 0,-1-1 0,3 0 0,5-4 233,1 0 0,0 1 0,11-4 0,-11 5-183,306-102 948,-311 104-1082,0-1 0,0 1-1,0 1 1,1-1-1,-1 0 1,0 1-1,1 0 1,-1 0-1,6 1 1,-9-1-1,0 0 1,-1 1-1,1-1 0,0 0 0,-1 1 1,1-1-1,0 1 0,-1-1 0,1 1 1,0-1-1,-1 1 0,1-1 0,-1 1 1,1-1-1,-1 1 0,1 0 0,-1-1 1,1 1-1,-1 0 0,0-1 0,1 2 1,-1 0-1,1 0 1,-1 0-1,0 1 1,0-1-1,0 0 1,0 0-1,0 0 1,0 0-1,-1 0 1,1 0-1,-2 4 1,-8 21 27,-22 44 1,5-14 10,8-12 313,2 0 0,1 2 0,-10 54 0,26-93-113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9.358"/>
    </inkml:context>
    <inkml:brush xml:id="br0">
      <inkml:brushProperty name="width" value="0.05" units="cm"/>
      <inkml:brushProperty name="height" value="0.05" units="cm"/>
    </inkml:brush>
  </inkml:definitions>
  <inkml:trace contextRef="#ctx0" brushRef="#br0">12 1 14427,'-1'1'172,"0"0"0,1 1-1,-1-1 1,0 1 0,1-1 0,-1 1-1,1-1 1,0 1 0,0 0 0,-1-1-1,1 1 1,1 1 0,-2 0 140,-2 39 142,1 0 1,2 0-1,1-1 1,3 1 0,2 0-1,1-1 1,24 76-1,-31-116-534,1 0 1,-1 0-1,1-1 0,-1 1 0,1 0 0,-1 0 0,0 0 0,0 0 0,1 0 0,-1 0 0,0 0 0,0-1 0,0 1 0,0 0 0,0 0 0,0 0 0,0 0 0,-1 0 0,1 0 0,0 0 1,0 0-1,-1-1 0,1 1 0,0 0 0,-1 0 0,1 0 0,-1-1 0,1 1 0,-1 0 0,1 0 0,-1-1 0,0 1 0,1 0 0,-1-1 0,0 1 0,0-1 0,0 1 0,-9 3-670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59.815"/>
    </inkml:context>
    <inkml:brush xml:id="br0">
      <inkml:brushProperty name="width" value="0.05" units="cm"/>
      <inkml:brushProperty name="height" value="0.05" units="cm"/>
    </inkml:brush>
  </inkml:definitions>
  <inkml:trace contextRef="#ctx0" brushRef="#br0">53 562 16379,'8'-10'1945,"0"-4"-1193,5-5-256,6-2 1009,2-2-521,4-3-152,2 0-360,1 0-224,-2 5-584,-3 2-296,-6 3 656,-5 2-184,-9 0-112,-3-1-136</inkml:trace>
  <inkml:trace contextRef="#ctx0" brushRef="#br0" timeOffset="1">0 99 15875,'0'2'1833,"5"-1"-1153,8-4-256,4-1 1208,9-3-839,2-3-113,9-2-656,2-1-296,1 1-96,-2-1 304,-10-2-161,-1 2-103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0.234"/>
    </inkml:context>
    <inkml:brush xml:id="br0">
      <inkml:brushProperty name="width" value="0.05" units="cm"/>
      <inkml:brushProperty name="height" value="0.05" units="cm"/>
    </inkml:brush>
  </inkml:definitions>
  <inkml:trace contextRef="#ctx0" brushRef="#br0">6 4 14083,'-4'70'2771,"2"-42"-1088,2 48-1,1-72-1575,-1 0-1,1 0 1,-1 0-1,1 0 1,0 0-1,1-1 1,-1 1-1,1 0 1,0-1-1,-1 1 1,1-1-1,1 0 1,2 4 0,-3-5-82,-1-1 1,1 0 0,-1 0 0,1 0 0,-1 0-1,1-1 1,0 1 0,-1 0 0,1-1 0,0 1 0,0-1-1,-1 1 1,1-1 0,0 0 0,0 0 0,0 0-1,-1 0 1,1 0 0,0 0 0,0 0 0,0-1 0,-1 1-1,1-1 1,0 1 0,0-1 0,-1 0 0,1 1 0,0-1-1,-1 0 1,1 0 0,1-2 0,11-7 45,0 0 1,-1-1-1,0-1 1,-1 0 0,-1 0-1,17-24 1,-11 11-8,-1 0 0,-2-1 0,12-28 0,-27 61-61,1 0 0,0 1-1,0-1 1,2 9-1,-1-2 1,-1-4 13,1-1-1,0 1 0,1-1 0,0 0 1,7 18-1,-9-26 9,1 1 1,-1 0-1,1-1 1,0 1-1,0-1 1,0 1-1,0-1 1,0 1-1,0-1 0,0 0 1,1 1-1,-1-1 1,0 0-1,1 0 1,-1 0-1,1 0 1,-1 0-1,1 0 1,0 0-1,-1-1 1,1 1-1,0-1 0,-1 1 1,1-1-1,0 0 1,0 1-1,0-1 1,-1 0-1,1 0 1,0 0-1,0 0 1,-1-1-1,1 1 1,0 0-1,0-1 1,-1 1-1,1-1 0,2-1 1,16-7 144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51.460"/>
    </inkml:context>
    <inkml:brush xml:id="br0">
      <inkml:brushProperty name="width" value="0.05" units="cm"/>
      <inkml:brushProperty name="height" value="0.05" units="cm"/>
    </inkml:brush>
  </inkml:definitions>
  <inkml:trace contextRef="#ctx0" brushRef="#br0">26 1 7586,'14'334'6279,"-21"167"-5794,1-337-463,-7 432 100,7-336 935,-2-38-765,23 347 1323,-2-123-373,-10-151-958,6 291-200,-8-226-41,-3-162-45,-2-169-1558,-9-36 140,10 3 974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51.918"/>
    </inkml:context>
    <inkml:brush xml:id="br0">
      <inkml:brushProperty name="width" value="0.05" units="cm"/>
      <inkml:brushProperty name="height" value="0.05" units="cm"/>
    </inkml:brush>
  </inkml:definitions>
  <inkml:trace contextRef="#ctx0" brushRef="#br0">0 0 14107,'10'14'298,"-2"0"0,0 0-1,-1 0 1,0 1 0,8 28 0,-2-8-119,55 180 2055,0 1 233,-66-210-2429,11 24 44,-13-29-81,1 0 1,-1 0-1,1 0 0,-1 0 0,1 0 0,-1 0 0,1 0 0,0 0 0,-1-1 0,1 1 0,0 0 0,0 0 0,0-1 0,-1 1 1,1 0-1,0-1 0,0 1 0,0-1 0,0 1 0,0-1 0,0 0 0,2 1 0,-2-1 4,-1 0 0,1-1 0,-1 1-1,1 0 1,0-1 0,-1 1 0,1-1 0,-1 1-1,1 0 1,-1-1 0,0 1 0,1-1 0,-1 1 0,1-1-1,-1 0 1,0 1 0,1-1 0,-1 1 0,0-1-1,0 0 1,0 1 0,1-1 0,-1 0 0,4-20 154,-3 14-90,13-69 525,6-33-426,42-135 1,-51 212-860,14-47-385,-20 48 437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53.443"/>
    </inkml:context>
    <inkml:brush xml:id="br0">
      <inkml:brushProperty name="width" value="0.05" units="cm"/>
      <inkml:brushProperty name="height" value="0.05" units="cm"/>
    </inkml:brush>
  </inkml:definitions>
  <inkml:trace contextRef="#ctx0" brushRef="#br0">0 1 10050,'6'18'1055,"-2"1"-1,0-1 1,2 36 0,-1-9-550,31 339 223,-24 4-500,17 222-128,-29-608-101,43 474-461,-24 1 264,-15 907-272,-4-1297 482,20 477 232,-13-533-215,-3-10-3,-4-18-31,-3-7-21,-2-6 20,-1-4 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6.026"/>
    </inkml:context>
    <inkml:brush xml:id="br0">
      <inkml:brushProperty name="width" value="0.05" units="cm"/>
      <inkml:brushProperty name="height" value="0.05" units="cm"/>
    </inkml:brush>
  </inkml:definitions>
  <inkml:trace contextRef="#ctx0" brushRef="#br0">110 333 6758,'0'0'3614,"-9"3"-533,0 1-2508,1-2-236,2 0 0,-1 1 0,0-1 0,0 2 0,1-1-1,0 1 1,0 0 0,0 0 0,0 0 0,0 1 0,1 0 0,0 0 0,-5 7 0,41-18-1148,-6-9 749,0-1 1,-2-1 0,0-1 0,35-36 0,-50 45 126,-45 92 768,31-71-659,0-1 1,1 2-1,0-1 0,1 1 0,1-1 0,0 1 0,-3 23 1,6-35-175,0-1 0,0 1 0,0-1 0,1 1 0,-1 0 1,0-1-1,0 1 0,0-1 0,0 1 0,1-1 0,-1 1 1,0-1-1,1 1 0,-1-1 0,0 1 0,1-1 1,-1 1-1,0-1 0,1 1 0,-1-1 0,1 0 0,-1 1 1,1-1-1,-1 0 0,1 0 0,-1 1 0,1-1 1,-1 0-1,1 0 0,0 0 0,-1 1 0,1-1 0,-1 0 1,1 0-1,0 0 0,-1 0 0,1 0 0,-1 0 1,1 0-1,-1 0 0,1-1 0,0 1 0,0 0 0,30-11 195,-7-3-3,-1-1-1,-1-2 1,0 0-1,23-23 1,74-87-125,-86 85-233,38-63-1,-53 77-1026,-42 63 1131,-46 77 242,65-101-158,-1-1 0,2 1 0,-1 0-1,1 0 1,1 0 0,0 1 0,1-1 0,-2 20 0,5-29-28,-1 0 0,0 0 1,1 0-1,-1 0 1,1 0-1,-1-1 0,1 1 1,0 0-1,0 0 1,0-1-1,0 1 0,0-1 1,0 1-1,1-1 1,-1 1-1,0-1 0,1 0 1,-1 0-1,1 1 1,-1-1-1,1 0 1,0 0-1,-1-1 0,1 1 1,0 0-1,0 0 1,0-1-1,0 1 0,-1-1 1,1 0-1,0 0 1,0 1-1,0-1 0,0 0 1,0-1-1,3 1 1,4-1-34,0 1 0,0-1 0,-1 0 0,1-1 0,-1 0 0,1-1 1,9-3-1,-6 0 26,0-1 1,0 0-1,-1-1 0,0 0 1,-1 0-1,0-1 1,0-1-1,-1 1 0,13-18 1,-1-5 161,35-68 0,-37 62 171,33-48-1,-52 86-322,0 0 1,0 0-1,0 0 0,0 0 0,0 0 0,0 0 1,0 1-1,0-1 0,0 0 0,0 0 1,1 0-1,-1 0 0,0 0 0,0 0 0,0 0 1,0 0-1,0 0 0,0 0 0,0 0 0,0 0 1,0 1-1,0-1 0,0 0 0,0 0 1,0 0-1,1 0 0,-1 0 0,0 0 0,0 0 1,0 0-1,0 0 0,0 0 0,0 0 0,0 0 1,0 0-1,0 0 0,1 0 0,-1 0 1,0 0-1,0 0 0,0 0 0,0 0 0,0 0 1,0 0-1,0 0 0,0-1 0,0 1 0,0 0 1,1 0-1,-1 0 0,0 0 0,0 0 1,0 0-1,0 0 0,0 0 0,0 0 0,0 0 1,0 0-1,0 0 0,0 0 0,0-1 0,0 1 1,0 0-1,0 0 0,0 0 0,0 13-62,-4 15 85,-50 109 116,39-106 13,1 1 0,2 0 0,1 1 0,2 0 0,1 1 0,-5 49 0,13-80-143,-1 1-1,1 0 1,0 0-1,1-1 1,-1 1-1,1 0 1,-1-1-1,1 1 1,0-1-1,0 1 1,1 0-1,-1-1 1,1 0-1,0 1 1,0-1-1,0 0 0,0 0 1,0 0-1,1 0 1,-1-1-1,4 4 1,-2-4 9,1 1 1,-1-1-1,0 0 1,1-1-1,-1 1 1,1-1 0,-1 0-1,1 0 1,0 0-1,0-1 1,-1 1-1,1-1 1,0 0-1,0-1 1,0 1-1,6-2 1,-5 0-37,0 0 1,0 0 0,-1 0-1,1-1 1,-1 0 0,1 0-1,-1 0 1,0-1 0,0 0-1,-1 0 1,1 0-1,-1 0 1,0-1 0,0 0-1,0 1 1,-1-2 0,1 1-1,-1 0 1,0-1 0,-1 1-1,0-1 1,1 0-1,-2 0 1,1 0 0,0-7-1,-1 10-122,0-1-1,0 0 1,-1 0-1,0 0 1,1 0-1,-2 0 0,1 0 1,0 1-1,-1-1 1,1 0-1,-1 0 0,0 0 1,-1 1-1,1-1 1,-1 0-1,1 1 1,-1-1-1,0 1 0,0 0 1,-1 0-1,1 0 1,-1 0-1,1 0 0,-1 0 1,0 0-1,0 1 1,0 0-1,0-1 1,-1 1-1,1 0 0,-1 1 1,1-1-1,-1 1 1,0-1-1,1 1 0,-1 0 1,0 1-1,0-1 1,-6 0-1,-51 1 64,59-1 128,1 1-1,-1 0 1,0 1-1,1-1 1,-1 0-1,1 0 1,-1 1 0,0-1-1,1 1 1,-1-1-1,1 1 1,-1 0-1,1 0 1,-1-1-1,1 1 1,0 0 0,-1 0-1,1 0 1,0 1-1,0-1 1,0 0-1,0 0 1,0 1 0,0-1-1,0 0 1,0 1-1,1-1 1,-1 1-1,0-1 1,1 1-1,-1 0 1,0 2 0,2-3-49,0 0 0,0 0 0,0-1 0,0 1 0,0 0 0,0-1 0,0 1 0,0-1 1,0 1-1,1-1 0,-1 0 0,0 1 0,0-1 0,0 0 0,0 0 0,1 0 1,-1 0-1,2 0 0,31 2-6,-30-2-39,1 1 16,71 1-3238,1-8-5301,-46 0 4592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54.302"/>
    </inkml:context>
    <inkml:brush xml:id="br0">
      <inkml:brushProperty name="width" value="0.05" units="cm"/>
      <inkml:brushProperty name="height" value="0.05" units="cm"/>
    </inkml:brush>
  </inkml:definitions>
  <inkml:trace contextRef="#ctx0" brushRef="#br0">1 569 13331,'0'1'116,"1"0"1,0 0-1,0 0 1,0 0-1,0 0 1,0 0-1,0 0 1,0-1-1,0 1 1,0 0-1,1-1 1,-1 1-1,0 0 1,0-1-1,1 0 0,-1 1 1,0-1-1,1 0 1,-1 1-1,0-1 1,1 0-1,-1 0 1,0 0-1,1 0 1,-1 0-1,0-1 1,1 1-1,-1 0 1,0-1-1,1 1 1,-1-1-1,0 1 1,0-1-1,0 1 0,1-1 1,-1 0-1,0 0 1,0 1-1,0-1 1,1-2-1,5-3 325,-1-1-1,-1 0 0,1-1 0,7-14 1,-11 20-418,30-59 596,-3-2 0,-2-1 0,34-125 1,-33 58-507,-29 130-114,1 1 0,0 0-1,0-1 1,0 1 0,0-1 0,0 1 0,0 0-1,0-1 1,0 1 0,0 0 0,0-1 0,0 1-1,0 0 1,0-1 0,1 1 0,-1 0 0,0-1-1,0 1 1,0 0 0,0-1 0,1 1 0,-1 0-1,0-1 1,0 1 0,1 0 0,-1 0 0,0-1-1,0 1 1,1 0 0,-1 0 0,0 0 0,1-1-1,-1 1 1,0 0 0,1 0 0,-1 0 0,0 0-1,1 0 1,-1 0 0,0-1 0,1 1 0,10 14-105,7 26-168,21 84-285,-27-79-142,3 0 0,1 0 0,38 72 0,-33-84 209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6:42.669"/>
    </inkml:context>
    <inkml:brush xml:id="br0">
      <inkml:brushProperty name="width" value="0.05" units="cm"/>
      <inkml:brushProperty name="height" value="0.05" units="cm"/>
    </inkml:brush>
  </inkml:definitions>
  <inkml:trace contextRef="#ctx0" brushRef="#br0">0 0 17476,'1'21'4727,"4"45"-3795,-1-12-727,3 132-486,-6-107-3847,-1-87 3574,2-3-107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6:43.108"/>
    </inkml:context>
    <inkml:brush xml:id="br0">
      <inkml:brushProperty name="width" value="0.05" units="cm"/>
      <inkml:brushProperty name="height" value="0.05" units="cm"/>
    </inkml:brush>
  </inkml:definitions>
  <inkml:trace contextRef="#ctx0" brushRef="#br0">0 62 16876,'0'3'1480,"6"-3"-984,1 0-176,6 0 720,2-3-224,5-1-359,3-1-113,-2-2-104,3 0-24,-2-1-168,-2-1-136,-4 2-328,-2 0-168,-5 4-305,-2 0-159,-6 3 704,4-2-272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6:43.509"/>
    </inkml:context>
    <inkml:brush xml:id="br0">
      <inkml:brushProperty name="width" value="0.05" units="cm"/>
      <inkml:brushProperty name="height" value="0.05" units="cm"/>
    </inkml:brush>
  </inkml:definitions>
  <inkml:trace contextRef="#ctx0" brushRef="#br0">0 1 14363,'0'13'1584,"4"-3"-711,2-5-225,8 0 976,1-5-344,5-2-287,1 2-105,4-3-320,-1 2-256,0 1-688,-1 0-408,-5 3 624,-6 0-184,-3 2-105</inkml:trace>
  <inkml:trace contextRef="#ctx0" brushRef="#br0" timeOffset="1">37 276 13067,'0'13'1800,"9"-6"-640,2-4-383,5-5 1559,3-2-1056,2-5-271,2-1-217,2-1-824,-1-2-504,-3-3 480,-1 2-224,-2 2-89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6:43.945"/>
    </inkml:context>
    <inkml:brush xml:id="br0">
      <inkml:brushProperty name="width" value="0.05" units="cm"/>
      <inkml:brushProperty name="height" value="0.05" units="cm"/>
    </inkml:brush>
  </inkml:definitions>
  <inkml:trace contextRef="#ctx0" brushRef="#br0">201 1 14787,'-6'23'1320,"-4"3"-1048,-4 4-159,0 4 807,-5 6-728,1 3-80,-3 0-80,3-1-8,-1-4-24,5 0-144,-2-10-608,3-8 664,3-12-48,2-8-104</inkml:trace>
  <inkml:trace contextRef="#ctx0" brushRef="#br0" timeOffset="1">32 106 16604,'6'10'1672,"-2"1"-1208,6 2-216,2 1 688,6 3-416,5 1-88,4-1-288,2-1-272,3-1-552,-1-3-688,1-4 1136,-1-2-224,-4-3-152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05.900"/>
    </inkml:context>
    <inkml:brush xml:id="br0">
      <inkml:brushProperty name="width" value="0.05" units="cm"/>
      <inkml:brushProperty name="height" value="0.05" units="cm"/>
    </inkml:brush>
  </inkml:definitions>
  <inkml:trace contextRef="#ctx0" brushRef="#br0">72 0 12723,'-19'116'4925,"5"59"-3214,-5 42-1355,12-194-1123,1-20-120,1-14 476,3-6-3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06.305"/>
    </inkml:context>
    <inkml:brush xml:id="br0">
      <inkml:brushProperty name="width" value="0.05" units="cm"/>
      <inkml:brushProperty name="height" value="0.05" units="cm"/>
    </inkml:brush>
  </inkml:definitions>
  <inkml:trace contextRef="#ctx0" brushRef="#br0">0 10 16908,'5'47'942,"1"0"1,2-1 0,16 48-1,-18-75-844,0-1 0,2-1 0,0 1 0,1-1 0,0 0 0,2-1 1,0 0-1,1-1 0,0 0 0,19 17 0,-28-29-43,1 0 1,-1-1 0,1 1 0,0 0 0,0-1-1,-1 0 1,1 0 0,1 0 0,-1 0 0,0-1 0,0 0-1,1 0 1,-1 0 0,1 0 0,-1-1 0,9 1-1,-10-2 10,1 0-1,0 0 1,0 0-1,0 0 0,-1-1 1,1 1-1,-1-1 0,1 0 1,-1 0-1,1 0 1,-1-1-1,0 1 0,0-1 1,0 1-1,-1-1 1,1 0-1,-1 0 0,1-1 1,2-4-1,5-9 98,-1-1 0,-1 0 0,0-1 0,-2 1 0,0-1 0,-1-1 0,3-20 0,-1-12-6,0-76 0,-7 117-163,1 7-11,0 0 0,-1 0 1,0 0-1,0 0 0,0 0 0,-1 0 0,1 0 0,-1 0 1,0 0-1,0 1 0,0-1 0,-1 0 0,1 0 1,-4-5-1,5 9-14,-1-1 0,1 1 0,0 0 0,-1 0 0,1-1 0,0 1 0,-1 0 0,1 0 0,-1 0 0,1 0 0,0 0 0,-1 0 1,1-1-1,-1 1 0,1 0 0,0 0 0,-1 0 0,1 0 0,-1 0 0,1 0 0,0 1 0,-1-1 0,1 0 0,0 0 0,-1 0 0,1 0 0,-1 0 1,1 0-1,0 1 0,-1-1 0,1 0 0,0 0 0,-1 1 0,1-1 0,0 0 0,0 0 0,-1 1 0,1-1 0,0 0 0,0 1 0,-1-1 0,1 0 0,0 1 1,0-1-1,0 1 0,0-1 0,0 0 0,0 1 0,-1-1 0,1 1 0,0-1 0,0 1 0,-6 22-1165,-3 8 155,3-18 299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06.726"/>
    </inkml:context>
    <inkml:brush xml:id="br0">
      <inkml:brushProperty name="width" value="0.05" units="cm"/>
      <inkml:brushProperty name="height" value="0.05" units="cm"/>
    </inkml:brush>
  </inkml:definitions>
  <inkml:trace contextRef="#ctx0" brushRef="#br0">41 1 16404,'0'2'159,"1"-1"0,-1 1 0,0 0 1,0 0-1,0 0 0,0 0 0,0 0 1,0-1-1,-1 1 0,1 0 0,0 0 1,-1 0-1,-1 2 0,-1 8 189,-9 43 301,3 2 0,2 0 0,3 0 0,2 0 1,9 95-1,-6-148-662,7 37 103,-8-39-127,1 0-1,-1 0 1,1 0 0,-1-1-1,1 1 1,0 0-1,0 0 1,0-1-1,0 1 1,0-1 0,0 1-1,0-1 1,1 1-1,-1-1 1,1 0-1,-1 0 1,4 3-1,-5-4 8,0 0 0,1 0-1,-1 0 1,0 0-1,1 0 1,-1 0 0,1 0-1,-1 0 1,0 0-1,1 0 1,-1 0 0,0 0-1,1 0 1,-1 0-1,0 0 1,1 0 0,-1 0-1,0-1 1,1 1-1,-1 0 1,0 0 0,1 0-1,-1-1 1,0 1 0,0 0-1,1 0 1,-1-1-1,0 1 1,0 0 0,0 0-1,1-1 1,-1 0-1,5-15-386,-3-17 24,-5 3-77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07.146"/>
    </inkml:context>
    <inkml:brush xml:id="br0">
      <inkml:brushProperty name="width" value="0.05" units="cm"/>
      <inkml:brushProperty name="height" value="0.05" units="cm"/>
    </inkml:brush>
  </inkml:definitions>
  <inkml:trace contextRef="#ctx0" brushRef="#br0">1 8 17180,'1'-2'1760,"3"-1"-1056,8 2-224,2 1 905,3-1-185,9 1-384,1 0-176,9 2-256,0 0-40,1-1-240,-1 2-216,-3-1-712,-3-2-280,-10-2 888,-7-2-216,-10 0-144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29.395"/>
    </inkml:context>
    <inkml:brush xml:id="br0">
      <inkml:brushProperty name="width" value="0.05" units="cm"/>
      <inkml:brushProperty name="height" value="0.05" units="cm"/>
    </inkml:brush>
  </inkml:definitions>
  <inkml:trace contextRef="#ctx0" brushRef="#br0">46 223 6921,'3'-31'1423,"4"-44"1938,-10 26 2003,3 48-5296,0 1 1,0 0-1,0 0 1,0 0-1,0-1 0,0 1 1,1 0-1,-1 0 1,-1 0-1,1-1 0,0 1 1,0 0-1,0 0 0,0 0 1,0-1-1,0 1 1,0 0-1,0 0 0,0 0 1,0-1-1,0 1 1,0 0-1,-1 0 0,1 0 1,0 0-1,0-1 1,0 1-1,0 0 0,0 0 1,-1 0-1,1 0 1,0 0-1,0 0 0,0 0 1,-1-1-1,1 1 1,0 0-1,0 0 0,0 0 1,-1 0-1,1 0 1,0 0-1,0 0 0,-1 0 1,-6 9 709,-3 15-829,2 4 142,1 0-1,2 1 1,0 0 0,2 0 0,1 0-1,2 0 1,1 0 0,1 0 0,1 0-1,1 0 1,2 0 0,1-1 0,1 0-1,2 0 1,1-1 0,0-1 0,2 0-1,20 30 1,-29-51-88,-1 1-1,1-1 0,1-1 1,-1 1-1,1 0 0,9 6 1,-13-10 4,1 0 1,0 0 0,0 0-1,-1 0 1,1-1 0,0 1-1,0-1 1,0 1-1,0-1 1,0 1 0,0-1-1,0 0 1,0 0 0,0 0-1,-1 0 1,1-1 0,0 1-1,0 0 1,0-1-1,0 1 1,0-1 0,0 0-1,-1 0 1,1 0 0,0 1-1,2-3 1,10-9 108,-1-1 0,0 0 0,-1 0 0,0-1 0,-1-1 0,11-19 1,-12 19-41,25-39 104,-2-1-1,32-75 1,-47 88-94,-3 0 1,-1-1-1,-2-1 1,6-46-1,-14 26 358,-4 64-458,0 0 0,0 0 0,0-1 0,0 1 0,0 0 0,0 0 0,0 0 0,0-1-1,-1 1 1,1 0 0,0 0 0,0 0 0,0-1 0,0 1 0,0 0 0,0 0 0,0 0-1,0-1 1,-1 1 0,1 0 0,0 0 0,0 0 0,0 0 0,0 0 0,-1-1 0,1 1 0,0 0-1,0 0 1,0 0 0,-1 0 0,1 0 0,0 0 0,0 0 0,0 0 0,-1 0 0,1 0-1,0 0 1,0 0 0,0 0 0,-1 0 0,1 0 0,0 0 0,0 0 0,0 0 0,-1 0 0,1 0-1,0 0 1,0 0 0,0 0 0,-1 0 0,1 0 0,0 1 0,0-1 0,0 0 0,-1 0-1,1 0 1,0 0 0,0 0 0,0 1 0,0-1 0,0 0 0,0 0 0,-1 0 0,1 0 0,0 1-1,0-1 1,0 0 0,0 1-38,0-2-153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6.371"/>
    </inkml:context>
    <inkml:brush xml:id="br0">
      <inkml:brushProperty name="width" value="0.05" units="cm"/>
      <inkml:brushProperty name="height" value="0.05" units="cm"/>
    </inkml:brush>
  </inkml:definitions>
  <inkml:trace contextRef="#ctx0" brushRef="#br0">61 0 4516,'0'0'12973,"-10"9"-12466,-28 30-240,37-38-263,0 0 1,-1 0-1,1 1 1,0-1-1,0 0 1,1 1-1,-1-1 1,0 1-1,0-1 1,1 0-1,-1 1 1,1 0-1,-1-1 1,1 1-1,0-1 1,-1 1-1,1 0 1,0 2-1,1-3-17,-1 0 0,0 0 0,1 0 0,0 0 0,-1 0 0,1-1 0,-1 1 0,1 0 0,0 0 0,0-1 0,-1 1 0,1 0 0,0-1 0,0 1 0,0-1 0,0 1 0,0-1 0,0 0 0,0 1 0,0-1 0,1 1 0,8 0-202,-1 0-1,0 0 1,1 0-1,15-2 0,-16 0-54,23 0-148,-22-1 390,-1 2 0,1-1 0,-1 2 0,1-1 0,0 1 0,14 3 1,-23-3 63,0 0 1,0 0 0,0 0-1,1 0 1,-1 0 0,0 0-1,0 0 1,0 0 0,-1 0-1,1 0 1,0 0 0,0 1-1,-1-1 1,1 0 0,0 1-1,-1-1 1,1 0 0,-1 1-1,0-1 1,0 1 0,1-1-1,-1 1 1,0-1 0,0 1 0,0-1-1,0 1 1,-1-1 0,1 0-1,0 1 1,-1-1 0,1 1-1,-1-1 1,1 0 0,-1 1-1,0-1 1,-1 2 0,-1 5 488,-1 0 0,0 0 0,0-1 0,-10 12 0,5-8 7,-1 0 0,0-1 0,-1 0 0,-16 10 0,24-17-498,-1 0 1,0-1 0,1 0-1,-1 0 1,0 0-1,0 0 1,0-1 0,0 0-1,0 0 1,-1 0 0,1 0-1,0 0 1,0-1 0,-1 0-1,1 0 1,0 0 0,-1 0-1,1-1 1,-5 0 0,8 0-365,-1 0 1,0-1 0,1 1 0,-1 0 0,1 0 0,-1-1 0,1 1 0,0-1 0,0 1 0,-1-1-1,1 1 1,0-1 0,0 0 0,0 0 0,1 1 0,-2-4 0,-4-16-6846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29.820"/>
    </inkml:context>
    <inkml:brush xml:id="br0">
      <inkml:brushProperty name="width" value="0.05" units="cm"/>
      <inkml:brushProperty name="height" value="0.05" units="cm"/>
    </inkml:brush>
  </inkml:definitions>
  <inkml:trace contextRef="#ctx0" brushRef="#br0">0 30 17004,'7'3'6337,"-4"-4"-5513,4-2-992,5-2-536,3-2 568,4 0-248,1-3-128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0.239"/>
    </inkml:context>
    <inkml:brush xml:id="br0">
      <inkml:brushProperty name="width" value="0.05" units="cm"/>
      <inkml:brushProperty name="height" value="0.05" units="cm"/>
    </inkml:brush>
  </inkml:definitions>
  <inkml:trace contextRef="#ctx0" brushRef="#br0">0 29 14043,'5'6'1616,"-2"-6"-896,1 0 2633,-1-3-2881,-3 0 208,-3-1-680,4-4 48,2-8-16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0.675"/>
    </inkml:context>
    <inkml:brush xml:id="br0">
      <inkml:brushProperty name="width" value="0.05" units="cm"/>
      <inkml:brushProperty name="height" value="0.05" units="cm"/>
    </inkml:brush>
  </inkml:definitions>
  <inkml:trace contextRef="#ctx0" brushRef="#br0">5 1 19484,'-4'4'1705,"4"-1"-1265,0 0-192,0 1 632,1 0-296,6 4-848,1 0-480,3-3 648,2-3-208,1-2-96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1.099"/>
    </inkml:context>
    <inkml:brush xml:id="br0">
      <inkml:brushProperty name="width" value="0.05" units="cm"/>
      <inkml:brushProperty name="height" value="0.05" units="cm"/>
    </inkml:brush>
  </inkml:definitions>
  <inkml:trace contextRef="#ctx0" brushRef="#br0">1 26 17892,'0'3'1816,"1"-2"-1256,1-2-432,3-6 136,4-2-1016,4 3 968,-2 2-240,-4 1-576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1.828"/>
    </inkml:context>
    <inkml:brush xml:id="br0">
      <inkml:brushProperty name="width" value="0.05" units="cm"/>
      <inkml:brushProperty name="height" value="0.05" units="cm"/>
    </inkml:brush>
  </inkml:definitions>
  <inkml:trace contextRef="#ctx0" brushRef="#br0">1 86 17492,'0'0'39,"0"0"0,0 0 0,0 0 1,0 0-1,0 0 0,0 0 0,1 0 1,-1 0-1,0 0 0,0 0 0,0 0 1,0 0-1,0 0 0,0 0 0,0 0 0,1 0 1,-1 0-1,0 0 0,0 0 0,0 0 1,0 1-1,0-1 0,0 0 0,0 0 1,0 0-1,0 0 0,1 0 0,-1 0 0,0 0 1,0 0-1,0 0 0,0 0 0,0 1 1,0-1-1,0 0 0,0 0 0,0 0 1,0 0-1,0 0 0,0 0 0,0 0 0,0 1 1,0-1-1,0 0 0,0 0 0,0 0 1,0 0-1,0 0 0,0 0 0,0 0 1,0 1-1,0-1 0,0 0 0,0 0 0,0 0 1,0 0-1,0 0 0,-1 0 0,1 0 1,0 0-1,0 1 0,1 18 1165,-3 35-624,1-30-245,2 249 83,4-197-381,21 118 0,-26-193-13,0 1-1,1-1 0,-1 0 0,0 0 0,0 1 1,1-1-1,-1 0 0,0 0 0,1 0 1,-1 0-1,1 0 0,0 1 0,-1-1 0,1 0 1,0 0-1,0 0 0,-1-1 0,3 2 0,-3-2-4,1 0-1,-1 0 1,1 0-1,-1 0 0,1-1 1,-1 1-1,1 0 1,-1-1-1,1 1 0,-1 0 1,1-1-1,-1 1 1,1-1-1,-1 1 0,1-1 1,-1 1-1,0-1 1,1 1-1,-1-1 0,0 1 1,0-1-1,1 1 1,-1-1-1,0 0 1,14-47 525,-5-12-348,-4 1 0,-1-2-1,-4 1 1,-12-106 0,12 162-201,-2-21-55,-2 0-1,0 0 0,-1 1 0,-1-1 0,-16-39 1,33 90-150,18 31 102,-15-32 59,40 57-108,-48-73 153,0-1 0,1 0 0,0-1 1,1 0-1,0 0 0,0-1 0,10 7 0,-16-12 20,-1 0 1,1 0-1,-1-1 1,1 1-1,-1 0 1,1-1-1,0 1 1,-1-1-1,1 0 1,0 1-1,0-1 1,-1 0-1,1 0 1,0 0-1,0-1 1,-1 1-1,1 0 1,0 0-1,-1-1 1,1 1-1,2-2 1,-1 0 24,-1 1 0,1-1 0,-1 0-1,1 0 1,-1 0 0,0-1 0,0 1 0,0 0 0,0-1 0,0 0 0,1-2-1,3-7 160,0 0 0,-2 0 0,1 0-1,4-22 1,-6 20-201,-1-1-1,0 1 0,0-1 1,-2 0-1,0 0 1,0 0-1,-1 1 0,-1-1 1,-1 0-1,0 1 1,-1 0-1,0 0 0,-1 0 1,-11-21-1,12 30-55,7 12-215,5 7-74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2.313"/>
    </inkml:context>
    <inkml:brush xml:id="br0">
      <inkml:brushProperty name="width" value="0.05" units="cm"/>
      <inkml:brushProperty name="height" value="0.05" units="cm"/>
    </inkml:brush>
  </inkml:definitions>
  <inkml:trace contextRef="#ctx0" brushRef="#br0">5 242 13723,'43'-49'5366,"12"-31"-3042,-51 74-2137,-1-1 1,0 0-1,0 1 1,-1-1-1,0 0 1,0 0-1,1-11 1,-3 16-149,0 1 0,1-1 0,-1 1 1,0-1-1,0 0 0,0 1 0,0-1 1,0 0-1,0 1 0,-1-1 1,1 0-1,-1 1 0,1-1 0,-1 1 1,1-1-1,-1 1 0,0-1 1,0 1-1,1-1 0,-1 1 0,0 0 1,-1 0-1,1-1 0,0 1 1,0 0-1,0 0 0,-1 0 0,1 0 1,0 0-1,-1 0 0,1 1 1,-1-1-1,1 0 0,-1 1 0,0-1 1,1 1-1,-4-1 0,2 1-38,1 0 1,-1 1-1,0-1 0,1 1 0,-1-1 1,0 1-1,1 0 0,-1 0 1,1 0-1,-1 0 0,1 1 0,0-1 1,0 1-1,-1-1 0,1 1 0,0 0 1,0 0-1,1 0 0,-1 0 0,0 0 1,1 0-1,-1 0 0,1 1 0,0-1 1,-1 1-1,0 2 0,-3 7-19,0 1 0,0-1 0,-4 25 0,6-24 14,0 1 1,2-1 0,0 1 0,0-1-1,1 1 1,1 0 0,0-1 0,5 20-1,-5-27-6,0-1 0,1 1-1,0-1 1,1 0 0,-1 0-1,1 0 1,0 0-1,0 0 1,0 0 0,1-1-1,0 0 1,0 1-1,0-2 1,0 1 0,1 0-1,-1-1 1,1 0-1,0 0 1,0 0 0,0 0-1,0-1 1,10 3-1,-6-3-171,-1 0 0,1 0 0,0-1-1,0 0 1,0-1 0,1 0-1,-1 0 1,0-1 0,0 0-1,0-1 1,-1 0 0,1 0-1,0-1 1,-1 0 0,1 0-1,-1-1 1,0 0 0,0-1-1,0 0 1,-1 0 0,0-1-1,0 1 1,0-2 0,-1 1-1,0-1 1,0 0 0,8-12-1,14-28-774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2.978"/>
    </inkml:context>
    <inkml:brush xml:id="br0">
      <inkml:brushProperty name="width" value="0.05" units="cm"/>
      <inkml:brushProperty name="height" value="0.05" units="cm"/>
    </inkml:brush>
  </inkml:definitions>
  <inkml:trace contextRef="#ctx0" brushRef="#br0">110 4 16580,'-8'24'418,"2"0"0,1 1 0,1 0 0,1 0 1,1 0-1,1 0 0,5 48 0,41 175 609,-34-198-806,19 70-332,-30-119 102,0-1 0,0 0 0,0 0-1,0 0 1,0 0 0,0 0 0,-1 1 0,1-1 0,0 0 0,0 0 0,0 0 0,0 0 0,0 1 0,0-1 0,0 0-1,0 0 1,0 0 0,0 0 0,-1 0 0,1 0 0,0 0 0,0 1 0,0-1 0,0 0 0,0 0 0,0 0-1,-1 0 1,1 0 0,0 0 0,0 0 0,0 0 0,0 0 0,0 0 0,-1 0 0,1 0 0,0 0 0,0 0 0,0 0-1,0 0 1,-1 0 0,1 0 0,0 0 0,0 0 0,0 0 0,0 0 0,0 0 0,-1 0 0,1 0 0,0 0-1,0 0 1,0-1 0,0 1 0,0 0 0,0 0 0,-1 0 0,1 0 0,0 0 0,0 0 0,0 0 0,0-1-1,0 1 1,0 0 0,0 0 0,0 0 0,0 0 0,0 0 0,0-1 0,0 1 0,-1 0 0,-4-7-182,0-1 0,0 1 0,0-1 0,1 0 0,-6-16 0,1 2-88,-20-37-334,3 7 733,-34-97 0,59 146-39,0 1 1,0-1-1,0 0 1,1 1-1,0-1 0,-1 0 1,1 1-1,0-1 0,1-4 1,-1 6-43,0 0-1,1 1 1,-1-1 0,1 0 0,-1 0-1,1 1 1,-1-1 0,1 1 0,-1-1-1,1 0 1,0 1 0,-1-1 0,1 1-1,0-1 1,-1 1 0,1 0 0,0-1-1,0 1 1,0 0 0,-1-1 0,1 1-1,0 0 1,0 0 0,0 0 0,-1 0-1,1 0 1,0 0 0,0 0 0,0 0-1,0 0 1,1 0 0,14 1 10,0-1 0,0-1 0,-1 0-1,1-2 1,0 1 0,-1-2 0,1 0 0,-1-1 0,0-1 0,-1 0 0,1-1 0,-1 0 0,-1-1 0,1-1 0,-1 0 0,-1-1-1,0 0 1,20-21 0,-21 17-65,0 0 1,-1-1-1,9-17 0,-15 24 23,0 1 0,-1-1 0,0 0 1,0 0-1,-1 0 0,0 0 0,0 0 0,0-13 1,-15 52 41,3 16-43,2-1 0,3 1 1,1 0-1,2 0 0,9 88 0,9-14 31,-12-103-25,0-1 0,1 0 0,1 0 1,14 29-1,-20-45-10,1 0 1,-1 0 0,0 0 0,1 0 0,-1 0-1,1 0 1,-1 0 0,1 0 0,-1 0 0,1-1-1,0 1 1,0 0 0,-1 0 0,1-1 0,0 1-1,0-1 1,0 1 0,-1 0 0,1-1-1,0 0 1,0 1 0,0-1 0,0 1 0,0-1-1,0 0 1,0 0 0,0 0 0,2 1 0,-2-2 3,0 0 1,0 0-1,0 0 1,0 0-1,0 0 1,0 0-1,-1 0 1,1 0-1,0 0 1,-1 0-1,1 0 1,-1 0-1,1 0 1,-1-1-1,1 1 1,-1 0-1,0 0 1,0-1-1,0 1 1,1 0-1,-1 0 1,-1-3-1,1-25 14,-2 1 0,-1-1 0,-1 1 0,-1 0 0,-2 0 0,-1 0-1,-1 1 1,-1 1 0,-17-33 0,25 54-44,0 1 4,1 1 0,0-1-1,-1 1 1,0 0 0,0 0 0,0 0-1,0 0 1,0 0 0,-1 0 0,1 0-1,-1 1 1,0-1 0,0 1 0,0 0-1,0 0 1,-3-2 0,5 4-1,1 0 0,0-1 1,-1 1-1,1 0 0,0 0 0,-1 0 0,1 0 0,-1 0 1,1 0-1,0 0 0,-1 0 0,1 0 0,-1 0 0,1 0 1,0 0-1,-1 0 0,1 0 0,-1 0 0,1 0 0,0 0 1,-1 0-1,1 1 0,0-1 0,-1 0 0,1 0 0,0 0 1,-1 1-1,1-1 0,0 0 0,-1 0 0,1 1 0,0-1 1,0 0-1,-1 1 0,1-1 0,0 0 0,0 1 0,0-1 1,0 0-1,-1 1 0,1-1 0,0 1 0,0-1 1,0 0-1,0 1 0,0-1 0,0 0 0,0 1 0,0-1 1,0 1-1,0 1-36,0-1 1,1 0 0,-1 1-1,0-1 1,1 1 0,-1-1-1,1 0 1,-1 0 0,1 1-1,0-1 1,-1 0 0,1 0-1,1 2 1,10 5-248,4-1-75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3.400"/>
    </inkml:context>
    <inkml:brush xml:id="br0">
      <inkml:brushProperty name="width" value="0.05" units="cm"/>
      <inkml:brushProperty name="height" value="0.05" units="cm"/>
    </inkml:brush>
  </inkml:definitions>
  <inkml:trace contextRef="#ctx0" brushRef="#br0">151 0 17492,'-10'5'193,"-1"1"-1,1 0 1,1 1 0,-1 0 0,1 0 0,1 1-1,-1 0 1,1 1 0,1 0 0,-1 0 0,2 1-1,-10 15 1,12-17-171,0-1 1,0 1-1,0 0 0,1 0 0,1 0 0,-1 1 1,1-1-1,1 1 0,0-1 0,0 1 0,0 0 1,1-1-1,0 1 0,1 0 0,0-1 0,1 1 0,2 11 1,-2-16 7,-1-1 1,0 0 0,1 1 0,-1-1-1,1 0 1,0 0 0,0 0 0,1 0-1,-1 0 1,1 0 0,-1-1 0,1 1-1,0-1 1,0 0 0,0 0 0,0 0-1,0 0 1,0 0 0,0-1-1,1 1 1,-1-1 0,1 0 0,-1 0-1,1 0 1,0-1 0,-1 1 0,1-1-1,-1 0 1,1 0 0,0 0 0,6-1-1,-3-1 105,0 1-1,0-1 0,0-1 0,0 1 0,0-1 0,-1 0 0,0-1 1,1 1-1,-1-1 0,-1-1 0,1 1 0,-1-1 0,1 0 0,-1 0 1,6-8-1,-8 9-76,0-1 1,-1 1 0,1-1 0,-1 0 0,0 1-1,0-1 1,0 0 0,-1 0 0,1 0-1,-1 0 1,-1-1 0,1 1 0,-1 0-1,0 0 1,0 0 0,0-1 0,-1 1-1,0 0 1,0 0 0,-3-9 0,-1 1-227,-1 0 0,0 0-1,-1 1 1,-1 0 0,0 0 0,-14-14 0,5 7-188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4.073"/>
    </inkml:context>
    <inkml:brush xml:id="br0">
      <inkml:brushProperty name="width" value="0.05" units="cm"/>
      <inkml:brushProperty name="height" value="0.05" units="cm"/>
    </inkml:brush>
  </inkml:definitions>
  <inkml:trace contextRef="#ctx0" brushRef="#br0">10 1 17388,'1'32'1191,"-6"60"0,0-12-582,5-78-600,0 28 203,6 59 1,-5-82-188,0 1 0,1-1 0,-1 0 0,1 0 0,1-1 1,-1 1-1,1 0 0,1-1 0,-1 1 0,1-1 0,0 0 0,0-1 1,1 1-1,6 6 0,-9-10-2,1 0 0,-1-1 1,0 1-1,1-1 0,-1 0 0,0 0 1,1 0-1,0 0 0,-1 0 0,1-1 1,-1 1-1,1-1 0,0 0 0,-1 0 1,1 0-1,0 0 0,0 0 0,-1 0 1,1-1-1,0 1 0,-1-1 0,1 0 1,-1 0-1,1 0 0,-1 0 0,1 0 0,-1 0 1,0-1-1,0 1 0,4-4 0,2-1 64,-1-1-1,0 0 0,0 0 1,0 0-1,-1-1 0,0 0 1,5-10-1,2-7 91,-1 0-1,-2-1 1,0 0 0,-2 0 0,-1-1 0,-1-1-1,-1 1 1,3-55 0,-8 81-174,0-1 0,0 1 0,1 0 0,-1 0-1,0-1 1,0 1 0,0 0 0,0-1 0,-1 1 0,1 0 0,0-1 0,0 1 0,-1 0 0,1 0 0,-1-1 0,1 1 0,-1 0-1,0 0 1,1 0 0,-1 0 0,-1-2 0,1 4-4,0-1 0,-1 1-1,1 0 1,0-1 0,0 1-1,1 0 1,-1 0 0,0 0 0,0 0-1,0 0 1,1 0 0,-1 0-1,0 0 1,1 0 0,-1 0 0,1 0-1,-1 1 1,1-1 0,0 0-1,-1 0 1,1 3 0,-10 25-27,2 1 0,-8 55-1,15-74 23,0 1 0,0 0 0,1 0 0,1-1 0,0 1 0,1 0 0,0-1 0,0 1 0,1-1 0,8 19 0,-2-16-362,1 1 0,0-1 0,1-1 0,1 0 0,15 14 0,-2-2-183,-25-25 531,2 3-91,0-1 0,0 0 0,0 0 0,1 0 0,-1-1 0,0 1 0,1 0 0,3 1 0,6-1-600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4.481"/>
    </inkml:context>
    <inkml:brush xml:id="br0">
      <inkml:brushProperty name="width" value="0.05" units="cm"/>
      <inkml:brushProperty name="height" value="0.05" units="cm"/>
    </inkml:brush>
  </inkml:definitions>
  <inkml:trace contextRef="#ctx0" brushRef="#br0">47 0 14907,'3'14'488,"-2"0"1,0 0-1,0-1 0,-1 1 0,-2 15 1,-14 70 934,4-33-460,6-23-453,-1-2 91,2 2 0,0 49 1,5-88-560,0 0 0,1-1-1,-1 1 1,1 0 0,0-1 0,0 1 0,0-1 0,0 1 0,1-1-1,2 6 1,-3-8-35,0 1-1,0-1 1,0 0-1,0 0 1,1 0-1,-1 0 0,0 0 1,0 0-1,1-1 1,-1 1-1,0 0 1,1-1-1,-1 1 1,0 0-1,1-1 1,-1 0-1,1 1 1,-1-1-1,1 0 1,-1 0-1,1 0 0,-1 0 1,1 0-1,-1 0 1,1 0-1,-1-1 1,3 0-1,35-12-27,-31 9-19,1 1 1,-1 0 0,1 0-1,0 1 1,12-2-1,-18 4 27,-1 0-1,0 0 0,1 0 0,-1 0 0,0 1 0,1-1 1,-1 1-1,0-1 0,1 1 0,-1 0 0,0 0 0,0 0 1,0 0-1,0 1 0,0-1 0,0 0 0,0 1 0,0-1 1,0 1-1,-1 0 0,1 0 0,-1 0 0,1-1 1,-1 1-1,2 3 0,0 2-1,-1 0 0,1-1 0,-1 1 0,0 0 1,-1 0-1,0 0 0,0 0 0,0 0 0,-1 1 0,0-1 0,-1 0 1,1 0-1,-1 0 0,-1 0 0,-3 13 0,4-15 50,-1 0 0,0 0-1,1 0 1,-2 0 0,1-1-1,0 1 1,-1-1 0,0 0-1,0 1 1,0-1 0,-1-1-1,1 1 1,-1 0 0,0-1-1,0 0 1,0 0 0,0 0 0,-1 0-1,1-1 1,-1 1 0,0-1-1,-8 2 1,10-3-71,0-1 1,0 0-1,0 1 1,0-1-1,0 0 1,0-1-1,0 1 1,0-1-1,0 1 1,0-1-1,1 0 1,-1 0-1,0 0 1,0 0-1,1 0 1,-1-1-1,1 1 1,-1-1-1,1 0 1,-1 0-1,-2-3 1,2 1-17,-1 0 0,1 0 0,0-1 0,1 1 0,-1-1 0,1 1 0,0-1 0,0 0 0,0 0 1,1 0-1,-2-7 0,-2-25-340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6.844"/>
    </inkml:context>
    <inkml:brush xml:id="br0">
      <inkml:brushProperty name="width" value="0.05" units="cm"/>
      <inkml:brushProperty name="height" value="0.05" units="cm"/>
    </inkml:brush>
  </inkml:definitions>
  <inkml:trace contextRef="#ctx0" brushRef="#br0">116 0 6854,'0'0'11692,"-9"1"-11559,2 1-134,0 0 0,0 0 0,1 0 0,-1 1 0,1 0-1,0 0 1,0 0 0,0 1 0,-7 6 0,10-8-12,0 0 0,1 0 0,-1 0 0,1 1 0,0-1 0,0 1 0,0 0 0,0-1 0,0 1 0,0 0 0,1 0 0,0 0 0,-1 0 0,1 0-1,0 0 1,0 1 0,1-1 0,-1 0 0,1 1 0,0-1 0,-1 0 0,1 1 0,1-1 0,-1 0 0,0 1 0,2 3 0,-1-5 1,0-1 0,0 1 0,0-1 0,0 0 0,0 1 1,0-1-1,1 0 0,-1 0 0,0 0 0,1 0 0,-1 0 0,1 0 0,-1 0 0,1 0 0,-1-1 0,1 1 0,0 0 1,1-1-1,39 11-89,-29-9 60,-4 0 69,43 14-358,-51-16 356,0 0 0,0 1 1,0-1-1,0 0 0,-1 1 0,1-1 1,0 1-1,0-1 0,-1 1 0,1-1 1,0 1-1,-1 0 0,1-1 0,-1 1 1,1 0-1,-1-1 0,1 1 0,-1 0 1,1 0-1,-1-1 0,0 1 0,0 0 1,1 0-1,-1 0 0,0 0 0,0-1 1,0 1-1,0 0 0,0 0 0,0 0 1,0 0-1,0 0 0,0 0 0,0-1 1,0 1-1,-1 0 0,1 0 0,0 0 1,0 0-1,-1-1 0,1 1 0,-1 0 1,1 0-1,-1-1 0,1 1 0,-1 0 1,1-1-1,-1 1 0,0-1 0,1 1 1,-1 0-1,0-1 0,-1 1 0,-5 5 66,0-1-1,-1 0 0,0 0 0,0-1 0,-1 0 0,1 0 0,-1-1 0,0 0 1,0-1-1,0 0 0,0 0 0,0-1 0,-16 0 0,24 0-218,1-2-1,-1 1 1,0 0-1,0 0 0,1 0 1,-1 0-1,0 0 1,1-1-1,-1 1 1,0 0-1,1-1 1,-1 1-1,0 0 1,1-1-1,-1 1 0,1-1 1,-1 1-1,1-1 1,-1 1-1,1-1 1,-1 1-1,1-1 1,-1 1-1,1-1 0,0 0 1,-1 1-1,1-1 1,0 0-1,0 1 1,-1-1-1,1 0 1,0 0-1,0 1 0,0-1 1,0 0-1,0 1 1,0-2-1,7-31-6081,7 9 962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5.024"/>
    </inkml:context>
    <inkml:brush xml:id="br0">
      <inkml:brushProperty name="width" value="0.05" units="cm"/>
      <inkml:brushProperty name="height" value="0.05" units="cm"/>
    </inkml:brush>
  </inkml:definitions>
  <inkml:trace contextRef="#ctx0" brushRef="#br0">1 331 16844,'8'-2'394,"1"-1"0,-1 0 0,1 0 0,-1-1 0,0 0 1,0-1-1,-1 0 0,1 0 0,9-10 0,2-1 509,-2-1-1,20-26 1,-31 37-725,0-2 0,0 1 0,-1-1 0,0 1 0,-1-1 0,0-1 0,0 1 0,0-1 0,2-10 0,-6 19-173,0-1 0,0 1 0,0 0 0,0 0-1,0-1 1,0 1 0,0 0 0,0-1 0,0 1-1,0 0 1,0-1 0,0 1 0,0 0 0,0 0-1,0-1 1,0 1 0,0 0 0,0 0 0,0-1-1,-1 1 1,1 0 0,0-1 0,0 1 0,0 0 0,0 0-1,-1 0 1,1-1 0,0 1 0,0 0 0,0 0-1,-1 0 1,1-1 0,0 1 0,0 0 0,-1 0-1,1 0 1,0 0 0,-1 0 0,1 0 0,-1 0-1,-14 4 88,-14 15-39,16-7-44,0 1 1,1 1-1,-12 16 1,19-23-14,1 0 0,-1 0 0,1 1 0,1 0-1,-1-1 1,1 1 0,1 1 0,-4 14 0,6-21-1,0 0 0,0 0 0,0 0-1,0 0 1,0 1 0,0-1 0,1 0 0,-1 0-1,1 0 1,0 0 0,-1 0 0,1 0 0,0 0 0,0 0-1,0 0 1,0 0 0,1-1 0,-1 1 0,0 0-1,1-1 1,-1 1 0,1-1 0,0 1 0,-1-1-1,5 2 1,3 2-16,0 0 1,0-1-1,1 0 0,12 2 0,-3 0-17,154 60-346,-173-66 391,1 0 1,-1 0-1,0 0 1,0 0-1,1 0 1,-1 0-1,0-1 1,0 1 0,1 0-1,-1 0 1,0 0-1,0 0 1,1 0-1,-1 0 1,0 0-1,0-1 1,0 1 0,1 0-1,-1 0 1,0 0-1,0 0 1,0-1-1,1 1 1,-1 0-1,0 0 1,0 0-1,0-1 1,0 1 0,0 0-1,0 0 1,0-1-1,1 1 1,-1 0-1,0 0 1,0-1-1,0 1 1,0 0-1,0-1 1,0 1 0,0 0-1,0 0 1,0-1-1,0 1 1,-1 0-1,1-14 200,0 14-189,-27-146 1302,16 94-1116,-8-89 0,19 139-225,-1-1 0,1 1 0,0 0 0,0-1 0,0 1 0,1 0 0,-1-1 0,0 1 0,1 0 0,0-1 0,-1 1 0,1 0 0,0 0 0,0 0 0,0-1 0,0 1 0,1 0 0,-1 1-1,0-1 1,1 0 0,2-2 0,0 2-202,0 0 0,0 0-1,0 0 1,0 1-1,0-1 1,1 1-1,-1 0 1,0 1-1,1-1 1,6 1 0,21-4-810,-20 3 344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5.448"/>
    </inkml:context>
    <inkml:brush xml:id="br0">
      <inkml:brushProperty name="width" value="0.05" units="cm"/>
      <inkml:brushProperty name="height" value="0.05" units="cm"/>
    </inkml:brush>
  </inkml:definitions>
  <inkml:trace contextRef="#ctx0" brushRef="#br0">1 5 13603,'41'-3'1904,"9"3"-1120,8 0-712,5-2 1793,6 2-1561,1 6 96,-7 1-320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5.888"/>
    </inkml:context>
    <inkml:brush xml:id="br0">
      <inkml:brushProperty name="width" value="0.05" units="cm"/>
      <inkml:brushProperty name="height" value="0.05" units="cm"/>
    </inkml:brush>
  </inkml:definitions>
  <inkml:trace contextRef="#ctx0" brushRef="#br0">1 102 19268,'27'12'1889,"9"-12"-1273,0-8-312,7-7 560,1-3-1152,8-3 456,-2-5-64,-10 0-384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6.608"/>
    </inkml:context>
    <inkml:brush xml:id="br0">
      <inkml:brushProperty name="width" value="0.05" units="cm"/>
      <inkml:brushProperty name="height" value="0.05" units="cm"/>
    </inkml:brush>
  </inkml:definitions>
  <inkml:trace contextRef="#ctx0" brushRef="#br0">1 0 19124,'3'10'442,"-1"1"-1,0 0 0,0-1 1,-1 1-1,0 0 1,-1 16-1,0 5-61,9 283 800,-9-307-1136,2 32 196,-2-38-205,1 1-1,-1 0 1,1-1-1,-1 1 1,1-1-1,0 1 0,0-1 1,0 1-1,1-1 1,-1 1-1,3 2 1,-4-5-23,1 1 0,-1-1 0,1 1-1,0-1 1,-1 0 0,1 1 0,0-1 0,-1 0 0,1 0 0,0 1 0,-1-1 0,1 0-1,0 0 1,0 0 0,-1 0 0,1 0 0,0 0 0,-1 0 0,1 0 0,0 0-1,0 0 1,-1-1 0,1 1 0,0 0 0,-1 0 0,1-1 0,0 1 0,-1 0 0,1-1-1,0 1 1,-1-1 0,1 1 0,-1 0 0,1-2 0,19-17 183,-19 18-183,23-30 170,-17 20-152,1 0 1,1 1-1,-1 0 0,2 1 1,-1 0-1,17-12 0,-25 21-32,0-1-1,0 0 0,1 1 0,-1-1 0,0 1 0,1-1 0,-1 1 0,0-1 0,1 1 0,-1 0 0,1 0 1,-1 0-1,0 0 0,1 0 0,-1 0 0,1 0 0,-1 0 0,0 1 0,1-1 0,-1 0 0,0 1 0,1-1 0,-1 1 1,0 0-1,1-1 0,-1 1 0,0 0 0,0 0 0,0 0 0,0 0 0,0 0 0,0 0 0,0 0 0,0 0 1,0 0-1,-1 0 0,1 1 0,0-1 0,-1 0 0,1 0 0,-1 1 0,1 1 0,3 6-22,-1 1 0,0-1 0,-1 0 0,2 18 0,0 70 147,0-372 912,-4 275-1040,1-1 0,-1 1 0,0 0 0,0-1 0,1 1 0,-1 0 0,0-1-1,0 1 1,1 0 0,-1 0 0,0-1 0,1 1 0,-1 0 0,0 0 0,1-1 0,-1 1 0,1 0 0,-1 0 0,0 0 0,1 0 0,-1 0 0,1 0-1,-1 0 1,0 0 0,1 0 0,-1 0 0,1 0 0,-1 0 0,0 0 0,1 0 0,-1 0 0,1 0 0,-1 0 0,0 0 0,1 1 0,19 4-538,-16-5 344,16 4-625,0-2 0,1 0 0,-1-1-1,1-1 1,32-5 0,-20 0-125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7.030"/>
    </inkml:context>
    <inkml:brush xml:id="br0">
      <inkml:brushProperty name="width" value="0.05" units="cm"/>
      <inkml:brushProperty name="height" value="0.05" units="cm"/>
    </inkml:brush>
  </inkml:definitions>
  <inkml:trace contextRef="#ctx0" brushRef="#br0">154 2 14931,'-15'7'786,"1"2"-1,0-1 0,0 2 0,1-1 1,-15 15-1,23-18-654,-1-1-1,1 1 1,0 0 0,1 1 0,0-1-1,0 1 1,0 0 0,1-1-1,0 2 1,0-1 0,1 0-1,0 1 1,-2 9 0,4-15-103,-1 0 0,1 0 0,0 0 0,0 0 1,0 0-1,0 1 0,0-1 0,1 0 0,-1 0 1,0 0-1,1 0 0,0 0 0,-1-1 0,1 1 0,0 0 1,0 0-1,0 0 0,0 0 0,3 2 0,-3-3-11,1 0-1,-1 0 0,1 0 0,0 0 0,-1 0 0,1 0 0,0-1 1,0 1-1,0-1 0,0 1 0,-1-1 0,1 0 0,0 1 0,0-1 1,0 0-1,0 0 0,0 0 0,0-1 0,0 1 0,0 0 0,1-1 0,8-3 23,-1 1-1,1-1 1,-1-1-1,0 0 0,-1 0 1,1-1-1,-1-1 0,0 1 1,11-12-1,1-2 143,-1-1-1,24-33 1,-16 9 92,-18 29-51,-8 13-40,-2 5 65,-4 8-322,1 1 0,1-1-1,0 1 1,0 0 0,0 12 0,2-21 12,-1 1 1,1 0-1,0 0 0,0 0 1,1-1-1,-1 1 1,0 0-1,1 0 0,0-1 1,-1 1-1,1 0 1,0-1-1,1 1 0,-1-1 1,0 1-1,1-1 1,-1 0-1,1 1 0,0-1 1,0 0-1,0 0 0,0 0 1,0 0-1,0-1 1,3 3-1,15 1-334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8.328"/>
    </inkml:context>
    <inkml:brush xml:id="br0">
      <inkml:brushProperty name="width" value="0.05" units="cm"/>
      <inkml:brushProperty name="height" value="0.05" units="cm"/>
    </inkml:brush>
  </inkml:definitions>
  <inkml:trace contextRef="#ctx0" brushRef="#br0">181 18 19212,'1'0'92,"0"0"0,-1 0-1,1-1 1,-1 1 0,1 0 0,-1-1-1,0 1 1,1 0 0,-1-1 0,1 1-1,-1-1 1,0 1 0,1-1-1,-1 1 1,0-1 0,1 1 0,-1-1-1,0 1 1,0-1 0,0 1 0,1-2-1,-9-4 1081,5 6-973,-1-1 0,1 1-1,0 0 1,0 0 0,0 0-1,-1 0 1,-3 1 0,-3 2-73,0 1-1,0 0 1,1 0 0,0 0 0,0 2 0,0-1 0,0 1 0,-10 9-1,14-11-127,0 1-1,0 0 0,0 0 0,1 0 0,-1 1 0,2-1 0,-1 1 0,0 0 0,1 0 1,0 0-1,1 1 0,-1-1 0,-2 11 0,5-16-3,0 0 0,-1 0-1,1 0 1,0-1 0,0 1 0,0 0-1,0 0 1,0 0 0,0 0 0,0-1-1,0 1 1,0 0 0,0 0 0,0 0-1,0 0 1,1-1 0,-1 1 0,0 0-1,1 0 1,-1 0 0,1-1 0,-1 1-1,0 0 1,1-1 0,0 1 0,-1 0-1,1-1 1,-1 1 0,1-1 0,0 1 0,-1-1-1,1 1 1,0-1 0,0 1 0,-1-1-1,1 0 1,0 1 0,0-1 0,0 0-1,-1 0 1,1 0 0,0 0 0,0 1-1,0-1 1,0 0 0,-1 0 0,3-1-1,1 1-25,0-1 0,0 0 0,0 0 0,0 0-1,0 0 1,0-1 0,0 0 0,4-3 0,38-31-300,-38 28 219,0 0 1,1 1-1,19-11 1,-27 17 106,-1 1 1,0 0-1,1 0 1,-1 0-1,0-1 0,1 1 1,-1 0-1,1 0 0,-1 0 1,0 0-1,1 0 0,-1 0 1,0 0-1,1 0 1,-1 0-1,1 0 0,-1 0 1,0 0-1,1 0 0,-1 0 1,1 0-1,-1 1 1,0-1-1,1 0 0,-1 0 1,0 0-1,1 1 0,-1-1 1,0 0-1,1 0 0,-1 1 1,0-1-1,0 0 1,1 0-1,-1 1 0,0-1 1,0 0-1,0 1 0,1-1 1,-1 0-1,0 1 1,0-1-1,0 1 0,0-1 1,0 1-1,3 20-81,-3-19 74,-1 293-251,0-7 679,1-287-411,1 6 32,-1 0-1,0 0 1,-1 0-1,0-1 0,-1 9 1,1-14-31,1-1 1,0 1 0,0 0 0,-1-1-1,1 1 1,0 0 0,-1-1-1,1 1 1,0-1 0,-1 1 0,1 0-1,-1-1 1,1 1 0,-1-1-1,1 0 1,-1 1 0,0-1 0,1 1-1,-1-1 1,1 0 0,-1 1-1,-1-1 1,1 0 1,-1 0 0,1 0 0,-1 0 0,1 0 0,0-1 0,-1 1 0,1 0 0,0-1 0,0 0 0,-1 1 0,1-1 0,0 0 0,0 1 0,0-1 0,0 0 0,-2-2 0,-3-1 4,1 0 0,0-1 1,1 0-1,-1 0 1,1 0-1,0-1 0,0 1 1,1-1-1,0 0 0,0 0 1,0 0-1,1-1 0,0 1 1,-2-10-1,2 6-25,1 0 0,1 0 0,-1 0 0,2 0 0,-1 0 0,2 0-1,-1 0 1,6-16 0,5-8-91,2 1-1,0 1 1,3 0-1,25-38 1,31-38-304,31-54-211,-102 158 605,1-1-26,0 0-1,0-1 1,-1 1-1,1-1 1,-1 0 0,1-8-1,-3 14 39,0 0-1,1 0 1,-1-1-1,0 1 1,0 0-1,0 0 1,0-1-1,0 1 1,0 0-1,0-1 1,0 1-1,0 0 1,0 0 0,0-1-1,0 1 1,0 0-1,0-1 1,0 1-1,0 0 1,0-1-1,0 1 1,0 0-1,0 0 1,-1-1-1,1 1 1,0 0-1,0 0 1,0-1-1,0 1 1,-1 0 0,1 0-1,0 0 1,0-1-1,-1 1 1,1 0-1,0 0 1,0 0-1,-1 0 1,1-1-1,-13 7-48,-10 18 14,17-14 28,0 0 1,1 0 0,0 1 0,1 0 0,0 0-1,1 0 1,-3 17 0,5-22 8,1 0 1,-1 0-1,1 1 1,0-1-1,1 0 1,1 12-1,-1-15 1,0 0 0,0 0 0,0 0-1,0 0 1,1 0 0,-1 0 0,1-1-1,0 1 1,0 0 0,0-1-1,0 0 1,0 1 0,0-1 0,3 2-1,-2-2 0,-1-1 0,0 1 1,0-1-1,1 0 0,-1 0 0,1 0 0,-1 0 0,1-1 0,-1 1 0,1-1 0,-1 1 0,1-1 0,-1 0 0,1 0 1,4 0-1,-2-1-2,0 0 1,0-1 0,0 1-1,0-1 1,0 0-1,0 0 1,6-4 0,1-2-1,0 0 1,0-1-1,-1-1 0,17-17 1,-16 13-9,-1 0 1,0-1-1,-1 0 1,0-1-1,9-21 1,-28 57-70,-9 34 0,16-48 94,0 1 0,1 0 0,0-1 0,0 1 1,1 0-1,-1 0 0,1 0 0,1-1 0,2 14 0,-3-19-7,0 0-1,1 0 0,-1 0 1,1 0-1,-1 0 0,1 0 1,-1-1-1,1 1 1,0 0-1,-1 0 0,1 0 1,0-1-1,0 1 0,-1 0 1,1-1-1,0 1 0,0-1 1,0 1-1,0-1 0,0 1 1,0-1-1,0 0 1,0 1-1,0-1 0,0 0 1,0 0-1,0 0 0,0 0 1,0 0-1,0 0 0,0 0 1,0 0-1,0 0 0,0 0 1,0-1-1,1 1 1,5-2 15,0 0 1,-1-1 0,1 0 0,6-3 0,-12 5-22,83-48-10,-50 29-134,0 0-1,52-20 1,-81 38 107,-1 1 0,1-1 0,0 1 0,1 0 0,-1 0 0,10 1 0,-14 0 37,0 0-1,0 0 1,0 0 0,-1 0-1,1 0 1,0 0-1,0 1 1,0-1 0,0 0-1,0 1 1,0-1 0,0 0-1,-1 1 1,1 0-1,0-1 1,0 1 0,-1-1-1,1 1 1,0 0 0,-1-1-1,1 1 1,0 0-1,-1 0 1,1-1 0,-1 1-1,0 0 1,1 0 0,-1 0-1,0 0 1,1 0-1,-1 0 1,0 0 0,0 0-1,0-1 1,0 1 0,0 0-1,0 0 1,0 0-1,0 0 1,0 0 0,0 0-1,-1 1 1,0 7 61,0-4 55,0 0 1,0 0 0,1 0 0,0 11-1,0-16-98,0 1 0,0 0 0,0-1 0,0 1 0,0-1 0,1 1 0,-1-1 0,0 1 0,0-1-1,1 1 1,-1-1 0,0 1 0,1-1 0,-1 1 0,0-1 0,1 1 0,-1-1 0,1 1 0,-1-1 0,1 0-1,-1 1 1,1-1 0,-1 0 0,1 0 0,-1 1 0,1-1 0,0 0 0,-1 0 0,1 0 0,-1 1 0,1-1 0,-1 0-1,1 0 1,0 0 0,-1 0 0,1 0 0,-1 0 0,1-1 0,0 1 0,-1 0 0,1 0 0,-1 0 0,1 0-1,-1-1 1,1 1 0,0 0 0,-1-1 0,1 1 0,-1 0 0,1-1 0,12-6 138,-1 0 0,0 0-1,0-1 1,12-12 0,-14 12-131,1-1 0,0 1 0,1 1 1,20-10-1,-32 16-29,1 1-1,-1 0 1,1-1 0,0 1 0,-1 0-1,1 0 1,-1 0 0,1-1 0,0 1-1,-1 0 1,1 0 0,-1 0 0,1 0-1,0 0 1,-1 0 0,1 0-1,0 0 1,-1 0 0,1 0 0,-1 1-1,1-1 1,0 0 0,-1 0 0,1 1-1,-1-1 1,1 0 0,-1 0 0,1 1-1,-1-1 1,1 1 0,-1-1 0,1 1-1,-1-1 1,1 0 0,-1 1 0,0 0-1,1-1 1,-1 1 0,0-1 0,1 1-1,-1-1 1,0 1 0,0 0 0,0-1-1,1 1 1,-1-1 0,0 1 0,0 0-1,0-1 1,0 1 0,0 0 0,0-1-1,0 1 1,0-1 0,-1 1 0,1 0-1,0 0 1,-1 8-82,-1 1 1,0-1-1,-3 11 0,1-7-290,3-8 103,-1 14 580,2-19-301,0 0 0,0 1 0,0-1-1,0 0 1,0 1 0,1-1 0,-1 0 0,0 0 0,0 1-1,0-1 1,0 0 0,0 0 0,1 1 0,-1-1 0,0 0-1,0 0 1,1 0 0,-1 1 0,0-1 0,0 0 0,1 0 0,-1 0-1,0 0 1,0 0 0,1 1 0,-1-1 0,0 0 0,1 0-1,-1 0 1,0 0 0,0 0 0,1 0 0,-1 0 0,0 0 0,1 0-1,-1 0 1,0 0 0,1 0 0,-1 0 0,0 0 0,0-1-1,1 1 1,-1 0 0,0 0 0,1 0 0,-1 0 0,0 0-1,0-1 1,0 1 0,1 0 0,-1 0 0,0-1 0,15-7-46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9.170"/>
    </inkml:context>
    <inkml:brush xml:id="br0">
      <inkml:brushProperty name="width" value="0.05" units="cm"/>
      <inkml:brushProperty name="height" value="0.05" units="cm"/>
    </inkml:brush>
  </inkml:definitions>
  <inkml:trace contextRef="#ctx0" brushRef="#br0">126 13 15435,'-10'5'671,"-1"0"1,1 1-1,1 0 0,-1 1 0,1 0 0,1 1 0,-1 0 0,1 0 1,0 0-1,1 1 0,-9 15 0,16-24-672,-1 0 0,1 1 0,0-1 0,0 0 0,0 0 0,0 0 0,0 1 0,0-1 0,0 0 1,-1 0-1,1 1 0,0-1 0,0 0 0,0 0 0,0 1 0,0-1 0,0 0 0,0 1 0,0-1 0,0 0 0,0 0 0,0 1 0,1-1 0,-1 0 0,0 0 0,0 1 0,0-1 0,0 0 1,0 0-1,0 0 0,1 1 0,-1-1 0,0 0 0,0 0 0,0 0 0,0 1 0,1-1 0,-1 0 0,0 0 0,0 0 0,1 0 0,-1 1 0,0-1 0,0 0 0,1 0 0,-1 0 1,0 0-1,0 0 0,1 0 0,-1 0 0,0 0 0,0 0 0,1 0 0,-1 0 0,0 0 0,0 0 0,1 0 0,-1 0 0,25-4-414,-7 2 55,-16 3 335,1-1 0,-1 1 0,0 1 0,0-1 0,0 0-1,1 1 1,-1-1 0,0 1 0,-1-1 0,1 1 0,0 0 0,0 0 0,-1 0-1,1 0 1,-1 0 0,0 0 0,1 0 0,-1 1 0,0-1 0,0 0 0,1 4-1,2 7-12,0 0-1,3 21 1,-1 7 92,-1 2-1,-2-1 1,-2 0 0,-2 1 0,-2-1-1,-2 0 1,-2 0 0,-1-1-1,-2 0 1,-28 72 0,37-110-18,-16 30 247,17-33-266,-1 1 1,1 0 0,-1 0 0,1 0 0,-1 0-1,0-1 1,1 1 0,-1 0 0,0-1 0,1 1-1,-1 0 1,0-1 0,0 1 0,0-1 0,1 1 0,-1-1-1,0 1 1,0-1 0,0 0 0,0 1 0,0-1-1,0 0 1,0 0 0,0 0 0,0 0 0,0 0-1,0 0 1,0 0 0,0 0 0,-1 0 0,1-1-6,0 1 1,1-1 0,-1 0-1,0 1 1,0-1-1,1 0 1,-1 0 0,0 1-1,1-1 1,-1 0 0,1 0-1,-1 0 1,1 0 0,-1 0-1,1 0 1,0 0-1,-1 0 1,1 1 0,0-1-1,0-2 1,-2-23 53,2 21-53,1-18-22,1 0-1,0 1 1,2 0 0,1 0 0,1 0-1,0 0 1,18-38 0,83-138-363,-106 196 367,176-285-1418,-173 281 1349,-2 4 43,-1 0 0,0 0-1,0 0 1,1 0 0,-2 0-1,1-1 1,0 1 0,0 0-1,-1 0 1,1 0 0,-1-1 0,1 1-1,-1-3 1,0 4 28,0 1 0,0 0 0,-1-1 1,1 1-1,0 0 0,0 0 0,0-1 0,0 1 0,0 0 0,-1-1 1,1 1-1,0 0 0,0-1 0,-1 1 0,1 0 0,0 0 1,0 0-1,-1-1 0,1 1 0,0 0 0,0 0 0,-1 0 1,1-1-1,0 1 0,-1 0 0,1 0 0,0 0 0,-1 0 0,1 0 1,0 0-1,-1 0 0,1 0 0,0 0 0,-1 0 0,1 0 1,-1 0-1,1 0 0,0 0 0,-1 0 0,1 0 0,0 0 0,-1 1 1,1-1-1,0 0 0,0 0 0,-1 0 0,1 1 0,0-1 1,-1 0-1,1 0 0,0 1 0,-20 12 107,7-3 38,0 1 0,1 1 0,-11 13 0,19-20-71,-1 0 0,2 1 0,-1-1 0,1 1 1,-1 0-1,2 0 0,-1 0 0,1 0 0,0 1 1,-3 11-1,5-17-58,0 1 1,0-1-1,0 0 1,0 0-1,0 1 1,0-1 0,0 0-1,0 1 1,1-1-1,-1 0 1,0 1-1,1-1 1,-1 0-1,1 0 1,-1 0-1,1 1 1,0-1-1,0 0 1,-1 0-1,1 0 1,0 0-1,1 1 1,0-1-1,0 0 0,0 1 0,0-1-1,1 0 1,-1-1 0,0 1 0,0 0 0,1-1 0,-1 1 0,0-1 0,5 0 0,2 0 4,1 0 0,0-1 0,-1 0 0,1-1 0,10-3 0,46-21 50,-46 17-15,1 1 1,21-5-1,-41 12-38,1 0-1,0 1 1,-1 0-1,1-1 1,0 1-1,0 0 1,-1 0-1,1 0 1,0 0-1,0 0 1,0 0-1,-1 0 1,1 0-1,0 1 1,0-1-1,-1 1 1,1 0 0,0-1-1,-1 1 1,1 0-1,2 2 1,-2-1 30,-1 1 0,1-1 0,-1 1 0,1 0 0,-1-1 0,0 1 0,0 0 0,0 0 0,-1 0 0,1 0 0,0 5 0,-1-7-25,0 0 0,0 0 0,0 1 0,1-1 0,-1 0 0,0 0 1,0 0-1,1 0 0,-1 0 0,1 0 0,-1 0 0,1 0 0,0 0 0,-1 0 1,1-1-1,0 1 0,-1 0 0,1 0 0,0-1 0,0 1 0,0 0 1,0-1-1,0 1 0,0-1 0,0 1 0,0-1 0,0 1 0,0-1 1,0 0-1,0 1 0,0-1 0,0 0 0,0 0 0,0 0 0,0 0 1,1 0-1,-1 0 0,0 0 0,0 0 0,0 0 0,0-1 0,0 1 1,2-1-1,6-2 51,-1-1 1,1 0-1,0 0 1,9-7-1,-4 3 30,0 0-35,-4 2-58,0 0 0,1 0 0,-1 2 1,1-1-1,1 1 0,-1 0 0,0 1 0,1 1 0,12-2 1,-23 4-13,0 0 0,0 0 1,0 0-1,0 0 1,-1 0-1,1 1 1,0-1-1,0 0 0,0 0 1,0 1-1,-1-1 1,1 0-1,0 1 1,0-1-1,-1 1 1,1-1-1,0 1 0,0-1 1,-1 1-1,1-1 1,-1 1-1,1 0 1,0-1-1,-1 1 1,0 0-1,1 0 0,-1-1 1,1 2-1,0 0-6,-1 0 0,1 1 0,-1-1 0,0 0 0,0 0 0,0 1 0,0-1 0,0 0 0,-1 1 0,0 3 0,0-1-170,-1 0 0,1 0-1,-1 0 1,0 0 0,-1-1 0,1 1 0,-1-1 0,0 0 0,-6 8 0,6-11-103,-5-2-104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39.728"/>
    </inkml:context>
    <inkml:brush xml:id="br0">
      <inkml:brushProperty name="width" value="0.05" units="cm"/>
      <inkml:brushProperty name="height" value="0.05" units="cm"/>
    </inkml:brush>
  </inkml:definitions>
  <inkml:trace contextRef="#ctx0" brushRef="#br0">0 146 16083,'5'0'1345,"12"-5"-833,7 0-184,19-4 512,6-2-48,11-7-776,5 0-240,-1-4 304,-2-2-24,-11-9-224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4.358"/>
    </inkml:context>
    <inkml:brush xml:id="br0">
      <inkml:brushProperty name="width" value="0.05" units="cm"/>
      <inkml:brushProperty name="height" value="0.05" units="cm"/>
    </inkml:brush>
  </inkml:definitions>
  <inkml:trace contextRef="#ctx0" brushRef="#br0">5 16 21325,'-3'-16'8,"1"95"-16,2 0 8,0-13 32,2-12-112,-2-9-161,1 2-343,2-17-208,0-16 608,0-8-128,2-7-128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4.766"/>
    </inkml:context>
    <inkml:brush xml:id="br0">
      <inkml:brushProperty name="width" value="0.05" units="cm"/>
      <inkml:brushProperty name="height" value="0.05" units="cm"/>
    </inkml:brush>
  </inkml:definitions>
  <inkml:trace contextRef="#ctx0" brushRef="#br0">1 0 13707,'5'7'1328,"8"2"-736,3-2-200,6 2 561,3 1-121,6-2-192,1 0-96,3-1-184,-1-2-80,-1 0-264,-3-1-176,-4-2-432,-4-1 136,-7-1 320,-5-1-120,-7-4-120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2.825"/>
    </inkml:context>
    <inkml:brush xml:id="br0">
      <inkml:brushProperty name="width" value="0.05" units="cm"/>
      <inkml:brushProperty name="height" value="0.05" units="cm"/>
    </inkml:brush>
  </inkml:definitions>
  <inkml:trace contextRef="#ctx0" brushRef="#br0">72 832 4965,'0'0'416,"-9"10"518,-52 56 817,60-65-1329,9-21-401,65-104 712,115-146 0,-35 55-528,-127 176-192,22-35-3,68-78-1,-115 151-21,-1 0 0,1 0-1,0 0 1,-1 0 0,1 0 0,0 0-1,0 0 1,0 1 0,0-1 0,0 0-1,0 0 1,0 1 0,0-1-1,0 1 1,0-1 0,0 1 0,0 0-1,0-1 1,0 1 0,0 0-1,0 0 1,1-1 0,-1 1 0,2 0-1,-3 1 3,1 0 1,0 0-1,0-1 0,0 1 0,0 0 0,-1 0 0,1 0 0,0 0 1,-1 0-1,1 0 0,-1 0 0,1 0 0,-1 0 0,1 1 0,-1-1 0,0 0 1,0 0-1,1 0 0,-1 2 0,1 14 9,0 0 1,-3 26-1,1-29 102,-3 68 198,0-40-54,3 0-1,1 0 0,2 0 0,7 42 0,-6-72-370,-1 1 0,2-1 0,0 0 0,0-1-1,1 1 1,1-1 0,0 0 0,0 0 0,1-1 0,1 0 0,-1 0 0,2-1 0,-1 0 0,1 0 0,1-1-1,-1 0 1,1 0 0,13 6 0,6 0-2404,-1-7-1277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7.175"/>
    </inkml:context>
    <inkml:brush xml:id="br0">
      <inkml:brushProperty name="width" value="0.05" units="cm"/>
      <inkml:brushProperty name="height" value="0.05" units="cm"/>
    </inkml:brush>
  </inkml:definitions>
  <inkml:trace contextRef="#ctx0" brushRef="#br0">37 260 7111,'0'0'9150,"10"-5"-7842,2 0-1132,1-2 0,-2 1 0,16-12 0,-23 15-164,0 0 1,-1 0 0,1 0-1,-1 0 1,0 0-1,0 0 1,0-1 0,0 0-1,0 1 1,-1-1-1,0 0 1,0-1-1,0 1 1,0 0 0,-1 0-1,3-8 1,-4 11-14,0 1 0,0-1 0,0 0 0,0 1 0,0-1 0,0 1 1,0-1-1,0 0 0,-1 1 0,1-1 0,0 1 0,0-1 0,0 1 0,-1-1 0,1 1 0,0-1 0,0 1 1,-1-1-1,1 1 0,0-1 0,-1 1 0,1-1 0,-1 1 0,1-1 0,-1 1 0,1 0 0,-1-1 1,1 1-1,-1 0 0,1 0 0,-1-1 0,0 1 0,-24 1-113,18 1 105,1 0 0,0 0 0,0 1 0,0 0 0,-10 6 0,9-4 20,1 1 0,0-1 0,0 1 0,1 1 0,0-1 0,0 1 0,0 0 0,1 0 0,0 0 0,0 1 0,1-1-1,-1 1 1,2 0 0,-1 0 0,1 0 0,1 0 0,-1 0 0,1 1 0,1-1 0,0 13 0,0-20-18,1 0 0,-1 1 1,1-1-1,0 0 0,-1 0 1,1 0-1,0 0 0,0 0 0,-1 0 1,1 0-1,0 0 0,0 0 1,0 0-1,0 0 0,0-1 0,0 1 1,1 0-1,-1-1 0,0 1 1,0-1-1,0 1 0,1-1 0,-1 0 1,0 1-1,0-1 0,1 0 1,-1 0-1,0 0 0,1 0 0,-1 0 1,0 0-1,1 0 0,-1-1 0,0 1 1,0 0-1,1-1 0,-1 1 1,0-1-1,2 0 0,5-1-193,0-1 0,-1 0 0,1 0 1,0-1-1,7-4 0,15-15-1665,-1-1 1,-1-1 0,-1-1-1,-1-1 1,-1-2-1,-2 0 1,25-41-1,-12 10-78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5.216"/>
    </inkml:context>
    <inkml:brush xml:id="br0">
      <inkml:brushProperty name="width" value="0.05" units="cm"/>
      <inkml:brushProperty name="height" value="0.05" units="cm"/>
    </inkml:brush>
  </inkml:definitions>
  <inkml:trace contextRef="#ctx0" brushRef="#br0">107 1 14571,'-11'12'1400,"7"1"-839,0-1-185,7-2 696,4 1-144,7-1-264,3-3-96,8 2-184,1 1-184,4-1-520,-3 1-288,2 3 536,-5-3-168,-11 1-104</inkml:trace>
  <inkml:trace contextRef="#ctx0" brushRef="#br0" timeOffset="1">9 431 13347,'-6'12'1624,"3"0"-984,8-5-128,3-1 1289,10-2-961,3-1-128,9-3-160,5-2-136,6-2-480,2-2-328,4-1-1488,-1-3 1632,3-3-280,0 0-208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5.623"/>
    </inkml:context>
    <inkml:brush xml:id="br0">
      <inkml:brushProperty name="width" value="0.05" units="cm"/>
      <inkml:brushProperty name="height" value="0.05" units="cm"/>
    </inkml:brush>
  </inkml:definitions>
  <inkml:trace contextRef="#ctx0" brushRef="#br0">213 6 14203,'4'-4'1424,"-6"11"-952,-5 3-224,-7 11 1249,-5 4-873,-2 8-408,-2 0-120,-2 4-64,1-1-80,3-6-216,1 0-128,4-10-200,4-3 496,5-12-80,1-4-104,6-10-120</inkml:trace>
  <inkml:trace contextRef="#ctx0" brushRef="#br0" timeOffset="1">32 75 13627,'6'0'1136,"-1"7"-768,0 6-144,3 0 568,2 3-303,6 2-209,0 1-8,7-1-320,1 1-192,3-5 232,4-1-56,-3 0-64</inkml:trace>
  <inkml:trace contextRef="#ctx0" brushRef="#br0" timeOffset="2">618 0 17132,'-14'25'1280,"5"-5"-1032,2 0-128,6-3 168,2 2-416,8-4 232,1 0-80,5 2-152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6.027"/>
    </inkml:context>
    <inkml:brush xml:id="br0">
      <inkml:brushProperty name="width" value="0.05" units="cm"/>
      <inkml:brushProperty name="height" value="0.05" units="cm"/>
    </inkml:brush>
  </inkml:definitions>
  <inkml:trace contextRef="#ctx0" brushRef="#br0">19 0 15083,'-10'3'1625,"4"3"-1057,3-3-288,5-3 864,5-2-600,8 1-288,4-2-80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6.463"/>
    </inkml:context>
    <inkml:brush xml:id="br0">
      <inkml:brushProperty name="width" value="0.05" units="cm"/>
      <inkml:brushProperty name="height" value="0.05" units="cm"/>
    </inkml:brush>
  </inkml:definitions>
  <inkml:trace contextRef="#ctx0" brushRef="#br0">15 80 14907,'-6'37'1120,"2"13"-848,0 2-103,4 5 335,1 0-144,5-2-96,1-6-40,2-14-128,1-5-80,0-12-232,0-8-144,-3-15 288,-3-8-72,-1-14-64</inkml:trace>
  <inkml:trace contextRef="#ctx0" brushRef="#br0" timeOffset="1">5 1 13867,'9'0'1984,"2"3"-1079,8-2-353,4 2 1992,8 0-1680,4 3-159,8-1-217,-3 2-136,-2 1-352,-2-1-296,-6 0-480,-5 0-185,-12-3 713,-12-4-168,-11 5-192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6.886"/>
    </inkml:context>
    <inkml:brush xml:id="br0">
      <inkml:brushProperty name="width" value="0.05" units="cm"/>
      <inkml:brushProperty name="height" value="0.05" units="cm"/>
    </inkml:brush>
  </inkml:definitions>
  <inkml:trace contextRef="#ctx0" brushRef="#br0">9 1 16548,'16'17'1880,"11"-11"-1064,6-5-312,10-4 833,3-1-137,0 0-440,-1-1-368,-6 3-824,-6 2-384,-14 1 672,-9 3-192,-17-2-136</inkml:trace>
  <inkml:trace contextRef="#ctx0" brushRef="#br0" timeOffset="1">0 313 15299,'13'6'1897,"10"-3"-969,3-2-368,7-2 1000,4-2-343,3-3-665,3 1-504,-1-3-592,-5-2 520,0 3-272,1 0-145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7.323"/>
    </inkml:context>
    <inkml:brush xml:id="br0">
      <inkml:brushProperty name="width" value="0.05" units="cm"/>
      <inkml:brushProperty name="height" value="0.05" units="cm"/>
    </inkml:brush>
  </inkml:definitions>
  <inkml:trace contextRef="#ctx0" brushRef="#br0">290 0 17612,'-6'13'1704,"-5"7"-1160,-5 0-264,-6 8 1473,-2 5-1113,-3 4-456,-2 3-104,0 0-192,2-4-80,3-6-232,2-4-168,6-10-289,1-8-391,5-9 872,3-9-224,2-12-64</inkml:trace>
  <inkml:trace contextRef="#ctx0" brushRef="#br0" timeOffset="1">78 76 14603,'11'19'1120,"5"5"-888,1-1-112,5 3 257,2 0-353,3-8 88,0-5-112,3-10-104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7.729"/>
    </inkml:context>
    <inkml:brush xml:id="br0">
      <inkml:brushProperty name="width" value="0.05" units="cm"/>
      <inkml:brushProperty name="height" value="0.05" units="cm"/>
    </inkml:brush>
  </inkml:definitions>
  <inkml:trace contextRef="#ctx0" brushRef="#br0">65 0 14259,'-13'34'376,"2"0"0,0 0-1,2 1 1,2 0 0,2 1 0,0-1 0,3 1 0,1 0-1,6 59 1,18 98-165,-13-243-272,5-50 156,15-78 254,-22 143-108,2-1-1,25-62 0,-33 95-213,-1 0-1,0 0 1,1 0-1,0 0 1,0 0 0,0 0-1,0 1 1,0-1-1,0 1 1,1-1 0,-1 1-1,1 0 1,4-3-1,-5 4-16,-1 1 0,1-1-1,0 1 1,0-1 0,0 1-1,0 0 1,0 0 0,0 0-1,0 0 1,0 0-1,0 0 1,0 1 0,0-1-1,0 1 1,0-1 0,0 1-1,0 0 1,-1 0 0,1 0-1,0 0 1,0 0 0,-1 0-1,1 0 1,1 2 0,2 0-10,-1 1 1,0-1-1,0 1 1,-1 0 0,1 0-1,-1 0 1,0 0-1,0 0 1,0 1 0,-1 0-1,1-1 1,-1 1 0,0 0-1,-1 0 1,1 0-1,-1 0 1,0 0 0,0 1-1,0 5 1,-1-7 53,-1 0 0,1 1 1,-1-1-1,0 0 1,0 0-1,0 1 0,0-1 1,-1 0-1,0 0 0,0 0 1,0-1-1,0 1 0,0 0 1,-1-1-1,0 1 0,0-1 1,0 0-1,0 0 0,0 0 1,-1 0-1,1-1 0,-1 1 1,-4 1-1,1 0 6,0-1 1,0 0-1,-1 0 0,1-1 1,0 0-1,-1 0 0,0-1 0,-13 1 1,18-2-159,0 0 1,0 0-1,1 0 1,-1 0-1,0-1 0,0 1 1,1-1-1,-1 1 1,0-1-1,1 0 1,-1 0-1,0 0 1,1-1-1,0 1 1,-1-1-1,1 1 0,0-1 1,0 0-1,0 0 1,0 0-1,0 0 1,0 0-1,0 0 1,1 0-1,-1-1 1,1 1-1,-2-4 0,1-9-675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8.435"/>
    </inkml:context>
    <inkml:brush xml:id="br0">
      <inkml:brushProperty name="width" value="0.05" units="cm"/>
      <inkml:brushProperty name="height" value="0.05" units="cm"/>
    </inkml:brush>
  </inkml:definitions>
  <inkml:trace contextRef="#ctx0" brushRef="#br0">231 366 14491,'-3'2'345,"1"-1"0,-1 0 0,0 1 0,0-1 0,0 0 0,1-1 0,-6 2 0,-10 3 592,-3 5-433,1 0-1,0 1 1,1 1-1,0 1 1,1 1 0,1 1-1,-20 19 1,36-32-470,-1-1 0,1 1 1,0 0-1,-1 0 0,1-1 1,0 1-1,0 0 0,0 0 1,0 0-1,0 0 0,0 0 1,0 3-1,1-4-26,0-1 0,0 1 0,0-1-1,0 0 1,0 1 0,0-1 0,1 1 0,-1-1 0,0 0 0,0 1 0,0-1-1,0 1 1,1-1 0,-1 0 0,0 1 0,0-1 0,1 0 0,-1 1-1,0-1 1,1 0 0,-1 0 0,0 1 0,1-1 0,17 4 32,-3-6-70,0 1 1,0-2-1,0 0 1,0-1-1,-1 0 1,20-9-1,-17 6 4,2 0 0,-1 2 0,27-5 0,-39 10 24,-1 0 0,0 0 1,1 0-1,-1 1 0,0-1 0,0 1 0,1 1 1,-1-1-1,0 1 0,0 0 0,0 0 1,-1 0-1,7 4 0,14 6 102,-24-12-91,-1 0 1,0 0 0,1 1 0,-1-1 0,1 0-1,-1 0 1,1 0 0,-1 0 0,0 0 0,1-1 0,-1 1-1,1 0 1,-1 0 0,0 0 0,1 0 0,-1 0 0,1 0-1,-1-1 1,0 1 0,1 0 0,-1 0 0,0-1 0,1 1-1,-1 0 1,0-1 0,1 1 0,-1 0 0,0-1 0,0 1-1,1 0 1,-1-1 0,0 1 0,0 0 0,0-1 0,1 1-1,-1-1 1,0 1 0,0 0 0,0-1 0,0 1 0,0-1-1,0 1 1,0-1 0,0 1 0,0 0 0,0-1 0,0 1-1,0-1 1,0 1 0,-1-1 0,-2-28 174,3 25-147,-31-153 6,31 156-60,0 1 0,0-1 0,0 1-1,0-1 1,0 1 0,0-1 0,0 0 0,0 1-1,0-1 1,0 1 0,0-1 0,1 1 0,-1-1 0,0 1-1,0-1 1,1 1 0,-1-1 0,0 1 0,1 0 0,-1-1-1,0 1 1,1-1 0,-1 1 0,1 0 0,-1-1 0,0 1-1,1 0 1,-1-1 0,1 1 0,-1 0 0,1 0 0,-1 0-1,1-1 1,0 1 0,-1 0 0,1 0 0,0 0 0,25 0-832,-14 0 427,0-1 94,-1-1 0,1 0 0,-1 0 0,0-2 0,1 1 0,-2-1 0,1-1 0,0 0 0,-1-1 0,0 0 0,0 0 0,-1-1 0,1 0 0,-2-1 0,10-9 0,-8 6 207,0 1-1,-1-1 1,0-1-1,-1 0 0,-1 0 1,0-1-1,0 0 1,-1 0-1,-1 0 0,0-1 1,5-26-1,-10 13 399,-5 19-16,5 8-245,-1 0 0,0 0 1,1 1-1,-1-1 0,0 0 0,1 0 1,-1 0-1,1 1 0,-1-1 0,1 0 1,-1 1-1,1-1 0,-1 1 0,1-1 1,-1 0-1,1 1 0,-1-1 0,1 1 1,-1 0-1,-5 7 23,1 0 1,-1 1-1,2-1 1,-1 1-1,1 0 1,1 0-1,-1 0 1,-2 15-1,-1 7 22,-2 41 0,7-45-223,1 1 0,1-1 0,2 1 0,1-1 0,7 34 0,-6-47-42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8.870"/>
    </inkml:context>
    <inkml:brush xml:id="br0">
      <inkml:brushProperty name="width" value="0.05" units="cm"/>
      <inkml:brushProperty name="height" value="0.05" units="cm"/>
    </inkml:brush>
  </inkml:definitions>
  <inkml:trace contextRef="#ctx0" brushRef="#br0">1 255 12203,'0'-1'154,"0"0"0,0 0 0,0 0 1,0 0-1,0 0 0,0 0 1,1 1-1,-1-1 0,0 0 0,0 0 1,1 0-1,-1 1 0,0-1 1,1 0-1,-1 0 0,1 1 0,-1-1 1,1 0-1,-1 0 0,1 1 0,0-1 1,-1 1-1,1-1 0,0 1 1,-1-1-1,1 1 0,0-1 0,0 1 1,0 0-1,-1-1 0,1 1 1,0 0-1,0 0 0,1-1 0,42-11 971,-22 7-385,-5-2-370,1-1 1,-1 0-1,0-1 1,-1-1-1,0-1 0,-1-1 1,0 0-1,0 0 1,-2-2-1,1 1 1,-2-2-1,15-20 1,-25 32-305,-1 0 0,1 0 0,-1 0 0,0 0 0,0-1 0,0 1 0,0 0 1,-1 0-1,1-4 0,-1 6-55,0 1 1,0-1 0,0 0-1,0 1 1,0-1-1,0 1 1,0-1 0,0 1-1,0-1 1,-1 1-1,1-1 1,0 1 0,0-1-1,-1 1 1,1-1 0,0 1-1,-1-1 1,1 1-1,0-1 1,-1 1 0,1 0-1,-1-1 1,0 0-5,0 1-1,-1 0 1,1 0 0,0-1 0,0 1-1,0 0 1,0 0 0,0 0-1,0 0 1,0 0 0,0 1 0,0-1-1,0 0 1,0 0 0,-1 1 0,0 0-1,-4 2 3,0 0-1,0 0 0,0 1 1,1 0-1,-1 0 0,1 0 1,0 1-1,0 0 0,1 0 1,-1 0-1,-6 11 0,3-4-13,1 0 0,1 0-1,0 1 1,-8 24 0,12-33-32,1 0 0,0 0 0,0 0 0,0 1 1,0-1-1,1 0 0,-1 1 0,1-1 0,1 0 0,-1 1 1,0-1-1,1 0 0,0 1 0,0-1 0,0 0 0,1 0 1,-1 0-1,1 0 0,0 0 0,0 0 0,0 0 0,1-1 1,0 1-1,-1-1 0,1 0 0,0 0 0,0 0 0,1 0 1,-1 0-1,1 0 0,-1-1 0,1 0 0,0 0 0,0 0 1,0 0-1,0-1 0,0 1 0,0-1 0,0 0 0,1 0 1,6 0-1,-2 0-50,1 0 1,0-1 0,-1 0 0,1-1-1,0 0 1,17-4 0,27-12-269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9.454"/>
    </inkml:context>
    <inkml:brush xml:id="br0">
      <inkml:brushProperty name="width" value="0.05" units="cm"/>
      <inkml:brushProperty name="height" value="0.05" units="cm"/>
    </inkml:brush>
  </inkml:definitions>
  <inkml:trace contextRef="#ctx0" brushRef="#br0">1 1 16620,'4'41'1384,"1"-6"-1040,0-1-152,5-1 480,3 0-144,2-4-240,2-3-168,-2-4-288,0-1-144,-2-4-304,-2-3-544,-9-4 912,-4-3-208,-11-1-144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7.538"/>
    </inkml:context>
    <inkml:brush xml:id="br0">
      <inkml:brushProperty name="width" value="0.05" units="cm"/>
      <inkml:brushProperty name="height" value="0.05" units="cm"/>
    </inkml:brush>
  </inkml:definitions>
  <inkml:trace contextRef="#ctx0" brushRef="#br0">137 0 897,'0'0'7009,"-8"2"-5664,4-1-1183,0 0 0,0 1-1,0-1 1,1 1-1,-1 0 1,1 0 0,-1 0-1,1 0 1,0 0-1,-1 1 1,1 0-1,0-1 1,-3 6 0,-1 1 160,1 0 1,0 1 0,1-1-1,-8 20 1,5-13-146,2 0 1,0 1-1,1 0 0,0 1 0,2-1 0,0 1 1,1-1-1,1 1 0,1 34 0,1-49-173,-1 0 1,1 0-1,0 1 0,0-1 0,1 0 0,-1 0 0,1 0 0,-1 0 0,1-1 0,0 1 0,0 0 0,0-1 0,0 1 0,1-1 0,-1 0 0,4 3 0,14 16 50,-19-20-62,-1-1-1,1 1 1,-1 0-1,1-1 1,-1 1-1,0 0 1,1-1-1,-1 1 1,0 0-1,0 0 1,0 0-1,0-1 1,1 1-1,-1 0 1,0 0-1,0-1 1,-1 1 0,1 0-1,0 0 1,0 0-1,0-1 1,0 1-1,-1 0 1,1 0-1,0-1 1,-1 1-1,1 0 1,0-1-1,-1 1 1,1 0-1,-1-1 1,1 1-1,-1 0 1,1-1-1,-1 1 1,-1 0-1,-6 0 288,11-14 397,2 3-547,1 1-1,1 1 1,0-1 0,8-7 0,-13 13-117,1 0-1,0 1 1,0-1 0,0 1 0,0-1 0,0 1 0,0 0 0,1 0 0,-1 0 0,1 1-1,-1-1 1,1 1 0,0 0 0,7-2 0,-10 4-30,0 0 1,0 1-1,-1-1 0,1 0 1,0 0-1,0 0 1,0 1-1,-1-1 0,1 0 1,-1 1-1,1-1 0,-1 0 1,0 1-1,1-1 1,-1 1-1,0-1 0,0 1 1,0-1-1,0 1 0,0-1 1,0 1-1,-1-1 1,0 3-1,-4 40-34,-2-19 209,-2 20 22,9-45-180,0 1 1,0-1-1,0 0 0,0 0 1,0 1-1,0-1 0,0 0 0,0 1 1,0-1-1,0 0 0,1 1 1,-1-1-1,0 0 0,0 1 0,0-1 1,0 0-1,0 0 0,1 1 0,-1-1 1,0 0-1,0 0 0,0 1 1,1-1-1,-1 0 0,0 0 0,0 0 1,1 1-1,-1-1 0,0 0 1,0 0-1,1 0 0,-1 0 0,0 0 1,1 1-1,-1-1 0,0 0 1,1 0-1,-1 0 0,0 0 0,0 0 1,1 0-1,-1 0 0,0 0 1,1 0-1,-1 0 0,0 0 0,1-1 1,-1 1-1,0 0 0,1 0 1,-1 0-1,0 0 0,0 0 0,1-1 1,-1 1-1,0 0 0,19-13 74,1-8-319,0 0 0,-2-1 0,24-37 0,15-33-3171,-10 14-2287,-21 40 2346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09.901"/>
    </inkml:context>
    <inkml:brush xml:id="br0">
      <inkml:brushProperty name="width" value="0.05" units="cm"/>
      <inkml:brushProperty name="height" value="0.05" units="cm"/>
    </inkml:brush>
  </inkml:definitions>
  <inkml:trace contextRef="#ctx0" brushRef="#br0">6 521 16628,'7'4'1560,"9"-4"-872,7-3-232,9-4 584,6 0-175,7-3-217,1-2-144,-2-1-528,-1-1-320,-10-2 488,-6-2-232,-17 2-96,-10 0-72</inkml:trace>
  <inkml:trace contextRef="#ctx0" brushRef="#br0" timeOffset="1">2 1 15995,'-1'8'1697,"11"-4"-977,7 1-312,9-2 1016,4 2-607,7 2-585,5 1-288,2 2-673,-1 3-343,-3-1 752,-6 3-224,-3 1-248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10.310"/>
    </inkml:context>
    <inkml:brush xml:id="br0">
      <inkml:brushProperty name="width" value="0.05" units="cm"/>
      <inkml:brushProperty name="height" value="0.05" units="cm"/>
    </inkml:brush>
  </inkml:definitions>
  <inkml:trace contextRef="#ctx0" brushRef="#br0">0 0 14403,'1'21'1108,"3"42"982,-3-60-1909,-1 1-1,1-1 1,0 0-1,0 0 1,0 1-1,0-1 1,1 0 0,-1 0-1,1 0 1,0 0-1,-1 0 1,2 0-1,-1-1 1,3 4 0,-2-5-108,-1 1 0,1-1 0,-1 0 0,1 0 0,0 0 0,0 0 0,0 0 0,-1-1 0,1 1 0,0-1 0,0 0 0,0 0 0,0 0 1,0 0-1,0 0 0,0-1 0,0 1 0,0-1 0,-1 0 0,1 0 0,0 0 0,0 0 0,3-3 0,7-2 3,0-2 0,-1 1 0,14-13 0,46-41 96,-72 61-171,0-1-1,1 1 0,-1 0 0,0 0 1,0 0-1,0-1 0,1 1 0,-1 0 1,0 0-1,0 0 0,1 0 0,-1 0 0,0 0 1,0-1-1,1 1 0,-1 0 0,0 0 1,0 0-1,1 0 0,-1 0 0,0 0 0,0 0 1,1 0-1,-1 0 0,0 0 0,1 0 1,-1 0-1,0 1 0,0-1 0,1 0 0,-1 0 1,0 0-1,1 0 0,3 11-6,-3 23-26,-1-19 18,0-14 14,0 0 0,0 0 0,0 0 0,0 0 0,1 0 0,-1 0 0,0 0-1,1 0 1,-1 0 0,1 0 0,-1 0 0,1 0 0,-1 0 0,1-1 0,-1 1-1,1 0 1,0 0 0,0 0 0,-1-1 0,1 1 0,0 0 0,0-1 0,0 1-1,1 0 1,0-1 3,-1 1 0,1-1 0,0 0-1,0 1 1,0-1 0,0 0 0,0 0-1,0-1 1,-1 1 0,1 0 0,0 0 0,3-2-1,6-2 4,-1 0 0,0-1 0,16-10 0,-20 12-25,2-2-11,29-15-144,-35 19 145,1 0 0,-1 0 0,0 1 0,1-1 0,0 0 0,-1 1 0,1 0 0,-1-1 0,1 1 0,-1 0 1,1 0-1,5 1 0,-7 0 15,0-1 0,0 1 0,0-1 0,0 1 0,-1-1 0,1 1 1,0-1-1,0 1 0,0 0 0,-1 0 0,1-1 0,0 1 0,-1 0 0,1 0 1,0 0-1,-1 0 0,1 0 0,-1 0 0,1-1 0,-1 1 0,1 2 0,4 25-9,-5-24-78,0-1-1,0 1 1,1-1-1,0 1 1,0-1-1,0 0 1,2 5-1,-3-7 45,1-1 0,0 1 0,-1 0-1,1-1 1,0 1 0,-1-1 0,1 1-1,0-1 1,0 0 0,-1 1 0,1-1-1,0 0 1,0 1 0,0-1 0,0 0-1,0 0 1,-1 0 0,1 0 0,0 0-1,0 0 1,0 0 0,0 0 0,0 0-1,0 0 1,-1 0 0,1-1 0,1 1-1,9-4-363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10.694"/>
    </inkml:context>
    <inkml:brush xml:id="br0">
      <inkml:brushProperty name="width" value="0.05" units="cm"/>
      <inkml:brushProperty name="height" value="0.05" units="cm"/>
    </inkml:brush>
  </inkml:definitions>
  <inkml:trace contextRef="#ctx0" brushRef="#br0">15 1 21541,'-7'7'1576,"2"-3"-1336,2-1-256,5-1-176,2-1 1568,2-2-1232,3-2-48,3 7-96</inkml:trace>
  <inkml:trace contextRef="#ctx0" brushRef="#br0" timeOffset="1">51 186 17908,'-5'5'1816,"4"-3"-1208,-1-2-352,2-4 241,2-4 1575,4 1-1640,2 0-56,1 1-168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11.113"/>
    </inkml:context>
    <inkml:brush xml:id="br0">
      <inkml:brushProperty name="width" value="0.05" units="cm"/>
      <inkml:brushProperty name="height" value="0.05" units="cm"/>
    </inkml:brush>
  </inkml:definitions>
  <inkml:trace contextRef="#ctx0" brushRef="#br0">34 0 16363,'0'26'1385,"-2"3"-1105,-6 5-96,0 6 648,1 8-600,1-1-24,3 0-32,3-2 0,1-7-232,1-2-168,1-4-328,-2-5-120,-1-10 488,0-2-136,-7-8-112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11.581"/>
    </inkml:context>
    <inkml:brush xml:id="br0">
      <inkml:brushProperty name="width" value="0.05" units="cm"/>
      <inkml:brushProperty name="height" value="0.05" units="cm"/>
    </inkml:brush>
  </inkml:definitions>
  <inkml:trace contextRef="#ctx0" brushRef="#br0">1 513 15659,'1'0'1401,"14"0"-817,3-3-168,10 0 600,6-1-152,9 0-248,4 0-71,2-1-385,-2 1-224,-2 1-601,-8 0 705,-7 0-176,-7 0-120,-14 2-120</inkml:trace>
  <inkml:trace contextRef="#ctx0" brushRef="#br0" timeOffset="1">7 57 16035,'3'-2'1425,"8"-6"-929,8-2-168,6-1 552,7 1-128,7 1-280,-1 2-216,7 7-456,-1 4-328,-4 8 472,-1 1-136,1 3-80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11.940"/>
    </inkml:context>
    <inkml:brush xml:id="br0">
      <inkml:brushProperty name="width" value="0.05" units="cm"/>
      <inkml:brushProperty name="height" value="0.05" units="cm"/>
    </inkml:brush>
  </inkml:definitions>
  <inkml:trace contextRef="#ctx0" brushRef="#br0">8 23 15123,'-1'4'249,"-1"2"-32,1 0-1,-1-1 0,1 1 0,1 0 1,-1 9-1,1-14-184,0 0 0,0 0 0,0 0 0,1 0 1,-1 1-1,0-1 0,1 0 0,-1 0 0,0 0 0,1 0 1,-1 0-1,1 0 0,0 0 0,-1 0 0,1 0 1,0 0-1,0 0 0,0 0 0,-1-1 0,1 1 0,0 0 1,0-1-1,0 1 0,0 0 0,0-1 0,0 1 0,0-1 1,1 0-1,-1 1 0,0-1 0,0 0 0,0 1 0,0-1 1,3 0-1,1 0 21,0 0 0,0 0 1,-1-1-1,1 0 0,0 0 0,0 0 0,0 0 1,-1-1-1,1 0 0,0 1 0,4-4 1,7-5 22,25-19 1,-30 20-37,1 1 0,-1 0 0,20-9 0,-31 17-37,1 0 1,-1-1-1,1 1 0,0 0 1,-1 0-1,1 0 0,0 0 1,-1 0-1,1 0 0,0 0 1,-1 0-1,1 0 0,0 0 1,-1 0-1,1 0 0,-1 0 0,1 0 1,0 1-1,-1-1 0,1 0 1,-1 0-1,1 1 0,0-1 1,-1 0-1,1 1 0,-1-1 1,1 1-1,-1-1 0,1 1 1,-1-1-1,0 1 0,1-1 1,-1 1-1,1-1 0,-1 1 1,0-1-1,0 1 0,1 0 1,-1-1-1,0 1 0,0-1 1,0 1-1,0 0 0,0-1 1,0 1-1,0 0 0,3 43 67,-3-24 25,0-19-79,0 1-1,0-1 0,0 0 1,1 1-1,-1-1 0,0 0 1,1 1-1,-1-1 0,1 0 1,-1 0-1,1 0 1,-1 1-1,1-1 0,0 0 1,0 0-1,0 0 0,0 0 1,-1 0-1,1 0 0,0-1 1,1 1-1,-1 0 0,0 0 1,0-1-1,0 1 0,0-1 1,0 1-1,1-1 0,-1 1 1,0-1-1,1 0 0,-1 1 1,0-1-1,1 0 0,-1 0 1,0 0-1,0 0 0,1 0 1,-1 0-1,0-1 0,1 1 1,-1 0-1,0-1 0,3 0 1,6-3 31,1 0 1,-1-1-1,0 0 1,13-9-1,-10 6-136,-10 6 60,-1 1 0,0 0 0,1-1 0,-1 1 0,0 0 1,1 0-1,0 1 0,-1-1 0,1 0 0,-1 1 0,1 0 0,5-1 0,-7 1 15,-1 1 0,1-1 1,-1 0-1,1 0 0,-1 1 0,1-1 1,-1 0-1,1 0 0,-1 1 0,1-1 1,-1 0-1,0 1 0,1-1 0,-1 1 1,0-1-1,1 1 0,-1-1 1,0 1-1,1-1 0,-1 1 0,0-1 1,1 1-1,-1 22-415,-3-7 223,-1-11 109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12.575"/>
    </inkml:context>
    <inkml:brush xml:id="br0">
      <inkml:brushProperty name="width" value="0.05" units="cm"/>
      <inkml:brushProperty name="height" value="0.05" units="cm"/>
    </inkml:brush>
  </inkml:definitions>
  <inkml:trace contextRef="#ctx0" brushRef="#br0">31 2 14811,'4'21'613,"-2"0"-1,0 0 1,-2 41 0,-13 64 287,9-99-666,0 7 25,-14 126 1116,19-132-1013,4-16-63,-5-12-287,0 0 0,0 1-1,0-1 1,1 0-1,-1 0 1,0 0 0,0 0-1,1 0 1,-1 0-1,0 0 1,1 0-1,-1 0 1,0 0 0,0 0-1,1 0 1,-1 0-1,0 0 1,0 0 0,1 0-1,-1 0 1,0 0-1,0 0 1,1 0 0,-1 0-1,0 0 1,0-1-1,1 1 1,-1 0 0,0 0-1,0 0 1,0 0-1,1-1 1,-1 1 0,0 0-1,0 0 1,0 0-1,0-1 1,1 1 0,-1-1-1,11-15 94,0 0 1,-2-1-1,0 0 0,0-1 0,8-26 0,-2 5 19,21-51 119,44-96-15,-80 185-228,4-8 13,1 1-1,0-1 1,1 1 0,7-9 0,-12 16-16,-1 0 0,1 0 1,0 0-1,0 0 1,0 0-1,0 0 0,0 0 1,0 0-1,0 0 0,0 1 1,0-1-1,0 0 0,0 1 1,1-1-1,-1 1 1,0-1-1,0 1 0,1 0 1,-1-1-1,0 1 0,1 0 1,-1 0-1,0 0 1,1 0-1,-1 0 0,0 0 1,0 0-1,1 1 0,-1-1 1,0 0-1,1 1 0,-1-1 1,0 1-1,0-1 1,0 1-1,0 0 0,1-1 1,-1 1-1,0 0 0,0 0 1,1 2-1,0-1 6,0 0 0,-1 0 0,0 1 0,1-1 0,-1 1 0,0-1 0,0 1-1,0-1 1,0 1 0,-1 0 0,1-1 0,-1 1 0,1 0 0,-1-1 0,0 1 0,0 0 0,0 0 0,-1-1 0,1 1 0,-1 0-1,1 0 1,-1-1 0,0 1 0,0-1 0,0 1 0,0-1 0,-1 1 0,1-1 0,-1 0 0,-1 3 0,-2 2 65,0-1 0,0 0 0,0 1 0,-1-2 1,0 1-1,0-1 0,-1 0 0,1 0 0,-8 4 0,5-5-12,1-1 0,-1 0-1,0 0 1,0-1-1,-10 2 1,15-4-97,1 1 1,0-1-1,-1 0 0,1 0 0,0 0 1,-1-1-1,1 1 0,-4-2 1,6 2-6,0-1 1,0 1-1,0-1 1,0 1-1,0-1 1,0 0-1,0 1 1,0-1-1,0 0 1,0 0-1,0 1 1,0-1-1,1 0 1,-1 0-1,0 0 1,1 0-1,-1 0 1,0 0-1,1 0 1,-1-1-1,0-1 1,1-11-254,7 1-118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13.640"/>
    </inkml:context>
    <inkml:brush xml:id="br0">
      <inkml:brushProperty name="width" value="0.05" units="cm"/>
      <inkml:brushProperty name="height" value="0.05" units="cm"/>
    </inkml:brush>
  </inkml:definitions>
  <inkml:trace contextRef="#ctx0" brushRef="#br0">239 443 17092,'-7'2'439,"0"0"1,0 0 0,0 0-1,0-1 1,-1 0 0,-14 0-1,-17 3 208,25-2-549,0 2-1,1 0 0,-1 0 0,1 2 0,1-1 1,-1 2-1,-16 10 0,28-16-93,0-1 1,0 1-1,0 0 1,0-1-1,0 1 1,1 0-1,-1 0 1,0 0-1,0 0 1,1-1-1,-1 1 1,1 0-1,-1 0 1,1 1-1,-1 0 1,1-1-4,0-1 0,0 0 0,0 1 0,0-1 0,0 1 1,0-1-1,0 0 0,0 1 0,0-1 0,1 0 0,-1 1 0,0-1 1,0 0-1,1 1 0,-1-1 0,0 0 0,0 1 0,1-1 0,-1 0 1,0 0-1,1 1 0,-1-1 0,0 0 0,1 0 0,-1 0 1,0 1-1,1-1 0,0 0 0,2 1-14,0 0 0,0-1 0,0 1-1,1-1 1,-1 0 0,0 1 0,0-1 0,6-1 0,11-3-167,0-1 1,32-13 0,-35 11 51,1 1 1,0 1 0,28-5 0,-42 10 123,-1 0 1,1 0 0,-1 0 0,1 1-1,0 0 1,-1-1 0,1 1-1,-1 0 1,1 1 0,-1-1-1,0 0 1,1 1 0,-1 0 0,0 0-1,0 0 1,0 0 0,0 0-1,-1 1 1,1-1 0,-1 1-1,4 4 1,27 21 293,-33-27-270,0-1 1,0 0-1,1 0 0,-1 0 1,0 0-1,0 1 0,1-1 1,-1 0-1,0 0 0,1 0 0,-1 0 1,0 0-1,0 0 0,1 0 1,-1 0-1,0 0 0,1 0 1,-1 0-1,0 0 0,1 0 0,-1 0 1,0 0-1,0 0 0,1 0 1,-1 0-1,0 0 0,1-1 1,-1 1-1,0 0 0,0 0 1,1 0-1,-1 0 0,0-1 0,0 1 1,1 0-1,-1 0 0,0 0 1,0-1-1,5-14 592,-5-17 225,-3 9-422,-1-1 1,-14-44 0,10 42-538,-7-46-1,15 71 95,0 1-1,-1-1 1,1 0-1,0 0 1,0 0-1,0 0 1,0 1-1,0-1 1,0 0-1,0 0 1,1 0-1,-1 0 1,0 1-1,0-1 1,1 0-1,-1 0 1,0 1-1,1-1 1,-1 0-1,1 0 1,-1 1-1,1-1 1,-1 0-1,1 1 1,0-1-1,-1 1 1,1-1-1,0 1 1,-1-1-1,1 1 1,0-1-1,-1 1 1,1 0-1,0-1 1,0 1-1,0 0 1,-1 0-1,2-1 1,4 1-180,-1 0 0,0 0 0,1 0 0,-1 0 1,7 2-1,8 0-313,-11-2 257,0 0 1,-1-1-1,1-1 0,0 1 0,-1-1 1,1-1-1,-1 0 0,0 0 1,0 0-1,0-1 0,0 0 0,-1-1 1,1 0-1,-1 0 0,0 0 0,-1-1 1,1 0-1,9-13 0,-9 11 222,0-1 1,-1 0-1,0-1 0,-1 1 0,0-1 0,-1 0 0,0-1 0,0 1 1,-1-1-1,-1 1 0,1-1 0,-2 0 0,0 0 0,0-20 1,-4 20 762,-4 16-66,-4 20-66,2 12-484,1 1 0,2 0 0,2 0 0,1 0 1,2 0-1,2 0 0,11 76 0,-11-104-92,7 34 37,-7-40-38,0-1 0,0 0 0,0 0 0,0 0-1,1 0 1,-1-1 0,1 1 0,0 0-1,-1 0 1,5 3 0,-6-6-8,0 1 0,1-1 0,-1 0 0,0 0 0,0 0 0,0 0 0,1 0 0,-1 0 0,0 0 0,0 0 0,0 0 0,0 0 0,1 0 0,-1 0 0,0 0 0,0 0 0,0 0 0,1 0 0,-1 0 0,0 0 0,0 0 0,0 0 0,1 0 0,-1 0 0,0-1 0,0 1 0,0 0 0,0 0 0,1 0 0,-1 0 0,0 0 0,0 0 0,0-1 0,0 1 0,0 0 0,0 0 0,0 0 0,1 0 0,-1 0 0,0-1 0,0 1 0,0 0 0,0 0 0,0 0 0,0-1 0,0 1 0,0 0 0,0 0 0,0 0 0,0-1 0,0 1 0,0 0 0,0 0 0,0 0 0,0-1 0,0 1-1,0 0 1,0 0 0,0 0 0,0-19 241,0 17-197,-2-37 412,-2 1 0,-14-61-1,10 64-219,34 62-216,-17-19-24,0 0 1,1 0-1,0-1 1,1 0-1,-1 0 1,1-1-1,0-1 0,1 0 1,0-1-1,-1 0 1,1 0-1,21 2 0,-22-4 37,0 0 0,1-2 0,-1 1 0,0-1 0,0-1 0,0 0 0,0 0 0,0-1-1,0-1 1,0 1 0,-1-2 0,1 0 0,-1 0 0,13-8 0,-17 8 61,0 0 0,-1-1 0,0 0 0,0 0 0,0 0 0,-1 0 0,1-1 0,-1 0 0,-1 0 0,6-10 0,-7 12-33,-1 1-1,0 0 1,1 0 0,-1-1-1,0 1 1,-1-1-1,1 1 1,-1-1-1,1 1 1,-1-1-1,0 0 1,0 1 0,-1-1-1,1 1 1,-1-1-1,0 1 1,1-1-1,-2 1 1,1-1-1,0 1 1,-1 0 0,-2-4-1,3 5-41,0 1 1,-1-1-1,1 1 1,-1-1-1,0 1 0,1 0 1,-1-1-1,0 1 1,0 0-1,0 0 0,0 0 1,0 1-1,0-1 0,0 0 1,0 1-1,0-1 1,0 1-1,0 0 0,0 0 1,-1 0-1,1 0 1,0 0-1,0 0 0,0 1 1,0-1-1,0 1 1,0-1-1,0 1 0,0 0 1,0-1-1,-2 3 0,-4 0-2,0 1 0,1 1-1,0-1 1,0 1-1,0 1 1,-8 7-1,8-5-16,1-1 0,0 1 0,0-1 0,1 2 0,0-1 0,0 0 0,1 1 0,0 0 0,1 0 0,0 0 0,-3 13 0,5-18-24,0 1 0,1 0-1,-1-1 1,1 1 0,0 0-1,0-1 1,1 1 0,-1 0 0,1-1-1,0 1 1,0 0 0,1-1-1,-1 0 1,1 1 0,0-1-1,0 0 1,1 0 0,-1 0-1,1 0 1,0 0 0,0-1-1,0 1 1,0-1 0,1 0-1,5 5 1,-1-3-84,1-1-1,0 0 1,-1 0 0,2-1-1,-1 0 1,0 0-1,1-1 1,-1 0 0,1-1-1,15 1 1,23-1-200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28.723"/>
    </inkml:context>
    <inkml:brush xml:id="br0">
      <inkml:brushProperty name="width" value="0.05" units="cm"/>
      <inkml:brushProperty name="height" value="0.05" units="cm"/>
    </inkml:brush>
  </inkml:definitions>
  <inkml:trace contextRef="#ctx0" brushRef="#br0">1 131 12899,'21'-1'722,"-1"-1"0,1-1 0,29-9 1,3 0-22,409-50 18,-454 62-667,-1 0-175,1 0 0,0-1 0,-1 0 0,1 0 0,0-1 0,-1 0-1,0 0 1,1 0 0,-1-1 0,12-7 0,-6-4-100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6:44.945"/>
    </inkml:context>
    <inkml:brush xml:id="br0">
      <inkml:brushProperty name="width" value="0.05" units="cm"/>
      <inkml:brushProperty name="height" value="0.05" units="cm"/>
    </inkml:brush>
  </inkml:definitions>
  <inkml:trace contextRef="#ctx0" brushRef="#br0">39 0 18436,'0'1'54,"0"-1"1,1 0-1,-1 0 1,0 0 0,1 0-1,-1 0 1,0 0-1,1 0 1,-1 1-1,0-1 1,0 0-1,1 0 1,-1 0-1,0 1 1,0-1-1,0 0 1,1 0-1,-1 1 1,0-1-1,0 0 1,0 0-1,0 1 1,1-1-1,-1 0 1,0 1-1,0-1 1,0 0-1,0 1 1,0-1 0,0 0-1,0 1 1,0-1-1,0 0 1,0 1-1,0-1 1,0 1-1,3 17 176,-8 98 1412,1-43-1518,2 20-105,-10 137-2459,12-227 2200,0-1 114,0 0-1,0 0 0,0 0 0,0 0 0,-1 0 0,1-1 0,-1 1 0,1 0 0,-1 0 0,0 0 1,0 0-1,0 0 0,0-1 0,0 1 0,0 0 0,0-1 0,0 1 0,-1-1 0,-1 2 0,-6 1-800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8.134"/>
    </inkml:context>
    <inkml:brush xml:id="br0">
      <inkml:brushProperty name="width" value="0.05" units="cm"/>
      <inkml:brushProperty name="height" value="0.05" units="cm"/>
    </inkml:brush>
  </inkml:definitions>
  <inkml:trace contextRef="#ctx0" brushRef="#br0">90 1 673,'0'0'62,"0"0"1,0 0 0,0-1 0,1 1-1,-1 0 1,0 0 0,0 0-1,0 0 1,0 0 0,0 0 0,0 0-1,0 0 1,1 0 0,-1 0 0,0 0-1,0 0 1,0 0 0,0 0 0,0 0-1,0 0 1,1 0 0,-1 0-1,0 0 1,0 0 0,0 0 0,0 0-1,0 0 1,0 0 0,0 1 0,0-1-1,1 0 1,-1 0 0,0 0 0,0 0-1,0 0 1,0 0 0,0 0-1,0 0 1,0 0 0,0 0 0,0 1-1,0-1 1,0 0 0,0 0 0,0 0-1,1 0 1,-1 0 0,0 0 0,0 0-1,0 1 1,0-1 0,0 0-1,0 0 1,0 0 0,0 0 0,0 0-1,0 0 1,-1 1 0,1-1 0,0 0-1,0 0 1,-3 14 1535,-9 14 244,9-23-1546,-16 30 2054,-18 47 1,33-71-2106,0 0 0,1 0 0,0 1 0,1-1 0,0 1 0,1 0 0,0-1 0,2 24 0,0-33-251,-1 0 0,1 0 0,0 0 1,-1 0-1,1 0 0,0 0 0,0 0 1,1 0-1,-1 0 0,0 0 0,1-1 0,-1 1 1,1-1-1,-1 1 0,1-1 0,0 1 1,-1-1-1,1 0 0,0 0 0,0 0 1,0 0-1,0 0 0,0 0 0,0 0 0,0-1 1,1 1-1,-1-1 0,0 0 0,0 1 1,0-1-1,1 0 0,-1 0 0,0 0 0,0-1 1,0 1-1,3-1 0,-4 0-3,-1 1-1,1 0 1,-1 0-1,1-1 1,-1 1-1,1 0 1,-1-1-1,0 1 1,1 0-1,-1-1 1,0 1-1,1 0 1,-1-1-1,0 1 1,1-1-1,-1 1 1,0-1 0,0 1-1,0-1 1,1 1-1,-1-1 1,0 1-1,0-1 1,0 1-1,0-1 1,0 1-1,0-1 1,0 1-1,0-1 1,0 1-1,0-1 1,0 1-1,0-1 1,-1 1-1,1-1 1,0 1-1,0-1 1,0 1-1,-1-1 1,1 1-1,0-1 1,-1 1-1,1-1 1,0 1-1,-1 0 1,0-1 0,-15-18-170,13 17 215,-1 0 0,1 0 1,-1 0-1,1 1 1,-1 0-1,0-1 0,0 1 1,0 0-1,0 1 1,-5-1-1,9 1 65,35 7-165,-13-6 20,1-1-1,34-4 0,-50 4 69,0-1 0,-1-1-1,1 1 1,-1-1 0,1 0-1,-1-1 1,0 1 0,1-1-1,-1-1 1,-1 1 0,1-1-1,0 0 1,5-5 0,-12 9-2,1 0 0,0 0 0,-1 0 0,1 0 0,0 0 1,-1 0-1,1 0 0,0 0 0,-1-1 0,1 1 0,0 0 0,-1 0 0,1 0 0,0 0 1,-1 0-1,1-1 0,0 1 0,0 0 0,-1 0 0,1 0 0,0-1 0,0 1 0,-1 0 1,1 0-1,0-1 0,0 1 0,0 0 0,0-1 0,-1 1 0,1 0 0,0 0 0,0-1 1,0 1-1,0 0 0,0-1 0,0 1 0,0 0 0,0-1 0,0 1 0,0 0 1,0-1-1,0 1 0,0 0 0,0-1 0,0 1 0,0 0 0,0-1 0,0 1 0,1 0 1,-1-1-1,0 1 0,0 0 0,0 0 0,0-1 0,1 1 0,-1 0 0,0 0 0,1-1 1,-31 9 172,26-5-149,-1-1 0,1 1 0,0 1 0,0-1 0,0 0 0,0 1 0,1 0 0,-1 0 0,1 0 0,0 0 0,0 1 0,1-1 0,-1 1 0,1 0 0,0-1 0,0 1 0,1 0 0,-1 0 0,1 0 0,-1 9 0,3-13-41,-1 0 0,0 0 1,1 0-1,-1 0 0,1-1 0,-1 1 0,1 0 0,-1 0 0,1 0 0,-1-1 0,1 1 0,0 0 1,-1-1-1,1 1 0,0-1 0,0 1 0,0-1 0,-1 1 0,1-1 0,0 1 0,0-1 0,0 0 1,0 1-1,0-1 0,0 0 0,0 0 0,0 0 0,1 0 0,32 1 89,-24-1-42,36-3 35,0-1 1,56-13-1,-57 8-331,1 2 0,57-1 0,-101 8 246,0 0 0,1 0 0,-1 1 0,0-1 0,0 0 0,1 1 0,-1-1-1,0 1 1,0 0 0,0-1 0,1 1 0,-1 0 0,0 0 0,0 1 0,-1-1 0,1 0 0,0 1 0,0-1 0,-1 1 0,1 0 0,1 1-1,-2-2 87,-1 1 0,0-1-1,1 0 1,-1 1-1,0-1 1,0 0 0,0 1-1,0-1 1,0 0-1,0 1 1,0-1-1,0 0 1,-1 1 0,1-1-1,0 0 1,-1 1-1,1-1 1,-1 0 0,1 0-1,-1 0 1,0 1-1,1-1 1,-1 0 0,0 0-1,0 0 1,0 0-1,0 0 1,0 0-1,0-1 1,0 1 0,0 0-1,0 0 1,-1-1-1,1 1 1,0-1 0,-2 1-1,2 0-9,0 0 0,0-1 0,0 1 0,0 0 0,0-1 1,0 1-1,0-1 0,0 0 0,0 1 0,-1-1 0,1 0 0,0 0 0,0 0 0,0 1 0,-1-1 0,1-1 0,0 1 0,0 0 0,0 0 0,-1 0 1,1 0-1,0-1 0,0 1 0,0-1 0,0 1 0,0-1 0,0 1 0,0-1 0,0 0 0,0 1 0,0-1 0,0 0 0,0 0 0,0 0 0,0 0 0,1 1 1,-1-1-1,0 0 0,1 0 0,-1-1 0,1 1 0,-1 0 0,1 0 0,-1 0 0,1 0 0,0 0 0,0 0 0,-1-2 0,-2-9-7,1-1-1,-1 0 0,1-22 0,1 19 4,-1 5-108,1 3-68,0 0 0,1 1 0,-1-1 0,1 0 0,1 1 1,1-14-1,1 20-19,-1 0 1,0 0-1,0 0 1,0 0 0,1 1-1,-1-1 1,0 1-1,1-1 1,-1 1 0,0 0-1,1 0 1,-1 0-1,1 0 1,-1 1 0,4 0-1,2-1-184,88 6-3323,14 1-4467,-41-7-227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6:45.366"/>
    </inkml:context>
    <inkml:brush xml:id="br0">
      <inkml:brushProperty name="width" value="0.05" units="cm"/>
      <inkml:brushProperty name="height" value="0.05" units="cm"/>
    </inkml:brush>
  </inkml:definitions>
  <inkml:trace contextRef="#ctx0" brushRef="#br0">6 700 15555,'3'4'1945,"7"-6"-937,3-2-368,7-6 1305,3 0-585,7-4-392,4-2-144,4 0-336,3 0-160,-2 4-272,-3-3-120,-3 5-312,-3 0-152,-6 0-416,-2 0-304,-8-3 864,-5-3-257,-5-1-103</inkml:trace>
  <inkml:trace contextRef="#ctx0" brushRef="#br0" timeOffset="1">0 132 19724,'2'0'1929,"8"-11"-1289,6-2-280,8 0 928,6-4-288,6 2-536,3 2-360,-1 3-888,2 0 1672,-9 0-912,-9 0-32,-9 0-64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6:46.243"/>
    </inkml:context>
    <inkml:brush xml:id="br0">
      <inkml:brushProperty name="width" value="0.05" units="cm"/>
      <inkml:brushProperty name="height" value="0.05" units="cm"/>
    </inkml:brush>
  </inkml:definitions>
  <inkml:trace contextRef="#ctx0" brushRef="#br0">7 1 16347,'-2'3'570,"1"1"0,0-1 0,0 1 0,0 0 0,1 0 0,-1-1 0,1 1 0,0 0 0,0 0 0,1 3 0,7 44-172,-3-23 161,-3-15-381,5 32 319,-6-42-460,-1-1 0,1 1 0,0-1 0,0 1 0,0-1-1,0 1 1,0-1 0,0 0 0,1 0 0,-1 0 0,1 0 0,0 0-1,2 3 1,-3-5-20,0 1-1,0-1 1,1 1 0,-1-1-1,0 0 1,0 0-1,0 1 1,1-1 0,-1 0-1,0 0 1,0 0-1,1 0 1,-1-1 0,0 1-1,0 0 1,0 0-1,1-1 1,-1 1 0,0-1-1,0 1 1,0-1-1,0 1 1,0-1 0,2-1-1,25-20 196,-27 21-203,17-19 178,0-1-1,-1-1 0,25-42 1,-9 13 133,-33 50-315,0 1 1,0 0-1,1-1 0,-1 1 0,0-1 1,0 1-1,0-1 0,0 1 0,1 0 1,-1-1-1,0 1 0,1 0 0,-1-1 1,0 1-1,0 0 0,1-1 1,-1 1-1,1 0 0,-1 0 0,0-1 1,1 1-1,-1 0 0,1 0 0,-1 0 1,0-1-1,1 1 0,-1 0 0,1 0 1,-1 0-1,1 0 0,-1 0 1,0 0-1,1 0 0,-1 0 0,2 0 1,0 17 43,-7 25-57,-8 46 13,12-87-5,1 0 1,0 0-1,0-1 0,0 1 1,0 0-1,0-1 0,0 1 1,0 0-1,0-1 0,0 1 1,0 0-1,0 0 0,0-1 1,1 1-1,-1 0 0,0-1 1,0 1-1,1-1 0,-1 1 1,0 0-1,1-1 0,-1 1 1,1-1-1,-1 1 0,1-1 1,-1 1-1,1-1 0,-1 1 0,1-1 1,0 1-1,1-1 2,-1 0-1,1 1 0,-1-1 1,1 0-1,-1-1 1,1 1-1,-1 0 1,1 0-1,-1-1 1,1 1-1,-1-1 0,1 1 1,1-2-1,8-3 10,-1-1 0,16-12-1,-24 16-9,78-64 8,-80 65-9,1 1 0,-1-1 0,0 1 0,1-1 0,-1 1 0,1-1 0,-1 1 0,1 0 0,-1-1 1,1 1-1,-1 0 0,1-1 0,-1 1 0,1 0 0,-1 0 0,1-1 0,0 1 0,-1 0 0,1 0 0,-1 0 0,1 0 0,0 0 0,-1 0 0,1 0 0,0 0 0,-1 0 0,1 0 0,-1 0 0,1 0 0,0 0 1,-1 1-1,1-1 0,-1 0 0,1 0 0,0 1 0,-1-1 0,1 0 0,-1 1 0,1-1 0,-1 0 0,1 1 0,-1-1 0,0 1 0,1-1 0,-1 1 0,0-1 0,1 1 0,-1-1 0,0 1 0,1 0 0,-1-1 0,0 1 1,0-1-1,0 1 0,0 0 0,1-1 0,-1 1 0,0-1 0,0 2 0,1 6-2,0 1 0,-1 0 0,-1 13 0,1-10-30,1 5-256,-1-12 123,0 0 0,0 1 1,0-1-1,0 0 0,-2 10 0,0-13-91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29.533"/>
    </inkml:context>
    <inkml:brush xml:id="br0">
      <inkml:brushProperty name="width" value="0.05" units="cm"/>
      <inkml:brushProperty name="height" value="0.05" units="cm"/>
    </inkml:brush>
  </inkml:definitions>
  <inkml:trace contextRef="#ctx0" brushRef="#br0">0 175 12251,'35'-3'1384,"6"-2"-872,15-4-128,6-4 536,8-1-256,0-3-95,0-1-313,-2 1-216,-10 0-152,-4 1-1401,-19 0 1281,-5 3-200,-12-4-184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03.484"/>
    </inkml:context>
    <inkml:brush xml:id="br0">
      <inkml:brushProperty name="width" value="0.05" units="cm"/>
      <inkml:brushProperty name="height" value="0.05" units="cm"/>
    </inkml:brush>
  </inkml:definitions>
  <inkml:trace contextRef="#ctx0" brushRef="#br0">1 123 13091,'14'-12'1032,"6"-5"-776,7-3-136,8 0 328,4 1-152,4 5-304,4 2-344,-3 5 312,5 6-72,-5 4-80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04.076"/>
    </inkml:context>
    <inkml:brush xml:id="br0">
      <inkml:brushProperty name="width" value="0.05" units="cm"/>
      <inkml:brushProperty name="height" value="0.05" units="cm"/>
    </inkml:brush>
  </inkml:definitions>
  <inkml:trace contextRef="#ctx0" brushRef="#br0">0 14 13651,'3'-6'1000,"4"3"-808,2-1-104,10 4 312,5 0-136,10 5-112,4 3-72,6 0-88,5-1-80,7 0-152,-3-1-368,-2-6 496,0-3-56,-8-11-80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55.912"/>
    </inkml:context>
    <inkml:brush xml:id="br0">
      <inkml:brushProperty name="width" value="0.05" units="cm"/>
      <inkml:brushProperty name="height" value="0.05" units="cm"/>
    </inkml:brush>
  </inkml:definitions>
  <inkml:trace contextRef="#ctx0" brushRef="#br0">31 1 14987,'1'4'279,"0"0"0,0 0 0,0 0 0,-1 0 1,1 0-1,-1 0 0,0 0 0,-2 8 0,-7 38 972,2-21-764,-1 20 64,2 0 0,2 0 0,4 70 0,0-116-547,1 0 1,-1 0 0,1 0-1,0 0 1,-1-1 0,1 1-1,1 0 1,0 2 0,-2-4-24,1-1 1,-1 0-1,0 1 1,0-1-1,0 0 1,1 0-1,-1 1 1,0-1 0,0 0-1,1 0 1,-1 0-1,0 1 1,1-1-1,-1 0 1,0 0-1,0 0 1,1 0 0,-1 1-1,0-1 1,1 0-1,-1 0 1,0 0-1,1 0 1,-1 0-1,0 0 1,1 0-1,-1 0 1,1-1-14,0 1 0,0 0 0,0-1 0,-1 0 0,1 1 0,0-1 0,-1 1 0,1-1 0,-1 0 0,1 1 0,-1-1 0,1 0 0,-1 0 0,1 1 0,0-3 0,5-13-194,-2-7-78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56.332"/>
    </inkml:context>
    <inkml:brush xml:id="br0">
      <inkml:brushProperty name="width" value="0.05" units="cm"/>
      <inkml:brushProperty name="height" value="0.05" units="cm"/>
    </inkml:brush>
  </inkml:definitions>
  <inkml:trace contextRef="#ctx0" brushRef="#br0">3 39 16019,'-2'-12'3624,"13"13"-1417,-3 1-2164,22 2 401,-1 0 0,1-2 0,0-1 0,46-5 0,-20-3-2200,82-21-1,-141 27-335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56.756"/>
    </inkml:context>
    <inkml:brush xml:id="br0">
      <inkml:brushProperty name="width" value="0.05" units="cm"/>
      <inkml:brushProperty name="height" value="0.05" units="cm"/>
    </inkml:brush>
  </inkml:definitions>
  <inkml:trace contextRef="#ctx0" brushRef="#br0">102 8 15651,'0'11'1585,"8"-5"-769,3-3-248,8-5 752,7-1-167,2-2-257,4-2-136,1 2-224,0 1-128,-3 2-384,-3 2-192,-5 2-440,-7 2-144,-5 5-360,-1-1-153,-6 1 761,-2 1-272,-5-1-80</inkml:trace>
  <inkml:trace contextRef="#ctx0" brushRef="#br0" timeOffset="1">12 248 14131,'-8'10'1880,"5"-2"-1055,7-5-121,6-2 1336,12-1-712,2-3-127,6-1-233,4-1-128,7 1-216,2-2-88,-3 2-312,0 1-224,-6 2-552,-4 1-328,-2-2-416,-7 1 1008,-5-3-256,0 1-241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57.210"/>
    </inkml:context>
    <inkml:brush xml:id="br0">
      <inkml:brushProperty name="width" value="0.05" units="cm"/>
      <inkml:brushProperty name="height" value="0.05" units="cm"/>
    </inkml:brush>
  </inkml:definitions>
  <inkml:trace contextRef="#ctx0" brushRef="#br0">216 2 16355,'0'0'39,"0"0"0,0 0-1,0 0 1,0-1 0,1 1-1,-1 0 1,0 0 0,0 0-1,0 0 1,0 0 0,0 0-1,1 0 1,-1 0 0,0 0-1,0 0 1,0 0 0,0 0-1,0 0 1,1 0 0,-1 0-1,0 0 1,0 0 0,0 0-1,0 0 1,1 0 0,-1 0-1,0 0 1,0 0 0,0 0-1,0 0 1,0 0 0,1 0-1,-1 1 1,0-1 0,0 0-1,0 0 1,0 0 0,0 0-1,0 0 1,0 0 0,1 0-1,-1 1 1,0-1 0,0 0-1,0 0 1,0 0 0,0 0-1,0 0 1,0 1 0,0-1-1,0 0 1,0 0 0,0 0-1,0 1 1,-2 13 869,-10 17-347,-20 27 286,-2-1 1,-72 89-1,90-130-1790,9-17-80,2-10 538,2-9-7,-1-6-190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57.643"/>
    </inkml:context>
    <inkml:brush xml:id="br0">
      <inkml:brushProperty name="width" value="0.05" units="cm"/>
      <inkml:brushProperty name="height" value="0.05" units="cm"/>
    </inkml:brush>
  </inkml:definitions>
  <inkml:trace contextRef="#ctx0" brushRef="#br0">6 36 11082,'-2'-7'801,"-2"-13"1378,4 19-2083,0 1 0,0-1 0,0 1 0,0 0 0,1-1 1,-1 1-1,0 0 0,0-1 0,0 1 0,0 0 0,1-1 0,-1 1 1,0 0-1,0-1 0,1 1 0,-1 0 0,0 0 0,1-1 0,-1 1 0,0 0 1,1 0-1,-1-1 0,0 1 0,1 0 0,-1 0 0,0 0 0,1 0 1,-1 0-1,1 0 0,-1 0 0,0-1 0,1 1 0,-1 0 0,1 0 0,-1 0 1,0 1-1,1-1 0,-1 0 0,0 0 0,1 0 0,-1 0 0,1 0 1,-1 0-1,0 1 0,1-1 0,21 7 688,0 2 0,-1 0 0,36 21 1,-19-9-463,21 11 53,122 55-596,-157-78 105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9.119"/>
    </inkml:context>
    <inkml:brush xml:id="br0">
      <inkml:brushProperty name="width" value="0.05" units="cm"/>
      <inkml:brushProperty name="height" value="0.05" units="cm"/>
    </inkml:brush>
  </inkml:definitions>
  <inkml:trace contextRef="#ctx0" brushRef="#br0">380 1 9033,'0'0'1537,"-11"4"-704,-13 25-129,-3 15-255,-6 9-65,-2 10 353,-2 7-257,2 3 161,2 3 192,-3-2-193,3-3-319,7-6-225,2-7-64,4-14-32,14-14-769,6-16-1217,10-14-1249,15-17-2114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09.019"/>
    </inkml:context>
    <inkml:brush xml:id="br0">
      <inkml:brushProperty name="width" value="0.05" units="cm"/>
      <inkml:brushProperty name="height" value="0.05" units="cm"/>
    </inkml:brush>
  </inkml:definitions>
  <inkml:trace contextRef="#ctx0" brushRef="#br0">0 24 17788,'3'-6'1640,"6"3"-1072,-1-2-248,7 2 657,2-2-201,4 4-280,4 1-128,2 1-200,2 2-80,-1 3-168,0 0-104,-5-1-384,1 3-232,-4-4-1689,-4-3 2089,0 1-344,-4-2-280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09.405"/>
    </inkml:context>
    <inkml:brush xml:id="br0">
      <inkml:brushProperty name="width" value="0.05" units="cm"/>
      <inkml:brushProperty name="height" value="0.05" units="cm"/>
    </inkml:brush>
  </inkml:definitions>
  <inkml:trace contextRef="#ctx0" brushRef="#br0">2 1 16363,'-2'11'1609,"4"1"-1217,-1 2-200,2 3 1312,0 3-1264,0 3-120,2 5-40,3 2-16,-3 1-48,3 1-32,-3 2-144,0-2-120,-1-4-200,-1 0-160,-2-7-1632,-2-4 1879,-2-4-295,-1-3-224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09.811"/>
    </inkml:context>
    <inkml:brush xml:id="br0">
      <inkml:brushProperty name="width" value="0.05" units="cm"/>
      <inkml:brushProperty name="height" value="0.05" units="cm"/>
    </inkml:brush>
  </inkml:definitions>
  <inkml:trace contextRef="#ctx0" brushRef="#br0">6 536 15435,'3'6'1633,"7"-6"-873,3 0-264,7-6 912,1-1-360,6-1-255,2-2-129,1 0-224,2-1-128,-4 4-224,1 0-128,-6-1-312,-2 0-184,-3-2-416,-3-1-89,-6-5 689,-3-1-224,-6-2-136</inkml:trace>
  <inkml:trace contextRef="#ctx0" brushRef="#br0" timeOffset="1">0 25 17876,'0'3'1528,"7"-3"-912,5 0-208,6 0 697,2 0-225,5 0-288,2 0-128,2-2-128,4 1-192,-2 1-568,1-2-272,-5 1 648,-1-3-120,-5-4-128,-2-2-104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10.404"/>
    </inkml:context>
    <inkml:brush xml:id="br0">
      <inkml:brushProperty name="width" value="0.05" units="cm"/>
      <inkml:brushProperty name="height" value="0.05" units="cm"/>
    </inkml:brush>
  </inkml:definitions>
  <inkml:trace contextRef="#ctx0" brushRef="#br0">1 0 18844,'2'10'481,"0"1"-1,-1-1 1,0 1 0,0 0-1,-2 13 1,3 26 201,-1-40-596,0-1 1,1 0-1,0 0 0,1 1 0,5 11 1,-7-20-65,-1 1 1,1-1 0,-1 0-1,1 0 1,0 1-1,0-1 1,0 0 0,0 0-1,0 0 1,0 0 0,0 0-1,0 0 1,0 0 0,0 0-1,0-1 1,1 1 0,-1 0-1,0-1 1,1 1-1,-1-1 1,0 1 0,1-1-1,-1 0 1,1 1 0,-1-1-1,0 0 1,1 0 0,-1 0-1,1 0 1,-1 0 0,1-1-1,-1 1 1,0 0-1,1-1 1,-1 1 0,0 0-1,1-1 1,-1 0 0,0 1-1,1-1 1,-1 0 0,0 0-1,0 0 1,2-1-1,6-6 137,0 0 0,0 0 0,0 0 0,10-15-1,16-16 37,-22 31-208,-6 10-49,-5 0 47,-1 0-1,0 0 0,0 1 1,-1-1-1,1 0 1,0 0-1,-1 1 1,1 2-1,-1-3 26,0-1 0,0 1-1,0-1 1,0 1 0,0-1-1,0 0 1,1 1 0,-1-1 0,1 0-1,-1 1 1,1-1 0,-1 0-1,1 1 1,0-1 0,0 0 0,-1 0-1,1 0 1,0 0 0,0 0-1,0 0 1,0 0 0,1 0 0,1 1-1,-1-2 29,0-1-1,0 0 1,0 0-1,0 0 1,0 0-1,0 0 0,0 0 1,0 0-1,0-1 1,0 1-1,-1-1 1,1 0-1,-1 1 0,1-1 1,-1 0-1,0 0 1,2-2-1,2-2 80,-3 4-76,4-6 52,0 1 0,1 0 1,-1 1-1,16-11 1,-21 16-95,0 0 0,0 1 0,0-1 0,0 0 0,0 1-1,1-1 1,-1 1 0,0-1 0,0 1 0,1-1 0,-1 1 0,0 0 0,1 0 0,-1 0 0,1 0 0,-1 0 0,0 0 0,1 0 0,-1 0 0,0 0 0,1 1 0,-1-1 0,0 1 0,0-1 0,1 1 0,-1-1 0,0 1 0,0-1 0,0 1 0,0 0 0,0 0 0,1 0 0,-2 0 0,1 0 0,0 0 0,0 0 0,0 0 0,0 0 0,-1 0 0,1 0 0,0 1 0,-1-1 0,1 2 0,3 7-78,0 0 0,-1 0 0,0 1 0,-1 0 0,0-1 0,0 20 0,3 12-84,-5-41 175,0-1 0,0 0 1,0 0-1,0 1 1,0-1-1,1 0 0,-1 0 1,0 1-1,0-1 0,0 0 1,0 0-1,1 1 0,-1-1 1,0 0-1,0 0 0,0 0 1,1 0-1,-1 1 0,0-1 1,0 0-1,1 0 0,-1 0 1,0 0-1,0 0 0,1 0 1,-1 0-1,0 1 0,1-1 1,-1 0-1,0 0 0,0 0 1,1 0-1,-1 0 1,0 0-1,0 0 0,1-1 1,-1 1-1,1 0 0,3-2-98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19.010"/>
    </inkml:context>
    <inkml:brush xml:id="br0">
      <inkml:brushProperty name="width" value="0.05" units="cm"/>
      <inkml:brushProperty name="height" value="0.05" units="cm"/>
    </inkml:brush>
  </inkml:definitions>
  <inkml:trace contextRef="#ctx0" brushRef="#br0">1 20 15291,'0'2'1737,"3"-1"-921,-3 0-336,7-1 1344,3-2-647,4-3-377,1 0-112,3 0-272,4 2-64,2 1-112,2 0-32,0 2-168,-2 4-184,0 1-536,-1 2-320,-4-3 792,0-1-144,-1 0-176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19.413"/>
    </inkml:context>
    <inkml:brush xml:id="br0">
      <inkml:brushProperty name="width" value="0.05" units="cm"/>
      <inkml:brushProperty name="height" value="0.05" units="cm"/>
    </inkml:brush>
  </inkml:definitions>
  <inkml:trace contextRef="#ctx0" brushRef="#br0">0 0 19684,'1'1'73,"-1"-1"-1,1 0 0,-1 0 1,1 0-1,-1 0 1,1 1-1,-1-1 1,1 0-1,-1 0 1,0 1-1,1-1 0,-1 0 1,1 1-1,-1-1 1,0 0-1,1 1 1,-1-1-1,0 0 0,0 1 1,1-1-1,-1 1 1,0-1-1,0 1 1,1-1-1,-1 1 0,0-1 1,0 1-1,0-1 1,0 1-1,0-1 1,0 1-1,0 0 0,4 24 341,-3-21-194,15 240-54,-12-157-1574,-3-78 459,-1-26-1273,-3-4 1402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19.789"/>
    </inkml:context>
    <inkml:brush xml:id="br0">
      <inkml:brushProperty name="width" value="0.05" units="cm"/>
      <inkml:brushProperty name="height" value="0.05" units="cm"/>
    </inkml:brush>
  </inkml:definitions>
  <inkml:trace contextRef="#ctx0" brushRef="#br0">12 206 10938,'-11'-60'3306,"25"105"862,-4-20-3251,16 29-1,-18-39-715,0 0-1,2-1 1,0 0 0,0-1 0,1 0-1,20 18 1,-29-29-108,0 0 0,0-1 0,1 1 0,-1 0 0,0-1 0,1 0 0,-1 1 0,1-1 0,-1 0 0,1 0 0,0-1 1,-1 1-1,1 0 0,0-1 0,0 0 0,-1 0 0,1 1 0,0-2 0,0 1 0,0 0 0,-1 0 0,1-1 0,5-1 0,-4-1 57,1 1 0,-1-1 0,0 0 0,0 0 0,-1 0 0,1-1 0,-1 1 0,1-1-1,-1 0 1,0 0 0,-1 0 0,5-9 0,1-3 10,0-1 0,-2 0-1,0-1 1,-1 1 0,-1-1-1,-1 0 1,0 0 0,-2-1-1,0 1 1,0 0 0,-2-1 0,0 1-1,-2 0 1,0 0 0,-5-19-1,-6 5-1016,13 32 770,1-1 0,0 0 0,-1 1 0,1-1 0,-1 0 1,1 1-1,-1-1 0,1 1 0,-1-1 0,0 1 0,1-1 0,-1 1 0,1-1 0,-1 1 0,0 0 0,0-1 0,1 1 0,-1 0 0,0 0 0,0-1 0,1 1 0,-1 0 0,0 0 0,0 0 0,1 0 0,-1 0 0,0 0 0,0 0 0,0 0 0,1 0 0,-1 0 0,0 1 0,0-1 0,1 0 0,-1 1 0,0-1 0,-1 1 0,-3 3-653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21.080"/>
    </inkml:context>
    <inkml:brush xml:id="br0">
      <inkml:brushProperty name="width" value="0.05" units="cm"/>
      <inkml:brushProperty name="height" value="0.05" units="cm"/>
    </inkml:brush>
  </inkml:definitions>
  <inkml:trace contextRef="#ctx0" brushRef="#br0">16 193 17140,'-5'32'3574,"-1"2"-3333,3-10-63,1 0 1,3 40-1,-1-63-151,0 0 1,0 0-1,0 0 1,0 0-1,0 1 0,0-1 1,1 0-1,-1 0 1,0 0-1,1 0 0,-1 0 1,1-1-1,-1 1 1,1 0-1,-1 0 0,1 0 1,-1 0-1,1 0 1,0-1-1,0 1 1,1 1-1,-1-2 0,0 0 0,-1 1 0,1-1 1,0 0-1,0 0 0,0 0 0,0-1 0,0 1 0,-1 0 0,1 0 1,0 0-1,0 0 0,0-1 0,-1 1 0,1 0 0,0-1 0,0 1 1,-1-1-1,1 1 0,1-2 0,3-2 58,-1 0 1,1 0-1,-1-1 1,0 0-1,6-8 1,-3 2 64,-1-1 1,0 0 0,0 0-1,-1-1 1,-1 1 0,0-1 0,-1 0-1,0 0 1,-1-1 0,0 1-1,-1 0 1,-1-1 0,0 1-1,-1 0 1,-3-18 0,3 18-147,1 1 0,0 0 0,1-1 0,0 1 0,1-1 0,4-16 1,-2 11 31,-4 11-8,0 6-29,0 0 10,2 48 28,-2-46-42,-2-4-308,1 1-1,1-1 1,-1 0 0,0 0-1,1 0 1,-1 1 0,1-6-1,0 8 245,0-10-430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21.596"/>
    </inkml:context>
    <inkml:brush xml:id="br0">
      <inkml:brushProperty name="width" value="0.05" units="cm"/>
      <inkml:brushProperty name="height" value="0.05" units="cm"/>
    </inkml:brush>
  </inkml:definitions>
  <inkml:trace contextRef="#ctx0" brushRef="#br0">0 1 15963,'3'13'5553,"3"82"-5231,-5 12-3,3 74 448,-5-180-804,1-1 0,0 1 0,0 0 1,0-1-1,0 1 0,0 0 0,0 0 1,0-1-1,0 1 0,0 0 0,1-1 1,-1 1-1,0 0 0,0-1 1,1 1-1,-1 0 0,0-1 0,1 1 1,-1 0-1,0-1 0,1 1 0,-1-1 1,1 1-1,-1-1 0,1 1 0,0 0 1,0-2-26,0 1 0,-1-1-1,1 1 1,-1-1 0,1 0 0,-1 1 0,1-1 0,-1 0 0,1 0 0,-1 1-1,0-1 1,1 0 0,-1 0 0,0 1 0,0-1 0,1 0 0,-1 0 0,0 0 0,0 0-1,0 1 1,0-1 0,0-1 0,2-15-355,3-4-113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22.144"/>
    </inkml:context>
    <inkml:brush xml:id="br0">
      <inkml:brushProperty name="width" value="0.05" units="cm"/>
      <inkml:brushProperty name="height" value="0.05" units="cm"/>
    </inkml:brush>
  </inkml:definitions>
  <inkml:trace contextRef="#ctx0" brushRef="#br0">11 0 13811,'-1'96'6246,"-7"127"-4881,7-187-1776,2-24-584,2-22-1093,0-10 1412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19.966"/>
    </inkml:context>
    <inkml:brush xml:id="br0">
      <inkml:brushProperty name="width" value="0.05" units="cm"/>
      <inkml:brushProperty name="height" value="0.05" units="cm"/>
    </inkml:brush>
  </inkml:definitions>
  <inkml:trace contextRef="#ctx0" brushRef="#br0">181 1 5285,'0'0'8445,"-10"14"-8039,-19 35 160,1 2 0,3 1 0,-19 60 0,38-98-467,-24 79 415,27-84-484,1 0-1,1 1 1,0-1-1,0 0 0,1 1 1,0-1-1,2 18 0,-2-26-30,1 0-1,-1 0 1,0 0-1,1 0 0,0 0 1,-1 0-1,1 0 1,-1 0-1,1-1 1,0 1-1,0 0 0,-1 0 1,1 0-1,0-1 1,0 1-1,0 0 1,0-1-1,0 1 0,0-1 1,0 1-1,0-1 1,0 0-1,0 1 1,0-1-1,0 0 0,0 0 1,0 0-1,1 0 1,-1 0-1,0 0 1,0 0-1,0 0 0,0 0 1,0 0-1,0 0 1,0-1-1,0 1 1,0-1-1,0 1 0,0 0 1,0-1-1,0 0 1,0 1-1,1-2 1,45-25 109,-11-3-70,-1 0 0,-2-3 0,-1-1 0,-1-1 0,-2-1 0,-2-2 0,36-66 0,-57 93-28,-1 0-1,0 0 1,-1-1-1,3-13 1,-8 25-14,1 1 0,0-1 1,0 0-1,-1 0 0,1 0 0,0 0 1,-1 1-1,1-1 0,0 0 0,0 0 1,-1 0-1,1 0 0,0 0 0,-1 0 1,1 0-1,0 0 0,-1 0 0,1 0 0,0 0 1,-1 0-1,1 0 0,0 0 0,-1 0 1,1 0-1,0 0 0,0 0 0,-1-1 1,1 1-1,0 0 0,-1 0 0,1 0 1,0 0-1,0-1 0,-1 1 0,1 0 0,0 0 1,0-1-1,0 1 0,-1 0 0,1 0 1,0-1-1,0 1 0,0 0 0,0-1 1,0 1-1,0 0 0,-1 0 0,1-1 1,0 1-1,0 0 0,0-1 0,0 1 0,0 0 1,0-1-1,0 1 0,0 0 0,0-1 1,0 1-1,1 0 0,-1-1 0,0 1 1,0 0-1,0 0 0,0-1 0,0 1 0,1-1 1,-22 19-338,1 3 418,1 1-1,1 1 0,1 1 0,1 0 0,1 1 0,1 1 0,2 0 0,0 1 0,2 0 0,1 1 0,-9 49 0,17-75-73,1 0 0,-1 0-1,1 0 1,0-1 0,0 1-1,0 0 1,0 0 0,0 0-1,0 0 1,0 0 0,1 0 0,-1 0-1,1 0 1,0 0 0,-1-1-1,1 1 1,0 0 0,0 0-1,0-1 1,0 1 0,0 0-1,0-1 1,1 1 0,-1-1-1,2 2 1,-1-2 1,1-1-1,-1 1 1,1 0 0,-1-1 0,1 1-1,0-1 1,-1 0 0,1 0-1,-1 0 1,1 0 0,0 0-1,-1 0 1,1-1 0,-1 1-1,6-3 1,9-3 33,-1-1 1,0-1-1,0 0 0,18-13 0,202-153 145,-230 170-180,-1 1 0,1-1 0,0 1 0,0 0 0,1 0 0,-1 0 0,7-1 0,-12 5-6,-1-1-1,1 1 1,0-1 0,-1 1 0,1-1 0,-1 1 0,1-1-1,-1 1 1,0-1 0,1 1 0,-1 0 0,0-1-1,1 1 1,-1 0 0,0-1 0,0 1 0,0 0-1,1 0 1,-1-1 0,0 1 0,0 0 0,0 0 0,0-1-1,0 1 1,0 0 0,0-1 0,-1 1 0,1 0-1,0 0 1,0-1 0,-1 1 0,1 0 0,0-1 0,-1 1-1,0 0 1,-8 31 379,-29 33 772,28-49-929,0 0-1,1 1 1,-10 25 0,19-42-214,0 0 0,0 0 0,1 0 0,-1 0 0,0 0 0,0-1 0,0 1 0,0 0 0,0 0 0,0 0 0,0 0 0,0 0 0,1 0 0,-1 0 0,0 0 0,0 0 0,0 0 0,0 0 0,0 0 0,0 0 0,1 0 0,-1 0 0,0 0 0,0 0 0,0 0 0,0 0 0,0 0 0,0 0 0,0 0 0,1 0 0,-1 0 0,0 0 0,0 1 0,0-1 0,0 0 0,0 0 0,0 0 0,0 0 0,0 0 0,0 0 0,1 0 0,-1 0 0,0 0 0,0 1 0,0-1 0,0 0 0,0 0 0,0 0 0,0 0 0,0 0 0,0 0 0,0 0 0,0 1-1,0-1 1,0 0 0,0 0 0,0 0 0,0 0 0,0 0 0,0 0 0,0 0 0,0 1 0,0-1 0,0 0 0,0 0 0,0 0 0,0 0 0,0 0 0,15-9 98,17-15-25,-23 16-65,66-49 50,-69 53-90,1 0 0,-1 0-1,1 1 1,0 0 0,0 0 0,0 1 0,1-1 0,-1 2 0,0-1 0,9 0 0,-15 2 7,-1 0-1,1 0 1,0 0 0,0 1 0,0-1-1,-1 0 1,1 0 0,0 1 0,0-1 0,0 0-1,-1 1 1,1-1 0,0 1 0,-1-1-1,1 1 1,0-1 0,-1 1 0,1-1 0,-1 1-1,1 0 1,-1-1 0,1 1 0,-1 0-1,0-1 1,1 1 0,0 1 0,4 30-150,-9 32 280,2-54-88,-2 17 25,4-26-42,0-1-1,0 1 1,0-1-1,1 0 0,-1 1 1,0-1-1,0 1 1,1-1-1,-1 1 0,0-1 1,0 0-1,1 1 1,-1-1-1,0 0 0,1 1 1,-1-1-1,0 0 1,1 1-1,-1-1 1,1 0-1,-1 0 0,1 0 1,-1 1-1,0-1 1,1 0-1,-1 0 0,1 0 1,-1 0-1,1 0 1,-1 0-1,1 0 0,-1 0 1,1 0-1,-1 0 1,1 0-1,-1 0 1,1 0-1,-1 0 0,1 0 1,-1 0-1,0-1 1,1 1-1,-1 0 0,1 0 1,-1-1-1,0 1 1,1 0-1,0-1 0,10-5 140,0-1-1,0 0 1,0-1 0,-1 0-1,0-1 1,16-18-1,10-9-61,-22 24-104,-8 6-47,0 0 0,1 1 0,-1 0 0,1 0 1,0 1-1,0 0 0,14-6 0,-21 10 7,0 0-1,0-1 1,1 1 0,-1 0-1,0 0 1,1 0 0,-1 0 0,0 0-1,1 0 1,-1 0 0,0 0-1,1 0 1,-1 0 0,0 0 0,1 0-1,-1 0 1,0 0 0,1 0-1,-1 0 1,0 0 0,1 0-1,-1 0 1,0 1 0,1-1 0,-1 0-1,0 0 1,1 0 0,-1 0-1,0 1 1,0-1 0,1 0 0,-1 0-1,0 1 1,0-1 0,0 0-1,1 1 1,-1-1 0,-1 17-1290,-13 15-1087,-3-7-1622,0-2-3311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22.547"/>
    </inkml:context>
    <inkml:brush xml:id="br0">
      <inkml:brushProperty name="width" value="0.05" units="cm"/>
      <inkml:brushProperty name="height" value="0.05" units="cm"/>
    </inkml:brush>
  </inkml:definitions>
  <inkml:trace contextRef="#ctx0" brushRef="#br0">17 22 19292,'-8'0'2009,"5"0"-1297,-1 0 1248,2 0-1312,6-3-48,4-1-648,0-3-64,5 0-80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22.979"/>
    </inkml:context>
    <inkml:brush xml:id="br0">
      <inkml:brushProperty name="width" value="0.05" units="cm"/>
      <inkml:brushProperty name="height" value="0.05" units="cm"/>
    </inkml:brush>
  </inkml:definitions>
  <inkml:trace contextRef="#ctx0" brushRef="#br0">0 1 15515,'0'7'1889,"0"-3"-953,0 2-376,0 0 1320,0-3-447,2-3-1649,1-5 328,1-2-136,2-7-264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27.683"/>
    </inkml:context>
    <inkml:brush xml:id="br0">
      <inkml:brushProperty name="width" value="0.05" units="cm"/>
      <inkml:brushProperty name="height" value="0.05" units="cm"/>
    </inkml:brush>
  </inkml:definitions>
  <inkml:trace contextRef="#ctx0" brushRef="#br0">1 18 17452,'7'2'507,"0"1"0,0-2 0,0 1 0,1-1 0,-1 0 1,1 0-1,-1-1 0,13-1 0,63-11 606,-49 5-780,-19 4-291,-5 1-15,0 1 0,-1-1 0,21 1 0,-29 1-116,1 0 0,0 0-1,-1 0 1,1 1 0,0-1 0,-1 0 0,1 1 0,-1-1 0,1 1 0,-1 0 0,1-1 0,-1 1 0,1 0 0,-1 0-1,0 0 1,1 0 0,-1 0 0,0 0 0,0 0 0,0 0 0,0 1 0,0-1 0,0 0 0,0 1 0,0-1 0,0 1-1,0-1 1,-1 1 0,1 2 0,0 5-374,-4-2-161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28.150"/>
    </inkml:context>
    <inkml:brush xml:id="br0">
      <inkml:brushProperty name="width" value="0.05" units="cm"/>
      <inkml:brushProperty name="height" value="0.05" units="cm"/>
    </inkml:brush>
  </inkml:definitions>
  <inkml:trace contextRef="#ctx0" brushRef="#br0">3 32 16532,'-3'5'2000,"3"-2"-1280,2-3-240,8-1 1145,7-2-529,0-3-152,8-1-336,2 3-104,3-2-144,-1-1-88,-1 4-208,-2 0-256,-6 3-792,-1 0 1520,-5 4-640,-1 1-80,-2-3-112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28.651"/>
    </inkml:context>
    <inkml:brush xml:id="br0">
      <inkml:brushProperty name="width" value="0.05" units="cm"/>
      <inkml:brushProperty name="height" value="0.05" units="cm"/>
    </inkml:brush>
  </inkml:definitions>
  <inkml:trace contextRef="#ctx0" brushRef="#br0">102 2 17076,'5'-1'3862,"-5"1"-3780,-1 10 572,-4 29-164,-1 0 0,-3 0 0,-19 57 0,16-59-207,-3 10 15,8-31-94,1 1 0,1 0 0,1 1 0,-4 30 0,8-47-190,0-1 0,0 1 0,0 0 0,0 0 0,0 0 0,0 0 0,0 0 0,0 0 0,1 0 0,-1 0 0,0 0 0,1 0 0,-1 0 0,0-1 0,1 1 0,-1 0 0,1 0 0,0-1 0,-1 1 0,1 0 1,0 0-1,-1-1 0,1 1 0,0-1 0,-1 1 0,1-1 0,0 1 0,0-1 0,0 1 0,0-1 0,0 0 0,0 1 0,-1-1 0,1 0 0,0 0 0,0 0 0,0 1 0,2-1 0,3 0 54,0-1 1,1 1-1,-1-1 0,11-3 0,-6 2-3,-4 0-45,129-18 588,-120 19-692,-1 1 0,1 1 0,0 0 0,0 1 0,0 1 0,24 7 0,-38-10-65,0 1 0,0 0 0,0-1 0,1 1 0,-1-1 0,0 1 0,0-1 0,0 0 0,1 0 0,-1 0-1,0 0 1,0-1 0,5 0 0,-6 0 55,1 0-1,-1 0 1,1 0-1,-1 0 0,0-1 1,1 1-1,-1 0 1,0 0-1,0-1 1,0 1-1,0-1 1,0 1-1,0-1 1,0 0-1,-1 1 1,1-1-1,0-3 0,6-18-635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29.102"/>
    </inkml:context>
    <inkml:brush xml:id="br0">
      <inkml:brushProperty name="width" value="0.05" units="cm"/>
      <inkml:brushProperty name="height" value="0.05" units="cm"/>
    </inkml:brush>
  </inkml:definitions>
  <inkml:trace contextRef="#ctx0" brushRef="#br0">20 0 17436,'-7'257'6023,"0"-5"-6654,3-275-1249,2-3 1224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29.505"/>
    </inkml:context>
    <inkml:brush xml:id="br0">
      <inkml:brushProperty name="width" value="0.05" units="cm"/>
      <inkml:brushProperty name="height" value="0.05" units="cm"/>
    </inkml:brush>
  </inkml:definitions>
  <inkml:trace contextRef="#ctx0" brushRef="#br0">0 145 17484,'5'-9'552,"1"-1"0,0 1 0,0 1 0,1-1-1,0 1 1,0 0 0,1 0 0,0 1 0,0 0 0,14-9 0,-12 10-342,-1 0-1,1 1 0,0 0 1,1 0-1,-1 1 1,1 1-1,0-1 1,0 2-1,20-3 0,-28 4-195,0 1 0,0 0 0,0 0-1,0 1 1,0-1 0,0 1 0,0-1-1,0 1 1,0 0 0,0 0-1,0 0 1,0 1 0,-1-1 0,1 1-1,0-1 1,-1 1 0,0 0-1,5 4 1,-4-2 1,0 0 0,0 0 0,-1 0-1,1 0 1,-1 1 0,0-1 0,0 1 0,-1 0-1,1-1 1,0 10 0,0 2 45,-1 0 1,0 1-1,-1-1 1,-1 0-1,-1 0 1,-4 19-1,-1-7 135,-2-1 0,-18 43 0,8-26 31,82-48-1074,-59 4 816,1 0 1,-1 1-1,1-1 0,0 1 1,-1 0-1,0 0 0,1 0 1,-1 1-1,0-1 0,1 1 1,-1 0-1,0 1 0,0-1 1,-1 1-1,1-1 0,-1 1 1,1 0-1,-1 0 0,0 1 1,0-1-1,0 1 0,0 0 1,-1-1-1,1 1 0,-1 0 1,0 0-1,0 1 0,-1-1 1,1 0-1,-1 1 0,0-1 1,0 1-1,-1-1 0,1 1 1,-1-1-1,0 1 0,0-1 1,0 1-1,-1-1 0,0 1 1,1-1-1,-4 9 0,-1 0 187,0 1 0,-1-2 0,0 1 0,-1-1 0,0 0-1,-1 0 1,0 0 0,-1-1 0,0-1 0,-1 0 0,-15 13 0,19-18-77,0-1 0,0 0 1,0 0-1,-1-1 1,0 0-1,1 0 0,-1 0 1,0-1-1,0 0 1,-10 1-1,11-2-103,1-1-1,-1 0 1,0 0-1,1-1 1,-1 0-1,0 0 1,1 0 0,-1 0-1,1-1 1,-1 0-1,1 0 1,0-1-1,0 1 1,-8-6 0,8 5-304,1-1 1,0 1-1,-1-1 1,-6-8-1,10 11 271,0 0-1,0 0 0,1 0 0,-1 0 1,0 0-1,0 0 0,1 0 0,-1-1 1,1 1-1,-1 0 0,1 0 0,0 0 1,-1-1-1,1 1 0,0 0 0,0-1 1,0 1-1,0 0 0,0-1 0,0 1 0,0 0 1,1 0-1,-1-1 0,0 1 0,1 0 1,-1 0-1,2-2 0,9-10-717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34.771"/>
    </inkml:context>
    <inkml:brush xml:id="br0">
      <inkml:brushProperty name="width" value="0.05" units="cm"/>
      <inkml:brushProperty name="height" value="0.05" units="cm"/>
    </inkml:brush>
  </inkml:definitions>
  <inkml:trace contextRef="#ctx0" brushRef="#br0">114 2 16892,'1'-1'51,"-1"1"0,1 0 1,-1 0-1,1 0 0,-1 0 1,1 0-1,-1 0 0,1 0 1,-1 0-1,1 0 0,-1 0 1,1 0-1,-1 0 0,0 0 1,1 0-1,-1 0 0,1 1 1,-1-1-1,1 0 1,-1 0-1,1 0 0,-1 1 1,0-1-1,1 0 0,-1 1 1,1-1-1,-1 0 0,0 1 1,0-1-1,1 0 0,-1 1 1,0-1-1,1 1 0,-1-1 1,0 0-1,0 1 0,0-1 1,0 1-1,1-1 0,-1 1 1,0-1-1,0 1 0,0-1 1,0 1-1,0-1 1,0 1-1,0-1 0,0 1 1,0 0-1,-4 31 866,3-26-635,-63 275 1919,8-55-968,56-224-1224,-1 3 35,0 0 0,0 0-1,0 1 1,1-1 0,0 0 0,1 9 0,-1-13-32,0 0 1,1 1 0,-1-1 0,1 0 0,-1 0-1,1 0 1,0 1 0,-1-1 0,1 0 0,0 0 0,0 0-1,0 0 1,0 0 0,0-1 0,0 1 0,0 0-1,0 0 1,0-1 0,0 1 0,0 0 0,1-1 0,-1 1-1,0-1 1,0 0 0,1 1 0,-1-1 0,0 0 0,1 0-1,-1 0 1,0 0 0,1 0 0,0 0 0,17-1 79,1-1 0,-1-1 1,0-1-1,-1-1 1,26-9-1,-15 5-98,136-51-2160,-154 56 1686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35.222"/>
    </inkml:context>
    <inkml:brush xml:id="br0">
      <inkml:brushProperty name="width" value="0.05" units="cm"/>
      <inkml:brushProperty name="height" value="0.05" units="cm"/>
    </inkml:brush>
  </inkml:definitions>
  <inkml:trace contextRef="#ctx0" brushRef="#br0">44 0 17076,'0'26'1672,"0"6"-1264,-6 9-200,-1 6 720,2 8-480,-2 4-55,3-1-337,1-2-136,2-8-289,-1-7-103,2-12-304,0-8 344,0-11 160,0-8-200,-8-8 32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35.713"/>
    </inkml:context>
    <inkml:brush xml:id="br0">
      <inkml:brushProperty name="width" value="0.05" units="cm"/>
      <inkml:brushProperty name="height" value="0.05" units="cm"/>
    </inkml:brush>
  </inkml:definitions>
  <inkml:trace contextRef="#ctx0" brushRef="#br0">0 156 16780,'4'-8'309,"0"-1"0,0 1 1,1 1-1,0-1 0,0 1 1,1 0-1,0 0 0,1 0 0,-1 1 1,1 0-1,0 0 0,0 1 1,1 0-1,0 0 0,13-6 1,-3 3 45,0 1 1,0 1-1,0 0 1,0 1-1,1 1 1,28-2-1,-37 5-258,1 0-1,-1 1 1,0 1-1,0 0 0,0 0 1,11 3-1,-18-3-81,0-1 0,-1 1-1,1 0 1,-1 0 0,1 0-1,-1 1 1,1-1 0,-1 1-1,0-1 1,0 1 0,0 0-1,0 0 1,0 0 0,0 0-1,0 0 1,0 0 0,-1 0-1,1 1 1,-1-1-1,0 1 1,0-1 0,0 1-1,0-1 1,0 1 0,0 0-1,-1-1 1,1 5 0,0 1 9,-1 1 0,-1 0 0,1 0 0,-2-1 0,1 1 0,-1-1 0,0 1 0,-1-1 0,0 0 0,-4 10 0,-7 8 106,-27 39 1,35-55-97,6-10-44,0 0 0,0 1 0,0-1 0,0 1 0,0-1 0,0 1 0,0-1 0,0 0 1,0 1-1,0-1 0,1 1 0,-1-1 0,0 0 0,0 1 0,0-1 0,1 0 0,-1 1 1,0-1-1,0 0 0,1 1 0,-1-1 0,0 0 0,1 1 0,-1-1 0,0 0 0,1 0 0,-1 1 1,1-1-1,-1 0 0,0 0 0,1 0 0,-1 0 0,1 0 0,0 1 0,24 10-413,-4-3-4,-15-4 310,0 0 0,-1 0 0,1 0 0,-1 1-1,0 0 1,0 0 0,0 0 0,-1 1 0,0-1-1,0 1 1,0 0 0,-1 0 0,0 1 0,0-1-1,0 1 1,-1-1 0,0 1 0,-1 0 0,2 12 0,-2-13 179,-1 1 0,0 0 0,0-1 0,-1 1 0,0 0 0,0-1 0,-1 1 0,0-1 0,0 0 0,0 1 0,-1-1 0,0 0 0,0 0 0,-1-1 0,1 1 0,-1-1 0,0 1 0,-1-1 0,1-1 0,-11 10 0,6-8 115,1-1 1,-1 0-1,0 0 1,-1 0-1,1-1 1,-1-1-1,0 1 1,0-2 0,0 1-1,0-1 1,-1-1-1,-11 1 1,11-2-252,0 0 0,0 0 0,-1-1 0,1-1 1,0 0-1,0 0 0,0-1 0,0-1 1,1 1-1,-21-11 0,29 12-68,-1 1 0,0-1-1,0 0 1,1 0 0,0 0 0,-1 0 0,1 0-1,0 0 1,0-1 0,0 1 0,0-1-1,0 1 1,1-1 0,-1 0 0,1 0 0,-1 1-1,1-1 1,0 0 0,1 0 0,-1-1-1,0 1 1,1 0 0,-1 0 0,1-4 0,4-5-755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1.239"/>
    </inkml:context>
    <inkml:brush xml:id="br0">
      <inkml:brushProperty name="width" value="0.05" units="cm"/>
      <inkml:brushProperty name="height" value="0.05" units="cm"/>
    </inkml:brush>
  </inkml:definitions>
  <inkml:trace contextRef="#ctx0" brushRef="#br0">170 44 3651,'13'-43'12967,"-21"64"-12070,-145 366 854,132-330-1308,21-57-442,0 0-1,0 0 0,1 0 1,-1-1-1,0 1 0,0 0 1,1 0-1,-1 0 0,0 0 1,0 0-1,0-1 0,1 1 1,-1 0-1,0 0 0,0 0 1,1 0-1,-1 0 0,0 0 1,1 0-1,-1 0 0,0 0 1,0 0-1,1 0 0,-1 0 1,0 0-1,0 0 0,1 0 1,-1 0-1,0 0 0,0 1 1,1-1-1,-1 0 0,0 0 1,0 0-1,1 0 0,-1 0 1,0 1-1,0-1 0,0 0 1,1 0-1,-1 0 0,0 1 1,0-1-1,0 0 0,0 0 1,0 1-1,1-1 0,-1 0 1,0 0-1,0 1 0,0-1 1,0 0-1,0 0 0,0 1 1,0-1-1,0 0 0,0 0 1,0 1-1,0-1 0,0 0 1,0 1-1,0-1 0,0 0 1,0 1-1,19-15 74,12-21-55,-2-2 1,48-78-1,-71 106-55,0 1-550,-7 18 228,-9 18 122,6-18 221,-3 1 68,1 1 1,0 0-1,1 1 0,1-1 0,0 1 1,0 0-1,2 0 0,-1 0 1,0 23-1,3-35-45,1 0 0,-1 0-1,0 0 1,1 0 0,-1 0 0,1-1 0,-1 1 0,1 0 0,0 0-1,-1 0 1,1-1 0,0 1 0,-1 0 0,1-1 0,0 1 0,0 0-1,0-1 1,-1 1 0,1-1 0,0 0 0,0 1 0,0-1 0,0 0-1,0 1 1,0-1 0,0 0 0,0 0 0,0 0 0,0 0 0,0 0-1,0 0 1,0 0 0,0 0 0,0 0 0,0-1 0,0 1 0,0 0 0,0-1-1,0 1 1,0 0 0,1-2 0,42-19 420,-28 10-334,-1-2 1,-1 0 0,15-17-1,-25 25-107,0 0 0,0 0 0,0 0 1,-1 0-1,1-1 0,-1 0 0,0 1 0,-1-1 0,0 0 0,0 0 0,0-1 0,-1 1 0,2-9 0,-3 14 2,0 1-1,0-1 1,0 1-1,0 0 1,0-1-1,0 1 1,0-1-1,0 1 1,0 0-1,0-1 1,-1 1-1,1 0 1,0-1-1,0 1 1,0-1-1,0 1 1,-1 0-1,1-1 1,0 1-1,0 0 1,-1 0 0,1-1-1,0 1 1,-1 0-1,1 0 1,0-1-1,-1 1 1,1 0-1,0 0 1,-1 0-1,1-1 1,0 1-1,-1 0 1,1 0-1,-1 0 1,-16 4-331,-15 17 56,24-12 296,0 0 0,0 1 0,-11 19 0,17-26 3,0 0 0,1 1 0,-1-1 0,1 0-1,-1 1 1,1-1 0,0 1 0,0 0 0,1-1 0,-1 1 0,1 0 0,0-1 0,0 1 0,0 0 0,0 0 0,0-1 0,2 5 0,-1-7-11,-1 0 0,1 0 0,0 0 1,0 0-1,0 0 0,0 0 0,0-1 1,0 1-1,0 0 0,0 0 0,0-1 0,0 1 1,0-1-1,1 1 0,-1-1 0,0 1 1,0-1-1,0 0 0,1 0 0,-1 1 1,0-1-1,2 0 0,35-1 49,-30 0-31,83-13 104,-76 10-186,0 0 0,0 1-1,0 1 1,0 1 0,1 0 0,-1 1 0,26 3 0,-39-2 53,0 0-1,0 0 1,-1 0 0,1 1 0,0-1-1,-1 0 1,1 0 0,-1 1 0,0-1 0,1 1-1,-1 0 1,0-1 0,0 1 0,0 0 0,0 0-1,1 2 1,-2-3 48,1 0-1,-1 0 1,1-1-1,-1 1 1,1 0-1,-1 0 1,0-1 0,1 1-1,-1 0 1,0 0-1,0 0 1,0 0-1,0-1 1,0 1-1,1 0 1,-2 0-1,1 0 1,0 0-1,0-1 1,0 1 0,0 0-1,0 0 1,-1 0-1,1 0 1,0-1-1,-1 1 1,1 0-1,-1 0 1,1-1-1,-1 1 1,1 0-1,-1-1 1,1 1-1,-1 0 1,0-1 0,1 1-1,-2 0 1,2-2 30,-1 1 0,0 0 0,0-1 0,1 1 0,-1 0 0,0-1 0,1 1 0,-1-1 0,1 1 0,-1-1 0,1 1 0,-1-1 0,1 1 0,-1-1 0,1 0 0,-1 1 0,1-1 0,0 0 0,-1 1 0,1-1 0,0 0 0,0 1 0,-1-1 0,1 0 1,0 0-1,0 1 0,0-1 0,0 0 0,0 0 0,0 1 0,0-2 0,-2-29 286,2 30-288,-1-130 248,1 130-337,0 1 0,1-1 0,-1 0-1,0 0 1,0 0 0,0 1 0,1-1-1,-1 0 1,0 0 0,1 1 0,-1-1-1,0 0 1,1 1 0,-1-1 0,1 0-1,0 1 1,-1-1 0,1 1 0,-1-1-1,1 1 1,0-1 0,-1 1 0,1-1-1,0 1 1,0 0 0,-1-1 0,1 1-1,0 0 1,0 0 0,-1-1 0,1 1-1,0 0 1,0 0 0,0 0-1,-1 0 1,1 0 0,0 0 0,0 0-1,0 0 1,-1 1 0,1-1 0,1 1-1,48 12-1017,-26-5 635,22-6-371,-39-2 737,0 0 0,0 0 0,0 0 0,1 1 0,-1 0 0,0 1 0,0 0 1,9 3-1,-14-4 41,-1 1 1,0-1-1,0 1 1,1 0-1,-1-1 1,0 1-1,0 0 1,0-1-1,-1 1 1,1 0-1,0 0 1,-1 0-1,1 0 1,-1 0-1,0 0 1,1 0-1,-1 0 1,0 0 0,0 0-1,-1 0 1,1 0-1,0 0 1,0-1-1,-1 1 1,0 0-1,0 3 1,-20 50 724,12-39-484,4-7-95,0-1 0,1 1 0,-1 0 1,2 0-1,-6 18 0,10-27-142,-1 1-1,0-1 1,1 0 0,-1 0-1,1 1 1,-1-1 0,0 0-1,1 0 1,-1 0 0,1 0-1,-1 1 1,1-1 0,-1 0-1,0 0 1,1 0 0,-1 0-1,1 0 1,-1 0-1,1 0 1,-1 0 0,1-1-1,-1 1 1,1 0 0,-1 0-1,0 0 1,1 0 0,-1-1-1,1 1 1,-1 0 0,0 0-1,1 0 1,0-1 0,16-11 71,-1 1 0,0-2 0,15-14 0,24-20-172,-43 38 15,-3 1-146,1 1 1,0 0 0,1 1-1,-1 0 1,1 0 0,0 1-1,0 0 1,14-3 0,-25 8 208,0 0 1,1 0-1,-1 0 1,0 0-1,0 0 1,1 0-1,-1 0 1,0 0-1,0 0 1,1 0 0,-1 0-1,0 0 1,0 0-1,1 0 1,-1 0-1,0 0 1,0 0-1,1 0 1,-1 1-1,0-1 1,0 0-1,0 0 1,1 0-1,-1 0 1,0 1 0,0-1-1,0 0 1,1 0-1,-1 0 1,0 1-1,0-1 1,0 0-1,0 0 1,0 0-1,0 1 1,0-1-1,1 0 1,-1 0 0,0 1-1,0-1 1,-3 15-133,-10 13 514,1-11-23,9-13-296,-1 1 0,1 0 0,0 0 0,0 0 0,1 0 0,-1 0 0,1 0 0,0 1 0,1-1 0,-3 12 0,11-19-3564,4-10-1772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36.144"/>
    </inkml:context>
    <inkml:brush xml:id="br0">
      <inkml:brushProperty name="width" value="0.05" units="cm"/>
      <inkml:brushProperty name="height" value="0.05" units="cm"/>
    </inkml:brush>
  </inkml:definitions>
  <inkml:trace contextRef="#ctx0" brushRef="#br0">32 1 18620,'14'5'1992,"-6"2"-1255,-6-1-345,0 1 1592,-2 3-1224,1 3-1040,1 0-480,-2 1 632,0 1-192,-5-2-152</inkml:trace>
  <inkml:trace contextRef="#ctx0" brushRef="#br0" timeOffset="1">1 336 16371,'0'14'1857,"0"-8"-1049,0-3-296,1 0 848,0 1-231,1-4-401,1 3-360,1-3 1408,-5-2-1584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36.766"/>
    </inkml:context>
    <inkml:brush xml:id="br0">
      <inkml:brushProperty name="width" value="0.05" units="cm"/>
      <inkml:brushProperty name="height" value="0.05" units="cm"/>
    </inkml:brush>
  </inkml:definitions>
  <inkml:trace contextRef="#ctx0" brushRef="#br0">95 0 19804,'-1'14'650,"0"-1"-1,-1 0 1,-6 19-1,1 0-258,-13 65-162,-1-2 157,-13 150-1,34-239-333,-1 0-1,1 1 1,1-1 0,-1 1-1,1-1 1,0 0 0,4 12-1,-4-16-25,0 0-1,0 0 0,0 0 1,0 0-1,0 0 0,1-1 1,-1 1-1,1-1 0,-1 1 1,1-1-1,0 1 0,-1-1 1,1 0-1,0 0 0,0 0 1,0 0-1,0 0 1,0 0-1,0 0 0,0-1 1,0 1-1,0-1 0,1 0 1,-1 1-1,0-1 0,4 0 1,9-1 49,0 0 0,0-1 1,0 0-1,0-1 1,0-1-1,-1 0 0,27-12 1,-29 11-40,0-1 0,-1-1 1,0 1-1,0-2 0,0 0 0,-1 0 0,0-1 1,0 0-1,11-15 0,-1-6-78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37.310"/>
    </inkml:context>
    <inkml:brush xml:id="br0">
      <inkml:brushProperty name="width" value="0.05" units="cm"/>
      <inkml:brushProperty name="height" value="0.05" units="cm"/>
    </inkml:brush>
  </inkml:definitions>
  <inkml:trace contextRef="#ctx0" brushRef="#br0">1 150 15579,'1'2'174,"0"0"-1,1 0 0,-1 0 1,1 0-1,-1-1 0,1 1 1,0-1-1,-1 1 0,1-1 1,0 0-1,0 0 0,0 1 1,0-1-1,0-1 0,0 1 1,0 0-1,1 0 0,3 0 1,-1-1 10,-1 0 0,1 0 0,-1 0 0,1-1 1,-1 1-1,1-1 0,-1 0 0,0 0 0,6-3 1,2-1 66,1-2 0,-1 0 1,0 0-1,0-1 1,14-12-1,-19 14-131,0-1 0,-1 0 0,0 0 0,11-17 0,-16 22-91,1-1-1,-1 0 1,0 1-1,0-1 0,0 0 1,0 0-1,0 0 1,-1 0-1,1-3 0,-1 4-18,0 1-1,0 0 1,0 0-1,0 0 0,0-1 1,-1 1-1,1 0 1,0 0-1,-1 0 0,1 0 1,-1 0-1,1-1 1,-1 1-1,0 0 0,1 0 1,-1 0-1,0 1 1,0-1-1,0 0 0,0 0 1,0 0-1,-1-1 1,0 2-10,1-1-1,0 0 1,-1 1 0,1-1 0,0 0 0,-1 1 0,1 0 0,0-1-1,-1 1 1,1 0 0,-1 0 0,1 0 0,-1 0 0,1 0 0,0 0-1,-1 0 1,1 0 0,-1 1 0,-1 0 0,0 0-4,0 0-1,0 1 1,0 0 0,0-1 0,0 1 0,1 0-1,-1 0 1,-2 3 0,-3 4-19,0 0 0,1 0-1,-11 19 1,8-11-4,1 0 0,1 1-1,-10 32 1,15-41 19,1 1 0,0 0 0,1 0 0,-1 0 0,2 1 0,0-1 0,0 0 0,3 20 0,-2-28 5,-1 0-1,1 1 1,-1-1-1,1 0 1,0 0 0,0 0-1,0 0 1,0 0 0,0 0-1,0 0 1,1 0 0,-1-1-1,1 1 1,-1 0-1,1-1 1,0 1 0,0-1-1,-1 0 1,1 1 0,0-1-1,0 0 1,0 0 0,0 0-1,0-1 1,1 1 0,-1 0-1,0-1 1,0 1-1,0-1 1,1 0 0,-1 0-1,0 0 1,0 0 0,1 0-1,3-1 1,3 0-8,0-1-1,-1 0 1,1-1-1,0 0 1,-1 0 0,0-1-1,15-9 1,-8 3 26,-1-1 1,0-1-1,-1 0 1,0-1 0,-1 0-1,-1-1 1,16-24-1,-14 19 107,-2-1-1,-1 0 1,0-1-1,-2 0 1,10-33-1,-23 83-14,0 36-1,3-39-76,1-6-49,-2 4 92,3 29-1,0-47-94,0 0 0,1 0 1,0 0-1,0 0 0,0 0 0,1-1 0,0 1 0,0 0 0,1-1 0,3 6 0,-6-9 12,1-1-1,-1 0 1,1 0-1,0 0 1,0 0-1,0 0 1,-1 0-1,1-1 1,0 1-1,0 0 0,0 0 1,0-1-1,0 1 1,1 0-1,-1-1 1,0 1-1,0-1 1,0 1-1,0-1 1,1 0-1,-1 0 0,0 1 1,0-1-1,1 0 1,-1 0-1,0 0 1,0 0-1,1-1 1,-1 1-1,0 0 1,0 0-1,1-1 0,-1 1 1,0-1-1,0 1 1,0-1-1,0 1 1,0-1-1,0 0 1,0 1-1,0-1 1,0 0-1,0 0 0,0 0 1,0 0-1,0 0 1,-1 0-1,1 0 1,0 0-1,-1 0 1,1 0-1,-1 0 1,1-3-1,11-23-177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37.762"/>
    </inkml:context>
    <inkml:brush xml:id="br0">
      <inkml:brushProperty name="width" value="0.05" units="cm"/>
      <inkml:brushProperty name="height" value="0.05" units="cm"/>
    </inkml:brush>
  </inkml:definitions>
  <inkml:trace contextRef="#ctx0" brushRef="#br0">18 12 18844,'-4'-9'2000,"-1"8"-1439,3-1-377,-1 4 1440,3-1-424,-2 5-928,2 3-176,-1-1-32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38.186"/>
    </inkml:context>
    <inkml:brush xml:id="br0">
      <inkml:brushProperty name="width" value="0.05" units="cm"/>
      <inkml:brushProperty name="height" value="0.05" units="cm"/>
    </inkml:brush>
  </inkml:definitions>
  <inkml:trace contextRef="#ctx0" brushRef="#br0">259 0 18124,'-13'1'766,"1"0"0,-1 0 0,0 1 0,-14 5 0,12-3-717,0 1-1,1 1 1,0 0 0,0 1 0,1 1 0,0 0 0,0 0 0,1 1 0,0 1 0,-15 15-1,25-22-52,0-1 0,0 1 0,0 0 0,0 0 0,0-1 0,1 1-1,-1 0 1,-1 6 0,3-8 0,-1 0 0,1 0 0,0 0 0,0-1 0,0 1 0,0 0 0,0 0 0,0 0 0,0 0 0,1-1 0,-1 1 0,0 0 0,0 0 0,1 0 0,-1-1 0,0 1 0,1 0 0,-1 0 0,1-1 0,-1 1-1,1 0 1,-1-1 0,1 1 0,-1 0 0,1-1 0,0 1 0,-1-1 0,1 1 0,0-1 0,0 0 0,-1 1 0,1-1 0,0 0 0,0 1 0,0-1 0,-1 0 0,1 0 0,0 0 0,0 1 0,0-1 0,1 0 0,69 7-258,-42-5 60,41 8 0,-62-8 159,0 0 0,-1 0 0,1 1 0,-1 0 0,0 0-1,0 1 1,0 0 0,0 0 0,-1 0 0,7 7 0,-10-9 46,0 1 1,-1 0 0,0 0-1,1 0 1,-1 0 0,0 0-1,0 0 1,-1 0 0,1 1-1,-1-1 1,0 1 0,0-1-1,0 1 1,0 0 0,0-1-1,-1 1 1,0 0 0,1-1-1,-1 1 1,-1 0 0,1 0-1,-1-1 1,1 1 0,-1 0-1,0-1 1,0 1 0,-1-1-1,1 1 1,-1-1 0,1 0-1,-1 0 1,-3 5 0,0-2 90,0 1 0,0-1 0,0 0 0,-1 0 0,0 0 1,0-1-1,0 0 0,-1 0 0,0 0 0,0-1 0,0 0 0,0 0 0,-15 4 0,17-6-118,-1-1-1,1 0 0,-1 0 0,1 0 1,-1-1-1,1 0 0,-1 0 0,1 0 0,-1-1 1,0 0-1,1 0 0,0 0 0,-1-1 0,1 0 1,0 0-1,0 0 0,-1 0 0,2-1 0,-1 0 1,0 0-1,1 0 0,-1-1 0,1 1 0,0-1 1,0 0-1,0 0 0,1-1 0,0 1 1,-1-1-1,2 0 0,-1 0 0,0 0 0,1 0 1,0 0-1,0 0 0,1-1 0,-1 1 0,0-11 1,1-22-380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38.950"/>
    </inkml:context>
    <inkml:brush xml:id="br0">
      <inkml:brushProperty name="width" value="0.05" units="cm"/>
      <inkml:brushProperty name="height" value="0.05" units="cm"/>
    </inkml:brush>
  </inkml:definitions>
  <inkml:trace contextRef="#ctx0" brushRef="#br0">62 25 17332,'1'-20'1783,"-3"15"-917,-1 14 119,-11 54-155,-11 106 0,19-116-564,-2 10 86,3 0 1,6 114-1,-1-173-338,1 0-1,0 0 1,0 0 0,0 0-1,3 6 1,-4-9-12,0-1 1,0 0-1,0 0 1,0 1-1,0-1 0,1 0 1,-1 0-1,0 1 1,0-1-1,0 0 1,0 0-1,0 0 0,1 1 1,-1-1-1,0 0 1,0 0-1,0 0 1,1 0-1,-1 1 0,0-1 1,0 0-1,1 0 1,-1 0-1,0 0 1,0 0-1,1 0 0,-1 0 1,0 0-1,0 0 1,1 0-1,-1 0 1,1 0-1,-1 0 3,1-1 0,0 0 1,-1 0-1,1 0 0,0 1 0,-1-1 1,1 0-1,-1 0 0,1 0 0,-1 0 0,0 0 1,1 0-1,-1 0 0,0-1 0,9-44 61,-2 0 0,-2 0 0,-3-83 0,-3 125-310,-1 15 116,0 20-25,2-25 117,1 0 1,0 0 0,0 0-1,0-1 1,1 1 0,-1 0-1,2-1 1,-1 1 0,0-1-1,1 1 1,0-1 0,0 0-1,1 0 1,0-1 0,4 6-1,-5-8 13,0 0-1,-1 0 1,2 0-1,-1 0 0,0 0 1,0-1-1,0 1 1,1-1-1,-1 0 0,1 0 1,-1 0-1,1 0 0,-1-1 1,1 1-1,0-1 1,-1 0-1,1 0 0,-1-1 1,1 1-1,0-1 1,-1 1-1,1-1 0,-1 0 1,1-1-1,-1 1 0,5-3 1,-1 0 34,1 0 0,-1-1-1,0 0 1,0 0 0,0 0 0,-1-1 0,0 0 0,0-1 0,0 1-1,-1-1 1,0 0 0,-1-1 0,1 1 0,-1-1 0,-1 0-1,1 0 1,-1 0 0,-1 0 0,1 0 0,-2-1 0,2-11 0,-3 19-8,1 1 1,-1-1 0,0 0 0,0 0-1,0 1 1,0-1 0,0 0 0,0 1-1,0-1 1,0 0 0,0 0 0,-1 1-1,1-1 1,0 0 0,0 1 0,-1-1-1,1 0 1,0 1 0,-1-1 0,1 0-1,0 1 1,-2-1 0,2 1-2,-1 0-1,1 0 1,-1 0 0,1 0-1,-1 0 1,1 0 0,-1 0-1,1 0 1,-1 1 0,1-1-1,-1 0 1,1 0 0,-1 1-1,1-1 1,-1 0 0,1 1-1,0-1 1,-1 0 0,1 1-1,-1-1 1,1 1 0,-4 4-7,0-1-1,1 1 1,0-1 0,-5 10 0,-2 10-24,-8 29 0,16-44 28,0-1 0,0 1 0,1-1-1,0 1 1,0 0 0,1 0 0,1 13 0,-1-21 0,0 1-1,1 0 1,-1 0-1,0 0 1,1 0-1,-1 0 1,1 0-1,-1-1 1,1 1-1,0 0 0,0-1 1,0 1-1,0 0 1,0-1-1,0 1 1,0-1-1,0 1 1,1-1-1,-1 0 1,0 1-1,1-1 1,-1 0-1,1 0 1,0 0-1,-1 0 1,1 0-1,0-1 1,0 1-1,-1 0 0,1-1 1,0 1-1,0-1 1,0 0-1,0 0 1,0 0-1,0 0 1,-1 0-1,4 0 1,1-1-11,0-1 0,0 0 0,0 0 0,0 0 0,-1-1 0,1 0 0,-1 0 0,1 0 0,-1 0 0,9-9 1,2-4-22,-1-1 0,-1-1 0,18-27 0,-9 13-82,-22 31 102,-1 0 0,1 0 1,0 0-1,-1 0 0,1 0 1,0 0-1,0 0 0,0 0 1,0 1-1,0-1 0,0 0 1,0 1-1,2-2 0,-3 2 8,0 0-1,0 0 1,1 1 0,-1-1-1,0 0 1,1 0-1,-1 0 1,0 0-1,0 0 1,0 1 0,1-1-1,-1 0 1,0 0-1,0 0 1,0 1 0,1-1-1,-1 0 1,0 0-1,0 1 1,0-1-1,0 0 1,0 0 0,1 1-1,-1-1 1,0 0-1,0 0 1,0 1-1,0-1 1,0 0 0,0 1-1,0-1 1,0 0-1,0 1 1,-3 37-270,2-30 244,0 1-13,0-3 55,0 0-1,1 0 0,0 0 0,0 0 0,1 7 0,-1-13-4,0 1 1,0 0-1,0-1 0,0 1 1,1 0-1,-1-1 0,0 1 0,0-1 1,1 1-1,-1-1 0,1 1 0,-1 0 1,0-1-1,1 1 0,-1-1 1,1 0-1,-1 1 0,1-1 0,-1 1 1,1-1-1,0 1 0,1-1 5,-1 0 0,0 0-1,0 0 1,0 0 0,0 0-1,1 0 1,-1 0 0,0 0-1,0-1 1,0 1 0,0 0 0,0-1-1,0 1 1,0-1 0,0 1-1,0-1 1,1 0 0,13-8 82,-1-2 0,16-13 0,-17 13-56,0 0 0,22-13 0,-34 24-37,-1-1-1,1 1 0,-1 0 0,1-1 0,-1 1 0,1 0 0,0 0 0,-1-1 0,1 1 0,-1 0 0,1 0 0,0 0 0,-1 0 0,1 0 0,0 0 0,-1 0 0,1 0 0,0 0 0,-1 0 0,1 0 0,0 0 0,-1 0 0,1 0 0,-1 1 0,1-1 0,0 0 0,-1 1 0,1-1 0,-1 0 0,1 1 0,-1-1 0,1 1 0,-1-1 0,1 0 0,-1 1 0,1-1 0,-1 1 0,0 0 0,1-1 1,-1 1-1,0-1 0,1 1 0,-1-1 0,0 1 0,0 0 0,0-1 0,1 1 0,-1 0 0,0-1 0,0 1 0,0 0 0,0 0 0,0 7-55,1 0-1,-1 0 1,-1 12 0,0-11-118,1 0-148,-1-6 17,1 0 0,-1 0 0,1 0 0,0 0 0,1 0 0,-1 0 0,0 0 0,1 0 0,1 4 0,-2-7 220,1-1 0,0 1 1,-1-1-1,1 1 0,0-1 0,-1 1 0,1-1 0,0 1 0,-1-1 0,1 1 0,-1-1 0,1 0 0,-1 1 0,1-1 0,-1 0 0,1-1 0,-1 2 44,9-16-940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39.820"/>
    </inkml:context>
    <inkml:brush xml:id="br0">
      <inkml:brushProperty name="width" value="0.05" units="cm"/>
      <inkml:brushProperty name="height" value="0.05" units="cm"/>
    </inkml:brush>
  </inkml:definitions>
  <inkml:trace contextRef="#ctx0" brushRef="#br0">146 1 12035,'-5'5'996,"3"-4"-578,0 1 0,0-1-1,0 1 1,0 0 0,0 0-1,1 0 1,-1 0-1,1 0 1,-3 5 0,7-19 4628,-2 11-4337,-3 8-396,-7 20-244,-16 52 0,23-71-49,1 0 1,0 0-1,0 0 1,0 0 0,1 0-1,0 0 1,3 15-1,-3-22-11,0-1 0,0 1 0,0 0 0,0 0-1,1 0 1,-1 0 0,0 0 0,0 0 0,1 0 0,-1-1-1,1 1 1,-1 0 0,1 0 0,-1 0 0,1-1-1,0 1 1,-1 0 0,1-1 0,0 1 0,-1-1 0,1 1-1,0-1 1,1 2 0,-1-2 3,0 0 1,0 0-1,0 0 0,-1-1 1,1 1-1,0 0 0,0 0 0,0 0 1,0-1-1,0 1 0,0 0 1,0-1-1,-1 1 0,1-1 1,0 1-1,0-1 0,-1 1 0,2-2 1,3-2 37,-1-1 0,0 1 0,-1-1 1,1 0-1,4-8 0,-5 7-36,0-1-1,0 1 1,-1 0-1,0-1 0,0 1 1,0-1-1,-1 0 1,0 0-1,-1 1 1,0-1-1,0 0 0,-1-11 1,1 18-14,0-1 0,0 1-1,0-1 1,0 1 0,0-1 0,0 1 0,0-1 0,0 1 0,0 0 0,0-1-1,-1 1 1,1-1 0,0 1 0,0-1 0,-1 1 0,1 0 0,0-1-1,0 1 1,-1-1 0,1 1 0,0 0 0,-1-1 0,1 1 0,0 0-1,-1 0 1,1-1 0,-1 1 0,1 0 0,0 0 0,-1 0 0,1-1-1,-1 1 1,0 0 0,-1 0 10,2-1 4,0 1 0,0 0-1,0 0 1,0 0 0,0 0-1,0 0 1,-1 0 0,1-1-1,0 1 1,0 0 0,0 0-1,0 0 1,0 0 0,-1 0-1,1 0 1,0 0 0,0 0-1,0 0 1,0 0 0,-1 0-1,1 0 1,0 0 0,0 0-1,0 0 1,0 0 0,-1 0-1,1 0 1,0 0 0,0 0-1,0 0 1,0 0 0,-1 0-1,1 0 1,0 0 0,0 0-1,0 0 1,0 0 0,-1 0-1,1 0 1,0 1 0,0-1-1,0 0 1,0 0 0,0 0-1,0 0 1,0 0 0,-1 0-1,1 1 1,0-1-1,-4 14 124,2 23-303,2-32 215,7 198-61,-1 3 17,-7-176 7,-2 0-1,0 0 1,-3-1-1,-16 56 1,18-73 2,-13 31 42,16-40-50,-1 0 0,1 0 1,-1 0-1,0 0 1,0-1-1,0 1 0,0-1 1,0 1-1,-1-1 1,1 0-1,-4 2 0,6-3 0,-1-1 0,0 1-1,0-1 1,0 0 0,0 0-1,0 1 1,0-1 0,0 0-1,0 0 1,0 0 0,0 0-1,0 0 1,0 0 0,1 0-1,-1 0 1,0 0 0,0-1-1,0 1 1,0 0 0,0 0-1,0-1 1,0 1 0,0-1-1,1 1 1,-1-1 0,0 1-1,0-1 1,1 0 0,-1 1-1,0-1 1,1 0 0,-1 1-1,0-1 1,1 0 0,-1 0-1,0-1 1,-2-4 18,0 1 1,1 0-1,-1-1 1,-1-9-1,-2-7-182,1-1 0,1 0 0,1 0 0,1-1 0,2-45 0,3 34-680,2 0 0,1 0 1,14-44-1,-7 37 132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40.209"/>
    </inkml:context>
    <inkml:brush xml:id="br0">
      <inkml:brushProperty name="width" value="0.05" units="cm"/>
      <inkml:brushProperty name="height" value="0.05" units="cm"/>
    </inkml:brush>
  </inkml:definitions>
  <inkml:trace contextRef="#ctx0" brushRef="#br0">134 22 18188,'-1'-2'214,"0"1"-1,0-1 1,0 1 0,0-1 0,-1 1-1,1 0 1,0-1 0,-1 1 0,1 0 0,-1 0-1,1 0 1,-1 0 0,1 0 0,-1 1-1,0-1 1,1 0 0,-1 1 0,0-1-1,1 1 1,-1 0 0,0-1 0,0 1-1,0 0 1,1 0 0,-3 0 0,-4 0 133,1 0 0,-1 1-1,0 0 1,-12 3 0,16-3-334,0 0 0,0 1-1,0-1 1,0 1 0,1 0 0,-7 4 0,9-5-20,0-1 1,1 1 0,-1-1 0,1 1 0,-1-1 0,1 1 0,-1-1 0,1 1 0,-1 0 0,1-1 0,0 1 0,-1-1 0,1 1 0,0 0 0,0-1 0,-1 1 0,1 0 0,0 0 0,0-1 0,0 1 0,0 0 0,0-1-1,0 1 1,0 0 0,0 0 0,0-1 0,0 1 0,0 0 0,0 0 0,1-1 0,-1 1 0,0 0 0,1-1 0,-1 1 0,0 0 0,1-1 0,-1 1 0,1-1 0,-1 1 0,1-1 0,-1 1 0,1-1 0,-1 1 0,1-1-1,-1 1 1,2 0 0,11 8-183,0 1 0,1-2-1,18 9 1,-18-10-32,1 1 0,-1 0 0,25 20 0,-36-25 181,1 1-1,-1-1 1,0 0 0,-1 1 0,1 0 0,0-1 0,-1 1 0,0 0-1,0 0 1,0 1 0,-1-1 0,1 0 0,-1 0 0,0 1-1,0-1 1,0 1 0,-1-1 0,0 8 0,0-7 3,-1-1-1,1 1 1,-1-1 0,-1 0-1,1 0 1,0 0 0,-1 0-1,0 0 1,0 0-1,0 0 1,-1 0 0,1-1-1,-1 1 1,0-1 0,0 1-1,0-1 1,0 0 0,0-1-1,-1 1 1,1 0 0,-1-1-1,0 0 1,0 0 0,0 0-1,0 0 1,0-1 0,0 1-1,0-1 1,-1 0 0,1 0-1,0-1 1,-1 0 0,1 1-1,-1-1 1,1-1 0,0 1-1,-1 0 1,1-1 0,-5-2-1,-25-13-175,2-9-53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41.020"/>
    </inkml:context>
    <inkml:brush xml:id="br0">
      <inkml:brushProperty name="width" value="0.05" units="cm"/>
      <inkml:brushProperty name="height" value="0.05" units="cm"/>
    </inkml:brush>
  </inkml:definitions>
  <inkml:trace contextRef="#ctx0" brushRef="#br0">11 0 16179,'-3'15'424,"0"-1"0,1 1 0,0 0 0,2 0 0,0 18 0,0-3-16,-1 5-180,2 0 0,1 1 1,2-1-1,11 45 0,-14-76-214,0 0 0,0 0-1,1 0 1,-1 0 0,1-1 0,0 1-1,0 0 1,0-1 0,1 0-1,0 1 1,3 2 0,-4-4-6,1 0-1,-1 0 1,1 0 0,0-1-1,0 1 1,0-1 0,0 0 0,0 0-1,0 0 1,0 0 0,0-1-1,0 1 1,0-1 0,0 0 0,5 0-1,22-1 38,-22 0-48,0 0 0,0 1-1,0 0 1,1 1 0,-1 0-1,12 2 1,-18-2 25,0 0-1,0 0 1,0 0 0,1 0-1,-1 1 1,0-1 0,-1 1-1,1-1 1,0 1 0,0-1-1,-1 1 1,1 0 0,-1 0-1,1 0 1,-1 0 0,0 0-1,0 0 1,0 1 0,0-1-1,0 0 1,0 0 0,-1 1-1,1-1 1,-1 0 0,1 1 0,-1 4-1,0-2 117,0 0 0,-1 1 0,1-1 0,-1 0 0,0 1-1,-1-1 1,1 0 0,-1 0 0,0 0 0,0 0 0,-1 0 0,1-1 0,-1 1 0,0-1-1,0 1 1,-1-1 0,1 0 0,-1 0 0,0-1 0,0 1 0,0-1 0,-1 0-1,1 0 1,-1 0 0,0 0 0,-6 2 0,7-4-96,1 1 0,-1 0 1,0-1-1,0 1 0,-1-1 0,1 0 0,0-1 0,0 1 1,0-1-1,0 0 0,-1 0 0,1 0 0,0 0 1,0-1-1,-1 1 0,1-1 0,0-1 0,0 1 1,0 0-1,0-1 0,0 0 0,1 0 0,-1 0 0,0 0 1,1-1-1,0 1 0,-1-1 0,1 0 0,0 0 1,0 0-1,1 0 0,-1 0 0,-3-6 0,5 6-173,0 1 0,-1-1 0,1 0 0,0 0 0,0 0 0,0 0 0,1 1-1,-1-1 1,1 0 0,-1 0 0,1 0 0,0-1 0,0 1 0,1 0 0,-1 0 0,1 0 0,-1 1-1,1-1 1,0 0 0,0 0 0,0 0 0,0 0 0,1 1 0,-1-1 0,4-3 0,11-6-700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41.477"/>
    </inkml:context>
    <inkml:brush xml:id="br0">
      <inkml:brushProperty name="width" value="0.05" units="cm"/>
      <inkml:brushProperty name="height" value="0.05" units="cm"/>
    </inkml:brush>
  </inkml:definitions>
  <inkml:trace contextRef="#ctx0" brushRef="#br0">15 0 18444,'0'18'1976,"-3"6"-1408,-1 2-255,0 1 1103,1 2-832,3-4-264,1-3-672,2-3-376,6-8 592,-1-7-144,1-7-136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1.712"/>
    </inkml:context>
    <inkml:brush xml:id="br0">
      <inkml:brushProperty name="width" value="0.05" units="cm"/>
      <inkml:brushProperty name="height" value="0.05" units="cm"/>
    </inkml:brush>
  </inkml:definitions>
  <inkml:trace contextRef="#ctx0" brushRef="#br0">35 137 2594,'-5'15'8075,"0"9"-2841,5-23-5202,0-1 0,1 1 0,-1 0 0,0 0-1,0-1 1,1 1 0,-1 0 0,1-1 0,-1 1 0,1-1 0,-1 1-1,1 0 1,-1-1 0,1 1 0,-1-1 0,1 0 0,-1 1 0,1-1 0,0 1-1,-1-1 1,1 0 0,0 1 0,0-1 0,-1 0 0,1 0 0,0 0 0,0 0-1,-1 1 1,1-1 0,0 0 0,0 0 0,1-1 0,7 2 41,1-1 0,0-1 0,0 0 0,-1 0 0,1-1 0,-1 0 0,1-1 0,-1 0 0,0 0 0,0-1 0,11-6 0,-7 2 45,0 0 0,0-1 0,-1-1 1,0 0-1,-1 0 0,16-19 0,-25 27-105,0-1 0,0 0-1,0 1 1,0-1 0,0 0 0,-1-1 0,1 1 0,-1 0 0,0 0 0,0 0 0,0-1 0,-1 1 0,1-6 0,-1 8-14,0 0-1,0-1 1,0 1 0,-1 0 0,1 0 0,0-1 0,-1 1 0,1 0 0,-1 0 0,0 0-1,1 0 1,-1 0 0,0 0 0,0 0 0,0 0 0,1 0 0,-1 0 0,0 0 0,0 1-1,0-1 1,0 0 0,-1 1 0,1-1 0,0 0 0,0 1 0,0-1 0,0 1 0,-1 0-1,1 0 1,0-1 0,0 1 0,-1 0 0,1 0 0,0 0 0,0 0 0,-1 0 0,-1 1-1,-7-1 20,-1 1 0,1 1-1,-1 0 1,1 1 0,0 0-1,0 0 1,0 1 0,0 0-1,0 1 1,1 0 0,0 0-1,0 1 1,0 1 0,1-1-1,0 1 1,-8 9 0,7-7 5,1 0 0,0 1 0,1 0 0,0 0 1,0 0-1,1 1 0,0 0 0,1 0 0,1 0 0,0 1 1,0-1-1,1 1 0,-3 24 0,6-35-32,0 1 0,0 0 0,0 0 0,0 0 0,0 0 0,0 0 0,1-1-1,-1 1 1,1 0 0,-1 0 0,1-1 0,0 1 0,0 0 0,0-1 0,0 1 0,0-1 0,0 1 0,0-1 0,0 1 0,0-1 0,3 2 0,-1-1-39,1 0 1,-1 0 0,1 0-1,-1-1 1,1 1 0,0-1 0,-1 0-1,1 0 1,0-1 0,4 1 0,6 0-259,1-1 0,-1 0 1,1-1-1,25-6 1,-15 0-1156,1-1 0,-1-2 0,-1 0 0,0-2 0,32-21 0,-2-3-2911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41.912"/>
    </inkml:context>
    <inkml:brush xml:id="br0">
      <inkml:brushProperty name="width" value="0.05" units="cm"/>
      <inkml:brushProperty name="height" value="0.05" units="cm"/>
    </inkml:brush>
  </inkml:definitions>
  <inkml:trace contextRef="#ctx0" brushRef="#br0">1 1 16347,'4'5'4582,"5"10"-2742,-2 6-1462,-1-1 0,0 1-1,-2 1 1,3 36 0,-3 90-286,-4-120-13,-8 201-15,0-52 4,8-172-113,1 46 167,0-47-239,-1-1 0,1 1 1,0-1-1,-1 1 0,1-1 0,1 1 0,-1-1 0,1 0 0,-1 1 0,1-1 1,2 3-1,-4-5 90,1-1 1,-1 0 0,0 0-1,0 0 1,0 0-1,0 0 1,1 0 0,-1 0-1,0 1 1,0-1-1,0 0 1,0 0 0,1 0-1,-1 0 1,0 0-1,0 0 1,0 0 0,0 0-1,1 0 1,-1 0-1,0 0 1,0 0 0,0 0-1,1 0 1,-1 0-1,0 0 1,0 0 0,0 0-1,0 0 1,1-1 0,-1 1-1,0 0 1,0 0-1,0 0 1,0 0 0,1 0-1,-1 0 1,0 0-1,0-1 1,0 1 0,0 0-1,0 0 1,0 0-1,0 0 1,1-1 0,-1 1-1,0 0 1,0 0-1,6-12-247,-5 8 73,7-14-381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42.336"/>
    </inkml:context>
    <inkml:brush xml:id="br0">
      <inkml:brushProperty name="width" value="0.05" units="cm"/>
      <inkml:brushProperty name="height" value="0.05" units="cm"/>
    </inkml:brush>
  </inkml:definitions>
  <inkml:trace contextRef="#ctx0" brushRef="#br0">116 19 17908,'0'-1'124,"-1"-1"0,1 1 1,-1 1-1,1-1 0,-1 0 1,1 0-1,-1 0 0,0 0 0,1 0 1,-1 0-1,0 1 0,0-1 1,1 0-1,-1 0 0,0 1 0,0-1 1,0 1-1,0-1 0,0 1 1,0-1-1,0 1 0,0 0 0,0-1 1,0 1-1,0 0 0,-2 0 1,1 0-15,0 1 0,1-1 0,-1 1 1,0-1-1,1 1 0,-1 0 0,0 0 1,1 0-1,-1 0 0,1 0 0,0 0 1,-1 0-1,1 1 0,-2 1 0,-3 4 11,0 1 0,0 0 0,1 0 0,-7 16 0,4-6-104,-10 35 0,16-46-22,1 0 0,-1 0-1,1 0 1,1 1 0,-1-1 0,1 0-1,1 0 1,1 10 0,-2-16 3,0 1-1,1-1 1,-1 0 0,0 0-1,1 1 1,-1-1 0,1 0-1,0 0 1,-1 0 0,1 0-1,0 0 1,0 0 0,0 0 0,0 0-1,0 0 1,0 0 0,0 0-1,0 0 1,0-1 0,0 1-1,0 0 1,0-1 0,1 1-1,-1-1 1,0 0 0,0 1-1,1-1 1,-1 0 0,0 0-1,1 1 1,-1-1 0,0 0-1,1 0 1,-1-1 0,0 1-1,0 0 1,1 0 0,-1-1-1,2 0 1,4-1-33,0 0-1,-1-1 1,1 0-1,-1 0 1,12-8 0,0-3-14,1-2 1,-2 0 0,0-1 0,15-20-1,18-19 569,-49 66 299,-4 6-661,2-11-138,-1 0 1,1 1 0,1-1 0,-1 0 0,1 1 0,0-1 0,0 1 0,1 6-1,0-11-16,-1 0-1,0 0 0,1 0 0,-1 0 0,1 0 0,-1 0 0,1 0 0,0 0 1,-1 0-1,1 0 0,0 0 0,0 0 0,-1-1 0,1 1 0,0 0 1,0 0-1,1 0 0,0 0 1,0 0 0,0-1 0,0 1 0,1-1 0,-1 1 0,0-1 0,0 0 1,0 0-1,0 0 0,0 0 0,0 0 0,4-1 0,5-2 8,-1 0 0,1-1 1,-1 0-1,1-1 0,-1 0 1,15-10-1,-14 8-18,-1 1 0,1 0 0,1 1 0,18-6 0,-29 11 2,0-1 1,0 1 0,-1 0-1,1 0 1,0 0-1,0 1 1,-1-1-1,1 0 1,0 0-1,-1 0 1,1 0-1,0 1 1,-1-1-1,1 0 1,0 1-1,-1-1 1,1 0-1,0 1 1,-1-1-1,1 1 1,-1-1-1,1 1 1,-1-1-1,1 1 1,-1-1-1,0 1 1,1 0-1,-1-1 1,1 1-1,-1 0 1,0-1-1,0 1 1,1 0-1,-1-1 1,0 1-1,0 0 1,0 0-1,0-1 1,0 1 0,0 1-1,1 37-43,-1-30 32,-1 1-102,1-4 154,0 0 1,0 0 0,0 0-1,1-1 1,2 10 0,-3-14-83,0 0 0,1 0 0,-1 0-1,1 0 1,-1 0 0,0-1 0,1 1 0,0 0 0,-1 0 0,1 0 0,-1-1 0,1 1 0,0 0 0,0-1 0,-1 1 0,1-1 0,0 1 0,0-1 0,0 1 0,0-1 0,0 1 0,0-1 0,-1 0 0,1 1 0,0-1 0,0 0 0,0 0-1,0 0 1,0 0 0,0 0 0,0 0 0,0 0 0,0 0 0,0 0 0,0-1 0,0 1 0,0 0 0,0 0 0,0-1 0,1 0 0,3-1-209,1-1 0,-1 1 1,0-1-1,0 0 0,0-1 1,-1 1-1,6-5 0,5-8-477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42.726"/>
    </inkml:context>
    <inkml:brush xml:id="br0">
      <inkml:brushProperty name="width" value="0.05" units="cm"/>
      <inkml:brushProperty name="height" value="0.05" units="cm"/>
    </inkml:brush>
  </inkml:definitions>
  <inkml:trace contextRef="#ctx0" brushRef="#br0">52 1 16548,'1'0'98,"-1"0"0,1 0 0,0 0 0,0 0 0,0 0 0,0 0 1,-1 0-1,1 0 0,0 0 0,0 0 0,0 0 0,-1 0 1,1 1-1,0-1 0,0 0 0,-1 1 0,1-1 0,0 0 1,0 1-1,-1-1 0,1 1 0,0-1 0,-1 1 0,1-1 0,-1 1 1,1 0-1,-1-1 0,1 1 0,-1 0 0,1-1 0,-1 1 1,0 0-1,1-1 0,-1 1 0,0 0 0,0 0 0,1 0 1,-1-1-1,0 1 0,0 1 0,6 35 1317,-6-25-1221,-1 0 0,0 0 0,-1 0 0,-1 0 0,1 0-1,-2 0 1,0-1 0,0 0 0,-1 0 0,-11 19 0,7-13 376,1 1 1,-12 36 0,19-53-539,1 0-1,0 0 1,-1 1-1,1-1 1,0 0-1,0 1 1,0-1-1,0 0 1,0 1-1,0-1 1,0 0-1,0 0 1,0 1-1,1-1 0,-1 0 1,0 1-1,1-1 1,-1 0-1,1 0 1,0 0-1,-1 0 1,1 1-1,1 0 1,0-1-10,-1 0 0,1 0 0,-1 0 0,1 0 0,0 0 0,0 0 0,0-1 0,-1 1 0,1-1 0,0 1 0,0-1 0,0 0 0,0 0 0,2 0 0,10 0 7,-1-2 1,0 0-1,23-6 1,-27 6 1,-6 1-38,16-3-582,0 0 0,0-2 0,0 0 0,-1-1 0,0-1 0,23-13 0,-40 20 525,0 1 1,-1-1-1,1 1 1,0-1-1,0 0 1,0 1-1,-1-1 1,1 0-1,0 0 1,-1 1-1,1-1 1,-1 0 0,1 0-1,-1 0 1,1 0-1,-1 0 1,0 1-1,1-1 1,-1 0-1,0 0 1,0 0-1,1-2 1,-4-7-898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43.163"/>
    </inkml:context>
    <inkml:brush xml:id="br0">
      <inkml:brushProperty name="width" value="0.05" units="cm"/>
      <inkml:brushProperty name="height" value="0.05" units="cm"/>
    </inkml:brush>
  </inkml:definitions>
  <inkml:trace contextRef="#ctx0" brushRef="#br0">843 529 17636,'12'-6'1584,"9"-2"-1040,2-2-256,9 1 704,1-1-391,0-1-961,-1-2 528,-9 4-192,-4 3-96</inkml:trace>
  <inkml:trace contextRef="#ctx0" brushRef="#br0" timeOffset="1">0 30 23061,'15'-1'1928,"-5"0"-1792,4-7-848,3 0 1544,-4 2-728,2 0-152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54.147"/>
    </inkml:context>
    <inkml:brush xml:id="br0">
      <inkml:brushProperty name="width" value="0.05" units="cm"/>
      <inkml:brushProperty name="height" value="0.05" units="cm"/>
    </inkml:brush>
  </inkml:definitions>
  <inkml:trace contextRef="#ctx0" brushRef="#br0">0 573 10042,'2'-5'483,"-1"1"0,1-1 0,0 1 0,0 0 1,1 0-1,-1 0 0,5-5 0,-3 3-96,23-32 485,1 1 0,2 2 0,1 1 0,68-56 0,-47 50-632,2 3-1,107-57 0,-152 89-241,18-9 22,1 1 0,42-14 0,-60 24-10,0 1 0,0 0 1,0 0-1,1 1 1,-1 1-1,0 0 1,0 0-1,1 1 1,-1 0-1,0 1 0,13 3 1,10 7-3,-1 1 1,0 2 0,35 22-1,-30-17 94,61 27-1,-89-45-25,-1 1 0,1-1-1,-1 0 1,1-1 0,0 0-1,-1 0 1,1-1 0,0 0-1,0-1 1,0 0 0,-1 0 0,1-1-1,-1 0 1,1 0 0,-1-1-1,0 0 1,0-1 0,12-6-1,-1-2 120,-1-1 0,0 0-1,-1-2 1,0 0 0,-1 0-1,16-22 1,12-11-155,-43 47-343,0-10-1679,-4 2 1534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3:54.771"/>
    </inkml:context>
    <inkml:brush xml:id="br0">
      <inkml:brushProperty name="width" value="0.05" units="cm"/>
      <inkml:brushProperty name="height" value="0.05" units="cm"/>
    </inkml:brush>
  </inkml:definitions>
  <inkml:trace contextRef="#ctx0" brushRef="#br0">13 0 11570,'-10'42'5547,"9"-32"-5149,0 0 0,1 1-1,0-1 1,2 12-1,0-8-220,0-1-1,0 1 0,2-1 1,0 0-1,0 0 0,10 19 1,-12-28-145,0 0 0,0 0 0,1-1 0,-1 1 1,1-1-1,0 1 0,0-1 0,0 0 0,1 0 0,-1 0 0,1-1 1,-1 1-1,1-1 0,0 0 0,0 0 0,0 0 0,0-1 0,1 1 1,-1-1-1,0 0 0,0 0 0,1-1 0,8 1 0,-6-1 25,0-1-1,0 0 0,0 0 1,0 0-1,-1-1 0,1 0 1,0 0-1,-1-1 1,9-4-1,3-3 293,29-24 0,8-4 186,-48 34-509,1 1 1,0 1 0,0-1-1,0 1 1,0 1 0,0 0-1,15-1 1,12-2-12,17-6 17,-12 2-37,0 1 1,82-2-1,-110 9 5,-1 1 1,1 0-1,0 1 1,-1 0-1,1 1 1,-1 0-1,0 0 0,0 2 1,0-1-1,0 1 1,-1 1-1,0 0 1,0 0-1,0 1 1,8 8-1,-8-5 64,-1 1 1,0-1-1,-1 1 1,0 1-1,-1-1 0,0 1 1,-1 1-1,0-1 0,-1 1 1,0 0-1,-1 0 1,-1 1-1,3 18 0,-6-25-843,0 0-1,-1 0 0,1 0 0,-4 12 1,1-6 374,3-1-446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0.170"/>
    </inkml:context>
    <inkml:brush xml:id="br0">
      <inkml:brushProperty name="width" value="0.05" units="cm"/>
      <inkml:brushProperty name="height" value="0.05" units="cm"/>
    </inkml:brush>
  </inkml:definitions>
  <inkml:trace contextRef="#ctx0" brushRef="#br0">2 2 15475,'6'-1'1585,"-5"5"-1161,-1 9-168,0 1 776,-1 11-408,1 3-136,-3 7-160,1 2 0,1 3-32,0-3-23,1-2-25,0-1 8,1-7-368,2-4-312,3-10-681,-2-6 953,5-8-208,-1-8-128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0.606"/>
    </inkml:context>
    <inkml:brush xml:id="br0">
      <inkml:brushProperty name="width" value="0.05" units="cm"/>
      <inkml:brushProperty name="height" value="0.05" units="cm"/>
    </inkml:brush>
  </inkml:definitions>
  <inkml:trace contextRef="#ctx0" brushRef="#br0">218 1 16331,'5'13'1297,"-3"12"-1001,0 7-128,1 8 496,2 5-256,6 3-216,-3 2-32,4-4-160,-2-1-104,0-9-248,0-5-168,-2-8 632,-2-6-208,-6-8-96,0-3-80</inkml:trace>
  <inkml:trace contextRef="#ctx0" brushRef="#br0" timeOffset="1">13 343 15811,'-10'0'1761,"7"-1"-553,16-1 288,2 2-287,9-2-481,3-1-192,8-2-272,3 0-112,4-5-368,-1-2-256,0-5-488,-6-5 776,-3-6-153,0-5-143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1.039"/>
    </inkml:context>
    <inkml:brush xml:id="br0">
      <inkml:brushProperty name="width" value="0.05" units="cm"/>
      <inkml:brushProperty name="height" value="0.05" units="cm"/>
    </inkml:brush>
  </inkml:definitions>
  <inkml:trace contextRef="#ctx0" brushRef="#br0">1 0 14659,'10'7'1560,"-1"8"-975,-2 2-265,0 7 1280,1 5-872,2 4-376,-1 4-160,1 0-376,-1-1-208,-2-3-432,-1-4 680,-2-9-120,-4-3-112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1.432"/>
    </inkml:context>
    <inkml:brush xml:id="br0">
      <inkml:brushProperty name="width" value="0.05" units="cm"/>
      <inkml:brushProperty name="height" value="0.05" units="cm"/>
    </inkml:brush>
  </inkml:definitions>
  <inkml:trace contextRef="#ctx0" brushRef="#br0">1 123 16812,'0'-4'198,"0"0"1,0 0 0,0 0 0,0 0 0,1 0 0,-1 0-1,1 1 1,0-1 0,0 0 0,1 0 0,-1 1-1,1-1 1,-1 1 0,1-1 0,1 1 0,-1 0 0,0-1-1,5-4 1,-1 4 12,0-1 0,-1 1 0,1 1 0,1-1 0,-1 1 0,0 0 0,1 0-1,-1 1 1,12-3 0,-3 1-49,0 1-1,0 1 1,0 0 0,1 1-1,26 2 1,-31 0-147,-1 0 0,0 1 1,0 0-1,0 1 0,0 0 1,0 1-1,-1 0 0,1 0 1,11 8-1,-17-10-10,-1 0 0,-1 0 0,1 1 0,0-1 0,0 1-1,-1-1 1,1 1 0,-1 0 0,0 0 0,0 0 0,0 0 0,0 0 0,-1 0 0,1 0-1,-1 1 1,0-1 0,0 1 0,0-1 0,0 1 0,-1-1 0,1 1 0,-1 6 0,-1-3 38,0 0 1,0 0 0,-1 0 0,0 0 0,0 0 0,-1-1 0,0 1-1,0-1 1,-1 1 0,-5 7 0,8-14-62,1 1 1,-1 0-1,1 0 1,0-1-1,-1 1 1,1 0-1,0 0 1,-1 0 0,1 0-1,0 0 1,0-1-1,0 1 1,-1 0-1,1 0 1,0 0-1,0 0 1,1 0-1,-1 0 1,0 0-1,0-1 1,0 1-1,1 0 1,-1 0-1,0 0 1,1 0-1,-1 0 1,0-1-1,1 1 1,-1 0-1,1 0 1,0-1-1,-1 1 1,1-1-1,-1 1 1,1 0-1,0-1 1,1 2-1,4 1-136,0 1-1,0-1 1,1 0-1,8 3 0,6 3-157,-13-4 250,0 0 0,0 0 0,0 1 1,-1 0-1,0 0 0,0 1 0,0 0 0,10 14 0,-15-18 81,0 1 0,0-1 0,0 1 0,-1-1 0,0 1 0,1 0 0,-1 0 0,0 0 0,-1 0 1,1 0-1,-1-1 0,0 1 0,0 0 0,0 0 0,0 0 0,-1 0 0,1 0 0,-1 0 0,0 0 0,0 0 0,-1-1 0,1 1 0,-4 6 0,-1-1 142,0 0 0,0-1 0,-1 0 1,0-1-1,0 0 0,-1 0 0,0 0 0,0-1 0,0 0 0,-1 0 0,0-1 0,0 0 0,0-1 1,-1 0-1,0-1 0,1 0 0,-17 3 0,6-2 22,-1-1-1,0 0 1,0-2 0,1-1-1,-1 0 1,0-2-1,-35-6 1,53 7-178,-38-11-631,25 1-220,15 10 803,1 1-1,0-1 0,0 1 1,-1-1-1,1 1 1,0-1-1,0 1 0,0-1 1,-1 1-1,1-1 1,0 1-1,0-1 0,0 1 1,0-1-1,0 1 1,0-1-1,0 0 0,0 1 1,0-1-1,0 1 1,1-1-1,-1 1 0,0-1 1,0 1-1,0-1 1,1 1-1,-1-1 0,1 0 1,4-2-464,0 0-113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2.290"/>
    </inkml:context>
    <inkml:brush xml:id="br0">
      <inkml:brushProperty name="width" value="0.05" units="cm"/>
      <inkml:brushProperty name="height" value="0.05" units="cm"/>
    </inkml:brush>
  </inkml:definitions>
  <inkml:trace contextRef="#ctx0" brushRef="#br0">171 1 3395,'0'0'9572,"-10"4"-7586,-1 2-1806,0 0 0,0 1 1,1 0-1,0 1 0,1 0 0,0 1 1,0 0-1,1 0 0,0 0 1,1 1-1,0 1 0,-11 19 0,13-19-154,-1 0 0,2 0 0,-1 0 0,2 1-1,-5 19 1,8-29-25,0 0-1,-1 0 1,1 0 0,0 0-1,0 0 1,0 0 0,0 0-1,0 0 1,0 0 0,1-1-1,-1 1 1,1 0 0,-1 0-1,1 0 1,0 0 0,0 0-1,-1-1 1,1 1 0,1 0-1,-1-1 1,0 1-1,0-1 1,1 1 0,-1-1-1,0 1 1,1-1 0,0 0-1,-1 0 1,1 0 0,0 0-1,-1 0 1,1 0 0,0 0-1,0-1 1,0 1 0,0-1-1,0 1 1,-1-1 0,1 0-1,4 1 1,15-1-128,-1-1 0,1 0 0,-1-1-1,1-1 1,36-12 0,-31 9-103,0 0 1,44-4-1,-69 10 225,0 0 1,1-1-1,-1 1 1,0 0-1,1 0 1,-1 0-1,0 0 1,1 0-1,-1 1 1,0-1-1,1 0 1,-1 0-1,0 1 1,0-1-1,1 1 1,-1-1-1,0 1 1,0 0-1,0-1 1,0 1-1,0 0 1,0 0-1,0 0 1,0 0-1,0 0 1,0 0-1,0 0 1,0 0-1,-1 0 1,1 0-1,0 0 1,-1 1-1,1-1 0,-1 0 1,1 0-1,-1 1 1,0-1-1,0 0 1,1 1-1,-1-1 1,0 0-1,0 3 1,-2 7 262,0-1 0,0 1 0,0-1 0,-9 19 0,-2 19 1032,37-51-452,-2-7-645,-1-2 1,-1 0-1,22-18 0,-29 20-450,0 0 1,1 1-1,0 0 0,0 1 1,1 1-1,0 0 0,0 1 0,32-8 1,-46 13 185,0 1 0,-1 0 0,1 0 0,0-1 0,0 1 1,0 0-1,0 0 0,-1 0 0,1 0 0,0 0 0,0 0 0,0 0 1,0 0-1,-1 1 0,1-1 0,0 0 0,0 0 0,0 1 0,-1-1 0,1 0 1,0 1-1,0-1 0,-1 1 0,1-1 0,0 1 0,-1-1 0,1 1 1,-1 0-1,1-1 0,0 2 0,-1-1 52,0 1 0,0-1 0,0 1 0,0 0 0,0-1 0,0 1 0,0-1 0,-1 1 0,1-1 0,0 1 0,-1-1 0,0 1 0,1-1 0,-2 3 0,-33 44 1572,22-26 379,28-26-1135,44-30-681,-48 27 2,4-3-384,-1 1 0,2 1 0,-1 0 1,1 1-1,1 1 0,-1 0 1,1 2-1,32-6 0,-48 10 233,0-1-1,0 1 0,-1 0 1,1 0-1,0 0 1,-1 0-1,1 1 1,0-1-1,-1 0 1,1 0-1,0 0 1,-1 0-1,1 1 0,0-1 1,-1 0-1,1 1 1,0-1-1,-1 1 1,1-1-1,-1 0 1,1 1-1,-1-1 1,1 1-1,-1-1 0,1 1 1,-1 0-1,0-1 1,1 1-1,-1-1 1,1 2-1,-3 22 72,-22 23 1541,15-35-1117,5-8-280,1 1 0,-1-1 0,1 1 1,0-1-1,1 1 0,-1 0 0,1 0 0,0 0 1,0 1-1,-1 6 0,5-11-152,1-1 0,0 1 0,-1 0 0,1-1 0,0 0 0,-1 1 0,1-1 0,0 0 0,0-1 0,-1 1 0,1 0 0,3-2 0,1 0-609,1-1 0,-1 0 0,0-1 0,0 1 0,0-1 1,-1-1-1,12-9 0,-13 11-438,15-12-3873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2.950"/>
    </inkml:context>
    <inkml:brush xml:id="br0">
      <inkml:brushProperty name="width" value="0.05" units="cm"/>
      <inkml:brushProperty name="height" value="0.05" units="cm"/>
    </inkml:brush>
  </inkml:definitions>
  <inkml:trace contextRef="#ctx0" brushRef="#br0">18 29 17508,'10'-20'1824,"-4"11"-1320,-3 9-216,1 9 881,0 9-513,-1 7-184,-3 8-280,0 5-88,-4 11-56,-2 6-24,-2 2 8,0 0-104,0-7-368,1-2-288,2-15 600,4-10-88,11-23-81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3.415"/>
    </inkml:context>
    <inkml:brush xml:id="br0">
      <inkml:brushProperty name="width" value="0.05" units="cm"/>
      <inkml:brushProperty name="height" value="0.05" units="cm"/>
    </inkml:brush>
  </inkml:definitions>
  <inkml:trace contextRef="#ctx0" brushRef="#br0">197 80 16540,'-5'14'1272,"-1"6"-1000,0 6-160,2 5 464,0 4-200,1 4-320,1-1-144,4 2-176,-1 2-104,3-5-152,-1-2-72,0-7-1481,-1-5 1641,-4-8-168,2-10-120</inkml:trace>
  <inkml:trace contextRef="#ctx0" brushRef="#br0" timeOffset="1">1 292 17476,'0'0'1408,"10"0"-1088,4 1-152,6 2 640,3-1-464,6-2-808,5-2 456,1-4-112,2 1-64</inkml:trace>
  <inkml:trace contextRef="#ctx0" brushRef="#br0" timeOffset="2">619 1 17852,'-3'23'1248,"0"7"-1048,-3 3-128,2 7 224,1 2-344,-1 2-424,2 0-184,2-5 464,-1-6-128,1-9-144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3.866"/>
    </inkml:context>
    <inkml:brush xml:id="br0">
      <inkml:brushProperty name="width" value="0.05" units="cm"/>
      <inkml:brushProperty name="height" value="0.05" units="cm"/>
    </inkml:brush>
  </inkml:definitions>
  <inkml:trace contextRef="#ctx0" brushRef="#br0">0 58 17564,'10'-7'390,"0"0"1,0 1-1,1 0 0,-1 1 1,1 0-1,1 1 1,-1 0-1,0 0 0,1 1 1,0 1-1,0 0 1,0 1-1,0 0 0,0 1 1,0 0-1,0 1 1,0 0-1,14 4 0,-22-4-379,-1 0 0,1 0 0,-1 1-1,0-1 1,0 1 0,0 0 0,0 0-1,0 0 1,0 1 0,-1-1 0,1 1-1,-1-1 1,1 1 0,-1 0-1,0 0 1,0 0 0,0 0 0,-1 0-1,1 0 1,-1 0 0,0 1 0,1-1-1,-1 1 1,-1-1 0,1 1 0,-1-1-1,1 1 1,-1-1 0,0 1 0,-1 4-1,0 11-335,-2-1 0,0 0 0,-1 0 0,-10 27 0,11-35-40,3-9 273,0 0 1,0 0-1,-1 0 1,1 0-1,0 0 1,0 0-1,0 0 1,0 1-1,0-1 1,0 0-1,0 0 1,0 0-1,1 0 1,-1 0-1,0 0 1,1 0-1,-1 0 1,1 0-1,-1 0 1,1 0-1,-1 0 1,1 0-1,-1-1 1,1 1-1,0 0 1,0 0-1,0-1 1,-1 1-1,1 0 1,0-1-1,2 2 1,3 1-167,0 0 0,0-1 1,0 0-1,10 3 0,11 3-229,-24-6 470,1-1-1,-1 1 1,0 0 0,0 0 0,0 0-1,0 1 1,0-1 0,0 1-1,-1 0 1,1-1 0,-1 1-1,0 0 1,1 0 0,-1 1 0,-1-1-1,1 0 1,0 1 0,-1-1-1,0 1 1,0-1 0,0 1-1,0 0 1,-1-1 0,1 1 0,-1 0-1,0 6 1,-1-2 234,-1-1 1,1 0-1,-1 0 1,0 0-1,-1 0 0,0 0 1,0-1-1,-1 1 1,1-1-1,-1 0 0,-1 0 1,-9 11-1,8-11 46,0 0 0,-1 0 0,1-1 0,-2 0 1,1-1-1,0 1 0,-1-1 0,0 0 0,0-1 0,0 0 0,0 0 0,-14 2 0,17-4-292,0-1-1,1 1 1,-1-1-1,0 1 1,0-2 0,1 1-1,-1 0 1,0-1-1,1 0 1,-1 0 0,0 0-1,1-1 1,-1 1-1,1-1 1,0 0-1,0 0 1,0-1 0,0 1-1,0-1 1,0 0-1,1 0 1,-1 0 0,1-1-1,-4-4 1,-3-13-282,8-1-141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4.304"/>
    </inkml:context>
    <inkml:brush xml:id="br0">
      <inkml:brushProperty name="width" value="0.05" units="cm"/>
      <inkml:brushProperty name="height" value="0.05" units="cm"/>
    </inkml:brush>
  </inkml:definitions>
  <inkml:trace contextRef="#ctx0" brushRef="#br0">4 0 18596,'-1'12'1568,"-2"-1"-1288,3-1-504,0-1 888,6-2-103,1-1-385</inkml:trace>
  <inkml:trace contextRef="#ctx0" brushRef="#br0" timeOffset="1">32 164 19348,'-9'8'2137,"9"2"-1489,-1-8-736,-1-2 1288,7-6-792,5 0-208,5-1-392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4.802"/>
    </inkml:context>
    <inkml:brush xml:id="br0">
      <inkml:brushProperty name="width" value="0.05" units="cm"/>
      <inkml:brushProperty name="height" value="0.05" units="cm"/>
    </inkml:brush>
  </inkml:definitions>
  <inkml:trace contextRef="#ctx0" brushRef="#br0">0 1 18572,'0'0'49,"1"0"1,-1 0-1,0 0 1,0 0-1,1 0 0,-1 0 1,0 1-1,0-1 1,1 0-1,-1 0 0,0 0 1,0 0-1,0 1 1,0-1-1,1 0 0,-1 0 1,0 0-1,0 1 1,0-1-1,0 0 0,0 0 1,0 1-1,1-1 1,-1 0-1,0 0 0,0 1 1,0-1-1,0 0 1,0 1-1,0-1 0,0 0 1,0 0-1,0 1 1,0-1-1,0 0 0,-1 1 1,2 17-51,-2-11 198,1 56 586,-1 46-526,21 172 0,-20-278-295,1 4-69,1 0 1,-1 1-1,1-1 0,4 10 1,-6-16 66,1 0 1,-1 0-1,0-1 1,1 1-1,-1 0 1,1 0-1,-1-1 1,1 1-1,-1 0 1,1 0-1,-1-1 1,1 1-1,0-1 1,-1 1-1,1-1 1,0 1-1,0-1 1,-1 1-1,1-1 1,0 1-1,0-1 1,0 0-1,0 0 1,-1 1-1,1-1 1,0 0-1,0 0 1,0 0-1,0 0 1,0 0-1,0 0 1,0 0-1,-1 0 1,1 0-1,0-1 1,0 1-1,0 0 1,0 0-1,-1-1 1,1 1-1,0-1 1,0 1-1,0-1 1,-1 1-1,1-1 1,1 0-1,3-4-367,0 0-1,0 1 0,0-2 0,-1 1 0,0-1 0,0 1 0,0-1 1,5-12-1,21-59-2655,-23 58 2562,54-180-983,-36 64 4465,-23 116-1065,-2 21-69,-5 33-507,2 0-1091,-6 175 381,10-188-664,1 0 1,0 1-1,2-1 1,1 0-1,0 0 1,2-1-1,11 27 0,1-16-464,-18-30 373,0 0-1,0-1 0,0 1 0,1 0 1,-1-1-1,0 0 0,1 1 1,0-1-1,-1 0 0,1 0 0,0 0 1,-1 0-1,1 0 0,0 0 0,4 1 1,-3-3-337,-5-7-181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5.257"/>
    </inkml:context>
    <inkml:brush xml:id="br0">
      <inkml:brushProperty name="width" value="0.05" units="cm"/>
      <inkml:brushProperty name="height" value="0.05" units="cm"/>
    </inkml:brush>
  </inkml:definitions>
  <inkml:trace contextRef="#ctx0" brushRef="#br0">51 32 15899,'-20'-12'1969,"2"2"-1313,10 4-296,3 3 904,11 4-408,9 4-255,5 0-665,0-2-384,11 0-353,2 0 617,10-2-160,2 2-88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5.644"/>
    </inkml:context>
    <inkml:brush xml:id="br0">
      <inkml:brushProperty name="width" value="0.05" units="cm"/>
      <inkml:brushProperty name="height" value="0.05" units="cm"/>
    </inkml:brush>
  </inkml:definitions>
  <inkml:trace contextRef="#ctx0" brushRef="#br0">17 19 22149,'-2'8'0,"-11"57"-76,12-60 56,1 1 1,0-1 0,0 1-1,0-1 1,1 1 0,-1-1-1,1 1 1,1-1 0,1 8-1,-2-12 16,-1-1-1,1 1 0,-1 0 1,0 0-1,1 0 0,0 0 0,-1 0 1,1 0-1,0-1 0,-1 1 1,1 0-1,0-1 0,0 1 1,-1 0-1,1-1 0,0 1 1,0-1-1,0 1 0,0-1 0,0 0 1,0 1-1,0-1 0,2 1 1,-1-1-2,0 0 1,0 0-1,1-1 1,-1 1-1,0 0 1,0-1-1,0 1 1,0-1 0,1 0-1,2-1 1,2-2-6,1-1-1,-1 0 1,1 0 0,8-8 0,5-9 143,36-46-1,-31 34 138,-26 34-255,1-1-1,-1 1 0,0-1 0,0 1 0,1-1 1,-1 1-1,0 0 0,0-1 0,1 1 0,-1 0 0,1-1 1,-1 1-1,0 0 0,1-1 0,-1 1 0,1 0 1,-1 0-1,0-1 0,1 1 0,-1 0 0,1 0 1,-1 0-1,1 0 0,-1 0 0,1 0 0,-1 0 0,1 0 1,-1 0-1,1 0 0,-1 0 0,1 0 0,0 0 1,0 1 1,-1 0 1,1 0 0,0 0-1,-1-1 1,1 1 0,-1 0-1,0 0 1,1 0 0,-1 0-1,0 1 1,1-1 0,-1 0-1,0 0 1,0 1 0,1 53 147,-2-42-116,1-9-25,0 1 1,0 0 0,0-1-1,1 1 1,0 0 0,2 7-1,-2-11-13,-1 0-1,1 0 1,-1 0-1,1 0 1,-1-1-1,1 1 1,0 0-1,0 0 1,-1 0-1,1-1 1,0 1-1,0-1 1,0 1-1,0 0 1,0-1-1,0 1 1,0-1-1,0 0 1,0 1-1,0-1 1,0 0-1,0 0 1,0 0-1,0 1 1,0-1-1,0 0 1,0 0 0,0-1-1,0 1 1,0 0-1,0 0 1,0 0-1,0-1 1,0 1-1,0 0 1,1-2-1,8-2 39,-1 0 0,0-1 0,0 0 0,0 0-1,15-14 1,-18 14-40,0-1 0,1 1-1,0 1 1,0-1 0,0 1-1,1 0 1,-1 1 0,1 0-1,0 0 1,9-2 0,-16 5-10,0 0 0,1 0 0,-1 0 0,0 0 0,1 0 1,-1 0-1,0 0 0,0 0 0,1 0 0,-1 1 0,0-1 0,0 0 1,1 1-1,-1-1 0,0 1 0,0 0 0,0-1 0,0 1 0,0 0 1,0 0-1,0-1 0,0 1 0,0 0 0,1 1 0,0 2-4,0 0 1,0 0-1,0 0 0,0 1 0,2 6 0,-3-8 13,0 1 0,0-1-1,0 1 1,1-1 0,0 1-1,-1-1 1,6 6-1,-6-8 3,0 0-1,0 0 1,0 0-1,1-1 1,-1 1-1,0 0 0,0-1 1,1 1-1,-1-1 1,1 1-1,-1-1 1,0 0-1,1 0 1,-1 1-1,1-1 0,-1 0 1,1 0-1,-1 0 1,1-1-1,-1 1 1,0 0-1,1 0 0,-1-1 1,1 1-1,-1-1 1,2 0-1,4-2 30,-1-1-1,1 1 0,0-1 1,10-8-1,-11 7-18,0 0 0,1 1 1,12-6-1,-18 9-19,0 1 1,-1 0-1,1 0 1,0-1-1,0 1 1,-1 0-1,1 0 1,0 0-1,-1 0 1,1 0-1,0 0 1,0 0-1,-1 0 1,1 0-1,0 0 1,0 0-1,-1 0 1,1 0-1,0 0 1,-1 1-1,1-1 1,0 0-1,-1 1 1,1-1-1,0 0 1,0 2-1,0-1-18,0 0 1,0 0-1,-1 1 0,1-1 0,0 0 0,-1 1 0,1-1 1,-1 1-1,0-1 0,1 0 0,-1 1 0,0 2 0,0 7-361,0-1 0,-1 1-1,-3 11 1,3-12-383,0-1 400,1-6-119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6.500"/>
    </inkml:context>
    <inkml:brush xml:id="br0">
      <inkml:brushProperty name="width" value="0.05" units="cm"/>
      <inkml:brushProperty name="height" value="0.05" units="cm"/>
    </inkml:brush>
  </inkml:definitions>
  <inkml:trace contextRef="#ctx0" brushRef="#br0">205 307 15427,'-2'-4'327,"1"0"-1,0 0 1,-1 0-1,0 0 1,1 0 0,-2 0-1,1 1 1,0-1-1,-1 1 1,1 0-1,-1-1 1,-5-3-1,6 6-203,0 0-1,-1-1 1,1 1-1,-1 0 1,1 0-1,-1 1 1,1-1-1,-1 0 1,1 1-1,-1 0 1,1 0-1,-1-1 1,0 1-1,1 1 1,-1-1-1,0 0 1,1 1-1,-1-1 1,1 1-1,-1 0 1,-3 1-1,-1 2-41,0-1-1,0 1 0,0 1 1,1-1-1,0 1 0,-1 0 1,2 0-1,-1 1 0,1 0 1,-1 0-1,2 0 0,-6 9 1,5-9-83,2 1 1,-1-1-1,1 0 1,0 1 0,0 0-1,1 0 1,0 0-1,0 0 1,1 0-1,0 0 1,0 0 0,1 1-1,0 10 1,0-16-2,0 0 1,0-1-1,0 1 1,1-1-1,-1 1 0,1-1 1,-1 1-1,1-1 1,-1 1-1,1-1 1,0 1-1,0-1 1,-1 0-1,1 1 1,0-1-1,0 0 1,1 0-1,-1 0 1,0 0-1,0 0 1,0 0-1,1 0 0,-1 0 1,1 0-1,-1-1 1,0 1-1,1 0 1,-1-1-1,1 0 1,-1 1-1,1-1 1,0 0-1,-1 1 1,1-1-1,-1 0 1,3-1-1,1 1 0,-1-1-1,1 0 0,-1 0 1,1-1-1,-1 1 1,0-1-1,1 0 1,-1 0-1,0 0 1,0-1-1,6-5 1,4-5 19,0-1-1,-1 0 1,-1-1 0,-1 0 0,0-1 0,-1 0 0,11-23 0,-1-5 323,24-80 0,-38 106-171,-1-1-1,0 0 1,-2 0-1,2-27 1,-5 34 26,-3 16-36,-3 21-28,-5 30-130,2 0 0,2 1 0,3-1-1,5 105 1,0-153 0,-1-1 0,2 1 0,-1-1-1,1 1 1,0-1 0,0 0 0,0 0 0,1 0-1,4 6 1,-5-10-8,-1 0-1,1 0 1,-1 0-1,1 0 1,0 0-1,0-1 1,0 1-1,0-1 1,0 1-1,1-1 0,-1 0 1,0 0-1,1 0 1,-1 0-1,0 0 1,1 0-1,-1-1 1,1 1-1,-1-1 1,1 0-1,0 0 1,-1 0-1,1 0 1,-1 0-1,1-1 1,2 0-1,1 0-23,-1-1 0,1 0-1,-1 0 1,1 0 0,-1-1 0,0 0-1,0 0 1,0-1 0,-1 1-1,1-1 1,-1 0 0,0 0 0,0 0-1,0-1 1,0 1 0,-1-1 0,0 0-1,4-6 1,2-7-9,-1 0-1,-1 0 1,0-1-1,4-20 1,-6 19 97,-1 0 0,0 0 0,-1 0 0,-2 0 0,0 0 0,-2-27 0,1 46-48,0 0 1,0-1-1,-1 1 0,1 0 0,0-1 1,0 1-1,-1 0 0,1 0 0,-1-1 1,1 1-1,-1 0 0,0 0 1,1 0-1,-1-1 0,0 1 0,0 0 1,0 0-1,0 0 0,0 1 1,0-1-1,0 0 0,-1-1 0,1 2-3,-1 0-1,1 0 0,0 0 0,0 0 0,0 0 1,0 0-1,0 0 0,0 0 0,0 0 0,0 1 1,0-1-1,-1 0 0,1 1 0,0-1 0,0 1 1,1-1-1,-1 1 0,0 0 0,0-1 0,0 1 1,0 0-1,0 0 0,1-1 0,-1 1 0,0 0 1,1 0-1,-2 2 0,-5 7 5,0 2 0,0-1 0,1 1 0,1 0 0,0 0 0,0 0 0,-2 15 0,2-5 12,1 0 0,0 1-1,1 29 1,2-43-4,1 1 1,1 0 0,0 0-1,0-1 1,4 14-1,-4-20-34,0-1 0,-1 1 0,1-1 0,1 0-1,-1 1 1,0-1 0,0 0 0,1 0 0,0 0-1,-1 0 1,1 0 0,0 0 0,0 0 0,0 0-1,0-1 1,0 1 0,0-1 0,1 0 0,-1 0-1,0 1 1,1-1 0,-1-1 0,1 1 0,-1 0 0,5 0-1,0 0-207,1-1 0,-1 0-1,1-1 1,-1 1 0,1-2-1,-1 1 1,12-4 0,-1-1-190,32-16 1,-11 0-199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6.941"/>
    </inkml:context>
    <inkml:brush xml:id="br0">
      <inkml:brushProperty name="width" value="0.05" units="cm"/>
      <inkml:brushProperty name="height" value="0.05" units="cm"/>
    </inkml:brush>
  </inkml:definitions>
  <inkml:trace contextRef="#ctx0" brushRef="#br0">1 1 20420,'1'0'1665,"1"8"-1217,-2 5-216,4 14 792,-1 8-272,1 14-464,-1 5-136,1 8-80,2 2 24,3-1-24,1-1-96,-3-13-312,3-6-312,0-18 1584,0-9-968,3-16 0,-3-10-32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7.357"/>
    </inkml:context>
    <inkml:brush xml:id="br0">
      <inkml:brushProperty name="width" value="0.05" units="cm"/>
      <inkml:brushProperty name="height" value="0.05" units="cm"/>
    </inkml:brush>
  </inkml:definitions>
  <inkml:trace contextRef="#ctx0" brushRef="#br0">97 0 18820,'-2'1'418,"0"-1"0,1 1 0,-1 0 0,0-1 0,1 1 0,-1 0-1,1 0 1,-1 0 0,1 0 0,0 0 0,-1 0 0,1 1 0,0-1 0,-2 2 0,-19 25 114,16-20-53,1-2-434,0 0-1,1 0 0,-1 1 1,1 0-1,1-1 0,-1 1 0,1 1 1,0-1-1,1 0 0,0 1 1,0-1-1,-1 12 0,3-18-57,1 1 0,-1-1 0,0 1 0,0-1 0,1 1 0,-1-1 0,1 1 0,0-1 0,-1 1 0,1-1 0,0 0 0,0 1 0,0-1 0,0 0 0,0 0 0,0 0 0,0 0 0,0 0 0,0 0 0,1 0 0,-1 0 0,0 0 0,1-1 0,-1 1 0,1 0 0,-1-1 0,0 1 0,1-1 0,1 1 0,7 1-143,0 0 1,0 0-1,15-1 0,-9 0-70,-11-1 159,0 1 0,0 0 0,-1 0 1,1 0-1,0 0 0,-1 1 0,1 0 0,-1 0 0,1 0 0,-1 0 0,5 4 0,-8-5 64,1 1 0,-1-1 1,0 1-1,1 0 0,-1-1 1,0 1-1,0 0 1,0 0-1,0-1 0,0 1 1,0 0-1,-1 0 0,1 0 1,-1 0-1,1 0 1,-1 1-1,0-1 0,0 0 1,0 0-1,0 0 0,0 0 1,0 0-1,-1 0 0,1 0 1,-1 0-1,1 0 1,-1 0-1,-2 3 0,0 3 93,-1-1 0,0 0 0,0 0 0,-1 0 0,1-1 0,-2 1 0,1-1 0,-1 0 0,-9 7 0,11-9-140,-1-1 1,0 1-1,1-1 0,-1 0 1,-1 0-1,1-1 0,0 0 1,-1 0-1,1 0 0,-1 0 1,1-1-1,-1 0 0,0 0 1,-6 0-1,12-1 38,-1 0 1,0 0-1,0 0 0,1 0 0,-1 0 1,0 0-1,0 0 0,1-1 1,-1 1-1,0 0 0,0 0 0,1-1 1,-1 1-1,0-1 0,1 1 1,-1 0-1,1-1 0,-1 1 0,0-1 1,1 1-1,-1-1 0,1 0 1,-1 1-1,1-1 0,0 1 0,-1-1 1,1 0-1,0 1 0,-1-1 1,1 0-1,0 0 0,0 1 1,0-1-1,-1 0 0,1 1 0,0-1 1,0 0-1,0 0 0,0 1 1,0-2-1,0-25-335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2.852"/>
    </inkml:context>
    <inkml:brush xml:id="br0">
      <inkml:brushProperty name="width" value="0.05" units="cm"/>
      <inkml:brushProperty name="height" value="0.05" units="cm"/>
    </inkml:brush>
  </inkml:definitions>
  <inkml:trace contextRef="#ctx0" brushRef="#br0">34 136 7783,'0'0'7506,"12"-3"-7202,-2 1-236,19-4-21,47-17 1,-70 21-53,0 0 1,-1 0 0,1-1 0,-1 1 0,1-1-1,-1 0 1,0-1 0,0 1 0,-1-1 0,1 0-1,-1 0 1,0-1 0,0 1 0,0-1 0,0 0-1,4-8 1,-8 12 8,1 0 0,-1 0 0,1 0 0,-1 0 0,0 1 0,0-1 0,0 0 0,1 0 0,-1 0 0,0 0 0,0 0 0,0 0 0,0 0 0,-1 1 0,1-1 0,0 0 0,0 0 0,0 0 0,-1 0 0,1 0 0,0 0 0,-1 1-1,1-1 1,-1 0 0,1 0 0,-1 1 0,1-1 0,-1 0 0,0 1 0,1-1 0,-2 0 0,0 0 2,0 0 0,0 0 0,-1 0 0,1 0 0,-1 1 0,1-1 0,0 1 0,-1 0 0,1 0 0,-1 0 0,-3 0 0,-3 1 22,0 0 0,-1 0 1,1 1-1,0 1 0,-14 5 1,9-1 146,1 1 1,0 1 0,0 0 0,-21 19-1,29-23-28,0 0-1,0 0 0,0 0 1,1 1-1,0 0 0,0 0 1,0 0-1,1 0 0,0 1 1,0-1-1,1 1 0,-4 13 1,6-19-142,0 0-1,0 0 1,1 0 0,-1 0 0,0 0-1,0 0 1,1 0 0,-1 0 0,0 0 0,1 0-1,-1 0 1,1 0 0,-1 0 0,1 0-1,0 0 1,-1-1 0,1 1 0,0 0 0,-1 0-1,1-1 1,0 1 0,0 0 0,0-1-1,0 1 1,0-1 0,0 1 0,0-1 0,0 1-1,0-1 1,0 0 0,0 1 0,0-1-1,0 0 1,0 0 0,0 0 0,0 0 0,0 0-1,0 0 1,1 0 0,52-3 156,-48 3-113,27-6-67,0-1-1,57-21 0,-64 18-523,-1 2-1,1 1 1,0 1-1,1 1 0,37-2 1,-64 7 535,1 0 1,-1-1-1,1 1 0,-1 0 1,1 0-1,-1 0 1,1 1-1,0-1 1,-1 0-1,1 0 0,-1 0 1,1 0-1,-1 0 1,1 1-1,-1-1 1,1 0-1,-1 0 0,1 1 1,-1-1-1,1 0 1,-1 1-1,0-1 1,1 0-1,-1 1 0,1-1 1,-1 1-1,0-1 1,0 1-1,1-1 1,-1 1-1,0-1 0,1 1 1,-6 19 627,-23 21 1527,25-37-1824,2-4-251,1 1 1,-1 0 0,0 0 0,0 0-1,0 0 1,0 0 0,1 0-1,-1 0 1,0 1 0,1-1-1,-1 0 1,1 0 0,-1 0 0,1 1-1,0-1 1,0 0 0,-1 0-1,1 1 1,0-1 0,0 2 0,1-3-46,0 1 0,0-1 0,0 0 0,-1 1 0,1-1 0,0 0 0,0 0 0,0 0 0,0 0 0,0 0 1,-1 0-1,1 0 0,0 0 0,0 0 0,0 0 0,0-1 0,0 1 0,-1 0 0,1-1 0,0 1 1,1-1-1,56-27 285,-55 26-238,47-27-119,57-28-212,-92 50-895,1 1 0,28-7 0,-44 13 1108,1 0 1,-1 0-1,0 0 1,0 0 0,1 0-1,-1-1 1,0 1 0,1 0-1,-1 0 1,0 0-1,0 0 1,1 0 0,-1 0-1,0 0 1,1 0 0,-1 0-1,0 0 1,0 0-1,1 1 1,-1-1 0,0 0-1,1 0 1,-1 0 0,0 0-1,0 0 1,1 1-1,-1-1 1,0 0 0,0 0-1,1 0 1,-1 0 0,0 1-1,0-1 1,0 0-1,0 0 1,1 1 0,-1-1-1,0 0 1,0 0 0,0 1-1,-4 14-175,-14 14 1234,6-16-388,-24 30 463,34-41-1091,0 0-1,1 0 0,-1 1 1,1-1-1,-1 1 0,1-1 1,0 1-1,0 0 0,0-1 1,0 1-1,1 0 0,-1 0 1,1 0-1,-1 3 1,2-5-143,0-1 0,-1 1 1,1-1-1,-1 1 1,1-1-1,0 0 0,0 1 1,-1-1-1,1 0 1,0 1-1,-1-1 0,1 0 1,0 0-1,0 0 0,0 0 1,-1 0-1,1 0 1,0 0-1,0 0 0,-1 0 1,1 0-1,0 0 1,0-1-1,-1 1 0,1 0 1,0 0-1,0-1 1,-1 1-1,2-1 0,24-10-4404,2-7-1639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8.091"/>
    </inkml:context>
    <inkml:brush xml:id="br0">
      <inkml:brushProperty name="width" value="0.05" units="cm"/>
      <inkml:brushProperty name="height" value="0.05" units="cm"/>
    </inkml:brush>
  </inkml:definitions>
  <inkml:trace contextRef="#ctx0" brushRef="#br0">1 85 20060,'7'6'1825,"0"-6"-1265,3-1-240,9-2 896,2-3-360,5-1-536,4-2-296,3-2-784,0-2 1696,2-1-960,-4 1-32,-1 0-40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9.187"/>
    </inkml:context>
    <inkml:brush xml:id="br0">
      <inkml:brushProperty name="width" value="0.05" units="cm"/>
      <inkml:brushProperty name="height" value="0.05" units="cm"/>
    </inkml:brush>
  </inkml:definitions>
  <inkml:trace contextRef="#ctx0" brushRef="#br0">51 0 17852,'-3'17'466,"1"-1"0,0 0 0,2 1 0,1 18 0,-1 6 11,-1 8-47,2 0-1,11 67 0,-12-113-401,0-1-1,0 0 1,1 0 0,0 1-1,-1-1 1,1 0-1,0 0 1,0 0-1,0 0 1,0 0 0,1 0-1,-1 0 1,0 0-1,4 3 1,-4-4-17,1-1 1,-1 1 0,1-1 0,-1 1-1,1-1 1,-1 1 0,1-1 0,-1 0-1,1 0 1,-1 0 0,1 0-1,-1 0 1,1 0 0,-1 0 0,1-1-1,-1 1 1,1-1 0,-1 1 0,1-1-1,-1 1 1,0-1 0,1 0-1,1-1 1,5-2-34,1 0-1,-1 0 1,1 1 0,0 0-1,16-3 1,-22 5 5,-1 1 1,1 0-1,0 0 0,0 0 1,0 0-1,0 1 1,0-1-1,-1 1 0,1 0 1,0 0-1,0 0 0,-1 0 1,1 0-1,-1 0 0,1 1 1,-1-1-1,1 1 1,-1 0-1,0 0 0,0 0 1,0 0-1,0 0 0,2 3 1,-1-2 18,-1 1 1,1-1-1,-1 1 0,0 0 1,0 0-1,0 0 1,-1 0-1,1 0 0,-1 0 1,0 0-1,0 0 1,-1 1-1,1-1 0,-1 0 1,0 1-1,0-1 1,-1 8-1,0-10 42,0 1-1,0 0 1,0-1 0,0 1 0,0-1-1,0 1 1,-1-1 0,1 0-1,-1 0 1,0 1 0,1-1 0,-1 0-1,0 0 1,0-1 0,-1 1-1,1 0 1,0-1 0,-1 1 0,1-1-1,0 0 1,-1 0 0,0 0-1,1 0 1,-1 0 0,0 0 0,1-1-1,-1 1 1,-4-1 0,-5 1 73,1-1 0,-1 0 0,1-1-1,-1 0 1,1-1 0,0 0 0,-15-5 0,19 5-374,-1-1-1,1 0 1,0 0-1,0-1 0,1 1 1,-1-1-1,1-1 1,0 0-1,0 1 1,0-2-1,-9-10 1,14 15 206,0 0 0,1 0 0,-1 1 0,0-2 0,1 1 1,-1 0-1,1 0 0,-1 0 0,1 0 0,-1 0 0,1 0 1,0 0-1,0-1 0,-1 1 0,1 0 0,0 0 1,0 0-1,0 0 0,0-1 0,1 1 0,-1 0 0,0 0 1,0 0-1,1 0 0,-1-1 0,1 0 0,14-11-853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19.606"/>
    </inkml:context>
    <inkml:brush xml:id="br0">
      <inkml:brushProperty name="width" value="0.05" units="cm"/>
      <inkml:brushProperty name="height" value="0.05" units="cm"/>
    </inkml:brush>
  </inkml:definitions>
  <inkml:trace contextRef="#ctx0" brushRef="#br0">4 0 19068,'3'19'1448,"-4"-1"-1168,-5-2-280,6-3-48,0-3-288,0-6 352,2-4-576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20.015"/>
    </inkml:context>
    <inkml:brush xml:id="br0">
      <inkml:brushProperty name="width" value="0.05" units="cm"/>
      <inkml:brushProperty name="height" value="0.05" units="cm"/>
    </inkml:brush>
  </inkml:definitions>
  <inkml:trace contextRef="#ctx0" brushRef="#br0">0 0 17300,'8'48'4611,"-4"26"-2242,-2-23-1525,7 121 521,10 118-1766,-19-275-38,0-11 257,0 0 1,0-1 0,0 1 0,1 0-1,-1 0 1,1-1 0,0 1-1,0 0 1,0-1 0,1 1-1,1 3 1,4-7-400,3-7-146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20.608"/>
    </inkml:context>
    <inkml:brush xml:id="br0">
      <inkml:brushProperty name="width" value="0.05" units="cm"/>
      <inkml:brushProperty name="height" value="0.05" units="cm"/>
    </inkml:brush>
  </inkml:definitions>
  <inkml:trace contextRef="#ctx0" brushRef="#br0">173 52 18076,'-9'0'1239,"3"-1"-962,1 1-1,-1 0 1,0 0-1,1 1 1,-1-1-1,1 1 1,-1 0-1,1 1 0,0-1 1,-1 1-1,1 0 1,0 0-1,0 1 1,-7 4-1,5-1-246,1-1-1,0 1 0,0 0 0,1 1 1,-1-1-1,1 1 0,1 1 1,-1-1-1,1 0 0,0 1 0,1 0 1,0 0-1,0 0 0,1 0 1,0 0-1,0 1 0,1-1 0,0 1 1,1-1-1,0 1 0,1 13 0,-1-21-32,0 0 0,1 0 0,-1 0-1,0 0 1,0 0 0,1 0-1,-1 0 1,0 0 0,1 0-1,-1 0 1,1 0 0,0-1 0,-1 1-1,1 0 1,-1 0 0,1-1-1,0 1 1,0 0 0,-1-1-1,1 1 1,0 0 0,0-1 0,0 1-1,1 0 1,0-1-6,-1 0 0,1 0 0,-1 0 0,1 0-1,-1 0 1,1-1 0,-1 1 0,1 0 0,-1-1 0,1 1 0,-1-1 0,0 0 0,1 1 0,1-2 0,4-3-47,-1 0 0,0 0 0,0 0 1,11-13-1,-1-3 69,-1-2 0,-1 0 1,-1 0-1,0-1 0,-2-1 0,-1 0 0,9-38 0,-26 97 151,1 1 0,2 0 0,-1 40-1,5-72-146,0 0-1,0 0 1,1 1-1,-1-1 0,1 0 1,-1 0-1,1 0 1,0 1-1,2 3 1,-2-6-10,0 0 1,-1 0 0,1 0-1,0 0 1,0 0 0,0 0-1,0 0 1,0-1 0,0 1-1,0 0 1,0-1 0,0 1-1,0-1 1,0 1 0,1-1-1,-1 0 1,0 1 0,0-1-1,0 0 1,1 0 0,-1 0-1,0 0 1,0 0 0,1 0-1,-1 0 1,0 0 0,0 0-1,2-1 1,4-1 11,0 0 1,0 0-1,-1-1 0,1 0 0,0 0 1,-1-1-1,10-6 0,43-37-59,-38 29 15,-9 8 9,-6 4-10,1 0 0,0 1 1,-1 0-1,2 0 0,14-7 1,-21 12 24,-1 0 1,1 0 0,0-1-1,0 1 1,0 0 0,-1 0 0,1 0-1,0 0 1,0 0 0,0 0-1,-1 0 1,1 0 0,0 0 0,0 0-1,-1 1 1,1-1 0,0 0-1,0 1 1,-1-1 0,1 0-1,0 1 1,0-1 0,-1 1 0,1-1-1,-1 1 1,1-1 0,0 1-1,-1-1 1,1 1 0,-1 0 0,1-1-1,-1 1 1,0 0 0,1-1-1,-1 1 1,0 0 0,1 0 0,-1-1-1,0 1 1,0 0 0,0 1-1,2 4 25,-1 1 0,0 0-1,0 14 1,-1-9 6,7 55 163,-7-67-190,0 1 1,0 0-1,0-1 0,0 1 0,0-1 1,0 1-1,1-1 0,-1 1 1,0 0-1,0-1 0,0 1 0,1-1 1,-1 1-1,0-1 0,0 1 1,1-1-1,-1 1 0,0-1 0,1 0 1,-1 1-1,1-1 0,-1 1 0,1-1 1,-1 0-1,1 1 0,-1-1 1,1 0-1,0 0 0,0 0 0,0 0 0,0 0 0,0 0 0,-1 0 0,1-1 0,0 1 0,0 0 0,-1-1 0,1 1 0,0 0 0,0-1 0,-1 1 0,1-1 0,0 1 0,0-2 0,23-27 17,-23 28-22,23-35-8,-19 25-25,2 1 0,0 0-1,0 0 1,0 0 0,2 1 0,-1 0 0,20-15-1,-28 23 30,1 1 1,-1 0-1,1-1 0,-1 1 0,1 0 0,-1-1 1,1 1-1,-1 0 0,1 0 0,0-1 0,-1 1 1,1 0-1,0 0 0,-1 0 0,1 0 0,0 0 0,-1 0 1,1 0-1,-1 0 0,1 0 0,0 0 0,-1 0 1,1 1-1,0-1 0,-1 0 0,2 1 0,-1 0 3,-1-1 0,1 1 0,0 0-1,-1 0 1,1 0 0,-1 0-1,1 0 1,-1 0 0,0 0 0,1 0-1,-1 0 1,0 0 0,0 0 0,1 2-1,-1 5 35,0 1-1,0-1 0,-2 11 1,2-14 11,-7 68 424,7-66-385,3-8 247,4-10 315,-3 5-742,6-7 199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21.009"/>
    </inkml:context>
    <inkml:brush xml:id="br0">
      <inkml:brushProperty name="width" value="0.05" units="cm"/>
      <inkml:brushProperty name="height" value="0.05" units="cm"/>
    </inkml:brush>
  </inkml:definitions>
  <inkml:trace contextRef="#ctx0" brushRef="#br0">1 138 16636,'1'-8'496,"1"1"0,1 0 0,-1-1 0,1 1 0,0 0 0,1 1 0,-1-1 0,1 1 0,1-1 0,8-9 0,-8 11-334,0 0 0,0 0 1,1 1-1,-1 0 0,1 0 1,0 0-1,0 1 0,0-1 1,1 1-1,-1 1 0,13-4 1,-18 6-148,1-1 0,-1 1 0,1-1 0,-1 1 0,1 0 0,-1 0 0,1-1 0,-1 1 0,1 0 0,-1 0 0,1 1 0,0-1 0,-1 0 0,1 1 0,-1-1 0,1 0 0,-1 1 0,1 0 0,-1-1 0,0 1 0,1 0 0,-1 0 0,0 0 0,0 0 0,1 0 0,-1 0 0,0 0 0,0 0 0,0 0 0,0 0 0,0 1 0,-1-1 0,1 0 0,0 1 0,0-1 0,-1 1 0,1-1 0,-1 1 0,0-1 0,1 1 0,-1-1 0,0 1 0,0-1 0,0 1 0,0 1 0,0 6 56,0 0 0,-1 0-1,0 0 1,0 0 0,-1-1 0,-5 14-1,-6 10 213,-1-1 0,-19 30 0,-15 31 307,46-87-558,1-1 0,-1 0 0,1 1 0,-1-1 0,2 1 0,-1-1 0,0 6 0,1-9-28,0 0 0,0 0 0,0 0 0,0 0 0,0-1 0,0 1 0,1 0 0,-1 0 0,0 0 0,1 0 0,-1-1 1,0 1-1,1 0 0,-1 0 0,1-1 0,-1 1 0,1 0 0,0-1 0,-1 1 0,1-1 0,0 1 0,-1-1 0,1 1 1,0-1-1,-1 1 0,1-1 0,0 0 0,0 1 0,0-1 0,-1 0 0,1 0 0,0 1 0,0-1 0,0 0 0,0 0 0,0 0 1,-1 0-1,1 0 0,0 0 0,0 0 0,0-1 0,0 1 0,1 0 0,6-2-31,0 0-1,0 0 0,0-1 1,0 0-1,0 0 0,13-8 1,45-32-1147,-41 25 161,-14 11 457,20-15-1396,-29 21 1776,0-1 0,0 1 0,-1-1 1,1 0-1,0 0 0,-1 0 0,0 0 0,1 0 0,-1 0 0,0 0 0,0 0 0,1-3 0,-3-3-753,-5 3-46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21.412"/>
    </inkml:context>
    <inkml:brush xml:id="br0">
      <inkml:brushProperty name="width" value="0.05" units="cm"/>
      <inkml:brushProperty name="height" value="0.05" units="cm"/>
    </inkml:brush>
  </inkml:definitions>
  <inkml:trace contextRef="#ctx0" brushRef="#br0">76 128 15315,'-30'-2'1873,"7"-2"-793,6 1-360,11-2 1144,6-4-351,14 0-401,5-1-176,10-1-328,5-2-208,8 0-664,1-1-424,-2-1 584,2 5-128,-5 0-88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4:21.819"/>
    </inkml:context>
    <inkml:brush xml:id="br0">
      <inkml:brushProperty name="width" value="0.05" units="cm"/>
      <inkml:brushProperty name="height" value="0.05" units="cm"/>
    </inkml:brush>
  </inkml:definitions>
  <inkml:trace contextRef="#ctx0" brushRef="#br0">1 21 23085,'10'9'1848,"1"-2"-1624,-7-7-416,2-6 1281,4-7-617,7-4-456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3.212"/>
    </inkml:context>
    <inkml:brush xml:id="br0">
      <inkml:brushProperty name="width" value="0.05" units="cm"/>
      <inkml:brushProperty name="height" value="0.05" units="cm"/>
    </inkml:brush>
  </inkml:definitions>
  <inkml:trace contextRef="#ctx0" brushRef="#br0">155 0 8136,'-9'0'4302,"-62"9"612,64-8-4680,0 1-1,0 0 1,0 0 0,0 0-1,1 1 1,-1 0-1,1 1 1,-1-1-1,-7 7 1,16-5-882,12-3 364,21-1 182,-31-1 68,73-4-575,-49 2 69,-1 1-1,0 1 1,30 4 0,-54-4 505,0 0 0,0 1 1,-1-1-1,1 1 0,0 0 0,-1 0 1,1 0-1,0 0 0,-1 0 1,0 1-1,1-1 0,-1 1 1,0 0-1,0-1 0,1 1 1,1 3-1,-3-4 128,0 1-1,-1 0 1,1-1 0,0 1 0,0 0-1,-1 0 1,1 0 0,-1-1 0,0 1 0,1 0-1,-1 0 1,0 0 0,0 0 0,0 0-1,0 0 1,-1 0 0,1-1 0,-1 4 0,-1 0 212,0 1 0,-1 0 0,0-1 0,0 0 0,0 0 1,0 0-1,-1 0 0,0 0 0,0-1 0,0 1 0,0-1 0,-1 0 1,-6 4-1,1 0-13,-1 0-1,0-1 1,0-1 0,-1 1 0,1-2 0,-2 1 0,1-2-1,0 0 1,-1 0 0,0-1 0,-17 1 0,29-3-360,0-1-1,1-1 1,-1 1 0,0 0 0,1 0 0,-1 0 0,0 0-1,1 0 1,-1-1 0,0 1 0,1 0 0,-1 0-1,1-1 1,-1 1 0,0-1 0,1 1 0,-1 0 0,1-1-1,-1 1 1,1-1 0,-1 1 0,1-1 0,0 0-1,-1 1 1,1-1 0,0 1 0,-1-1 0,1 0 0,0 1-1,0-1 1,-1-1 0,0-24-6026,1 16 2033,0-9-7310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3.530"/>
    </inkml:context>
    <inkml:brush xml:id="br0">
      <inkml:brushProperty name="width" value="0.05" units="cm"/>
      <inkml:brushProperty name="height" value="0.05" units="cm"/>
    </inkml:brush>
  </inkml:definitions>
  <inkml:trace contextRef="#ctx0" brushRef="#br0">41 1 6118,'0'0'496,"2"15"-79,4 124 707,-14 176 0,-1-36-1637,8-242 507,-15-148 113,5-1 0,7-214 0,5 314-73,0-1 1,0 1 0,2-1-1,-1 1 1,2 0 0,-1 0-1,11-22 1,-11 29-32,1-1 1,-1 1 0,1-1-1,0 1 1,1 1-1,-1-1 1,1 0-1,0 1 1,0 0 0,0 0-1,0 1 1,1-1-1,0 1 1,0 0 0,0 1-1,0-1 1,6-1-1,28-7-63,0 2 1,0 2-1,1 1 0,64 0 0,-103 6 60,0 0 0,0 0-1,0 0 1,0 0-1,0 1 1,0-1 0,0 1-1,0 0 1,0-1 0,0 1-1,0 0 1,0 0-1,0 0 1,-1 0 0,1 1-1,0-1 1,-1 0-1,1 1 1,-1-1 0,1 1-1,-1-1 1,0 1 0,0 0-1,0 0 1,0-1-1,0 1 1,0 0 0,0 0-1,0 0 1,-1 0 0,1 0-1,-1 0 1,0 0-1,1 0 1,-1 0 0,0 4-1,0-1 90,-1 0 0,1 1-1,-1-1 1,0 1 0,0-1 0,0 0-1,-1 0 1,0 0 0,0 0-1,0 0 1,0 0 0,-1 0-1,-5 7 1,-14 11 200,0 0 0,-1-2 0,-2 0 0,0-1 0,-1-2 0,-1-1 0,-48 24 0,47-32-1268,27-8 889,0-1-1,1 1 1,-1-1-1,0 0 1,1 0-1,-1 1 1,0-1-1,0 0 0,1 0 1,-1 0-1,0 0 1,0 0-1,0 0 1,1 0-1,-1 0 1,0 0-1,0 0 0,0 0 1,1-1-1,-1 1 1,0 0-1,1-1 1,-1 1-1,0 0 1,0-1-1,1 1 1,-1-1-1,1 1 0,-1-1 1,0 1-1,1-1 1,-2 0-1,2-20-4986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4.099"/>
    </inkml:context>
    <inkml:brush xml:id="br0">
      <inkml:brushProperty name="width" value="0.05" units="cm"/>
      <inkml:brushProperty name="height" value="0.05" units="cm"/>
    </inkml:brush>
  </inkml:definitions>
  <inkml:trace contextRef="#ctx0" brushRef="#br0">201 29 6534,'0'0'12711,"-8"-7"-12556,5 5-151,0-1 0,0 1 0,0 0 1,0 0-1,-1 0 0,1 1 0,0-1 1,-1 1-1,0 0 0,1 0 0,-8-1 0,6 2 1,0 0 0,-1 1-1,1-1 1,-1 1-1,1 0 1,0 1 0,0-1-1,0 1 1,0 0 0,-7 4-1,1-1-7,6-3 2,-1 0 0,1 1 0,0-1 0,0 1 0,0 0 0,0 0 0,0 1 1,0-1-1,1 1 0,0 0 0,0 1 0,0-1 0,-4 7 0,8-11-9,0 0 1,0 1-1,0-1 0,0 1 1,0-1-1,0 0 0,0 1 0,0-1 1,0 1-1,0-1 0,0 0 1,0 1-1,0-1 0,0 0 0,0 1 1,1-1-1,-1 0 0,0 1 1,0-1-1,0 0 0,1 1 0,-1-1 1,0 0-1,0 1 0,1-1 1,-1 0-1,0 0 0,1 0 0,-1 1 1,0-1-1,1 0 0,-1 0 1,0 0-1,1 0 0,-1 1 0,0-1 1,1 0-1,-1 0 0,0 0 1,1 0-1,-1 0 0,1 0 0,-1 0 1,1 0-1,23 0-291,-19 0 249,17-2-135,-1 0 1,34-9-1,-39 7-68,0 1-1,0 0 0,0 1 1,1 0-1,-1 2 1,25 1-1,-39-1 226,-1 1 0,1-1 0,0 0-1,0 1 1,0-1 0,0 1 0,-1 0-1,1-1 1,0 1 0,0 0 0,-1 0 0,1 0-1,-1 0 1,1 1 0,-1-1 0,1 0 0,-1 1-1,0-1 1,0 1 0,0-1 0,0 1 0,0-1-1,0 1 1,0 0 0,0-1 0,0 1-1,-1 0 1,1 0 0,-1 0 0,1 0 0,-1-1-1,0 1 1,0 0 0,0 0 0,0 0 0,0 0-1,0 0 1,-1 3 0,0 1 181,-1 0 0,0 0 0,0 0 0,0 0 1,0-1-1,-1 1 0,0-1 0,0 0 0,-1 1 0,1-1 0,-5 4 0,-4 3 266,0 0-1,-1-1 1,0 0-1,-1-1 0,0 0 1,-1-2-1,0 1 1,0-2-1,0 0 0,-1-1 1,0 0-1,-31 5 1,46-11-510,0 1 1,0-1-1,0 0 1,0 0 0,0 0-1,0 0 1,0-1-1,0 1 1,0 0 0,0 0-1,0-1 1,0 1 0,0 0-1,1-1 1,-1 1-1,0-1 1,0 1 0,0-1-1,0 0 1,1 1-1,-1-1 1,0 0 0,0 1-1,1-1 1,-1 0-1,1 0 1,-1 0 0,1 1-1,-1-1 1,1 0 0,-1 0-1,1 0 1,0 0-1,0 0 1,-1 0 0,1 0-1,0-1 1,0-2-596,0 1-1,0-1 1,0 1-1,0 0 1,1-1 0,-1 1-1,1-1 1,0 1 0,0 0-1,3-5 1,13-18-5307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4.427"/>
    </inkml:context>
    <inkml:brush xml:id="br0">
      <inkml:brushProperty name="width" value="0.05" units="cm"/>
      <inkml:brushProperty name="height" value="0.05" units="cm"/>
    </inkml:brush>
  </inkml:definitions>
  <inkml:trace contextRef="#ctx0" brushRef="#br0">99 115 10410,'0'0'3625,"9"0"-2793,1-1-612,0 0 0,0 0 0,0-1 0,-1 0 0,1-1-1,17-7 1,-22 8-125,-1 0 0,0 0 0,1 0 0,-1 0 0,0-1 0,0 0 0,-1 0 0,1 0 0,-1 0 0,1 0 0,-1-1 0,0 1 0,0-1 0,-1 0 0,1 0-1,-1 0 1,0 0 0,0-1 0,3-7 0,-5 12-58,0-1-1,0 0 0,0 1 1,0-1-1,0 0 1,0 1-1,0-1 0,0 0 1,0 1-1,0-1 0,0 0 1,0 1-1,-1-1 1,1 0-1,0 1 0,-1-1 1,1 1-1,0-1 0,-1 1 1,1-1-1,0 1 1,-1-1-1,1 1 0,-1-1 1,1 1-1,-1-1 0,1 1 1,-1 0-1,1-1 1,-1 1-1,0-1 0,-28-4 251,-28 13-312,46-4 25,1 1 1,-1 1 0,1 0-1,1 0 1,-1 1 0,1 0-1,0 1 1,1 0 0,0 0-1,0 1 1,-11 16 0,14-17-8,-1-1 0,2 1 0,-1 0 0,1 0 1,0 0-1,1 0 0,-1 1 0,2 0 0,-1-1 0,1 1 0,1 0 1,0 0-1,0 0 0,0 0 0,2 14 0,0-21-30,0 0-1,0 1 1,0-1 0,0 0-1,1 0 1,-1 0-1,0-1 1,1 1 0,0 0-1,-1 0 1,1-1-1,0 1 1,0-1 0,0 0-1,0 1 1,0-1 0,0 0-1,0 0 1,0 0-1,0 0 1,1-1 0,-1 1-1,0-1 1,0 1-1,1-1 1,-1 0 0,1 0-1,2 0 1,10 1-449,0-1 1,0-1-1,16-2 0,-16 0-524,0 0-1,1-1 0,-1-1 0,-1-1 1,25-12-1,18-13-4498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4.800"/>
    </inkml:context>
    <inkml:brush xml:id="br0">
      <inkml:brushProperty name="width" value="0.05" units="cm"/>
      <inkml:brushProperty name="height" value="0.05" units="cm"/>
    </inkml:brush>
  </inkml:definitions>
  <inkml:trace contextRef="#ctx0" brushRef="#br0">219 1 9449,'0'0'1815,"-9"8"37,-7 9-1419,0 2-1,1 0 1,2 1-1,0 0 0,0 1 1,2 0-1,-11 30 1,10-22-249,-41 114 937,46-122-882,2 0-1,0 1 1,2 0-1,-2 40 1,5-61-216,-1 0-1,1 0 1,0 1 0,0-1-1,0 0 1,0 0-1,1 0 1,-1 1 0,0-1-1,0 0 1,1 0 0,-1 0-1,1 1 1,-1-1 0,1 0-1,-1 0 1,1 0-1,0 0 1,0 0 0,-1 0-1,1 0 1,0 0 0,0-1-1,0 1 1,0 0-1,0 0 1,0-1 0,0 1-1,2 0 1,-1 0 34,1-1 1,0 0-1,-1 0 1,1 0-1,0 0 1,0 0-1,-1-1 1,1 1-1,0-1 1,-1 1-1,1-1 0,4-2 1,8-5 159,1 0 1,-1 0-1,17-14 1,73-61 11,-3-5 1,103-113-1,-194 185-1192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5.149"/>
    </inkml:context>
    <inkml:brush xml:id="br0">
      <inkml:brushProperty name="width" value="0.05" units="cm"/>
      <inkml:brushProperty name="height" value="0.05" units="cm"/>
    </inkml:brush>
  </inkml:definitions>
  <inkml:trace contextRef="#ctx0" brushRef="#br0">1 1 9545,'0'0'2466,"0"48"193,0-27-1346,13-3-832,3-2-481,1-6-161,-1-7-1664,1-3-1090,-3-8-1249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5.479"/>
    </inkml:context>
    <inkml:brush xml:id="br0">
      <inkml:brushProperty name="width" value="0.05" units="cm"/>
      <inkml:brushProperty name="height" value="0.05" units="cm"/>
    </inkml:brush>
  </inkml:definitions>
  <inkml:trace contextRef="#ctx0" brushRef="#br0">180 0 9737,'0'0'1009,"-5"11"534,-12 21-591,2 1 0,-18 52 0,14-16 48,2 1 1,3 1-1,4 0 1,-3 81-1,23-191-13059,-11 28 10797,0 0 0,0 1 0,-5-21 0,-13-27 8,4 12 3520,12 20 2773,3 25-4864,0 1 1,0-1 0,0 1 0,1-1 0,-1 1-1,0-1 1,0 1 0,1-1 0,-1 1-1,0-1 1,1 1 0,-1 0 0,0-1 0,1 1-1,-1 0 1,1-1 0,-1 1 0,0 0-1,1-1 1,-1 1 0,1 0 0,-1 0 0,1 0-1,-1 0 1,1-1 0,0 1 0,4 0 544,-1 1 1,0-1-1,1 1 0,-1 0 1,0 0-1,1 0 1,6 4-1,15 3-1540,5-3 379,0-1-1,38 0 0,20-5-5583,-62 1 2704,9-1-4692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26.292"/>
    </inkml:context>
    <inkml:brush xml:id="br0">
      <inkml:brushProperty name="width" value="0.05" units="cm"/>
      <inkml:brushProperty name="height" value="0.05" units="cm"/>
    </inkml:brush>
  </inkml:definitions>
  <inkml:trace contextRef="#ctx0" brushRef="#br0">130 63 6438,'0'0'9631,"-8"4"-9375,5-3-196,0 1 1,0-1-1,0 1 1,0 0-1,0-1 0,1 1 1,-1 1-1,1-1 1,-1 0-1,1 1 1,0-1-1,0 1 0,0 0 1,0-1-1,0 1 1,1 0-1,-1 0 1,1 1-1,0-1 1,0 0-1,0 0 0,0 0 1,0 1-1,1-1 1,0 0-1,-1 1 1,2 5-1,-1-3-76,0 0 0,1-1 1,0 1-1,0 0 0,5 11 0,-6-16 4,0 0 1,1 1-1,-1-1 0,1 0 1,-1 0-1,1 1 0,0-1 0,-1 0 1,1 0-1,0 0 0,0 0 1,0 0-1,0 0 0,0 0 0,0 0 1,0 0-1,0-1 0,0 1 1,0 0-1,1 0 0,-1-1 0,0 1 1,0-1-1,1 0 0,-1 1 1,0-1-1,1 0 0,-1 1 0,0-1 1,1 0-1,1 0 0,-1-1 32,-1-1 0,1 1 0,-1 0 0,0 0 0,0 0-1,1-1 1,-1 1 0,0-1 0,0 1 0,0-1 0,0 1 0,-1-1-1,1 0 1,0 1 0,-1-1 0,1 0 0,-1 0 0,1 1 0,-1-1-1,0 0 1,0 0 0,0-1 0,3-43 84,-3 44-107,-3-34 567,3 35-557,0 1 1,0-1-1,0 0 1,0 1-1,0-1 1,0 1-1,0-1 1,-1 1-1,1-1 1,0 0-1,0 1 1,0-1-1,-1 1 1,1-1 0,0 1-1,0-1 1,-1 1-1,1-1 1,-1 1-1,1-1 1,0 1-1,-1 0 1,1-1-1,-1 1 1,1 0-1,-1-1 1,1 1-1,-1 0 1,1-1-1,-1 1 1,1 0-1,-1 0 1,0 0-1,1 0 1,-1-1 0,1 1-1,-1 0 1,0 0-1,1 0 1,-1 0-1,1 0 1,-1 1-1,0-1 1,1 0-1,-1 0 1,1 0-1,-1 0 1,1 1-1,-1-1 1,1 0-1,-1 0 1,1 1-1,-1-1 1,1 0 0,-1 1-1,-9 12-15,-5 5 657,8-12-578,0 0 1,1 0 0,-1 0-1,1 1 1,1 0 0,-1 1-1,-8 14 1,3-5 49,8-12-56,1 0 1,0 1 0,0-1 0,0 0-1,0 1 1,1-1 0,0 1-1,0-1 1,1 1 0,-1 0 0,1-1-1,1 10 1,-1-3-82,5-11 374,7-10-217,8-10-53,-12 10-81,1 0 0,1 1 0,0 0 0,0 0 0,0 1-1,1 0 1,0 1 0,0 1 0,0-1 0,24-6 0,-13 6-24,1 1-1,0 1 1,0 0 0,44 1-1,-65 2 8,0 1 0,-1 0-1,1 0 1,0 0 0,-1 1-1,1-1 1,0 0 0,-1 0-1,1 1 1,0-1 0,-1 1-1,1 0 1,-1-1 0,1 1-1,-1 0 1,1 0 0,-1 0-1,1 0 1,1 2 0,-3-2 9,1 0-1,-1 0 1,1 0 0,-1 1 0,0-1-1,1 0 1,-1 0 0,0 0 0,0 1-1,0-1 1,0 0 0,0 0 0,0 1-1,0-1 1,0 0 0,0 0 0,-1 0-1,1 1 1,-1 1 0,-3 4 119,1 1-1,-1-1 1,-1 0 0,1-1-1,-1 1 1,-7 7 0,16-21 1428,6-8-1439,0 0 0,0-1 0,-2 0 0,0 0 0,-1 0 0,8-28 0,-13 8-205,-2 35 85,0 0-1,0 0 1,0 0 0,0 0-1,0 0 1,0 0 0,0 0-1,0 0 1,0 0 0,0 0-1,0 0 1,-1 0-1,1 0 1,0 1 0,-1-1-1,1 0 1,-1 0 0,1 0-1,-1 0 1,0 0 0,1 1-1,-1-1 1,0 0-1,1 1 1,-1-1 0,0 0-1,0 1 1,1-1 0,-1 1-1,-1-1 1,1 1-78,23 0-256,39-3-23,79-14 1,-99 11-1556,4-2-4326,-6-2-4063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46.995"/>
    </inkml:context>
    <inkml:brush xml:id="br0">
      <inkml:brushProperty name="width" value="0.05" units="cm"/>
      <inkml:brushProperty name="height" value="0.05" units="cm"/>
    </inkml:brush>
  </inkml:definitions>
  <inkml:trace contextRef="#ctx0" brushRef="#br0">78 1 3331,'0'0'22,"-9"7"-2238,-34 30 2526,20-14 3774,23-23-4037,0 0 0,-1 0 1,1 0-1,0 0 1,0 0-1,0 1 1,0-1-1,0 0 1,0 0-1,-1 0 0,1 0 1,0 0-1,0 1 1,0-1-1,0 0 1,0 0-1,0 0 0,0 0 1,0 1-1,0-1 1,0 0-1,0 0 1,0 0-1,0 1 1,0-1-1,0 0 0,0 0 1,0 0-1,0 0 1,0 1-1,0-1 1,0 0-1,0 0 0,0 0 1,0 0-1,0 1 1,1-1-1,-1 0 1,0 0-1,0 0 1,0 0-1,0 0 0,0 1 1,0-1-1,1 0 1,-1 0-1,0 0 1,0 0-1,14 4 759,13-1-424,7-5-275,63-12 1,-61 8-29,58-3 1,49 6 121,269 7 820,-156 32-1014,33 3-8,260-34-127,-112-3 21,183 3 48,101 3 91,185-33-91,343 13 205,-1095 15-126,387-3 88,-1-41-40,-442 27-18,0 5 0,1 4 1,0 5-1,109 13 0,-158-6-187,-1 1 0,72 24 0,-88-25-4027,-15-5 1377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52.196"/>
    </inkml:context>
    <inkml:brush xml:id="br0">
      <inkml:brushProperty name="width" value="0.05" units="cm"/>
      <inkml:brushProperty name="height" value="0.05" units="cm"/>
    </inkml:brush>
  </inkml:definitions>
  <inkml:trace contextRef="#ctx0" brushRef="#br0">1 153 4228,'0'0'1986,"8"3"-1559,14 3-351,1 0 0,-1-2 0,1 0 0,1-2 0,-1-1 0,41-2 0,152-27 942,-79 8-977,628-9 140,-730 29-181,1621 12-192,-597-1 651,155 3 112,743 45-507,672-38-117,-1029-79 117,-806-34-46,-403 37-9,-356 50 37,-20 2 18,0 1-1,1 0 1,-1 1-1,0 1 1,30 3-1,-44-3-67,0 0 0,-1 1 0,1-1 0,0 0 0,-1 0 0,1 1 0,-1-1 0,1 0 0,-1 1 1,1-1-1,0 0 0,-1 1 0,0-1 0,1 1 0,-1-1 0,1 1 0,-1-1 0,1 1 0,-1-1 0,0 1 0,0 0 0,1-1 0,-1 1 0,0-1 0,0 1 1,1 0-1,-1-1 0,0 1 0,0 0 0,0-1 0,0 1 0,0 0 0,0-1 0,0 1 0,0 0 0,-1-1 0,1 1 0,0-1 0,0 1 0,0 0 0,-1 0 1,0 2-106,0-1 1,0 0 0,0 0 0,0 0-1,-1 1 1,1-1 0,-1 0 0,1-1-1,-1 1 1,-3 3 0,-29 13-3095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9:05.538"/>
    </inkml:context>
    <inkml:brush xml:id="br0">
      <inkml:brushProperty name="width" value="0.05" units="cm"/>
      <inkml:brushProperty name="height" value="0.05" units="cm"/>
    </inkml:brush>
  </inkml:definitions>
  <inkml:trace contextRef="#ctx0" brushRef="#br0">0 6 8552,'0'0'112,"9"8"-1078,-2-2 971,0-1 0,0 0 0,0 0 0,1 0 0,-1-1 0,1 0-1,0-1 1,0 0 0,1 0 0,-1 0 0,1-1 0,10 1 0,173 10 1190,198-11 1,-177-5-1073,817 14-277,132 17 191,-1143-26-35,433 13 189,-394-17-102,0-2 0,0-3-1,0-3 1,-1-2 0,93-32 0,-104 21 20,-37 17 16,0 1 0,1 1 0,-1-1 0,1 2 0,10-4 0,-18 7-140,-1 0-1,1 0 1,-1 0-1,0 0 1,1 0-1,-1 0 1,1 1-1,-1-1 0,1 0 1,-1 1-1,0-1 1,1 1-1,-1 0 1,0-1-1,0 1 1,1 0-1,-1 0 0,1 0 1,16 8-2279,-7-8-1224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9:07.948"/>
    </inkml:context>
    <inkml:brush xml:id="br0">
      <inkml:brushProperty name="width" value="0.05" units="cm"/>
      <inkml:brushProperty name="height" value="0.05" units="cm"/>
    </inkml:brush>
  </inkml:definitions>
  <inkml:trace contextRef="#ctx0" brushRef="#br0">1 118 5157,'0'0'1697,"0"9"-1659,1-6-44,-1 0 0,0-1 0,0 1 0,1-1 0,0 1 0,-1-1 0,1 1 0,0-1 0,0 1 0,0-1 0,1 1 0,1 2 0,-1-4 14,0 1 1,0-1 0,0 1 0,0-1 0,1 0-1,-1 0 1,0 0 0,1 0 0,-1 0 0,1 0-1,-1-1 1,1 1 0,-1-1 0,1 0 0,0 0-1,-1 0 1,5 0 0,54-4 471,0-2 0,94-22 1,-46 7-454,116-11-283,438-7 0,-115 37 740,618 6-275,-916 1-204,642 9 1394,-838-15-1297,-1-3-1,0-2 1,0-2-1,-1-2 1,62-22-1,-100 25-779,-12 9-943,-2 9 471,0 0-1359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4.279"/>
    </inkml:context>
    <inkml:brush xml:id="br0">
      <inkml:brushProperty name="width" value="0.05" units="cm"/>
      <inkml:brushProperty name="height" value="0.05" units="cm"/>
    </inkml:brush>
  </inkml:definitions>
  <inkml:trace contextRef="#ctx0" brushRef="#br0">569 1 9897,'0'0'-267,"-9"1"748,4-1-439,0 1 1,0 0-1,0 1 1,0-1-1,0 1 1,0 0-1,1 0 0,-1 0 1,1 1-1,-7 4 1,-47 46 280,-298 346 1684,342-383-2100,-34 50 331,45-61-371,-1 1 0,2-1 0,-1 0 0,0 1 0,1 0 0,0 0 0,1-1 0,-1 1 0,1 0 0,-1 8 0,23-35-2889,-1-16 727,2-13-647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9:26.194"/>
    </inkml:context>
    <inkml:brush xml:id="br0">
      <inkml:brushProperty name="width" value="0.05" units="cm"/>
      <inkml:brushProperty name="height" value="0.05" units="cm"/>
    </inkml:brush>
  </inkml:definitions>
  <inkml:trace contextRef="#ctx0" brushRef="#br0">10915 624 7143,'-13'-1'395,"-270"-36"-1730,200 27 201,-1 5-1,-114 5 0,69 2 1176,-30-4 722,1-8 1,-238-45-1,-6-30-2283,-564-86 1642,-75 95 426,330 27 297,-1219-9-423,359 2 1035,1073 46-1770,361 17-102,-220 38 1,149-4 539,2 9 0,3 9 1,-197 87-1,121-9 175,219-103-227,3 3-1,-81 67 1,114-82-45,1 1 0,1 1 0,1 0 0,1 2 0,1 1 0,1 0 0,2 1-1,-22 50 1,28-54-12,2 0 0,1 1 0,0 0 0,2 0 0,1 0 0,1 1 0,1-1 0,1 1 0,2 0 0,0-1 0,8 40 0,-3-43-32,1 0 1,1 0-1,1 0 0,0-1 0,2 0 0,1-1 1,0 0-1,20 23 0,8 5-212,86 80 0,-55-67 180,3-4-1,2-4 0,2-2 1,2-4-1,3-4 0,97 37 0,42 2 207,279 64-1,-197-78 209,380 36 1,318-26 638,-481-43-805,916 42-239,2-94 8,-1187 3 27,843-54-121,-8-59 25,-823 79 33,292-93 0,-397 89 26,-2-7-1,-2-6 1,145-87 0,-231 112-164,-3-3 0,93-78 0,-131 97 41,-1-2 1,-1-1 0,-1-1-1,-1-1 1,-2-1 0,-1-1-1,25-50 1,-38 64 191,-1-1 1,0 0 0,-1 0 0,-1 0-1,-1-1 1,0 1 0,-2-1-1,0 0 1,-1 0 0,-1 0-1,-1 0 1,0 0 0,-1 0 0,-2 1-1,0-1 1,0 1 0,-2 0-1,0 0 1,-2 0 0,1 1-1,-2 0 1,-1 0 0,-11-16-1,-16-10 179,-2 1 0,-2 2 0,-1 2 0,-2 2 0,-1 2 0,-78-45 0,-315-135 1740,-105 4-1438,377 158-1928,-233-41 1,230 67-1139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0:07.989"/>
    </inkml:context>
    <inkml:brush xml:id="br0">
      <inkml:brushProperty name="width" value="0.05" units="cm"/>
      <inkml:brushProperty name="height" value="0.05" units="cm"/>
    </inkml:brush>
  </inkml:definitions>
  <inkml:trace contextRef="#ctx0" brushRef="#br0">0 165 4869,'1'2'24,"0"-1"1,-1 1-1,1 0 1,0-1-1,0 1 1,0-1 0,0 0-1,0 1 1,0-1-1,0 0 1,0 1-1,1-1 1,-1 0 0,1 0-1,-1 0 1,0 0-1,1 0 1,0 0-1,-1-1 1,1 1 0,-1-1-1,1 1 1,0-1-1,0 1 1,-1-1-1,3 0 1,48 8-614,214-4 264,24 1 997,638 16 1088,1-61-2023,-484 18 389,1761-99 1406,-689 104-1484,-875 46 70,385 6 362,980-92-309,-1348 29 651,-595 27-3117,-58-1-289,-5-5-1628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0:39.746"/>
    </inkml:context>
    <inkml:brush xml:id="br0">
      <inkml:brushProperty name="width" value="0.05" units="cm"/>
      <inkml:brushProperty name="height" value="0.05" units="cm"/>
    </inkml:brush>
  </inkml:definitions>
  <inkml:trace contextRef="#ctx0" brushRef="#br0">1 0 673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0:41.213"/>
    </inkml:context>
    <inkml:brush xml:id="br0">
      <inkml:brushProperty name="width" value="0.05" units="cm"/>
      <inkml:brushProperty name="height" value="0.05" units="cm"/>
    </inkml:brush>
  </inkml:definitions>
  <inkml:trace contextRef="#ctx0" brushRef="#br0">59 88 128,'0'0'1511,"-9"0"-865,-40 0 427,81-27-1847,-23 22 914,1 1 0,-1 1 0,1 0 0,0 0 0,0 1-1,0 0 1,0 1 0,0 0 0,1 1 0,12 0 0,2 0 248,14 0-259,-1 2 0,60 10 1,19 2 0,239 13 121,357 11 496,40-22-245,150-8-225,-357-35 48,-134 5-255,40 0-242,352-10-189,69 3 246,-334 7 64,262 22 131,-240 83 271,-376-48-390,196 12-1,575-67-33,-523-2 163,672-31-372,-725 33 211,692 7 667,-814 14-615,83 5 102,439-13-198,-426-10 36,2 15 1,355 46 0,197-14 659,-798-30 263,-100 1-1018,1 0 1,-1 0-1,0 1 0,16 5 1,16 3-2498,-24-8-922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1:31.311"/>
    </inkml:context>
    <inkml:brush xml:id="br0">
      <inkml:brushProperty name="width" value="0.05" units="cm"/>
      <inkml:brushProperty name="height" value="0.05" units="cm"/>
    </inkml:brush>
  </inkml:definitions>
  <inkml:trace contextRef="#ctx0" brushRef="#br0">0 166 4356,'0'0'2226,"11"6"-2204,-9-4-21,5 2-1,1 0 0,0 0 1,-1 0-1,2-1 1,-1 0-1,0-1 0,0 0 1,1 0-1,0-1 1,8 1-1,22-4 83,-32 1-11,1 0 1,0 0-1,0 1 1,-1 0-1,1 0 0,0 1 1,-1 0-1,1 1 1,0-1-1,-1 2 0,0-1 1,1 1-1,-1 0 1,11 6-1,6 8 110,0-2 0,0-1 0,1 0 1,1-2-1,1-1 0,-1-1 0,1-2 0,40 8 0,-1-6-157,-1-3 0,101-2 0,26-2 24,264-10-275,-169-38 157,-185 25 69,120-8 0,397 21 25,-119 5-7,-73-43 60,15 0 4,276 44-142,42-1-227,108 8 725,306 8-354,251 15 19,-1239-14-95,411 27 85,1-38-18,-359-16-66,1060-33 72,383 0-254,-1151 26 154,739 12-1,-699 10 8,-304-15 139,277-48-1,185-10 91,-619 67-391,363-1-2289,-454 5 835,-12 0-695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1:32.670"/>
    </inkml:context>
    <inkml:brush xml:id="br0">
      <inkml:brushProperty name="width" value="0.05" units="cm"/>
      <inkml:brushProperty name="height" value="0.05" units="cm"/>
    </inkml:brush>
  </inkml:definitions>
  <inkml:trace contextRef="#ctx0" brushRef="#br0">64 0 6118,'-6'1'-901,"1"-1"949,-1 0 0,1 1 0,0-1 0,0 1 0,0 1 0,0-1-1,1 1 1,-1 0 0,-7 3 0,13-3-46,1 0 1,-1-1-1,1 0 1,0 1-1,-1-1 0,1 0 1,0 0-1,0 0 1,0 0-1,0 0 1,0-1-1,0 1 0,4 0 1,-3 0 6,23 8 30,275 89 105,-241-82-181,0-4-1,1-1 0,71 2 0,476-36-31,-257 1 111,1803-71 967,-809 108-230,-773-6-376,353 22 123,-697-7-512,545 31-1,-38-55 398,-717 0-565,0 0-1,-1-1 1,1-1-1,-1-1 1,0 0-1,1-1 1,-1-1 0,-1 0-1,1-2 1,-1 0-1,0 0 1,-1-2-1,21-14 1,-3-11-2067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3:19.431"/>
    </inkml:context>
    <inkml:brush xml:id="br0">
      <inkml:brushProperty name="width" value="0.05" units="cm"/>
      <inkml:brushProperty name="height" value="0.05" units="cm"/>
    </inkml:brush>
  </inkml:definitions>
  <inkml:trace contextRef="#ctx0" brushRef="#br0">166 0 1634,'0'0'-759,"-9"1"1021,-37 7 211,15-3 1164,-48 4 1,78-9-1441,28 0-448,12 0 257,-9-1 129,-1 1-1,1 2 1,54 9 0,7 9 799,178 15 0,-200-27-812,118 29 0,-120-20-124,129 13 0,249-26 92,-247-6-14,355-18-85,-150 2 338,167-9-28,79-2-20,839 33-217,-141-1 117,-984-4-148,38-6 244,465-68 1,-858 74-366,17-3-317,-1 0 0,1 2-1,0 1 1,49 4 0,-70 0-2190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3:28.133"/>
    </inkml:context>
    <inkml:brush xml:id="br0">
      <inkml:brushProperty name="width" value="0.05" units="cm"/>
      <inkml:brushProperty name="height" value="0.05" units="cm"/>
    </inkml:brush>
  </inkml:definitions>
  <inkml:trace contextRef="#ctx0" brushRef="#br0">17 1 4388,'0'0'134,"-4"10"-17,1-3-214,1 0 0,0 0 0,0 1 0,1-1 0,0 1 0,0-1-1,0 1 1,1-1 0,2 13 0,-2-17-10,1 0 0,-1 0-1,1 0 1,0 0 0,0-1 0,0 1-1,1 0 1,-1-1 0,1 1-1,-1-1 1,1 1 0,0-1 0,0 0-1,0 1 1,0-1 0,0 0 0,1-1-1,-1 1 1,0 0 0,1-1-1,0 1 1,-1-1 0,1 0 0,0 1-1,-1-2 1,1 1 0,0 0-1,0 0 1,0-1 0,0 0 0,0 1-1,5-2 1,35-6 93,-38 5 413,1 1 0,-1-1 1,1 1-1,0 0 1,-1 1-1,8-1 0,-10 3-238,-1-1 0,0 1 0,0 0 0,0-1 0,0 1-1,-1 0 1,1 0 0,0 0 0,-1 0 0,2 3-1,12 13 9,-8-13-169,1 0 0,0-1 0,0 0 0,0-1 0,1 0 0,-1 0 0,1 0-1,0-1 1,0-1 0,0 1 0,0-2 0,0 1 0,0-1 0,0 0 0,0-1 0,15-3 0,12-3-108,0-2 0,58-23 0,-73 24 44,2 0 83,1 2 1,0 0 0,0 2 0,0 0-1,27 1 1,123 7 307,-129 0-269,0-3 0,0-1 1,1-2-1,59-11 0,-24-4 163,91-8 0,-130 22-102,1 2 0,-1 1-1,0 3 1,46 8 0,550 63-9,-631-73-108,377 9 55,12 0 713,-200 1-759,0-9 0,214-25-1,450-5-107,-478 24 130,1050-12 69,-1237 11-130,141-1 225,-242 9-10,148 23 1,-72 1-163,2-8 0,178-4 0,-91-16-8,555 14 19,-539 22-4,-170-19 3,136 5 0,-142-24 148,0-3 0,120-24 1,304-32 547,-273 37-533,-78 17-822,-124 8 50,0-2 0,0-2 0,78-16 0,-82 5-1610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3:34.343"/>
    </inkml:context>
    <inkml:brush xml:id="br0">
      <inkml:brushProperty name="width" value="0.05" units="cm"/>
      <inkml:brushProperty name="height" value="0.05" units="cm"/>
    </inkml:brush>
  </inkml:definitions>
  <inkml:trace contextRef="#ctx0" brushRef="#br0">348 1 4837,'-8'0'-1372,"-16"0"1308,1 1 1,-1 1 0,1 1 0,-1 1 0,-34 11 0,21-2 381,23-9 66,-1 0 0,2 2 0,-1 0 0,0 0 0,1 1-1,0 1 1,-18 14 0,62-25-528,-17-4 171,0 0 0,0 2-1,1 0 1,-1 0 0,1 2-1,1 0 1,-1 0 0,27 0 0,365-7-43,-23 29-92,-140-2 61,238-28 129,-203-1 87,791 6 316,-408 32-351,-189 5 226,44 1 17,82-52-345,722-9 560,-615 27-288,-27 21-304,-531-7-1,725 84-30,-252-21 153,-446-58-110,-13-5-40,0-8 0,193-18 0,319-68-188,-513 60 99,375-9 142,-167 17 9,792-26-2,-590 54-32,-277-8-933,-247-9 508,1-2 0,-1-2 0,0-1 0,49-18-1,-31 2-2440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5:59.996"/>
    </inkml:context>
    <inkml:brush xml:id="br0">
      <inkml:brushProperty name="width" value="0.05" units="cm"/>
      <inkml:brushProperty name="height" value="0.05" units="cm"/>
    </inkml:brush>
  </inkml:definitions>
  <inkml:trace contextRef="#ctx0" brushRef="#br0">0 237 4901,'0'0'5,"9"1"-384,0-1 352,-1 0 0,1 0 0,0-1 0,-1-1 1,1 1-1,-1-1 0,1-1 0,-1 1 0,12-7 0,83-45 135,-75 37-17,57-24 0,-63 34-58,0 1 0,0 1-1,0 1 1,1 1-1,-1 1 1,24 0 0,138 16 250,-28-2-154,285-16-52,137 4 11,1144 22-93,-366-89-44,-820 34 61,1029 12 52,-1081 33-58,285 2-34,1320-25-201,-1528 4 187,168 1 151,-2 35 16,-519-13-108,737 49-46,-1-72 233,-745-9-134,517-21-220,-667 38-1163,-19 2-1746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4.654"/>
    </inkml:context>
    <inkml:brush xml:id="br0">
      <inkml:brushProperty name="width" value="0.05" units="cm"/>
      <inkml:brushProperty name="height" value="0.05" units="cm"/>
    </inkml:brush>
  </inkml:definitions>
  <inkml:trace contextRef="#ctx0" brushRef="#br0">0 1 4004,'0'0'4196,"0"61"-3363,28-39-129,9 0-159,10-2-33,8 0-256,0 2-191,6-1-65,-12 3 64,3-1-321,-3 0-447,-14-3-610,-6-9-1889,-16-9-2498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6:01.685"/>
    </inkml:context>
    <inkml:brush xml:id="br0">
      <inkml:brushProperty name="width" value="0.05" units="cm"/>
      <inkml:brushProperty name="height" value="0.05" units="cm"/>
    </inkml:brush>
  </inkml:definitions>
  <inkml:trace contextRef="#ctx0" brushRef="#br0">1 25 3171,'0'0'512,"6"2"-266,43 8 199,65 6-1,-73-11-452,57 1-17,1-4 1,0-5-1,116-17 0,137-5 119,2933 30 610,-2870-16-657,-1 0 8,938 11-61,-1344 0 97,1 2 0,0-1 0,0 1 0,-1 0 1,1 1-1,-1 0 0,0 0 0,0 1 0,11 6 0,-8-4-85,0 0-1,0-1 1,1-1 0,11 3 0,42 4-2323,-44-10-1911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9:02.961"/>
    </inkml:context>
    <inkml:brush xml:id="br0">
      <inkml:brushProperty name="width" value="0.05" units="cm"/>
      <inkml:brushProperty name="height" value="0.05" units="cm"/>
    </inkml:brush>
  </inkml:definitions>
  <inkml:trace contextRef="#ctx0" brushRef="#br0">451 136 2755,'0'0'-1095,"-10"-1"1079,2 0-87,1 0 278,0 0 0,0 0 0,0 0-1,0 1 1,0 0 0,0 0-1,0 1 1,0 0 0,-12 3-1,22-1-98,1-1 0,-1 0 0,0 0 0,1 0 0,-1 0 0,1 0 0,-1-1 0,6 2 0,6 3-63,18 6-22,0 0 1,1-2-1,35 5 0,-57-13-1,1-1 1,-1 0 0,0-1-1,1-1 1,-1 0-1,0 0 1,0-2 0,0 1-1,0-1 1,0-1-1,0 0 1,15-9 0,84-56 304,-77 46-120,73-38 0,-97 56-156,1 0 0,0 1 0,0 0 1,1 1-1,-1 1 0,1 0 0,-1 0 0,1 1 1,0 1-1,0 0 0,17 2 0,-12 2-10,0 2 0,-1 0 1,1 1-1,-1 0 0,-1 1 0,1 1 0,24 20 0,40 20 57,-57-38-57,0-2 0,1 0 0,0-1 0,0-2 0,1 0 0,0-2 0,0 0 0,39-1 0,13-5 18,112-17 0,28-2 89,-157 22-122,1 2 1,-1 3 0,0 2-1,107 30 1,-51-11 67,151 14 1,122-9 59,-289-25-113,-10-1-18,-1-4-1,1-4 1,0-4-1,120-23 0,-127 11 7,35-9 25,2 5 1,211-11-1,-230 35-23,-58 1-3,0-3 1,0-1-1,68-11 0,-105 11-1,32-10-63,-37 11 66,0-1 0,0 1 0,1-1 0,-1 1 0,0-1 0,0 0 1,0 1-1,0-1 0,0 0 0,0 0 0,0 0 0,0 0 0,0 0 0,-1 0 0,1 0 1,0 0-1,0 0 0,-1 0 0,1 0 0,-1 0 0,1-1 0,-1 1 0,0 0 0,1 0 0,-1-2 1,0 2 7,0 1 1,-1-1-1,1 0 1,-1 0-1,1 1 0,0-1 1,-1 0-1,1 1 1,-1-1-1,0 0 1,1 1-1,-1-1 1,0 1-1,1-1 1,-1 1-1,0-1 1,1 1-1,-1 0 1,0-1-1,0 1 1,0 0-1,1-1 1,-1 1-1,0 0 1,0 0-1,0 0 1,1 0-1,-1 0 0,-1 0 1,-33-1 271,28 1-249,-28 2 5,-1 1-1,1 2 0,-48 12 1,56-12-23,0-1 0,0-1 0,0-1 0,-34-3 0,-111-16-75,2-1-82,-592 34 175,190 4 209,-1131 53-190,1602-64-22,-179 13 66,210-20-43,1-3 1,-70-10 0,90 1-33,2-2 1,-1-2-1,2-2 1,-68-33-1,59 24 43,-1 2 0,-67-17 0,92 36-132,31 4 64,0 0-1,0 0 0,0 0 1,0 0-1,-1 0 1,1 0-1,0 0 0,0 0 1,0 0-1,0 0 0,-1 0 1,1 1-1,0-1 0,0 0 1,0 0-1,0 0 0,0 0 1,-1 0-1,1 0 0,0 0 1,0 0-1,0 1 0,0-1 1,0 0-1,0 0 0,0 0 1,0 0-1,-1 0 0,1 1 1,0-1-1,0 0 0,0 0 1,0 0-1,0 0 0,0 1 1,0-1-1,0 0 1,0 0-1,0 0 0,0 0 1,0 1-1,0-1 0,0 0 1,0 0-1,0 0 0,0 0 1,0 1-1,0-1 0,1 0 1,-1 0-1,0 0 0,0 0 1,0 0-1,0 1 0,0-1 1,0 0-1,0 0 0,0 0 1,1 0-1,-1 0 0,0 0 1,5 4-152,-1 0 1,1 0-1,0-1 1,0 0-1,0 0 1,10 4 0,26 8-1141,49 14 0,-7-10-905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9:24.352"/>
    </inkml:context>
    <inkml:brush xml:id="br0">
      <inkml:brushProperty name="width" value="0.05" units="cm"/>
      <inkml:brushProperty name="height" value="0.05" units="cm"/>
    </inkml:brush>
  </inkml:definitions>
  <inkml:trace contextRef="#ctx0" brushRef="#br0">34 1 480,'-11'3'271,"10"-2"-176,-1-1 1,1 0-1,-1 1 0,1-1 1,-1 1-1,1-1 0,0 1 0,-1 0 1,1-1-1,0 1 0,0 0 1,-1 0-1,1 0 0,0 0 0,-1 1 1,3 0-38,0 0 0,0-1 1,0 0-1,0 1 0,0-1 1,0 0-1,1 1 0,-1-1 1,0 0-1,1 0 0,-1 0 1,1 0-1,-1 0 0,1-1 0,0 1 1,2 1-1,27 16 167,2-1 0,0-1 0,1-2-1,0-1 1,1-2 0,1-1 0,-1-2 0,70 6-1,220-5 113,-75-5-300,422 2-24,13-1 262,-20-11 231,-104-4-211,-452 12-267,704-19 83,291-52 152,-892 60-243,2 4-10,348 38 1,186 22-379,-318-66 313,3 0 233,-144 15 7,134-2-142,-2-31-74,-369 22 38,55-8 3,116-1 0,-209 18-140,1 0 0,-1 1 0,0 1 0,0 0 1,0 1-1,-1 0 0,0 1 0,23 14 0,-7-6-1152,5 3-1648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09:42.385"/>
    </inkml:context>
    <inkml:brush xml:id="br0">
      <inkml:brushProperty name="width" value="0.05" units="cm"/>
      <inkml:brushProperty name="height" value="0.05" units="cm"/>
    </inkml:brush>
  </inkml:definitions>
  <inkml:trace contextRef="#ctx0" brushRef="#br0">93 344 4292,'0'0'192,"-10"1"-170,-73 16 1419,141-43-1555,-51 21 99,1 1-1,0 0 1,0 1 0,0 0-1,1 0 1,-1 0 0,1 1 0,-1 0-1,18-1 1,282-23 1137,-232 15-1013,0 3 0,1 4 1,117 7-1,338 84-125,-488-79 11,1-2-1,0-3 1,74-2 0,133-31 517,-162 20-311,1 4 1,142 9-1,-141 1-48,1-4 0,131-16-1,-10-24-148,-102 17-4,1 5 1,120-4 0,22 20-43,204-9-237,-352 5 238,-1 5 0,0 4-1,158 26 1,-38 3 220,376 7 0,-50-11 24,67 1-129,-308-37-205,385-59 1,-503 45 52,0 10 1,0 7-1,239 25 1,-157-4 78,-224-17 10,-1-1-1,1-3 0,71-17 1,11-11 150,-44 8-11,1 4 1,0 4-1,113-6 1,-34 25-92,211 30-1,-380-32-58,397 23-10,-232-19 34,183 30 0,-108 4 101,451 13 1,-467-62-59,285-49 0,-60 4-30,617-57-497,-809 81 423,1 11 0,287 13-1,-240 44 72,-30-2 44,129-17-50,234 21 14,-557-28-45,547 42-90,-604-52 84,107-1 110,248 31-1,1 13 970,-218-27-1184,-157-16 80,75 4-483,-74-4 229,-1-1-1,1 1 1,0-1 0,-1 0 0,1-1 0,-1 1-1,1-1 1,-1 0 0,0-1 0,0 1 0,8-6-1,19-27-4761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2:30.827"/>
    </inkml:context>
    <inkml:brush xml:id="br0">
      <inkml:brushProperty name="width" value="0.05" units="cm"/>
      <inkml:brushProperty name="height" value="0.05" units="cm"/>
    </inkml:brush>
  </inkml:definitions>
  <inkml:trace contextRef="#ctx0" brushRef="#br0">1 1 1858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2:31.386"/>
    </inkml:context>
    <inkml:brush xml:id="br0">
      <inkml:brushProperty name="width" value="0.05" units="cm"/>
      <inkml:brushProperty name="height" value="0.05" units="cm"/>
    </inkml:brush>
  </inkml:definitions>
  <inkml:trace contextRef="#ctx0" brushRef="#br0">1 176 224,'9'-6'176,"1"1"-117,1-1 0,0 2 0,0-1-1,1 1 1,0 1 0,-1 0-1,14-1 1,9-5-23,-29 7 8,0 0 0,0 0 0,1 0 0,-1 1-1,1 0 1,-1 0 0,1 0 0,-1 1-1,1 0 1,9 1 0,12 20 741,-25-18-776,1 0 1,0-1-1,-1 1 0,1-1 1,1 1-1,-1-1 0,6 3 0,6-1 117,0-1-1,0 0 0,0-1 0,0-1 0,1 0 0,-1-1 0,26-4 0,-25 2 0,0 1 1,1 1 0,-1 0-1,1 1 1,-1 1-1,30 7 1,81 42-220,-99-38 91,0 0-1,1-2 1,1-1-1,0-1 1,1-2 0,49 6-1,-14-14 1,1-3-1,-1-2 1,116-27-1,85-10 168,-97 33-30,-83 8-33,1-5 0,-1-3 1,97-25-1,119-68 355,-171 55-106,-123 46-404,0 1 0,0 0 0,1 1 0,-1 0 0,0 1 0,0 0 0,1 0 0,-1 1 0,0 0 0,0 1 0,0 0 0,9 4 0,2 0-381,39 11-1113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2:37.538"/>
    </inkml:context>
    <inkml:brush xml:id="br0">
      <inkml:brushProperty name="width" value="0.05" units="cm"/>
      <inkml:brushProperty name="height" value="0.05" units="cm"/>
    </inkml:brush>
  </inkml:definitions>
  <inkml:trace contextRef="#ctx0" brushRef="#br0">0 351 2723,'0'0'-2125,"9"-5"2248,2 0-57,0 0 0,1 0 1,-1 1-1,1 1 0,0 0 1,23-2-1,8-3 166,-1-1 0,1-2 0,-2-3 0,51-22 0,64-20 55,1 19 671,260-28 0,24 42-594,-43 6-589,279-23 241,-505 41-459,1 7 0,179 33 0,-286-28-1297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2:46.833"/>
    </inkml:context>
    <inkml:brush xml:id="br0">
      <inkml:brushProperty name="width" value="0.05" units="cm"/>
      <inkml:brushProperty name="height" value="0.05" units="cm"/>
    </inkml:brush>
  </inkml:definitions>
  <inkml:trace contextRef="#ctx0" brushRef="#br0">1 0 801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2:47.469"/>
    </inkml:context>
    <inkml:brush xml:id="br0">
      <inkml:brushProperty name="width" value="0.05" units="cm"/>
      <inkml:brushProperty name="height" value="0.05" units="cm"/>
    </inkml:brush>
  </inkml:definitions>
  <inkml:trace contextRef="#ctx0" brushRef="#br0">26 330 448,'0'0'193,"-5"9"-135,-14 27-52,19-36-6,0 1 0,-1 0-1,1-1 1,0 1 0,0-1 0,0 1 0,-1-1 0,1 1 0,0-1 0,0 1 0,0 0 0,0-1 0,0 1 0,0-1-1,0 1 1,1-1 0,-1 1 0,0-1 0,0 1 0,0 0 0,0-1 0,1 1 0,-1-1 0,0 1 0,1-1 0,-1 1-1,0-1 1,1 0 0,-1 1 0,0-1 0,1 1 0,-1-1 0,1 0 0,-1 1 0,1-1 0,-1 0 0,1 0 0,-1 1-1,1-1 1,-1 0 0,1 0 0,-1 0 0,1 1 0,0-1 0,26 1-21,-23-1 14,12-2-7,1-1-1,-1 0 1,0-1 0,0-1 0,0-1 0,0 0 0,-1-1 0,0 0 0,20-14 0,36-16 16,-35 23 12,1 1 0,0 2 0,1 2 0,1 1 0,-1 2 0,1 1 0,74 2 0,-36 1-1,0-3 0,0-4-1,0-3 1,100-30 0,-106 21 19,1 4 0,1 3 0,0 3 0,98-2 0,279 50 48,-111-2 27,-124-32-139,347-39 0,-385 22 35,2 8-1,-1 7 1,206 29 0,212 25 61,2-57-144,-17-82 13,-31 2 43,207 65 19,-652 27-113,176 40 1,-195-32-102,11 1-219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14.497"/>
    </inkml:context>
    <inkml:brush xml:id="br0">
      <inkml:brushProperty name="width" value="0.05" units="cm"/>
      <inkml:brushProperty name="height" value="0.05" units="cm"/>
    </inkml:brush>
  </inkml:definitions>
  <inkml:trace contextRef="#ctx0" brushRef="#br0">2130 378 4965,'-96'-63'62,"-2"5"0,-205-88 0,243 123 112,-2 2 0,0 3 0,-1 3 0,0 3 0,-1 2 0,-111-2 0,147 14-280,-1 1 1,1 1 0,1 2 0,-1 0-1,1 2 1,0 1 0,1 1 0,-44 24-1,-9 11-178,-98 74 0,-70 78 245,213-165 85,1 2 0,1 1 0,2 1 1,-42 67-1,59-78-31,1 1-1,1-1 1,1 2 0,1-1 0,2 1 0,0 1 0,-3 37 0,0 197 9,10-219-23,1-2-25,1-1 0,2 0 1,1 0-1,3 0 0,1-1 1,2 0-1,2 0 0,26 55 0,-22-62-24,0-1-1,3-1 1,0-1-1,2-1 0,1 0 1,1-2-1,1-1 1,1-1-1,59 41 1,-28-30 36,2-3 1,1-2 0,2-3 0,0-3 0,2-2 0,0-3-1,114 18 1,0-14-22,296 1 1,-283-25-185,-1-9 0,247-45 1,-297 28 67,-2-7 1,-1-5-1,231-101 1,-313 115 302,-1-2 0,82-56 0,-122 73-66,0-1 1,0 0 0,-1-1-1,-1 0 1,0-1 0,-1-1-1,0 0 1,-1 0 0,-1-1-1,0 0 1,-1-1 0,0 0-1,8-28 1,-9 15 20,-1 0 0,-2 0 1,-1-1-1,-1 0 0,-2 1 1,-1-1-1,-1 0 0,-1 1 0,-2-1 1,-1 1-1,-1 0 0,-2 1 1,0 0-1,-2 0 0,-18-31 1,4 14-48,-2 2 1,-2 1-1,-2 2 1,-2 0-1,-1 3 1,-2 0-1,-2 3 1,-45-33-1,-75-44 422,-4 7-1,-4 7 0,-200-84 0,291 148-614,-2 4 1,-1 2 0,0 4-1,-2 4 1,-83-9-1,109 22-226,-1 3 0,1 2-1,-1 2 1,1 3 0,0 2-1,0 3 1,1 1 0,-84 30-1,-93 59-1409,-18 31-1121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5.195"/>
    </inkml:context>
    <inkml:brush xml:id="br0">
      <inkml:brushProperty name="width" value="0.05" units="cm"/>
      <inkml:brushProperty name="height" value="0.05" units="cm"/>
    </inkml:brush>
  </inkml:definitions>
  <inkml:trace contextRef="#ctx0" brushRef="#br0">161 3576 8872,'-29'10'426,"0"-1"-1,-51 8 0,62-16-474,13-6-59,9-3-130,5-4 219,-1 1-1,2 0 1,-1 0 0,1 1-1,22-17 1,0-1 66,226-208 23,346-329 9,-169 131-43,451-435 1935,54 61-1058,-371 392-2704,-501 367 838,12-11-1556,-17 7-1308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2.659"/>
    </inkml:context>
    <inkml:brush xml:id="br0">
      <inkml:brushProperty name="width" value="0.05" units="cm"/>
      <inkml:brushProperty name="height" value="0.05" units="cm"/>
    </inkml:brush>
  </inkml:definitions>
  <inkml:trace contextRef="#ctx0" brushRef="#br0">1 19 1345,'0'0'5184,"8"-2"-4453,9-3-677,-1 1 0,1 1 0,0 1-1,27-1 1,83 5-22,-88-1-34,364 18 23,117 2-37,163-25 775,1148 25 143,-1573-10-3107,-153-11-427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3.884"/>
    </inkml:context>
    <inkml:brush xml:id="br0">
      <inkml:brushProperty name="width" value="0.05" units="cm"/>
      <inkml:brushProperty name="height" value="0.05" units="cm"/>
    </inkml:brush>
  </inkml:definitions>
  <inkml:trace contextRef="#ctx0" brushRef="#br0">255 102 4837,'0'0'646,"5"-9"875,-1 1-999,1 1 101,-1 1 1,-1-1-1,1-1 1,-1 1-1,0 0 1,0-1 0,-1 0-1,2-13 1,-4 20-592,-1 1 1,1-1-1,-1 1 1,1 0-1,-1-1 1,1 1-1,-1-1 1,0 1-1,1 0 1,-1-1-1,1 1 1,-1 0-1,0 0 1,1 0-1,-1-1 1,0 1-1,1 0 1,-1 0-1,0 0 1,1 0-1,-1 0 1,1 0-1,-1 0 1,0 0-1,1 1 1,-1-1-1,0 0 1,1 0-1,-1 0 1,-1 1-1,-22 6-62,4 4 22,0 2 1,1 0-1,1 1 0,0 0 1,1 2-1,1 0 1,0 1-1,1 1 1,1 0-1,1 1 0,-13 23 1,18-27 1,2 0 1,-1-1-1,-3 18 0,8-27 2,1 1-1,-1 0 0,1 0 0,1 0 1,-1 1-1,1-1 0,0 0 0,0 0 1,1 0-1,1 11 0,-1-15-8,0 0 1,1 0-1,-1 0 0,0 0 1,1 0-1,-1 0 0,1-1 0,0 1 1,-1 0-1,1-1 0,0 1 1,0-1-1,0 0 0,0 0 0,0 0 1,0 0-1,0 0 0,1 0 1,-1 0-1,0-1 0,0 1 0,1-1 1,-1 1-1,0-1 0,1 0 1,-1 0-1,0 0 0,5-1 0,3 0 13,-1 0 1,0-1-1,0 0 0,0 0 0,0-1 0,10-4 0,5-6 101,0 0 0,-1-2 0,0 0 0,-1-2 0,-1 0 0,-1-2 0,0 0 0,-2-1 0,0-1 0,-1 0 0,20-36 0,-22 20 480,-15 21-359,0 16-226,-1 0 1,1-1 0,-1 1 0,1 0-1,0 0 1,-1 0 0,1-1 0,-1 1-1,1 0 1,-1 0 0,1 0 0,-1 0 0,1 0-1,-1 0 1,1 0 0,-1 0 0,1 0-1,-1 0 1,1 0 0,-1 0 0,1 0-1,-1 0 1,1 0 0,-1 1 0,1-1-1,-1 0 1,1 0 0,-1 1 0,1-1-1,0 0 1,-1 1 0,-4 2-11,0 1 0,0 0 0,1-1 0,0 2 0,0-1 0,0 0 0,0 1 0,1 0 0,-1 0 0,1 0 0,1 0 1,-1 0-1,1 1 0,-2 5 0,-1 3 38,0 0 1,2 0 0,-1 0 0,-1 23 0,5-34-53,-1 0 0,1 0 0,0-1 0,0 1 0,0 0 0,0 0 1,1-1-1,-1 1 0,1 0 0,0-1 0,0 1 0,-1-1 0,2 1 1,-1-1-1,0 1 0,0-1 0,1 0 0,-1 1 0,1-1 0,0 0 1,0 0-1,0 0 0,2 2 0,0-3-202,0 1 0,0 0-1,0-1 1,0 1 0,0-1 0,0 0 0,1-1 0,-1 1-1,0-1 1,0 0 0,1 0 0,-1 0 0,0 0 0,8-2-1,-3 0-533,0 0-1,-1 0 1,1-1 0,11-5-1,40-26-4584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4.311"/>
    </inkml:context>
    <inkml:brush xml:id="br0">
      <inkml:brushProperty name="width" value="0.05" units="cm"/>
      <inkml:brushProperty name="height" value="0.05" units="cm"/>
    </inkml:brush>
  </inkml:definitions>
  <inkml:trace contextRef="#ctx0" brushRef="#br0">147 69 3683,'-3'-11'1196,"2"9"-1125,-15-38 1479,15 39-1467,0 0 0,0 0 0,1 0 0,-1 0 0,0 0 0,0 0 0,0 0 0,0 0 0,0 0 0,0 1 0,0-1 0,0 0 0,-1 1 0,1-1 0,0 1 0,0-1 0,-1 1 0,1-1 0,0 1 0,0 0 0,-1 0 0,1 0 0,0-1 0,-1 1 0,1 1 0,0-1 1,-1 0-1,1 0 0,0 0 0,-1 1 0,1-1 0,0 0 0,0 1 0,0 0 0,-1-1 0,-1 2 0,-3 2 42,1 1 1,0 0-1,0 0 0,0 0 1,0 0-1,1 1 1,0-1-1,0 1 1,1 0-1,-1 0 0,1 1 1,0-1-1,-3 13 1,1-3-54,1 1 1,0-1 0,1 1-1,-1 29 1,5-31-55,0 0 0,1-1 1,0 1-1,1-1 0,1 1 0,0-1 0,1 0 1,1 0-1,12 22 0,-12-23 3,-2-5 19,-1-1 0,1 1-1,-2 0 1,1 0 0,-1 0 0,0 0-1,-1 0 1,0 0 0,0 1 0,-1-1 0,0 0-1,0 1 1,-1-1 0,0 0 0,0 1 0,-1-1-1,0 0 1,-1 0 0,0 0 0,0-1 0,-8 14-1,24-76 287,15-30-315,-20 58 23,0 1 0,23-46-1,-28 71-27,1 0-1,-1 0 1,0 0 0,1 0-1,0 0 1,-1 1-1,1-1 1,-1 1-1,1 0 1,4 1 0,5-2-9,69-11-558,-81 12 54,-35 0-4660,22-1 1595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4.682"/>
    </inkml:context>
    <inkml:brush xml:id="br0">
      <inkml:brushProperty name="width" value="0.05" units="cm"/>
      <inkml:brushProperty name="height" value="0.05" units="cm"/>
    </inkml:brush>
  </inkml:definitions>
  <inkml:trace contextRef="#ctx0" brushRef="#br0">0 1 2146,'0'0'13234,"11"2"-12225,28 9-292,40 15 0,-27-1-4431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5.478"/>
    </inkml:context>
    <inkml:brush xml:id="br0">
      <inkml:brushProperty name="width" value="0.05" units="cm"/>
      <inkml:brushProperty name="height" value="0.05" units="cm"/>
    </inkml:brush>
  </inkml:definitions>
  <inkml:trace contextRef="#ctx0" brushRef="#br0">59 0 5637,'0'0'3161,"-8"13"-2579,3-5-489,0 0 0,0-1-1,0 2 1,1-1 0,0 0-1,1 1 1,0 0-1,0-1 1,1 1 0,-2 15-1,3-16-15,-3 25 347,2-1 0,1 0 0,2 1 0,0-1 0,12 56 0,-12-84-302,1 0 0,-1 0 0,1 0 0,0 0 0,0 0 0,1-1 0,-1 1 0,1-1 0,4 5 0,-7-7-69,1-1-1,-1 0 1,0 1 0,0-1 0,1 0 0,-1 0-1,0 1 1,1-1 0,-1 0 0,0 0-1,1 0 1,-1 0 0,0 1 0,1-1-1,-1 0 1,1 0 0,-1 0 0,0 0 0,1 0-1,-1 0 1,0 0 0,1 0 0,-1 0-1,1 0 1,-1 0 0,0 0 0,1 0-1,-1-1 1,0 1 0,1 0 0,-1 0 0,0 0-1,1 0 1,-1-1 0,1 1 0,0-2 62,0 0 0,0 1 0,-1-1 1,1 0-1,-1 0 0,1 0 0,-1 0 1,0 0-1,1 0 0,-1 1 0,0-1 1,0-4-1,0-20 188,1 11-224,-1 1 0,0 0 0,-1-1-1,-1 1 1,0 0 0,-1 0 0,-8-27 0,12 44-146,-1 0-1,1 0 1,-1 0-1,0 0 1,0 0 0,0 0-1,0 1 1,-1 4-1,2 26-3,0-30 52,0-1 0,0 0 0,1 1 0,-1-1 0,1 0 0,0 0 0,0 0-1,0 0 1,1 0 0,-1-1 0,0 1 0,1-1 0,0 1 0,0-1 0,0 0 0,0 0 0,0 0 0,4 1-1,-2 0-5,1-1-1,0-1 0,0 1 0,1-1 1,-1 0-1,0 0 0,0-1 0,1 0 0,11-1 1,-8 0 23,-1 0 0,0-1 0,0 0 0,0-1 1,0 0-1,0 0 0,0-1 0,-1 0 0,1-1 1,-1 0-1,0 0 0,-1 0 0,14-13 0,-18 13 24,1 1 0,-1-1-1,0 0 1,0 0 0,-1 0 0,0 0-1,0 0 1,0-1 0,0 1-1,-1 0 1,0-1 0,0 1 0,0-1-1,-1-11 1,0 17-25,0-1 0,0 1 0,1-1 0,-1 1 1,0-1-1,0 1 0,-1-1 0,1 1 0,0-1 0,0 1 0,0-1 0,0 1 1,0-1-1,0 1 0,-1 0 0,1-1 0,0 1 0,0-1 0,-1 1 1,1 0-1,0-1 0,0 1 0,-1 0 0,1-1 0,-1 1 0,1 0 0,0-1 1,-1 1-1,1 0 0,-1 0 0,1-1 0,0 1 0,-1 0 0,1 0 0,-1 0 1,1 0-1,-1 0 0,1 0 0,-1-1 0,1 1 0,-1 0 0,1 0 0,-1 1 1,1-1-1,0 0 0,-1 0 0,0 0 0,0 1-11,-1-1 0,1 1-1,-1-1 1,1 1 0,-1 0-1,1 0 1,0-1 0,-1 1-1,1 0 1,0 0 0,0 1 0,0-1-1,0 0 1,-2 2 0,-1 5 70,0-1 0,1 1 1,0 0-1,0 0 1,-3 16-1,5-22-51,1-1 1,-1 1-1,1 0 0,0-1 1,-1 1-1,1-1 0,0 1 0,0 0 1,0-1-1,0 1 0,0 0 0,0-1 1,1 1-1,-1 0 0,1-1 1,-1 1-1,1-1 0,-1 1 0,1-1 1,0 1-1,0-1 0,-1 1 1,1-1-1,0 0 0,1 1 0,-1-1 1,0 0-1,0 0 0,0 0 0,1 0 1,-1 0-1,0 0 0,1 0 1,-1 0-1,3 0 0,6 0 57,0 0 0,0-1 1,0 0-1,0-1 0,0 0 0,0-1 0,0 0 1,0 0-1,-1-1 0,1 0 0,-1-1 0,0 0 0,0 0 1,0-1-1,9-7 0,-5 4-24,-1-1 0,0 0 1,0-1-1,-1 0 0,-1-1 0,0 0 1,0-1-1,-1 0 0,11-19 0,-21 52-573,-7 48 666,7-63-107,1-1 0,-1 0 0,2 1 0,-1-1 0,0 1-1,1-1 1,0 0 0,1 1 0,2 7 0,-1-10 1,0-1 0,0 1 0,0-1 0,0 1 0,0-1 1,1 0-1,-1 0 0,1-1 0,0 1 0,-1-1 0,1 1 0,0-1 0,0 0 0,0-1 0,0 1 1,0-1-1,0 0 0,0 0 0,0 0 0,0 0 0,0 0 0,6-3 0,-4 3-183,-1-1 0,0-1-1,0 1 1,0-1 0,0 0 0,-1 0-1,1 0 1,5-4 0,-8 5-157,-1 0 0,1-1 0,0 1-1,-1 0 1,1-1 0,-1 1 0,1-1 0,-1 0 0,0 1 0,0-1 0,0 0 0,0 0 0,0 0 0,0 0 0,0 0 0,-1 0 0,1 0 0,-1 0 0,1-3 0,-1-13-4164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5.929"/>
    </inkml:context>
    <inkml:brush xml:id="br0">
      <inkml:brushProperty name="width" value="0.05" units="cm"/>
      <inkml:brushProperty name="height" value="0.05" units="cm"/>
    </inkml:brush>
  </inkml:definitions>
  <inkml:trace contextRef="#ctx0" brushRef="#br0">53 210 5381,'0'0'8531,"6"-8"-7917,3-5-345,41-63 1040,-46 69-1238,0-1 0,0 1 1,-1-1-1,0 0 0,0 0 0,-1-1 0,0 1 1,-1 0-1,1-10 0,-2 17-72,0 0 0,1 0 0,-1 0 1,-1 0-1,1 1 0,0-1 0,0 0 0,0 0 0,0 0 1,-1 0-1,1 0 0,0 1 0,-1-1 0,1 0 0,-1 0 1,1 0-1,-1 1 0,1-1 0,-1 0 0,1 1 0,-1-1 1,0 0-1,1 1 0,-1-1 0,0 1 0,0-1 0,1 1 1,-1 0-1,0-1 0,0 1 0,0 0 0,1-1 0,-1 1 1,0 0-1,0 0 0,0 0 0,0 0 0,0-1 0,0 2 1,0-1-1,1 0 0,-1 0 0,0 0 0,0 0 0,0 0 1,0 1-1,-1-1 0,-1 1-10,-1 1 0,0-1 0,1 0 0,-1 1 0,0 0 0,1 0 0,0 0 1,-1 0-1,1 1 0,-3 2 0,-2 4 17,0 1 0,1 0 0,0 1 0,0 0 0,1 0 0,0 0 0,1 1-1,1 0 1,0 0 0,0 0 0,1 0 0,1 0 0,0 1 0,1-1 0,0 1 0,1 15 0,0-26-6,1 0 0,-1 0 1,1 1-1,-1-1 0,1 0 0,0 0 0,0 0 0,0 0 0,0 0 0,1 0 0,-1 0 1,0 0-1,1 0 0,0 0 0,-1-1 0,1 1 0,0-1 0,0 1 0,2 1 1,0-1 7,1 0 1,0 0 0,0 0 0,0 0-1,0-1 1,0 0 0,0 0 0,8 1 0,-1-2-172,-1 0 1,1 0 0,0-1-1,0 0 1,-1-1 0,1-1-1,14-4 1,-15 2-375,-1 0-1,0 0 1,0 0-1,-1-1 1,1-1 0,-1 0-1,-1 0 1,15-15-1,-15 13-655,0-1-1,-1 0 0,0-1 1,9-18-1,6-22-3541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6.290"/>
    </inkml:context>
    <inkml:brush xml:id="br0">
      <inkml:brushProperty name="width" value="0.05" units="cm"/>
      <inkml:brushProperty name="height" value="0.05" units="cm"/>
    </inkml:brush>
  </inkml:definitions>
  <inkml:trace contextRef="#ctx0" brushRef="#br0">75 0 4740,'0'0'1303,"-7"9"523,-3 5-1240,1 1 0,0 0 0,1 0 0,-10 28 0,16-38-511,0 1 1,0 0 0,0 1-1,0-1 1,1 0 0,0 0-1,0 1 1,1-1-1,0 1 1,0-1 0,0 0-1,1 1 1,0-1-1,0 0 1,1 1 0,0-1-1,0 0 1,4 8 0,-5-12-69,0 0 0,0 0 1,0 0-1,1 0 1,-1 0-1,0-1 0,1 1 1,0 0-1,-1-1 0,1 1 1,0-1-1,0 0 1,0 0-1,0 1 0,0-1 1,0 0-1,0-1 1,1 1-1,-1 0 0,0-1 1,0 1-1,1-1 1,-1 1-1,0-1 0,1 0 1,-1 0-1,0 0 0,1-1 1,-1 1-1,0 0 1,0-1-1,1 0 0,-1 1 1,0-1-1,0 0 1,0 0-1,0 0 0,0 0 1,0-1-1,0 1 1,0-1-1,0 1 0,-1-1 1,4-2-1,4-6 14,0 1 0,-1-2 0,0 1 1,0-1-1,-1 0 0,8-17 0,-5 4 1,13-45-1,-7 17 256,-26 79 341,-17 58 524,25-79-1085,1 1 0,0-1 0,1 1 0,-1-1 1,1 1-1,1 0 0,-1-1 0,1 1 0,0-1 0,1 0 0,3 10 0,-3-12-42,0-1 0,1 1 0,-1-1-1,1 0 1,0 1 0,0-2 0,0 1-1,0 0 1,1 0 0,-1-1 0,1 0-1,-1 0 1,5 2 0,-5-2 2,-1-1 1,1 0-1,-1 0 0,1 0 1,0 0-1,0 0 0,-1-1 1,1 1-1,0-1 0,0 1 1,0-1-1,-1 0 1,1 0-1,0-1 0,0 1 1,0 0-1,-1-1 0,1 0 1,0 0-1,4-1 1,-2-7-865,-5 1-3760,0 7 3270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6.859"/>
    </inkml:context>
    <inkml:brush xml:id="br0">
      <inkml:brushProperty name="width" value="0.05" units="cm"/>
      <inkml:brushProperty name="height" value="0.05" units="cm"/>
    </inkml:brush>
  </inkml:definitions>
  <inkml:trace contextRef="#ctx0" brushRef="#br0">135 1 8808,'0'0'5723,"-10"3"-5205,4-1-467,0 0-1,0 1 1,1 0 0,-1 0-1,1 0 1,0 1 0,0 0 0,0 0-1,0 0 1,1 0 0,-1 1-1,1 0 1,0 0 0,1 0 0,-1 0-1,1 1 1,-5 10 0,2-3 34,1 0-1,0 0 1,0 0 0,1 1 0,1-1 0,0 1 0,1 0-1,0 21 1,2-33-69,0 0-1,0 0 1,0-1-1,0 1 1,1 0-1,-1 0 1,1-1-1,-1 1 0,1 0 1,0-1-1,0 1 1,0 0-1,-1-1 1,1 1-1,1-1 1,-1 0-1,0 1 1,0-1-1,0 0 1,1 0-1,-1 1 1,3 0-1,0 0 62,0 0 0,0 0 0,0-1 0,1 1-1,-1-1 1,0 0 0,1 0 0,8 0 0,0 0 125,0-2-1,0 1 1,0-2 0,0 1 0,23-8-1,-17 3-267,0 0-1,-1-2 1,26-14-1,-2-12-2476,-38 30 1750,-1 0 0,1-1 1,-1 1-1,0-1 1,-1 0-1,1 1 1,2-9-1,3-16-5741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7.232"/>
    </inkml:context>
    <inkml:brush xml:id="br0">
      <inkml:brushProperty name="width" value="0.05" units="cm"/>
      <inkml:brushProperty name="height" value="0.05" units="cm"/>
    </inkml:brush>
  </inkml:definitions>
  <inkml:trace contextRef="#ctx0" brushRef="#br0">24 1 8264,'0'0'2947,"-18"52"-321,12-26-160,6-3-736,0-2-1089,0 0-513,13-2-160,5-2 0,4 1-513,2 3-576,-2 5-320,-5 3 128,-8 5 448,-4 3-64,-5 0-224,0-4-577,-2-9-1537,-1-12-737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7.562"/>
    </inkml:context>
    <inkml:brush xml:id="br0">
      <inkml:brushProperty name="width" value="0.05" units="cm"/>
      <inkml:brushProperty name="height" value="0.05" units="cm"/>
    </inkml:brush>
  </inkml:definitions>
  <inkml:trace contextRef="#ctx0" brushRef="#br0">35 1 4933,'0'0'2690,"-22"52"-864,13-22-801,5-3-224,4 1-193,0-1-287,2-7-482,16-2 1,1-5 320,6-5-96,-1-8-448,-4 0-417,2-15-288,0-11-1217,-3-10-1153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5.740"/>
    </inkml:context>
    <inkml:brush xml:id="br0">
      <inkml:brushProperty name="width" value="0.05" units="cm"/>
      <inkml:brushProperty name="height" value="0.05" units="cm"/>
    </inkml:brush>
  </inkml:definitions>
  <inkml:trace contextRef="#ctx0" brushRef="#br0">0 1 8040,'0'0'-96,"8"8"-230,29 38 252,-1 2 1,49 89 0,-11-17 79,79 95 278,9-7-1,224 222 1,416 337 822,-603-583-1039,1124 1062 883,-965-910-1233,-111-106-3635,-165-154 143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7.893"/>
    </inkml:context>
    <inkml:brush xml:id="br0">
      <inkml:brushProperty name="width" value="0.05" units="cm"/>
      <inkml:brushProperty name="height" value="0.05" units="cm"/>
    </inkml:brush>
  </inkml:definitions>
  <inkml:trace contextRef="#ctx0" brushRef="#br0">103 251 4933,'2'-8'3400,"5"-27"-602,-6 35-2700,-1 0 1,0-1 0,0 1 0,0 0 0,0-1-1,0 1 1,1 0 0,-1-1 0,0 1 0,0 0 0,0-1-1,0 1 1,0 0 0,0-1 0,0 1 0,0 0 0,0-1-1,0 1 1,0 0 0,-1-1 0,1 1 0,0 0-1,0-1 1,0 1 0,0 0 0,0-1 0,-1 1 0,1 0-1,0 0 1,0-1 0,-1 1 0,1 0 0,0 0 0,0-1-1,-1 1 1,1 0 0,-13 5 921,-11 17-572,-24 37 512,45-55-936,0 1 0,0 0 1,0 0-1,1 1 1,0-1-1,0 1 1,0-1-1,1 1 0,0-1 1,-1 12-1,2-15-21,0-1 0,0 0 0,0 0 0,1 0 0,-1 0-1,0 0 1,1 0 0,-1 0 0,1 0 0,-1 0 0,1-1 0,0 1 0,-1 0-1,1 0 1,0 0 0,-1 0 0,1-1 0,0 1 0,0 0 0,0-1 0,0 1-1,0-1 1,0 1 0,0-1 0,0 1 0,0-1 0,0 0 0,0 0 0,0 1-1,0-1 1,0 0 0,2 0 0,44 1-39,-31-1-12,94-7-684,-74 4 83,1 1-1,0 1 0,41 6 0,-76-5 618,0 0 0,0 0 0,0 0 1,-1 1-1,1-1 0,0 1 0,0-1 1,-1 1-1,1 0 0,0 0 0,-1-1 1,1 1-1,-1 0 0,1 0 0,-1 1 1,1-1-1,-1 0 0,0 0 0,1 1 0,0 1 1,-1-2 39,-1 1 1,0-1-1,1 1 0,-1-1 1,0 0-1,0 1 0,0-1 1,0 1-1,0-1 1,-1 0-1,1 1 0,0-1 1,-1 0-1,1 1 1,-1-1-1,1 0 0,-1 1 1,1-1-1,-1 0 1,-1 2-1,-3 3 272,0 1 0,0-1 1,-1 0-1,0 0 0,0-1 0,0 0 1,-9 6-1,-4 0 538,0-1 0,0 0 0,-38 12 0,47-19-975,0 0 1,0-1 0,0 0 0,0-1 0,0 0-1,0 0 1,-1-1 0,1-1 0,0 1-1,-15-4 1,-4-11-3058,0-9-1174</inkml:trace>
  <inkml:trace contextRef="#ctx0" brushRef="#br0" timeOffset="1">52 186 9769,'0'0'4452,"81"-49"-1729,-39 30-801,11-2-705,7 3-801,-1 5-287,2 0-65,1 2-673,0-1-1697,-3-1-2050,0-4-3235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8.238"/>
    </inkml:context>
    <inkml:brush xml:id="br0">
      <inkml:brushProperty name="width" value="0.05" units="cm"/>
      <inkml:brushProperty name="height" value="0.05" units="cm"/>
    </inkml:brush>
  </inkml:definitions>
  <inkml:trace contextRef="#ctx0" brushRef="#br0">201 1 8936,'0'0'3236,"-64"53"-1667,32-28-736,9 4-353,2 3-95,1 1-225,6-2-160,4 0 0,3-5-160,2 0-385,1-6-352,4-6-864,0-6-930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8.632"/>
    </inkml:context>
    <inkml:brush xml:id="br0">
      <inkml:brushProperty name="width" value="0.05" units="cm"/>
      <inkml:brushProperty name="height" value="0.05" units="cm"/>
    </inkml:brush>
  </inkml:definitions>
  <inkml:trace contextRef="#ctx0" brushRef="#br0">255 19 7303,'-9'-1'288,"0"0"-1,-1 0 1,1 1 0,0 0-1,-1 1 1,1 0 0,0 0-1,-1 1 1,1 0 0,0 1-1,0-1 1,1 2 0,-1 0-1,0 0 1,1 0 0,0 1-1,-9 7 1,8-5-57,0 1-1,1 0 1,1 0 0,-1 0-1,1 1 1,0 0-1,1 1 1,-6 11 0,11-19-212,-1 0 0,1 0 0,0 1 1,0-1-1,0 0 0,1 1 0,-1-1 0,0 1 1,1-1-1,0 1 0,-1-1 0,1 1 1,0-1-1,0 1 0,0-1 0,1 1 0,-1 0 1,1-1-1,-1 0 0,1 1 0,0-1 0,0 1 1,0-1-1,0 0 0,0 0 0,1 1 1,-1-1-1,1 0 0,-1 0 0,1-1 0,0 1 1,0 0-1,0 0 0,0-1 0,0 1 1,0-1-1,0 0 0,0 0 0,1 1 0,-1-1 1,5 1-1,6 2 5,0 0 0,1-1 0,0 0 1,0-1-1,0-1 0,0 0 0,0 0 0,0-2 0,0 0 1,0 0-1,0-2 0,0 0 0,14-4 0,-21 5 59,0-1-1,0 1 0,0-1 1,-1 0-1,1-1 1,-1 1-1,0-1 0,0-1 1,0 1-1,-1-1 0,1 0 1,-1 0-1,0-1 0,-1 1 1,1-1-1,-1 0 1,0 0-1,-1-1 0,0 1 1,0-1-1,0 1 0,0-1 1,-1 0-1,-1 0 1,1-1-1,0-10 0,-1 15-66,-1 1-1,0-1 1,-1 0-1,1 1 1,0-1-1,-1 0 1,0 1-1,1-1 0,-1 0 1,0 1-1,0-1 1,0 1-1,-1 0 1,1-1-1,-1 1 1,1 0-1,-1 0 1,0 0-1,-3-3 0,1 1-10,-1 1-1,0 0 0,0 0 1,0 0-1,0 1 0,0 0 1,0 0-1,-11-3 0,-8 1-138,1 1-1,0 0 0,-35 2 0,53 1 91,0 0-10,-13 0-85,-1 1-1,0 0 1,-24 5 0,40-5 113,0-1 0,0 1 0,0 0 0,0-1 0,0 1 1,0 1-1,0-1 0,0 0 0,0 1 0,0-1 1,1 1-1,-1 0 0,1 0 0,-1 0 0,1 0 1,0 1-1,0-1 0,0 1 0,0-1 0,0 1 0,0 0 1,1-1-1,-1 1 0,1 0 0,0 0 0,0 0 1,-1 4-1,2-5-74,0-1 0,0 0 0,0 1 0,0-1 0,0 0-1,1 1 1,-1-1 0,0 0 0,1 0 0,-1 1 0,1-1 0,-1 0 0,1 0 0,0 0 0,-1 0 0,1 1 0,0-1 0,0 0 0,0-1 0,0 1 0,0 0-1,0 0 1,2 1 0,30 14-3135,-30-15 2936,35 12-4132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8.973"/>
    </inkml:context>
    <inkml:brush xml:id="br0">
      <inkml:brushProperty name="width" value="0.05" units="cm"/>
      <inkml:brushProperty name="height" value="0.05" units="cm"/>
    </inkml:brush>
  </inkml:definitions>
  <inkml:trace contextRef="#ctx0" brushRef="#br0">228 77 4708,'-9'7'2648,"-19"12"-924,11-9-654,0 2 1,1 0-1,0 1 1,1 0-1,-16 19 1,30-31-1015,0 0 0,0 0 0,0 0 0,1 1 0,-1-1 0,0 0 0,1 0 0,-1 1 0,1-1 0,-1 0 0,1 1 0,0-1 0,-1 0 0,1 1 0,0-1 0,0 1 1,0-1-1,0 0 0,0 1 0,0-1 0,1 2 0,-1-2-29,1 0 0,0 0 0,0 0 0,-1 0 0,1 0 0,0-1 0,0 1 1,0 0-1,0 0 0,0-1 0,0 1 0,0-1 0,0 1 0,0-1 0,1 1 0,-1-1 0,0 0 1,0 1-1,2-1 0,8 1 112,0 0 1,0-1 0,1 0 0,12-2-1,-16 1 137,10-1-146,0 0 0,0-2 0,-1 0 0,0 0 0,0-2 0,0 0 0,-1-1 0,0-1 0,0-1 0,0 0 0,-1 0 0,-1-2 0,26-23 0,-37 32-117,-1-1-1,0 1 1,0 0-1,0-1 1,-1 1-1,1-1 1,-1 0-1,1 1 0,-1-1 1,0 0-1,0 0 1,0 0-1,0 0 1,-1 0-1,1 0 1,-1 0-1,0 0 1,1 0-1,-1 0 1,-1 0-1,1 0 1,-2-6-1,1 6-17,0 0 1,-1 1-1,0-1 1,0 0-1,0 1 1,0-1-1,0 1 1,0 0-1,-1 0 1,1 0-1,-1 0 1,0 0-1,1 0 0,-1 1 1,0-1-1,0 1 1,0 0-1,0 0 1,0 0-1,0 0 1,-5-1-1,-8-1-171,0 1 0,0 0 0,0 1 0,-1 0-1,1 2 1,0 0 0,0 0 0,0 2 0,-19 4 0,10 1-1040,1 1 1,0 1-1,0 1 1,1 1 0,-23 16-1,5-2-3295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39.349"/>
    </inkml:context>
    <inkml:brush xml:id="br0">
      <inkml:brushProperty name="width" value="0.05" units="cm"/>
      <inkml:brushProperty name="height" value="0.05" units="cm"/>
    </inkml:brush>
  </inkml:definitions>
  <inkml:trace contextRef="#ctx0" brushRef="#br0">1 1070 10410,'0'0'2680,"13"-5"-1970,884-252 772,-154 45-1,-507 142-847,785-221 1839,16 90-3242,-862 179-4954,-126 10 865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49.091"/>
    </inkml:context>
    <inkml:brush xml:id="br0">
      <inkml:brushProperty name="width" value="0.05" units="cm"/>
      <inkml:brushProperty name="height" value="0.05" units="cm"/>
    </inkml:brush>
  </inkml:definitions>
  <inkml:trace contextRef="#ctx0" brushRef="#br0">71 229 5605,'-8'9'1164,"0"-3"-743,2-2-177,0 1 0,1-1 1,0 1-1,0 0 0,0 0 0,1 0 0,0 1 0,0-1 1,0 1-1,-3 7 0,8-13-236,-1 1 0,1-1-1,0 1 1,-1-1 0,1 1 0,0-1 0,-1 1 0,1-1-1,0 1 1,0-1 0,-1 0 0,1 1 0,0-1 0,0 0-1,0 0 1,0 0 0,-1 0 0,1 0 0,0 0-1,0 0 1,0 0 0,0 0 0,-1 0 0,1 0 0,0 0-1,0-1 1,0 1 0,-1 0 0,1-1 0,0 1 0,1-1-1,31-7 85,-2-4-59,1 1 1,0 1-1,1 2 1,0 1-1,1 2 1,62-2 0,184 21-429,-7 1 774,242-24-81,292 9 172,872 2 53,-237-7-470,10 0-15,1029-146 475,-2251 129-779,574-48 944,0 59-3332,-689 16-1158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53.437"/>
    </inkml:context>
    <inkml:brush xml:id="br0">
      <inkml:brushProperty name="width" value="0.05" units="cm"/>
      <inkml:brushProperty name="height" value="0.05" units="cm"/>
    </inkml:brush>
  </inkml:definitions>
  <inkml:trace contextRef="#ctx0" brushRef="#br0">1 131 3908,'12'1'2066,"131"11"-1401,158-7 1,158-28 758,-47 1-1120,1389-48-278,335 67 780,0 41 433,-932-24-732,2629-2 512,-2929-16-1088,-849 4 21,101 1-372,-1-7 0,165-27 0,-303 30-263,0 0 0,0-1-1,0-1 1,25-11 0,-11-6-2670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3:54.373"/>
    </inkml:context>
    <inkml:brush xml:id="br0">
      <inkml:brushProperty name="width" value="0.05" units="cm"/>
      <inkml:brushProperty name="height" value="0.05" units="cm"/>
    </inkml:brush>
  </inkml:definitions>
  <inkml:trace contextRef="#ctx0" brushRef="#br0">1 94 9321,'4'2'87,"1"-1"1,-1 0-1,1 0 1,-1 0-1,1-1 1,0 1-1,8-1 0,-7 0 9,469 1-639,3-34-34,-244 14 854,699-30 418,1 71-445,976 65-53,939-114 1074,-887-13-1453,-1649 27-3725,-171 0-1160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4:57.515"/>
    </inkml:context>
    <inkml:brush xml:id="br0">
      <inkml:brushProperty name="width" value="0.05" units="cm"/>
      <inkml:brushProperty name="height" value="0.05" units="cm"/>
    </inkml:brush>
  </inkml:definitions>
  <inkml:trace contextRef="#ctx0" brushRef="#br0">16910 461 2274,'-9'-5'-688,"-23"-11"841,0 2 0,0 1 1,-1 1-1,-1 2 1,0 1-1,-1 2 1,-67-6-1,-208 17-764,172 2 1015,-171-17 1,-524-41 2002,295 25-1873,-131-15-260,-292-21-99,53 40-172,240 14 63,-34-29-55,-412-10 10,-1239 2 1,1872 34-12,-1051 48 252,890 8-201,-434 36-45,7 53-67,830-94 21,-517 100 276,589-100-147,1 9 0,-227 97 0,152-24-69,203-97-37,1 1-1,1 2 1,-63 60-1,90-77 1,0 0 1,1 0-1,1 0 0,-1 1 1,2 0-1,0 1 1,0 0-1,1 0 0,0 0 1,-4 22-1,3-4-65,2 1-1,1 0 0,2 40 1,1-59 43,1 0 1,1 0-1,0 0 0,0 0 1,1 0-1,0 0 0,1-1 1,1 1-1,0-1 0,0 0 0,8 11 1,-2-6-17,1 0-1,1 0 1,0-1 0,2-1 0,-1-1-1,19 14 1,18 7-61,1-1 1,2-3-1,75 30 0,286 89-216,13-33 302,-308-85 47,102 25-87,3-10-1,444 32 1,361-70 120,-177-6-3,943 93-25,-668-39-32,98 8 0,-668-12 7,949 71 13,-54-110-34,-150-7 129,-920 14-72,179 5-48,-3-37-81,787-127 156,-1062 95-100,549-160 1,-723 167-52,152-75 1,-199 80 36,-2-3 0,-2-2 0,95-78 1,-147 110 77,1-2 1,-1 1 0,-1-1-1,1 0 1,-1-1 0,-1 1 0,1-1-1,-1 0 1,-1-1 0,1 1-1,-2-1 1,1 0 0,-1 0-1,0 0 1,-1 0 0,0-1 0,0 1-1,-1-1 1,-1 1 0,1-1-1,-3-13 1,0-9 118,-1 0 0,-2 0 0,-2 0 0,0 1 0,-2 0 0,-2 0 0,-27-55 0,16 44-90,-2 1-1,-2 2 1,-2 0 0,-58-62 0,35 51-62,-2 3 1,-2 2-1,-76-47 1,-192-95 50,224 136 99,-2 5-1,-2 4 0,-156-42 1,178 64-393,-1 4 0,-1 4 1,0 3-1,0 4 0,-102 6 0,129 6-948,17-1-678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6:14.792"/>
    </inkml:context>
    <inkml:brush xml:id="br0">
      <inkml:brushProperty name="width" value="0.05" units="cm"/>
      <inkml:brushProperty name="height" value="0.05" units="cm"/>
    </inkml:brush>
  </inkml:definitions>
  <inkml:trace contextRef="#ctx0" brushRef="#br0">62 62 3075,'0'0'0,"-8"-4"251,-1-3-62,6 5-155,1 0 0,-1 0 0,0 0-1,0 0 1,0 1 0,-1-1 0,1 1 0,0 0 0,0-1 0,-1 2 0,1-1 0,-4 0 0,92 19-899,80 17 1049,-119-23-106,1-2 0,0-2 0,50 3 0,-27-13 25,0-3-1,-1-3 0,90-22 1,-98 18-37,-17 5-27,2 2 0,-1 2 0,58 2 0,134 22-40,-186-15 16,33 1 6,156-8 0,81-29 59,-221 19-52,59-1-20,2 8 0,-1 6 0,199 29 0,698 22 285,93-39 92,-488-11-321,141 4 21,-679-3-113,1-5 0,-1-6 0,199-36 0,-243 25-56,252-45 356,-287 58-625,1 1 1,-1 3-1,1 2 1,0 1 0,59 12-1,-6 10-2113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6.430"/>
    </inkml:context>
    <inkml:brush xml:id="br0">
      <inkml:brushProperty name="width" value="0.05" units="cm"/>
      <inkml:brushProperty name="height" value="0.05" units="cm"/>
    </inkml:brush>
  </inkml:definitions>
  <inkml:trace contextRef="#ctx0" brushRef="#br0">0 58 6278,'1'-11'1073,"0"-9"-564,0-6 1519,5 62-1341,59 432-2075,-63-461 1068,6 50-4928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7:41.089"/>
    </inkml:context>
    <inkml:brush xml:id="br0">
      <inkml:brushProperty name="width" value="0.05" units="cm"/>
      <inkml:brushProperty name="height" value="0.05" units="cm"/>
    </inkml:brush>
  </inkml:definitions>
  <inkml:trace contextRef="#ctx0" brushRef="#br0">0 34 3235,'0'0'352,"12"7"-304,-3-1 35,1-1 0,0 0 0,0 0-1,0-1 1,0 0 0,1-1 0,0 0-1,-1-1 1,22 2 0,701-41 617,-116 0-210,-49 38-304,314-6-78,404 39 1488,97 32-1399,4-60-186,-1376-6-11,1252-74 872,-1044 56-649,-183 15-212,38-5-135,0 3 0,0 4-1,118 13 1,-146-2-2455,-17 1-2529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8:02.321"/>
    </inkml:context>
    <inkml:brush xml:id="br0">
      <inkml:brushProperty name="width" value="0.05" units="cm"/>
      <inkml:brushProperty name="height" value="0.05" units="cm"/>
    </inkml:brush>
  </inkml:definitions>
  <inkml:trace contextRef="#ctx0" brushRef="#br0">1 1 4805,'0'0'571,"12"8"-230,-12-8-337,8 6 89,0-1-1,0 0 0,0 0 1,1-1-1,-1 0 0,1-1 1,0 0-1,0 0 0,1-1 1,15 2-1,139 0 143,232-25 0,-269 13-187,0 5 0,0 6 0,230 35 0,569 50 233,7-79 197,-261-8-319,867-20 386,-950-21-271,74-3 1149,-417 47-1062,25-2-1218,-237-5-825,-6-6-1478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8:25.995"/>
    </inkml:context>
    <inkml:brush xml:id="br0">
      <inkml:brushProperty name="width" value="0.05" units="cm"/>
      <inkml:brushProperty name="height" value="0.05" units="cm"/>
    </inkml:brush>
  </inkml:definitions>
  <inkml:trace contextRef="#ctx0" brushRef="#br0">1 179 4388,'0'0'246,"8"0"-166,126 8-37,107 1 469,850-11 1645,-549 33-1957,-258-9-107,795 12 121,4-40 335,-1070 6-543,782-51 4,-6-59-25,-464 59-292,502-12 0,-299 90-51,-383-19-2188,-90-11-1810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8:27.772"/>
    </inkml:context>
    <inkml:brush xml:id="br0">
      <inkml:brushProperty name="width" value="0.05" units="cm"/>
      <inkml:brushProperty name="height" value="0.05" units="cm"/>
    </inkml:brush>
  </inkml:definitions>
  <inkml:trace contextRef="#ctx0" brushRef="#br0">1 42 5541,'12'-1'438,"561"-30"-75,-434 24-380,0 5-1,-1 6 1,270 45 0,774 116 1143,713-99 737,-875-134-801,-698 40-827,698-80-39,-729 74-237,-194 26-791,-33 6-2825,-41 1 283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8:54.364"/>
    </inkml:context>
    <inkml:brush xml:id="br0">
      <inkml:brushProperty name="width" value="0.05" units="cm"/>
      <inkml:brushProperty name="height" value="0.05" units="cm"/>
    </inkml:brush>
  </inkml:definitions>
  <inkml:trace contextRef="#ctx0" brushRef="#br0">1 113 6983,'0'0'2007,"8"5"-2536,9 3 487,1-2-1,0 1 0,0-2 1,0-1-1,1 0 0,-1-1 0,1-1 1,27 0-1,794-6 1628,-158-2-1249,-2 33 327,-239 12-280,916 43-350,-417-112-30,-1-42 32,223-5-39,-48 4-14,5 29 344,-1111 44-247,-1 0 1,1 0-1,0 1 1,-1 0-1,1 1 1,-1 0-1,0 0 1,11 5-1,-15-6-156,-1 1-1,1-1 0,-1 1 1,0 0-1,1 0 0,-1-1 1,0 1-1,0 1 0,-1-1 0,4 4 1,-4-4-275,0 1 0,0 0 0,0-1 0,0 1 0,0-1 0,0 1 0,-1 0 1,1 0-1,-1-1 0,0 1 0,0 0 0,0 4 0,-2 2-5744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19:08.044"/>
    </inkml:context>
    <inkml:brush xml:id="br0">
      <inkml:brushProperty name="width" value="0.05" units="cm"/>
      <inkml:brushProperty name="height" value="0.05" units="cm"/>
    </inkml:brush>
  </inkml:definitions>
  <inkml:trace contextRef="#ctx0" brushRef="#br0">0 111 1345,'0'0'7228,"1"10"-7302,-1-7 74,0 0 0,0-1 0,1 1 0,-1 0 1,1 0-1,0 0 0,0-1 0,0 1 0,0 0 0,0-1 1,0 1-1,1-1 0,-1 0 0,3 3 0,-1-2 2,1 0-1,-1 0 1,1-1 0,0 0-1,0 1 1,0-1-1,0-1 1,0 1-1,0-1 1,1 1 0,5 0-1,81 14 36,0-3 0,114 0 0,-119-8-25,363-10-108,-1-37 436,-12 1 24,-3 10-303,939-49 49,-316 97-30,-834-7 86,234-19-1,-255-16 268,34-2-47,-195 25-537,0 2-1,1 1 1,71 13 0,4 3-3650,-66-13-235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0:02.466"/>
    </inkml:context>
    <inkml:brush xml:id="br0">
      <inkml:brushProperty name="width" value="0.05" units="cm"/>
      <inkml:brushProperty name="height" value="0.05" units="cm"/>
    </inkml:brush>
  </inkml:definitions>
  <inkml:trace contextRef="#ctx0" brushRef="#br0">301 22 3427,'-10'-2'-10,"-20"-4"491,1 1-1,-56-3 1,76 8-441,1-1 0,-1 2-1,0-1 1,0 1-1,1 0 1,-1 1 0,0 0-1,1 1 1,0 0 0,-1 0-1,1 0 1,0 1-1,1 0 1,-1 1 0,-11 9-1,19-14-79,0 0 1,0 0-1,0 0 0,-1 1 0,1-1 0,0 0 0,0 0 1,0 0-1,0 1 0,0-1 0,0 0 0,0 0 1,-1 0-1,1 1 0,0-1 0,0 0 0,0 0 0,0 1 1,0-1-1,0 0 0,0 0 0,0 0 0,0 1 1,0-1-1,0 0 0,0 0 0,1 1 0,-1-1 0,0 0 1,0 0-1,0 0 0,0 1 0,0-1 0,0 0 1,0 0-1,1 0 0,-1 1 0,0-1 0,0 0 0,0 0 1,0 0-1,1 0 0,-1 0 0,0 1 0,0-1 1,17 7-687,19 1-48,-34-8 641,6 1-7,257 52 611,-193-38 37,1-3 1,0-3 0,97 0 0,68 7-201,-67 5-291,600 53-93,-316-66 12,0-21 0,472-74 0,-747 60 30,211-28 287,1 32 751,-338 26-917,1 3 0,57 13 1,-54-8-177,82 6 1,-27-16-2053,-68-3-805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0:40.599"/>
    </inkml:context>
    <inkml:brush xml:id="br0">
      <inkml:brushProperty name="width" value="0.05" units="cm"/>
      <inkml:brushProperty name="height" value="0.05" units="cm"/>
    </inkml:brush>
  </inkml:definitions>
  <inkml:trace contextRef="#ctx0" brushRef="#br0">339 49 1890,'-36'20'-367,"18"-8"654,1-2 1,-2 0-1,1-2 1,-2 0 0,1 0-1,-1-2 1,0-1-1,-25 4 1,41-9-290,1 0 1,-1 0 0,1-1 0,-1 0-1,1 1 1,-1-1 0,1 0 0,0-1-1,0 1 1,-1-1 0,1 1 0,0-1-1,0 0 1,0 0 0,1 0 0,-1-1-1,0 1 1,1-1 0,0 1 0,-3-5-1,1 3 107,0 0-1,-1-1 1,1 1-1,-1 1 0,0-1 1,-6-3-1,9 10-68,6 7-45,8 10-60,7-2-4,0 0 1,1-1-1,1-1 1,1-1 0,0-1-1,0-1 1,2-1-1,-1-1 1,2-1-1,-1-1 1,1-1 0,0-1-1,1-2 1,0 0-1,42 1 1,1-7 16,115-16 0,-112 12 265,0 3 0,-1 4 0,112 15 0,77 3 44,-86-26-277,333-55 0,-300 33 278,413-3-1,-513 33-4,286-2 339,-3-33-320,-54-29 27,138-19 355,-422 75-568,1 3-1,0 2 1,74 9 0,-93-4-493,1 2 1,-1 2 0,0 1-1,-1 2 1,64 29 0,-39-7-2441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0:57.399"/>
    </inkml:context>
    <inkml:brush xml:id="br0">
      <inkml:brushProperty name="width" value="0.05" units="cm"/>
      <inkml:brushProperty name="height" value="0.05" units="cm"/>
    </inkml:brush>
  </inkml:definitions>
  <inkml:trace contextRef="#ctx0" brushRef="#br0">0 270 6022,'0'0'7244,"13"-7"-6684,37-16 13,1 2 0,70-19 0,-93 32-648,221-66 227,-90 11-5193,-122 39-1066,-32 15 2434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0:57.742"/>
    </inkml:context>
    <inkml:brush xml:id="br0">
      <inkml:brushProperty name="width" value="0.05" units="cm"/>
      <inkml:brushProperty name="height" value="0.05" units="cm"/>
    </inkml:brush>
  </inkml:definitions>
  <inkml:trace contextRef="#ctx0" brushRef="#br0">346 0 5381,'0'0'908,"-9"8"506,-49 45 101,2 4 0,3 1 0,-65 93-1,110-140-1258,0 0-1,1 0 0,1 0 1,-10 25-1,15-35-251,0 1 0,0 0 0,0 0 0,1 0-1,-1 0 1,1 0 0,-1 0 0,1 0 0,0 0 0,0 0 0,0 0 0,0 0 0,0 0-1,0 0 1,1 0 0,-1 0 0,1 0 0,-1 0 0,1 0 0,0 0 0,0-1 0,0 1-1,0 0 1,0 0 0,0-1 0,0 1 0,1 0 0,-1-1 0,0 1 0,1-1 0,-1 0-1,1 0 1,0 1 0,-1-1 0,1 0 0,0 0 0,0-1 0,0 1 0,0 0 0,3 0-1,31 6 633,-1-2-1,1-1 0,0-2 0,1-2 1,40-4-1,-27 2-267,8 0-320,130-9-547,-165 8-1508,0-2 1,0 0-1,25-10 1,6-10-5436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6.777"/>
    </inkml:context>
    <inkml:brush xml:id="br0">
      <inkml:brushProperty name="width" value="0.05" units="cm"/>
      <inkml:brushProperty name="height" value="0.05" units="cm"/>
    </inkml:brush>
  </inkml:definitions>
  <inkml:trace contextRef="#ctx0" brushRef="#br0">1 393 1281,'0'0'6251,"1"9"-5962,-1-4-254,1 0 1,0 0 0,0 0-1,0 0 1,1 0 0,0 0-1,0 0 1,0-1 0,1 1-1,0-1 1,-1 1 0,1-1-1,1 0 1,-1 0 0,1 0-1,-1-1 1,1 1 0,0-1-1,1 0 1,-1 0 0,6 3-1,18 9 12,0-2-1,1 0 0,0-2 1,1-1-1,0-2 0,0 0 0,1-2 1,36 2-1,-64-8-49,0 1 1,0-1 0,-1 0-1,1 0 1,0 0-1,0 0 1,-1-1 0,1 1-1,0-1 1,0 0-1,-1 1 1,1-1-1,-1 0 1,1-1 0,3-1-1,-3 0 3,-1 0 0,1 0 0,-1 0 1,0 0-1,0 0 0,0 0 0,-1-1 0,1 1 0,-1-1 0,1 1 0,0-6 0,6-21 264,-1-1 0,-1 0-1,-2 0 1,-1-1-1,-2 1 1,-1-1 0,-7-54-1,5 74-114,-2 0 1,0 0-1,0 1 0,-1-1 0,0 1 0,-1 0 0,0 1 1,-14-18-1,15 22-198,0 0 0,0 1 0,0-1 0,-1 1 0,-13-9 0,18 13-54,-1 0 0,-1 0 0,1 0 0,0 0 0,0 0 0,0 0 0,-1 0 0,1 1 0,0-1 0,0 1-1,-1 0 1,1 0 0,-1-1 0,1 1 0,0 1 0,-1-1 0,-3 1 0,9-2-258,0-1 0,0 1 0,1-1 0,-2 0 0,1 0 0,0 0 0,0 0 0,-1-1 0,1 1 0,-1-1 1,0 0-1,3-4 0,14-25-4818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0:58.273"/>
    </inkml:context>
    <inkml:brush xml:id="br0">
      <inkml:brushProperty name="width" value="0.05" units="cm"/>
      <inkml:brushProperty name="height" value="0.05" units="cm"/>
    </inkml:brush>
  </inkml:definitions>
  <inkml:trace contextRef="#ctx0" brushRef="#br0">6 1 9993,'0'0'1442,"-2"63"-898,2-21 33,-3 3-257,3 7-64,0-3 1,5 3 31,6-5-224,6-4 0,-5-7-32,5-7-128,-6-4-577,-6-9-640,-5-5-1602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0:58.649"/>
    </inkml:context>
    <inkml:brush xml:id="br0">
      <inkml:brushProperty name="width" value="0.05" units="cm"/>
      <inkml:brushProperty name="height" value="0.05" units="cm"/>
    </inkml:brush>
  </inkml:definitions>
  <inkml:trace contextRef="#ctx0" brushRef="#br0">0 268 416,'0'0'11083,"53"-19"-9386,-18-2 546,15-3-578,5-7-640,5-2-512,4 2-385,-9 5-96,-5 3 0,-13 6-417,-19 4-1120,-18 3-1314,-6 2-608,-28-3-3331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0:58.993"/>
    </inkml:context>
    <inkml:brush xml:id="br0">
      <inkml:brushProperty name="width" value="0.05" units="cm"/>
      <inkml:brushProperty name="height" value="0.05" units="cm"/>
    </inkml:brush>
  </inkml:definitions>
  <inkml:trace contextRef="#ctx0" brushRef="#br0">1 143 4004,'0'0'11787,"80"-55"-10986,-34 33-385,4 0-352,5 5-416,-8 5-1506,-1 5-1025,-9 2-1601,-10 2-2338</inkml:trace>
  <inkml:trace contextRef="#ctx0" brushRef="#br0" timeOffset="1">465 180 6822,'0'9'1057,"-1"-1"-650,5 50 3051,-4-56-3334,1 0 0,-1 0 0,1 0 0,-1 0 1,1 0-1,0 0 0,0 0 0,0 0 0,0 0 1,0 0-1,0 0 0,1-1 0,-1 1 0,0-1 1,1 1-1,-1-1 0,1 1 0,0-1 0,0 0 1,-1 0-1,1 0 0,0 0 0,0 0 0,0 0 1,0 0-1,3 0 0,3 0-2,0-1 1,-1 0-1,1 0 1,-1 0-1,1-1 1,0-1-1,-1 1 0,0-1 1,1 0-1,-1-1 1,0 0-1,0 0 1,9-5-1,10-9-32,0 0-1,24-23 1,-30 23-52,1 1 1,32-18-1,-53 33-36,1 1 1,-1 0-1,1-1 1,-1 1-1,1 0 1,-1-1-1,0 1 1,1 0-1,-1-1 1,1 1-1,-1 0 0,1 0 1,0-1-1,-1 1 1,1 0-1,-1 0 1,1 0-1,-1 0 1,1 0-1,-1 0 1,1 0-1,0 0 1,-1 0-1,1 0 1,-1 0-1,1 0 0,-1 0 1,1 1-1,-1-1 1,1 0-1,-1 0 1,1 1-1,-1-1 1,1 0-1,-1 1 1,1-1-1,-1 0 1,1 1-1,-1-1 0,0 1 1,1-1-1,-1 0 1,0 1-1,1-1 1,-1 1-1,0-1 1,0 1-1,1 0 1,-1-1-1,0 1 1,0-1-1,0 1 0,0-1 1,0 1-1,0-1 1,0 1-1,0 0 1,0-1-1,0 1 1,0-1-1,0 1 1,0-1-1,0 1 1,0-1-1,-1 1 0,1-1 1,0 2-1,-15 47 1273,12-40-987,-5 10 225,5-13-383,0 0 1,1 1-1,-1-1 0,1 0 0,1 1 1,-1-1-1,1 1 0,0 0 0,0-1 1,1 1-1,1 12 0,0-18-116,-1-1 0,1 1 0,0 0 1,0 0-1,0 0 0,0-1 0,0 1 0,0-1 0,0 1 0,0 0 0,1-1 0,-1 0 0,0 1 1,0-1-1,0 0 0,0 0 0,1 1 0,-1-1 0,0 0 0,0 0 0,1 0 0,-1-1 0,2 1 0,28-5 198,-19 1-245,-1-1 0,0 0 0,0 0 0,18-13 0,14-17-5813,-27 17-597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0:59.635"/>
    </inkml:context>
    <inkml:brush xml:id="br0">
      <inkml:brushProperty name="width" value="0.05" units="cm"/>
      <inkml:brushProperty name="height" value="0.05" units="cm"/>
    </inkml:brush>
  </inkml:definitions>
  <inkml:trace contextRef="#ctx0" brushRef="#br0">56 31 1249,'0'0'3016,"-8"9"-1318,3-4-1342,0 2-1,1-1 1,-1 0-1,1 1 1,1 0-1,-1-1 1,1 2-1,0-1 1,0 0-1,1 1 1,0-1-1,1 1 1,0-1-1,-1 16 1,4 10 649,1 0-1,2 0 1,1 0-1,13 40 1,-9-36-770,-1 34 746,-8-51 1818,-6-178-1597,3-90-1363,2 244 147,1-1 0,-1 1 0,1 0-1,0 0 1,0-1 0,0 1 0,0 0 0,1 0 0,-1 0 0,1 1 0,0-1 0,0 0 0,1 0-1,-1 1 1,1 0 0,3-4 0,-3 5-13,-1 0 0,1 0 0,0 1 0,0-1 0,0 1 0,0 0 1,0 0-1,0 0 0,0 0 0,0 1 0,1-1 0,-1 1 0,0 0 0,0 0 0,1 0 0,-1 0 0,0 0 0,0 1 0,0 0 0,0-1 0,1 1 0,3 2 0,-1 0-4,0 0-1,-1 0 0,1 0 1,-1 1-1,0 0 0,0 0 1,0 0-1,0 1 0,-1-1 1,0 1-1,0 0 0,0 0 0,-1 1 1,1-1-1,-1 1 0,0 0 1,-1 0-1,0 0 0,3 12 1,-3-14 83,-1 0 1,0 0-1,0 0 1,-1 1-1,1-1 1,-1 0-1,0 1 0,0-1 1,0 0-1,-1 0 1,0 1-1,0-1 1,0 0-1,0 0 1,0 0-1,-1 0 1,0 0-1,0 0 1,0-1-1,0 1 1,0 0-1,-1-1 1,0 0-1,1 1 1,-1-1-1,-1 0 0,1-1 1,0 1-1,-1 0 1,-5 2-1,6-4-25,0 1 1,0-1-1,0 0 0,0 0 0,0-1 0,-1 1 0,1-1 0,0 1 0,0-1 0,-1 0 0,1 0 0,0-1 0,-1 1 1,1-1-1,0 1 0,0-1 0,0 0 0,0 0 0,0-1 0,0 1 0,0 0 0,0-1 0,0 0 0,0 0 1,1 0-1,-1 0 0,1 0 0,-1 0 0,-2-5 0,1 2-294,0 0-1,0 0 1,0-1-1,1 1 1,0-1 0,-3-7-1,4 8-513,0-1 0,0 0-1,1 1 1,-1-1-1,2 0 1,-2-9 0,2 14 580,0 0 0,0 1 0,0-1 0,0 0 0,0 0 0,0 1 0,0-1 0,0 0 0,0 0 0,0 1 0,1-1 0,-1 0 1,0 0-1,0 1 0,1-1 0,-1 0 0,1 1 0,-1-1 0,0 0 0,1 1 0,-1-1 0,1 1 0,-1-1 0,1 1 1,0-1-1,-1 1 0,1-1 0,0 1 0,-1 0 0,1-1 0,0 1 0,1-1 0,15-2-3375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0.308"/>
    </inkml:context>
    <inkml:brush xml:id="br0">
      <inkml:brushProperty name="width" value="0.05" units="cm"/>
      <inkml:brushProperty name="height" value="0.05" units="cm"/>
    </inkml:brush>
  </inkml:definitions>
  <inkml:trace contextRef="#ctx0" brushRef="#br0">36 441 6854,'0'0'7816,"-6"8"-6866,0-2-709,4-4-190,0 0-1,0 0 0,0 0 0,0 0 0,0 1 0,1-1 1,-1 1-1,1-1 0,0 1 0,-1 0 0,1 0 1,0-1-1,1 1 0,-1 0 0,0 0 0,1 4 0,0-6-42,0-1 0,1 1-1,-1 0 1,0 0 0,1 0-1,-1 0 1,1-1 0,0 1-1,-1 0 1,1-1 0,-1 1-1,1 0 1,0-1 0,0 1-1,-1-1 1,1 1 0,0-1-1,0 1 1,0-1-1,-1 1 1,1-1 0,0 0-1,0 1 1,0-1 0,0 0-1,0 0 1,0 0 0,0 0-1,0 0 1,0 0 0,-1 0-1,1 0 1,0 0 0,0 0-1,0-1 1,0 1 0,1-1-1,38-9 247,-27 3-148,-1-1 0,0 0 0,0-1 0,-1-1 0,18-17 0,-22 20-77,-2 1 0,1-1 0,-1 0 0,0 0 0,0-1 0,0 0 0,-1 0 0,-1 0 0,1 0 0,3-14 1,-7 22-37,-1 0 0,1 1 0,0-1 0,0 0 0,0 0 0,0 0 0,-1 0 0,1 0 0,0 0 0,0 1 0,0-1 0,0 0 0,-1 0 0,1 0 0,0 0 0,0 0 0,0 0 0,-1 0 0,1 0 0,0 0 0,0 0 0,0 0 0,-1 0 0,1 0 0,0 0 0,0 0 0,0 0 0,-1 0 1,1 0-1,0 0 0,0 0 0,0 0 0,0-1 0,-1 1 0,1 0 0,0 0 0,0 0 0,0 0 0,0 0 0,-1 0 0,1-1 0,0 1 0,0 0 0,0 0 0,0 0 0,0 0 0,0-1 0,0 1 0,-1 0 0,1 0 0,0 0 0,0 0 0,0-1 0,0 1 0,-12 16-20,8-7 17,0 0 0,1 0 0,1 1 1,-2 12-1,3-18 25,0 1 0,1-1 0,-1 0 1,1 0-1,0 0 0,1 0 0,-1 0 1,1 1-1,-1-1 0,1 0 0,1 0 1,1 6-1,-2-9-4,1 1 1,-1-1 0,1 0-1,-1 0 1,1 0-1,-1 0 1,1 0-1,0 0 1,-1 0-1,1 0 1,0-1-1,0 1 1,0 0-1,-1-1 1,1 0-1,0 1 1,0-1-1,0 0 1,0 0-1,0 0 1,0 0-1,0-1 1,-1 1-1,1 0 1,0-1-1,2 0 1,2 0 76,0-1 0,0 0 1,0 0-1,0-1 0,-1 0 1,11-6-1,-4-1-28,0 0 0,0 0 0,-1-1 0,0-1 1,-1 0-1,-1 0 0,1-1 0,-2 0 0,0-1 0,-1 0 0,8-19 1,-7 9-131,-2-1 0,0 1 1,-1-1-1,-2 0 1,0 0-1,-2-34 1,-1-32-1196,-18 142 837,15-39 512,1 0-1,0 0 1,0 0-1,1 0 1,1 0-1,0 0 1,0 0-1,1 0 1,1 0-1,0 0 1,1 0-1,0 0 1,1-1-1,0 1 1,1-1-1,0 0 1,1 0-1,0-1 1,0 0-1,1 0 1,1 0-1,0-1 1,0 0-1,12 10 1,6 3-30,-18-18-58,-1 1-1,0 1 1,-1-1-1,0 1 1,1 1-1,-2-1 1,1 1-1,-1 0 0,0 0 1,-1 1-1,6 9 1,-10-17 2,0 1 1,0-1-1,0 0 1,0 0-1,0 0 1,0 0-1,0 1 1,0-1-1,0 0 1,0 0-1,0 0 1,0 0-1,0 1 1,0-1-1,0 0 1,0 0-1,0 0 1,0 0-1,0 1 1,-1-1-1,1 0 1,0 0-1,0 0 1,0 0-1,0 1 1,0-1-1,0 0 1,0 0-1,-1 0 1,1 0-1,0 0 1,0 0-1,0 0 1,0 0-1,-1 1 1,1-1-1,0 0 1,0 0-1,0 0 1,0 0-1,-1 0 1,1 0-1,0 0 1,0 0-1,0 0 1,0 0-1,-1 0 1,1 0-1,-14-3-33,-13-9-187,-228-138-2202,261 148 2644,0-1-1,0 1 1,0 0 0,1 0-1,-1 1 1,8-1 0,72-8-9,49-8-1556,-50-5-5972,-42 3-1630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0.645"/>
    </inkml:context>
    <inkml:brush xml:id="br0">
      <inkml:brushProperty name="width" value="0.05" units="cm"/>
      <inkml:brushProperty name="height" value="0.05" units="cm"/>
    </inkml:brush>
  </inkml:definitions>
  <inkml:trace contextRef="#ctx0" brushRef="#br0">0 195 10025,'0'0'5093,"86"-53"-4260,-31 27 160,9 0-641,2 1-256,4 2-1121,-11 3-2562,-4-1-2274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0.990"/>
    </inkml:context>
    <inkml:brush xml:id="br0">
      <inkml:brushProperty name="width" value="0.05" units="cm"/>
      <inkml:brushProperty name="height" value="0.05" units="cm"/>
    </inkml:brush>
  </inkml:definitions>
  <inkml:trace contextRef="#ctx0" brushRef="#br0">245 59 10570,'0'0'779,"-9"-3"695,5 2-1443,0-1 1,0 1-1,0 1 0,0-1 1,0 0-1,-1 1 1,1 0-1,0 0 0,0 0 1,0 1-1,-1-1 0,1 1 1,0 0-1,0 0 1,0 0-1,0 1 0,0 0 1,0-1-1,1 1 1,-1 1-1,1-1 0,-1 0 1,1 1-1,-5 4 1,-5 4-24,1 1 1,0 0-1,1 1 1,0 0-1,1 1 1,0 0 0,-14 30-1,18-33 108,2 0-1,0 0 0,0 1 1,1-1-1,0 1 1,1 0-1,0 0 1,1 0-1,0 0 1,1 0-1,0 0 1,3 14-1,-2-23-78,0 1 1,0 0-1,1-1 1,-1 1-1,1-1 1,0 0-1,0 0 1,0 1-1,0-1 0,1 0 1,-1-1-1,1 1 1,0 0-1,-1-1 1,1 0-1,0 1 1,1-1-1,-1 0 1,0-1-1,1 1 0,-1 0 1,1-1-1,-1 0 1,1 0-1,-1 0 1,1 0-1,0-1 1,0 1-1,-1-1 0,1 0 1,6-1-1,1 1 202,0 0 0,0-1 0,0-1 0,0 0 0,-1 0 0,1-1 0,-1 0 0,1-1 0,17-9-1,-14 4-82,0-1 0,-1 0 0,1 0 0,-2-2 0,0 1-1,0-2 1,-1 1 0,0-2 0,-2 1 0,1-1 0,-2-1-1,0 0 1,0 0 0,-1 0 0,-1-1 0,-1 0 0,0-1-1,-2 1 1,1-1 0,1-26 0,-5 39-158,-1 0 0,1 1 0,0-1 1,-1 0-1,0 0 0,0 0 0,0 1 0,0-1 0,-1 0 0,1 1 1,-1 0-1,0-1 0,0 1 0,0 0 0,-1 0 0,1 0 1,-1 0-1,1 0 0,-6-3 0,3 2-39,0 1-1,0 0 0,-1 0 1,1 0-1,-1 1 0,0 0 1,0 0-1,0 0 1,0 1-1,0 0 0,-10-1 1,9 2-281,0-1 1,1 1-1,-1 0 1,0 1-1,1 0 1,-1 0-1,0 0 0,1 1 1,-1 0-1,1 0 1,0 0-1,0 1 1,0 0-1,0 0 1,0 1-1,0-1 1,1 1-1,0 1 0,0-1 1,0 1-1,0 0 1,1 0-1,-7 9 1,5 9-3875,6-4-2221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1.974"/>
    </inkml:context>
    <inkml:brush xml:id="br0">
      <inkml:brushProperty name="width" value="0.05" units="cm"/>
      <inkml:brushProperty name="height" value="0.05" units="cm"/>
    </inkml:brush>
  </inkml:definitions>
  <inkml:trace contextRef="#ctx0" brushRef="#br0">31 436 6758,'0'0'5355,"-5"9"-4629,-16 32-192,20-40-510,1 1 0,-1-1 0,1 0 0,-1 0 0,1 0 0,-1 1 0,1-1 1,0 0-1,-1 1 0,1-1 0,0 0 0,0 1 0,0-1 0,0 0 0,0 0 0,1 1 1,-1-1-1,0 0 0,1 1 0,0 1 0,-1-2-7,1-1 1,0 1-1,0-1 0,-1 1 0,1-1 1,0 1-1,0-1 0,0 1 1,0-1-1,-1 0 0,1 1 0,0-1 1,0 0-1,0 0 0,0 0 1,0 0-1,0 0 0,0 0 0,0 0 1,0 0-1,1 0 0,3-1 141,1 0-1,-1 0 1,1-1-1,-1 0 0,0 0 1,0 0-1,5-3 1,5-5 83,-1-1 1,-1 0-1,0-1 1,0-1-1,18-24 1,-25 30-281,0-1 1,-1 0 0,0-1-1,0 1 1,-1-1 0,0 1-1,-1-1 1,0-1-1,0 1 1,-1 0 0,0-1-1,1-10 1,-7 7-773,-5 17 195,-7 18 239,-8 50 301,23-68 94,0 1 0,0 0 0,0-1 1,1 1-1,-1-1 0,1 1 0,0 0 0,1-1 1,-1 1-1,1 0 0,0-1 0,0 1 1,0-1-1,3 5 0,-3-7 28,1 0-1,0 0 1,0-1-1,0 1 1,0-1-1,0 1 1,0-1-1,1 0 1,-1 1-1,0-1 1,1 0-1,-1-1 1,1 1-1,-1 0 1,1-1-1,-1 1 1,1-1 0,-1 0-1,1 0 1,0 0-1,-1 0 1,1 0-1,-1-1 1,1 1-1,-1-1 1,1 1-1,2-2 1,3 0 68,1-1-1,0 0 1,-1 0 0,0-1 0,0 0 0,11-8-1,-8 4-303,-1-1 0,0-1-1,0 0 1,-1 0 0,0-1-1,-1 0 1,0-1 0,-1 0 0,0 0-1,-1 0 1,0-1 0,-1 0-1,4-15 1,-3 4-872,-1-1-1,-1 1 1,-2-1 0,0 0 0,-2 0-1,-3-36 1,3 56 1130,-1-1 0,0 1-1,0 0 1,0 0 0,0 0 0,-1-1-1,-3-5 1,5 11-31,0 0-1,0 0 1,0-1 0,0 1-1,0 0 1,0 0 0,0 0-1,-1 0 1,1 0 0,0 0-1,0-1 1,0 1 0,0 0-1,0 0 1,0 0 0,-1 0-1,1 0 1,0 0 0,0 0-1,0 0 1,0 0 0,0 0-1,-1 0 1,1 0 0,0 0-1,0 0 1,0 0 0,0 0-1,-1 0 1,1 0 0,0 0-1,0 0 1,0 0 0,0 0 0,-1 0-1,1 0 1,0 0 0,0 0-1,0 0 1,0 0 0,0 0-1,-1 0 1,1 0 0,0 0-1,0 1 1,0-1 0,0 0-1,0 0 1,0 0 0,0 0-1,-1 0 1,1 0 0,0 1-1,0-1 1,0 0 0,0 0-1,0 0 1,0 0 0,0 0-1,0 1 1,0-1 0,-5 30 1082,3 12-467,1 1 1,10 75-1,-6-95-537,1-1 0,1 1 0,2-1 0,0-1 0,1 1 0,1-1 0,12 20 0,-13-28-73,-14-22-238,-16-24-77,-37-29 301,32 35 700,-45-60 0,71 86-660,0 0 1,0 0-1,0 0 0,0 1 0,1-1 1,-1 0-1,0-1 0,1 1 1,-1 0-1,0 0 0,1 0 1,-1 0-1,1 0 0,0-1 1,0 1-1,-1 0 0,1 0 0,0 0 1,0-1-1,0 1 0,0 0 1,0 0-1,0-1 0,0 1 1,1 0-1,-1 0 0,0-1 1,1 1-1,-1 0 0,1 0 0,-1 0 1,1 0-1,0 0 0,-1 0 1,1 0-1,0 0 0,0 0 1,0 0-1,0 0 0,0 0 1,0 1-1,0-1 0,0 0 0,0 1 1,0-1-1,0 0 0,0 1 1,0-1-1,1 1 0,-1 0 1,0 0-1,2-1 0,9-1-61,0 0 0,0 0 0,0 1-1,17 1 1,-18 0 44,151 0-4559,-92 0-1762,-37 0 531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2.412"/>
    </inkml:context>
    <inkml:brush xml:id="br0">
      <inkml:brushProperty name="width" value="0.05" units="cm"/>
      <inkml:brushProperty name="height" value="0.05" units="cm"/>
    </inkml:brush>
  </inkml:definitions>
  <inkml:trace contextRef="#ctx0" brushRef="#br0">80 98 4805,'0'0'4516,"-10"4"-2717,3-1-1456,4-2-234,0 0 0,0 0-1,0 0 1,0 0 0,0 0-1,1 1 1,-1-1-1,1 1 1,-1 0 0,1 0-1,-1 0 1,1 0 0,0 0-1,0 0 1,0 1-1,0-1 1,1 1 0,-1-1-1,0 1 1,1 0-1,-2 5 1,0 3 20,0 1 0,2 0 0,-1-1 0,1 1 0,1 0 0,0 0 0,0-1-1,1 1 1,1 0 0,0-1 0,1 1 0,0-1 0,1 0 0,0 0 0,0 0 0,1 0 0,1-1 0,0 1 0,11 14 0,12 19-113,41 89 0,-70-133-15,0 0 0,0 0 0,0-1 0,0 1 0,0 0 0,0 0 0,0 0 0,0 0 0,0 0 0,0 0 0,0 0 0,0 0 0,0 0 0,0-1 0,0 1 0,0 0 0,0 0 0,0 0 0,1 0 0,-1 0 0,0 0 0,0 0 0,0 0 0,0 0 0,0 0 0,0 0 0,0 0 0,0 0 0,0 0 0,0 0 0,1 0 0,-1 0 0,0 0 0,0 0 0,0 0 0,0 0 0,0 0 0,0 0 0,0 0 0,0 0 0,1 0 0,-1 0 0,0 0 0,0 0 0,0 0 0,0 0 0,0 0 0,0 0 0,0 0 0,0 0 0,0 0 0,1 0 0,-1 0 0,0 0 0,0 0 0,0 1 0,2-20 56,-1-27 15,-21-444-2378,20 490 2295,0 0 0,0-1-1,0 1 1,0-1 0,0 1 0,-1-1-1,1 1 1,0 0 0,0-1-1,0 1 1,1-1 0,-1 1-1,0-1 1,0 1 0,0 0 0,0-1-1,0 1 1,0-1 0,1 1-1,-1 0 1,0-1 0,0 1 0,1-1-1,-1 1 1,0 0 0,0 0-1,1-1 1,-1 1 0,0 0 0,1-1-1,-1 1 1,1 0 0,-1 0-1,0 0 1,1-1 0,-1 1 0,1 0-1,0 0 1,16 10-116,14 25 96,-23-24 53,0 1-1,-1 1 0,0-1 0,-1 1 0,-1 0 0,0 1 1,0-1-1,3 21 0,-7-30 80,0-1 0,-1 1-1,1-1 1,-1 1 0,0-1 0,0 0 0,-1 1-1,1-1 1,0 1 0,-1-1 0,0 1 0,0-1 0,0 0-1,0 0 1,-1 0 0,1 1 0,-1-1 0,0 0-1,0-1 1,0 1 0,0 0 0,0-1 0,-1 1 0,1-1-1,-1 1 1,0-1 0,1 0 0,-1 0 0,0-1-1,0 1 1,0 0 0,0-1 0,-1 0 0,1 0 0,0 0-1,-1 0 1,1 0 0,-1-1 0,1 1 0,-5-1-1,6 0-127,0 1 0,-1-1-1,1 1 1,0-1-1,0 0 1,-1 0-1,1 0 1,0 0 0,-1-1-1,1 1 1,0-1-1,0 1 1,0-1 0,-1 0-1,1 1 1,0-1-1,0-1 1,0 1-1,0 0 1,0 0 0,1-1-1,-1 1 1,0-1-1,0 1 1,1-1-1,-1 0 1,1 0 0,-2-2-1,1-2-569,0 1 0,1 0 0,0-1 0,0 1 0,1-1 0,-1 1 0,1-1 0,0 0 0,0 1 0,1-1 0,1-7 0,6-16-4005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3.097"/>
    </inkml:context>
    <inkml:brush xml:id="br0">
      <inkml:brushProperty name="width" value="0.05" units="cm"/>
      <inkml:brushProperty name="height" value="0.05" units="cm"/>
    </inkml:brush>
  </inkml:definitions>
  <inkml:trace contextRef="#ctx0" brushRef="#br0">36 416 5477,'0'0'4463,"-4"9"-2546,2-5-1764,-3 5 525,0 0-1,1 1 1,1-1-1,0 1 0,0 0 1,0 0-1,0 15 1,3-25-669,0 1 0,0-1 0,0 1 0,0-1 0,0 1 0,0-1 0,1 1 0,-1-1 0,0 1 0,0-1 0,1 0 0,-1 1 0,0-1 0,0 1 0,1-1 0,-1 0 0,0 1 0,1-1 0,-1 0 1,1 1-1,-1-1 0,0 0 0,1 0 0,-1 1 0,1-1 0,-1 0 0,1 0 0,-1 0 0,1 0 0,-1 0 0,1 0 0,0 1 0,24-2 263,24-12 183,-32 5-375,0-1 0,-1-1 0,0 0 0,27-23 0,-38 28-150,0 0-1,1 0 0,-2 0 0,1-1 1,-1 1-1,1-1 0,-2 0 0,1-1 1,-1 1-1,0-1 0,0 1 0,0-1 1,-1 0-1,0 0 0,1-13 0,-7 2-1039,-8 20 298,10 0 781,-1-1 1,1 1-1,0 0 1,0 0-1,0 1 1,0-1-1,0 0 1,1 1-1,-1-1 1,-1 4-1,0 0 93,1 0-1,0 0 1,1 1-1,-1-1 0,1 0 1,0 0-1,1 1 1,-1-1-1,2 8 1,-1-12-36,0 0 0,1 0 0,-1 0 0,1 0 1,-1 0-1,1 0 0,0 0 0,0-1 0,0 1 1,0 0-1,0 0 0,0-1 0,0 1 0,1-1 0,-1 1 1,1-1-1,-1 0 0,1 1 0,-1-1 0,1 0 1,0 0-1,0 0 0,-1 0 0,1 0 0,0 0 1,0-1-1,0 1 0,0-1 0,0 1 0,0-1 1,0 0-1,3 0 0,3 1 23,-1-1 0,1 0 0,-1-1 0,1 0 0,-1 0 0,1-1 0,-1 1 0,0-2 0,0 1 0,0-1 0,0 0 0,0 0 0,8-6 1,-5 1-13,0 1 0,0-2 0,-1 1 1,0-1-1,-1-1 0,0 1 0,11-17 1,-8 7-221,-1 1 1,-1-2 0,0 1 0,-1-1-1,-1 0 1,-2-1 0,1 1-1,-2-1 1,2-27 0,-5 30-312,0 1-126,0-1 0,-1 0 0,-3-20 0,3 37 614,0 1-1,0 0 0,0-1 0,0 1 0,0-1 0,0 1 0,0 0 1,0-1-1,0 1 0,-1-1 0,1 1 0,0 0 0,0-1 1,0 1-1,0 0 0,-1-1 0,1 1 0,0 0 0,0-1 0,-1 1 1,1 0-1,0-1 0,0 1 0,-1 0 0,1 0 0,0-1 0,-1 1 1,1 0-1,0 0 0,-1 0 0,1-1 0,-1 1 0,1 0 1,0 0-1,-1 0 0,1 0 0,-1 0 0,1 0 0,0 0 0,-1 0 1,1 0-1,-1 0 0,1 0 0,0 0 0,-1 0 0,1 0 0,-1 0 1,1 0-1,-1 1 0,-14 16 333,9-4-20,1 1-1,0 0 1,1 0-1,1 0 0,0 1 1,0-1-1,2 1 0,0 20 1,1-29-234,1 1 0,-1-1 0,1 1 0,1-1 0,-1 0 1,1 0-1,1 0 0,-1 0 0,1 0 0,0 0 0,0 0 0,0-1 0,1 1 0,0-1 0,0 0 1,0-1-1,1 1 0,0-1 0,0 1 0,0-1 0,10 5 0,5 2 9,0-2 1,40 12-1,-38-14-657,-1 0 0,34 18 0,-54-24 541,0-1-1,0 1 1,0-1-1,0 0 1,0 1-1,0 0 1,0-1-1,0 1 1,0 0-1,-1-1 1,1 1 0,0 0-1,0 0 1,-1-1-1,1 1 1,-1 0-1,1 0 1,-1 0-1,1 0 1,-1 0-1,1 2 1,-1-3-4,-1 1 0,1-1-1,-1 1 1,1-1 0,-1 1 0,1-1 0,-1 1 0,1-1-1,-1 1 1,1-1 0,-1 1 0,0-1 0,1 0 0,-1 1-1,0-1 1,1 0 0,-1 0 0,0 0 0,0 0 0,1 1-1,-1-1 1,-1 0 0,-48 1-2059,36-4 1533,0 0 1,0-1-1,1 0 1,-1-1-1,1-1 1,0 0-1,0-1 1,-21-15-1,-5-7 1675,-42-40-1,78 67-778,1 0-1,-1 0 1,1-1-1,0 1 1,-1 0-1,1-1 1,0 0-1,1 1 1,-1-1-1,0 0 0,1 0 1,-2-6-1,3 8-225,0-1-1,0 1 1,1 0-1,-1-1 0,1 1 1,-1 0-1,1-1 1,0 1-1,0 0 0,-1 0 1,1 0-1,0 0 1,0 0-1,0 0 0,0 0 1,0 0-1,0 0 1,0 0-1,1 0 0,-1 0 1,0 1-1,0-1 0,1 1 1,-1-1-1,0 1 1,1-1-1,-1 1 0,0 0 1,1-1-1,2 1 1,27-7 264,0 1-1,58-3 1,29-5-5314,-79 5-804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7.290"/>
    </inkml:context>
    <inkml:brush xml:id="br0">
      <inkml:brushProperty name="width" value="0.05" units="cm"/>
      <inkml:brushProperty name="height" value="0.05" units="cm"/>
    </inkml:brush>
  </inkml:definitions>
  <inkml:trace contextRef="#ctx0" brushRef="#br0">146 58 6342,'0'0'1014,"7"-10"364,26-28-311,-19 28-258,-7 15-491,-4 17-404,-3-20 60,-1 12 72,0-1 1,-1 0 0,-1 1 0,0-1-1,-1 0 1,-5 14 0,-39 79 235,24-55-208,20-44-93,-107 220-2866,128-275-681,11-10 1228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3.612"/>
    </inkml:context>
    <inkml:brush xml:id="br0">
      <inkml:brushProperty name="width" value="0.05" units="cm"/>
      <inkml:brushProperty name="height" value="0.05" units="cm"/>
    </inkml:brush>
  </inkml:definitions>
  <inkml:trace contextRef="#ctx0" brushRef="#br0">1 272 5894,'13'0'896,"7"-14"834,9-11 224,12-6-224,4-5-193,9-2-128,1 2-512,5 4-609,-5 8-576,-5 7-1634,-8 6-1281,-13 4-1857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4.173"/>
    </inkml:context>
    <inkml:brush xml:id="br0">
      <inkml:brushProperty name="width" value="0.05" units="cm"/>
      <inkml:brushProperty name="height" value="0.05" units="cm"/>
    </inkml:brush>
  </inkml:definitions>
  <inkml:trace contextRef="#ctx0" brushRef="#br0">78 272 1954,'0'0'6150,"2"12"-5510,4 19-280,3 19 1463,1 0 1,31 82-1,-41-133-1793,0 1 1,0 0-1,0-1 1,0 1-1,0 0 1,0 0-1,0-1 1,1 1-1,-1 0 1,0 0-1,0-1 1,0 1-1,1 0 1,-1 0-1,0-1 1,0 1-1,0 0 1,1 0-1,-1 0 1,0 0-1,1-1 1,-1 1-1,0 0 1,0 0-1,1 0 1,-1 0-1,0 0 1,1 0-1,-1 0 1,0 0-1,1 0 1,-1 0-1,0 0 1,1 0-1,-1 0 1,0 0-1,0 0 1,1 0-1,-1 0 1,0 0-1,1 0 1,-1 1-1,0-1 0,0 0 1,1 0-1,-1 0 1,0 0-1,0 1 1,1-1-1,-1 0 1,0 0-1,0 1 1,0-1-1,1 0 1,-1 0-1,0 1 1,0-1-1,0 0 1,0 1-1,0-1 1,0 0-1,0 0 1,1 1-1,-1-1 1,0 1-1,6-25 1193,-4 7-1193,-1-1-1,-1 1 1,0-1 0,-1 1 0,-1 0 0,-1 0-1,0 0 1,-1 0 0,-1 0 0,-1 1-1,0-1 1,-1 1 0,-1 1 0,0 0 0,-1 0-1,-1 0 1,0 1 0,-19-19 0,27 30-84,-1 1 1,1-1 0,-1 1 0,0 0 0,0-1-1,0 2 1,0-1 0,0 0 0,0 0-1,-6-1 1,9 3 40,-1 0 0,0 0 0,1 0 0,-1 0 0,1 0 0,-1 0 0,0 0 1,1 0-1,-1 0 0,1 0 0,-1 0 0,0 0 0,1 0 0,-1 1 0,1-1 0,-1 0 0,1 1 0,-1-1 0,1 0 0,-1 1 0,1-1 0,-1 0 0,0 1 0,-5 22-126,6-19 131,-1-1 1,1 1-1,1 0 1,-1-1-1,0 1 0,1-1 1,0 1-1,-1 0 0,2-1 1,-1 0-1,0 1 1,1-1-1,-1 0 0,1 0 1,0 1-1,0-1 1,0-1-1,0 1 0,1 0 1,-1 0-1,1-1 0,0 0 1,0 1-1,0-1 1,0 0-1,4 2 0,0-2 15,0 1 0,0-1 0,1 0 0,-1 0 0,1-1 0,-1 0 0,1-1 0,-1 0 0,1 0-1,0 0 1,14-3 0,-13 0 63,-1 0-1,1 0 0,-1 0 1,1-1-1,-1 0 1,-1-1-1,1 0 0,-1 0 1,1 0-1,-1-1 0,-1 0 1,1-1-1,-1 0 1,0 0-1,-1 0 0,0 0 1,0-1-1,0 0 0,-1 0 1,4-12-1,0 3-201,-1 0 0,-1-1 1,-1-1-1,-1 1 0,0 0 0,2-36 0,-7 109 50,-1-31 385,1 1 1,2 0-1,0 0 1,8 39 0,-8-59-266,1 1 0,-1 0 0,1-1 0,1 1 0,-1-1 0,1 0 0,0 0 0,0 0 0,0 0 0,1 0 0,0-1 0,0 1 0,0-1 0,0 0 0,1-1 0,-1 1 0,1-1 0,0 1 0,0-1 0,0-1 0,1 1 0,-1-1 0,0 0 0,11 2 0,-1-1-1226,1-1-1,-1-1 0,32-1 0,-37 0-115,15-1-3420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4.598"/>
    </inkml:context>
    <inkml:brush xml:id="br0">
      <inkml:brushProperty name="width" value="0.05" units="cm"/>
      <inkml:brushProperty name="height" value="0.05" units="cm"/>
    </inkml:brush>
  </inkml:definitions>
  <inkml:trace contextRef="#ctx0" brushRef="#br0">149 204 5926,'0'0'3432,"-9"-10"-2193,-31-28-380,39 36-786,-1 1 0,1 0 0,0 0 0,-1-1 1,1 1-1,-1 0 0,1 0 0,-1 0 0,0 0 0,1 1 0,-1-1 0,0 0 0,0 1 0,1-1 0,-1 1 0,0 0 1,0-1-1,0 1 0,0 0 0,1 0 0,-1 0 0,0 1 0,0-1 0,0 0 0,0 1 0,1-1 0,-1 1 0,0-1 0,0 1 1,1 0-1,-1 0 0,1 0 0,-1 0 0,1 0 0,-1 0 0,1 0 0,-1 0 0,1 1 0,0-1 0,0 0 0,-1 1 1,1-1-1,0 1 0,-1 3 0,-2 2 170,0 1 0,0-1-1,1 1 1,0 0 0,1 0 0,-1 0 0,0 12 0,2-18-204,1 0 1,0 0-1,-1 0 0,1 0 1,0 0-1,0 0 0,0 0 1,1 0-1,-1 0 1,0 0-1,1 0 0,-1 0 1,1 0-1,0-1 1,0 1-1,-1 0 0,1 0 1,0 0-1,1-1 0,-1 1 1,0-1-1,0 1 1,1-1-1,-1 1 0,1-1 1,-1 0-1,1 1 0,0-1 1,-1 0-1,1 0 1,0 0-1,0-1 0,0 1 1,0 0-1,0-1 1,0 1-1,0-1 0,0 1 1,0-1-1,0 0 0,0 0 1,0 0-1,0 0 1,0 0-1,0-1 0,2 0 1,5 0 30,0-1 0,0 0 0,0 0 0,-1-1 0,0 0 0,1 0 0,-1-1 0,0 0 0,13-9 1,-10 4-76,1-1 1,-2 0 0,1 0 0,-1-1 0,-1 0 0,0-1-1,0 0 1,-1 0 0,-1-1 0,0 0 0,-1 0 0,0-1 0,-1 0-1,-1 0 1,0 0 0,-1 0 0,3-27 0,-9 30-1029,-5 19 374,-5 20 317,10-16 288,1-1-1,0 1 1,1 0 0,0 0 0,1 0-1,0-1 1,1 1 0,1 0 0,0 0-1,4 14 1,-5-23-126,0 1 0,1-1 0,0 1 0,-1-1 0,1 0 0,1 0 0,-1 0-1,0 0 1,1 0 0,-1 0 0,1 0 0,0-1 0,0 0 0,6 5 0,-5-6-199,0 1 1,0-1-1,1 1 1,-1-1 0,1-1-1,-1 1 1,0 0-1,1-1 1,-1 0 0,1 0-1,-1-1 1,1 1-1,-1-1 1,0 0-1,7-2 1,13-10-2473,-5-11-154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5.149"/>
    </inkml:context>
    <inkml:brush xml:id="br0">
      <inkml:brushProperty name="width" value="0.05" units="cm"/>
      <inkml:brushProperty name="height" value="0.05" units="cm"/>
    </inkml:brush>
  </inkml:definitions>
  <inkml:trace contextRef="#ctx0" brushRef="#br0">22 11 5862,'-3'9'1302,"-1"3"-648,0 0 1,1 1-1,1-1 0,0 1 0,0 0 1,1 14-1,1-23-578,0-1-1,1 1 1,-1 0 0,1 0-1,0 0 1,0-1 0,0 1 0,0 0-1,1-1 1,-1 1 0,1-1-1,0 0 1,0 1 0,1-1 0,-1 0-1,0 0 1,1-1 0,0 1-1,0 0 1,0-1 0,0 0 0,0 1-1,0-1 1,1 0 0,-1-1-1,0 1 1,6 1 0,3 0-50,0 0 0,1 0 1,-1-2-1,26 2 0,25 2-526,-61-4 493,0-1 0,0 1-1,0 0 1,0-1-1,0 1 1,0 0-1,0 0 1,0 0-1,-1 0 1,1 0 0,0 1-1,-1-1 1,1 1-1,-1-1 1,1 1-1,-1-1 1,0 1-1,1 0 1,-1-1 0,0 1-1,0 0 1,-1 0-1,1 0 1,0 0-1,0 0 1,-1 0 0,1 0-1,-1 0 1,0 0-1,0 0 1,0 1-1,0 2 1,0-1 189,1 0 0,0-1 0,-1 1 1,1 0-1,0 0 0,1-1 0,2 8 0,-3-11-140,-1 1 0,0-1 0,1 1 0,-1-1 0,0 0 0,1 1 0,-1-1 0,1 1 0,-1-1 0,0 0 0,1 1 0,-1-1 0,1 0 0,-1 1 0,1-1 0,-1 0 0,1 0 1,0 0-1,-1 1 0,1-1 0,-1 0 0,1 0 0,-1 0 0,1 0 0,0 0 0,-1 0 0,1 0 0,-1 0 0,1 0 0,-1 0 0,2-1 0,17-13 1069,9-22-305,-23 24-802,1 0 0,-2 0 0,0-1 0,0 0-1,-1 1 1,0-1 0,-2-1 0,1 1 0,-1 0 0,-2-22 0,1 33-32,0 0 0,-1 0 1,1 0-1,0 0 0,-1 0 0,1 1 1,-1-1-1,0 0 0,1 0 1,-1 1-1,0-1 0,0 1 1,0-1-1,0 0 0,0 1 0,-1 0 1,1-1-1,0 1 0,-1 0 1,1 0-1,-1-1 0,1 1 1,-3-1-1,3 2 26,0 0 0,0 0 0,0 0 0,0-1 0,0 1 0,0 0 0,0 0 0,0 0 0,0 1 0,0-1 0,1 0 0,-1 0 0,0 0 1,0 1-1,0-1 0,0 0 0,0 1 0,0-1 0,0 1 0,1-1 0,-1 1 0,0 0 0,0-1 0,1 1 0,-1 0 0,0-1 0,1 1 0,-1 0 0,1 0 0,-1-1 0,1 1 0,-1 0 0,1 0 0,0 0 0,-1 0 1,1 0-1,0 0 0,0 0 0,0 0 0,0 0 0,-1 0 0,1-1 0,0 1 0,1 2 0,-2-1 26,1 1 0,0-1 0,-1 0 0,1 0 0,0 1 0,0-1 0,1 0 1,-1 1-1,0-1 0,1 0 0,-1 0 0,1 0 0,0 0 0,0 1 0,0-1 0,0 0 0,0 0 0,0 0 0,0-1 0,1 1 0,-1 0 1,1 0-1,-1-1 0,1 1 0,0-1 0,-1 1 0,1-1 0,0 0 0,0 0 0,0 0 0,0 0 0,0 0 0,0 0 0,1 0 1,-1-1-1,0 1 0,0-1 0,0 1 0,1-1 0,-1 0 0,4 0 0,2 0 49,1 0-1,-1-1 1,0 0-1,0 0 1,0-1 0,0 0-1,0 0 1,0-1-1,0 0 1,13-7 0,-10 3-145,0-1 0,0 0 0,-1-1-1,0-1 1,0 1 0,-1-1 0,-1-1 0,1 0 0,-2 0 0,0-1 0,8-15 0,-14 25-371,-2 5 0,-10 40 479,8-33 115,-1 1 1,1 0-1,1 0 0,0 0 1,0 0-1,1 0 0,1 0 1,0 1-1,0-1 0,1 0 1,4 15-1,-4-24-192,0 0 0,0 0 1,1 0-1,-1 0 0,1-1 0,-1 1 0,1 0 0,0 0 0,0-1 0,0 0 1,0 1-1,0-1 0,0 0 0,0 0 0,4 2 0,-5-3-124,0 1-1,0-1 1,0 0-1,0 1 0,0-1 1,0 0-1,0 1 1,0-1-1,0 0 1,0 0-1,0 0 1,0 0-1,0 0 0,1 0 1,-1-1-1,0 1 1,0 0-1,0 0 1,0-1-1,0 1 0,0-1 1,0 1-1,0-1 1,0 1-1,0-1 1,-1 1-1,1-1 1,0 0-1,0 0 0,0 1 1,-1-1-1,1 0 1,0 0-1,-1 0 1,1 0-1,-1 0 0,1-1 1,5-21-3988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5.492"/>
    </inkml:context>
    <inkml:brush xml:id="br0">
      <inkml:brushProperty name="width" value="0.05" units="cm"/>
      <inkml:brushProperty name="height" value="0.05" units="cm"/>
    </inkml:brush>
  </inkml:definitions>
  <inkml:trace contextRef="#ctx0" brushRef="#br0">0 1 2242,'0'0'11339,"17"63"-10955,3-41-224,4-2-64,9-2-992,0-5-1347,2-7-1504,1-6-1762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5.836"/>
    </inkml:context>
    <inkml:brush xml:id="br0">
      <inkml:brushProperty name="width" value="0.05" units="cm"/>
      <inkml:brushProperty name="height" value="0.05" units="cm"/>
    </inkml:brush>
  </inkml:definitions>
  <inkml:trace contextRef="#ctx0" brushRef="#br0">231 0 7847,'0'0'4186,"-5"10"-3151,3-6-1008,-7 13 363,1 1 0,1 0-1,0 0 1,1 1 0,1 0-1,1 0 1,-2 23 0,7-22-314,1-1 0,7 34 1,-5-35-79,-1 1 1,2 31-1,-5-48-37,0 0 1,0-1-1,0 1 0,0 0 1,0 0-1,-1-1 0,1 1 1,0 0-1,-1 0 0,1-1 0,-1 1 1,0 0-1,0-1 0,1 1 1,-1-1-1,0 1 0,0-1 1,-1 1-1,1-1 0,0 0 1,0 1-1,-1-1 0,1 0 1,-1 0-1,1 0 0,-1 0 1,1 0-1,-1-1 0,-1 2 1,1-2-75,0 0 0,0 0 1,0 1-1,0-2 1,0 1-1,0 0 0,0 0 1,0-1-1,0 1 0,0-1 1,0 1-1,1-1 0,-1 0 1,0 0-1,0 0 1,1 0-1,-1 0 0,0 0 1,1 0-1,-1-1 0,1 1 1,0-1-1,-1 1 0,1-1 1,0 1-1,-2-4 1,-18-30-134,1 0 0,2-2 1,1 0-1,-20-66 1,36 97 552,-1 1 0,1 0 1,0-1-1,0 0 0,0 1 1,1-11-1,0 15-210,0 0-1,0 0 1,0 0 0,1 0-1,-1 0 1,0 0-1,1 0 1,-1 0 0,1 1-1,-1-1 1,1 0-1,0 0 1,-1 0 0,1 0-1,0 1 1,0-1-1,-1 0 1,1 1 0,0-1-1,0 0 1,0 1 0,0-1-1,0 1 1,0 0-1,0-1 1,0 1 0,0 0-1,0-1 1,0 1-1,0 0 1,0 0 0,0 0-1,0 0 1,0 0 0,0 0-1,0 0 1,0 0-1,0 1 1,0-1 0,2 1-1,10 2 51,0 1 0,0 1 1,0 0-1,-1 0 0,21 14 0,17 7-53,68 22-1459,-78-34-1821,0-1-3335,-25-10-504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06.199"/>
    </inkml:context>
    <inkml:brush xml:id="br0">
      <inkml:brushProperty name="width" value="0.05" units="cm"/>
      <inkml:brushProperty name="height" value="0.05" units="cm"/>
    </inkml:brush>
  </inkml:definitions>
  <inkml:trace contextRef="#ctx0" brushRef="#br0">1 1314 6374,'0'0'811,"16"-1"353,23-5-508,-1-1 0,-1-2-1,1-1 1,-2-3 0,43-19 0,574-246 4519,594-245-3229,-396 232-660,-478 198-4793,-256 67-806,-29 1-1960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33.904"/>
    </inkml:context>
    <inkml:brush xml:id="br0">
      <inkml:brushProperty name="width" value="0.05" units="cm"/>
      <inkml:brushProperty name="height" value="0.05" units="cm"/>
    </inkml:brush>
  </inkml:definitions>
  <inkml:trace contextRef="#ctx0" brushRef="#br0">70 99 4260,'0'0'-1959,"-8"-5"2498,2 1-345,1 0 14,1 0 0,-1 1 0,0 0 0,0 0 0,-1 0 0,1 0 0,-1 1 0,-9-3 0,73 6-360,-15 0-123,-1-1-1,1-2 0,83-16 0,-70 6 377,1 3 0,101-5 0,116 17 460,-10 0-261,-125-9-198,170-1 206,-237 9-258,-1 4 0,96 19 1,-135-18-37,107 24-24,2-6 0,211 10 0,374-72-45,-149-1 190,351 35-124,7 0-86,-709-2-120,300 33 0,-432-16-937,-14-4-1088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53.869"/>
    </inkml:context>
    <inkml:brush xml:id="br0">
      <inkml:brushProperty name="width" value="0.05" units="cm"/>
      <inkml:brushProperty name="height" value="0.05" units="cm"/>
    </inkml:brush>
  </inkml:definitions>
  <inkml:trace contextRef="#ctx0" brushRef="#br0">563 256 5958,'-11'-4'-2328,"-10"-6"2205,-1 0 500,0 1 0,-46-13 0,63 20-384,0 1 1,1 0-1,-1 0 0,0 1 0,0-1 1,0 1-1,0 0 0,0 0 0,0 1 1,0-1-1,0 1 0,0 0 0,0 1 1,0-1-1,0 1 0,1 0 0,-1 0 1,1 0-1,-1 1 0,1 0 0,-6 4 1,-11 18-135,1 0 1,1 1 0,1 1 0,1 1 0,-23 53-1,-49 159 317,88-238-172,-20 68 158,3 2-1,3-1 1,3 2 0,3 0 0,1 97 0,8-156-128,1 1 0,0 0 0,1 0 0,1-1 0,0 1 0,1-1 0,1 0 0,0 0 0,0 0-1,2-1 1,13 22 0,-13-25-48,0-1-1,1 0 0,0 0 0,0-1 0,1 0 1,0-1-1,0 0 0,1 0 0,0-1 1,0 0-1,1-1 0,-1 0 0,1-1 1,0 0-1,15 3 0,-10-4-2,-1 0 0,1-1 0,0-1-1,0-1 1,0 0 0,0-1 0,-1 0 0,1-2 0,29-7 0,-24 3 4,0-1 1,0-1-1,-1-1 1,0-1-1,-1 0 1,25-20-1,-10 2-31,-1-1 0,-1-2 1,-1-1-1,-2-2 0,-2-1 0,33-56 0,-33 43 42,-2-1 1,-2-1-1,-3-1 0,-2-1 0,-2 0 0,-2-1 1,-3-1-1,-2 0 0,-3-1 0,-2 1 1,-7-106-1,1 139 18,0 0 1,-2 1-1,-1 0 0,0-1 1,-2 2-1,0-1 0,-2 1 1,0 0-1,-1 1 1,-19-28-1,21 36-6,0 1 0,-1 0 0,-1 0 0,0 1 0,0 1-1,-1-1 1,0 2 0,0-1 0,0 1 0,-1 1 0,-1 0 0,1 1 0,-1 0 0,1 1 0,-1 1-1,-1 0 1,1 0 0,-14 0 0,8 2-48,0 1 1,0 1-1,0 0 0,0 1 0,0 2 1,0 0-1,1 0 0,0 2 0,0 0 1,0 1-1,1 1 0,-1 1 0,2 0 1,0 1-1,0 1 0,-27 25 0,25-20-82,1 1 0,1 1 0,1 1-1,1 1 1,0 0 0,1 0 0,1 1-1,1 1 1,2 0 0,0 0 0,1 1 0,-10 45-1,9 18-2137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52.949"/>
    </inkml:context>
    <inkml:brush xml:id="br0">
      <inkml:brushProperty name="width" value="0.05" units="cm"/>
      <inkml:brushProperty name="height" value="0.05" units="cm"/>
    </inkml:brush>
  </inkml:definitions>
  <inkml:trace contextRef="#ctx0" brushRef="#br0">301 45 5894,'-10'-4'-2504,"-77"-26"3124,77 27-542,0 0 0,0 1 0,0 1 1,0 0-1,0 0 0,-1 1 0,1 0 1,-15 3-1,22-2-78,0 0 0,-1 1 1,1 0-1,0-1 0,0 1 1,0 0-1,0 1 0,0-1 1,1 0-1,-1 1 0,0 0 1,1-1-1,0 1 0,0 0 1,0 0-1,0 0 0,0 0 1,1 1-1,-1-1 0,1 1 1,0-1-1,-1 5 0,-2 9-102,0 1 0,-3 36 0,-3 220-687,-2 14 451,10-266 436,0 1 0,1-1 0,1 1 0,1 0 0,1-1 0,8 32 0,-9-47-89,2-1 1,-1 1 0,1-1 0,0 0 0,0 0-1,0 0 1,1 0 0,0 0 0,0-1-1,1 0 1,-1 0 0,1 0 0,0-1 0,1 1-1,-1-1 1,1 0 0,0-1 0,-1 1 0,2-1-1,-1 0 1,0-1 0,1 0 0,-1 0-1,1 0 1,9 1 0,9 0 15,-1-1 0,0-2 0,0 0 0,1-1 0,-1-2-1,0 0 1,0-2 0,0-1 0,-1 0 0,0-2 0,30-14 0,3-4 50,-2-3-1,0-3 1,61-48 0,-95 66-25,0-2 0,-2 0 0,0-1 0,-1-1 0,0-1 0,24-37 0,-32 41-6,-1 0 1,-1 0 0,0-1 0,-2 0 0,1 0 0,-2-1 0,0 1 0,-1-1 0,-1 0-1,0-31 1,-2 21 113,-2 0-1,-1 1 1,-1-1 0,-1 1-1,-1 0 1,-19-50-1,18 61-113,1 1-1,-2-1 0,0 1 0,-1 0 1,0 1-1,-1 0 0,-1 0 1,0 1-1,-1 0 0,0 1 0,0 1 1,-22-14-1,29 21-116,0 0 0,0 1 0,0-1 0,0 1 0,-1 1 0,1-1 0,-1 1 0,1 0 0,-1 0-1,1 1 1,-1-1 0,1 1 0,-1 0 0,1 1 0,-11 1 0,8 1-187,-1-1-1,1 1 1,1 1-1,-1-1 0,0 1 1,1 1-1,0-1 1,0 1-1,-11 10 1,-37 37-2180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7.634"/>
    </inkml:context>
    <inkml:brush xml:id="br0">
      <inkml:brushProperty name="width" value="0.05" units="cm"/>
      <inkml:brushProperty name="height" value="0.05" units="cm"/>
    </inkml:brush>
  </inkml:definitions>
  <inkml:trace contextRef="#ctx0" brushRef="#br0">347 47 3331,'5'-10'1207,"-4"7"-1167,13-31 1258,-19 38-452,-16 24-4,-2 5-300,1 2-1,-26 57 1,41-78-435,2 1 0,0 0 0,0 0 0,1 0 1,1 0-1,1 1 0,0-1 0,1 1 0,2 29 0,0-37-285,1 0-1,0-1 0,1 0 0,0 1 0,0-1 0,0 0 1,1 0-1,0-1 0,0 1 0,1-1 0,0 0 0,7 7 1,-8-9-7,0 1 1,1-1-1,0 0 1,-1 0 0,1-1-1,1 1 1,-1-1 0,0 0-1,1-1 1,0 1 0,-1-1-1,1 0 1,0-1 0,0 1-1,10 0 1,-36-15-2779,-89-24 1808,-7-3 2978,98 33-429,1-1 1,0-1-1,0-1 0,-20-16 0,37 26-1353,-1 0 0,1 0-1,-1-1 1,1 1 0,-1 0-1,1-1 1,-1 1 0,1 0-1,-1-1 1,1 1 0,0-1-1,-1 1 1,1 0 0,0-1-1,-1 1 1,1-1 0,0 1-1,0-1 1,-1 0 0,1 1-1,0-1 1,0 1 0,0-1-1,0 1 1,0-1 0,0 1-1,0-1 1,0 0 0,0 1-1,0-1 1,0 1 0,0-1-1,0 1 1,0-1 0,0 0-1,1 1 1,-1-1 0,0 1-1,0-1 1,1 1 0,-1-1-1,0 1 1,1-1 0,-1 1-1,1 0 1,-1-1 0,0 1-1,1 0 1,-1-1 0,1 1-1,-1 0 1,1-1 0,-1 1-1,1 0 1,-1 0 0,1-1-1,-1 1 1,1 0 0,0 0-1,43-12-261,-34 9 410,84-15 67,111-6-1,-9 1-4572,-118 7-360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54.734"/>
    </inkml:context>
    <inkml:brush xml:id="br0">
      <inkml:brushProperty name="width" value="0.05" units="cm"/>
      <inkml:brushProperty name="height" value="0.05" units="cm"/>
    </inkml:brush>
  </inkml:definitions>
  <inkml:trace contextRef="#ctx0" brushRef="#br0">824 230 4548,'-16'-5'-694,"-17"-5"935,0 2-1,-1 1 0,-58-5 0,58 11-136,0 2-1,0 1 0,-1 2 1,-55 12-1,77-12-125,1 0 1,-1 1-1,1 0 1,0 0-1,1 2 0,-1-1 1,1 1-1,1 1 0,-1 0 1,1 1-1,1 0 1,-1 0-1,2 1 0,-1 0 1,-9 15-1,-14 30-444,2 1 0,2 2-1,-30 90 1,43-102 320,3 1 1,1 1-1,3 0 1,1 0-1,1 59 0,6-88 148,2 0-1,0 0 1,2 0-1,0-1 1,1 1-1,0-1 1,2-1-1,0 1 1,1-1-1,0 0 1,2-1-1,0 0 1,1 0-1,0-1 1,1 0-1,1-1 1,16 13-1,-19-18 53,0-1 0,0 0 0,1-1 0,0 0 0,0-1 0,1 0 0,-1-1 0,1 0 0,0 0 0,1-2 0,-1 1 0,1-2 0,0 0 0,-1 0 0,1-1 0,0-1 0,0 0 0,0-1 0,0 0 0,0-1 0,-1 0 0,1-1 0,-1 0 0,1-1 0,20-11 0,4-4 86,-1-2 0,-1-1 0,-2-2 0,0-2 0,-2 0 0,0-3 0,-2 0 0,-1-2 0,-2 0 0,-1-2 0,29-52 0,-30 43-150,-3-1 1,-1-1 0,-2-1-1,-2-1 1,-3 0-1,-1-1 1,-2 0-1,-3-1 1,3-72 0,-12-77-371,-1 169 186,0 1 0,-2 0 0,-1 0 0,-1 1 1,-12-30-1,-19-22-1125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1:56.155"/>
    </inkml:context>
    <inkml:brush xml:id="br0">
      <inkml:brushProperty name="width" value="0.05" units="cm"/>
      <inkml:brushProperty name="height" value="0.05" units="cm"/>
    </inkml:brush>
  </inkml:definitions>
  <inkml:trace contextRef="#ctx0" brushRef="#br0">1384 372 1281,'-71'-58'459,"-80"-49"0,120 88-249,-1 1 0,-1 1 0,0 2 0,-1 1 0,-54-14 0,69 24-217,1 0 0,-1 2 0,0 0 0,1 1 0,-1 1 0,0 0 0,0 2 0,1 0 0,-1 1 0,1 1 0,-1 1 0,1 0 0,1 1 0,-1 1 0,1 1 0,0 0 0,1 2 0,0 0 0,0 0 0,1 2-1,-16 15 1,-12 14 14,2 2-1,1 2 0,3 1 1,2 2-1,2 2 0,2 1 0,-28 65 1,24-37-61,3 1 0,4 2 0,4 1 0,-19 116 1,33-142-51,2 1 0,4 0 0,1 0 1,8 76-1,-3-112 82,1 1 0,1-2 0,2 1 0,0-1 0,1 1 0,1-2 0,1 1 0,1-1 0,0-1 0,2 1 0,0-2 0,1 0 0,1 0 0,21 20 0,-2-9-4,2-1 0,0-2 1,2-2-1,72 37 0,173 59 38,-224-98-18,109 41 33,189 43-1,-244-80-8,2-6 0,204 11 0,-158-28 69,1-7 1,-1-7-1,162-33 0,-223 24-31,-1-5 0,-1-3-1,-2-5 1,-1-4-1,175-96 1,-246 120-71,-2-1 0,1-1 1,-2-1-1,0-1 0,-1-1 0,-1 0 1,0-2-1,15-21 0,-24 27 25,-1 1-1,-1-1 1,0-1-1,-1 0 1,0 0-1,-1 0 1,-1 0 0,0-1-1,-1 0 1,-1 1-1,0-1 1,-2 0 0,1 0-1,-4-20 1,-1 8 126,-2-1 1,-1 1-1,-1 0 1,-1 0 0,-1 1-1,-2 0 1,-20-33-1,-120-170 1156,149 226-1269,-84-114 524,-4 5-1,-5 4 0,-5 4 0,-153-123 0,178 169-571,-2 4 0,-2 4 0,-2 3 0,-3 4 0,-1 3 0,-2 4 0,-157-43 0,133 54-496,-2 5 1,0 5-1,-186-2 1,205 20 124,-1 3 0,1 5 0,1 4-1,-164 45 1,55 11-928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2:46.932"/>
    </inkml:context>
    <inkml:brush xml:id="br0">
      <inkml:brushProperty name="width" value="0.05" units="cm"/>
      <inkml:brushProperty name="height" value="0.05" units="cm"/>
    </inkml:brush>
  </inkml:definitions>
  <inkml:trace contextRef="#ctx0" brushRef="#br0">5 182 224,'0'0'3102,"0"0"-3091,-1 0 0,1 0 0,0 0 0,-1 0 0,1-1 0,0 1 0,0 0 0,-1 0 0,1-1 0,0 1 0,0 0-1,0 0 1,-1-1 0,1 1 0,0 0 0,0-1 0,0 1 0,0 0 0,0-1 0,0 1 0,0 0 0,0-1 0,0 1 0,0 0 0,0-1 0,0 1 0,0 0 0,0-1 0,0 1 0,0 0 0,0-1 0,0 1 0,0 0 0,0-1 0,0 1 0,11 2-11,0 0 0,0 1 1,-1 1-1,0 0 0,12 6 0,28 10-76,-20-13 19,0-1-1,0-1 1,1-2-1,32 0 1,125-11 12,-19 0 116,161 1-5,394-59 1,-89 5 638,37 32-622,-275 8-65,196 6-18,86-4 0,851 13-69,471 143-172,-883-80 491,5-70 40,205-38-102,199-4-152,-1422 53-2,1617-8-896,-1163 45 595,-496-31-939,-7-4-1271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3:04.252"/>
    </inkml:context>
    <inkml:brush xml:id="br0">
      <inkml:brushProperty name="width" value="0.05" units="cm"/>
      <inkml:brushProperty name="height" value="0.05" units="cm"/>
    </inkml:brush>
  </inkml:definitions>
  <inkml:trace contextRef="#ctx0" brushRef="#br0">3 0 993,'0'0'384,"-1"10"-330,-1 29-177,2-39 121,1 1 1,-1 0-1,0 0 1,0 0-1,1 0 0,-1 0 1,0 0-1,1 0 1,-1 0-1,1-1 1,-1 1-1,1 0 0,0 0 1,-1 0-1,1-1 1,0 1-1,-1 0 1,1-1-1,0 1 0,0-1 1,0 1-1,0-1 1,-1 1-1,1-1 1,0 0-1,0 1 0,0-1 1,0 0-1,0 0 1,1 0-1,30 2 99,-26-2-60,115-5 1763,-72 1-1930,0 3 0,65 6 0,236 16 134,-16-2 8,227 12 156,1-40 136,-67 0-168,86 47-85,-209-7 53,239-32 347,-1-44-148,273-8 96,446 17-324,239 43-16,-1291 7-49,562 44-26,-455-5 65,270 25 1680,-140-79-1286,-4-43-128,-18 19-2461,-472 25-448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3:16.993"/>
    </inkml:context>
    <inkml:brush xml:id="br0">
      <inkml:brushProperty name="width" value="0.05" units="cm"/>
      <inkml:brushProperty name="height" value="0.05" units="cm"/>
    </inkml:brush>
  </inkml:definitions>
  <inkml:trace contextRef="#ctx0" brushRef="#br0">0 83 3011,'0'0'3395,"7"1"-3235,122 16 230,136 0 0,157-18-225,997 15 844,454 7-991,-1398-22-20,882-77 1668,-765 31-1282,-545 46-529,-36 2-170,1-1 0,0 0 1,0 0-1,-1-2 0,1 1 0,0-1 0,20-7 0,-19-3-3347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3:41.387"/>
    </inkml:context>
    <inkml:brush xml:id="br0">
      <inkml:brushProperty name="width" value="0.05" units="cm"/>
      <inkml:brushProperty name="height" value="0.05" units="cm"/>
    </inkml:brush>
  </inkml:definitions>
  <inkml:trace contextRef="#ctx0" brushRef="#br0">0 283 833,'0'0'2776,"10"8"-2798,-3-2 2,0 0 1,1-1-1,-1 1 0,1-2 0,0 1 0,0-1 0,1 0 0,-1-1 0,1 0 0,0 0 0,0-1 0,0 0 0,0 0 0,11-1 0,131-13 506,3-1-609,-86 17 96,1 2 0,92 22-1,48 6 409,372-14 1167,-389-19-1281,289-2-368,-4-43 0,-335 20 111,10-3 38,297-14 0,-331 41-28,130 1-11,284-35 0,289-39 885,4 44-567,-503 21-21,121-19-105,44-2-13,310-21-166,-349 37 383,-201 12-261,-22-14-1067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4:05.816"/>
    </inkml:context>
    <inkml:brush xml:id="br0">
      <inkml:brushProperty name="width" value="0.05" units="cm"/>
      <inkml:brushProperty name="height" value="0.05" units="cm"/>
    </inkml:brush>
  </inkml:definitions>
  <inkml:trace contextRef="#ctx0" brushRef="#br0">10 278 1057,'0'0'5819,"-7"2"-5312,4-2-409,5 1 178,38 1 168,63 11 1,-62-6-473,68 2-1,190-27 897,-54 2-753,4 10-124,304-15-41,649-2 274,-758 51-222,-31 0-9,-188-23 30,1-10 0,274-41 0,-217 1-12,783-111 74,-417 119-71,2 46 4,-516-6-18,387 41-32,-3 37 0,-381-62 32,185 2 0,141-25 0,6 0 0,-79 5 262,-372 0-206,1 0 1,24 6-1,31 2-214,166-25 275,-20 33 235,0 0-106,-221-17-219,1 0-1,-1 0 1,0 0 0,1 0-1,-1 0 1,1-1 0,-1 1-1,0 0 1,1 0 0,-1 0 0,1 0-1,-1 1 1,0-1 0,1 0-1,-1 0 1,1 0 0,-1 0-1,0 0 1,1 0 0,-1 1 0,1-1-1,-1 0 1,0 0 0,1 0-1,-1 1 1,0-1 0,0 0-1,1 1 1,-1-1 0,0 0-1,0 1 1,1-1 0,-1 0 0,0 1-1,0-1 1,0 0 0,1 1-1,-1-1 1,0 1 0,0-1-1,0 1 1,-12 17-302,-29 15-4596,18-20-99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4:17.349"/>
    </inkml:context>
    <inkml:brush xml:id="br0">
      <inkml:brushProperty name="width" value="0.05" units="cm"/>
      <inkml:brushProperty name="height" value="0.05" units="cm"/>
    </inkml:brush>
  </inkml:definitions>
  <inkml:trace contextRef="#ctx0" brushRef="#br0">1 178 3908,'0'0'1276,"8"2"-945,19 5-84,-1-1 1,1-2-1,-1-1 1,1-1 0,48-2-1,153-21-226,-146 11 53,9 0 7,1 4 0,-1 4 0,1 4 0,-1 3 0,143 29 0,2 17-127,355 32 1,267-49 285,5-30-29,-549-5-198,478-44 24,-5-59-133,-630 81-122,833-88 159,369 101 643,-862 12-522,87-25 130,-278 7-123,346-17-69,-605 31 14,69 6 0,-95-2-4,0 1 1,0 1-1,0 1 1,-1 1 0,32 13-1,-30-7 34,-19-10-145,0 0 0,1 0 0,-1 0 0,0-1 0,1 0 0,-1 1 0,1-1 0,0-1 0,-1 1 0,8 0-1,221 3 335,38 2 122,-208 2-220,32 2-1066,-87-10-1220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4:21.307"/>
    </inkml:context>
    <inkml:brush xml:id="br0">
      <inkml:brushProperty name="width" value="0.05" units="cm"/>
      <inkml:brushProperty name="height" value="0.05" units="cm"/>
    </inkml:brush>
  </inkml:definitions>
  <inkml:trace contextRef="#ctx0" brushRef="#br0">0 256 4068,'0'0'4650,"10"-3"-4987,29-4 246,1 1 1,-1 1-1,52 2 0,15-2 139,1088-50 342,-1154 54-411,94-2-3,1220-22-379,-489 27 431,780-3 110,-1-38-43,208 27 57,-604 16-266,-517-38 339,-165 3 260,-59 2-977,-410 26-3800,-76 3 2173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4:43.809"/>
    </inkml:context>
    <inkml:brush xml:id="br0">
      <inkml:brushProperty name="width" value="0.05" units="cm"/>
      <inkml:brushProperty name="height" value="0.05" units="cm"/>
    </inkml:brush>
  </inkml:definitions>
  <inkml:trace contextRef="#ctx0" brushRef="#br0">0 58 4100,'0'0'1794,"10"-2"-1661,357-36 1208,16 28-1216,-138 5 69,-44 3 63,0 7-1,201 33 0,1123 113 918,-1167-121-1152,422 16 10,-388-49 11,561 14 133,-83 18-120,-167-10-22,550-51-2,-403-4-96,48 55 64,-91-44-40,-246 3 16,291 11 900,-796 15-1493,-22 10-3421,-17-3-2080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26.874"/>
    </inkml:context>
    <inkml:brush xml:id="br0">
      <inkml:brushProperty name="width" value="0.05" units="cm"/>
      <inkml:brushProperty name="height" value="0.05" units="cm"/>
    </inkml:brush>
  </inkml:definitions>
  <inkml:trace contextRef="#ctx0" brushRef="#br0">1 0 7335,'0'0'833,"75"18"-1090,-44-18 354,9 0-33,4 0-481,-1 0-992,1-9-1666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5:59.190"/>
    </inkml:context>
    <inkml:brush xml:id="br0">
      <inkml:brushProperty name="width" value="0.05" units="cm"/>
      <inkml:brushProperty name="height" value="0.05" units="cm"/>
    </inkml:brush>
  </inkml:definitions>
  <inkml:trace contextRef="#ctx0" brushRef="#br0">40 98 352,'0'0'3577,"-4"-3"-3358,-1 0-353,3 2 553,0 0 1,0 0-1,0 0 0,1 0 0,-1-1 0,0 1 0,1 0 0,-1-1 0,0 0 1,1 1-1,-2-4 0,3 4-350,0 0 1,0 0-1,0 0 1,0-1 0,0 1-1,1 0 1,-1 0-1,0 0 1,1 0-1,-1 0 1,1 0-1,-1 0 1,1-1 0,-1 1-1,1 1 1,0-1-1,-1 0 1,1 0-1,0 0 1,0 0-1,0 0 1,0 1 0,0-1-1,0 0 1,0 1-1,0-1 1,0 1-1,0-1 1,0 1-1,2-1 1,11-7 215,0 0 0,1 1 0,16-5 1,-25 10-246,0 0 1,1 0-1,-1 1 0,0 0 1,1 0-1,-1 1 1,0 0-1,1 0 1,-1 0-1,12 3 0,-16-3-3,0 1-1,0-1 0,-1 1 0,1-1 1,0 1-1,0 0 0,0 0 0,0 0 1,-1 0-1,1 0 0,0 0 1,-1 0-1,1 1 0,-1-1 0,1 1 1,-1-1-1,0 1 0,0-1 0,0 1 1,0 0-1,0-1 0,1 4 0,-1-2 18,0 0 1,-1 0-1,0 1 0,0-1 0,0 0 0,0 0 0,0 0 0,0 0 1,-1 1-1,0-1 0,0 0 0,-2 5 0,-3 6 60,0-1 1,-1 0-1,-1 0 0,-15 19 0,-114 119 484,134-147-603,0-1-1,0 1 1,0 0 0,1 1-1,-1-1 1,1 0 0,0 1 0,0-1-1,1 1 1,-1-1 0,1 1-1,0 0 1,1 0 0,-1 0-1,1-1 1,0 1 0,0 0-1,0 0 1,1 0 0,-1 0-1,3 7 1,-1-8-1,0-1 0,-1 1 0,2 0-1,-1-1 1,0 1 0,1-1 0,-1 1-1,1-1 1,0 0 0,0 0 0,0-1 0,1 1-1,-1 0 1,1-1 0,-1 0 0,1 0-1,0 0 1,0-1 0,0 1 0,0-1 0,0 0-1,0 0 1,0 0 0,8 0 0,3 1 311,0-1-1,-1 0 1,1-2 0,0 0 0,-1 0 0,1-1 0,-1-1 0,26-8 0,-28 8 335,-10 6-1779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7:23.763"/>
    </inkml:context>
    <inkml:brush xml:id="br0">
      <inkml:brushProperty name="width" value="0.05" units="cm"/>
      <inkml:brushProperty name="height" value="0.05" units="cm"/>
    </inkml:brush>
  </inkml:definitions>
  <inkml:trace contextRef="#ctx0" brushRef="#br0">59 34 1089,'0'0'4943,"-8"0"-3688,-3 1-675,-29 0 3068,75 23-3184,-30-24-341,0 0 0,0 0-1,-1 0 1,1-1 0,0 0-1,-1 0 1,1 0 0,-1 0-1,9-4 1,-7 3 15,-1-1-1,1 2 0,0-1 1,0 1-1,0 0 1,9-1-1,-6 3-128,1 0-1,-1 1 1,1-1-1,15 7 1,-16-5-2,1 0 1,0-1-1,0 0 1,18 1-1,24-3 155,197-5-25,-161-5-99,48-1 47,-11 9-53,164-23 0,-203 18-27,0 4 0,147 12 1,-32 1-1,86 13 21,-91-3-4,-33-5-27,97 4 5,-1 1 0,-197-13 0,-26-5-2,0-1 0,0-2 0,0-1-1,44-9 1,-17-1 14,-27 4 4,44-3-1,-72 10-59,1 1 0,-1 0 0,0 1 1,1-1-1,-1 2 0,0-1 0,0 1 0,10 4 0,14 10-6181,-25-11-512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8:55.858"/>
    </inkml:context>
    <inkml:brush xml:id="br0">
      <inkml:brushProperty name="width" value="0.05" units="cm"/>
      <inkml:brushProperty name="height" value="0.05" units="cm"/>
    </inkml:brush>
  </inkml:definitions>
  <inkml:trace contextRef="#ctx0" brushRef="#br0">0 420 7271,'0'0'5600,"12"-13"-4495,338-375 1730,-333 370-2872,-21 28-75,-9 19 170,7-8 76,0 0 0,1 1 0,2-1 0,-3 38 1,7 93 364,2-62-1274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17.555"/>
    </inkml:context>
    <inkml:brush xml:id="br0">
      <inkml:brushProperty name="width" value="0.05" units="cm"/>
      <inkml:brushProperty name="height" value="0.05" units="cm"/>
    </inkml:brush>
  </inkml:definitions>
  <inkml:trace contextRef="#ctx0" brushRef="#br0">168 126 1826,'0'0'7836,"2"-10"-6351,-1 4-1245,1 1 0,0-1 1,0 0-1,0 0 1,1 1-1,0 0 1,0-1-1,0 1 1,1 0-1,0 1 1,0-1-1,0 0 1,0 1-1,1 0 0,-1 0 1,1 1-1,0-1 1,0 1-1,1 0 1,-1 0-1,1 1 1,8-4-1,-8 4-155,0 0 0,-1 1 0,1-1 0,0 1 0,0 0 0,0 0 0,-1 1 0,1 0-1,0 0 1,11 1 0,-17 0-75,1 0 0,-1-1 0,1 1 0,0-1 0,-1 1 0,1 0 0,-1-1-1,0 1 1,1 0 0,-1 0 0,1-1 0,-1 1 0,0 0 0,0 0 0,0 0 0,1-1 0,-1 1-1,0 0 1,0 0 0,0 0 0,0 0 0,0-1 0,0 1 0,0 0 0,-1 0 0,1 0-1,0-1 1,0 1 0,-1 0 0,1 0 0,0-1 0,-1 1 0,1 0 0,-1 0 0,1-1 0,-1 1-1,1-1 1,-1 1 0,0 0 0,-21 28 502,-12 2-216,-66 47 1,70-58-282,2 2 0,0 1-1,1 0 1,-27 33 0,53-54-14,-1-1 0,0 1 1,1 0-1,0-1 0,-1 1 0,1 0 0,0 0 0,0 0 0,0 0 1,0 0-1,0 0 0,1 0 0,-1 0 0,1 0 0,-1 0 0,1 1 0,0-1 1,0 0-1,0 0 0,0 0 0,0 1 0,0-1 0,0 0 0,1 0 1,-1 0-1,1 0 0,1 4 0,0-3 22,1-1-1,-1 0 1,1 0-1,-1 0 1,1 0-1,0 0 1,0 0-1,0-1 1,0 1-1,0-1 1,0 0 0,0 0-1,0 0 1,1 0-1,-1 0 1,0-1-1,5 1 1,100 2 1000,-20-2-3139,-31 8-9080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1:57.631"/>
    </inkml:context>
    <inkml:brush xml:id="br0">
      <inkml:brushProperty name="width" value="0.05" units="cm"/>
      <inkml:brushProperty name="height" value="0.05" units="cm"/>
    </inkml:brush>
  </inkml:definitions>
  <inkml:trace contextRef="#ctx0" brushRef="#br0">1 185 4068,'0'0'2867,"12"0"-2238,214-4 2203,-42-1-2188,650-35 742,-260 6-1283,292 12 55,12 0 416,-852 21-519,68-1 373,0-5 0,183-35 0,-277 41-440,0 1 0,0 0 0,0 0-1,0 0 1,0 0 0,0 0-1,0 0 1,0 0 0,0 0-1,0 0 1,0 0 0,0 0-1,0 0 1,0 0 0,0 0 0,0 0-1,0 0 1,0-1 0,0 1-1,0 0 1,0 0 0,0 0-1,0 0 1,0 0 0,0 0 0,0 0-1,0 0 1,0 0 0,0 0-1,0 0 1,0 0 0,0 0-1,0-1 1,0 1 0,0 0-1,0 0 1,0 0 0,0 0 0,-16-1-972,-23 0-2838,15 1 144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05.208"/>
    </inkml:context>
    <inkml:brush xml:id="br0">
      <inkml:brushProperty name="width" value="0.05" units="cm"/>
      <inkml:brushProperty name="height" value="0.05" units="cm"/>
    </inkml:brush>
  </inkml:definitions>
  <inkml:trace contextRef="#ctx0" brushRef="#br0">197 1 6822,'0'0'8008,"1"8"-6519,0 45 484,2 48-449,-3-99-1518,1-1 0,-1 0-1,0 0 1,1 1 0,-1-1 0,1 0 0,0 0-1,-1 1 1,1-1 0,0 0 0,0 0 0,0 0-1,0 0 1,0 0 0,0 0 0,0 0-1,0 0 1,0-1 0,0 1 0,0 0 0,0-1-1,1 1 1,-1-1 0,0 1 0,1-1 0,-1 1-1,0-1 1,1 0 0,-1 0 0,0 0 0,1 0-1,-1 0 1,0 0 0,1 0 0,-1 0-1,0 0 1,1-1 0,-1 1 0,2-1 0,10-2 41,-1-1 1,1 0 0,16-8 0,-10 3-28,-16 8-24,0 0 0,0 0 0,-1 0-1,1 0 1,0 0 0,0 1 0,0-1 0,0 1-1,0 0 1,0 0 0,0 0 0,0 0 0,0 1-1,0-1 1,0 1 0,0 0 0,0 0 0,0 0-1,5 2 1,-6 0-1,1-1 0,-1 0 1,0 1-1,-1 0 0,1-1 0,0 1 0,-1 0 0,0 0 0,1 0 1,-1 0-1,0 0 0,-1 0 0,1 0 0,0 0 0,-1 1 1,0-1-1,0 0 0,0 5 0,1 16 186,-1 0 0,-2-1 0,0 1 0,-2-1 0,0 0 0,-12 36 0,13-50-111,0 0 1,-1 0 0,-1-1 0,1 1 0,-1-1 0,-1 0 0,1 0 0,-1-1 0,-1 1 0,1-2 0,-1 1 0,-1-1 0,1 0 0,-1 0 0,0-1-1,0 0 1,-1 0 0,1-1 0,-11 4 0,10-6-111,0 1 0,0-2-1,0 1 1,0-1 0,0-1-1,0 0 1,0 0 0,0 0-1,-1-1 1,1-1 0,0 0-1,0 0 1,1 0 0,-1-1 0,0-1-1,1 1 1,0-2 0,0 1-1,0-1 1,0 0 0,1 0-1,0-1 1,0 0 0,0 0-1,1-1 1,0 0 0,0 0-1,-7-13 1,11 16-680,0 0 1,1 0-1,-1-1 1,1 1-1,0 0 0,1-1 1,-1 1-1,1 0 0,0-1 1,0-6-1,0 5-364,0-20-4308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05.617"/>
    </inkml:context>
    <inkml:brush xml:id="br0">
      <inkml:brushProperty name="width" value="0.05" units="cm"/>
      <inkml:brushProperty name="height" value="0.05" units="cm"/>
    </inkml:brush>
  </inkml:definitions>
  <inkml:trace contextRef="#ctx0" brushRef="#br0">0 118 9833,'0'0'10058,"70"-27"-9706,-23 22-128,5-3-160,8-1-32,-3-3 97,0-1-930,-11 0-1505,-2-2-1954,-8-1-2082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03.899"/>
    </inkml:context>
    <inkml:brush xml:id="br0">
      <inkml:brushProperty name="width" value="0.05" units="cm"/>
      <inkml:brushProperty name="height" value="0.05" units="cm"/>
    </inkml:brush>
  </inkml:definitions>
  <inkml:trace contextRef="#ctx0" brushRef="#br0">103 109 2210,'0'0'2034,"3"-9"-1009,0-1-761,-2 1 426,1-1 1,1 1-1,0 0 0,0 0 1,1 0-1,0 0 0,11-16 1,-15 25-653,0 0 1,1 0 0,-1 0-1,0 0 1,0 0 0,1 0 0,-1 0-1,0 0 1,0 0 0,1 0-1,-1 0 1,0 0 0,0 0-1,1 0 1,-1 0 0,0 0-1,0 0 1,1 0 0,-1 0-1,0 0 1,0 1 0,0-1-1,1 0 1,-1 0 0,0 0-1,0 0 1,0 1 0,0-1-1,1 0 1,-1 0 0,0 0-1,0 0 1,0 1 0,0-1-1,0 0 1,0 0 0,1 1-1,-1-1 1,0 0 0,0 0-1,0 1 1,0-1 0,0 0-1,0 0 1,0 1 0,0-1-1,0 0 1,0 0 0,0 0-1,0 1 1,0-1 0,-1 0-1,1 0 1,0 1 0,0-1 0,0 0-1,0 0 1,0 1 0,0 22 455,0-20-195,-1 13 67,-1-1 0,0 1 0,-2 0 0,-5 18 1,4-19-300,1 1 0,1-1 1,0 1-1,-1 20 0,5-35-65,-1 0-1,0-1 1,0 1-1,0 0 1,1 0 0,-1-1-1,1 1 1,-1 0-1,0-1 1,1 1 0,-1-1-1,1 1 1,-1 0-1,1-1 1,0 1 0,-1-1-1,1 1 1,-1-1-1,1 0 1,0 1 0,-1-1-1,1 0 1,0 1-1,0-1 1,-1 0 0,1 0-1,0 1 1,0-1-1,-1 0 1,1 0 0,0 0-1,1 0 1,33 0 96,-23-1-83,-2 1-12,0 0 0,0 1 0,0 0-1,0 0 1,0 1 0,0 0 0,-1 1 0,10 4 0,-15-5-5,0 0-1,-1 0 1,1 0-1,-1 1 1,0-1-1,0 1 0,0 0 1,0 0-1,0 0 1,-1 0-1,1 1 1,-1-1-1,0 1 1,0-1-1,0 1 0,0 0 1,-1 0-1,1-1 1,-1 1-1,0 0 1,0 0-1,0 6 1,0 0 184,0 0 1,-1 0 0,0 0 0,-1 0-1,0 0 1,0 0 0,-1-1 0,0 1-1,-1 0 1,0-1 0,-1 0 0,0 1-1,0-2 1,-1 1 0,0 0 0,0-1-1,-1 0 1,0 0 0,-1-1 0,1 1-1,-1-1 1,-1-1 0,0 1 0,0-1-1,0-1 1,0 0 0,-1 0 0,0 0-1,-18 6 1,22-9-165,0 0-1,0-1 1,-1 1-1,1-1 1,0 0-1,-1-1 0,1 1 1,-1-1-1,1 0 1,0 0-1,-1-1 1,1 1-1,-1-1 1,1-1-1,0 1 1,0-1-1,0 0 1,-1 0-1,2 0 1,-1 0-1,-7-6 1,8 5-264,0-1 1,0 0-1,0 0 0,1 0 1,-1 0-1,1 0 0,0-1 1,-4-9-1,3 6-658,2 1-1,-1-1 1,1 0-1,0 0 1,0 0-1,0-11 1,-1-17-3970,3-4-1511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04.240"/>
    </inkml:context>
    <inkml:brush xml:id="br0">
      <inkml:brushProperty name="width" value="0.05" units="cm"/>
      <inkml:brushProperty name="height" value="0.05" units="cm"/>
    </inkml:brush>
  </inkml:definitions>
  <inkml:trace contextRef="#ctx0" brushRef="#br0">0 49 4452,'0'0'14190,"73"31"-13326,-21-25-415,6-6-257,3 0-64,5-8-64,-7-7 32,-8 0-512,-13 1-353,-1 2-1217,-19 2-1505,-12-1-1506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15.810"/>
    </inkml:context>
    <inkml:brush xml:id="br0">
      <inkml:brushProperty name="width" value="0.05" units="cm"/>
      <inkml:brushProperty name="height" value="0.05" units="cm"/>
    </inkml:brush>
  </inkml:definitions>
  <inkml:trace contextRef="#ctx0" brushRef="#br0">13 495 2659,'0'0'8242,"-2"-6"-7425,-6-9-385,6 18 159,8 32 638,1 3-668,2 69 103,-8-70-496,3 0 0,0-1-1,12 42 1,-16-77-138,0 0-1,1 0 1,-1 0 0,0 0 0,1 0 0,-1 1 0,1-1-1,-1 0 1,1 0 0,-1 0 0,1 0 0,0 0 0,-1 0-1,1 0 1,0-1 0,0 1 0,0 0 0,0 0 0,0-1-1,0 1 1,0 0 0,0-1 0,0 1 0,1 0 0,-1-1 25,0-1 1,1 1 0,-1 0-1,0 0 1,1-1 0,-1 1-1,0-1 1,0 1 0,0-1-1,1 1 1,-1-1 0,0 0-1,0 0 1,0 1 0,0-1 0,0 0-1,0 0 1,1-2 0,7-9 444,1-1 0,-2 0 1,9-15-1,-6 9-125,231-321 2248,-175 258-3273,153-141 1,-210 214 281,71-68-8308,-49 38 290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27.219"/>
    </inkml:context>
    <inkml:brush xml:id="br0">
      <inkml:brushProperty name="width" value="0.05" units="cm"/>
      <inkml:brushProperty name="height" value="0.05" units="cm"/>
    </inkml:brush>
  </inkml:definitions>
  <inkml:trace contextRef="#ctx0" brushRef="#br0">1 35 15855,'0'0'-673,"67"45"-1697,-35-32 993,12-9 800,9-4-159,4-3-1635,9-11-575,3-3-546</inkml:trace>
  <inkml:trace contextRef="#ctx0" brushRef="#br0" timeOffset="1">881 2 2883,'60'0'384,"-3"0"417,0 0-737,-6 0-64,-1 0-32,5 0-160,-11 0-673,5 0 256,-6 0 289,2 0 32,-2-1-641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31.112"/>
    </inkml:context>
    <inkml:brush xml:id="br0">
      <inkml:brushProperty name="width" value="0.05" units="cm"/>
      <inkml:brushProperty name="height" value="0.05" units="cm"/>
    </inkml:brush>
  </inkml:definitions>
  <inkml:trace contextRef="#ctx0" brushRef="#br0">1 313 4773,'0'0'3010,"8"0"-2572,147-15 1250,147-7 542,-75 21-2048,364-16-262,256-34 1057,29-3-288,-7-55-369,-672 75 615,-141 24-4678,-83 12-256,2-1-2620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33.977"/>
    </inkml:context>
    <inkml:brush xml:id="br0">
      <inkml:brushProperty name="width" value="0.05" units="cm"/>
      <inkml:brushProperty name="height" value="0.05" units="cm"/>
    </inkml:brush>
  </inkml:definitions>
  <inkml:trace contextRef="#ctx0" brushRef="#br0">0 8 5221,'0'0'3614,"11"2"-3160,216 30-57,2-10 0,236-7 1,471-52 60,11-1 321,-792 37-762,36-1 196,334 38 0,-515-34-124,3 0-3440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6:04.265"/>
    </inkml:context>
    <inkml:brush xml:id="br0">
      <inkml:brushProperty name="width" value="0.05" units="cm"/>
      <inkml:brushProperty name="height" value="0.05" units="cm"/>
    </inkml:brush>
  </inkml:definitions>
  <inkml:trace contextRef="#ctx0" brushRef="#br0">4459 2927 3075,'0'0'7143,"9"-5"-6652,40-18 93,1 1 1,1 3-1,1 2 1,1 3 0,57-10-1,-79 19-414,-1-1 0,1-2 0,-2-1 0,1-2 0,-1-1 0,31-17 0,159-105 401,-213 130-570,22-16 139,-2-1 1,-1-1 0,0-1-1,-2-1 1,-1-1-1,31-44 1,-26 26 5,-1 0 1,-2-2-1,31-80 0,-45 92-71,0 0 0,-3 0 1,-1-1-1,4-66 0,-9 26 25,-10-91 1,2 99-102,-2 0 0,-3 0 0,-25-74 0,26 107-21,-2 1 0,-1 0 0,-1 1-1,-2 0 1,-1 1 0,-2 2 0,-42-50-1,13 25-29,-2 2 1,-2 3-1,-3 1 0,-1 4 0,-2 1 0,-94-48 0,11 11-33,-152-113-1,273 177 76,-39-23 10,-1 2 1,-2 2 0,-2 3-1,-107-34 1,51 29 40,-213-33 0,192 47-110,-2 6-1,1 7 1,-1 6 0,-257 27-1,-451 137-425,721-126 317,2 7 1,2 5-1,2 5 1,-164 95 0,227-107 157,1 3 1,2 3-1,3 2 0,-58 62 1,17-2-221,-94 134 1,140-168 207,3 2 0,3 2 0,4 2 0,4 2 0,2 1 0,-26 104 0,50-146 16,3 0-1,1 0 1,-3 79 0,10-93 5,2 0 1,0 1-1,2-1 0,1-1 1,1 1-1,1-1 1,11 26-1,9 14-11,2-2 0,3-2 0,3 0 0,79 105 0,-91-140 19,0-1 1,2 0 0,1-2-1,1-1 1,1-2 0,0 0-1,2-2 1,0-1 0,2-2-1,0 0 1,57 18 0,-36-20 2,1-2 0,0-3 0,73 4 0,170-9 92,-56-2-51,-222-2-88,-1 2 1,1 0-1,0 1 0,-1 1 1,27 9-1,8 15-6148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6:05.037"/>
    </inkml:context>
    <inkml:brush xml:id="br0">
      <inkml:brushProperty name="width" value="0.05" units="cm"/>
      <inkml:brushProperty name="height" value="0.05" units="cm"/>
    </inkml:brush>
  </inkml:definitions>
  <inkml:trace contextRef="#ctx0" brushRef="#br0">72 74 4901,'0'-4'260,"0"0"0,0 1 0,1-1 0,-1 0 1,1 1-1,0-1 0,0 0 0,0 1 0,0-1 0,1 1 1,0 0-1,-1-1 0,1 1 0,0 0 0,1 0 0,1-3 1,-2 5-165,0 0 0,-1 0 1,1-1-1,0 1 0,0 0 1,0 0-1,0 1 0,0-1 1,0 0-1,0 1 1,0-1-1,0 1 0,0 0 1,0-1-1,0 1 0,0 0 1,0 0-1,0 1 0,1-1 1,-1 0-1,0 1 0,0-1 1,0 1-1,0 0 0,0-1 1,0 1-1,-1 0 1,1 0-1,3 3 0,23 11 51,0-1 0,0-2 0,1-1-1,1 0 1,0-3 0,0 0 0,45 4 0,-70-11-150,-1-1 1,0 1-1,1 0 0,-1 0 1,0 0-1,0 0 1,0 1-1,0 0 1,0 0-1,0 0 1,-1 0-1,1 1 1,6 5-1,-9-6 30,0 0 0,1 0 0,-1 0 0,0 1 0,0-1 0,-1 1 0,1-1 0,0 1 0,-1-1 0,0 1 0,1-1 0,-1 1 0,0-1 1,0 1-1,-1-1 0,1 1 0,0-1 0,-1 1 0,0-1 0,1 1 0,-1-1 0,0 0 0,0 1 0,0-1 0,-3 4 0,-1 3 108,-1 0 0,0 0 0,0 0-1,-1 0 1,0-1 0,-1 0 0,-11 9 0,-67 47 469,51-40-488,-69 47 59,48-35-155,-82 70-1,125-87-974,13-19 872,0 1-1,0-1 1,0 1-1,0-1 1,0 1-1,0-1 0,0 0 1,0 1-1,1-1 1,-1 1-1,0-1 1,0 1-1,0-1 0,0 0 1,1 1-1,-1-1 1,0 0-1,0 1 1,1-1-1,-1 0 1,0 1-1,1-1 0,-1 0 1,0 0-1,1 1 1,-1-1-1,1 0 1,0 1-1,1-1-285,0 1 0,1-1 1,-1 1-1,1-1 0,-1 0 0,1 0 0,-1 0 0,0 0 1,1 0-1,-1-1 0,1 1 0,-1-1 0,0 1 1,5-3-1,23-16-5124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6:08.078"/>
    </inkml:context>
    <inkml:brush xml:id="br0">
      <inkml:brushProperty name="width" value="0.05" units="cm"/>
      <inkml:brushProperty name="height" value="0.05" units="cm"/>
    </inkml:brush>
  </inkml:definitions>
  <inkml:trace contextRef="#ctx0" brushRef="#br0">261 113 1858,'0'0'1783,"-9"-4"-545,-10-3-779,8 4 566,0-1 0,0 0 0,1-1 0,-1 0 0,1-1 0,0 0 0,1-1 0,-13-10 0,22 17-985,0-1 0,1 0-1,-1 1 1,0-1 0,0 0 0,0 1 0,1-1-1,-1 1 1,0-1 0,1 1 0,-1-1 0,0 1-1,1-1 1,-1 1 0,1-1 0,-1 1 0,1-1-1,-1 1 1,1 0 0,-1-1 0,1 1 0,-1 0-1,1-1 1,0 1 0,-1 0 0,1 0 0,-1 0-1,1-1 1,0 1 0,-1 0 0,1 0 0,0 0-1,25-7-10,-25 6 28,35-6 206,0 1 0,0 1 0,46 0-1,-80 5-262,0 0 0,0-1 0,0 1 0,0 0 0,0 0-1,0 0 1,0 1 0,0-1 0,-1 0 0,1 1-1,0-1 1,0 1 0,0-1 0,0 1 0,-1 0 0,1 0-1,0 0 1,-1 0 0,1 0 0,-1 0 0,1 1 0,-1-1-1,0 0 1,1 1 0,-1-1 0,0 1 0,0-1 0,0 1-1,0 0 1,0-1 0,0 1 0,-1 0 0,1 0-1,0-1 1,-1 1 0,0 0 0,1 0 0,-1 0 0,0 0-1,0 0 1,0 0 0,0 0 0,0-1 0,0 1 0,-1 0-1,0 3 1,-2 5 5,0-1 0,0 0 0,-1 1 0,0-1 0,0-1 0,-1 1 0,-12 15 0,-18 15 73,-1-1 0,-2-1-1,-47 33 1,-66 64 92,148-132-168,1 0 1,0 1 0,0-1-1,0 1 1,0-1-1,1 1 1,-1-1-1,1 1 1,-1 0 0,1 0-1,0 0 1,-1 5-1,2-8-4,0 1 0,0 0 1,0-1-1,0 1 0,0-1 0,0 1 0,0-1 0,1 1 0,-1 0 0,0-1 0,0 1 0,1-1 0,-1 1 0,0-1 0,1 1 1,-1-1-1,0 1 0,1-1 0,-1 1 0,1-1 0,-1 0 0,1 1 0,-1-1 0,1 1 0,25 4 54,5-7 299,0-2 0,0 0 0,38-11 1,-38 7-377,0 2 1,0 1 0,41-2 0,-61 12-1758,-10 2-4593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6:10.013"/>
    </inkml:context>
    <inkml:brush xml:id="br0">
      <inkml:brushProperty name="width" value="0.05" units="cm"/>
      <inkml:brushProperty name="height" value="0.05" units="cm"/>
    </inkml:brush>
  </inkml:definitions>
  <inkml:trace contextRef="#ctx0" brushRef="#br0">1 353 3812,'0'0'9139,"15"-12"-8344,116-90 79,-51 42-846,123-118-1,-215 218-294,-30 47 1023,-41 120-1,82-204-750,0-1 0,0 1 0,0 0 0,1 0 0,-1 0 1,1 0-1,0 0 0,-1 0 0,1 0 0,0 0 0,1 0 0,0 6 0,0-8-179,-1 0 0,1 0 0,0 0 0,-1 0 0,1 0 0,0 0-1,0-1 1,0 1 0,-1 0 0,1 0 0,0-1 0,0 1 0,0 0 0,0-1 0,0 1 0,1-1 0,-1 1 0,0-1-1,0 0 1,0 0 0,0 1 0,0-1 0,1 0 0,-1 0 0,0 0 0,0 0 0,0 0 0,0 0 0,1-1-1,-1 1 1,0 0 0,0 0 0,0-1 0,2 0 0,15-6-5746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6:10.385"/>
    </inkml:context>
    <inkml:brush xml:id="br0">
      <inkml:brushProperty name="width" value="0.05" units="cm"/>
      <inkml:brushProperty name="height" value="0.05" units="cm"/>
    </inkml:brush>
  </inkml:definitions>
  <inkml:trace contextRef="#ctx0" brushRef="#br0">1 1 8936,'0'0'5606,"66"27"-14062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7:39.367"/>
    </inkml:context>
    <inkml:brush xml:id="br0">
      <inkml:brushProperty name="width" value="0.05" units="cm"/>
      <inkml:brushProperty name="height" value="0.05" units="cm"/>
    </inkml:brush>
  </inkml:definitions>
  <inkml:trace contextRef="#ctx0" brushRef="#br0">36 493 4612,'-30'38'5781,"25"-28"-2513,18-27-1869,145-233 1883,-69 104-3110,-13 19 116,-82 176-320,-10 43 201,5 1 0,-1 170 0,12-262-195,3 26 245,-3-26-316,0 0 0,0 0 0,0 0 1,1-1-1,-1 1 0,0 0 0,0 0 0,1-1 0,-1 1 0,1 0 0,-1 0 0,1-1 1,-1 1-1,1 0 0,-1-1 0,1 1 0,0-1 0,-1 1 0,1-1 0,0 1 0,-1-1 1,1 1-1,0-1 0,0 0 0,-1 1 0,1-1 0,1 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7:42.307"/>
    </inkml:context>
    <inkml:brush xml:id="br0">
      <inkml:brushProperty name="width" value="0.05" units="cm"/>
      <inkml:brushProperty name="height" value="0.05" units="cm"/>
    </inkml:brush>
  </inkml:definitions>
  <inkml:trace contextRef="#ctx0" brushRef="#br0">0 4379 3940,'0'0'656,"10"0"-469,11 0-199,1 0 0,-1-2 0,0 0 0,1-2 0,-1 0 0,0-1 0,23-10 0,252-128 1056,-66 30-444,-148 74-597,474-224 18,-16-34-34,1394-980 622,-1909 1258-616,704-503 111,28 44 156,257-59-225,-720 402-76,478-149-1,-115 115 63,-507 142 132,0 7 1,224-3-1,-235 27-113,-1 5 1,-1 7-1,0 6 1,190 55 0,-281-63-3,0 1 0,-2 2 1,0 3-1,-1 1 1,-1 2-1,-1 2 1,-1 2-1,-1 1 0,-2 2 1,-1 2-1,-1 1 1,-2 1-1,-1 3 1,32 47-1,3 23 263,-4 4 1,-6 2-1,-4 2 0,-5 3 0,-6 1 0,44 201 1,75 251-35,-26-111-91,-94-287-164,67 234 99,-97-378 10,0 0 1,2-1 0,0-1 0,2 0-1,2-1 1,37 47 0,-41-58-103,1-1 1,0-1-1,0-1 1,1 0-1,1-1 1,0 0-1,1-1 0,0-1 1,0-1-1,1 0 1,0-1-1,23 5 1,17-1 80,-41-9-83,1 1 1,-1 1 0,-1 0 0,1 2-1,-1 0 1,27 13 0,-40-17-49,0 1 0,0 0 0,0 0-1,-1 0 1,1 0 0,0 0 0,3 7 0,-5-9-15,-1 1 0,1-1 0,0 0 0,0 0 0,-1 1 0,1-1 0,-1 1-1,1-1 1,-1 1 0,0-1 0,1 0 0,-1 1 0,0-1 0,0 1 0,0-1 0,0 1 0,0-1 0,0 1 0,-1-1 0,1 1-1,0-1 1,-1 1 0,1-1 0,-1 0 0,-1 3 0,2-4-130,-1 0 0,1 1 0,-1-1 0,1 0 0,-1 0 0,0 1 0,1-1 0,-1 0 0,1 0 0,-1 0 0,0 0 0,1 0 0,-1 0 0,0 0 0,1 0 1,-1 0-1,1 0 0,-1 0 0,0 0 0,1 0 0,-1-1 0,1 1 0,-1 0 0,1 0 0,-1-1 0,1 1 0,-2-1 0,-2-8-3251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7:42.760"/>
    </inkml:context>
    <inkml:brush xml:id="br0">
      <inkml:brushProperty name="width" value="0.05" units="cm"/>
      <inkml:brushProperty name="height" value="0.05" units="cm"/>
    </inkml:brush>
  </inkml:definitions>
  <inkml:trace contextRef="#ctx0" brushRef="#br0">52 1 6438,'-32'10'4092,"32"-10"-4067,0 0 0,0 0 0,0 0 0,0 0-1,0 0 1,0 0 0,-1 0 0,1 0 0,0 0-1,0 0 1,0 1 0,0-1 0,0 0 0,0 0-1,0 0 1,0 0 0,0 0 0,0 0 0,0 0-1,-1 1 1,1-1 0,0 0 0,0 0 0,0 0 0,0 0-1,0 0 1,0 1 0,0-1 0,0 0 0,0 0-1,0 0 1,0 0 0,0 0 0,0 1 0,1-1-1,-1 0 1,0 0 0,0 0 0,0 0 0,0 0-1,0 0 1,0 0 0,0 1 0,0-1 0,0 0 0,0 0-1,0 0 1,1 0 0,-1 0 0,0 0 0,0 0-1,0 0 1,0 1 0,21 3-97,78-2 863,-76-3-711,1 1 0,0 1 0,36 7-1,-58-8-85,0 0 0,0 1-1,1-1 1,-1 1-1,0 0 1,0 0 0,0 0-1,0 0 1,0 0 0,0 0-1,0 0 1,0 1 0,-1-1-1,1 1 1,0-1 0,-1 1-1,1 0 1,-1 0-1,0 0 1,1-1 0,0 5-1,-1-3 4,0 0 1,-1 0-1,1 0 0,-1 1 0,0-1 0,0 0 0,0 0 0,0 0 0,-1 1 1,1-1-1,-1 0 0,0 0 0,-1 5 0,-4 5 33,0 0 0,-1 0 0,-1-1 0,1 0 0,-16 17 0,-8 5 548,-54 45 0,52-50 432,-53 59 1,70-50-776,15-20-2014,1-18 1601,1 0-1,-1 0 1,0 1-1,1-1 1,-1 0-1,1 0 1,-1 0 0,0 0-1,1 1 1,-1-1-1,1 0 1,-1 0-1,1 0 1,-1 0-1,1 0 1,-1 0-1,1 0 1,-1 0-1,0 0 1,1 0 0,-1 0-1,1-1 1,-1 1-1,1 0 1,-1 0-1,0 0 1,1 0-1,-1-1 1,1 1-1,-1 0 1,0-1-1,1 1 1,-1 0 0,0 0-1,1-1 1,-1 0-1,14-12-7022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27.547"/>
    </inkml:context>
    <inkml:brush xml:id="br0">
      <inkml:brushProperty name="width" value="0.05" units="cm"/>
      <inkml:brushProperty name="height" value="0.05" units="cm"/>
    </inkml:brush>
  </inkml:definitions>
  <inkml:trace contextRef="#ctx0" brushRef="#br0">96 0 1313,'0'0'1698,"-26"55"-1666,2-41-1922</inkml:trace>
  <inkml:trace contextRef="#ctx0" brushRef="#br0" timeOffset="1">6 174 6150,'0'0'2082,"-6"46"-2531,6-8-1056,0 7 192,0 8-1154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7:44.010"/>
    </inkml:context>
    <inkml:brush xml:id="br0">
      <inkml:brushProperty name="width" value="0.05" units="cm"/>
      <inkml:brushProperty name="height" value="0.05" units="cm"/>
    </inkml:brush>
  </inkml:definitions>
  <inkml:trace contextRef="#ctx0" brushRef="#br0">0 494 5029,'0'0'5904,"13"-12"-4884,41-45-84,-1-2 0,-4-3 0,-2-2 0,-3-1 0,54-109 0,-124 276 137,20-79-1028,-7 17-68,3 0-1,1 1 0,2 0 1,1 0-1,1 65 1,5-104-105,0 0 0,0 0 0,1 0 0,-1 0 0,1 0 0,-1 0 0,1 0 0,0 0 0,-1 0 0,1 0 0,0 0 0,0 0 0,1-1 0,1 4 0,-2-4-89,0-1 1,-1 1-1,1-1 0,0 1 1,0-1-1,0 0 0,0 1 1,0-1-1,-1 0 0,1 1 1,0-1-1,0 0 0,0 0 1,0 0-1,0 0 1,0 0-1,0 0 0,0 0 1,0 0-1,0 0 0,0-1 1,1 1-1,13-8-6333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7:45.207"/>
    </inkml:context>
    <inkml:brush xml:id="br0">
      <inkml:brushProperty name="width" value="0.05" units="cm"/>
      <inkml:brushProperty name="height" value="0.05" units="cm"/>
    </inkml:brush>
  </inkml:definitions>
  <inkml:trace contextRef="#ctx0" brushRef="#br0">0 167 4420,'0'0'1127,"2"-11"106,-2 6-1023,1 0 0,0 0 1,0 0-1,0 0 0,1 0 1,0 0-1,0 0 0,0 0 1,1 1-1,-1-1 0,1 1 1,0 0-1,0-1 0,1 1 1,-1 1-1,1-1 0,0 0 1,0 1-1,9-6 0,5-2 429,1 1 0,34-14 0,-44 20-490,-1 2 1,1-1-1,-1 1 1,1 0-1,0 1 1,0 0-1,0 0 1,0 1-1,10 0 1,-18 1-148,-1-1 1,1 0 0,0 0-1,-1 1 1,1-1 0,-1 0-1,1 1 1,-1-1-1,1 1 1,-1-1 0,1 0-1,-1 1 1,0-1 0,1 1-1,-1-1 1,0 1 0,1-1-1,-1 1 1,0 0 0,0-1-1,1 1 1,-1-1 0,0 1-1,0 0 1,0-1-1,0 1 1,0 0 0,0-1-1,0 1 1,0-1 0,0 1-1,0 0 1,0-1 0,0 1-1,0-1 1,0 1 0,-1 0-1,1-1 1,0 1 0,-1 0-1,-11 26 488,-4-4 34,-1-1 0,-37 36 0,38-43-419,1 1-1,1 0 1,0 1-1,1 1 0,-21 37 1,33-52-97,0-1-1,0 0 1,0 0 0,0 1-1,1-1 1,-1 1 0,0-1-1,1 1 1,0-1 0,0 1-1,0-1 1,0 1 0,0-1-1,0 1 1,0-1 0,1 1-1,-1-1 1,1 0 0,0 1-1,0-1 1,1 3 0,0-2 9,1 0 1,-1 0-1,0-1 1,1 0 0,0 1-1,-1-1 1,1 0-1,0 0 1,0 0 0,1-1-1,-1 1 1,0-1-1,5 2 1,11 2 27,0-1-1,1-1 1,-1 0 0,26-1 0,-41-1-54,14-1-95,79 2-2220,-85-3 1126,0 0 0,0-1 1,0 0-1,0-1 0,21-7 0,7-8-5186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7:45.582"/>
    </inkml:context>
    <inkml:brush xml:id="br0">
      <inkml:brushProperty name="width" value="0.05" units="cm"/>
      <inkml:brushProperty name="height" value="0.05" units="cm"/>
    </inkml:brush>
  </inkml:definitions>
  <inkml:trace contextRef="#ctx0" brushRef="#br0">61 1 8680,'0'0'5253,"-57"38"-4100,55-28-352,0 1-449,2-1-352,0-5-448,9-5-1762,2-9-2242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8:19.407"/>
    </inkml:context>
    <inkml:brush xml:id="br0">
      <inkml:brushProperty name="width" value="0.05" units="cm"/>
      <inkml:brushProperty name="height" value="0.05" units="cm"/>
    </inkml:brush>
  </inkml:definitions>
  <inkml:trace contextRef="#ctx0" brushRef="#br0">1 270 5125,'0'0'1052,"0"-9"-134,-1 4-715,1-1 1,0 1-1,0-1 1,1 1-1,0-1 0,0 1 1,0 0-1,1 0 1,-1-1-1,1 1 1,0 0-1,1 0 1,-1 1-1,1-1 0,0 0 1,1 1-1,5-8 1,14-7 81,0 0-1,1 1 1,0 2 0,2 0-1,0 2 1,1 0 0,0 2 0,53-16-1,-76 27-259,0 0 1,0 0-1,0 0 0,-1 0 0,1 1 1,1-1-1,-1 1 0,6 1 0,-10-1-2,1 0 0,0 1 0,0-1 0,0 1 0,0-1 0,-1 1 0,1-1 0,0 1 0,0-1 0,-1 1 0,1 0 0,-1 0 0,1-1 1,0 1-1,-1 0 0,0 0 0,1-1 0,-1 1 0,1 0 0,-1 0 0,0 0 0,1 0 0,-1 0 0,0 0 0,0 0 0,0 0 0,0 0 0,0-1 0,0 1 0,0 0 0,0 0 0,0 0 0,0 0 0,-1 0 0,1 0 0,0 0 0,-1 0 0,1 0 0,-1 0 0,-7 20 252,-1-1 0,0 0 0,-1 0-1,-2-2 1,0 1 0,-1-1 0,-18 20 0,3-2-168,-30 37 1,27-35-94,2 1 0,-32 55 0,59-91-38,0 1 1,0-1-1,1 1 1,-1 0-1,1 0 1,0 0 0,0 0-1,0 0 1,0 0-1,1 0 1,-1 0-1,1 0 1,1 4-1,-1-6 15,1 0 0,-1-1-1,1 1 1,0 0 0,0-1-1,0 1 1,0-1 0,0 1-1,0-1 1,0 1 0,1-1-1,-1 0 1,0 0 0,1 1-1,-1-1 1,1 0 0,-1 0-1,1-1 1,0 1 0,-1 0-1,1 0 1,0-1 0,0 1-1,-1-1 1,1 0-1,0 1 1,0-1 0,0 0-1,2 0 1,21 1 246,1-1 0,0-2 0,-1 0 0,0-2 0,1-1 0,32-10 0,-29 7 77,1 1 0,0 1 0,53-2 0,-83 8-315,0 0 1,1 0-1,-1 0 0,0 0 1,1 0-1,-1 0 1,0 0-1,1 0 1,-1 0-1,0 0 0,1 1 1,-1-1-1,0 0 1,1 0-1,-1 0 0,0 0 1,1 1-1,-1-1 1,0 0-1,0 0 0,1 0 1,-1 1-1,0-1 1,0 0-1,0 1 1,1-1-1,-1 0 0,0 0 1,0 1-1,0-1 1,0 0-1,0 1 0,0-1 1,0 0-1,1 1 1,-1 0-1,-5 16-247,4-14 6,0 0 0,0-1 0,-1 1 0,1 0 1,-1-1-1,0 0 0,0 1 0,0-1 0,0 0 0,-3 2 0,4-3-131,-1 0 1,1-1-1,-1 1 0,1-1 0,-1 0 1,1 1-1,-1-1 0,1 0 0,-1 0 1,0 0-1,1 0 0,-1 0 0,1 0 1,-1-1-1,1 1 0,-2-1 0,-10-9-5744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8:20.930"/>
    </inkml:context>
    <inkml:brush xml:id="br0">
      <inkml:brushProperty name="width" value="0.05" units="cm"/>
      <inkml:brushProperty name="height" value="0.05" units="cm"/>
    </inkml:brush>
  </inkml:definitions>
  <inkml:trace contextRef="#ctx0" brushRef="#br0">1 1633 4004,'0'0'838,"7"-3"-155,16-6-56,-1-1 1,-1 0-1,37-26 0,66-55 1384,-65 47-1230,317-196-361,22 30-411,-213 114 37,202-93 694,641-219-1,-767 333 148,279-43 0,-124 31-835,-399 84-583,-6 0-1485,-30 5-50,-15 2-3411,21-4 1890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8:21.336"/>
    </inkml:context>
    <inkml:brush xml:id="br0">
      <inkml:brushProperty name="width" value="0.05" units="cm"/>
      <inkml:brushProperty name="height" value="0.05" units="cm"/>
    </inkml:brush>
  </inkml:definitions>
  <inkml:trace contextRef="#ctx0" brushRef="#br0">0 1 6758,'0'0'5552,"13"1"-4986,308 10 577,-320-11-1137,-1 0 0,1 0 0,-1 0 1,1 0-1,-1 0 0,1 0 0,-1 0 1,1 0-1,-1 0 0,1 0 1,-1 1-1,1-1 0,-1 0 0,1 0 1,-1 0-1,1 1 0,-1-1 0,1 0 1,-1 0-1,0 1 0,1-1 1,-1 0-1,0 1 0,1-1 0,-1 1 1,0-1-1,1 0 0,-1 1 0,0-1 1,0 1-1,1-1 0,-1 1 1,0-1-1,0 1 0,-5 20 502,-23 21 529,26-39-965,-49 68 1000,27-34-1726,-3-1-1,-45 47 0,71-82 261,0 0 0,0 0 0,0 0 0,0 0 0,0-1 0,0 1 0,0 0 0,-1-1 0,1 1 0,0-1-1,0 1 1,-1-1 0,1 0 0,0 1 0,-1-1 0,-2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8:22.022"/>
    </inkml:context>
    <inkml:brush xml:id="br0">
      <inkml:brushProperty name="width" value="0.05" units="cm"/>
      <inkml:brushProperty name="height" value="0.05" units="cm"/>
    </inkml:brush>
  </inkml:definitions>
  <inkml:trace contextRef="#ctx0" brushRef="#br0">0 98 5317,'10'-10'1602,"-1"2"-1170,0 0 1,0 0 0,1 0 0,0 1 0,1 1-1,-1 0 1,1 0 0,1 1 0,-1 0 0,1 1 0,-1 1-1,21-4 1,-28 6-347,59-4 640,-58 4-685,0 1 0,0 0 0,0 1 0,0-1 0,0 1 0,0 0 1,0 0-1,-1 0 0,9 4 0,-12-4-32,0 0 0,0 0 1,0 0-1,0 0 1,0 0-1,0 1 0,0-1 1,0 0-1,-1 1 1,1-1-1,0 0 0,-1 1 1,1-1-1,-1 1 1,0-1-1,0 0 0,1 1 1,-1-1-1,0 1 1,0-1-1,0 1 0,0-1 1,-1 1-1,1-1 1,0 1-1,-1-1 0,0 2 1,0 2 46,0 0 0,-1 0 0,0 0 1,0-1-1,-1 1 0,-4 6 0,-9 9 62,-1-2 1,-1 0-1,-30 22 0,29-24-80,1-1 0,0 2 0,-29 36 0,45-51-39,0 1-1,1-1 1,-1 1 0,0 0-1,1 0 1,-1-1 0,1 1-1,0 0 1,0 0 0,0 0-1,0 1 1,1-1 0,-1 0-1,1 0 1,0 0 0,0 0-1,0 4 1,1-5 10,0 0 1,-1 0-1,1 0 1,0 0-1,1 0 1,-1 0 0,0 0-1,0-1 1,1 1-1,-1 0 1,1-1-1,-1 1 1,1-1-1,0 0 1,-1 1-1,1-1 1,0 0-1,4 1 1,6 3 88,0-2 0,0 1 0,0-2 0,1 0 0,-1 0 0,23-1 0,-16 0-91,29 1-274,1-2-1,-1-2 1,87-15 0,-95 3-2941,-12-5-2488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8:23.194"/>
    </inkml:context>
    <inkml:brush xml:id="br0">
      <inkml:brushProperty name="width" value="0.05" units="cm"/>
      <inkml:brushProperty name="height" value="0.05" units="cm"/>
    </inkml:brush>
  </inkml:definitions>
  <inkml:trace contextRef="#ctx0" brushRef="#br0">3 130 7399,'0'0'2701,"2"-9"-1169,-1 4-1345,1-1 1,0 1-1,0 0 0,0 0 0,0 0 0,1 0 0,0 0 0,0 1 1,0-1-1,1 1 0,0 0 0,-1 0 0,1 0 0,1 0 0,-1 1 1,0-1-1,7-2 0,-4 1-86,1 0 1,-1 1-1,1 0 1,0 0-1,0 1 0,0 0 1,1 0-1,-1 1 1,1 0-1,-1 1 1,1 0-1,0 0 0,9 1 1,-17 1-102,0-1-1,0 1 1,1 0 0,-1-1 0,0 1 0,0 0-1,0 0 1,0 0 0,0 0 0,-1 0-1,1 0 1,0 0 0,0 0 0,0 0 0,-1 0-1,1 1 1,-1-1 0,1 0 0,-1 0-1,0 1 1,1-1 0,-1 0 0,0 0 0,0 1-1,0-1 1,0 0 0,0 1 0,0-1-1,0 0 1,0 1 0,0-1 0,-1 0 0,1 1-1,0-1 1,-2 2 0,0 5 7,0-1-1,0 0 1,-1 0 0,0 0-1,-3 7 1,-2-3 78,0-1 0,-1 0 0,-18 17 1,18-19-29,1 0 0,-1 0 0,2 1 0,-1 0 0,-7 14 0,14-22-74,1 0 0,-1 0 0,1 0 0,-1 0 0,1 0 0,0 0 0,-1 1 0,1-1 0,0 0 0,0 0 0,0 0 0,0 1 0,0-1 0,0 0-1,0 0 1,0 0 0,0 1 0,1-1 0,-1 0 0,0 0 0,1 0 0,-1 0 0,1 0 0,-1 0 0,1 0 0,0 1 0,-1-2 0,1 1 0,0 0 0,0 0 0,0 0 0,0 0 0,0 0 0,-1-1-1,1 1 1,1 0 0,-1-1 0,0 1 0,0-1 0,0 1 0,0-1 0,0 0 0,0 1 0,2-1 0,11 4-292,-1-1 1,1 0-1,19 1 0,-1 1 10,-31-5 300,1 0 0,-1 1 0,1-1 0,-1 0 0,0 0 0,1 1 0,-1-1 0,0 1 0,1 0 0,-1-1 0,0 1 0,0 0 0,1-1 0,-1 1 0,0 0 0,0 0 0,0 0 0,0 0 0,0 0 0,0 1 0,0-1 0,-1 0 0,1 0 0,0 0 0,-1 1 0,1-1 0,-1 0 0,2 3 0,-3-1 72,1-1 0,-1 1-1,0-1 1,0 0 0,1 1-1,-2-1 1,1 0 0,0 0 0,0 0-1,-1 0 1,1 0 0,-1 0 0,1 0-1,-1 0 1,-2 1 0,-8 8 454,0-1 0,-1-1 0,0 0 0,-18 8 0,22-12-362,-1-2 1,0 1-1,0-1 1,0-1-1,0 1 1,0-2-1,-1 0 1,1 0-1,-1-1 1,-14-1-1,25 1-210,0 0 0,1 0 0,-1-1 0,0 1 0,0 0 0,1-1 0,-1 1-1,0 0 1,0 0 0,1-1 0,-1 1 0,0 0 0,0-1 0,0 1 0,0 0-1,0-1 1,1 1 0,-1-1 0,0 1 0,0 0 0,0-1 0,0 1 0,0 0 0,0-1-1,0 1 1,0-1 0,0 1 0,0 0 0,-1-1 0,1 1 0,0 0 0,0-1-1,0 1 1,0 0 0,-1-1 0,1 1 0,0 0 0,0-1 0,0 1 0,-1 0-1,1 0 1,0-1 0,-1 1 0,1 0 0,0 0 0,0-1 0,-1 1 0,1 0 0,0 0-1,-1 0 1,1 0 0,-1 0 0,1-1 0,0 1 0,-1 0 0,1 0 0,0 0-1,-1 0 1,1 0 0,-1 0 0,1 0 0,0 0 0,-1 0 0,1 0 0,0 1-1,-1-1 1,1 0 0,0 0 0,-1 0 0,23-14-5178,1 7 931,3-1-924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8:23.569"/>
    </inkml:context>
    <inkml:brush xml:id="br0">
      <inkml:brushProperty name="width" value="0.05" units="cm"/>
      <inkml:brushProperty name="height" value="0.05" units="cm"/>
    </inkml:brush>
  </inkml:definitions>
  <inkml:trace contextRef="#ctx0" brushRef="#br0">19 40 12588,'0'0'10250,"-19"-39"-26746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8:59.023"/>
    </inkml:context>
    <inkml:brush xml:id="br0">
      <inkml:brushProperty name="width" value="0.05" units="cm"/>
      <inkml:brushProperty name="height" value="0.05" units="cm"/>
    </inkml:brush>
  </inkml:definitions>
  <inkml:trace contextRef="#ctx0" brushRef="#br0">13212 3944 1922,'0'0'4100,"6"8"-3780,18 24-85,-21-30-218,0-1 0,0 1 0,0-1 0,1 1 0,-1-1 0,0 0 0,1 0 0,-1-1 0,1 1 0,0-1 0,-1 1 0,1-1 0,-1 0 0,1-1 0,-1 1 0,1-1 0,4 0 0,5-1-3,11 0 92,1-2 0,-1-1 0,-1-1-1,34-13 1,9-2 369,26-4-142,-1-4-1,-2-4 1,-1-4 0,-2-4 0,101-64-1,-160 87-302,55-34 444,-3-3 1,-3-4-1,83-82 1,-148 128-453,0-1 1,-1-1-1,-1 0 1,0 0-1,-1-1 1,0 0-1,-1 0 1,-1-1 0,5-26-1,3-21 265,5-81 0,-11 80 3,-5 41-227,-1 0 0,-1-1 0,0 1 0,-2-1 0,-1 1 0,-1 0 0,-1 0 0,-1 0 0,-2 0 0,-13-34 1,-28-49-331,-6 3 0,-79-118 0,113 195 298,-2 0 1,0 1-1,-1 2 1,-2 0-1,-49-36 1,-152-84 241,119 80-383,-2 0 12,-219-93 1,-137-2 9,-949-176-67,39 81 107,-204-1-1107,954 163 880,-358-82 383,217 36 33,-4 32-70,487 83-250,-458 24 0,297 37 230,-605 132 0,727-98-33,-331 119 1,495-132-10,2 6 1,3 7-1,-280 179 0,333-180-6,3 4-1,3 4 0,4 4 0,-110 131 0,142-141 0,4 1-1,2 3 1,4 2-1,4 2 1,3 2-1,-44 129 1,41-66 35,7 1 1,7 2-1,5 1 0,8 1 1,2 228-1,15-272-6,4 0 0,5 0 0,5-1 0,29 112 0,-23-145-30,4-1 0,2-2 0,52 98 0,-53-123 15,3 0-1,2-2 0,2-1 0,1-2 1,70 66-1,-48-59 23,2-2-1,2-3 1,2-2 0,1-4 0,2-1-1,1-4 1,2-3 0,0-2 0,2-4-1,1-2 1,0-4 0,1-3 0,136 8-1,-67-16 50,-1-5 0,1-7 0,180-32-1,-163 5-236,-76 14-114,136-13 0,-192 35 53,-25-2 145,1 0-1,-1 1 1,0-1 0,1 0-1,-1 0 1,0 0-1,1 0 1,-1 0 0,0 0-1,1 0 1,-1 1 0,0-1-1,0 0 1,1 0-1,-1 0 1,0 1 0,1-1-1,-1 0 1,0 0-1,0 1 1,0-1 0,1 0-1,-1 0 1,0 1 0,0-1-1,0 0 1,0 1-1,0-1 1,0 0 0,1 1-1,-1-1 1,0 0 0,0 1-1,0-1 1,0 0-1,0 1 1,0-1 0,0 0-1,0 1 1,0-1 0,-1 0-1,1 1 1,0-1-1,0 0 1,0 0 0,0 1-1,0-1 1,-1 0-1,1 1 1,0-1 0,0 0-1,0 0 1,-1 1 0,1-1-1,0 0 1,0 0-1,-1 1 1,1-1 0,0 0-1,-1 0 1,1 0 0,0 0-1,0 0 1,-1 1-1,1-1 1,0 0 0,-1 0-1,1 0 1,-1 0-1,-12 5-3563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27.921"/>
    </inkml:context>
    <inkml:brush xml:id="br0">
      <inkml:brushProperty name="width" value="0.05" units="cm"/>
      <inkml:brushProperty name="height" value="0.05" units="cm"/>
    </inkml:brush>
  </inkml:definitions>
  <inkml:trace contextRef="#ctx0" brushRef="#br0">151 0 9961,'-25'101'189,"-21"112"-256,42-181-669,1 1-1,1-1 1,2 0-1,6 56 1,8-24-692,-10-47 1358,0 0 0,-1 0-1,2 33 1,-7 28 247,-4-1-1,-16 87 0,10-102-169,4 1 0,-2 108 0,10-165 0,0-1-1,1 1 0,-1-1 1,1 1-1,0-1 0,1 0 1,-1 0-1,1 0 0,0 1 1,1-2-1,4 9 0,-5-11-5,0 1-1,0-1 0,0 0 0,1 0 0,-1 0 1,1 0-1,0 0 0,-1-1 0,1 1 0,0-1 0,0 0 1,0 0-1,0 0 0,0 0 0,0 0 0,0 0 1,0-1-1,1 0 0,-1 0 0,4 0 0,-6 0 10,-1 0 0,1 1 0,-1-1 0,1 0 0,-1 0 0,1 0 0,-1 1-1,1-1 1,-1 0 0,1 1 0,-1-1 0,0 0 0,1 1 0,-1-1 0,1 0-1,-1 1 1,0-1 0,0 1 0,1-1 0,-1 1 0,0-1 0,0 0 0,1 1 0,-1-1-1,0 1 1,0-1 0,0 1 0,0 0 0,0-1 0,0 1 0,0-1 0,0 1-1,0-1 1,0 1 0,0-1 0,0 1 0,0-1 0,0 1 0,0-1 0,-1 1 0,1-1-1,-1 1 1,-8 25 884,-68 114 1982,27-54-3056,49-102-6146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8:59.492"/>
    </inkml:context>
    <inkml:brush xml:id="br0">
      <inkml:brushProperty name="width" value="0.05" units="cm"/>
      <inkml:brushProperty name="height" value="0.05" units="cm"/>
    </inkml:brush>
  </inkml:definitions>
  <inkml:trace contextRef="#ctx0" brushRef="#br0">96 7 1505,'-95'-6'12690,"113"10"-12349,36 7-174,-40-10-107,0 1 0,1 1-1,-1 0 1,0 1 0,0 1-1,-1 0 1,0 0 0,1 2-1,17 10 1,-29-14-38,1 0 0,-1 0 0,0 0 0,0 0 0,0 0 0,0 0 0,0 0 0,-1 0 0,0 1 0,1-1 0,-1 1 0,0-1 0,-1 1 0,1-1 1,-1 1-1,1 0 0,-1-1 0,0 1 0,0 0 0,-1-1 0,1 1 0,-1-1 0,0 1 0,-2 6 0,-2 5 119,0 0-1,-1-1 1,-1 0 0,-10 18-1,-32 44 350,28-45-440,1 0-1,2 2 1,-20 45 0,35-50-24,3-15-1393,15-34-10563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00.432"/>
    </inkml:context>
    <inkml:brush xml:id="br0">
      <inkml:brushProperty name="width" value="0.05" units="cm"/>
      <inkml:brushProperty name="height" value="0.05" units="cm"/>
    </inkml:brush>
  </inkml:definitions>
  <inkml:trace contextRef="#ctx0" brushRef="#br0">41 432 4036,'0'0'1318,"-6"8"316,2-2-1176,0-2-115,1 0 0,0 0 0,1 0 0,-1 0 0,0 0 0,1 1 0,0-1 0,0 1 0,1-1 0,-1 1 0,1 0 0,-1 6 0,3-10-241,0-1 0,1 1 0,-1-1 1,0 0-1,0 1 0,1-1 0,-1 0 0,0 0 1,1 0-1,-1 0 0,0 0 0,1 0 1,-1-1-1,0 1 0,0 0 0,1-1 1,-1 1-1,0-1 0,2 0 0,14-11 196,0 0 0,-1-1 0,-1 0 1,0-2-1,-1 0 0,18-24 0,-1 4-132,244-318 256,-273 356-481,-2 12-64,-4 20 6,-14 46 367,8-44-191,2 2 0,2-1 0,-2 43 0,8-62 9,0 0 1,1 0-1,1 0 1,6 28-1,-7-43-263,0 1 0,0-1 0,1 1 0,0-1 0,0 0 0,0 0 0,0 0 0,0 0 0,1 0 0,0-1 0,0 1 0,0-1 0,0 0 0,0 1 0,1-1 0,-1-1 0,1 1 0,0 0 0,0-1 0,0 0 0,0 0 0,0 0 0,1-1 0,6 3 0,4-3-4300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01.867"/>
    </inkml:context>
    <inkml:brush xml:id="br0">
      <inkml:brushProperty name="width" value="0.05" units="cm"/>
      <inkml:brushProperty name="height" value="0.05" units="cm"/>
    </inkml:brush>
  </inkml:definitions>
  <inkml:trace contextRef="#ctx0" brushRef="#br0">94 88 5285,'0'0'1521,"5"-10"268,-1-3-1060,9-25 354,2 12 3991,-14 30-4948,-1 1 1,0-1-1,0 1 0,0-1 0,-1 1 0,1-1 0,-1 1 1,0-1-1,0 0 0,-1 0 0,1 1 0,-1-1 0,0 0 1,0 0-1,-3 4 0,-4 10 161,-23 61 109,13-36-328,2 1-1,-15 57 0,31-99-62,1 0 0,-1 0 0,0 0 0,1 0-1,-1 0 1,1 0 0,0 1 0,0-1 0,0 0 0,0 0-1,0 0 1,0 0 0,0 0 0,1 1 0,-1-1-1,1 0 1,0 0 0,-1 0 0,1 0 0,0 0-1,0 0 1,0-1 0,2 3 0,1-2 51,-1 0 0,1-1 0,0 0 0,-1 1 0,1-2 0,0 1 0,0 0 0,0-1 0,0 1 0,-1-1 0,1 0 0,5-1 0,20-2 25,0-1 1,0-2-1,-1-1 0,0-1 1,0-1-1,34-16 0,-24 10-458,-27 11-2,34-16-2180,-22-2-2852,-15 6-504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02.210"/>
    </inkml:context>
    <inkml:brush xml:id="br0">
      <inkml:brushProperty name="width" value="0.05" units="cm"/>
      <inkml:brushProperty name="height" value="0.05" units="cm"/>
    </inkml:brush>
  </inkml:definitions>
  <inkml:trace contextRef="#ctx0" brushRef="#br0">35 1 8680,'0'0'5990,"2"54"-4869,-2-26-128,0 3-385,-2 2-319,-5 1-193,-2 1 0,1-5-545,3-1-1440,1-10-610,2-7-992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02.585"/>
    </inkml:context>
    <inkml:brush xml:id="br0">
      <inkml:brushProperty name="width" value="0.05" units="cm"/>
      <inkml:brushProperty name="height" value="0.05" units="cm"/>
    </inkml:brush>
  </inkml:definitions>
  <inkml:trace contextRef="#ctx0" brushRef="#br0">0 1 9673,'0'0'9769,"17"39"-12075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22.926"/>
    </inkml:context>
    <inkml:brush xml:id="br0">
      <inkml:brushProperty name="width" value="0.05" units="cm"/>
      <inkml:brushProperty name="height" value="0.05" units="cm"/>
    </inkml:brush>
  </inkml:definitions>
  <inkml:trace contextRef="#ctx0" brushRef="#br0">19154 0 3748,'18'17'5948,"26"16"-5040,-15-11-510,-3-2-320,-1 2-1,-1 0 0,-1 2 0,-1 1 0,36 53 1,-46-58 46,-1 0 1,-1 1-1,-1 1 1,-1-1-1,0 1 1,-2 1-1,-1-1 1,0 1-1,1 28 1,7 346 398,-14-373-514,-2 0 1,0-1-1,-1 0 1,-1 0-1,-1 0 1,-1 0-1,-2-1 1,-18 37-1,7-22 10,-2-2 1,-1 0-1,-2-1 0,-32 33 0,-54 48 26,-5-5 0,-4-5 0,-6-5 0,-195 119 0,147-120-34,-4-7 1,-4-9 0,-227 73-1,-596 106 44,-338-31-146,598-111 54,-464 73 23,-222 38-4,24-6 27,-9-74 9,-1447-57-1140,2746-94 1112,-554-5 78,2-36 61,-787-152 80,1447 191-209,-653-112 5,-71-11 171,565 103-76,-391-64 26,439 61-155,1-6 0,-181-71 0,251 82 78,2-1 0,0-3 1,2-2-1,1-2 0,1-2 0,1-2 0,2-1 1,-71-77-1,100 96-51,0-1 1,1-1 0,0 0-1,1 0 1,1-1-1,1 0 1,0 0-1,2-1 1,0 0 0,0 0-1,2 0 1,0 0-1,2-1 1,0 1-1,1-21 1,1 23-6,1 1 0,0 0 0,1 0 0,1 0 0,0 0 0,1 1 0,1 0 0,0 0 0,1 0 1,1 0-1,0 1 0,0 1 0,1-1 0,1 2 0,0-1 0,1 1 0,0 0 0,20-14 0,-8 10 20,0 1 1,1 1-1,1 1 0,0 1 1,0 1-1,1 1 0,28-5 1,24-1-7,85-5 0,-84 12 26,98-22 0,-170 28-239,20-5 589,54-6-1,-27 14-1931,-1 15-5501,-42-13 1829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23.427"/>
    </inkml:context>
    <inkml:brush xml:id="br0">
      <inkml:brushProperty name="width" value="0.05" units="cm"/>
      <inkml:brushProperty name="height" value="0.05" units="cm"/>
    </inkml:brush>
  </inkml:definitions>
  <inkml:trace contextRef="#ctx0" brushRef="#br0">27 1 4773,'-7'1'1232,"-13"4"3799,27-5-2067,36 0-2588,53 3-194,-55-3-129,70 9 1,-107-9-55,0 1 0,0 0 1,0 0-1,0 1 0,0-1 1,0 1-1,-1 0 1,1 0-1,0 0 0,-1 0 1,0 1-1,0 0 0,1-1 1,-1 1-1,-1 0 1,1 0-1,0 1 0,1 3 1,0-1 78,-1 1 0,0 0 0,0 0 0,-1 0 0,1 0 0,-2 1 0,1-1 0,-1 0 0,0 11 0,-1 4 203,-1 0-1,0-1 1,-2 1 0,-1-1-1,0 0 1,-9 22 0,-5 2 122,-2 0-1,-1-2 1,-30 44 0,42-73-375,5-7-1376,7-14-2588,3-5 1036,4-19-4526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24.116"/>
    </inkml:context>
    <inkml:brush xml:id="br0">
      <inkml:brushProperty name="width" value="0.05" units="cm"/>
      <inkml:brushProperty name="height" value="0.05" units="cm"/>
    </inkml:brush>
  </inkml:definitions>
  <inkml:trace contextRef="#ctx0" brushRef="#br0">27 154 5221,'0'0'5114,"-4"-8"-4169,2 6-869,1 0-1,0 0 1,0 0 0,0-1-1,0 1 1,1 0 0,-1 0-1,1-1 1,-1 1 0,1-1-1,0 1 1,0 0 0,0-1-1,0-4 1,2 4 30,-1 0 0,1 1 0,0-1 0,0 1-1,0-1 1,0 1 0,0-1 0,0 1 0,0 0 0,1 0 0,-1 0 0,1 1 0,0-1 0,0 0-1,4-1 1,20-11 504,1 0 0,33-10 0,-50 20-491,1 1 0,-1 0-1,1 0 1,0 1 0,0 1 0,0 0 0,0 0-1,19 3 1,-30-2-115,1 1-1,0-1 1,0 1-1,0 0 1,-1-1-1,1 1 1,-1 0-1,1 0 1,0 0-1,-1 0 1,1 1-1,-1-1 1,0 0-1,1 1 1,-1-1-1,0 1 1,0-1-1,0 1 1,0-1-1,0 1 1,0 0-1,-1-1 1,1 1-1,-1 0 1,1 0-1,-1 0 1,1-1-1,-1 1 1,0 0-1,0 0 1,0 0-1,0 0 1,0 0-1,0-1 1,-1 1-1,1 0 1,-1 2-1,-1 8 77,-1 0 1,0-1-1,0 1 0,-9 16 0,-13 20 80,-3-1 0,-1-1-1,-46 55 1,35-50 148,-56 97-1,94-146-297,1-1 0,0 1-1,0 0 1,0 0-1,0 0 1,0 1-1,1-1 1,-1 0 0,1 0-1,-1 0 1,1 0-1,0 1 1,-1-1 0,1 0-1,1 0 1,-1 1-1,0-1 1,1 4-1,0-5-3,0 0 0,0 0 0,0 1 0,0-1-1,0-1 1,0 1 0,0 0 0,0 0 0,0 0-1,0 0 1,1-1 0,-1 1 0,0-1 0,1 1-1,-1-1 1,0 1 0,1-1 0,-1 0 0,0 1 0,1-1-1,2 0 1,6 0 52,1-1 0,0 0 0,-1-1 0,1 0 0,-1 0 0,15-6 0,130-58 270,-94 38-276,82-26 0,-139 52-153,29-7 237,-32 9-232,0 0-1,1-1 1,-1 1-1,0 0 1,1-1-1,-1 1 0,0 0 1,0 0-1,1 0 1,-1 0-1,0 1 1,1-1-1,-1 0 1,0 0-1,0 1 1,1-1-1,-1 1 1,2 0-1,-3 0-163,0 0-1,0 0 1,-1 0 0,1 0-1,0 0 1,-1 0-1,1 0 1,0-1 0,-1 1-1,1 0 1,-1 0-1,1 0 1,-1 0 0,0-1-1,1 1 1,-1 0-1,0-1 1,1 1 0,-1 0-1,0-1 1,0 1-1,0-1 1,0 1 0,1-1-1,-1 0 1,-1 1 0,-25 10-6307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30.573"/>
    </inkml:context>
    <inkml:brush xml:id="br0">
      <inkml:brushProperty name="width" value="0.05" units="cm"/>
      <inkml:brushProperty name="height" value="0.05" units="cm"/>
    </inkml:brush>
  </inkml:definitions>
  <inkml:trace contextRef="#ctx0" brushRef="#br0">13 81 4100,'0'0'1329,"2"-7"459,0 0-1314,-1 1 174,0 1 0,0-1 0,1 0 0,-1 1 0,2-1 0,-1 1 0,0 0 0,1 0 0,0 0 0,6-8 0,-9 13-602,1 0-1,-1 0 0,0 0 0,0 0 1,1 0-1,-1 0 0,0 0 0,0 0 1,1 0-1,-1 1 0,0-1 0,0 0 1,0 0-1,1 0 0,-1 0 0,0 0 0,0 0 1,0 0-1,1 1 0,-1-1 0,0 0 1,0 0-1,0 0 0,1 0 0,-1 1 1,0-1-1,0 0 0,0 0 0,0 1 1,0-1-1,0 0 0,0 0 0,0 0 1,1 1-1,-1-1 0,0 0 0,0 0 1,0 1-1,0-1 0,0 0 0,0 0 1,0 1-1,0-1 0,0 0 0,-1 0 1,1 1-1,0-1 0,0 0 0,0 1 1,0 18 78,0-16 137,-2 33 212,-2 0-1,-1 0 1,-11 37-1,-8 58-317,28-129-1921,5-10 1218,1-3-2479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31.336"/>
    </inkml:context>
    <inkml:brush xml:id="br0">
      <inkml:brushProperty name="width" value="0.05" units="cm"/>
      <inkml:brushProperty name="height" value="0.05" units="cm"/>
    </inkml:brush>
  </inkml:definitions>
  <inkml:trace contextRef="#ctx0" brushRef="#br0">149 113 3235,'0'0'10655,"3"-9"-9752,0 2-715,1 1 0,0-1 0,0 1 0,0 0 0,1 0 0,0 1 0,0-1 0,0 1 0,1 0 0,0 1 0,0-1 0,0 1 0,0 0 0,1 1 0,0-1 0,-1 1 0,15-4 0,-14 5-102,-1 0 0,1 0 0,0 0 0,0 1 1,0 0-1,0 1 0,0-1 0,0 1 0,0 1 0,0-1 0,0 1 0,9 3 0,-13-3-63,0 0 0,0 0-1,-1 1 1,1 0 0,0-1-1,-1 1 1,1 0 0,-1 0 0,1 0-1,-1 1 1,0-1 0,0 0-1,0 1 1,0 0 0,-1-1 0,1 1-1,-1 0 1,1 0 0,-1 0-1,0 0 1,0 0 0,-1 0 0,1 0-1,0 0 1,-1 0 0,0 0-1,0 0 1,0 7 0,-1 1 36,0 0 0,0 0 0,-1 0-1,-1 0 1,0 0 0,0-1 0,-1 1 0,0-1 0,-1 0 0,0 0 0,-1 0 0,0-1-1,0 1 1,-1-1 0,0-1 0,-1 0 0,0 0 0,0 0 0,-1-1 0,0 0 0,0-1-1,0 0 1,-1 0 0,0-1 0,0 0 0,-1-1 0,1 0 0,-1-1 0,0 0 0,0-1-1,-19 2 1,5-4 24,0-2-1,0 0 0,0-2 0,-33-9 0,45 6-1913,20-8-5967,-1 6 5501,3-10-3543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28.733"/>
    </inkml:context>
    <inkml:brush xml:id="br0">
      <inkml:brushProperty name="width" value="0.05" units="cm"/>
      <inkml:brushProperty name="height" value="0.05" units="cm"/>
    </inkml:brush>
  </inkml:definitions>
  <inkml:trace contextRef="#ctx0" brushRef="#br0">391 1 10762,'0'0'1474,"-37"78"-1410,4-21 96,-2 12 64,-5 7-128,-2 4-32,-2-7-32,7-4-128,-2-14-128,14-9-225,-3-16-31,6-18-769,15-12-673,5-16-961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31.740"/>
    </inkml:context>
    <inkml:brush xml:id="br0">
      <inkml:brushProperty name="width" value="0.05" units="cm"/>
      <inkml:brushProperty name="height" value="0.05" units="cm"/>
    </inkml:brush>
  </inkml:definitions>
  <inkml:trace contextRef="#ctx0" brushRef="#br0">1 102 6726,'0'0'13266,"10"-2"-12689,203-54 1108,-52 13-1539,-160 43-504,-32 0-9155,20 0 4671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29:32.710"/>
    </inkml:context>
    <inkml:brush xml:id="br0">
      <inkml:brushProperty name="width" value="0.05" units="cm"/>
      <inkml:brushProperty name="height" value="0.05" units="cm"/>
    </inkml:brush>
  </inkml:definitions>
  <inkml:trace contextRef="#ctx0" brushRef="#br0">97 10 545,'0'0'14029,"-7"8"-13244,-20 26-214,27-33-546,-1-1 0,0 1 0,0 0 0,1 0 0,-1 0-1,0 0 1,1 0 0,-1 0 0,1 0 0,0 0 0,-1 0 0,1 0 0,0 1 0,-1-1 0,1 0 0,0 0 0,0 0 0,0 0 0,0 0 0,0 1 0,0-1 0,0 0 0,1 2 0,0-2-5,0-1 0,-1 1 0,1-1 0,0 1 0,0-1 1,0 1-1,0-1 0,0 1 0,-1-1 0,1 0 0,0 0 0,0 1 0,0-1 0,0 0 1,0 0-1,0 0 0,0 0 0,0 0 0,0 0 0,2-1 0,2 1 80,0-1-1,0 0 1,-1 0-1,1 0 1,0-1-1,0 0 0,-1 0 1,6-3-1,-8 4-70,0-1 1,1 0-1,-2 0 0,1 0 0,0 0 0,0 0 0,-1 0 0,1-1 1,-1 1-1,0-1 0,1 1 0,-1-1 0,0 1 0,-1-1 1,2-2-1,-2 4-21,-1 0 0,1 0 1,-1 0-1,1 0 1,-1 0-1,1 0 0,-1 0 1,0 0-1,1 0 1,-1 0-1,0 0 0,0 1 1,1-1-1,-1 0 1,0 0-1,0 1 0,0-1 1,0 1-1,0-1 1,0 1-1,0-1 0,0 1 1,0 0-1,0 0 1,0-1-1,-1 1 0,1 0 1,0 0-1,0 0 1,0 0-1,0 0 0,0 0 1,0 0-1,0 1 1,-2-1-1,-3 1 29,0 0 0,-1 0 0,1 0 0,0 1 1,0 0-1,0 0 0,1 1 0,-1-1 0,0 1 0,1 0 0,0 1 0,0-1 1,0 1-1,0 0 0,0 0 0,1 1 0,0 0 0,0-1 0,0 1 0,0 1 1,-2 5-1,6-11-34,0 0 1,-1 1-1,1-1 1,0 0-1,0 0 1,0 1-1,0-1 1,0 0-1,0 1 1,0-1-1,0 0 1,0 1-1,0-1 1,0 0-1,0 1 1,0-1-1,1 0 1,-1 1-1,0-1 0,0 0 1,0 1-1,0-1 1,0 0-1,1 0 1,-1 1-1,0-1 1,0 0-1,1 0 1,-1 1-1,0-1 1,0 0-1,1 0 1,-1 0-1,0 0 1,0 1-1,1-1 1,-1 0-1,0 0 1,1 0-1,-1 0 1,0 0-1,1 0 1,-1 0-1,0 0 1,1 0-1,-1 0 1,0 0-1,1 0 1,-1 0-1,0 0 1,1 0-1,-1 0 1,0 0-1,1 0 1,-1 0-1,0-1 1,0 1-1,1 0 1,-1 0-1,0 0 0,0 0 1,1-1-1,-1 1 1,0 0-1,22-11 160,-12 5-124,-1-1 0,0 0-1,-1 0 1,0-1-1,0 0 1,0 0-1,-1-1 1,7-12-1,-17 17-138,-10 5 50,-10 5-104,-19 21-1252,33-14-6690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35.929"/>
    </inkml:context>
    <inkml:brush xml:id="br0">
      <inkml:brushProperty name="width" value="0.05" units="cm"/>
      <inkml:brushProperty name="height" value="0.05" units="cm"/>
    </inkml:brush>
  </inkml:definitions>
  <inkml:trace contextRef="#ctx0" brushRef="#br0">50 70 3107,'0'0'5477,"-8"-7"-4078,-24-24-187,23 19 774,12 6-1100,16 5-669,-16 1-157,187 2 198,110-1-1820,-102-12-5077,-154 6 1679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36.585"/>
    </inkml:context>
    <inkml:brush xml:id="br0">
      <inkml:brushProperty name="width" value="0.05" units="cm"/>
      <inkml:brushProperty name="height" value="0.05" units="cm"/>
    </inkml:brush>
  </inkml:definitions>
  <inkml:trace contextRef="#ctx0" brushRef="#br0">0 15 7751,'0'0'2595,"90"0"-2115,-26 0-63,12 0-225,6 0-96,1 0 0,-5 0-865,-8-2-2145,-6-11-4646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37.364"/>
    </inkml:context>
    <inkml:brush xml:id="br0">
      <inkml:brushProperty name="width" value="0.05" units="cm"/>
      <inkml:brushProperty name="height" value="0.05" units="cm"/>
    </inkml:brush>
  </inkml:definitions>
  <inkml:trace contextRef="#ctx0" brushRef="#br0">1 0 4676,'0'0'1378,"1"48"-674,29-37-63,14-3 256,14-1-32,16-3-65,14-4-415,5 1-161,4-1-544,2 0-833,-3-1-609,-10-11-1505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2:38.034"/>
    </inkml:context>
    <inkml:brush xml:id="br0">
      <inkml:brushProperty name="width" value="0.05" units="cm"/>
      <inkml:brushProperty name="height" value="0.05" units="cm"/>
    </inkml:brush>
  </inkml:definitions>
  <inkml:trace contextRef="#ctx0" brushRef="#br0">0 18 3940,'0'0'5509,"50"8"-4548,-15-8-192,9 0-129,12 0-191,7-8-129,1 4-224,2 1-96,-4 1-641,-5 0-2241,-11-5-2884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3:41.819"/>
    </inkml:context>
    <inkml:brush xml:id="br0">
      <inkml:brushProperty name="width" value="0.05" units="cm"/>
      <inkml:brushProperty name="height" value="0.05" units="cm"/>
    </inkml:brush>
  </inkml:definitions>
  <inkml:trace contextRef="#ctx0" brushRef="#br0">1103 156 2274,'-9'-2'-683,"-64"-11"66,53 11 641,1-1-1,-1 0 0,0-2 0,1 0 1,0-2-1,-21-9 0,21 5 161,0 0-1,0 1 0,-1 2 1,0 0-1,0 1 1,-1 1-1,1 1 1,-2 0-1,1 2 1,-27-1-1,28 4-200,0 1 0,0 1-1,0 0 1,1 2 0,-1 0 0,1 2 0,0 0 0,0 1-1,1 0 1,-1 2 0,2 0 0,-1 1 0,2 1 0,-1 1-1,2 0 1,-1 1 0,2 1 0,-1 0 0,2 1-1,0 0 1,1 1 0,-10 18 0,-10 17-65,2 2-1,2 2 1,3 0-1,2 2 1,-23 88-1,36-104 88,3 0-1,1 1 1,2 0-1,2 0 1,1 1 0,3-1-1,1 0 1,16 76-1,-9-77 216,25 69 1,-28-93-161,1 0 1,1-1-1,0 0 1,1-1 0,1 0-1,20 23 1,-3-10-72,1-1 0,1-2 0,1-1 0,1-1 0,2-1 0,0-2 0,1-2 0,0-1 0,2-1 0,0-3 0,0-1 0,1-1 0,1-2 0,0-2 0,72 4 0,-74-10-82,-1-2 0,0-1 0,0-2 0,52-13 0,-65 11 92,-1-1 1,0-1-1,-1-1 1,0-1-1,-1-1 1,0-1-1,0 0 1,21-19-1,-13 5 78,-1-1 1,-1-1-1,-1-2 1,-2 0-1,-1-1 0,-1-2 1,-2 0-1,-1-1 1,-2-1-1,-2 0 1,0-1-1,-3-1 0,-1 0 1,-2 0-1,-1-1 1,-2 0-1,-2 0 0,-1-1 1,-5-56-1,-2 67 72,-1 0 1,-1 1-1,-1-1 0,-2 2 1,-1-1-1,0 2 0,-23-36 1,-121-158 732,123 178-917,-2 2 1,-2 1 0,-1 2-1,-60-45 1,79 67 1,0 2 1,-1 0 0,-1 1-1,1 1 1,-2 0 0,1 2-1,-1 0 1,-1 2 0,1 0-1,-1 1 1,0 1 0,-39-1-1,54 5-64,-1 0 0,1 1-1,0 0 1,0 0 0,-1 1 0,1 0-1,0 0 1,-7 4 0,1 2-417,1 0 0,0 0 0,-18 18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21.198"/>
    </inkml:context>
    <inkml:brush xml:id="br0">
      <inkml:brushProperty name="width" value="0.05" units="cm"/>
      <inkml:brushProperty name="height" value="0.05" units="cm"/>
    </inkml:brush>
  </inkml:definitions>
  <inkml:trace contextRef="#ctx0" brushRef="#br0">58 420 5285,'0'0'3769,"-9"10"-2851,-26 30-144,34-39-707,0 0 0,0 0 0,0 0 0,0 1 0,0-1 0,0 0 0,0 0-1,0 1 1,0-1 0,1 1 0,-1-1 0,1 1 0,-1-1 0,1 1 0,-1-1 0,1 1 0,0-1 0,0 1-1,0 0 1,0-1 0,0 1 0,0-1 0,0 1 0,1-1 0,0 4 0,-1-5-45,1 1 1,0 0 0,0-1-1,-1 1 1,1 0 0,0-1-1,0 1 1,0-1-1,0 1 1,0-1 0,0 0-1,0 1 1,0-1 0,0 0-1,0 0 1,0 1-1,0-1 1,0 0 0,0 0-1,0 0 1,0 0-1,0-1 1,0 1 0,0 0-1,0 0 1,0 0 0,0-1-1,0 1 1,1-1-1,8-5 89,0 0 0,0 0 0,0-1-1,-1-1 1,0 1 0,0-2-1,-1 1 1,8-11 0,4-2 78,52-54 314,-3-4 0,-3-2 0,57-95 0,-118 170-532,-4 10 28,-5 24 53,-14 42 60,3-24-236,3 0 1,1 1-1,2 0 0,3 0 1,2 1-1,2 66 1,8-84-2362,4-14-1959,2-6-3970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22.243"/>
    </inkml:context>
    <inkml:brush xml:id="br0">
      <inkml:brushProperty name="width" value="0.05" units="cm"/>
      <inkml:brushProperty name="height" value="0.05" units="cm"/>
    </inkml:brush>
  </inkml:definitions>
  <inkml:trace contextRef="#ctx0" brushRef="#br0">146 74 3171,'-8'0'149,"-9"0"56,7-2 174,1 2 0,-1-1 0,0 2 0,0-1-1,1 1 1,-1 1 0,1-1 0,-1 2 0,-11 4 0,19-7-326,1 1-1,0 0 1,0 0 0,1 1 0,-1-1 0,0 0 0,0 0 0,0 0 0,1 1 0,-1-1 0,1 0 0,-1 1 0,1-1 0,-1 0 0,1 1 0,0-1 0,0 1-1,0-1 1,0 0 0,0 1 0,0-1 0,0 1 0,0-1 0,0 1 0,1-1 0,-1 0 0,0 1 0,1-1 0,-1 0 0,1 1 0,0-1 0,-1 0 0,1 0 0,0 0-1,0 1 1,0-1 0,0 0 0,0 0 0,0 0 0,0 0 0,0-1 0,0 1 0,1 0 0,-1 0 0,0-1 0,0 1 0,3 0 0,19 5 12,0-2 0,0-1 0,1-1 0,-1 0 0,34-4 0,-18 2 73,406-35 225,-234 11-432,1651-51 111,-1172 78-666,-681-3 403,18 0-284,-27 0 388,1 0 1,0-1-1,-1 1 0,1 0 1,0 0-1,-1 0 1,1 0-1,-1-1 1,1 1-1,0 0 0,-1 0 1,1-1-1,-1 1 1,1 0-1,-1-1 0,1 1 1,-1-1-1,1 1 1,-1-1-1,1 1 1,-1-1-1,0 1 0,1-1 1,-1 1-1,0-1 1,0 1-1,1-1 1,-1 0-1,0 1 0,0-2 1,1-11-3141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22.622"/>
    </inkml:context>
    <inkml:brush xml:id="br0">
      <inkml:brushProperty name="width" value="0.05" units="cm"/>
      <inkml:brushProperty name="height" value="0.05" units="cm"/>
    </inkml:brush>
  </inkml:definitions>
  <inkml:trace contextRef="#ctx0" brushRef="#br0">230 0 8456,'0'0'2797,"-4"9"-2653,2-3-115,1-5-19,0 1 0,0 0 0,0-1 0,0 1 0,1 0 0,-1 0 0,0 0 0,1 0 0,-1 0 0,1 0 0,0 0 0,0 0 0,0-1 0,0 1 0,0 0 0,0 0 0,0 0 0,1 0 0,-1 0 0,1 0 0,-1 0 0,1 0 0,0 0 0,0-1 0,0 1 0,0 0 0,0 0 0,0-1 0,0 1 0,0-1 0,1 1 0,-1-1 0,1 0 0,2 2 0,18 10 50,2-1-1,0-2 1,0 0-1,1-2 1,0 0-1,26 3 1,-14-2 25,63 24 1,-98-33-87,0 1 1,0-1 0,-1 1-1,1 0 1,0 0 0,0 0-1,0 0 1,-1 0 0,1 1-1,0-1 1,-1 0 0,1 1-1,-1-1 1,1 1 0,-1-1-1,0 1 1,0 0 0,0 0-1,0-1 1,0 1 0,0 0-1,0 0 1,-1 0 0,1 0-1,-1 0 1,1 0 0,-1 0-1,0 3 1,0-1 32,-1-1-1,0 0 1,-1 0 0,1 0-1,0 0 1,-1 0 0,0 0-1,1-1 1,-1 1 0,0 0-1,-1-1 1,1 1 0,0-1 0,-1 0-1,1 0 1,-1 0 0,-4 3-1,-58 33 806,-2-2-1,-79 31 1,76-38-844,2 4-1,-71 45 1,128-70-2273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29.085"/>
    </inkml:context>
    <inkml:brush xml:id="br0">
      <inkml:brushProperty name="width" value="0.05" units="cm"/>
      <inkml:brushProperty name="height" value="0.05" units="cm"/>
    </inkml:brush>
  </inkml:definitions>
  <inkml:trace contextRef="#ctx0" brushRef="#br0">0 0 9513,'0'0'833,"0"55"480,2-28-288,13 0-160,5-1-225,7-1-479,6-3-129,6-3 0,5-1-160,7-5-353,-3-4-288,-1-9-1088,-3 0-1539,-9-14-2273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23.259"/>
    </inkml:context>
    <inkml:brush xml:id="br0">
      <inkml:brushProperty name="width" value="0.05" units="cm"/>
      <inkml:brushProperty name="height" value="0.05" units="cm"/>
    </inkml:brush>
  </inkml:definitions>
  <inkml:trace contextRef="#ctx0" brushRef="#br0">1 425 192,'0'0'9438,"11"0"-8290,-3-1-1024,0 1 0,-1-1 1,1-1-1,-1 1 0,1-1 0,-1-1 0,0 1 0,0-1 0,0-1 0,0 1 0,11-9 1,49-38 379,-2-4-1,-3-2 1,-2-3 0,88-112 0,-155 216-819,-4-7 355,2 0 0,2 1 0,1 0 1,2 0-1,2 0 0,1 0 0,7 60 0,4-61-1725,2-16-2262,1-5-4093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26.767"/>
    </inkml:context>
    <inkml:brush xml:id="br0">
      <inkml:brushProperty name="width" value="0.05" units="cm"/>
      <inkml:brushProperty name="height" value="0.05" units="cm"/>
    </inkml:brush>
  </inkml:definitions>
  <inkml:trace contextRef="#ctx0" brushRef="#br0">282 1 4644,'0'0'4757,"-11"0"-3775,1 1-844,0 1-1,0 0 1,1 0-1,-1 1 0,0 0 1,1 1-1,-1 0 1,1 0-1,0 1 1,1 0-1,-1 1 1,1 0-1,0 0 1,0 1-1,-9 10 1,5-3-26,0 1 0,0 0 1,1 1-1,1 1 1,1 0-1,1 0 0,0 0 1,1 1-1,1 0 0,0 1 1,1 0-1,2-1 1,0 1-1,0 0 0,2 1 1,1-1-1,0 0 1,4 23-1,-3-37-72,1-1 0,0 1 1,0 0-1,0 0 0,0-1 0,1 0 1,0 1-1,0-1 0,0 0 1,1 0-1,-1-1 0,1 1 0,0-1 1,0 1-1,0-1 0,0-1 0,1 1 1,-1 0-1,1-1 0,-1 0 0,1 0 1,0-1-1,0 1 0,0-1 0,0 0 1,0 0-1,7 0 0,-5 0 113,1 0 0,-1-1 0,1 0 0,0 0 0,-1-1 0,1 0 0,0 0 0,-1 0 0,0-1 0,1-1 0,-1 1 0,0-1 0,0 0 0,0-1 0,0 1 0,-1-1 0,10-8 0,-14 11-83,0-1 0,0 0 0,0 0 0,0 0 0,-1 0 0,1 0 0,0 0 0,-1-1 1,0 1-1,1 0 0,-1-1 0,0 1 0,0-1 0,0 0 0,-1 1 0,1-1 0,-1 1 0,1-1 0,-1 0 0,0 0 0,0 1 0,0-1 0,0 0 1,-1 1-1,1-1 0,-1 0 0,1 1 0,-1-1 0,0 0 0,0 1 0,0-1 0,-1 1 0,1 0 0,0-1 0,-1 1 0,0 0 0,1 0 1,-1 0-1,0 0 0,-4-3 0,-1 0 0,0-1 1,0 2-1,0-1 1,0 1 0,-1 0-1,1 1 1,-1 0-1,0 0 1,0 1-1,0 0 1,0 0 0,-11 0-1,19 2-73,-55 2 139,53-2-166,1 0 0,0 0-1,0 1 1,-1-1 0,1 0 0,0 1-1,0-1 1,0 0 0,-1 1 0,1-1 0,0 1-1,0 0 1,0-1 0,0 1 0,0 0-1,0 0 1,0 0 0,1 0 0,-1 0-1,0 0 1,0 0 0,1 0 0,-1 0-1,0 0 1,1 0 0,-1 0 0,1 0-1,-1 1 1,1-1 0,0 0 0,0 0-1,-1 0 1,1 1 0,0-1 0,0 0 0,0 0-1,0 1 1,1-1 0,-1 0 0,0 0-1,1 3 1,0-3-158,-1 0 0,1 1 0,0-1 0,-1 0 1,1 1-1,0-1 0,0 0 0,0 0 0,0 0 0,0 0 0,0 0 0,1 0 0,-1 0 0,0 0 1,0-1-1,1 1 0,-1 0 0,1-1 0,-1 1 0,0-1 0,1 1 0,2 0 0,36 2-4497,-33-3 3672,43 0-5286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27.097"/>
    </inkml:context>
    <inkml:brush xml:id="br0">
      <inkml:brushProperty name="width" value="0.05" units="cm"/>
      <inkml:brushProperty name="height" value="0.05" units="cm"/>
    </inkml:brush>
  </inkml:definitions>
  <inkml:trace contextRef="#ctx0" brushRef="#br0">61 19 9929,'0'0'7079,"-48"41"-4516,37-32-962,10-5-352,13-11-1185,10-5-256,-1-4-1281,1-1-2179,-6-3-3106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06.902"/>
    </inkml:context>
    <inkml:brush xml:id="br0">
      <inkml:brushProperty name="width" value="0.05" units="cm"/>
      <inkml:brushProperty name="height" value="0.05" units="cm"/>
    </inkml:brush>
  </inkml:definitions>
  <inkml:trace contextRef="#ctx0" brushRef="#br0">200 197 448,'0'0'8755,"-15"-35"-2236,7 22-5669,8 12-853,-1 1 0,1-1 0,0 0 0,-1 1-1,1-1 1,-1 0 0,1 1 0,-1-1 0,1 1-1,-1-1 1,0 1 0,1-1 0,-1 1 0,1-1-1,-1 1 1,0-1 0,0 1 0,1 0 0,-1-1-1,0 1 1,0 0 0,1 0 0,-1 0 0,0-1-1,0 1 1,1 0 0,-1 0 0,0 0 0,0 0-1,0 0 1,1 1 0,-1-1 0,-1 0 0,-2 1-9,-1 0 1,0 1 0,1-1-1,-1 1 1,1 0 0,-1 0-1,1 1 1,0-1 0,0 1 0,0 0-1,0 0 1,1 0 0,-1 1-1,1-1 1,0 1 0,-4 5-1,-5 6-59,2 0 0,-19 32 0,24-37 60,1 0 1,0 0-1,0 0 0,1 0 0,0 1 1,0-1-1,2 1 0,-1 0 1,1 0-1,1 0 0,0 0 1,2 15-1,-2-25 10,0 0 0,0 0 0,0 0 0,1 0 0,-1 0 0,1 1 0,-1-1 0,1-1 0,-1 1 0,1 0 0,-1 0 0,1 0 0,0 0 0,-1 0 0,1 0 0,0-1 0,0 1 0,0 0 0,-1-1 0,1 1 0,0 0 0,0-1 0,0 1 0,0-1 0,0 0 0,0 1 0,0-1 0,0 0 0,0 0 0,1 1 0,-1-1 0,0 0 0,0 0 0,0 0 0,0 0 0,0 0 0,0-1 0,0 1 0,0 0 0,0 0 0,0-1 0,2 0 0,2-1 12,0 0-1,1 0 1,-1-1 0,0 0 0,-1 0-1,9-6 1,154-147 77,-142 129-74,-1-1-1,-2-1 0,0-1 1,20-39-1,-39 63 68,0 0-1,0-1 1,0 1 0,-1-1-1,0 1 1,0-1 0,-1 0-1,2-11 1,-4 18-88,1-1 0,-1 1-1,1 0 1,-1 0 0,1 0 0,0 0 0,-1 0 0,1 0-1,-1 0 1,1 0 0,-1 0 0,1 0 0,-1 0-1,1 0 1,0 0 0,-1 0 0,1 0 0,-1 0 0,1 1-1,-1-1 1,1 0 0,0 0 0,-1 0 0,1 1-1,0-1 1,-1 0 0,1 1 0,0-1 0,-1 0 0,1 1-1,0-1 1,-1 0 0,1 1 0,0-1 0,0 0 0,-1 2-1,-14 11-126,1 4 123,1 0 1,0 0 0,2 2-1,0-1 1,1 1 0,0 1-1,2 0 1,0 0 0,2 1 0,0 0-1,1 0 1,1 0 0,-2 43-1,7-63-18,-1 0 0,0 0-1,0 0 1,0 0-1,0 0 1,1 0 0,-1 0-1,0 0 1,1 0 0,-1 0-1,1 0 1,-1 0-1,1 0 1,0-1 0,-1 1-1,1 0 1,0 0-1,-1-1 1,1 1 0,0 0-1,0-1 1,0 1 0,0-1-1,0 1 1,1 0-1,32 6-383,-29-7 401,0 0 0,0 0-1,0-1 1,0 0 0,0 1 0,0-2 0,0 1-1,0 0 1,0-1 0,0 0 0,5-3-1,10-14 77,-1-1-1,-1-1 0,0-1 1,-2 0-1,0-1 0,15-32 1,-29 50 45,1 0 1,-1 0-1,0 0 1,-1 0-1,1 0 1,-1 0-1,1-10 1,-2 14-99,0 0 1,-1 0-1,1 0 0,0 0 1,0 0-1,-1 0 1,1 0-1,0 0 0,-1 0 1,1 0-1,-1 0 0,0 0 1,1 0-1,-1 1 1,0-1-1,1 0 0,-1 0 1,0 1-1,0-1 0,1 0 1,-1 1-1,0-1 0,0 1 1,0-1-1,0 1 1,0 0-1,0-1 0,0 1 1,0 0-1,0 0 0,0-1 1,0 1-1,0 0 1,0 0-1,0 0 0,0 0 1,0 1-1,0-1 0,0 0 1,0 0-1,0 0 0,0 1 1,0-1-1,-2 1 1,-3 2-18,-1-1 0,0 1 1,0 0-1,1 1 0,0-1 1,0 1-1,0 1 0,0-1 1,1 1-1,-1 0 1,1 0-1,0 1 0,-5 7 1,-8 11 20,-27 46 1,40-60-21,-1 0 0,2 0 1,-1 1-1,2-1 1,-1 1-1,-1 11 0,5-21 1,0-1-1,0 1 0,0-1 0,0 1 0,0-1 0,0 1 1,0-1-1,0 1 0,0-1 0,0 1 0,0-1 0,0 1 0,1-1 1,-1 1-1,0-1 0,0 1 0,1-1 0,-1 1 0,0-1 0,0 1 1,1-1-1,-1 1 0,1-1 0,-1 0 0,0 1 0,1-1 1,-1 0-1,1 1 0,-1-1 0,1 0 0,-1 0 0,1 1 0,-1-1 1,1 0-1,0 0 0,27 1-206,28-14-98,12-20-53,13-7-85,-74 37 427,0 1 0,0 0 0,0 0 1,1 0-1,-1 1 0,1 0 0,-1 0 1,14 1-1,-20 0 11,-1 1 0,1-1 0,-1 0 0,1 1 0,0-1 0,-1 1 0,1-1 0,-1 0 0,1 1 0,-1-1 1,1 1-1,-1 0 0,1-1 0,-1 1 0,0-1 0,1 1 0,-1 0 0,0-1 0,1 1 0,-1 0 0,0-1 0,0 1 0,0 0 0,0-1 0,0 1 0,0 0 0,0 0 0,0-1 1,0 1-1,0 0 0,0-1 0,0 1 0,0 0 0,0 0 0,-1 0 0,-6 27 224,-14 12 441,17-33-556,0-1 0,1 0-1,0 1 1,-1 0 0,2 0-1,-1 0 1,1 0 0,-2 12 0,4-19-102,0 0 0,0 1 1,1-1-1,-1 0 1,0 0-1,0 1 1,0-1-1,0 0 0,1 0 1,-1 1-1,0-1 1,0 0-1,0 0 1,1 0-1,-1 1 0,0-1 1,0 0-1,1 0 1,-1 0-1,0 0 1,1 1-1,-1-1 0,0 0 1,0 0-1,1 0 1,-1 0-1,0 0 1,1 0-1,-1 0 0,0 0 1,1 0-1,-1 0 1,0 0-1,1 0 0,-1 0 1,0 0-1,0 0 1,1 0-1,-1-1 1,0 1-1,1 0 0,-1 0 1,0 0-1,0 0 1,1-1-1,-1 1 1,0 0-1,0 0 0,0 0 1,1-1-1,-1 1 1,19-12 150,-18 11-136,61-50 106,-47 37-158,1 0 0,0 2 0,1-1 1,30-15-1,-46 27 25,0 1-1,0-1 1,0 1 0,-1-1-1,1 1 1,0 0-1,0-1 1,0 1 0,0 0-1,0 0 1,0-1 0,0 1-1,0 0 1,0 0 0,0 0-1,0 0 1,0 0 0,0 1-1,0-1 1,0 0-1,0 0 1,0 1 0,0-1-1,0 0 1,0 1 0,0-1-1,-1 1 1,1-1 0,0 1-1,0 0 1,0-1 0,0 2-1,0 0 35,0 0-1,0 1 1,0-1-1,0 0 1,-1 1-1,1-1 1,-1 1-1,0-1 1,1 1 0,-1-1-1,0 1 1,-1 3-1,0 7 135,-1 0 0,-1-1 0,0 1 0,-7 18 0,9-30-524,0 2 409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07.870"/>
    </inkml:context>
    <inkml:brush xml:id="br0">
      <inkml:brushProperty name="width" value="0.05" units="cm"/>
      <inkml:brushProperty name="height" value="0.05" units="cm"/>
    </inkml:brush>
  </inkml:definitions>
  <inkml:trace contextRef="#ctx0" brushRef="#br0">104 30 8200,'2'-12'1067,"1"-1"944,-4 20 1952,-5 20-3782,-2 1 0,0-1-1,-21 41 1,19-46-149,0 0 1,2 0-1,0 1 1,2 0-1,0 1 1,-2 24-1,8-47-41,0-1-1,0 1 1,0-1-1,0 0 1,0 1-1,0-1 1,0 0-1,0 1 0,0-1 1,0 1-1,0-1 1,0 0-1,0 1 1,0-1-1,1 1 1,-1-1-1,0 0 1,0 1-1,0-1 0,0 0 1,1 1-1,-1-1 1,0 0-1,0 1 1,1-1-1,-1 0 1,0 0-1,1 1 1,-1-1-1,0 0 0,1 0 1,-1 0-1,0 1 1,1-1-1,-1 0 1,0 0-1,1 0 1,-1 0-1,1 0 1,-1 0-1,0 0 0,1 0 1,21-8-209,17-21-2,-20 9-85,-1-1 1,-1 0 0,-1-1-1,24-45 1,37-102 1922,-149 382-290,61-172-1568,2 1 0,2 0 0,-4 75 0,9-125-1,0 0 1,-1 0-1,0 0 0,0 0 1,-1 0-1,0 1 0,0 0 1,-1-1-1,1 2 0,-2-1 1,-8-9-1,-17-26 305,25 33 117,4 7-51,1 0 0,-1 1 1,1-1-1,0 0 1,-1 0-1,1 0 1,0 0-1,0 0 1,0 0-1,1 0 1,-1 0-1,0 0 0,1 0 1,0-1-1,-1 1 1,1 0-1,0 0 1,0 0-1,0-1 1,1-3-1,40 5-1966,30 1-5579,-42 0 2877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08.367"/>
    </inkml:context>
    <inkml:brush xml:id="br0">
      <inkml:brushProperty name="width" value="0.05" units="cm"/>
      <inkml:brushProperty name="height" value="0.05" units="cm"/>
    </inkml:brush>
  </inkml:definitions>
  <inkml:trace contextRef="#ctx0" brushRef="#br0">192 7 7399,'0'0'2242,"-10"-1"-155,5 0-1922,-5-1 221,-1 1-1,0 0 1,0 0 0,-13 2 0,19-1-330,1 1 0,0 0 1,0 0-1,0 0 0,0 0 0,0 1 0,0 0 0,0 0 0,0 0 1,1 0-1,-1 0 0,1 1 0,-1-1 0,1 1 0,0 0 1,-4 5-1,-24 37 70,30-43-128,-1 1 0,1-1 0,0 1-1,0 0 1,0 0 0,0 0 0,0 0-1,1 0 1,-1 0 0,1 0 0,0 0-1,0 0 1,0 0 0,0 0 0,1 5-1,0-7 0,0-1 0,0 1 0,-1 0-1,1-1 1,0 1 0,0-1 0,0 1 0,0-1-1,-1 0 1,1 1 0,0-1 0,0 0-1,0 1 1,0-1 0,0 0 0,0 0 0,0 0-1,0 0 1,0 0 0,0 0 0,0 0-1,1-1 1,24-2 8,-11-3 27,-1-1 1,0 0-1,0-1 1,-1 0-1,14-11 0,-16 10-15,1 0 0,1 2-1,0-1 1,0 1-1,25-9 1,-38 17-16,1-1 0,-1 0-1,1 1 1,-1-1 0,1 0 0,-1 1 0,0-1 0,1 1 0,-1-1 0,1 0 0,-1 1 0,0-1 0,0 1 0,1-1 0,-1 1 0,0-1 0,0 1 0,0-1 0,1 1 0,-1 0 0,0-1 0,0 1 0,0-1 0,0 1 0,0-1-1,0 1 1,0-1 0,0 1 0,0 0 0,-1-1 0,1 1 0,0-1 0,0 1 0,0-1 0,-1 1 0,-3 23 264,-13 11 264,14-30-363,1-1 0,-1 1 0,1 0 0,0 0 0,0-1 0,0 1-1,1 1 1,0-1 0,-1 9 0,2-14-146,0 0 0,1 1 0,-1-1 0,0 0 0,1 1 0,-1-1 0,0 0 0,1 0 0,-1 0 0,1 0 0,-1 1 0,1-1-1,-1 0 1,0 0 0,1 0 0,-1 0 0,1 0 0,-1 0 0,1 0 0,-1 0 0,1 0 0,-1 0 0,0 0 0,1-1 0,-1 1 0,1 0 0,-1 0-1,1 0 1,-1 0 0,0-1 0,1 1 0,-1 0 0,0 0 0,1-1 0,-1 1 0,0 0 0,1-1 0,17-9 375,44-41 229,-44 35-734,1 0 0,38-23 0,-56 38 81,-1 1 0,1-1 0,-1 1-1,1 0 1,-1-1 0,1 1 0,-1 0 0,1-1 0,-1 1 0,1 0-1,0-1 1,-1 1 0,1 0 0,-1 0 0,1 0 0,0 0 0,-1 0-1,1 0 1,0 0 0,-1 0 0,1 0 0,0 0 0,-1 0 0,1 0-1,-1 0 1,1 0 0,0 1 0,-1-1 0,1 0 0,-1 0 0,1 1-1,-1-1 1,1 0 0,-1 1 0,2 0 0,-2 24-261,-19 32 476,16-50-107,1-4-14,0 1-1,1-1 1,-1 1 0,1 0 0,0-1-1,0 1 1,0 0 0,0 5 0,27-24-1288,10-19-5941,-15 16 1372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09.540"/>
    </inkml:context>
    <inkml:brush xml:id="br0">
      <inkml:brushProperty name="width" value="0.05" units="cm"/>
      <inkml:brushProperty name="height" value="0.05" units="cm"/>
    </inkml:brush>
  </inkml:definitions>
  <inkml:trace contextRef="#ctx0" brushRef="#br0">99 266 9001,'0'0'6849,"-8"0"-5969,4 0-859,0 0 0,0 0-1,1 1 1,-1 0-1,0-1 1,0 1-1,1 0 1,-1 1 0,1-1-1,-1 0 1,1 1-1,-1 0 1,1 0-1,0 0 1,0 0 0,0 1-1,0-1 1,0 1-1,1 0 1,-1 0-1,1 0 1,0 0 0,0 0-1,0 0 1,0 1-1,0-1 1,1 0-1,-1 1 1,1 0 0,0-1-1,0 1 1,0 0-1,0 6 1,2-9-37,-1 0 1,0-1-1,1 1 1,-1 0-1,1-1 1,-1 1 0,1 0-1,-1-1 1,1 1-1,-1-1 1,1 1-1,0-1 1,-1 1-1,1-1 1,0 1-1,-1-1 1,1 0-1,0 1 1,0-1-1,-1 0 1,1 0-1,0 1 1,0-1-1,0 0 1,-1 0-1,1 0 1,0 0 0,0 0-1,0 0 1,-1 0-1,1 0 1,0-1-1,0 1 1,0 0-1,-1 0 1,1-1-1,0 1 1,0 0-1,-1-1 1,2 0-1,36-14 53,-14 1-8,0-2 0,-1-1 0,-1-1 0,-1 0 1,0-2-1,-2 0 0,0-2 0,-1 0 0,-2 0 0,20-36 0,-27 30 345,-10 28-366,1 0-1,0-1 1,-1 1 0,1 0 0,0 0-1,-1 0 1,1 0 0,0 0 0,-1-1 0,1 1-1,-1 0 1,1 0 0,0 0 0,-1 0-1,1 0 1,0 0 0,-1 0 0,1 0-1,-1 0 1,1 1 0,0-1 0,-1 0 0,1 0-1,0 0 1,-1 0 0,1 0 0,0 1-1,-1-1 1,1 0 0,0 0 0,-1 1-1,1-1 1,0 0 0,0 0 0,-1 1-1,-39 38 435,18-13-80,-34 56 1,50-72-289,1 0-1,0 0 1,1 0 0,0 1 0,1 0-1,0-1 1,0 1 0,1 0 0,0 21-1,2-31-101,0 0 1,0-1-1,0 1 0,0-1 0,0 1 0,0 0 0,0-1 1,0 1-1,0-1 0,1 1 0,-1 0 0,0-1 1,1 1-1,-1-1 0,0 1 0,1-1 0,-1 1 0,0-1 1,1 1-1,-1-1 0,1 0 0,-1 1 0,1-1 0,-1 1 1,1-1-1,-1 0 0,1 0 0,-1 1 0,1-1 0,0 0 1,0 0-1,25-1-995,-19-1 901,-1 0 1,1 0-1,-1 0 1,0-1-1,11-6 1,43-42 210,-1-2 1,-3-3-1,59-76 0,-93 97-93,-23 27-178,-18 18-11,-8 13 440,1 1-1,0 1 0,2 2 1,1 0-1,2 2 0,-33 54 1,28-21 198,22-28-423,4-33-26,0 0-1,0 0 1,0 0 0,0 0 0,1 0-1,-1 0 1,0 0 0,1-1 0,-1 1-1,1 0 1,-1 0 0,1 0 0,-1-1-1,1 1 1,0 0 0,-1-1 0,1 1-1,0 0 1,-1-1 0,1 1 0,0-1-1,0 1 1,0-1 0,0 1 0,-1-1-1,3 1 1,5 0-53,1 0 1,-1 0-1,1-1 0,-1 0 1,1-1-1,0 0 0,-1 0 1,0 0-1,1-1 0,-1-1 0,0 1 1,0-1-1,0-1 0,0 0 1,-1 0-1,9-6 0,-8 6 54,-1-1-1,0 0 1,-1 0-1,1-1 0,-1 0 1,0 0-1,-1 0 1,1-1-1,-1 1 0,0-1 1,-1-1-1,0 1 1,0-1-1,-1 1 0,1-1 1,2-13-1,-6 20 20,1 0 1,-1 1-1,0-1 0,0 0 0,0 0 0,0 1 1,0-1-1,1 0 0,-1 0 0,0 0 0,-1 1 1,1-1-1,0 0 0,0 0 0,0 1 1,0-1-1,-1 0 0,1 0 0,0 1 0,-1-1 1,1 0-1,0 1 0,-1-1 0,1 0 1,-1 1-1,1-1 0,-1 1 0,1-1 0,-1 0 1,-1 0-1,1 1-2,-1 0 0,1 0 0,-1 0 0,1 0 1,-1 0-1,1 0 0,-1 0 0,1 0 0,-1 1 0,1-1 0,-1 0 0,1 1 1,0-1-1,-3 2 0,-45 30 232,45-29-217,0 1 1,0 0-1,0 0 0,0 0 1,0 1-1,1-1 1,0 1-1,0 0 0,0 0 1,1 0-1,-1 0 0,1 0 1,0 0-1,1 1 0,-2 9 1,4-14-32,0-1 1,0 1-1,0 0 0,0-1 1,0 1-1,0-1 0,0 1 1,0-1-1,0 1 0,0-1 1,0 0-1,1 0 0,-1 1 1,0-1-1,0 0 0,0 0 1,1 0-1,1-1 1,35 1 30,-29 0-86,35-3-554,-33 1 311,-1 1 1,1 1 0,-1-1 0,1 2-1,-1-1 1,0 2 0,1-1 0,13 5 0,-22-5 252,-1 0 1,1 0 0,0 0 0,-1 0-1,1 0 1,-1 0 0,0 0-1,1 1 1,-1-1 0,0 1 0,0-1-1,0 1 1,0-1 0,0 1-1,0 0 1,0-1 0,-1 1 0,1 0-1,-1 0 1,1 2 0,2 40 1763,-3-35-904,2-9-682,-1 0 0,1-1 0,-1 1 0,1 0-1,0-1 1,-1 0 0,1 1 0,-1-1 0,1 0-1,-1 1 1,0-1 0,1 0 0,1-2 0,10-8-124,-1 0 1,0-1 0,0-1-1,-1 0 1,-1 0 0,0-1-1,-1 0 1,8-18 0,-18 32-60,1 0 0,0 1 1,0-1-1,0 0 0,-1 0 0,1 0 0,0 0 1,0 0-1,-1 0 0,1 0 0,0 0 1,0 0-1,-1 0 0,1 0 0,0 0 0,0-1 1,-1 1-1,1 0 0,0 0 0,0 0 1,0 0-1,-1 0 0,1 0 0,0 0 0,0-1 1,0 1-1,0 0 0,-1 0 0,1 0 1,0-1-1,0 1 0,0 0 0,0 0 0,0 0 1,-1-1-1,1 1 0,0 0 0,0 0 0,0 0 1,0-1-1,0 1 0,0 0 0,0 0 1,0-1-1,0 1 0,0 0 0,-18 19 164,17-18-117,1 0-1,-1 0 1,0 0 0,1-1 0,-1 1 0,1 0-1,0 0 1,-1 0 0,1 0 0,-1 0 0,1 0-1,0 0 1,0 0 0,0 0 0,0 0 0,0 0-1,0 0 1,0 0 0,0 0 0,0 0 0,0 0-1,0 0 1,0 0 0,1 0 0,-1 0 0,0 0-1,1 0 1,-1 0 0,1 0 0,-1 0 0,1 0-1,0-1 1,-1 1 0,1 0 0,0 0 0,-1-1-1,1 1 1,0 0 0,0-1 0,0 1 0,0-1-1,0 1 1,0-1 0,-1 1 0,1-1 0,0 0-1,0 0 1,0 1 0,0-1 0,0 0 0,0 0-1,0 0 1,0 0 0,1 0 0,-1 0 0,0 0-1,0 0 1,0-1 0,1 1 0,11-2-364,1 0 1,-1-1-1,20-6 1,-25 7-152,9-3-475,-8 1 326,-1 1 0,1 1 0,-1-1 0,1 2-1,0-1 1,0 1 0,0 0 0,0 1 0,0 0 0,17 2 0,-25-1 774,-1 0 0,1-1 0,-1 1-1,1-1 1,-1 1 0,1 0 0,-1 0 0,1-1 0,-1 1-1,0 0 1,0 0 0,1-1 0,-1 1 0,0 0 0,0 0 0,0 0-1,1-1 1,-1 1 0,0 0 0,0 0 0,0 0 0,-1 0 0,1-1-1,0 1 1,0 0 0,0 0 0,-1 0 0,1-1 0,0 1 0,-1 0-1,1 0 1,0-1 0,-2 2 0,-14 31 3072,13-28-2563,3-4-509,-1-1 0,1 1-1,0-1 1,-1 1 0,1-1-1,0 1 1,-1 0 0,1-1-1,0 1 1,0-1 0,0 1 0,0 0-1,-1-1 1,1 1 0,0 0-1,0-1 1,0 1 0,0 0-1,1-1 1,-1 1 0,0-1-1,0 1 1,0 0 0,0-1 0,1 1-1,-1-1 1,0 1 0,1 0-1,-1-1 1,1 1 0,20 3 1463,44-20-3052,-41 10-1696,-12 4-616,-6 1-1430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09.914"/>
    </inkml:context>
    <inkml:brush xml:id="br0">
      <inkml:brushProperty name="width" value="0.05" units="cm"/>
      <inkml:brushProperty name="height" value="0.05" units="cm"/>
    </inkml:brush>
  </inkml:definitions>
  <inkml:trace contextRef="#ctx0" brushRef="#br0">1 46 8968,'1'-10'1634,"18"-2"-161,12 2 321,4 2-673,12 3-224,5 5-545,3 0-1377,5 0-2082,-7 5-3042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31.554"/>
    </inkml:context>
    <inkml:brush xml:id="br0">
      <inkml:brushProperty name="width" value="0.05" units="cm"/>
      <inkml:brushProperty name="height" value="0.05" units="cm"/>
    </inkml:brush>
  </inkml:definitions>
  <inkml:trace contextRef="#ctx0" brushRef="#br0">284 28 11115,'0'0'2183,"-10"-5"-1281,-31-15-272,40 19-605,-1 1 1,0-1-1,0 1 1,0 0-1,1 0 1,-1 0-1,0 0 0,0 0 1,0 0-1,1 1 1,-1-1-1,0 0 0,0 1 1,1-1-1,-1 1 1,0 0-1,1 0 1,-1-1-1,1 1 0,-1 0 1,-2 2-1,-24 28 69,22-23-53,-15 17 30,2 1 0,0 1 1,2 1-1,1 1 0,-18 45 0,28-57 43,0 0-1,1 0 1,0 1-1,2 0 0,0 0 1,1 0-1,0 0 1,2 0-1,0 0 1,1 0-1,5 27 0,-5-42-90,0 1-1,0 0 0,0 0 1,0 0-1,0 0 0,1-1 1,0 1-1,0-1 0,0 1 1,0-1-1,0 0 0,1 0 0,-1 0 1,1 0-1,0 0 0,0-1 1,0 1-1,0-1 0,1 0 1,-1 0-1,1 0 0,-1 0 1,1 0-1,-1-1 0,1 0 1,0 1-1,0-2 0,0 1 0,0 0 1,0-1-1,0 1 0,0-1 1,-1 0-1,1-1 0,0 1 1,5-2-1,-1 1 155,0-1 1,0-1-1,0 1 1,-1-1-1,0 0 1,1-1-1,-1 0 1,0 0-1,-1 0 1,1-1-1,-1 0 0,0-1 1,0 1-1,0-1 1,-1 0-1,0 0 1,5-8-1,-8 9-94,1 0 1,-1 1-1,0-1 0,0 0 1,0-1-1,-1 1 0,0 0 1,0 0-1,0 0 0,-1-1 1,1 1-1,-1 0 0,-1-1 0,1 1 1,-1 0-1,0-1 0,0 1 1,-2-6-1,2 7-36,-1 1 1,0-1-1,0 1 0,0-1 1,-1 1-1,1 0 0,-1 0 0,0 0 1,1 0-1,-1 0 0,-1 0 1,1 1-1,0 0 0,-1-1 0,1 1 1,-1 0-1,1 1 0,-1-1 1,0 1-1,0 0 0,0 0 1,0 0-1,0 0 0,-4 0 0,2 0-197,0 1-1,0-1 0,0 1 0,-1 0 0,1 1 0,0 0 0,-12 2 0,17-2 73,-1 0 0,0 0 0,0-1 0,1 1 1,-1 0-1,1 0 0,-1 1 0,1-1 0,-1 0 0,1 0 1,0 1-1,-1-1 0,1 1 0,0-1 0,0 1 1,0 0-1,0-1 0,0 1 0,1 0 0,-1-1 0,0 1 1,1 0-1,0 0 0,-1 0 0,1 0 0,0 0 1,0-1-1,0 5 0,0-4-311,1 0 1,-1-1-1,1 1 1,-1 0-1,1-1 1,0 1-1,0 0 1,0-1-1,0 1 1,0-1-1,0 0 1,0 1-1,0-1 1,1 0-1,-1 1 1,0-1-1,1 0 1,-1 0-1,1 0 1,0 0-1,-1-1 1,1 1-1,0 0 1,-1-1-1,1 1 1,0-1-1,0 1 1,-1-1-1,1 0 1,2 0-1,23 5-6855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31.915"/>
    </inkml:context>
    <inkml:brush xml:id="br0">
      <inkml:brushProperty name="width" value="0.05" units="cm"/>
      <inkml:brushProperty name="height" value="0.05" units="cm"/>
    </inkml:brush>
  </inkml:definitions>
  <inkml:trace contextRef="#ctx0" brushRef="#br0">0 0 8936,'0'0'14318,"17"22"-24856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29.426"/>
    </inkml:context>
    <inkml:brush xml:id="br0">
      <inkml:brushProperty name="width" value="0.05" units="cm"/>
      <inkml:brushProperty name="height" value="0.05" units="cm"/>
    </inkml:brush>
  </inkml:definitions>
  <inkml:trace contextRef="#ctx0" brushRef="#br0">213 0 10698,'0'0'-384,"-16"62"640,8-23-256,-1 3 32,0-1 0,0-5-32,-4-1 32,-3-4 0,-3-3 32,-3-5-64,0-6 64,2-6-32,0-8-64,7-3-192,6-6-1217,-3-18-2851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36.416"/>
    </inkml:context>
    <inkml:brush xml:id="br0">
      <inkml:brushProperty name="width" value="0.05" units="cm"/>
      <inkml:brushProperty name="height" value="0.05" units="cm"/>
    </inkml:brush>
  </inkml:definitions>
  <inkml:trace contextRef="#ctx0" brushRef="#br0">1 17 8520,'1'-9'1890,"5"2"2594,-2 9-3747,-4 13-257,0 4-320,0 6-64,0 2-31,0 4-33,0 0-32,1 0 0,-1-2-609,4-3-512,-4-7-481,0-3-672,0-6-1281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36.823"/>
    </inkml:context>
    <inkml:brush xml:id="br0">
      <inkml:brushProperty name="width" value="0.05" units="cm"/>
      <inkml:brushProperty name="height" value="0.05" units="cm"/>
    </inkml:brush>
  </inkml:definitions>
  <inkml:trace contextRef="#ctx0" brushRef="#br0">18 33 8296,'0'0'5888,"12"-6"-5456,0 1-397,0 1-1,1 0 1,0 0-1,0 1 1,0 1-1,0 0 1,0 1-1,0 0 1,1 1-1,-1 0 1,0 1-1,26 6 1,-28-4-84,1 1 0,-1 1 0,0 0 0,0 0 0,0 1 0,0 1 0,-1-1 0,0 2 0,-1-1 0,0 1 0,12 14 0,-17-17 143,0 0-1,0 1 1,0-1 0,-1 1-1,0 0 1,0 0 0,-1 0-1,0 0 1,0 0 0,0 1-1,-1-1 1,0 0 0,0 1-1,0-1 1,-1 1 0,0 0-1,0-1 1,-1 1 0,0-1-1,0 1 1,0-1 0,-1 0-1,-3 8 1,1-5 121,-1 0 1,-1-1-1,1 1 0,-1-1 1,-1 0-1,0 0 0,0-1 1,0 0-1,-1 0 0,0-1 0,0 0 1,-1-1-1,0 1 0,0-2 1,-12 6-1,11-5-40,-2 0 0,1-1-1,0-1 1,-1 1 0,1-2 0,-1 0 0,0 0-1,0-1 1,0 0 0,0-1 0,0-1 0,-22-3 0,29 2-274,0 0 0,-1 0-1,1 0 1,0-1 0,0 1 0,0-1 0,0-1 0,1 1 0,-1-1 0,1 1 0,0-1 0,0-1 0,0 1 0,1 0 0,0-1 0,-1 0 0,1 0 0,1 0 0,-5-9 0,8 13-68,-1 1 1,0-1-1,0 1 1,0-1-1,0 1 1,0-1-1,1 1 1,-1-1-1,0 1 0,0-1 1,1 1-1,-1 0 1,0-1-1,1 1 1,-1 0-1,1-1 1,-1 1-1,0 0 0,1-1 1,-1 1-1,1 0 1,-1-1-1,1 1 1,-1 0-1,1 0 1,-1 0-1,1 0 0,-1-1 1,1 1-1,-1 0 1,1 0-1,-1 0 1,1 0-1,-1 0 1,1 0-1,0 1 0,29-2-3967,-20 2 1592,21-1-3479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37.433"/>
    </inkml:context>
    <inkml:brush xml:id="br0">
      <inkml:brushProperty name="width" value="0.05" units="cm"/>
      <inkml:brushProperty name="height" value="0.05" units="cm"/>
    </inkml:brush>
  </inkml:definitions>
  <inkml:trace contextRef="#ctx0" brushRef="#br0">1 331 9897,'0'0'2579,"8"-1"-1394,4 0-855,0-1 1,0 0 0,-1-1-1,1-1 1,-1 0-1,0 0 1,0-1-1,0-1 1,-1 0-1,19-13 1,-17 10-151,-1 1 1,0-2-1,0 1 0,-2-1 1,1-1-1,-1 0 1,0 0-1,-1-1 0,11-20 1,-18 30-165,0-1-1,0 1 1,0 0 0,0 0 0,0 0-1,0-1 1,-1 1 0,1 0 0,-1-1-1,0 1 1,0-1 0,1 1 0,-1-1 0,-1 1-1,1 0 1,0-1 0,-1 1 0,1-1-1,-1 1 1,0 0 0,1-1 0,-1 1 0,0 0-1,-1 0 1,1 0 0,0 0 0,-1 0-1,1 0 1,-1 0 0,1 0 0,-1 1 0,-2-3-1,1 3-14,1 0 0,-1 0 0,1 0 0,-1 0 0,0 1 0,1-1 0,-1 1 0,0 0 0,1 0 0,-1 0 0,0 0 0,0 0 0,1 0 0,-1 1 0,0-1 0,1 1 0,-1 0 0,1 0 0,-1 0 1,1 0-1,-1 0 0,1 1 0,0-1 0,-1 1 0,1-1 0,0 1 0,0 0 0,-2 3 0,-3 0 46,1 2 0,-1-1 0,2 0 0,-1 1 0,1 0 0,0 1 0,0-1 0,1 1 1,0 0-1,1 0 0,-1 0 0,1 1 0,1-1 0,0 1 0,0-1 0,0 10 0,2-16-49,0-1 1,1 1-1,-1-1 0,1 1 0,-1-1 0,1 0 0,0 0 0,0 1 0,-1-1 0,1 0 1,0 0-1,0 0 0,0 0 0,0 0 0,0 0 0,1 0 0,-1 0 0,0 0 0,0 0 0,1 0 1,-1-1-1,0 1 0,1-1 0,-1 1 0,1-1 0,-1 0 0,0 1 0,1-1 0,-1 0 1,1 0-1,-1 0 0,3 0 0,58 0 31,-51-1-28,91-9 166,26-1-115,-189-63 2393,41 53-2231,-18-21-94,35 40-116,1-1 0,0 0 0,1 0 0,-1 1 0,0-1-1,1 0 1,0 0 0,-1 0 0,1-1 0,0 1 0,1 0 0,-2-4 0,5 6-19,1 0 0,-1 0 0,0 0 0,0 1 0,0-1 0,0 1 0,1 0 0,-1 0 0,5 1 0,-4-1 10,35 0-197,102-3-60,-122 1-987,0-1-1,0 0 1,0-1 0,0-1-1,22-9 1,-7-3-5232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38.879"/>
    </inkml:context>
    <inkml:brush xml:id="br0">
      <inkml:brushProperty name="width" value="0.05" units="cm"/>
      <inkml:brushProperty name="height" value="0.05" units="cm"/>
    </inkml:brush>
  </inkml:definitions>
  <inkml:trace contextRef="#ctx0" brushRef="#br0">280 31 6822,'-24'38'8393,"-24"26"-7013,2-4-1218,-72 99 547,74-106-4776,91-109-900,48-76-1,-9-1 5310,-33 49 6956,-56 122-5120,-25 65-1315,18-70-352,1 1-1,1 0 1,2 0 0,-3 57-1,9-80-558,-1 1 0,2 0 0,0 0 0,0 0 0,1 0 0,1-1 0,-1 1 0,2-1 0,6 15 0,-27-35-10239,-14-26 7303,10 10 902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39.222"/>
    </inkml:context>
    <inkml:brush xml:id="br0">
      <inkml:brushProperty name="width" value="0.05" units="cm"/>
      <inkml:brushProperty name="height" value="0.05" units="cm"/>
    </inkml:brush>
  </inkml:definitions>
  <inkml:trace contextRef="#ctx0" brushRef="#br0">52 89 705,'0'0'4164,"-44"-46"-1826,39 39 160,3 3-448,2 2-512,5 0-962,10 1 161,16 1 256,-1-2-321,4-1-351,3-3-193,-2 3-96,-2-1-1057,-13 0-1281,0 0-2339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39.831"/>
    </inkml:context>
    <inkml:brush xml:id="br0">
      <inkml:brushProperty name="width" value="0.05" units="cm"/>
      <inkml:brushProperty name="height" value="0.05" units="cm"/>
    </inkml:brush>
  </inkml:definitions>
  <inkml:trace contextRef="#ctx0" brushRef="#br0">132 322 7143,'0'0'7596,"-7"-8"-7388,4 5-204,-32-25 131,34 27-133,0 0 1,-1 0-1,1 0 0,-1 1 0,1-1 1,-1 1-1,0-1 0,1 1 0,-1 0 1,0 0-1,1 0 0,-1 0 0,1 0 1,-1 0-1,0 0 0,1 0 0,-1 0 1,0 1-1,1-1 0,-1 1 0,1-1 0,-1 1 1,1 0-1,-1 0 0,1-1 0,-1 1 1,1 0-1,0 0 0,0 0 0,-2 2 1,-1 2 0,0 0-1,0 0 1,0 0 0,1 1 0,0 0 0,0-1 0,1 1-1,-1 0 1,1 0 0,0 0 0,1 1 0,0-1 0,0 0 0,-1 12-1,2-17-1,0 0-1,0 0 0,1 0 1,-1-1-1,0 1 1,0 0-1,0 0 0,0-1 1,1 1-1,-1 0 0,0 0 1,1-1-1,-1 1 0,1 0 1,-1-1-1,1 1 1,-1 0-1,1-1 0,-1 1 1,1-1-1,-1 1 0,1-1 1,0 1-1,-1-1 0,1 1 1,0-1-1,-1 0 0,1 1 1,0-1-1,0 0 1,0 0-1,-1 1 0,1-1 1,0 0-1,0 0 0,0 0 1,-1 0-1,1 0 0,0 0 1,0 0-1,0 0 1,-1-1-1,1 1 0,1-1 1,3 0 25,0 0-1,0 0 1,-1-1 0,1 0 0,0 0 0,6-5 0,7-6 159,0 0 0,-1-2-1,0 0 1,-1-1 0,-1-1 0,0 0 0,-2-1-1,16-26 1,-19 27 172,-1 0-1,-1 0 0,0-1 1,-1 0-1,-2 0 1,1-1-1,-2 1 1,0-1-1,-2 0 0,1-21 1,-25 85-619,18-30 266,-9 22-49,2 1 1,2 1 0,1-1 0,2 1 0,-1 51 0,7-87-67,0-1 1,0 0-1,0 1 1,1-1-1,-1 0 1,1 1-1,0-1 1,0 0-1,-1 0 1,1 0-1,1 1 1,-1-1-1,2 2 1,-2-3-253,0 1 1,1-1 0,-1 0 0,0 0 0,1 0 0,-1 0 0,1 0 0,0 0-1,-1 0 1,1-1 0,0 1 0,-1-1 0,1 1 0,0-1 0,0 0 0,3 1-1,7-1-4126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0.411"/>
    </inkml:context>
    <inkml:brush xml:id="br0">
      <inkml:brushProperty name="width" value="0.05" units="cm"/>
      <inkml:brushProperty name="height" value="0.05" units="cm"/>
    </inkml:brush>
  </inkml:definitions>
  <inkml:trace contextRef="#ctx0" brushRef="#br0">35 391 9001,'0'0'3720,"10"-8"-3250,28-17-305,-15 10 257,-1 0 0,33-30 0,-54 44-314,0 0 1,0 0-1,0 0 0,0 0 1,0 0-1,0 0 0,0-1 1,0 1-1,-1 0 0,1 0 1,-1-1-1,1 1 0,-1 0 1,1-1-1,-1 1 0,1-2 1,-2 2-72,1 0 0,0 1 1,0-1-1,0 1 0,0-1 1,-1 1-1,1-1 0,0 1 1,-1-1-1,1 1 1,0-1-1,-1 1 0,1 0 1,0-1-1,-1 1 0,1 0 1,-1-1-1,1 1 0,-1 0 1,1-1-1,-1 1 1,1 0-1,-1 0 0,1-1 1,-1 1-1,1 0 0,-2 0 1,-1-1-22,0 1 0,0 0 0,0 0 0,1 0 0,-1 0 0,0 0 0,0 1 0,0-1 0,0 1 0,0 0 0,0 0 0,0 0 0,1 0 0,-4 2 0,-5 5-36,0 0 0,1 0 1,0 1-1,0 0 0,1 1 0,0 0 0,1 1 0,0 0 0,1 0 0,0 0 1,1 1-1,0 0 0,1 1 0,0-1 0,1 1 0,0 0 0,-3 24 0,7-35 12,0-1-1,0 1 1,-1 0 0,2 0-1,-1 0 1,0 0-1,0-1 1,0 1-1,1 0 1,-1 0-1,1-1 1,0 1-1,-1 0 1,1-1-1,0 1 1,0-1-1,0 1 1,0-1-1,0 1 1,0-1-1,1 1 1,1 1-1,0-2-15,0 1 0,-1-1-1,1 0 1,0 0-1,0 0 1,-1 0 0,1-1-1,0 1 1,0-1-1,0 0 1,0 0-1,5 0 1,2-1 3,1 0-1,-1-1 1,0-1 0,0 1-1,-1-1 1,1-1-1,11-6 1,14-12 369,-1-2-1,-1-1 0,-1-1 1,-1-2-1,-2-1 1,-1-2-1,-1-1 1,-2 0-1,-1-2 1,-1-1-1,29-64 0,-48 91-324,-1 1 0,0-1-1,0 0 1,-1 0 0,0 0 0,0 0-1,0-10 1,-2 17-31,0 1 1,0-1 0,-1 1-1,1-1 1,0 1-1,-1-1 1,1 1-1,-1-1 1,1 1-1,0 0 1,-1-1 0,1 1-1,-1 0 1,1-1-1,-1 1 1,1 0-1,-1 0 1,1-1 0,-1 1-1,1 0 1,-1 0-1,1 0 1,-1 0-1,0 0 1,1 0-1,-1 0 1,1 0 0,-1 0-1,1 0 1,-1 0-1,1 0 1,-1 0-1,0 0 1,1 0-1,-1 1 1,1-1 0,-1 0-1,1 0 1,-1 1-1,0 0 1,-25 9-195,6 4 147,1 1-1,1 0 1,0 2 0,2 0 0,0 1 0,0 0 0,2 1-1,0 1 1,2 0 0,0 1 0,-13 32 0,20-41 53,1-1 1,0 1-1,1 0 1,0 1-1,1-1 1,0 1-1,1-1 1,0 17-1,2-25-17,-1 0-1,1 0 1,0 0-1,-1 0 1,2 0 0,-1 0-1,0 0 1,1 0-1,0-1 1,0 1 0,0-1-1,0 1 1,1-1-1,-1 0 1,1 1 0,0-1-1,0-1 1,0 1-1,0 0 1,0-1 0,1 0-1,-1 1 1,1-1-1,0-1 1,-1 1 0,1 0-1,0-1 1,4 1-1,7 2-137,0-1 0,0-1 0,0 0 0,0-1 0,19-1 0,-23-1-857,0 0 0,0 0 1,0-1-1,16-5 0,10-11-6203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1.276"/>
    </inkml:context>
    <inkml:brush xml:id="br0">
      <inkml:brushProperty name="width" value="0.05" units="cm"/>
      <inkml:brushProperty name="height" value="0.05" units="cm"/>
    </inkml:brush>
  </inkml:definitions>
  <inkml:trace contextRef="#ctx0" brushRef="#br0">69 38 9353,'0'0'5237,"-2"13"-5189,-23 132-342,-15 113-635,40-257 943,-1 0 0,1-1-1,0 1 1,0 0 0,0-1-1,0 1 1,-1 0 0,1 0 0,0-1-1,0 1 1,0 0 0,1 0-1,-1-1 1,0 1 0,0 0-1,0-1 1,0 1 0,1 0-1,-1-1 1,0 1 0,1 0 0,-1-1-1,0 1 1,1 0 0,-1-1-1,1 1 1,-1-1 0,1 1-1,-1-1 1,1 1 0,0-1-1,-1 1 1,2 0 0,0-2 60,-1 1 0,1 0 0,0-1 0,-1 1 0,1-1 0,-1 0 0,1 1 0,-1-1-1,1 0 1,-1 0 0,1 0 0,-1 0 0,2-2 0,44-46 2312,-47 49-2370,146-197 3713,-121 157-3954,-1-1 0,-3-1 0,21-54 0,-71 117-15854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1.650"/>
    </inkml:context>
    <inkml:brush xml:id="br0">
      <inkml:brushProperty name="width" value="0.05" units="cm"/>
      <inkml:brushProperty name="height" value="0.05" units="cm"/>
    </inkml:brush>
  </inkml:definitions>
  <inkml:trace contextRef="#ctx0" brushRef="#br0">1 1 2210,'0'0'8969,"31"54"-7880,-13-43-961,2-2-32,6-1-769,-2-7-1921,1-1-2948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2.076"/>
    </inkml:context>
    <inkml:brush xml:id="br0">
      <inkml:brushProperty name="width" value="0.05" units="cm"/>
      <inkml:brushProperty name="height" value="0.05" units="cm"/>
    </inkml:brush>
  </inkml:definitions>
  <inkml:trace contextRef="#ctx0" brushRef="#br0">109 32 7175,'0'0'1420,"-10"5"85,4-3-1418,0 1-1,-1 1 1,1-1-1,1 1 0,-1 0 1,0 0-1,1 1 1,0 0-1,0 0 1,0 0-1,1 0 0,0 1 1,0 0-1,0 0 1,1 0-1,0 0 1,0 0-1,0 1 0,1-1 1,-3 13-1,4-17-73,1 0-1,0 0 0,-1 0 0,1-1 1,0 1-1,0 0 0,0 0 0,0 0 1,1 0-1,-1-1 0,0 1 1,1 0-1,-1 0 0,1-1 0,0 1 1,-1 0-1,1-1 0,0 1 1,0-1-1,0 1 0,0-1 0,0 1 1,1-1-1,-1 0 0,0 1 0,1-1 1,-1 0-1,1 0 0,-1 0 1,3 1-1,0-1 76,0 0 0,-1 0 0,1-1 0,0 1 1,0-1-1,0 0 0,0 0 0,-1 0 0,1-1 0,0 0 1,0 1-1,0-1 0,-1 0 0,5-2 0,2-2 151,0 0 1,0 0-1,0 0 0,-1-2 1,0 1-1,0-1 0,0 0 0,13-16 1,-17 17-127,0 1 0,0-1 0,-1 0 0,0-1 0,0 1 0,0-1 0,-1 1 0,0-1 0,0 0 0,-1 0 0,0-1 0,0 1 0,-1 0 0,1-9 0,-2 15-112,0 1-1,0 0 1,0-1 0,0 1-1,0 0 1,0 0-1,0-1 1,0 1-1,0 0 1,0 0 0,0-1-1,0 1 1,0 0-1,0-1 1,0 1 0,0 0-1,0 0 1,0-1-1,-1 1 1,1 0-1,0 0 1,0 0 0,0-1-1,0 1 1,-1 0-1,1 0 1,0 0-1,0-1 1,0 1 0,-1 0-1,1 0 1,0 0-1,0 0 1,-1 0 0,1-1-1,0 1 1,0 0-1,-1 0 1,-10 6-68,-9 15 10,13-9 72,-30 52 30,35-59-46,0-1 0,0 0 0,1 1 0,0-1 0,-1 1 0,1 0 1,1-1-1,-1 1 0,1 0 0,0 0 0,0-1 0,1 10 0,0-13-4,-1-1 0,1 1 0,0 0 0,-1-1 0,1 1 0,0 0 0,0-1 0,-1 1 0,1-1 0,0 1 0,0-1 0,0 1 0,0-1 0,0 0 0,0 1 0,0-1 0,0 0 0,0 0 0,0 0 0,0 0 0,-1 0 0,1 0 0,0 0 1,0 0-1,2 0 0,27-4 64,-20 0-19,0 1-1,-1-2 0,0 1 1,1-1-1,-2-1 0,1 0 1,-1 0-1,1-1 0,9-11 1,7-9 73,29-40 1,-44 54-89,-18 25-40,0 1 0,1-1-1,1 2 1,0-1 0,1 1-1,0-1 1,-5 30 0,10-43 24,0 1 0,0-1 0,0 1 0,0-1 0,0 1 0,0-1 0,0 1 0,0-1 0,0 1 0,0-1 0,0 1 0,0-1 0,1 1 0,-1-1 0,0 1 0,0-1 0,0 1 0,1-1 0,-1 1 0,0-1 0,1 0 0,-1 1 0,0-1 0,1 0 0,-1 1 1,0-1-1,1 0 0,-1 1 0,1-1 0,-1 0 0,0 1 0,1-1 0,-1 0 0,1 0 0,-1 0 0,1 0 0,0 1 0,23-7 431,21-20 469,-18 3-928,-2-1 0,-1-2 1,30-38-1,-68 117-1385,10-43 1415,-15 48 153,18-55-164,0 0-1,0 1 0,1-1 1,-1 0-1,1 1 0,0-1 1,0 1-1,0-1 1,0 0-1,1 1 0,-1-1 1,1 0-1,0 1 0,1 2 1,0-4-270,0-1 1,-1 0-1,1 0 1,0 0-1,0 0 1,0 0-1,0 0 1,1 0-1,-1-1 1,0 1-1,0-1 1,0 1-1,0-1 1,1 0 0,-1 0-1,0 0 1,0 0-1,1 0 1,-1-1-1,0 1 1,0-1-1,4-1 1,20-9-5342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29.786"/>
    </inkml:context>
    <inkml:brush xml:id="br0">
      <inkml:brushProperty name="width" value="0.05" units="cm"/>
      <inkml:brushProperty name="height" value="0.05" units="cm"/>
    </inkml:brush>
  </inkml:definitions>
  <inkml:trace contextRef="#ctx0" brushRef="#br0">51 80 6790,'0'0'433,"1"11"106,-1-5-509,1 0 1,0 0-1,0 0 0,1 0 0,0 0 1,0-1-1,1 1 0,-1-1 0,1 1 1,0-1-1,1 0 0,-1 0 0,1 0 1,0 0-1,0-1 0,0 1 0,1-1 1,0 0-1,0-1 0,7 6 0,58 27-519,-43-27 797,-27-13 436,-13-9 567,-56-55-4391,55 52 3258,-1 0 0,0 2-1,0 0 1,-2 0-1,0 1 1,-26-14 0,61 33 378,0-1 1,0-1-1,0 0 1,1-2 0,0 0-1,25-1 1,13-1-495,62-9-1,-99 7-973,0-2-1,0 0 0,0-1 0,33-14 0,-2-10-5472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2.686"/>
    </inkml:context>
    <inkml:brush xml:id="br0">
      <inkml:brushProperty name="width" value="0.05" units="cm"/>
      <inkml:brushProperty name="height" value="0.05" units="cm"/>
    </inkml:brush>
  </inkml:definitions>
  <inkml:trace contextRef="#ctx0" brushRef="#br0">189 1 8904,'0'0'2595,"0"9"-1677,-16 189 982,-3 66 1661,22-201-2680,13 78 0,-5-61-726,-40-130-1685,-48-63 1,49 82 1133,23 26 525,0 0-1,0 0 1,0 0 0,1-1-1,-1 0 1,1 0 0,1 0-1,-1-1 1,1 1 0,-3-11-1,6 16-59,0 0-1,0 0 0,0-1 0,1 1 0,-1 0 0,1-1 0,-1 1 0,1 0 1,-1 0-1,1 0 0,-1-1 0,1 1 0,0 0 0,0 0 0,0 0 0,0 0 0,0 0 1,0 0-1,0 1 0,0-1 0,0 0 0,0 0 0,0 1 0,0-1 0,0 1 1,1-1-1,-1 1 0,2-1 0,43-14 573,-37 13-444,89-15 368,-22 5-2895,-29-2-3875,-25 5-885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4.659"/>
    </inkml:context>
    <inkml:brush xml:id="br0">
      <inkml:brushProperty name="width" value="0.05" units="cm"/>
      <inkml:brushProperty name="height" value="0.05" units="cm"/>
    </inkml:brush>
  </inkml:definitions>
  <inkml:trace contextRef="#ctx0" brushRef="#br0">172 1 3908,'0'0'6432,"-3"10"-5796,-5 34-144,2 0 0,2 1 0,2 0 0,2-1 0,6 49 0,-5-83-479,1 1 0,0-1 0,0 0 0,1 0 0,0 1 0,1-2 0,1 1 0,7 14 0,-36-50-1987,-1 0-1,-35-25 0,-19-20 981,91 68 4781,23-3-2499,-31 6-929,138-26 2089,-50-2-5339,-71 19-739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5.412"/>
    </inkml:context>
    <inkml:brush xml:id="br0">
      <inkml:brushProperty name="width" value="0.05" units="cm"/>
      <inkml:brushProperty name="height" value="0.05" units="cm"/>
    </inkml:brush>
  </inkml:definitions>
  <inkml:trace contextRef="#ctx0" brushRef="#br0">22 1 5573,'0'0'9284,"-3"15"-9183,-5 38-35,2 0-1,2 1 0,4 80 1,0-132-67,0 0 0,1 0 0,-1 0 0,0 0 0,1 0 1,0 0-1,-1 1 0,1-1 0,0 0 0,0-1 0,0 1 0,0 0 1,0 0-1,1 0 0,-1-1 0,1 1 0,1 2 0,-1-4 7,-1 1 0,0 0 0,1-1 0,-1 1 0,0-1 0,1 0 0,-1 1 0,1-1 0,-1 0 0,0 0 0,1 0 0,-1 0 0,1 0 0,-1 0 0,1 0 0,-1-1 0,0 1 0,1 0 0,1-2 0,3 0 89,0-1-1,0-1 1,-1 1 0,1-1 0,-1 0-1,0 0 1,0 0 0,0-1 0,5-6-1,53-84 1264,-52 77-596,-5 11-231,-3 9-254,-3 18-223,-8 28-126,3-25-450,1 0 0,1 0 0,0 26 1,3-49 382,0 1 1,0-1 0,0 0 0,0 1 0,1-1 0,-1 0 0,0 1 0,0-1-1,0 0 1,1 1 0,-1-1 0,0 0 0,0 0 0,1 1 0,-1-1 0,0 0-1,0 0 1,1 0 0,-1 1 0,0-1 0,1 0 0,-1 0 0,0 0 0,1 0 0,-1 0-1,0 0 1,1 0 0,-1 0 0,0 0 0,1 0 0,-1 0 0,1 0 0,-1 0-1,0 0 1,1 0 0,-1 0 0,0 0 0,1 0 0,-1 0 0,0 0 0,1 0 0,-1-1-1,0 1 1,0 0 0,1 0 0,-1 0 0,0-1 0,1 1 0,-1 0 0,0 0-1,0-1 1,0 1 0,1 0 0,-1-1 0,14-12-5227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5.927"/>
    </inkml:context>
    <inkml:brush xml:id="br0">
      <inkml:brushProperty name="width" value="0.05" units="cm"/>
      <inkml:brushProperty name="height" value="0.05" units="cm"/>
    </inkml:brush>
  </inkml:definitions>
  <inkml:trace contextRef="#ctx0" brushRef="#br0">133 38 9353,'0'0'2493,"-10"0"-91,3-1-1897,-3 0-150,1 1-1,-1 0 1,0 0 0,0 1-1,0 0 1,-9 2 0,17-2-356,0-1 1,0 1 0,0 0-1,0 0 1,0 0 0,1 0-1,-1 0 1,0 0-1,0 0 1,1 0 0,-1 1-1,1-1 1,-1 1 0,1-1-1,0 1 1,-1-1 0,1 1-1,0 0 1,0 0 0,0 0-1,0-1 1,1 1 0,-1 0-1,0 0 1,1 0 0,0 0-1,-1 0 1,1 0-1,0 1 1,0-1 0,0 0-1,0 0 1,0 0 0,1 0-1,-1 0 1,0 0 0,1 0-1,0 0 1,1 3 0,-1-4-14,0 1 1,0-1 0,0 0-1,0 1 1,0-1 0,0 0-1,0 0 1,0 0 0,1 0 0,-1 0-1,1 0 1,-1 0 0,0 0-1,1-1 1,0 1 0,-1 0-1,1-1 1,-1 1 0,1-1-1,0 0 1,-1 0 0,1 1 0,0-1-1,-1 0 1,1 0 0,-1-1-1,1 1 1,0 0 0,-1-1-1,4 0 1,1 0 13,1 0-1,0-1 0,-1 0 1,1 0-1,-1 0 1,7-5-1,2-3 194,0-1 0,-1-1 0,-1 0 1,0-1-1,12-16 0,-24 28-204,-2 10-47,0 0 0,-1 0 1,0-1-1,0 1 0,0-1 0,-8 15 0,7-15 147,0 0-1,0 0 0,0 0 1,1 1-1,0-1 0,-1 15 1,3-22-81,1-1 0,-1 0 0,0 1 0,0-1 0,0 0 0,1 0 0,-1 0 1,0 1-1,0-1 0,0 0 0,1 0 0,-1 0 0,0 1 0,1-1 0,-1 0 1,0 0-1,0 0 0,1 0 0,-1 0 0,0 0 0,1 0 0,-1 0 1,0 1-1,0-1 0,1 0 0,-1 0 0,0 0 0,1-1 0,-1 1 0,0 0 1,1 0-1,-1 0 0,0 0 0,1 0 0,-1 0 0,0 0 0,0 0 0,1-1 1,-1 1-1,0 0 0,0 0 0,1 0 0,-1-1 0,0 1 0,0 0 1,0 0-1,1-1 0,15-9 333,51-56 658,-54 51-989,0 0 1,1 2 0,1-1-1,30-19 1,-45 32-27,1 1 1,-1 0 0,0 0 0,0 0 0,1 0 0,-1-1 0,0 1 0,0 0 0,1 0 0,-1 0 0,0 0 0,1 0 0,-1 0 0,0 0 0,0 0 0,1 0 0,-1 0 0,0 0 0,1 0-1,-1 0 1,0 0 0,0 0 0,1 0 0,-1 0 0,0 0 0,1 0 0,-1 1 0,0-1 0,0 0 0,1 0 0,-1 0 0,0 0 0,0 1 0,0-1 0,1 0 0,-1 0 0,0 0-1,0 1 1,0-1 0,0 0 0,1 0 0,-1 1 0,0-1 0,0 0 0,0 0 0,0 1 0,2 21-202,-9 24 282,4-35 1,1-7-38,1 0 1,-1 0 0,1 0-1,0 0 1,0 0-1,1 0 1,-1 1 0,1-1-1,0 0 1,0 0 0,0 0-1,1 5 1,0-9-71,0 1 0,-1-1 0,1 0 0,0 0 0,-1 1-1,1-1 1,0 0 0,-1 0 0,1 0 0,0 0 0,0 0 0,-1 0 0,1 0 0,0 0 0,-1 0 0,1 0 0,0 0 0,-1 0 0,1-1 0,0 1 0,-1 0-1,1 0 1,0-1 0,-1 1 0,1 0 0,0-1 0,-1 1 0,2-2 0,17-14-3077,-16 13 2312,13-10-4318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6.832"/>
    </inkml:context>
    <inkml:brush xml:id="br0">
      <inkml:brushProperty name="width" value="0.05" units="cm"/>
      <inkml:brushProperty name="height" value="0.05" units="cm"/>
    </inkml:brush>
  </inkml:definitions>
  <inkml:trace contextRef="#ctx0" brushRef="#br0">125 302 9961,'0'0'7960,"-10"-4"-7677,4 1-266,4 2-18,1 0 0,-1 0 1,0 0-1,0 0 0,1 0 0,-1 0 0,0 0 0,0 1 0,0-1 1,0 0-1,0 1 0,0 0 0,0 0 0,0-1 0,0 1 1,0 0-1,0 0 0,0 1 0,0-1 0,0 0 0,0 1 1,0-1-1,0 1 0,0 0 0,0 0 0,1-1 0,-1 1 0,0 0 1,0 1-1,1-1 0,-1 0 0,-2 3 0,-2 3-6,1 1 0,0-1-1,1 1 1,0 0 0,0 1 0,1-1 0,0 1-1,0-1 1,1 1 0,0 0 0,0 0-1,1 0 1,0 9 0,1-17-5,0 0 0,0-1 1,0 1-1,0-1 0,1 1 1,-1-1-1,0 1 0,0 0 1,0-1-1,0 1 0,1-1 1,-1 1-1,0-1 0,1 1 0,-1-1 1,0 1-1,1-1 0,-1 0 1,0 1-1,1-1 0,-1 1 1,1-1-1,-1 0 0,1 0 1,-1 1-1,1-1 0,-1 0 1,1 0-1,-1 1 0,1-1 0,0 0 1,0 0-1,25-4-97,21-21 267,-19 3-62,0-1-1,-2-2 0,-1 0 0,-1-2 0,-1 0 0,-1-2 0,-2-1 0,-1 0 1,-1-1-1,22-54 0,-35 59-94,-5 26-7,0 0 0,0 0 0,0 0 0,0-1 0,0 1 0,0 0 0,0 0 0,0 0 1,0 0-1,-1-1 0,1 1 0,0 0 0,0 0 0,0 0 0,0 0 0,0 0 0,-1 0 0,1 0 0,0-1 0,0 1 0,0 0 1,0 0-1,-1 0 0,1 0 0,0 0 0,0 0 0,0 0 0,-1 0 0,1 0 0,0 0 0,0 0 0,0 0 0,0 0 0,-1 0 1,1 0-1,0 0 0,0 0 0,0 0 0,-1 0 0,1 0 0,0 1 0,0-1 0,0 0 0,0 0 0,0 0 0,-1 0 1,1 0-1,0 0 0,0 0 0,0 1 0,0-1 0,-1 0 0,-30 35-290,7 0 391,-34 65-1,53-89-11,0-1-1,0 1 1,1 1 0,1-1-1,0 1 1,0-1-1,1 1 1,1 0-1,0 0 1,0 0-1,2 13 1,-1-24-82,0 0 1,0 0-1,1 0 0,-1 0 0,0 0 1,1 0-1,-1 0 0,1 0 1,-1 0-1,1 0 0,0 0 1,-1-1-1,1 1 0,0 0 1,-1 0-1,1-1 0,0 1 0,0 0 1,0-1-1,0 1 0,0-1 1,-1 1-1,1-1 0,2 1 1,31 1 125,-25-3-90,0-1 1,0 0-1,-1 0 1,1-1-1,10-5 0,-8 1-96,0-1-1,0 1 0,-1-2 0,0 1 1,15-18-1,-21 22 36,-1 0 0,0 1 0,0-1 1,0 0-1,0-1 0,-1 1 0,0 0 0,0-1 0,0 0 1,0 1-1,-1-1 0,0 0 0,0 0 0,0 0 0,0 0 0,-1 0 1,0 0-1,0-6 0,-1 11 19,1-1 1,-1 1-1,1-1 1,-1 1-1,0 0 1,1-1-1,-1 1 1,0 0-1,0-1 1,1 1-1,-1 0 1,0 0-1,0-1 1,1 1-1,-1 0 1,0 0-1,0 0 1,1 0-1,-1 0 1,0 0-1,0 0 1,0 1-1,1-1 1,-1 0-1,0 0 1,0 1-1,1-1 1,-1 0-1,0 1 1,1-1-1,-1 0 1,0 1-1,1-1 1,-2 2-1,-25 13 88,16-6 20,-1 0 0,1 2 0,0-1 0,1 1 0,-14 19 0,22-27-101,1-1 0,0 0 0,-1 1 0,1-1 0,0 1 0,0-1-1,0 1 1,1 0 0,-1-1 0,1 1 0,-1 0 0,1 0 0,0-1 0,0 1 0,0 0 0,0 0 0,1-1 0,-1 1-1,1 0 1,-1-1 0,1 1 0,0 0 0,0-1 0,0 1 0,1-1 0,-1 0 0,1 1 0,-1-1 0,1 0-1,0 0 1,0 0 0,-1 0 0,2 0 0,-1 0 0,0 0 0,4 2 0,-1 0-4,0-1-1,0 0 1,0 0 0,1 0 0,-1 0 0,1-1 0,-1 0-1,1 0 1,0 0 0,0-1 0,0 0 0,-1 0 0,1-1-1,0 1 1,0-1 0,1 0 0,6-2 0,-4 0 25,0-1 0,-1 1 0,1-2 1,-1 1-1,0-1 0,0-1 0,0 1 0,0-1 1,-1-1-1,10-7 0,4-8 109,-1-1 1,-1 0-1,-1-1 0,-1-1 1,-1-1-1,13-27 0,-3 1-586,23-66 1,-49 117 432,0-1 0,0 1 0,0 0 0,0-1 0,0 1 0,0 0 1,-1 0-1,1-1 0,0 1 0,0 0 0,0 0 0,0-1 0,-1 1 0,1 0 0,0 0 1,0-1-1,0 1 0,-1 0 0,1 0 0,0 0 0,0 0 0,-1-1 0,1 1 0,0 0 1,-1 0-1,1 0 0,0 0 0,0 0 0,-1 0 0,1 0 0,0 0 0,-1 0 0,1 0 1,0 0-1,-1 0 0,1 0 0,0 0 0,0 0 0,-1 0 0,1 0 0,0 0 1,-1 0-1,1 0 0,0 1 0,0-1 0,-1 0 0,1 0 0,0 0 0,0 0 0,-1 1 1,1-1-1,0 0 0,0 0 0,0 1 0,-1-1 0,1 0 0,-20 10-96,6 3 119,0 1-1,1 1 1,0 0 0,1 0 0,1 1 0,-17 30-1,24-37 91,-1 1 0,1-1-1,1 1 1,0-1 0,0 1 0,1 0-1,0 1 1,0-1 0,1 0-1,1 0 1,0 0 0,0 1-1,1-1 1,3 17 0,-2-22-61,0-1 0,0 0 1,0 0-1,1-1 0,-1 1 0,1 0 0,0-1 1,0 0-1,0 1 0,0-1 0,1 0 1,4 3-1,-6-5-96,0 1-1,0-1 1,0 1 0,0-1 0,0 0 0,1 0 0,-1 0-1,0 0 1,1 0 0,-1 0 0,1-1 0,-1 1-1,1-1 1,-1 0 0,1 0 0,0 0 0,-1 0-1,1 0 1,-1 0 0,1-1 0,-1 1 0,1-1 0,2-1-1,2-8-3825,-6-8-3503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7.320"/>
    </inkml:context>
    <inkml:brush xml:id="br0">
      <inkml:brushProperty name="width" value="0.05" units="cm"/>
      <inkml:brushProperty name="height" value="0.05" units="cm"/>
    </inkml:brush>
  </inkml:definitions>
  <inkml:trace contextRef="#ctx0" brushRef="#br0">69 31 4805,'10'-17'3179,"-1"4"3440,-9 13-6557,0 0 1,1 0 0,-1 0-1,0 1 1,0-1-1,1 0 1,-1 0-1,0 0 1,1 1 0,-1-1-1,0 0 1,0 0-1,0 1 1,1-1-1,-1 0 1,0 1 0,0-1-1,0 0 1,0 1-1,0-1 1,1 0-1,-1 1 1,0-1 0,0 0-1,0 1 1,0-1-1,0 0 1,0 1-1,0-1 1,0 1 0,0-1-1,0 0 1,-1 1-1,1-1 1,0 0-1,0 1 1,0-1 0,0 0-1,0 1 1,-1-1-1,-1 28 355,-1 0-1,-2 0 0,-1 0 1,-16 47-1,-9 37-42,26-85-515,-10 70 372,14-87-1113,1 1 0,0-1 0,3 21 0,2-21-2924,4-9-2232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8.023"/>
    </inkml:context>
    <inkml:brush xml:id="br0">
      <inkml:brushProperty name="width" value="0.05" units="cm"/>
      <inkml:brushProperty name="height" value="0.05" units="cm"/>
    </inkml:brush>
  </inkml:definitions>
  <inkml:trace contextRef="#ctx0" brushRef="#br0">187 51 8936,'0'0'4693,"1"-8"-2734,0 3-1878,0 4-35,-1 0 0,1 0 0,-1 0 1,1 0-1,-1 0 0,0 0 0,1 0 1,-1 0-1,0 0 0,0 0 0,0 0 1,0 0-1,0 0 0,0 0 0,0 0 1,0 0-1,0 0 0,-1 0 1,1 0-1,0 0 0,-1 0 0,1 0 1,0 0-1,-1 0 0,1 0 0,-1 0 1,0 0-1,1 0 0,-1 0 0,0 1 1,0-1-1,1 0 0,-1 0 0,0 1 1,0-1-1,0 1 0,0-1 0,0 1 1,0-1-1,0 1 0,0-1 0,0 1 1,0 0-1,0 0 0,0 0 0,0-1 1,0 1-1,0 0 0,0 0 1,0 0-1,0 0 0,0 1 0,-1-1 1,-8 1 0,0 0 0,1 0 0,0 1 0,-1 0 0,1 1 0,0 0 1,0 1-1,0 0 0,1 0 0,-1 0 0,1 1 0,0 1 1,0-1-1,1 1 0,0 1 0,0-1 0,-7 10 0,14-16-48,0 0 0,-1 0 0,1 1 0,0-1 0,0 0-1,0 0 1,0 0 0,-1 1 0,1-1 0,0 0 0,0 1 0,0-1-1,0 0 1,0 0 0,0 1 0,0-1 0,0 0 0,0 1 0,0-1 0,0 0-1,0 0 1,0 1 0,0-1 0,0 0 0,0 1 0,0-1 0,0 0-1,0 0 1,1 1 0,-1-1 0,0 0 0,0 0 0,0 1 0,0-1-1,1 0 1,-1 0 0,0 1 0,0-1 0,0 0 0,1 0 0,-1 0-1,0 0 1,0 1 0,1-1 0,-1 0 0,20 1-136,25-9-79,-45 8 216,14-4-56,-1 1-1,0 1 1,1 0 0,0 1 0,-1 0 0,1 1 0,0 1 0,-1 0 0,21 4 0,-33-4 36,1-1 1,-1 0-1,1 1 1,-1-1-1,1 1 0,-1 0 1,1 0-1,-1-1 1,0 1-1,1 0 0,-1 0 1,0 0-1,0 0 0,0 1 1,0-1-1,0 0 1,0 0-1,0 1 0,0-1 1,0 0-1,-1 1 0,1-1 1,0 1-1,-1-1 1,0 1-1,1-1 0,-1 1 1,0-1-1,1 1 1,-1-1-1,0 1 0,0 0 1,0-1-1,-1 1 0,1-1 1,0 1-1,-1-1 1,1 1-1,-1-1 0,1 1 1,-1-1-1,0 3 0,-2 1 126,0 0-1,-1 0 0,1-1 1,-1 1-1,0-1 0,0 0 1,0 0-1,-1 0 0,1 0 1,-7 3-1,-8 4 420,0-1 1,0-1-1,-22 6 0,31-11-841,0-2-1,0 1 0,1-2 1,-21 2-1,46-8-10525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8.778"/>
    </inkml:context>
    <inkml:brush xml:id="br0">
      <inkml:brushProperty name="width" value="0.05" units="cm"/>
      <inkml:brushProperty name="height" value="0.05" units="cm"/>
    </inkml:brush>
  </inkml:definitions>
  <inkml:trace contextRef="#ctx0" brushRef="#br0">235 25 9001,'0'0'3560,"-10"-1"-1323,3-1-2053,1 1 0,-1 1 0,1-1-1,-1 1 1,0 0 0,1 1 0,-1-1 0,0 1 0,1 1-1,-1-1 1,1 1 0,0 0 0,0 1 0,-1-1 0,-10 8-1,16-9-189,-48 41 179,46-40-208,1 0 0,0 0 0,1 0 1,-1 0-1,0 1 0,1-1 1,-1 1-1,1-1 0,0 1 0,0 0 1,0 0-1,0-1 0,0 1 0,0 0 1,1 0-1,0 0 0,-1 0 0,1 0 1,1 5-1,-1-8-24,1 1 0,-1-1 1,1 1-1,0-1 0,-1 1 1,1-1-1,0 1 0,0-1 0,-1 1 1,1-1-1,0 0 0,0 1 0,0-1 1,0 0-1,-1 0 0,1 0 1,0 0-1,0 0 0,0 0 0,0 0 1,0 0-1,-1 0 0,1 0 0,2 0 1,21-5 53,24-21 174,-43 22-199,0 0 1,0 1-1,0 0 0,0 0 1,1 0-1,-1 0 0,1 1 1,0 0-1,-1 0 0,1 1 0,9-2 1,-14 3-30,0 0 0,0 1 0,0-1 0,-1 0-1,1 1 1,0-1 0,-1 1 0,1-1 0,0 1 0,-1-1 0,1 1 0,-1-1 0,1 1 0,0 0 0,-1-1 0,0 1 0,1 0 0,-1 0 0,1-1 0,-1 1 0,0 0 0,1 0 0,-1-1 0,0 1 0,0 0 0,0 0 0,0 0-1,0-1 1,0 1 0,0 1 0,2 33-505,-3-28 476,0 20 186,-1 0 1,-2-1-1,-1 1 0,-1-1 0,-13 37 0,-59 123 3734,76-181-3750,-33 62 527,32-62-596,0-1-1,0 1 1,0-1 0,0 0-1,-1 0 1,0 0 0,0 0-1,0-1 1,0 1 0,0-1-1,-8 4 1,12-7-23,0 0-1,-1 0 1,1 1-1,-1-1 1,1 0 0,0 0-1,-1 0 1,1 0-1,-1 0 1,1 0-1,-1 0 1,1 0 0,-1 0-1,1 0 1,0 0-1,-1 0 1,1 0-1,-1 0 1,1 0 0,-1 0-1,1-1 1,0 1-1,-1 0 1,1 0 0,-1 0-1,1-1 1,0 1-1,-1 0 1,1-1-1,0 1 1,-1 0 0,1 0-1,0-1 1,-1 1-1,1-1 1,0 1-1,0 0 1,0-1 0,-1 1-1,1-1 1,-1-26-314,14-28-105,9 11 407,3 0-1,1 2 1,2 1-1,43-46 1,-48 57 17,20-25-3,-18 20-70,1 2 0,2 1 0,35-31-1,-72 75 167,0 1-1,1-1 0,0 1 0,1 1 0,1-1 1,0 1-1,1 1 0,-5 23 0,10-38-77,0 1 0,0-1 0,0 1 0,0-1 0,0 1 0,0 0 0,0-1 0,0 1 0,0-1 0,1 1 0,-1-1 0,0 1-1,0-1 1,1 1 0,-1-1 0,0 1 0,1-1 0,-1 0 0,0 1 0,1-1 0,-1 1 0,1-1 0,-1 0 0,0 1 0,1-1 0,-1 0 0,1 0 0,-1 1 0,1-1 0,-1 0-1,1 0 1,0 0 0,-1 1 0,1-1 0,-1 0 0,1 0 0,-1 0 0,1 0 0,-1 0 0,1 0 0,0 0 0,-1 0 0,1-1 0,-1 1 0,1 0 0,-1 0 0,1 0-1,-1-1 1,1 1 0,-1 0 0,1 0 0,-1-1 0,1 0 0,33-14 665,-6-4-551,-1-2 1,-1 0-1,-1-2 0,-1-1 1,-1-1-1,28-39 0,-56 71-680,-49 78 108,48-75 580,1 0 1,0 0-1,1 1 0,0-1 1,0 1-1,1 0 0,0 0 1,-1 15-1,4-26-131,0 1-1,1-1 1,-1 0-1,0 1 1,0-1-1,1 1 1,-1-1 0,0 1-1,0-1 1,1 0-1,-1 1 1,0-1-1,1 0 1,-1 1 0,1-1-1,-1 0 1,0 0-1,1 1 1,-1-1-1,1 0 1,-1 0 0,1 0-1,-1 1 1,1-1-1,-1 0 1,1 0-1,-1 0 1,1 0 0,-1 0-1,1 0 1,-1 0-1,1 0 1,-1 0-1,1 0 1,-1 0 0,1-1-1,-1 1 1,0 0-1,1 0 1,-1 0-1,2-1 1,21-8-4,-14 3-491,0 0-1,-1-1 1,15-14-1,-7 5-2006,-2-2 0,17-24 0,-6 0-2586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9.450"/>
    </inkml:context>
    <inkml:brush xml:id="br0">
      <inkml:brushProperty name="width" value="0.05" units="cm"/>
      <inkml:brushProperty name="height" value="0.05" units="cm"/>
    </inkml:brush>
  </inkml:definitions>
  <inkml:trace contextRef="#ctx0" brushRef="#br0">138 0 7207,'0'0'4623,"-4"9"-2904,-37 73 1721,-22 49-1183,57-114-2217,0-1-1,2 1 1,-1-1-1,2 1 1,0 1-1,0 24 0,4-48-470,1 0 0,0 0 0,0 1 0,0-1 0,0 1 0,7-10 0,1-5-1324,-6 9 790,11-25-1500,-14 35 2404,0 0 0,-1 0 0,1 0 0,0-1 0,-1 1 0,1 0 1,0 0-1,0 0 0,0 0 0,0 0 0,0 0 0,0 0 0,0 1 1,0-1-1,0 0 0,1 0 0,-1 1 0,0-1 0,0 1 0,3-1 1,-2 2 106,-1 0 0,1 1 1,-1-1-1,0 1 1,1-1-1,-1 1 0,0-1 1,0 1-1,0 0 1,0 0-1,-1-1 1,1 1-1,0 0 0,-1 0 1,1 2-1,5 9 295,-4-10-225,1 0 0,-1-1 0,1 0 0,0 1 0,0-1 0,0 0-1,0-1 1,0 1 0,0 0 0,0-1 0,0 0 0,1 1 0,-1-1 0,1-1 0,-1 1-1,1 0 1,-1-1 0,1 0 0,-1 0 0,1 0 0,-1 0 0,1 0 0,-1-1 0,1 0-1,-1 0 1,1 0 0,-1 0 0,0 0 0,1 0 0,-1-1 0,0 0 0,0 0 0,0 0-1,0 0 1,-1 0 0,1 0 0,0-1 0,-1 1 0,0-1 0,1 0 0,-1 0 0,0 0 0,-1 0-1,1 0 1,0 0 0,-1 0 0,0 0 0,1-1 0,-1 1 0,-1-1 0,1 1 0,0-1-1,-1 1 1,0-7 0,0 10-119,-1-1 0,1 0 0,0 1-1,-1-1 1,1 1 0,-1-1 0,1 1 0,-1-1 0,0 1-1,1 0 1,-1-1 0,1 1 0,-1-1 0,0 1-1,1 0 1,-1 0 0,0-1 0,1 1 0,-1 0 0,0 0-1,0 0 1,1 0 0,-1 0 0,0 0 0,1 0-1,-1 0 1,0 0 0,0 0 0,1 0 0,-1 1 0,0-1-1,1 0 1,-1 0 0,0 1 0,1-1 0,-1 0-1,0 1 1,-28 12-41,25-8 51,-1 0 1,1 0-1,0 0 0,0 1 1,0-1-1,1 1 1,-1 0-1,-3 11 1,6-16-8,1 0-1,-1 1 1,0 0 0,1-1 0,-1 1 0,1-1 0,0 1 0,0 0 0,-1-1 0,1 1 0,0-1 0,0 1 0,0 0 0,1-1 0,-1 1 0,0 0-1,1-1 1,-1 1 0,1-1 0,-1 1 0,1-1 0,0 1 0,0-1 0,0 1 0,-1-1 0,1 0 0,1 1 0,-1-1 0,0 0 0,0 0 0,0 0-1,1 0 1,-1 0 0,0 0 0,1 0 0,-1 0 0,1-1 0,-1 1 0,1 0 0,1 0 0,22 4-9,-1-1 1,1-1-1,-1-1 0,31-1 1,-23-1-817,54 8 1,-73-3 1751,-30-12 975,8-1-1761,-1 0 0,1-1-1,1 0 1,0 0 0,0-1 0,1 0 0,0 0 0,1-1 0,0 1 0,0-2-1,1 1 1,1 0 0,0-1 0,1 0 0,0 0 0,1 0 0,-2-14 0,5 24-142,-1 0 0,1 0 0,-1-1 0,1 1 0,0 0 0,0 0 0,0 0 0,0 0 0,0 0 0,1 0 0,-1 0 0,0 1 0,1-1 0,0 0 0,-1 1 0,1-1 0,0 1 0,0 0 0,-1-1 0,1 1 0,0 0 0,0 0 0,1 0 0,-1 0 0,0 1 0,0-1 0,0 1 0,0-1 0,1 1 0,2 0 0,12-3-528,0 1 0,32 0 0,-38 2-170,-4 0-165,27-2-1468,-33 2 1988,1 0 0,-1 0 1,0 0-1,0 0 0,0-1 1,1 1-1,-1 0 0,0-1 1,0 1-1,0-1 0,0 1 1,0-1-1,0 0 0,0 1 1,0-1-1,0 0 0,0 0 1,0 0-1,0 0 0,0 1 1,0-3-1,0-6-5859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49.797"/>
    </inkml:context>
    <inkml:brush xml:id="br0">
      <inkml:brushProperty name="width" value="0.05" units="cm"/>
      <inkml:brushProperty name="height" value="0.05" units="cm"/>
    </inkml:brush>
  </inkml:definitions>
  <inkml:trace contextRef="#ctx0" brushRef="#br0">0 64 10218,'0'0'1537,"52"-23"353,-18 11 961,7 3-1794,6 0-801,1 4-192,-4 1-1666,-7 4-1633,-4-2-2850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30.465"/>
    </inkml:context>
    <inkml:brush xml:id="br0">
      <inkml:brushProperty name="width" value="0.05" units="cm"/>
      <inkml:brushProperty name="height" value="0.05" units="cm"/>
    </inkml:brush>
  </inkml:definitions>
  <inkml:trace contextRef="#ctx0" brushRef="#br0">94 17 9737,'0'0'886,"0"14"-683,-4 140-100,4 169 179,2-299-243,3 30-464,-3 86-1,-3-138 436,1 1-1,0-1 1,0 1-1,-1-1 1,1 0-1,-1 1 1,0-1 0,0 0-1,0 0 1,0 1-1,0-1 1,0 0-1,0 0 1,-1 0-1,1 0 1,-1-1-1,0 1 1,1 0-1,-1-1 1,0 1 0,-4 2-1,5-4 14,0 1 1,-1-1-1,1 0 0,-1 0 0,1 0 0,-1 0 1,1 0-1,-1 0 0,1 0 0,-1 0 1,1-1-1,0 1 0,-1 0 0,1-1 1,-1 0-1,1 1 0,0-1 0,-1 0 1,1 1-1,0-1 0,0 0 0,0 0 0,0 0 1,0 0-1,0 0 0,0 0 0,0 0 1,0-1-1,0 1 0,0 0 0,1 0 1,-1-1-1,0 1 0,1-1 0,-1-2 0,-5-10 120,1-1 0,0 0 0,2 0 0,-1 0 0,2 0 0,-2-31 0,8-95 132,0 107-280,0 1 0,2-1-1,19-56 1,-19 72 23,0 0 1,2 1-1,0 0 0,1 0 1,1 0-1,1 2 1,0-1-1,15-15 1,-19 25 21,0 0 1,1 1 0,0 0 0,0 0-1,0 1 1,1 0 0,-1 1 0,1-1 0,0 2-1,0-1 1,0 1 0,0 1 0,1 0-1,15-1 1,-9 2-44,0 0 0,0 1 0,0 1 0,0 0 0,0 2 0,0-1 0,23 10 0,-37-12-7,-1-1 1,0 0-1,1 1 1,-1-1-1,0 1 1,0 0-1,1 0 1,-1-1-1,0 1 1,0 0-1,0 0 1,0 0-1,0 0 1,0 0-1,0 0 1,0 0-1,0 0 1,0 2-1,-1-2 30,0-1-1,0 1 0,0 0 1,0-1-1,0 1 0,-1 0 1,1-1-1,0 1 0,0 0 1,-1-1-1,1 1 0,0-1 1,-1 1-1,1-1 0,-1 1 1,1-1-1,-1 1 0,1-1 1,-1 1-1,1-1 0,-1 1 1,1-1-1,-1 0 0,1 1 1,-2-1-1,-52 20 1414,50-19-1357,-31 7 45,0-1 1,0-2-1,-70 1 1,101-6-181,1 0 0,-1 0 0,1 0 0,0 0 0,-1-1 1,1 1-1,0-1 0,-1 0 0,1 0 0,0 0 1,0 0-1,0-1 0,0 1 0,0-1 0,0 0 0,0 0 1,0 0-1,1 0 0,-1 0 0,1 0 0,0-1 0,-1 0 1,1 1-1,-2-4 0,3 2-201,0 0 1,0 0-1,0 0 0,0 0 1,1 0-1,-1 0 0,1 0 1,0 1-1,0-1 0,1 0 0,-1 0 1,1 0-1,0 0 0,0 0 1,0 0-1,1 1 0,-1-1 1,1 0-1,0 1 0,4-7 1,24-30-3270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0.947"/>
    </inkml:context>
    <inkml:brush xml:id="br0">
      <inkml:brushProperty name="width" value="0.05" units="cm"/>
      <inkml:brushProperty name="height" value="0.05" units="cm"/>
    </inkml:brush>
  </inkml:definitions>
  <inkml:trace contextRef="#ctx0" brushRef="#br0">186 0 7239,'0'0'7943,"-11"6"-7857,7-4-87,-3 1 4,1 0 0,-1 1-1,1-1 1,0 2 0,0-1-1,0 1 1,1-1 0,-1 2 0,1-1-1,1 0 1,-9 13 0,-6 14 57,1 1 0,-18 46 0,32-68-37,0 0 0,1 0 0,0 0 0,1 0 0,0 1 1,1-1-1,0 1 0,1-1 0,0 1 0,1-1 0,0 1 0,3 11 0,-3-21-29,0 0 1,0 1-1,1-1 0,-1 0 0,1 0 1,-1 0-1,1 0 0,0 0 0,-1 0 1,1 0-1,0-1 0,1 1 0,-1-1 0,0 0 1,0 1-1,0-1 0,1 0 0,-1 0 1,1 0-1,-1-1 0,1 1 0,-1 0 1,1-1-1,-1 0 0,6 0 0,5 1-243,-1 0-1,1-2 1,23-2 0,-19-1-816,0 0 1,-1-1-1,1-1 1,22-12-1,15-9-5234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1.843"/>
    </inkml:context>
    <inkml:brush xml:id="br0">
      <inkml:brushProperty name="width" value="0.05" units="cm"/>
      <inkml:brushProperty name="height" value="0.05" units="cm"/>
    </inkml:brush>
  </inkml:definitions>
  <inkml:trace contextRef="#ctx0" brushRef="#br0">153 60 7303,'0'0'2899,"-3"-8"-401,3 5-2406,-1 1 0,1-1 0,-1 1 0,0-1 0,0 1 0,0 0 0,0-1 0,0 1-1,-1 0 1,1 0 0,-1 0 0,1 0 0,-1 0 0,0 0 0,0 0 0,0 0 0,0 1 0,0-1 0,0 1 0,-1-1 0,1 1 0,0 0 0,-1 0 0,1 0-1,-1 0 1,1 1 0,-1-1 0,1 1 0,-1-1 0,1 1 0,-1 0 0,0 0 0,1 0 0,-1 0 0,1 1 0,-1-1 0,1 1 0,-1-1 0,1 1 0,-1 0-1,1 0 1,-1 0 0,1 0 0,-3 2 0,0 1-98,0 1-1,0-1 1,1 1 0,0 0-1,0 0 1,0 0-1,0 0 1,1 1 0,0-1-1,0 1 1,0 0-1,1 0 1,0 0 0,0 0-1,1 1 1,-1-1-1,2 0 1,-1 1 0,0 12-1,1-19 6,0 1 1,0-1-1,0 1 0,0 0 1,1-1-1,-1 1 0,0-1 1,0 1-1,0 0 0,0-1 0,1 1 1,-1-1-1,0 1 0,1-1 1,-1 1-1,0-1 0,1 1 1,-1-1-1,0 1 0,1-1 1,-1 1-1,1-1 0,-1 0 0,1 1 1,-1-1-1,1 0 0,-1 1 1,1-1-1,0 0 0,-1 0 1,1 1-1,0-1 0,26-2-8,23-19 9,-32 10-38,-12 6-6,0 1 0,-1 0 1,2 1-1,-1 0 0,0 0 1,1 0-1,-1 0 0,1 1 1,9-2-1,-15 4 27,0 0-1,0 1 1,-1-1-1,1 0 1,0 0 0,0 0-1,-1 0 1,1 1-1,0-1 1,-1 0 0,1 1-1,0-1 1,-1 1-1,1-1 1,0 0-1,-1 1 1,1-1 0,-1 1-1,1 0 1,-1-1-1,1 1 1,-1-1 0,1 1-1,-1 0 1,0-1-1,1 1 1,-1 0 0,0 0-1,0-1 1,1 1-1,-1 0 1,0 0 0,0-1-1,0 1 1,0 1-1,0 35-147,0-25 76,0 29 273,-1-1 0,-2 0 0,-2 0-1,-1-1 1,-2 1 0,-17 48 0,23-84-5,0 0 1,0-1 0,0 1 0,0-1 0,0 0-1,-1 0 1,1 0 0,-1 0 0,0 0-1,-5 4 1,7-7-113,1 1 0,-1-1 0,0 1 0,1-1 0,-1 0 0,0 0 0,0 1-1,1-1 1,-1 0 0,0 0 0,0 0 0,1 1 0,-1-1 0,0 0 0,0 0 0,1 0 0,-1-1 0,0 1 0,0 0-1,0 0 1,1 0 0,-2-1 0,1 0-19,0 0 0,0 0 1,0 0-1,0 0 0,0 0 0,0 0 0,0 0 0,0 0 0,1 0 0,-1-1 1,1 1-1,-1 0 0,0 0 0,1-1 0,0 1 0,-1-1 0,1-1 1,-5-24 133,1-2 0,2 1 1,1 0-1,1 0 1,7-52-1,-6 76-184,-1 0 0,1 1 0,0-1 0,1 1 0,-1-1 0,0 1 0,1 0 0,0 0 0,0 0 0,0 0-1,0 0 1,0 0 0,1 0 0,-1 0 0,5-2 0,27-19-5134,-22 17 1667,7-5-3316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2.668"/>
    </inkml:context>
    <inkml:brush xml:id="br0">
      <inkml:brushProperty name="width" value="0.05" units="cm"/>
      <inkml:brushProperty name="height" value="0.05" units="cm"/>
    </inkml:brush>
  </inkml:definitions>
  <inkml:trace contextRef="#ctx0" brushRef="#br0">0 0 7783,'0'0'4586,"0"9"-2718,0 77 1586,0-85-3466,0-1 0,0 0 0,0 1 0,0-1 0,0 1 0,0-1 0,0 0-1,0 1 1,0-1 0,1 1 0,-1-1 0,0 0 0,0 1 0,0-1 0,0 0-1,0 1 1,1-1 0,-1 0 0,0 1 0,0-1 0,1 0 0,-1 0 0,0 1-1,0-1 1,1 0 0,-1 0 0,0 1 0,1-1 0,-1 0 0,0 0 0,1 0-1,-1 1 1,0-1 0,1 0 0,0 0 0,15-4-382,13-16 306,0-30 348,-17 26-144,-12 24-122,0 0 1,0 0-1,1 0 0,-1 0 1,0 0-1,0 0 1,0 1-1,0-1 0,0 0 1,0 0-1,0 0 1,0 0-1,0 0 0,1 0 1,-1 0-1,0 0 1,0 0-1,0 0 0,0 0 1,0 0-1,0 0 1,0 0-1,1 1 0,-1-1 1,0 0-1,0 0 1,0 0-1,0 0 0,0 0 1,0-1-1,1 1 1,-1 0-1,0 0 0,0 0 1,0 0-1,0 0 1,0 0-1,0 0 0,1 0 1,-1 0-1,0 0 1,0 0-1,0 0 0,0 0 1,0 0-1,0 0 1,0-1-1,-4 47 84,2-38-235,1 1-1,0 0 0,1 0 0,0-1 0,0 1 0,0 0 0,4 16 0,3-18-2469,3-6-2145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3.449"/>
    </inkml:context>
    <inkml:brush xml:id="br0">
      <inkml:brushProperty name="width" value="0.05" units="cm"/>
      <inkml:brushProperty name="height" value="0.05" units="cm"/>
    </inkml:brush>
  </inkml:definitions>
  <inkml:trace contextRef="#ctx0" brushRef="#br0">113 58 384,'0'0'18204,"-9"-4"-17376,7 3-809,0 0 0,0-1 0,-1 2 1,1-1-1,0 0 0,-1 0 1,1 1-1,0-1 0,-1 1 0,1 0 1,-1 0-1,1-1 0,0 2 0,-1-1 1,1 0-1,-4 1 0,3 1-18,0 0-1,0 0 1,0 0 0,0 0-1,1 1 1,-1-1-1,1 1 1,0 0-1,0-1 1,0 1 0,0 0-1,0 0 1,0 0-1,-1 6 1,-2 0-124,2 1 0,-1-1 1,1 1-1,1-1 0,0 1 0,0 0 1,1 0-1,0 0 0,1 0 0,1 17 0,-1-25 107,0-1 1,0 1-1,1-1 0,-1 0 0,1 1 0,-1-1 0,1 1 0,-1-1 0,1 0 0,0 1 0,-1-1 0,1 0 0,0 0 0,0 0 0,0 1 0,0-1 0,0 0 0,0 0 0,0 0 1,1-1-1,-1 1 0,0 0 0,1 0 0,-1-1 0,0 1 0,1-1 0,-1 1 0,0-1 0,1 1 0,-1-1 0,1 0 0,-1 0 0,1 0 0,-1 0 0,1 0 0,-1 0 1,1 0-1,-1 0 0,1-1 0,-1 1 0,1 0 0,-1-1 0,0 1 0,2-2 0,3 0 124,0 0 0,0 0 1,0-1-1,0 0 0,0-1 0,-1 1 0,1-1 0,8-8 1,-7 4 56,1 0 0,-1-1 0,-1 0 0,1 0 1,-1-1-1,-1 0 0,0 0 0,-1 0 0,1-1 1,-2 1-1,0-1 0,0 0 0,-1 0 0,0 0 1,-1-1-1,0 1 0,-1-14 0,0 25-220,0-1 0,0 1 0,0-1 0,0 1 0,0-1 0,0 1 0,-1 0 0,1-1 0,0 1 0,0-1 0,0 1 0,0-1 0,-1 1 0,1-1 0,0 1 0,0 0 0,-1-1 0,1 1-1,0 0 1,-1-1 0,1 1 0,0 0 0,-1-1 0,1 1 0,-1 0 0,1 0 0,0-1 0,-1 1 0,1 0 0,-1 0 0,1 0 0,-1 0 0,1-1 0,-1 1 0,1 0 0,-1 0 0,1 0 0,0 0 0,-1 0 0,1 0 0,-1 0 0,1 0 0,-1 1 0,1-1 0,-1 0 0,1 0 0,-1 0 0,1 0-1,-1 1 1,1-1 0,0 0 0,-1 0 0,1 1 0,0-1 0,-1 0 0,0 1 0,0 0-698,-1 0 0,0 1-1,1-1 1,-1 0 0,1 1 0,-1-1 0,1 1-1,0-1 1,0 1 0,-1 0 0,1 0-1,0-1 1,-1 4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3.794"/>
    </inkml:context>
    <inkml:brush xml:id="br0">
      <inkml:brushProperty name="width" value="0.05" units="cm"/>
      <inkml:brushProperty name="height" value="0.05" units="cm"/>
    </inkml:brush>
  </inkml:definitions>
  <inkml:trace contextRef="#ctx0" brushRef="#br0">80 1 9929,'0'0'3860,"-7"8"-2637,-3 9-974,0 1 0,1 0 1,1 0-1,1 1 1,0 0-1,1 0 1,2 0-1,0 1 1,1 0-1,-1 26 0,4-40-242,-1 1 48,1 1 0,0-1 0,1 1-1,0-1 1,0 1 0,3 7 0,-3-13-97,0 1 0,1 0 0,0-1-1,-1 1 1,1-1 0,0 1 0,0-1 0,0 0 0,0 0-1,1 0 1,-1 0 0,1 0 0,-1-1 0,1 1 0,-1-1-1,1 1 1,5 1 0,-5-2-545,3 2-506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4.168"/>
    </inkml:context>
    <inkml:brush xml:id="br0">
      <inkml:brushProperty name="width" value="0.05" units="cm"/>
      <inkml:brushProperty name="height" value="0.05" units="cm"/>
    </inkml:brush>
  </inkml:definitions>
  <inkml:trace contextRef="#ctx0" brushRef="#br0">82 194 384,'0'0'17201,"-7"8"-17047,-3 3-155,2 2 0,0-1 0,0 1 0,1 0 0,1 1 0,0 0 0,0 0 0,2 0 0,-6 29 0,10-43-17,-1 1-1,1 0 1,0 0 0,0 0 0,0 0-1,-1-1 1,1 1 0,0 0 0,0 0-1,0 0 1,1 0 0,-1 0 0,0-1-1,0 1 1,0 0 0,0 0 0,1 0-1,-1 0 1,1-1 0,-1 1 0,0 0-1,1 0 1,-1-1 0,1 1 0,-1 0-1,1-1 1,0 1 0,-1-1 0,1 1-1,0-1 1,-1 1 0,2 0 0,0-1 2,0 0 0,0 0 0,0 0 1,0 0-1,0 0 0,0-1 0,0 1 1,0-1-1,0 1 0,0-1 0,-1 0 1,1 1-1,2-3 0,7-3 66,-1 0-1,0-1 1,15-14-1,10-15 292,-2-1 0,32-48 0,-51 65-164,0-1 0,-2-1 1,-1 0-1,0 0 0,-2-1 0,8-30 1,-17 53-210,0 0 1,0 0 0,0 1 0,0-1 0,0 0 0,0 0-1,0 0 1,0 0 0,0 0 0,0 0 0,-1 0 0,1 0-1,0 0 1,0 0 0,0 0 0,0 0 0,0 0 0,0 0-1,0 0 1,0 0 0,0 0 0,-1 0 0,1 0 0,0 0-1,0 0 1,0 0 0,0 0 0,0 0 0,0 0 0,0 0-1,0 0 1,0 0 0,-1 0 0,1 0 0,0 0 0,0 0-1,0 0 1,0-1 0,-12 20-376,-15 28 167,15-25 208,0 2 1,1 0-1,2 0 1,1 1-1,0 0 1,2 0-1,1 1 1,1 0-1,-1 27 1,5-51 11,0-1 1,0 1 0,0-1-1,0 1 1,0-1 0,1 0-1,-1 1 1,0-1-1,1 0 1,-1 1 0,1-1-1,-1 0 1,1 1 0,0-1-1,-1 0 1,1 0 0,0 0-1,0 0 1,0 0 0,0 1-1,0-2 1,0 1 0,0 0-1,0 0 1,0 0 0,1 0-1,-1-1 1,0 1 0,0-1-1,1 1 1,-1-1 0,2 1-1,-1-1-280,0 0 0,0 1-1,0-1 1,0-1 0,0 1 0,0 0-1,0-1 1,0 1 0,0-1 0,0 1-1,0-1 1,0 0 0,0 0 0,0 0-1,-1 0 1,1 0 0,0 0-1,-1 0 1,1-1 0,-1 1 0,3-3-1,10-17-7018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4.618"/>
    </inkml:context>
    <inkml:brush xml:id="br0">
      <inkml:brushProperty name="width" value="0.05" units="cm"/>
      <inkml:brushProperty name="height" value="0.05" units="cm"/>
    </inkml:brush>
  </inkml:definitions>
  <inkml:trace contextRef="#ctx0" brushRef="#br0">1 113 7751,'0'0'7036,"9"0"-6198,-3 0-726,1-1-1,-1 0 1,1 0 0,-1 0-1,1-1 1,-1 0-1,0-1 1,0 1-1,0-1 1,9-5-1,-11 6-84,-1-1 0,0 1-1,1 0 1,-1-1 0,0 0 0,0 0-1,-1 0 1,1 0 0,-1 0 0,1 0-1,-1-1 1,0 1 0,0-1 0,0 1-1,-1-1 1,1 0 0,-1 0 0,0 0-1,0 0 1,-1 0 0,1-6 0,-1 10-31,0-1 1,0 1 0,0-1 0,0 1-1,0-1 1,0 1 0,0-1 0,-1 1 0,1-1-1,0 1 1,0 0 0,-1-1 0,1 1 0,0-1-1,-1 1 1,1 0 0,0-1 0,-1 1-1,1 0 1,0-1 0,-1 1 0,1 0 0,-1 0-1,1 0 1,-1-1 0,1 1 0,0 0 0,-1 0-1,1 0 1,-1 0 0,1 0 0,-1 0-1,1 0 1,-1 0 0,1 0 0,-1 0 0,1 0-1,-1 0 1,1 0 0,-1 0 0,1 0 0,-1 0-1,1 0 1,0 1 0,-1-1 0,1 0 0,-1 0-1,1 1 1,-1-1 0,1 0 0,-1 1-1,-24 15-53,17-6 53,0 0 0,1 1 0,0 0 0,1 1-1,0-1 1,1 1 0,0 0 0,1 0 0,1 1-1,0-1 1,0 1 0,1 0 0,0 14 0,2-26 4,0 0 0,0 0 0,0 1 0,0-1 0,0 0 0,0 0 0,0 0 0,1 0 0,-1 0 0,1 0 0,-1 0 1,0 0-1,1 0 0,0 0 0,-1 0 0,1 0 0,-1 0 0,1-1 0,0 1 0,0 0 0,0 0 0,-1-1 0,1 1 0,0 0 1,2 0-1,-1 0 0,1 0 1,-1-1 0,1 1 0,-1-1 0,1 1 0,0-1 0,-1 0 0,1 0 0,-1 0 0,5-1 0,3 0 10,-1-1 0,0-1 1,0 0-1,0 0 0,11-5 1,42-29 109,-43 25-140,1 1 0,0 0 0,0 1 0,33-10 0,-52 19 13,0 1 1,0-1-1,0 1 0,0 0 0,0 0 0,-1-1 0,1 1 1,0 0-1,0 0 0,0 0 0,0 0 0,0 0 0,0 0 1,0 0-1,0 1 0,0-1 0,0 0 0,0 0 0,-1 1 1,1-1-1,0 0 0,0 1 0,0-1 0,-1 1 0,1-1 1,0 1-1,0 0 0,-1-1 0,1 1 0,0 0 0,-1-1 1,1 1-1,-1 0 0,1 0 0,-1 0 0,1-1 0,-1 1 1,0 0-1,1 0 0,-1 0 0,0 0 0,0 0 0,1 0 1,-1 0-1,0-1 0,0 1 0,0 0 0,0 0 0,0 0 1,-1 2-1,0 9 317,-1 0 0,0 0 1,-7 19-1,0 18 1192,9-49-1476,1 1 1,-1-1-1,1 0 1,0 1-1,-1-1 1,1 1-1,0-1 1,-1 0-1,1 0 1,0 0-1,-1 1 1,1-1-1,0 0 1,0 0 0,-1 0-1,1 0 1,0 0-1,0 0 1,-1 0-1,1 0 1,0-1-1,-1 1 1,1 0-1,0 0 1,-1-1-1,1 1 1,0 0-1,-1-1 1,1 1-1,0 0 1,0-1-1,23-10 454,43-37 12,-52 36-650,1 0 0,0 1 0,0 1 0,1 1 0,21-9 1,-36 17 98,-1 1 0,1-1 0,-1 1 0,1-1 0,-1 1 1,1 0-1,-1-1 0,1 1 0,-1 0 0,1 0 1,0 0-1,-1 0 0,1 1 0,-1-1 0,1 0 1,1 1-1,-2 0 45,0-1 1,-1 1 0,1 0-1,0-1 1,-1 1 0,1-1-1,0 1 1,-1 0 0,1 0-1,-1-1 1,1 1 0,-1 0-1,0 0 1,1 0 0,-1 0-1,0-1 1,0 1 0,1 0-1,-1 0 1,0 2-1,0 5 22,-1 0 0,1 1 0,-2-1-1,1 0 1,-4 10 0,-1 13-811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5.207"/>
    </inkml:context>
    <inkml:brush xml:id="br0">
      <inkml:brushProperty name="width" value="0.05" units="cm"/>
      <inkml:brushProperty name="height" value="0.05" units="cm"/>
    </inkml:brush>
  </inkml:definitions>
  <inkml:trace contextRef="#ctx0" brushRef="#br0">178 0 11243,'0'0'4169,"-9"0"-2797,-1 1-1278,1 1-1,-1 0 1,1 1 0,0 0 0,0 0 0,0 1 0,0 0-1,1 0 1,0 1 0,0 0 0,0 1 0,0-1-1,-8 10 1,10-10-113,-19 18-307,25-23 307,-1 1 0,0 0 0,0 0-1,1 0 1,-1 0 0,1 0 0,-1 0-1,1 1 1,-1-1 0,1 0 0,-1 0 0,1 0-1,0 0 1,0 0 0,0 1 0,0-1 0,0 0-1,0 0 1,0 0 0,0 1 0,0-1-1,0 0 1,1 2 0,2-2-31,0 1 0,0-1 0,0 0 1,0 0-1,1-1 0,-1 1 0,0-1 0,0 1 0,0-1 0,1 0 0,2-1 1,1 2-10,44 0-491,41 4-935,-83-4 1328,-1 1 0,1-1 0,-1 2 0,1-1 0,-1 1 0,0 0 0,0 1 0,7 4 0,-13-7 183,-1 0 1,1 0 0,-1 0-1,1 1 1,-1-1-1,0 0 1,1 1 0,-1-1-1,0 1 1,0-1-1,0 1 1,0 0 0,0-1-1,-1 1 1,1 0-1,0 0 1,-1 0 0,0-1-1,1 1 1,-1 0-1,0 0 1,0 0 0,0 0-1,0 0 1,0 0-1,0-1 1,0 1 0,-1 0-1,1 0 1,-1 0-1,1 0 1,-1-1 0,0 1-1,0 0 1,0-1-1,0 1 1,0 0 0,0-1-1,0 1 1,-2 0-1,-3 6 670,0 0-1,-1 0 1,-1-1-1,1 0 1,-17 11-1,17-13-575,0 0-1,-1-1 0,1 1 0,-1-1 1,-1-1-1,1 0 0,0 0 0,-1 0 0,1-1 1,-1 0-1,-12 0 0,21-2-207,0 0 0,-1 0 0,1 0 0,-1 0 0,1 0 0,-1 0 0,1 0 0,0-1 1,-1 1-1,1 0 0,-1 0 0,1-1 0,0 1 0,-1 0 0,1-1 0,0 1 0,-1 0 0,1-1 0,0 1 0,0 0 0,-1-1 0,1 1 0,0 0 0,0-1 0,0 1 0,-1-1 0,1 1 0,0-1 0,0 1 0,0-1 0,0 1 1,0 0-1,0-1 0,0 1 0,0-1 0,0 0 0,3-20-4388,6-5-1268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5.848"/>
    </inkml:context>
    <inkml:brush xml:id="br0">
      <inkml:brushProperty name="width" value="0.05" units="cm"/>
      <inkml:brushProperty name="height" value="0.05" units="cm"/>
    </inkml:brush>
  </inkml:definitions>
  <inkml:trace contextRef="#ctx0" brushRef="#br0">113 1 8232,'0'0'5311,"-6"11"-3266,-8 15-1166,-1-3-379,2 2 0,1 0 0,1 0-1,1 1 1,1 0 0,-6 37 0,13-53-469,-3 39-2,5-48-23,0 0-1,0 0 0,0 1 0,-1-1 1,1 0-1,0 0 0,0 0 1,1 0-1,-1 0 0,0 0 0,0 1 1,0-1-1,1 0 0,-1 0 0,1 0 1,-1 0-1,1 0 0,-1 0 1,1 0-1,-1 0 0,1 0 0,0-1 1,0 1-1,-1 0 0,1 0 0,0-1 1,0 1-1,0 0 0,0-1 1,0 1-1,1 0 0,0-1 4,0-1 0,0 0 0,-1 1 0,1-1 0,0 0 1,0 0-1,-1 0 0,1 0 0,-1 0 0,1 0 0,-1-1 0,1 1 0,-1 0 0,0-1 0,1 1 0,-1-1 0,0 0 0,0 1 0,0-1 0,-1 0 0,1 1 1,0-1-1,0 0 0,0-2 0,14-48-771,-15 52 753,3-17-116,-1 1 1,0-1 0,-2-17 0,0 35 118,0-1-1,0 0 1,0 0 0,0 0-1,0 1 1,0-1 0,0 0-1,0 0 1,-1 0 0,1 0-1,0 1 1,0-1 0,0 0-1,0 0 1,0 0-1,-1 0 1,1 0 0,0 0-1,0 1 1,0-1 0,0 0-1,-1 0 1,1 0 0,0 0-1,0 0 1,0 0 0,-1 0-1,1 0 1,0 0 0,0 0-1,-1 0 1,1 0 0,0 0-1,0 0 1,0 0-1,-1 0 1,1 0 0,0 0-1,0 0 1,0 0 0,-1 0-1,1 0 1,0-1 0,0 1-1,0 0 1,0 0 0,-1 0-1,1 0 1,0 0 0,0-1-1,0 1 1,0 0-1,0 0 1,0 0 0,-1 0-1,1-1 1,0 1 0,0 0-1,0 0 1,0 0 0,0-1-1,-11 19 27,10-12 17,-1 1-1,1 0 0,0 0 0,0 0 0,1 0 0,1 13 0,-1-18-33,0 0-1,1-1 1,-1 1-1,1 0 0,0 0 1,0 0-1,0-1 1,0 1-1,0 0 1,0-1-1,0 1 0,0 0 1,0-1-1,1 0 1,-1 1-1,1-1 1,-1 0-1,1 0 0,0 0 1,-1 0-1,1 0 1,0 0-1,0 0 1,-1 0-1,1-1 0,0 1 1,0-1-1,0 0 1,3 1-1,3 0 42,1 0 0,0-1-1,0 0 1,-1-1 0,1 1-1,0-2 1,-1 1 0,1-1 0,-1-1-1,0 1 1,1-1 0,-1-1 0,-1 0-1,1 0 1,0 0 0,-1-1 0,0 0-1,0 0 1,-1-1 0,1 0-1,-1 0 1,0-1 0,-1 0 0,0 0-1,9-14 1,-10 8-34,-9 10-113,4 3 96,-1 0 0,1 1 1,-1-1-1,1 1 0,0 0 0,-1-1 0,1 1 0,0 0 0,0 0 0,0 0 0,-1 0 0,1 0 0,0 0 0,-1 1 0,-35 52 442,35-51-346,0 0-1,0 0 0,1 0 1,0 0-1,-1 1 0,1-1 1,1 0-1,-1 1 0,0-1 1,1 0-1,-1 1 1,1-1-1,0 1 0,1-1 1,-1 1-1,2 6 0,-2-10-61,1 1-1,0-1 0,-1 1 1,1 0-1,0-1 0,0 1 0,-1-1 1,1 0-1,0 1 0,0-1 0,0 1 1,0-1-1,0 0 0,-1 0 0,1 0 1,0 0-1,0 1 0,0-1 0,0 0 1,0 0-1,0-1 0,0 1 0,0 0 1,1-1-1,26-5 433,-12-1-401,1-2 0,-1 0 0,-1-1 1,1-1-1,-2 0 0,0-1 0,23-23 0,6-5-635,-42 39 203,-2 8 293,0-1 0,0 1-1,-1 0 1,0 0-1,0-1 1,0 1 0,-4 6-1,2-6 111,1 0-1,1 1 1,-1-1-1,1 1 0,-1 10 1,2-16-32,1 0 0,0 1-1,0-1 1,0 0 0,0 1 0,0-1-1,0 0 1,1 1 0,-1-1 0,1 0 0,0 0-1,0 0 1,-1 1 0,1-1 0,1 0-1,1 3 1,13 3-2168,10-11-4353,-3-7-3047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6.350"/>
    </inkml:context>
    <inkml:brush xml:id="br0">
      <inkml:brushProperty name="width" value="0.05" units="cm"/>
      <inkml:brushProperty name="height" value="0.05" units="cm"/>
    </inkml:brush>
  </inkml:definitions>
  <inkml:trace contextRef="#ctx0" brushRef="#br0">89 0 6342,'0'0'7928,"-7"9"-5820,-3 4-1818,1 1-1,0 1 1,0 0 0,2 0-1,0 1 1,0 0-1,2 0 1,0 1 0,1-1-1,0 1 1,-1 24-1,5-40-278,0 0-1,0 0 0,0 0 0,0 0 0,0 0 0,0 0 0,1 0 0,-1 0 0,0 0 1,1 0-1,-1 0 0,0 0 0,1 0 0,-1-1 0,1 1 0,0 0 0,-1 0 1,1 0-1,-1-1 0,1 1 0,0 0 0,0-1 0,-1 1 0,1-1 0,0 1 0,0-1 1,0 1-1,0-1 0,1 1 0,2 0 16,-1-1 1,1 1 0,-1-1-1,0 0 1,1 0-1,-1 0 1,1 0-1,-1-1 1,4 0-1,6-3 24,1 0 0,-1 0 0,20-11 0,-9 1-320,-19 10 126,0 0-1,0 0 0,0 1 0,1 0 0,0 0 1,-1 1-1,1-1 0,0 1 0,0 1 1,1-1-1,6 0 0,-13 4 140,1 1-1,-1 0 1,0-1 0,-1 1-1,1 0 1,0-1 0,-1 1-1,1-1 1,-1 1 0,0-1-1,0 1 1,-2 3 0,-71 124 1547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30.999"/>
    </inkml:context>
    <inkml:brush xml:id="br0">
      <inkml:brushProperty name="width" value="0.05" units="cm"/>
      <inkml:brushProperty name="height" value="0.05" units="cm"/>
    </inkml:brush>
  </inkml:definitions>
  <inkml:trace contextRef="#ctx0" brushRef="#br0">307 0 7815,'0'0'3294,"-11"13"-2835,-13 16 45,1 1-1,2 1 1,-24 47-1,37-64-479,1 1 0,0-1 0,1 1 0,1 1 0,1-1 0,0 0 0,1 1 0,0 0-1,1 0 1,1 0 0,2 32 0,-1-47-37,0-1-1,0 1 1,0-1 0,0 1-1,0 0 1,1-1 0,-1 1-1,0-1 1,0 1 0,0-1-1,1 1 1,-1-1 0,0 1-1,1-1 1,-1 1 0,1-1-1,-1 1 1,0-1 0,1 0-1,-1 1 1,1-1 0,-1 0-1,1 1 1,-1-1-1,1 0 1,-1 1 0,1-1-1,-1 0 1,1 0 0,0 0-1,-1 0 1,1 0 0,-1 0-1,1 1 1,0-1 0,-1 0-1,1-1 1,-1 1 0,1 0-1,-1 0 1,1 0 0,0 0-1,-1 0 1,1-1 0,-1 1-1,1 0 1,-1 0 0,1-1-1,-1 1 1,1 0-1,0-1 1,2-10 78,0 1 1,0-1-1,-1 0 0,-1 1 1,1-1-1,-2 0 0,0 0 0,0 0 1,-2-12-1,1-11-35,1-1-20,1 15-21,0 0 1,-2-1-1,-1 1 1,0 0 0,-8-30-1,10 49 10,-1 0-1,1 0 1,0 0 0,0 0 0,0 0-1,-1 0 1,1 1 0,0-1 0,-1 0-1,1 0 1,-1 0 0,1 1-1,-1-1 1,0 0 0,1 1 0,-1-1-1,1 0 1,-1 1 0,0-1-1,0 1 1,1-1 0,-1 1 0,0 0-1,-1-1 1,1 1-9,0 0 1,1 0-1,-1 1 1,0-1-1,0 1 0,1-1 1,-1 0-1,0 1 1,0-1-1,1 1 0,-1 0 1,1-1-1,-1 1 1,0-1-1,1 1 0,-1 0 1,1 0-1,-1-1 1,0 2-1,-16 43-156,12-26 174,1 1 0,2-1 0,0 1-1,0 0 1,2 0 0,1 0 0,0-1-1,5 22 1,-4-33-30,0 0 0,0-1-1,1 1 1,0-1 0,0 0-1,0 0 1,1 0 0,1 0 0,-1 0-1,7 6 1,-8-9-18,1 0 1,1-1-1,-1 0 1,0 1-1,1-2 0,0 1 1,-1 0-1,1-1 0,0 0 1,1 0-1,-1 0 1,0-1-1,0 0 0,1 0 1,-1 0-1,7 0 1,-11-1 43,0 0 0,1 1 1,-1-1-1,0 0 1,1 0-1,-1 0 1,0 0-1,0-1 0,1 1 1,-1 0-1,0 0 1,0-1-1,1 1 1,-1-1-1,0 1 0,0-1 1,0 1-1,0-1 1,1 0-1,-1 0 1,0 1-1,0-1 1,-1 0-1,1 0 0,0 0 1,0 0-1,0 0 1,-1 0-1,1 0 1,0 0-1,-1-1 0,1 1 1,-1 0-1,1 0 1,-1-1-1,0 1 1,0 0-1,1 0 0,-1-1 1,0 1-1,0 0 1,0-1-1,0 1 1,0 0-1,-1 0 0,1-1 1,0 1-1,-1 0 1,1 0-1,-2-3 1,0-2 20,0-1 1,0 0 0,-1 1 0,-1-1 0,1 1-1,-1 0 1,-8-11 0,-4 3-11,0 0 0,-1 0-1,-34-19 1,39 26-37,-1 0 0,1-1 0,1 0 1,-1-1-1,1-1 0,1 1 0,0-2 0,0 1 0,1-1 0,-12-20 0,21 31 15,-1-1-1,1 1 0,0-1 0,-1 0 0,1 1 0,0-1 0,0 0 1,-1 1-1,1-1 0,0 0 0,0 1 0,0-1 0,0 0 0,0 0 1,0 1-1,0-1 0,0 0 0,0 1 0,0-1 0,1 0 0,-1 1 1,0-1-1,0 0 0,1 1 0,-1-1 0,0 0 0,1 1 1,-1-1-1,1 1 0,0-2 0,24-6-91,41 10 78,-57-1 11,109 12-103,89 5-1712,-93-18-1474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6.801"/>
    </inkml:context>
    <inkml:brush xml:id="br0">
      <inkml:brushProperty name="width" value="0.05" units="cm"/>
      <inkml:brushProperty name="height" value="0.05" units="cm"/>
    </inkml:brush>
  </inkml:definitions>
  <inkml:trace contextRef="#ctx0" brushRef="#br0">111 0 9417,'0'0'8488,"-10"51"-7623,-4-15-513,-3 3-256,4 2-64,1 2-64,-1 0 224,2-2-31,2-1-97,3-6 0,1-7 0,5-8-673,0-12-2690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7.349"/>
    </inkml:context>
    <inkml:brush xml:id="br0">
      <inkml:brushProperty name="width" value="0.05" units="cm"/>
      <inkml:brushProperty name="height" value="0.05" units="cm"/>
    </inkml:brush>
  </inkml:definitions>
  <inkml:trace contextRef="#ctx0" brushRef="#br0">23 0 2915,'0'0'13682,"-3"9"-13597,-1 0-80,1-3-30,1 1 0,-1 0 0,1 0 0,0 0 0,1 0 0,-1 13 0,2-20-2,0 1 0,0-1 1,0 0-1,0 1 1,0-1-1,0 0 1,0 1-1,0-1 0,0 1 1,0-1-1,0 0 1,0 1-1,0-1 1,1 0-1,-1 1 0,0-1 1,0 0-1,0 1 1,1-1-1,-1 0 1,0 0-1,0 1 1,1-1-1,-1 0 0,0 0 1,1 1-1,-1-1 1,0 0-1,1 0 1,-1 0-1,0 0 0,1 0 1,-1 1-1,0-1 1,1 0-1,0 0 1,17-4-333,15-15-125,-13 1-357,-14 12 707,0 1-1,0-1 0,0 1 1,1 0-1,0 1 1,14-8-1,-20 13 137,-1-1 0,1 1 0,-1-1 0,1 1-1,-1 0 1,0-1 0,1 1 0,-1 0 0,0-1 0,1 1 0,-1 0 0,0-1 0,0 1 0,0 0 0,0-1-1,0 1 1,0 0 0,0 0 0,0-1 0,0 1 0,0 0 0,0 0 0,0-1 0,0 1 0,-1 0 0,1-1-1,0 1 1,-1 0 0,-4 26 578,-6-5-414,-7 20 501,13-11-4281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4:57.707"/>
    </inkml:context>
    <inkml:brush xml:id="br0">
      <inkml:brushProperty name="width" value="0.05" units="cm"/>
      <inkml:brushProperty name="height" value="0.05" units="cm"/>
    </inkml:brush>
  </inkml:definitions>
  <inkml:trace contextRef="#ctx0" brushRef="#br0">313 0 1890,'0'0'12556,"5"10"-11302,3 2-1000,-1 1 1,0 0-1,-1 1 0,-1-1 0,0 1 0,0 0 1,-2 1-1,0-1 0,0 0 0,-2 1 0,0 0 1,0-1-1,-1 1 0,-1 0 0,-1-1 1,0 1-1,0-1 0,-2 1 0,0-1 0,-9 22 1,-5 0 45,-2-1 0,-2-1 1,-39 49-1,43-62-706,-2 0 0,-22 17 0,26-25-1057,-1-1 1,0 0-1,-25 12 1,-9-3-5318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00.547"/>
    </inkml:context>
    <inkml:brush xml:id="br0">
      <inkml:brushProperty name="width" value="0.05" units="cm"/>
      <inkml:brushProperty name="height" value="0.05" units="cm"/>
    </inkml:brush>
  </inkml:definitions>
  <inkml:trace contextRef="#ctx0" brushRef="#br0">192 1 6150,'0'0'3406,"-2"8"-1992,-65 177 2323,66-184-3616,1 1 0,-1 0 0,0 0-1,1 0 1,0 0 0,-1 0 0,1 0-1,0 0 1,0 0 0,0 0 0,0 0 0,1 2-1,-1-3-83,0-1-1,0 0 1,0 1-1,1-1 1,-1 0 0,0 1-1,1-1 1,-1 0-1,0 0 1,1 1-1,-1-1 1,0 0-1,1 0 1,-1 0-1,1 0 1,-1 1 0,0-1-1,1 0 1,-1 0-1,1 0 1,-1 0-1,0 0 1,1 0-1,-1 0 1,1 0-1,-1 0 1,0 0 0,1 0-1,-1 0 1,1-1-1,-1 1 1,0 0-1,1 0 1,0-1-1,47-29 1470,-27 14-1387,-13 12-109,-1 0 0,1 1 1,0 0-1,0 0 0,0 1 0,0 0 0,1 0 1,-1 1-1,15-1 0,-21 2-26,1 0 0,-1 0 0,0 0 0,1 1 0,-1-1 0,1 1 0,-1 0 0,0-1 0,1 1 0,-1 0 0,0 0 0,0 1 0,0-1 0,0 0 0,0 1-1,0-1 1,0 1 0,0 0 0,0 0 0,-1-1 0,1 1 0,-1 0 0,0 1 0,1-1 0,-1 0 0,0 0 0,0 0 0,0 1 0,0-1 0,-1 0 0,1 1 0,-1-1 0,1 1 0,-1-1 0,0 5 0,1 4 74,-1 0 1,1-1 0,-2 1 0,0-1-1,0 1 1,-1 0 0,-5 18 0,5-25 92,0 0 0,0 1 1,0-1-1,-1 0 0,0 0 1,1 0-1,-2 0 0,1-1 1,0 1-1,-1-1 0,1 0 1,-1 0-1,0 0 0,0-1 1,0 1-1,-1-1 0,1 0 1,0 0-1,-9 2 0,-6 2 54,0-2-1,-1 0 1,1-1-1,-1-1 1,0 0-1,1-2 1,-1-1-1,0 0 0,-31-6 1,49 6-240,0 1 0,0-1 0,0 1 0,0-1 0,0 0-1,0 1 1,0-1 0,0 0 0,0 0 0,0-1 0,0 1 0,0 0 0,1-1 0,-1 1 0,1-1 0,-1 1 0,1-1 0,-1 0-1,1 1 1,0-1 0,0 0 0,0 0 0,0 0 0,0 0 0,0-3 0,1 4-255,-1-1-1,1 0 1,1 1 0,-1-1 0,0 0 0,0 0-1,0 1 1,1-1 0,-1 1 0,1-1 0,0 0-1,1-2 1,20-20-7133,-3 10-168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02.209"/>
    </inkml:context>
    <inkml:brush xml:id="br0">
      <inkml:brushProperty name="width" value="0.05" units="cm"/>
      <inkml:brushProperty name="height" value="0.05" units="cm"/>
    </inkml:brush>
  </inkml:definitions>
  <inkml:trace contextRef="#ctx0" brushRef="#br0">35 131 3844,'-1'1'518,"-1"0"0,1 1 0,-1-1 0,1 0 1,-1 1-1,1 0 0,0-1 0,0 1 0,0 0 1,0-1-1,0 1 0,0 0 0,0 0 0,0 2 1,1-3-321,0 0 0,0 0 0,0 0 0,0 0 0,0 0 0,0 0 0,0 0 0,0-1 0,1 1 0,-1 0 0,0 0 0,1 0 1,-1 0-1,0 0 0,1 0 0,-1 0 0,1-1 0,-1 1 0,1 0 0,0 0 0,0 0 0,1 1-44,0-1 0,1 0-1,-1 1 1,0-1 0,1 0-1,-1 0 1,0 0 0,1-1 0,-1 1-1,1-1 1,-1 1 0,1-1-1,0 0 1,-1 0 0,1 0 0,-1 0-1,1 0 1,-1-1 0,1 1-1,4-2 1,7-5 2,-1 0 0,0-1 0,0-1-1,0 0 1,-1 0 0,-1-1 0,1-1-1,-2 0 1,1-1 0,12-19 0,-21 30-150,-1 0 0,0-1 0,1 1 1,-1-1-1,0 0 0,0 1 0,0-1 0,0 0 1,0 1-1,0-1 0,-1 0 0,1 0 0,0 0 1,-1 0-1,0 0 0,1 0 0,-1 0 1,0 0-1,0 0 0,0 0 0,0 0 0,0 1 1,-1-1-1,0-3 0,-1 3-10,0 1 0,0-1 0,0 1 0,0 0 0,0 0 0,0 0 0,0 0 0,0 0 0,0 0 0,-1 0 0,1 1 1,0-1-1,-1 1 0,1 0 0,-1 0 0,1 0 0,0 0 0,-5 0 0,-1 1-55,0 0 0,0 1 0,0 0 1,1 0-1,-1 0 0,1 1 0,-1 0 0,1 1 1,0 0-1,0 0 0,0 0 0,1 1 0,-1 0 0,1 0 1,1 1-1,-1-1 0,1 1 0,0 1 0,0-1 1,-6 11-1,5-7 47,0 0 1,0 0 0,1 0 0,1 1-1,0 0 1,0 0 0,1 0 0,0 0-1,1 0 1,1 0 0,0 1 0,0-1-1,1 1 1,1 11 0,0-20-29,-1-1 0,1 1 1,0 0-1,0-1 0,0 1 0,1-1 0,-1 0 1,1 1-1,-1-1 0,1 0 0,0 0 1,0 0-1,-1 0 0,2 0 0,-1 0 1,0 0-1,0-1 0,0 1 0,1-1 0,-1 0 1,1 0-1,-1 0 0,1 0 0,0 0 1,-1 0-1,1-1 0,0 1 0,-1-1 1,1 0-1,0 1 0,0-1 0,0-1 0,-1 1 1,5-1-1,4 0-28,0 0-1,-1-1 1,1-1 0,0 1 0,-1-2-1,0 1 1,16-9 0,-9 3 124,-2-1 0,1 0 0,-1-1 0,-1 0 0,0-2 0,-1 1 0,0-2 0,-1 0 1,0 0-1,-1-1 0,-1 0 0,0-1 0,10-24 0,-20 33-169,-9 15 40,-10 15 51,11-9 33,0 0 0,1 0 0,0 1 0,1 0 1,1 0-1,0 1 0,1 0 0,1-1 0,-1 18 1,4-32-12,-1-1 1,1 1 0,0 0-1,0-1 1,0 1 0,1 0-1,-1-1 1,0 1 0,0 0-1,0-1 1,0 1 0,1-1-1,-1 1 1,0 0 0,0-1-1,1 1 1,-1-1 0,0 1-1,1-1 1,-1 1 0,1-1-1,-1 1 1,1-1 0,-1 1-1,1-1 1,-1 1 0,1-1-1,-1 0 1,1 1 0,0-1-1,22-3 49,18-22 53,-9-7 568,-19 11-2154,-12 20 1111,-1 0-1,0 0 1,1 0-1,-1 1 0,0-1 1,0 0-1,0 0 1,0 0-1,1 0 0,-1 1 1,-1-1-1,1 0 0,0 0 1,0 0-1,0 0 1,0 0-1,-1 1 0,1-1 1,0 0-1,-1-1 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02.960"/>
    </inkml:context>
    <inkml:brush xml:id="br0">
      <inkml:brushProperty name="width" value="0.05" units="cm"/>
      <inkml:brushProperty name="height" value="0.05" units="cm"/>
    </inkml:brush>
  </inkml:definitions>
  <inkml:trace contextRef="#ctx0" brushRef="#br0">186 4 6470,'-3'-4'6307,"-3"16"-5128,-5 18-1453,-9 26 1086,-32 63 0,33-79-380,2 0 1,1 0-1,-19 79 0,34-116-555,-4 35-567,5-37 512,0 0 1,0 0-1,0 0 1,0 0-1,0 0 0,0 0 1,0 0-1,0 0 1,0 0-1,0 0 1,0 0-1,1 0 1,-1 0-1,0-1 1,1 1-1,-1 0 1,0 0-1,1 0 1,-1 0-1,1 0 0,0-1 1,-1 1-1,1 0 1,0 0-1,-1-1 1,1 1-1,0-1 1,0 1-1,0 0 1,12 0-4153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04.540"/>
    </inkml:context>
    <inkml:brush xml:id="br0">
      <inkml:brushProperty name="width" value="0.05" units="cm"/>
      <inkml:brushProperty name="height" value="0.05" units="cm"/>
    </inkml:brush>
  </inkml:definitions>
  <inkml:trace contextRef="#ctx0" brushRef="#br0">130 95 1569,'2'-8'1842,"0"1"-2281,16-59 6864,-13 53-2531,-12 49-2974,-68 204-591,44-150-1069,31-89 281,0-4 32,3-13-11,1 0 0,10-28 1,2-4 420,0-48 1987,-37 194-2157,15-79-2,-12 35-72,-12 60 1,62-148 100,-12 2 362,22-44 0,-36 64 7,-1 1 0,-1-1 0,0 0 1,0-1-1,-1 1 0,-1-1 0,2-21 0,-6 43-250,0-1 1,0 0 0,-1 1-1,-1-1 1,1-1 0,-1 1-1,-7 10 1,1 1-112,-32 55-748,-16 35 481,51-87 386,7-22 25,0 0 0,0 1 0,0-1-1,0 0 1,0 0 0,0 0 0,0 1 0,0-1 0,0 0 0,0 0 0,1 0 0,-1 1 0,0-1-1,0 0 1,0 0 0,0 0 0,0 0 0,0 1 0,0-1 0,0 0 0,1 0 0,-1 0 0,0 0-1,0 0 1,0 1 0,0-1 0,0 0 0,1 0 0,-1 0 0,0 0 0,0 0 0,0 0 0,1 0 0,-1 0-1,0 0 1,0 0 0,0 0 0,1 0 0,-1 0 0,0 0 0,0 0 0,0 0 0,1 0 0,-1 0-1,0 0 1,3-1-33,0 0-1,-1-1 0,1 0 0,-1 1 1,1-1-1,-1 0 0,0 0 0,0 0 1,1-1-1,1-3 0,110-148 8,-103 137 357,-1-1 0,-1 0 1,0-1-1,-1 0 0,-1-1 0,-1 1 1,4-26-1,-12 52-390,-1 0 0,0 0 0,0-1 0,0 1 0,-7 7 0,-8 17-406,-48 107-723,66-138 1192,0 0 0,0 0 0,0 0 0,0 0 1,-1 0-1,1 0 0,0 0 0,0 1 0,0-1 1,0 0-1,0 0 0,0 0 0,0 0 0,0 0 0,0 1 1,0-1-1,0 0 0,0 0 0,0 0 0,-1 0 1,1 1-1,0-1 0,0 0 0,1 0 0,-1 0 1,0 0-1,0 1 0,0-1 0,0 0 0,0 0 0,0 0 1,0 0-1,0 0 0,0 1 0,0-1 0,0 0 1,0 0-1,0 0 0,1 0 0,-1 0 0,0 0 0,0 0 1,0 1-1,0-1 0,0 0 0,0 0 0,1 0 1,-1 0-1,0 0 0,0 0 0,0 0 0,0 0 0,0 0 1,1 0-1,11-4-33,14-13-15,-18 9 93,0-1 0,-1 0 0,0 0-1,-1-1 1,0 0 0,0 0 0,-1-1 0,0 1 0,-1-1 0,0 0 0,-1-1 0,0 1 0,-1 0 0,0-1 0,-1 0 0,0 1 0,-1-20-1,-9 40-1549,-1 6 595,-1 4-960,-3 0-1505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11.995"/>
    </inkml:context>
    <inkml:brush xml:id="br0">
      <inkml:brushProperty name="width" value="0.05" units="cm"/>
      <inkml:brushProperty name="height" value="0.05" units="cm"/>
    </inkml:brush>
  </inkml:definitions>
  <inkml:trace contextRef="#ctx0" brushRef="#br0">78 188 3171,'0'1'171,"0"0"1,0-1-1,0 1 1,0 0-1,0 0 1,0 0-1,0-1 1,0 1-1,0 0 1,0 0-1,0 0 1,0-1-1,1 1 1,-1 0-1,0 0 1,1-1-1,-1 1 1,0 0-1,1-1 0,-1 1 1,1 0-1,-1-1 1,1 1-1,-1 0 1,1-1-1,0 1 1,-1-1-1,1 1 1,0-1-1,-1 0 1,1 1-1,1 0 1,0-2-20,0 1 0,0 0 0,0 0 0,0-1 0,-1 1 0,1-1 0,0 1 0,0-1 0,0 0 0,-1 0 0,1 0 0,0 0 0,1-1 0,6-4 110,-1-1 0,0 0 0,0 0 0,9-12 0,-11 12 7,-1 0 0,1 0 0,-1 0 0,0-1 1,-1 0-1,0 0 0,0 0 0,-1-1 0,0 1 1,0-1-1,-1 0 0,0 0 0,0-10 1,-2 18-223,0-1 1,0 1 0,0 0 0,0 0 0,0 0-1,-1 0 1,1 0 0,0-1 0,-1 1 0,1 0 0,-1 0-1,1 0 1,-1 0 0,1 0 0,-1 0 0,0 0 0,0 0-1,1 1 1,-1-1 0,0 0 0,0 0 0,0 1 0,0-1-1,-1 0 1,-1-1-27,0 1 0,0 0-1,0 0 1,0 1-1,0-1 1,0 1 0,0-1-1,0 1 1,-5 0 0,1 0-42,0 1 0,0 0 1,0 0-1,0 1 1,0 0-1,0 0 1,1 0-1,-9 5 1,7-2-33,0 1 0,0 0 0,1 0 0,-1 1 1,1 0-1,1 1 0,-1-1 0,1 1 0,-7 14 1,9-16 42,1 0 0,0 0 1,0 0-1,1 1 0,0 0 1,0-1-1,0 1 0,1 0 1,0 0-1,1 0 1,-1 0-1,1 0 0,1 0 1,1 9-1,-2-14-24,1 0 1,0-1-1,0 1 1,0 0-1,0-1 0,1 1 1,-1 0-1,0-1 1,1 1-1,-1-1 0,1 0 1,-1 0-1,1 1 0,0-1 1,0 0-1,-1 0 1,1-1-1,0 1 0,0 0 1,0-1-1,0 1 1,0-1-1,0 1 0,0-1 1,0 0-1,0 0 0,0 0 1,0 0-1,0 0 1,0 0-1,3-1 0,3 0-66,0 0 0,0 0 0,0-1-1,0 0 1,0 0 0,12-6-1,-11 3 69,-1 0-1,1-1 1,-1 0-1,-1 0 1,1 0-1,-1-1 1,0 0 0,-1-1-1,1 0 1,-2 0-1,10-16 1,-16 30 189,0 0 0,0 1 0,1-1 0,0 0-1,0 0 1,1 11 0,-1-15-144,0 1-1,1 0 1,-1-1-1,0 1 1,1-1-1,-1 1 0,1-1 1,0 1-1,0-1 1,0 1-1,0-1 0,0 0 1,1 0-1,-1 1 1,1-1-1,-1 0 1,1 0-1,0-1 0,0 1 1,0 0-1,2 2 1,2-3-25,0 0 1,-1 0 0,1 0-1,0-1 1,0 1 0,0-1-1,-1-1 1,1 1 0,0-1 0,0 0-1,-1 0 1,1-1 0,10-4-1,5-3-285,0-2-1,25-17 1,-30 18 185,0 0-1,0 1 1,21-7 0,-37 15 114,1 1-1,0-1 1,0 1 0,0-1 0,-1 1 0,1 0 0,0-1 0,0 1 0,0 0 0,0 0 0,0 0 0,0 0 0,0-1 0,0 1 0,0 0 0,-1 1 0,1-1 0,0 0 0,0 0 0,0 0 0,0 0 0,0 1 0,0-1 0,0 0 0,0 1 0,-1-1 0,1 1 0,0-1 0,0 1 0,-1-1 0,1 1 0,0 0 0,-1-1 0,1 1 0,0 0 0,-1 0 0,1-1 0,-1 1 0,1 0 0,-1 0 0,0 0 0,1-1 0,-1 1 0,0 0 0,1 0 0,-1 0 0,0 0 0,0 0 0,0 0 0,0 0 0,0 1 0,-1 9 353,0-1 0,0 0 1,-1 0-1,-4 12 0,-1 11 760,9-33-1074,0-1-1,0 1 1,0-1-1,0 1 0,0-1 1,0 0-1,0 1 1,0-1-1,0 0 1,0 0-1,0-1 0,0 1 1,2-3-1,34-29 173,28-21-403,-61 50 161,1 1 1,0-1 0,-1 1 0,2 0-1,-1 1 1,0 0 0,0 0 0,1 0-1,-1 1 1,9-2 0,-14 3 12,0 0 0,0 0 0,0 0 0,1 0 0,-1 0 0,0 0 0,0 1 0,0-1 0,0 0 0,0 0-1,0 1 1,0-1 0,1 1 0,-1-1 0,0 1 0,0-1 0,-1 1 0,1 0 0,0 0 0,0-1 0,0 1 0,0 0 0,0 0 0,-1 0 0,1 0 0,0 0 0,-1 0 0,1 0 0,0 1 0,5 37 631,-6-35-496,1 0 0,-1 0 0,0 0 0,1 0 0,0 0 0,0 0 0,0 0 0,0 0 0,4 6 0,-5-10-143,0 0 0,0 0 0,0 0 0,0-1 0,0 1 0,0 0 0,0 0 0,0 0 0,0-1 0,0 1 1,0 0-1,0 0 0,0 0 0,0 0 0,0 0 0,0-1 0,0 1 0,0 0 0,1 0 0,-1 0 0,0 0 0,0 0 0,0-1 0,0 1 0,0 0 1,0 0-1,1 0 0,-1 0 0,0 0 0,0 0 0,0 0 0,0 0 0,0 0 0,1-1 0,-1 1 0,0 0 0,0 0 0,0 0 0,0 0 0,1 0 0,-1 0 1,0 0-1,0 0 0,0 0 0,1 0 0,-1 0 0,0 0 0,0 1 0,0-1 0,0 0 0,0 0 0,1 0 0,-1 0 0,0 0 0,0 0 0,0 0 0,0 0 1,0 0-1,1 1 0,-1-1 0,0 0 0,0 0 0,0 0 0,0 0 0,0 0 0,0 1 0,0-1 0,1 0 0,0-13-3283,-1-5-1712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12.382"/>
    </inkml:context>
    <inkml:brush xml:id="br0">
      <inkml:brushProperty name="width" value="0.05" units="cm"/>
      <inkml:brushProperty name="height" value="0.05" units="cm"/>
    </inkml:brush>
  </inkml:definitions>
  <inkml:trace contextRef="#ctx0" brushRef="#br0">0 1 10282,'0'0'9032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19.131"/>
    </inkml:context>
    <inkml:brush xml:id="br0">
      <inkml:brushProperty name="width" value="0.05" units="cm"/>
      <inkml:brushProperty name="height" value="0.05" units="cm"/>
    </inkml:brush>
  </inkml:definitions>
  <inkml:trace contextRef="#ctx0" brushRef="#br0">0 16 5285,'0'0'8974,"7"-1"-8862,39-4 159,-26 1-233,1 1-1,-1 1 1,1 2 0,39 2-1,-57-2-38,-1 1 0,0-1-1,0 0 1,0 1 0,0 0 0,0-1 0,0 1 0,-1 0-1,1 0 1,0 0 0,0 0 0,0 0 0,-1 1-1,1-1 1,-1 0 0,1 1 0,-1 0 0,1-1-1,-1 1 1,0 0 0,0-1 0,0 1 0,0 0-1,0 0 1,0 0 0,0 0 0,-1 0 0,1 0-1,-1 0 1,0 0 0,1 0 0,-1 0 0,0 0 0,0 0-1,0 0 1,0 1 0,-1-1 0,1 0 0,-1 3-1,-1 3 19,-1-1 0,1 1 1,-1-1-1,0 0 0,-1 0 0,0 0 0,0 0 0,0-1 0,-7 8 0,-64 56 253,55-54-206,1 0-1,1 2 0,-18 22 0,35-38-61,-1-1 0,1 1 0,0 0 1,-1 0-1,1 0 0,0 0 0,0 0 0,0 0 0,0 0 0,1 0 1,-1 0-1,0 0 0,1 0 0,0 1 0,-1-1 0,1 0 0,0 0 1,0 1-1,0-1 0,1 4 0,0-5 15,0 1-1,0 0 1,0-1 0,0 1-1,1-1 1,-1 1 0,0-1-1,1 0 1,-1 1-1,1-1 1,0 0 0,-1 0-1,1 0 1,0 0 0,0 0-1,-1-1 1,1 1 0,3 0-1,12 3 204,-1-2-1,0 0 1,1-1 0,22-1-1,-27 0-34,100-4 322,-3 0-5146,-94 4 331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5:36.640"/>
    </inkml:context>
    <inkml:brush xml:id="br0">
      <inkml:brushProperty name="width" value="0.05" units="cm"/>
      <inkml:brushProperty name="height" value="0.05" units="cm"/>
    </inkml:brush>
  </inkml:definitions>
  <inkml:trace contextRef="#ctx0" brushRef="#br0">0 7 9321,'0'0'544,"59"21"-1312,-30-21 447,10 0-351,1-3-642,6-8-575,4-3-962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20.877"/>
    </inkml:context>
    <inkml:brush xml:id="br0">
      <inkml:brushProperty name="width" value="0.05" units="cm"/>
      <inkml:brushProperty name="height" value="0.05" units="cm"/>
    </inkml:brush>
  </inkml:definitions>
  <inkml:trace contextRef="#ctx0" brushRef="#br0">0 72 4516,'0'0'8291,"1"13"-8110,0 30-53,0 8-388,3 1 1,15 84-1,-19-134 233,0 0 1,1 0-1,-1 1 0,1-1 0,0 0 1,0 0-1,-1 0 0,1 0 1,0 0-1,1 0 0,-1 0 0,0 0 1,1-1-1,-1 1 0,1 0 1,-1-1-1,1 1 0,0-1 1,0 1-1,-1-1 0,1 0 0,0 0 1,0 0-1,0 0 0,0 0 1,1 0-1,-1-1 0,0 1 0,0-1 1,3 1-1,0-2 23,-1 1 1,0-1-1,1-1 1,-1 1-1,0-1 1,0 1-1,0-1 1,0 0-1,0 0 1,-1-1-1,1 1 1,0-1-1,-1 0 1,5-5-1,47-46 860,131-120 949,-150 145-2170,1 1 0,1 2 0,61-32 0,-73 46-3195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20.085"/>
    </inkml:context>
    <inkml:brush xml:id="br0">
      <inkml:brushProperty name="width" value="0.05" units="cm"/>
      <inkml:brushProperty name="height" value="0.05" units="cm"/>
    </inkml:brush>
  </inkml:definitions>
  <inkml:trace contextRef="#ctx0" brushRef="#br0">1 56 1794,'0'0'4105,"8"-5"-2199,11-4-1060,0 1 1,1 1-1,-1 1 1,1 0-1,1 2 1,25-4-1,-30 7-497,-7 0-174,0 0 0,0 1-1,-1 0 1,1 1 0,15 2-1,-23-3-144,1 1 0,0-1 0,-1 1 0,1 0 0,-1-1-1,1 1 1,-1 0 0,1 0 0,-1 0 0,0 0 0,0 0 0,1 0-1,-1 1 1,0-1 0,0 0 0,0 1 0,0-1 0,0 0 0,0 1-1,-1-1 1,1 1 0,0 0 0,-1-1 0,1 1 0,-1-1 0,0 1-1,1 0 1,-1-1 0,0 1 0,0 0 0,0-1 0,0 1-1,0 0 1,-1-1 0,0 4 0,-1 3 95,0 0 0,-1-1 0,0 1 1,0-1-1,0 0 0,-1 0 0,-1 0 0,1 0 0,-1-1 0,0 1 1,-10 9-1,-11 9 0,-37 26 0,49-39-73,-17 10-10,23-18-39,1 1 0,0 0 0,0 0-1,0 1 1,1 0 0,0 0 0,-10 12-1,16-17-2,0 0-1,0-1 1,0 1 0,0 0-1,0-1 1,0 1-1,0-1 1,0 1-1,0 0 1,0-1-1,0 1 1,0 0-1,0-1 1,0 1-1,1-1 1,-1 1-1,0 0 1,1-1-1,-1 1 1,0-1-1,1 1 1,-1-1-1,0 1 1,1-1-1,-1 1 1,1-1-1,-1 0 1,1 1-1,-1-1 1,1 0-1,-1 1 1,1-1 0,0 0-1,-1 1 1,1-1-1,-1 0 1,1 0-1,0 0 1,-1 0-1,1 0 1,0 0-1,-1 0 1,1 0-1,-1 0 1,1 0-1,1 0 1,39 4 313,-36-3-305,139 7-323,-83-8-4548,-32 0-1313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21.486"/>
    </inkml:context>
    <inkml:brush xml:id="br0">
      <inkml:brushProperty name="width" value="0.05" units="cm"/>
      <inkml:brushProperty name="height" value="0.05" units="cm"/>
    </inkml:brush>
  </inkml:definitions>
  <inkml:trace contextRef="#ctx0" brushRef="#br0">0 145 6726,'0'0'3908,"4"12"-3374,4 31-36,-3 1 0,-1-1-1,-3 59 1,-1-97-492,0 1 44,0 0 0,0 0 0,0 0 0,1 0 0,0 0 0,0 0 0,4 10 0,-5-15-19,1 0 0,-1 0-1,1-1 1,-1 1-1,1 0 1,-1 0 0,1-1-1,0 1 1,0 0 0,-1-1-1,1 1 1,0-1 0,0 1-1,-1-1 1,1 1-1,0-1 1,0 0 0,0 1-1,0-1 1,0 0 0,0 0-1,1 1 1,0-2 75,1 1 0,0 0 1,0-1-1,0 1 0,-1-1 1,1 0-1,0 0 0,-1 0 1,1 0-1,-1 0 0,4-2 0,22-16 515,-1-2 0,0 0 0,-2-2 0,30-32 0,24-23-416,91-56-906,-84 69-3418,-39 27-1652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22.758"/>
    </inkml:context>
    <inkml:brush xml:id="br0">
      <inkml:brushProperty name="width" value="0.05" units="cm"/>
      <inkml:brushProperty name="height" value="0.05" units="cm"/>
    </inkml:brush>
  </inkml:definitions>
  <inkml:trace contextRef="#ctx0" brushRef="#br0">1 210 4516,'0'0'4159,"2"-11"-3022,-1 9-1092,-1-3 78,1 1-1,0-1 0,1 1 0,-1-1 0,1 1 0,0-1 0,0 1 0,0 0 0,1 0 0,-1 0 0,1 0 0,0 0 0,0 1 0,0-1 0,1 1 0,-1 0 0,8-5 0,22-12 716,2 2-1,1 1 1,47-17 0,-61 27-755,0 1 0,0 1 0,0 0 0,1 2 0,0 0 0,0 2 0,22 1 0,-43 0-107,-1 0 0,1 0 1,-1 0-1,1 1 1,-1-1-1,1 0 1,-1 1-1,1-1 1,-1 1-1,1-1 1,-1 1-1,0 0 1,1-1-1,-1 1 1,0 0-1,0 0 1,1 0-1,-1 0 1,0 0-1,0 0 1,0 1-1,0-1 1,-1 0-1,1 0 0,0 1 1,0-1-1,-1 1 1,1-1-1,-1 0 1,1 1-1,-1-1 1,0 1-1,1-1 1,-1 1-1,0-1 1,0 1-1,0-1 1,0 1-1,-1 2 1,1 1-27,-1 0 1,-1 0 0,1 0 0,-1 0-1,0 0 1,0-1 0,0 1-1,0-1 1,-1 1 0,0-1 0,-4 5-1,-18 15 117,0 0-1,-2-2 1,-1-1-1,-1-1 1,-60 30-1,44-25 386,-68 50 0,109-72-440,1 0 0,-1 0 0,1 1 0,0-1 1,0 1-1,0 0 0,0-1 0,1 1 0,-4 7 0,6-9 12,-1-1 1,1 0-1,0 0 0,-1 1 0,1-1 0,0 0 1,0 0-1,0 1 0,0-1 0,0 0 0,0 0 1,1 1-1,-1-1 0,0 0 0,1 0 0,-1 1 0,1-1 1,-1 0-1,1 0 0,-1 0 0,1 0 0,0 0 1,0 0-1,-1 0 0,1 0 0,0 0 0,0 0 1,0 0-1,0 0 0,0-1 0,0 1 0,0 0 1,0-1-1,1 1 0,-1-1 0,0 1 0,0-1 1,0 0-1,2 1 0,30 9 569,0-1 0,64 9 0,-56-12-743,63 17 0,-54-4-2202,-11-3-3576,-18-10-323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23.491"/>
    </inkml:context>
    <inkml:brush xml:id="br0">
      <inkml:brushProperty name="width" value="0.05" units="cm"/>
      <inkml:brushProperty name="height" value="0.05" units="cm"/>
    </inkml:brush>
  </inkml:definitions>
  <inkml:trace contextRef="#ctx0" brushRef="#br0">0 69 6374,'0'0'3251,"8"-10"-1623,-8 10-1616,3-5 116,0 1-1,0 0 1,0 0-1,1 0 1,-1 1-1,1-1 1,0 1 0,0 0-1,0 0 1,0 0-1,1 0 1,-1 1-1,1 0 1,0 0-1,0 0 1,0 0 0,0 1-1,0 0 1,0 0-1,10-1 1,-5 2-71,-1 0-1,1 0 1,-1 1 0,1 1 0,-1-1-1,1 1 1,-1 1 0,0 0 0,0 0-1,14 8 1,-20-9-57,0-1 0,-1 1 0,1 0 0,-1 1 0,1-1 0,-1 0 0,0 1 0,1-1 0,-1 1 0,0 0 0,-1 0 0,1 0 0,-1 0 0,1 0 0,-1 0 0,0 0 0,0 0 0,0 0 0,0 1 0,-1-1 0,1 0 0,-1 1 0,0-1 0,0 0 0,0 1 0,-1-1 0,1 0 0,-1 0 0,0 1 0,1-1 0,-1 0 0,-1 0 0,1 0 0,-3 5 0,-5 8 40,0-1-1,-1 0 0,0-1 0,-1 0 0,-1-1 0,0 0 0,-1 0 0,-27 19 0,22-17-1,0 0-1,0 2 1,2 0-1,-15 20 1,29-35-33,1 0 1,-1 0-1,1 0 1,-1 0-1,1 0 1,0 1-1,0-1 1,0 0-1,0 1 1,0-1-1,1 1 1,-1-1-1,1 1 1,-1 0-1,1-1 1,0 1-1,0-1 1,0 1-1,1 4 1,0-5 7,0-1 0,0 1 0,1 0-1,-1 0 1,0-1 0,1 1 0,-1-1 0,1 1 0,-1-1-1,1 0 1,-1 1 0,1-1 0,0 0 0,0 0 0,0 0-1,0-1 1,0 1 0,4 1 0,10 1 60,1 0-1,0-1 1,0 0 0,29-3 0,-32 1-87,93-2-2473,-55-7-1325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25.745"/>
    </inkml:context>
    <inkml:brush xml:id="br0">
      <inkml:brushProperty name="width" value="0.05" units="cm"/>
      <inkml:brushProperty name="height" value="0.05" units="cm"/>
    </inkml:brush>
  </inkml:definitions>
  <inkml:trace contextRef="#ctx0" brushRef="#br0">7 0 11179,'0'0'245,"0"10"38,-5 376 1890,5-385-2149,-1 1 1,1-1-1,0 1 1,0-1-1,0 1 0,0-1 1,0 1-1,0-1 1,0 1-1,0-1 1,1 1-1,-1-1 1,1 1-1,-1-1 0,1 1 1,0-1-1,-1 0 1,1 1-1,0-1 1,0 0-1,0 0 1,0 0-1,0 1 0,0-1 1,0 0-1,0 0 1,1 0-1,-1-1 1,0 1-1,0 0 1,1 0-1,-1-1 0,1 1 1,-1-1-1,1 1 1,-1-1-1,1 0 1,-1 1-1,1-1 1,-1 0-1,1 0 0,-1 0 1,1 0-1,1-1 1,3 0 156,0 0 0,0-1 0,0 0 0,-1-1 0,1 1-1,-1-1 1,1 0 0,-1 0 0,9-8 0,27-25 798,45-54 0,-57 58-1338,2 1 1,0 1-1,46-32 0,-61 49-3207,-9 0-1500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26.389"/>
    </inkml:context>
    <inkml:brush xml:id="br0">
      <inkml:brushProperty name="width" value="0.05" units="cm"/>
      <inkml:brushProperty name="height" value="0.05" units="cm"/>
    </inkml:brush>
  </inkml:definitions>
  <inkml:trace contextRef="#ctx0" brushRef="#br0">12 211 11755,'0'0'860,"0"13"-396,-11 263 668,10-275-1111,1 1 1,0 0-1,0 0 1,0 0-1,0 0 0,0 0 1,1-1-1,-1 1 1,1 0-1,-1 0 1,1 0-1,-1-1 1,1 1-1,0 0 1,0-1-1,0 1 0,0 0 1,0-1-1,0 0 1,0 1-1,1-1 1,-1 0-1,1 1 1,-1-1-1,1 0 0,-1 0 1,1 0-1,-1 0 1,1 0-1,0-1 1,-1 1-1,1 0 1,0-1-1,0 1 0,0-1 1,0 0-1,-1 0 1,1 0-1,0 1 1,0-2-1,0 1 1,0 0-1,0 0 1,-1-1-1,1 1 0,0-1 1,0 1-1,-1-1 1,1 0-1,0 1 1,-1-1-1,1 0 1,0 0-1,-1-1 0,3-1 1,20-16 367,-1 0 0,0-2 0,-2-1 1,0-1-1,28-41 0,0 3-332,122-124-744,-94 105-5972,-41 38-2197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58.667"/>
    </inkml:context>
    <inkml:brush xml:id="br0">
      <inkml:brushProperty name="width" value="0.05" units="cm"/>
      <inkml:brushProperty name="height" value="0.05" units="cm"/>
    </inkml:brush>
  </inkml:definitions>
  <inkml:trace contextRef="#ctx0" brushRef="#br0">0 0 2466,'0'0'4324,"7"10"-3528,7 10-639,-4-5 228,0 0-1,0-1 1,2 0 0,0-1-1,0 0 1,1-1 0,1 0 0,20 13-1,-7-12-264,-1-2 0,2-1 0,-1-2-1,1 0 1,1-2 0,50 5 0,182-6-123,-77-5 577,63 22-325,-8 0-285,246-13 105,333 30-26,-390 21 16,608 73 80,660-52 1030,-493-1-739,-892-53-422,-126-11 38,336 33-36,-363-27 133,194 54-1,-125-4-112,3 1-241,-176-59-2307,-1-3 0,78 7 0,-66-13-1614,-41-3 1810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5:59.405"/>
    </inkml:context>
    <inkml:brush xml:id="br0">
      <inkml:brushProperty name="width" value="0.05" units="cm"/>
      <inkml:brushProperty name="height" value="0.05" units="cm"/>
    </inkml:brush>
  </inkml:definitions>
  <inkml:trace contextRef="#ctx0" brushRef="#br0">21 498 1986,'0'0'7751,"-4"-11"-7308,0 5-321,3 4-87,-1 0 1,1 0-1,0 0 1,0-1-1,0 1 1,0 0-1,0 0 1,0-1-1,0 1 1,1-1-1,-1 1 1,1-1-1,0 1 1,0-1-1,0 1 1,0-1-1,0 1 1,1-1-1,-1 1 1,1 0-1,-1-1 1,1 1-1,0-1 1,0 1-1,0 0 1,0 0 0,2-4-1,17-13 101,0 1-1,2 1 1,0 0 0,0 2-1,2 0 1,0 2 0,29-13-1,3 4-128,2 1 0,68-14-1,22 4 121,155-12-1,156 8-66,-234 21 38,964-9 317,-3 83 617,-372-21-630,188 14 82,-555-2-453,307 14 136,-555-68 305,264-38 0,-253 7 432,266-78 0,-192 15-3160,-253 83-210,-10 0-1394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0.654"/>
    </inkml:context>
    <inkml:brush xml:id="br0">
      <inkml:brushProperty name="width" value="0.05" units="cm"/>
      <inkml:brushProperty name="height" value="0.05" units="cm"/>
    </inkml:brush>
  </inkml:definitions>
  <inkml:trace contextRef="#ctx0" brushRef="#br0">129 1 10858,'0'0'6572,"-8"2"-6465,2 0-104,0 0 0,0 1 1,0 0-1,0 0 0,0 0 1,1 1-1,-1 0 0,1 0 1,0 0-1,0 0 1,1 1-1,0 0 0,-1 0 1,1 0-1,-5 10 0,4-6 34,1 0-1,-1 1 0,2-1 1,-1 1-1,1 0 1,1 0-1,0 0 0,0 0 1,1 1-1,0 11 0,0-21-40,1 0-1,0 0 0,0 0 0,0 0 1,0 0-1,0 0 0,0-1 0,0 1 1,1 0-1,-1 0 0,0 0 0,0 0 1,1 0-1,-1-1 0,0 1 0,1 0 1,-1 0-1,1-1 0,-1 1 1,1 0-1,0-1 0,-1 1 0,1 0 1,-1-1-1,1 1 0,0-1 0,0 1 1,-1-1-1,1 1 0,0-1 0,0 0 1,0 1-1,-1-1 0,1 0 0,0 0 1,0 1-1,0-1 0,0 0 0,0 0 1,0 0-1,-1 0 0,1 0 0,0 0 1,0 0-1,0-1 0,0 1 0,0 0 1,-1 0-1,2-1 0,2 0 7,0-1 0,0 1 0,0-1 0,0 0-1,-1 0 1,1-1 0,-1 1 0,0-1 0,5-3-1,23-37 135,-26 34-111,1 1-1,-1 1 1,1-1-1,0 1 1,14-13-1,-19 22-98,0-1 0,0 1-1,-1 0 1,1-1 0,0 1-1,-1 0 1,0-1 0,1 1-1,-1 0 1,0 0 0,0 0-1,0-1 1,0 4-1,0 23 91,2 1 0,2-1-1,0 0 1,16 51 0,-1-23 900,35 71 1,-51-123-720,-1 0 1,0 1 0,0-1 0,-1 1-1,1-1 1,-1 1 0,0 0-1,0 0 1,-1-1 0,0 1 0,1 0-1,-2 8 1,0-11-159,0 0 0,0 0 0,0-1 0,0 1 0,0 0 0,0-1 0,0 1 0,0 0 0,-1-1 0,1 0 0,-1 1 0,1-1 0,-1 0 0,0 0 0,1 0 0,-1 0 0,0 0 0,0 0 0,1 0 0,-1 0 0,0-1 0,0 1 0,0-1 0,0 0 0,0 1 0,0-1 0,0 0 0,0 0 0,0 0 0,-4-1 0,-2 0-14,0-1 1,0 1-1,0-1 0,1-1 0,-1 1 0,1-2 1,-1 1-1,1-1 0,0 0 0,0 0 0,1-1 1,-1 1-1,-9-11 0,12 12-27,0 0-1,1 0 0,0-1 1,-1 1-1,1-1 1,0 0-1,1 0 0,-1 0 1,1 0-1,0-1 1,0 1-1,0 0 0,0-1 1,1 0-1,0 1 1,0-1-1,0 0 1,0 1-1,1-1 0,0 0 1,0 0-1,0 0 1,1 1-1,1-9 0,0 9-50,0 0 0,1 0 0,0 0-1,0 0 1,0 0 0,0 0 0,0 1-1,1 0 1,-1 0 0,6-4 0,48-30-1764,-33 22 477,-11 6-340,0 1-1,-1-2 0,-1 1 0,0-2 1,16-18-1,-6 0-4666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5:36.984"/>
    </inkml:context>
    <inkml:brush xml:id="br0">
      <inkml:brushProperty name="width" value="0.05" units="cm"/>
      <inkml:brushProperty name="height" value="0.05" units="cm"/>
    </inkml:brush>
  </inkml:definitions>
  <inkml:trace contextRef="#ctx0" brushRef="#br0">0 85 5509,'142'2'3333,"-11"0"-2437,152-17 0,498-35-6755,-412 34 8147,-214 9-1733,0 7 0,0 6 0,241 42 0,-283-28-40,135 7-1,-196-25-867,0-2 0,0-3 0,0-1 0,100-24 0,-94 12-2364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1.114"/>
    </inkml:context>
    <inkml:brush xml:id="br0">
      <inkml:brushProperty name="width" value="0.05" units="cm"/>
      <inkml:brushProperty name="height" value="0.05" units="cm"/>
    </inkml:brush>
  </inkml:definitions>
  <inkml:trace contextRef="#ctx0" brushRef="#br0">30 59 6022,'0'0'13757,"8"-1"-13773,85-2-337,-92 3 380,1-1 0,0 1 0,-1-1 0,1 0 0,-1 0-1,1 0 1,-1 0 0,1 0 0,-1 0 0,0 0 0,0 0 0,0-1-1,1 1 1,-1 0 0,0-1 0,0 1 0,-1-1 0,1 1-1,0-1 1,0 0 0,-1 1 0,1-1 0,-1 0 0,0 1 0,1-1-1,-1 0 1,0 1 0,0-1 0,0 0 0,0 0 0,0 1 0,0-1-1,-1-2 1,0 4-25,1-1 0,-1 0 0,0 1 0,1-1 0,-1 1 0,0-1-1,0 1 1,0-1 0,0 1 0,1 0 0,-1-1 0,0 1 0,0 0 0,0 0-1,0-1 1,0 1 0,0 0 0,0 0 0,0 0 0,0 0 0,0 0 0,0 0-1,1 1 1,-1-1 0,0 0 0,0 0 0,0 1 0,0-1 0,0 0 0,0 1-1,-1 0 1,-27 12-72,19-6 90,1 1 0,0 1 0,0 0 0,1 0 0,0 0 0,0 1 0,-6 12 0,11-16 81,-1 0 0,1 1-1,0-1 1,1 1 0,0 0-1,0 0 1,0 0-1,1 0 1,0 0 0,0 0-1,0 0 1,1 0-1,2 11 1,-2-16-107,1 0 0,0 0 0,0-1-1,0 1 1,0 0 0,0-1 0,0 1 0,1-1 0,-1 0 0,1 1 0,-1-1-1,1 0 1,-1 0 0,1 0 0,-1 0 0,1 0 0,0 0 0,0 0-1,0-1 1,-1 1 0,1 0 0,0-1 0,0 0 0,0 1 0,0-1-1,0 0 1,0 0 0,0 0 0,0 0 0,0-1 0,3 0 0,5 1-575,0-2-1,0 1 1,0-1 0,0-1 0,9-3 0,23-14-4464,2-5-1671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1.460"/>
    </inkml:context>
    <inkml:brush xml:id="br0">
      <inkml:brushProperty name="width" value="0.05" units="cm"/>
      <inkml:brushProperty name="height" value="0.05" units="cm"/>
    </inkml:brush>
  </inkml:definitions>
  <inkml:trace contextRef="#ctx0" brushRef="#br0">78 0 13677,'0'0'3828,"-9"10"-2595,1-2-1123,2-3-98,1 0 0,0 0 1,0 1-1,0 0 0,0 0 0,1 0 1,0 0-1,1 1 0,-1-1 0,1 1 0,0 0 1,1 0-1,0 0 0,-2 12 0,7-18-174,1 1 0,-1-1 0,1-1 0,-1 1 0,1 0-1,0-1 1,-1 0 0,1 0 0,0 0 0,0 0 0,4-1-1,-3 1 38,38-4 166,-30 3 83,-1 0 0,1 0 1,0 1-1,24 3 0,-36-3-61,1 1-1,-1-1 1,0 0-1,0 0 1,0 0 0,0 1-1,0-1 1,0 1-1,0-1 1,0 1-1,0-1 1,0 1 0,0 0-1,0-1 1,0 1-1,0 0 1,0 0 0,-1 0-1,1-1 1,0 1-1,-1 0 1,1 0-1,0 0 1,-1 0 0,1 0-1,-1 0 1,0 1-1,1-1 1,-1 0 0,0 0-1,0 0 1,0 0-1,1 0 1,-1 0 0,0 1-1,0-1 1,-1 0-1,1 0 1,0 0-1,0 0 1,-1 2 0,0 0 109,0 0 0,-1 0 0,1 0 0,-1 0 1,0 0-1,0 0 0,0 0 0,0-1 0,0 1 1,0-1-1,-1 0 0,1 1 0,-4 1 0,-6 3 87,-1 0-1,0-1 0,0 0 0,-26 7 0,29-10-966,-1-1 0,0 0-1,-21 0 1,19-3-3494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1.928"/>
    </inkml:context>
    <inkml:brush xml:id="br0">
      <inkml:brushProperty name="width" value="0.05" units="cm"/>
      <inkml:brushProperty name="height" value="0.05" units="cm"/>
    </inkml:brush>
  </inkml:definitions>
  <inkml:trace contextRef="#ctx0" brushRef="#br0">164 57 7239,'0'0'4276,"0"-8"-2114,2-26-678,-2 33-1418,-1 0 0,1 1 0,-1-1 0,1 0 0,-1 0 0,1 0 0,-1 1-1,0-1 1,1 0 0,-1 1 0,0-1 0,1 0 0,-1 1 0,0-1 0,0 1 0,0-1 0,0 1 0,1-1 0,-1 1 0,0 0 0,0 0 0,0-1-1,0 1 1,0 0 0,0 0 0,0 0 0,0 0 0,0 0 0,0 0 0,0 0 0,0 0 0,0 0 0,-1 1 0,-31 4-23,26-2 25,0 0 1,1 1-1,0 0 1,-1 0 0,1 1-1,1-1 1,-1 1-1,1 0 1,0 1-1,0-1 1,0 1-1,1 0 1,0 0-1,0 1 1,0-1-1,1 1 1,0 0 0,1 0-1,-1 0 1,1 0-1,0 0 1,1 0-1,0 1 1,0-1-1,1 1 1,0-1-1,0 1 1,0-1-1,1 0 1,2 9 0,-2-14-108,0 0 0,1 1 0,-1-1 0,0 0 1,1 0-1,-1 0 0,1 0 0,0 0 1,0 0-1,0 0 0,0-1 0,0 1 0,0-1 1,0 1-1,1-1 0,-1 0 0,0 0 1,1 0-1,-1 0 0,1 0 0,-1-1 0,1 1 1,-1-1-1,1 1 0,0-1 0,-1 0 1,1 0-1,-1 0 0,1-1 0,0 1 1,-1 0-1,5-2 0,2 0-454,0 0-1,0-1 1,0 0 0,0-1-1,0 0 1,-1 0 0,14-9-1,25-25-2965,-3-8-1340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2.286"/>
    </inkml:context>
    <inkml:brush xml:id="br0">
      <inkml:brushProperty name="width" value="0.05" units="cm"/>
      <inkml:brushProperty name="height" value="0.05" units="cm"/>
    </inkml:brush>
  </inkml:definitions>
  <inkml:trace contextRef="#ctx0" brushRef="#br0">45 1 8776,'-4'11'1538,"-6"21"-654,1 1 0,2 0 0,1 0 0,-2 54 0,7-85-861,1 0 0,0 0 0,0 0 0,0 0-1,0 0 1,1 0 0,-1 0 0,0-1 0,1 1 0,-1 0 0,1 0 0,0 0 0,-1 0 0,1-1 0,0 1 0,0 0-1,0-1 1,1 1 0,-1-1 0,0 1 0,0-1 0,1 0 0,-1 1 0,1-1 0,-1 0 0,1 0 0,0 0-1,-1 0 1,1 0 0,0 0 0,0-1 0,0 1 0,-1 0 0,1-1 0,0 0 0,0 1 0,0-1 0,0 0-1,0 0 1,0 0 0,0 0 0,0 0 0,0-1 0,0 1 0,2-2 0,13-1-21,-1-2 1,-1 0-1,1-1 0,20-11 1,-17 9 111,-18 7-73,0 0 0,0 1 1,0-1-1,0 1 0,0 0 0,0-1 1,0 1-1,0 0 0,0 0 1,0-1-1,0 1 0,0 0 0,0 0 1,0 0-1,0 0 0,0 1 1,0-1-1,0 0 0,1 0 0,-1 0 1,0 1-1,0-1 0,0 1 0,-1-1 1,1 1-1,0-1 0,0 1 1,0 0-1,0-1 0,0 1 0,-1 0 1,1-1-1,0 1 0,0 0 1,-1 0-1,1 0 0,-1 0 0,1 0 1,-1 0-1,1 0 0,-1 0 1,0 0-1,1 0 0,-1 0 0,0 0 1,0 0-1,0 0 0,0 0 1,0 0-1,0 0 0,0 0 0,0 2 1,0 10 612,-1-1 1,0 1 0,-4 19 0,4-23-594,-9 39 542,6-32-418,0 1-1,1 0 0,0 22 0,10-41-408,14-37-1757,-7-6-4649,-3 7-3134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2.896"/>
    </inkml:context>
    <inkml:brush xml:id="br0">
      <inkml:brushProperty name="width" value="0.05" units="cm"/>
      <inkml:brushProperty name="height" value="0.05" units="cm"/>
    </inkml:brush>
  </inkml:definitions>
  <inkml:trace contextRef="#ctx0" brushRef="#br0">37 0 8456,'0'0'6438,"-7"78"-4612,-4-26-1122,4 10-319,1 4 127,1-1-159,5-3-1,0-7-224,0-7-64,0-7-96,5-9-640,3-8-1122,-3-13-1345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3.259"/>
    </inkml:context>
    <inkml:brush xml:id="br0">
      <inkml:brushProperty name="width" value="0.05" units="cm"/>
      <inkml:brushProperty name="height" value="0.05" units="cm"/>
    </inkml:brush>
  </inkml:definitions>
  <inkml:trace contextRef="#ctx0" brushRef="#br0">28 30 5317,'0'0'15198,"-5"11"-15251,1-3 27,1 1 1,-1 0-1,2 0 1,-1 0-1,1 0 1,0 0-1,1 1 0,0 8 1,1-15 14,0-1 1,0 1-1,0-1 0,0 1 1,1-1-1,-1 1 0,1-1 1,0 0-1,0 1 0,0-1 1,0 0-1,0 0 0,0 0 1,0 1-1,1-1 0,-1 0 1,1-1-1,-1 1 0,1 0 1,0 0-1,0-1 0,0 1 1,0-1-1,0 1 0,0-1 1,0 0-1,0 0 0,1 0 1,-1 0-1,0 0 0,1-1 1,-1 1-1,1-1 0,-1 1 1,0-1-1,1 0 0,-1 0 1,1 0-1,-1 0 0,1-1 1,4 0-1,-2 0 69,0-1-1,0 0 1,0 0-1,0 0 1,0 0 0,0-1-1,-1 0 1,1 0-1,-1 0 1,0-1-1,0 1 1,0-1 0,0 0-1,-1 0 1,1 0-1,-1-1 1,0 1 0,2-6-1,-2 6 93,0-1 0,0 0 0,0 0-1,-1-1 1,0 1 0,0 0 0,0-1 0,-1 0-1,1 1 1,-2-1 0,1 0 0,0 1 0,-1-1-1,0 0 1,-1 0 0,-1-11 0,1 16-140,0-1 0,0 1 0,0-1 1,0 1-1,0 0 0,-1-1 0,1 1 1,0 0-1,-1 0 0,1 0 0,-1 0 0,1 0 1,-1 0-1,1 1 0,-1-1 0,0 0 0,1 1 1,-1-1-1,0 1 0,0 0 0,1-1 0,-1 1 1,0 0-1,0 0 0,1 0 0,-1 0 1,0 1-1,-3 0 0,1-1-103,-1 1 1,1 0-1,-1 0 1,1 0-1,-1 1 0,1-1 1,0 1-1,0 0 1,-8 5-1,8-4-141,1 1 0,-1-1 0,1 1 0,0 0 0,0 0 0,0 0 0,1 0 0,-4 7 0,-1 22-4338,10-25 562,9-4-1210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3.631"/>
    </inkml:context>
    <inkml:brush xml:id="br0">
      <inkml:brushProperty name="width" value="0.05" units="cm"/>
      <inkml:brushProperty name="height" value="0.05" units="cm"/>
    </inkml:brush>
  </inkml:definitions>
  <inkml:trace contextRef="#ctx0" brushRef="#br0">107 0 10154,'0'0'5493,"-9"1"-3299,4 0-2172,1 0 0,-1 0 0,0 1 0,0-1 0,1 1 0,-1 0 0,1 0 0,-1 1 0,1-1 1,0 1-1,0 0 0,0 0 0,0 1 0,1-1 0,-1 1 0,1 0 0,0 0 0,0 0 0,0 0 0,1 0 0,-1 0 0,1 1 0,0 0 0,1-1 1,-1 1-1,1 0 0,0 0 0,0 0 0,-1 7 0,3-12-73,-1 1 1,1 0-1,-1 0 1,1 0 0,-1 0-1,1 0 1,-1 0-1,1-1 1,0 1-1,0 0 1,-1 0-1,1-1 1,0 1 0,0-1-1,0 1 1,0 0-1,0-1 1,0 0-1,0 1 1,0-1-1,0 0 1,0 1-1,0-1 1,0 0 0,0 0-1,0 0 1,0 0-1,0 0 1,0 0-1,1 0 1,45 0-804,-34-1 699,-3 1 66,-1 0 84,0-1 0,0 2-1,-1-1 1,1 2 0,0-1 0,15 5-1,-22-5 78,0 0 0,1 0 0,-1 1-1,0-1 1,0 1 0,0 0 0,0-1 0,0 1-1,0 0 1,-1 0 0,1 0 0,0 1-1,-1-1 1,0 0 0,1 0 0,-1 1 0,0-1-1,0 1 1,-1-1 0,1 1 0,0-1-1,-1 1 1,0 0 0,1-1 0,-1 1 0,0-1-1,-1 5 1,1-2 149,0 0 0,-1-1 0,0 1-1,0 0 1,0-1 0,0 1 0,-1-1-1,0 0 1,0 1 0,0-1 0,0 0 0,-1 0-1,1 0 1,-1-1 0,0 1 0,-1 0-1,1-1 1,0 0 0,-1 0 0,0 0-1,-6 4 1,5-4-177,-1 0-1,1-1 0,-1 0 0,1 1 1,-1-2-1,0 1 0,1-1 0,-1 0 1,0 0-1,-9 0 0,14-1-174,0 0 0,0 0-1,0 0 1,0 0 0,0 0 0,0 0-1,0-1 1,0 1 0,0 0-1,0-1 1,0 1 0,0 0 0,0-1-1,0 1 1,0-1 0,0 0-1,1 1 1,-1-1 0,0 0-1,0 1 1,1-1 0,-1 0 0,1 0-1,-1 1 1,0-1 0,1 0-1,0 0 1,-1 0 0,1 0 0,-1-2-1,-1-32-7952,2 28 6225,2-18-4905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3.976"/>
    </inkml:context>
    <inkml:brush xml:id="br0">
      <inkml:brushProperty name="width" value="0.05" units="cm"/>
      <inkml:brushProperty name="height" value="0.05" units="cm"/>
    </inkml:brush>
  </inkml:definitions>
  <inkml:trace contextRef="#ctx0" brushRef="#br0">71 0 10666,'0'0'5755,"-8"4"-5381,2-1-317,0 0 0,0 1 1,0-1-1,1 2 1,-11 8-1,14-12-50,1 1 0,-1-1 1,1 1-1,0-1 0,-1 1 0,1-1 1,0 1-1,0 0 0,0 0 0,0 0 1,0-1-1,1 1 0,-1 0 0,1 0 1,-1 0-1,1 0 0,-1 0 1,1 0-1,0 0 0,0 1 0,0-1 1,0 0-1,1 0 0,-1 0 0,0 0 1,1 0-1,-1 0 0,1 0 0,0-1 1,0 1-1,1 2 0,1-2 12,0 0-1,0-1 1,1 1-1,-1-1 1,1 0-1,-1 0 1,1 0-1,-1-1 1,1 1-1,0-1 1,-1 0-1,1 0 1,0 0-1,-1 0 1,6-2-1,4 2 6,10-1-69,-13 0-23,0 1 0,0 0 1,0 1-1,0 0 1,13 3-1,-21-4 64,0 1 1,0 0-1,0-1 0,0 1 0,0 0 1,0 0-1,0 0 0,-1 1 1,1-1-1,0 0 0,-1 1 1,1-1-1,-1 1 0,1-1 1,-1 1-1,0 0 0,0 0 1,0 0-1,0-1 0,0 1 0,0 0 1,0 0-1,0 0 0,-1 0 1,1 1-1,-1-1 0,0 0 1,0 0-1,0 0 0,0 3 1,0 2 254,-1-1 0,0 1 1,0-1-1,0 0 0,-1 1 1,0-1-1,0 0 1,-1 0-1,1 0 0,-1-1 1,-1 1-1,1-1 1,-1 1-1,-5 4 0,6-6-235,0 0-1,-1-1 0,1 0 0,-1 0 0,0 0 0,0 0 0,0 0 0,0-1 0,-1 0 1,1 0-1,0 0 0,-1 0 0,0-1 0,1 1 0,-1-1 0,0-1 0,0 1 0,0-1 1,-6 1-1,9-2-414,1 1 1,-1 0 0,1-1 0,-1 1-1,0-1 1,1 1 0,-1-1-1,1 0 1,-1 0 0,1 1 0,0-1-1,-1 0 1,1 0 0,0-1-1,-1 1 1,1 0 0,0 0 0,0-1-1,0 1 1,0 0 0,1-1-1,-2-1 1,-10-21-11384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4.713"/>
    </inkml:context>
    <inkml:brush xml:id="br0">
      <inkml:brushProperty name="width" value="0.05" units="cm"/>
      <inkml:brushProperty name="height" value="0.05" units="cm"/>
    </inkml:brush>
  </inkml:definitions>
  <inkml:trace contextRef="#ctx0" brushRef="#br0">1 157 8616,'0'0'9769,"9"5"-8941,-6-3-787,-1 0 0,0-1 0,1 1 0,-1-1-1,1 0 1,0 0 0,-1 0 0,1 0 0,0 0 0,0-1 0,-1 1 0,1-1 0,0 0 0,0 1 0,0-2 0,0 1 0,-1 0 0,1 0-1,0-1 1,0 1 0,0-1 0,-1 0 0,1 0 0,0 0 0,-1 0 0,1-1 0,-1 1 0,1-1 0,-1 1 0,0-1 0,0 0 0,0 0-1,0 0 1,0 0 0,3-4 0,2-2 74,0-1 1,0 1-1,-1-1 0,8-15 1,-12 20-88,0 0 0,0 0 0,0 0 0,-1-1 1,0 1-1,0 0 0,0-1 0,-1 1 1,1-1-1,-1 1 0,0-1 0,0 1 1,-2-8-1,2 11-27,0 0 0,0 0 1,-1-1-1,1 1 0,-1 0 1,1 0-1,0 0 0,-1 1 0,0-1 1,1 0-1,-1 0 0,0 0 1,1 0-1,-1 0 0,0 1 0,0-1 1,0 0-1,0 1 0,1-1 1,-1 1-1,0-1 0,0 1 0,0-1 1,0 1-1,0-1 0,-1 1 1,1 0-1,0 0 0,0 0 0,0-1 1,0 1-1,0 0 0,0 0 1,0 1-1,0-1 0,0 0 1,0 0-1,0 0 0,-1 1 0,1-1 1,0 0-1,0 1 0,0-1 1,0 1-1,1 0 0,-1-1 0,0 1 1,0 0-1,-1 1 0,-3 1-9,0 0 0,0 1 0,0 0 0,1 0 0,-1 0 0,1 0 0,-6 9 0,2 1 5,2 0 0,0 0 0,0 0 0,2 1 0,-5 17 0,7-24 3,1 0-1,0-1 0,0 1 0,1 0 1,-1 0-1,2 0 0,-1 0 0,1 0 0,0-1 1,1 1-1,5 15 0,-6-21 0,0 0 1,0 0-1,1 0 1,-1 0-1,1 0 0,0 0 1,0-1-1,-1 1 0,1-1 1,0 1-1,0-1 0,1 1 1,-1-1-1,0 0 0,0 0 1,1 0-1,-1-1 0,0 1 1,1 0-1,-1-1 1,1 0-1,-1 1 0,1-1 1,-1 0-1,0 0 0,1 0 1,-1-1-1,1 1 0,-1-1 1,1 1-1,-1-1 0,3-1 1,7-1 2,-1-1-1,0-1 1,0 0 0,-1 0 0,13-9-1,30-26 48,-42 30-88,2 0 0,-1 1 1,1 0-1,0 1 0,1 0 0,0 1 1,24-8-1,-38 15 31,1 0 1,0 0-1,0 0 1,-1 0-1,1 0 1,0 0-1,-1 0 1,1 1 0,0-1-1,-1 0 1,1 0-1,-1 0 1,1 1-1,0-1 1,-1 0-1,1 1 1,-1-1-1,1 1 1,-1-1-1,1 1 1,-1-1-1,1 1 1,-1-1-1,1 1 1,-1-1-1,1 1 1,-1-1-1,0 1 1,0 0-1,1-1 1,-1 1-1,0 0 1,0-1-1,0 1 1,1 0-1,-1-1 1,0 1-1,0 0 1,0-1 0,0 2-1,-1 36 87,1-29-27,-15 99 1304,27-116-652,30-40-180,10-10-441,-48 54-109,0 1 1,0 0-1,0 0 0,1 1 0,-1-1 1,1 1-1,0 0 0,0 0 1,-1 0-1,1 1 0,0 0 0,10-2 1,-13 3 5,-1 0 0,0 1 0,1-1 0,-1 0 1,0 0-1,1 0 0,-1 1 0,0-1 1,1 1-1,-1-1 0,0 1 0,0 0 0,0-1 1,1 1-1,-1 0 0,0 0 0,0 0 0,0 0 1,0 0-1,0 0 0,-1 0 0,1 0 1,0 0-1,0 0 0,-1 0 0,1 1 0,-1-1 1,1 0-1,-1 0 0,1 1 0,-1-1 1,0 0-1,1 1 0,-1 1 0,2 56 25,-3-44 26,1 35 741,0-33-1957,0-7-3596,0-29-3435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5.442"/>
    </inkml:context>
    <inkml:brush xml:id="br0">
      <inkml:brushProperty name="width" value="0.05" units="cm"/>
      <inkml:brushProperty name="height" value="0.05" units="cm"/>
    </inkml:brush>
  </inkml:definitions>
  <inkml:trace contextRef="#ctx0" brushRef="#br0">6 142 2114,'0'0'6694,"7"-3"-3875,9-3-1404,3 0 100,0-2 1,27-15 0,-43 21-1430,1 1 0,-1-1 0,0 0 0,0-1 0,0 1 0,0 0-1,0-1 1,0 0 0,-1 1 0,1-1 0,-1 0 0,0-1 0,0 1 0,0 0 0,0 0 0,-1-1 0,1 1 0,-1-1 0,0 0 0,0 1 0,1-6 0,-2 8-60,0 0 1,0 0 0,0 0-1,0 0 1,-1 0 0,1 0-1,0 0 1,0 0 0,-1 0 0,1 0-1,-1 0 1,1 0 0,-1 0-1,1 1 1,-1-1 0,1 0-1,-1 0 1,0 0 0,1 1-1,-1-1 1,0 0 0,0 1-1,0-1 1,1 0 0,-1 1-1,-1-1 1,-1 0 8,0 0 0,1 1 0,-1-1 0,0 0 0,0 1 0,1 0 0,-1 0 0,0 0 0,-5 0 0,2 1-19,0 0 0,0 1-1,-1-1 1,1 1 0,1 0-1,-1 0 1,0 1 0,-9 5 0,11-5-14,0 0 1,0 0-1,0 1 1,0-1-1,1 1 1,-1 0 0,1 0-1,0 0 1,0 1-1,1-1 1,-1 0-1,1 1 1,0 0-1,0 0 1,1-1 0,-1 1-1,1 0 1,0 0-1,0 1 1,1-1-1,-1 0 1,1 0 0,1 0-1,0 8 1,0-12-4,-1 1-1,1-1 1,0 0 0,0 1 0,0-1 0,0 0 0,0 0 0,0 0 0,0 1 0,0-1 0,1 0 0,-1 0-1,0-1 1,1 1 0,-1 0 0,1 0 0,-1-1 0,1 1 0,-1-1 0,1 1 0,-1-1 0,1 0-1,0 1 1,-1-1 0,1 0 0,-1 0 0,1 0 0,0 0 0,-1 0 0,3-1 0,4 0 13,1 0 0,-1 0 0,0-1 0,14-4 0,-6-1 9,1-1 0,-2-1-1,18-13 1,-24 15-48,0 1 1,0 0 0,1 0-1,0 0 1,0 1-1,0 1 1,1 0-1,0 0 1,0 1-1,0 1 1,11-2-1,-20 4 24,-1 0-1,0 1 0,0-1 0,0 1 0,0-1 0,0 1 0,0 0 0,0 0 0,0-1 1,0 1-1,-1 0 0,1 0 0,0 0 0,0 0 0,-1 0 0,1 0 0,0 0 1,-1 0-1,1 0 0,-1 0 0,1 0 0,-1 0 0,0 0 0,0 0 0,1 0 0,-1 1 1,0-1-1,0 0 0,0 0 0,0 0 0,0 3 0,-2 45 551,2-44-436,-16 82 1491,30-97-839,34-54 4,-42 52-762,2 0 0,0 1 0,0 0 0,1 0 0,1 1 0,0 0 0,0 1 0,18-13 0,-27 21-47,1 0 1,-1 0 0,1 0 0,0 0 0,-1 1-1,1-1 1,0 0 0,0 1 0,-1 0-1,1-1 1,0 1 0,0 0 0,0 0 0,0 0-1,-1 0 1,1 0 0,2 0 0,-3 1 20,0-1 0,0 1 1,0 0-1,0-1 0,0 1 1,0 0-1,0 0 0,0 0 1,0-1-1,0 1 0,-1 0 1,1 0-1,0 0 0,-1 0 1,1 0-1,0 1 0,-1-1 0,0 0 1,1 2-1,1 8 0,0 0 0,-1 0 0,0 0 0,-2 22 0,2 8 273,-1-41-246,0 1 0,0-1 0,0 1 0,0 0 1,0-1-1,1 1 0,-1-1 0,0 1 1,1 0-1,-1-1 0,0 1 0,1-1 0,-1 1 1,0-1-1,1 0 0,-1 1 0,1-1 0,-1 1 1,1-1-1,-1 0 0,1 1 0,-1-1 0,1 0 1,0 1-1,-1-1 0,1 0 0,-1 0 0,1 0 1,0 0-1,-1 0 0,1 1 0,-1-1 0,1 0 1,0 0-1,-1 0 0,1-1 0,-1 1 1,1 0-1,0 0 0,-1 0 0,1 0 0,-1-1 1,1 1-1,0 0 0,-1 0 0,1-1 0,-1 1 1,1 0-1,-1-1 0,1 1 0,-1-1 0,1 1 1,0-1-1,25-24 176,-19 14-692,9-11-295,-3 12-8610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5:37.797"/>
    </inkml:context>
    <inkml:brush xml:id="br0">
      <inkml:brushProperty name="width" value="0.05" units="cm"/>
      <inkml:brushProperty name="height" value="0.05" units="cm"/>
    </inkml:brush>
  </inkml:definitions>
  <inkml:trace contextRef="#ctx0" brushRef="#br0">1 3 8008,'0'0'448,"80"-2"-320,-38 6-64,8 10-32,3 1 0,0 1-32,2-3-192,6-5 128,3-5 0,9-3 32,3-3 32,6-10-256,4-1-1282,6 2-672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6.303"/>
    </inkml:context>
    <inkml:brush xml:id="br0">
      <inkml:brushProperty name="width" value="0.05" units="cm"/>
      <inkml:brushProperty name="height" value="0.05" units="cm"/>
    </inkml:brush>
  </inkml:definitions>
  <inkml:trace contextRef="#ctx0" brushRef="#br0">58 52 9705,'0'0'4116,"-7"12"-3395,-1 4-639,1-1 0,1 1 0,0 0 0,1 0 0,0 0 0,2 1 0,-3 22 0,5-14 135,-1-15 8,1 1-1,0-1 0,1 1 1,1-1-1,-1 1 1,2 0-1,-1-1 1,1 0-1,7 18 0,-8-26-217,0-1 0,0 1 0,0-1-1,0 1 1,0-1 0,1 1 0,-1-1-1,0 0 1,1 0 0,-1 0 0,1 0-1,0 0 1,-1 0 0,1 0-1,0 0 1,0 0 0,-1-1 0,1 1-1,0-1 1,0 0 0,0 1 0,0-1-1,0 0 1,-1 0 0,1 0 0,0 0-1,0 0 1,0-1 0,0 1 0,0-1-1,0 1 1,-1-1 0,1 0 0,0 1-1,-1-1 1,1 0 0,0 0 0,2-2-1,5-3 118,0 0-1,0-1 1,-1 0-1,0-1 1,9-10-1,5-9 53,-1 0 0,-2-2 0,-1 0 1,-2-1-1,0-1 0,13-39 0,-41 118-185,2 0-1,3 1 0,1 0 1,2 57-1,4-104 16,0 0 0,0 0 0,0 0 0,0 0 0,0-1 0,0 1 0,1 0 0,-1 0 0,0 0-1,1 0 1,0 0 0,-1 0 0,1 0 0,0-1 0,0 1 0,0 0 0,0-1 0,1 1 0,-1 0 0,0-1 0,1 0 0,-1 1 0,1-1 0,-1 0 0,1 0-1,-1 0 1,1 0 0,0 0 0,0 0 0,0 0 0,-1 0 0,1-1 0,0 1 0,0-1 0,0 1 0,0-1 0,3 0 0,1 0 18,-1-1 0,0 0 1,1 0-1,-1 0 0,0 0 1,0-1-1,0 0 0,0 0 0,0-1 1,0 1-1,-1-1 0,1 0 1,4-4-1,9-8 138,-1-1 1,0-1-1,-1-1 0,-1-1 1,0 0-1,-2 0 0,0-2 1,-1 0-1,-2 0 0,0-1 1,-1 0-1,-1 0 1,-1-1-1,-1 0 0,-1-1 1,2-27-1,-10 26-169,3 25 1,0 0 1,-1-1-1,1 1 0,0 0 1,0-1-1,-1 1 0,1 0 1,0 0-1,-1-1 1,1 1-1,0 0 0,-1 0 1,1 0-1,0-1 0,-1 1 1,1 0-1,0 0 0,-1 0 1,1 0-1,-1 0 0,1 0 1,0 0-1,-1 0 1,1 0-1,-1 0 0,1 0 1,0 0-1,-1 0 0,1 0 1,-1 0-1,1 0 0,-3 2-18,1-1-1,0 1 0,-1-1 0,1 1 1,0 0-1,0-1 0,0 1 0,1 0 1,-1 1-1,0-1 0,1 0 1,-1 0-1,-1 4 0,-16 44-900,11-27-1481,-2-2-3803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7.528"/>
    </inkml:context>
    <inkml:brush xml:id="br0">
      <inkml:brushProperty name="width" value="0.05" units="cm"/>
      <inkml:brushProperty name="height" value="0.05" units="cm"/>
    </inkml:brush>
  </inkml:definitions>
  <inkml:trace contextRef="#ctx0" brushRef="#br0">26 350 5637,'0'0'15439,"-3"11"-15396,1-5-44,-3 8-8,1 0 0,1 1-1,0 0 1,0 0 0,2 0-1,0 0 1,2 29 0,-1-44 9,0 1 0,1 0 0,-1 0 0,1 0 0,-1 0 1,1 0-1,-1 0 0,1-1 0,0 1 0,-1 0 0,1 0 0,0-1 0,0 1 0,0-1 0,-1 1 1,1-1-1,0 1 0,0-1 0,0 1 0,0-1 0,0 0 0,0 1 0,0-1 0,0 0 1,0 0-1,0 0 0,0 0 0,0 0 0,0 0 0,0 0 0,0 0 0,0 0 0,0 0 0,0-1 1,0 1-1,0 0 0,0-1 0,0 1 0,0 0 0,0-1 0,-1 0 0,1 1 0,1-2 0,41-24 81,-9-4-71,-27 23-9,1-1 0,-1 2-1,1-1 1,0 1 0,0 0-1,1 1 1,0 0 0,13-5-1,-21 10-5,0 0 0,0 0 0,-1 0-1,1 0 1,0 0 0,0 0 0,0 1 0,0-1-1,0 0 1,0 1 0,0-1 0,-1 1-1,1-1 1,0 1 0,0-1 0,-1 1 0,1-1-1,0 1 1,-1 0 0,1-1 0,0 1-1,-1 0 1,1 0 0,-1 0 0,1-1 0,-1 1-1,0 0 1,1 0 0,-1 0 0,0 0-1,0 0 1,1 0 0,-1-1 0,0 1-1,0 0 1,0 0 0,0 0 0,0 0 0,0 0-1,-1 1 1,1 55 20,-1-42-2,1-13 11,3 30-1,5-25 56,6-17 211,-6-2-328,-1 0 0,-1 0 0,0 0 1,-1-1-1,0 0 0,-1 0 0,0-1 0,-1 1 1,-1-1-1,0 0 0,0-25 0,0 39-170,-1-1-1,1 1 0,-1-1 1,1 0-1,-1 0 0,0 1 1,1-1-1,-1 0 1,0 0-1,0 0 0,1 0 1,1-3-1,19-30-1475,-1 0-1,-1-1 0,-2-2 1,18-51-1,-24 57 1295,4-15 87,-4 10 1102,-16 71 1294,-17 71-26,9-52-897,2 0 1,-4 101-1,14-150-1136,0 0-1,1 1 0,-1-1 1,1 0-1,0 0 0,1 0 1,3 10-1,-4-13-32,0-1-1,-1 0 0,1 1 1,0-1-1,0 0 0,0 1 1,0-1-1,0 0 0,0 0 1,0 0-1,0 0 0,1 0 1,-1 0-1,0 0 0,1 0 1,-1 0-1,0-1 0,1 1 1,-1-1-1,1 1 0,-1-1 1,1 1-1,0-1 0,-1 0 1,1 0-1,-1 0 1,1 0-1,-1 0 0,1 0 1,2-1-1,-3 1-31,0-1 0,0 0 0,0 1 0,0-1 0,0 0-1,0 0 1,0 0 0,-1 0 0,1 0 0,0 0 0,-1 0 0,1 0 0,-1 0 0,1 0 0,-1 0 0,1 0 0,-1-1-1,0 1 1,0 0 0,1 0 0,-1 0 0,0 0 0,0-1 0,0 1 0,0 0 0,-1 0 0,1-3 0,-6-35-1096,0 23 1142,0 0 0,-1 0-1,-1 1 1,0 0 0,-1 0-1,-1 1 1,0 0 0,-1 1-1,-1 0 1,0 1 0,-22-18-1,20 22 1053,38 11-916,-13-3-198,56-3-563,-63 3 217,0-1-1,0 1 1,0-1-1,0 0 1,0-1-1,0 1 1,0-1-1,0 1 1,0-1-1,-1 0 0,1 0 1,-1-1-1,5-3 1,-4-4-2826,-3-2-1559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7.871"/>
    </inkml:context>
    <inkml:brush xml:id="br0">
      <inkml:brushProperty name="width" value="0.05" units="cm"/>
      <inkml:brushProperty name="height" value="0.05" units="cm"/>
    </inkml:brush>
  </inkml:definitions>
  <inkml:trace contextRef="#ctx0" brushRef="#br0">1 1 4965,'0'0'9192,"73"11"-10313,-36-11-1473,-2 0-3300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8.214"/>
    </inkml:context>
    <inkml:brush xml:id="br0">
      <inkml:brushProperty name="width" value="0.05" units="cm"/>
      <inkml:brushProperty name="height" value="0.05" units="cm"/>
    </inkml:brush>
  </inkml:definitions>
  <inkml:trace contextRef="#ctx0" brushRef="#br0">184 23 6758,'0'0'11537,"-10"-5"-10448,7 3-1121,-1-1 1,1 1-1,-1 1 1,0-1-1,0 1 0,1-1 1,-1 1-1,0 0 1,0 0-1,0 1 1,0-1-1,-1 1 1,1 0-1,0 0 1,0 0-1,0 0 1,0 1-1,0 0 1,0 0-1,0 0 1,0 0-1,1 1 0,-1-1 1,0 1-1,1 0 1,-1 0-1,1 0 1,-1 1-1,1-1 1,0 1-1,-4 4 1,2-2-114,1 0 0,-1 0-1,1 0 1,0 0 0,0 1 0,1 0 0,0-1 0,0 1 0,0 1 0,1-1 0,0 0 0,0 0 0,0 1 0,1 0 0,0-1-1,0 11 1,1-16 84,1 0-1,-1 0 0,1 0 0,0 0 0,0 1 0,-1-1 1,1 0-1,0 0 0,0-1 0,0 1 0,0 0 1,0 0-1,0 0 0,0-1 0,1 1 0,-1-1 0,0 1 1,0-1-1,0 1 0,1-1 0,-1 1 0,0-1 1,1 0-1,-1 0 0,0 0 0,1 0 0,-1 0 0,0 0 1,0 0-1,1 0 0,-1 0 0,2-1 0,49-5-76,-31 2 126,5-1-92,0 0 1,0 2-1,44 0 0,-69 3 144,1 0-1,-1 0 0,0 0 1,0 0-1,0 0 1,0 0-1,0 0 0,0 1 1,1-1-1,-1 0 0,0 1 1,0-1-1,0 0 1,0 1-1,0 0 0,0-1 1,0 1-1,0-1 0,0 1 1,-1 0-1,1 0 1,0 0-1,0-1 0,-1 1 1,1 0-1,0 0 0,-1 0 1,1 0-1,-1 0 0,1 0 1,-1 0-1,1 0 1,-1 0-1,0 1 0,0-1 1,0 0-1,1 0 0,-1 0 1,0 0-1,0 0 1,0 1-1,-1-1 0,1 0 1,0 0-1,-1 2 0,0 0 232,0 1-1,-1 0 1,1 0-1,-1-1 1,0 0-1,0 1 1,0-1-1,-1 0 1,1 0-1,-1 0 1,0 0-1,-3 3 1,-7 3 200,-1 0 0,1-1 1,-2-1-1,1 0 0,-1-1 0,-24 7 1,30-11-631,-1 0 0,1 0 0,-1-1 1,0 0-1,1-1 0,-1 0 0,-11-2 1,20 2-34,0 0 1,1 0 0,-1 0 0,0-1-1,0 1 1,1 0 0,-1-1 0,0 1 0,1-1-1,-1 1 1,1-1 0,-1 1 0,0-1-1,1 1 1,-1-1 0,1 1 0,0-1 0,-1 0-1,1 1 1,-1-1 0,1 0 0,0 0-1,0 1 1,-1-1 0,1 0 0,0 0 0,0 1-1,0-1 1,0 0 0,0-1 0,4-24-6186,13 1-1466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8.543"/>
    </inkml:context>
    <inkml:brush xml:id="br0">
      <inkml:brushProperty name="width" value="0.05" units="cm"/>
      <inkml:brushProperty name="height" value="0.05" units="cm"/>
    </inkml:brush>
  </inkml:definitions>
  <inkml:trace contextRef="#ctx0" brushRef="#br0">106 305 9929,'0'0'5622,"-9"5"-3919,1-1-1609,0 1 0,0 0 0,1 1 0,0 0 0,0 0 0,1 0 0,0 1-1,-8 9 1,11-12-94,1 0 0,-1 0 0,0 0 0,1 0 0,0 1 0,0-1 0,0 1 0,1-1-1,0 1 1,-1 0 0,1-1 0,1 1 0,-1 0 0,1 0 0,0 0 0,0 0 0,0 0-1,1-1 1,0 1 0,1 6 0,-1-9-10,1 0 1,-1-1-1,0 1 0,0-1 0,1 1 1,-1-1-1,1 1 0,0-1 1,-1 0-1,1 0 0,0 0 0,0 0 1,-1 0-1,1 0 0,0 0 1,0 0-1,0-1 0,0 1 0,0-1 1,0 0-1,0 1 0,0-1 0,0 0 1,0 0-1,0 0 0,0-1 1,1 1-1,-1 0 0,2-2 0,5 1-9,0 0 0,0-2 0,-1 1 0,1-1 0,13-6 0,-6-1 170,0-1-1,0-1 0,-1 0 0,0-1 0,-2-1 0,1 0 1,-2-1-1,0 0 0,0-1 0,-2-1 0,0 1 0,-1-2 1,0 1-1,-1-1 0,-2 0 0,0-1 0,0 0 0,-2 0 1,0 0-1,-2 0 0,0-1 0,-1-29 0,-1 46-137,0 0 0,0 0 0,0 0 0,-1 0 0,0-1 0,1 1 0,-1 0 0,0 0 0,-1 0 0,1 0 0,0 1 0,-1-1 0,0 0 0,1 1 0,-1-1 0,0 1 0,0-1 0,-1 1 0,1 0 0,0 0 0,-1 0 0,1 0 0,-1 0 0,0 0 0,0 1 0,1 0 0,-1-1 0,0 1-1,0 0 1,0 0 0,-4 0 0,2 1-14,0-1 0,0 1 0,0 0 0,0 1-1,1-1 1,-1 1 0,0 0 0,0 0 0,0 1-1,1 0 1,-1-1 0,1 1 0,-1 1 0,1-1-1,0 1 1,0-1 0,0 1 0,0 0-1,1 1 1,-4 3 0,-5 6 9,2 0-1,0 0 1,-12 20 0,19-27-8,0-1 1,1 0-1,-1 1 1,1-1-1,0 1 1,1 0-1,-1 0 1,1 0-1,0 0 1,0 0-1,1 0 1,0 11-1,1-16-3,-1 0 0,1 0-1,-1 0 1,1 0-1,0-1 1,-1 1 0,1 0-1,0 0 1,0 0-1,-1-1 1,1 1-1,0 0 1,0-1 0,0 1-1,0-1 1,0 1-1,0-1 1,0 1 0,0-1-1,0 0 1,0 0-1,0 1 1,0-1 0,0 0-1,0 0 1,0 0-1,0 0 1,2 0 0,36-2 37,-34 1-28,85-17-389,-73 13 2,1 1 0,0 0 1,0 2-1,0 0 0,0 1 0,19 1 0,-34 0 392,0 1-1,0 0 0,0-1 0,0 1 0,0 0 0,-1 1 0,1-1 0,0 0 0,-1 1 0,1 0 0,-1-1 1,1 1-1,-1 0 0,0 0 0,0 1 0,0-1 0,0 0 0,0 1 0,-1-1 0,1 1 0,0-1 0,-1 1 1,0 0-1,0 0 0,0-1 0,0 1 0,0 0 0,-1 0 0,1 0 0,-1 0 0,0 0 0,0 0 0,0 0 1,0 3-1,0 7 278,-1 0 0,-1 0 0,0 0 0,0 0 0,-1-1 1,-8 20-1,1-8-269,-3 8 200,7-12-8454,10-35-1305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09.091"/>
    </inkml:context>
    <inkml:brush xml:id="br0">
      <inkml:brushProperty name="width" value="0.05" units="cm"/>
      <inkml:brushProperty name="height" value="0.05" units="cm"/>
    </inkml:brush>
  </inkml:definitions>
  <inkml:trace contextRef="#ctx0" brushRef="#br0">107 52 6342,'0'0'10490,"-10"9"-9113,-2 6-1109,0-1-1,1 1 1,-16 29-1,21-34-229,1 0 0,1 0-1,0 1 1,0-1 0,1 1-1,0 0 1,1 0 0,0 0-1,0 12 1,2-22-40,0-1 1,0 1-1,0 0 0,0-1 1,1 1-1,-1 0 0,0-1 0,0 1 1,0-1-1,1 1 0,-1 0 1,0-1-1,0 1 0,1-1 1,-1 1-1,1-1 0,-1 1 1,1-1-1,-1 1 0,0-1 1,1 1-1,-1-1 0,1 0 1,0 1-1,-1-1 0,1 0 1,-1 0-1,1 1 0,0-1 1,-1 0-1,1 0 0,-1 0 1,1 0-1,0 1 0,-1-1 0,1 0 1,0 0-1,-1 0 0,1 0 1,0-1-1,-1 1 0,1 0 1,0 0-1,-1 0 0,1 0 1,-1-1-1,1 1 0,0 0 1,-1-1-1,1 1 0,-1 0 1,1-1-1,-1 1 0,1-1 1,35-23 274,-16 3-58,-1-1 0,0-1 0,-2 0-1,-1-1 1,0-1 0,-2-1-1,-1 0 1,12-38 0,-34 90-198,1 0-1,1 1 1,2 0 0,0 0-1,2 0 1,1 1 0,1 30-1,1-57-25,1 1-1,-1-1 0,0 1 1,1-1-1,0 1 0,-1-1 1,1 1-1,0-1 0,-1 0 1,1 1-1,0-1 1,0 0-1,0 0 0,0 1 1,1-1-1,-1 0 0,0 0 1,0 0-1,1-1 0,-1 1 1,0 0-1,1 0 0,-1-1 1,1 1-1,-1-1 0,1 1 1,-1-1-1,1 1 0,-1-1 1,1 0-1,-1 0 0,1 0 1,-1 0-1,1 0 0,0 0 1,-1 0-1,1-1 0,-1 1 1,1-1-1,-1 1 1,1-1-1,1 0 0,3-1-432,1 0-1,-1-1 0,0 1 1,1-2-1,-1 1 0,-1 0 1,1-1-1,8-7 1,16-22-5884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0.263"/>
    </inkml:context>
    <inkml:brush xml:id="br0">
      <inkml:brushProperty name="width" value="0.05" units="cm"/>
      <inkml:brushProperty name="height" value="0.05" units="cm"/>
    </inkml:brush>
  </inkml:definitions>
  <inkml:trace contextRef="#ctx0" brushRef="#br0">64 204 673,'16'-26'1390,"-6"11"-301,-1-1 1,0 0-1,-1 0 0,0-1 1,-2 0-1,0 0 0,0-1 1,2-20-1,-8 38-1038,0 0 0,0 0 0,-1 1 0,1-1 0,0 0 0,-1 0 0,1 1 0,0-1-1,0 0 1,-1 0 0,1 0 0,0 0 0,-1 0 0,1 0 0,0 1 0,-1-1 0,1 0 0,0 0 0,0 0 0,-1 0 0,1 0-1,0 0 1,-1 0 0,1 0 0,0 0 0,-1-1 0,1 1 0,0 0 0,-1 0 0,1 0 0,0 0 0,-1 0 0,1 0-1,0-1 1,0 1 0,-1 0 0,1 0 0,0 0 0,0-1 0,-1 1 0,1 0 0,0 0 0,0-1 0,0 1 0,-1 0-1,1-1 1,0 1 0,0 0 0,0-1 0,0 1 0,0 0 0,0 0 0,0-1 0,0 1 0,0 0 0,0-1 0,0 1-1,0 0 1,0-1 0,0 1 0,0 0 0,0-1 0,-19 23 275,3 8 316,1 1 0,1 1 0,1 0 0,2 0 0,1 1 0,2 1 0,-5 44 0,3 19-7,2 127 0,10-198-1007,-1-18 238,0-17 85,15-342-474,-9 326 487,-7 24 35,0 1 0,0 0 1,0 0-1,0 0 0,0 0 1,0-1-1,1 1 0,-1 0 1,0 0-1,0 0 0,0 0 1,0 0-1,1 0 1,-1 0-1,0-1 0,0 1 1,0 0-1,0 0 0,1 0 1,-1 0-1,0 0 0,0 0 1,0 0-1,1 0 0,-1 0 1,0 0-1,0 0 1,0 0-1,1 0 0,-1 0 1,0 0-1,0 0 0,0 0 1,1 1-1,-1-1 0,0 0 1,0 0-1,0 0 0,0 0 1,0 0-1,1 0 0,-1 0 1,0 1-1,0-1 1,0 0-1,0 0 0,0 0 1,0 0-1,1 1 0,-1-1 1,0 0-1,18 41-282,-6-12-378,-12-28 556,1 1 0,0-1 1,0 1-1,1-1 0,-1 0 1,0 0-1,0 1 0,0-1 1,1 0-1,-1 0 0,1 0 1,-1-1-1,1 1 0,-1 0 1,1 0-1,-1-1 0,1 1 1,0-1-1,-1 0 1,1 1-1,0-1 0,-1 0 1,1 0-1,0 0 0,0 0 1,-1 0-1,1 0 0,0-1 1,-1 1-1,1-1 0,0 1 1,-1-1-1,1 1 0,-1-1 1,1 0-1,-1 0 0,1 0 1,-1 0-1,1 0 0,1-2 1,3-2-352,1-1 1,-1-1-1,0 0 1,0 1-1,-1-2 1,6-9 0,6-14-3149,1-2-1761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0.609"/>
    </inkml:context>
    <inkml:brush xml:id="br0">
      <inkml:brushProperty name="width" value="0.05" units="cm"/>
      <inkml:brushProperty name="height" value="0.05" units="cm"/>
    </inkml:brush>
  </inkml:definitions>
  <inkml:trace contextRef="#ctx0" brushRef="#br0">133 1 5061,'0'0'11856,"-7"13"-11194,-14 34-386,2 1 0,2 0 1,2 1-1,3 1 0,1 0 0,-3 53 0,13-43 364,13-72-383,-7-4-267,0 1 0,0-1 1,-1 1-1,-1-1 0,-1 0 0,0-1 1,-1 1-1,-1 0 0,-1 0 1,-4-30-1,-9 7-52,13 37 52,1 1 1,-1-1-1,0 1 1,0-1-1,0 1 1,0-1-1,0 1 0,0 0 1,0 0-1,0 0 1,-1-1-1,1 1 1,-1 0-1,1 0 1,0 1-1,-1-1 0,1 0 1,-1 0-1,0 1 1,1-1-1,-4 0 1,4 3 2,1 0 1,-1 0-1,0 0 1,1 0-1,-1 0 0,1 0 1,0-1-1,0 1 1,0 0-1,0 0 1,0 0-1,0 0 1,0 0-1,0 0 1,1 0-1,-1 0 1,2 2-1,-1-2-98,-1-1 0,1 0 0,0 0 0,0 0 0,0 0-1,0 0 1,1 0 0,-1 0 0,0-1 0,0 1 0,0 0 0,1 0-1,-1-1 1,0 1 0,1-1 0,1 1 0,29 2-5229,-2-3-58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0.957"/>
    </inkml:context>
    <inkml:brush xml:id="br0">
      <inkml:brushProperty name="width" value="0.05" units="cm"/>
      <inkml:brushProperty name="height" value="0.05" units="cm"/>
    </inkml:brush>
  </inkml:definitions>
  <inkml:trace contextRef="#ctx0" brushRef="#br0">118 0 5477,'0'0'14174,"-9"6"-13091,5-4-1022,-30 22 657,32-23-711,1 0-1,-1 1 1,1-1-1,0 1 1,0-1-1,-1 1 0,1-1 1,0 1-1,1 0 1,-1-1-1,0 1 1,0 0-1,1 0 1,-1 0-1,1-1 1,-1 1-1,1 0 1,0 0-1,0 0 1,0 0-1,0 0 1,0 0-1,1 2 1,0-3-49,-1 0 1,1 0-1,0 0 1,0 0-1,0 0 1,0 0-1,0-1 1,0 1-1,0 0 1,0-1-1,0 1 1,0 0-1,0-1 1,1 0-1,-1 1 1,0-1-1,0 0 1,0 1-1,1-1 1,1 0-1,37 4-290,-19-2 190,-17-1 140,0 0 1,-1 0-1,1 0 0,-1 1 1,1-1-1,-1 1 0,0 0 0,1 0 1,-1 0-1,0 0 0,0 0 0,-1 1 1,1 0-1,0-1 0,-1 1 0,0 0 1,1 0-1,1 5 0,-3-6 38,0 1 0,0-1 0,0 1 0,-1-1-1,1 1 1,-1-1 0,0 1 0,0-1 0,0 1 0,0 0 0,0-1 0,0 1 0,-1-1-1,1 1 1,-1-1 0,0 1 0,0-1 0,0 1 0,0-1 0,0 0 0,0 0 0,-1 1-1,1-1 1,-1 0 0,1 0 0,-1 0 0,-4 3 0,0 2-22,-1 0 0,0-1 0,0 0 0,0 0 0,-1 0 1,0-1-1,0 0 0,0-1 0,-1 1 0,1-2 0,-1 1 0,0-1 1,0-1-1,0 1 0,-1-2 0,-15 2 0,24-3-269,0 0 1,0 0-1,0 0 0,0 0 0,0 0 1,0 0-1,0-1 0,1 1 1,-1 0-1,0-1 0,0 1 0,0 0 1,0-1-1,0 1 0,1-1 1,-1 1-1,0-1 0,0 0 0,1 1 1,-1-1-1,0 0 0,1 0 1,-1 1-1,1-1 0,-1 0 0,1 0 1,-1 0-1,1 0 0,0 1 1,-1-1-1,1 0 0,0 0 0,0 0 1,-1-2-1,-3-19-8746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1.425"/>
    </inkml:context>
    <inkml:brush xml:id="br0">
      <inkml:brushProperty name="width" value="0.05" units="cm"/>
      <inkml:brushProperty name="height" value="0.05" units="cm"/>
    </inkml:brush>
  </inkml:definitions>
  <inkml:trace contextRef="#ctx0" brushRef="#br0">5 1 8968,'0'0'9535,"2"13"-8702,3 64-206,-4 0 1,-8 83-1,3-75 0,4-83-624,-1 6 146,1-1 1,0 0-1,0 1 0,1-1 1,2 9-1,-3-15-125,0-1 0,0 1-1,0-1 1,0 1 0,0-1 0,1 1 0,-1-1-1,0 1 1,0-1 0,1 1 0,-1-1 0,0 0-1,1 1 1,-1-1 0,1 1 0,-1-1 0,0 0-1,1 1 1,-1-1 0,1 0 0,-1 0 0,1 1-1,-1-1 1,1 0 0,-1 0 0,1 0-1,-1 0 1,1 0 0,-1 0 0,1 1 0,1-2 24,0 0 0,0 1 0,0-1 0,0 0 1,-1 0-1,1 0 0,0 0 0,-1 0 0,1 0 0,-1-1 1,1 1-1,-1 0 0,2-3 0,49-55 371,-3-3 0,-3-2 0,37-69 0,-78 124-531,-2 5-41,0 0 0,0 0 0,-1 0 0,1-1 0,-1 0 0,-1 1 0,1-1 0,-1 0 0,1 0 0,-1 0 0,0-7 0,-2 12-694,-1 0-1,1 0 1,-1 0-1,1 1 1,0-1 0,-1 0-1,1 0 1,-1 1 0,1-1-1,0 1 1,-1-1-1,1 1 1,0 0 0,-3 1-1,-11 13-7795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5:38.173"/>
    </inkml:context>
    <inkml:brush xml:id="br0">
      <inkml:brushProperty name="width" value="0.05" units="cm"/>
      <inkml:brushProperty name="height" value="0.05" units="cm"/>
    </inkml:brush>
  </inkml:definitions>
  <inkml:trace contextRef="#ctx0" brushRef="#br0">1 0 8296,'241'56'3637,"-142"-43"-3309,169 1-1,-159-14-540,422 11 415,-462-8-178,1-2-1,-1-4 1,1-2-1,81-18 1,-41 5-1180,-37 9-2760,-46 7 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2.242"/>
    </inkml:context>
    <inkml:brush xml:id="br0">
      <inkml:brushProperty name="width" value="0.05" units="cm"/>
      <inkml:brushProperty name="height" value="0.05" units="cm"/>
    </inkml:brush>
  </inkml:definitions>
  <inkml:trace contextRef="#ctx0" brushRef="#br0">1 212 9769,'0'0'5520,"8"0"-2824,3-2-2221,-1 0 1,0-1-1,1 0 1,-1-1-1,-1 0 1,1-1-1,9-5 1,36-16 418,-46 22-869,0 1-1,1 0 1,-1 1 0,1 0-1,-1 0 1,15 1 0,-22 0-28,0 1 0,0 0 1,0 1-1,0-1 0,0 0 1,0 0-1,0 1 0,0 0 0,-1-1 1,1 1-1,0 0 0,0-1 0,-1 1 1,1 0-1,0 1 0,-1-1 0,1 0 1,-1 0-1,1 1 0,-1-1 1,0 0-1,1 1 0,-1-1 0,0 1 1,0 0-1,0-1 0,0 1 0,-1 0 1,1 0-1,0 0 0,-1 0 1,1-1-1,-1 1 0,0 0 0,1 0 1,-1 0-1,0 3 0,0-2 11,0 37 53,0-39-53,0 0 1,0 0-1,0 0 0,0 0 0,0 0 0,0 0 0,-1 1 0,1-1 0,0 0 0,0 0 1,-1 0-1,1 0 0,-1 0 0,1 0 0,-1 0 0,1 0 0,-1 0 0,0 0 0,1-1 1,-1 1-1,0 0 0,0 0 0,1-1 0,-1 1 0,0 0 0,0-1 0,0 1 0,-2 0 0,1-47 468,2 14-394,-2-1 1,-1 1 0,-8-37 0,10 73-109,0-2 12,0 1-1,1-1 1,-1 0 0,0 0 0,1 1 0,-1-1-1,1 0 1,0 1 0,0-1 0,0 0 0,0 1-1,0-1 1,0 1 0,1-1 0,-1 0 0,1 1-1,-1-1 1,1 0 0,0 0 0,0 0 0,0 1-1,2 1 1,1-2 9,0 1-1,0-1 1,0 0-1,0 0 1,0-1-1,1 1 1,-1-1-1,1 0 1,-1 0-1,1 0 1,0-1-1,-1 1 1,1-1-1,0-1 1,-1 1-1,6-1 1,3-1-11,0 0 1,0-1-1,0 0 1,18-8-1,-29 10 16,64-30-59,-62 29 52,1 0-1,-1-1 1,0 0 0,0 0-1,0 0 1,-1 0 0,1-1-1,-1 1 1,0-1 0,1 0-1,-2 0 1,4-5 0,-6 9-2,0 0 1,1-1-1,-1 1 1,0-1-1,0 1 1,1 0-1,-1-1 1,0 1-1,0-1 1,0 1-1,0 0 1,0-1-1,0 1 1,0-1 0,0 1-1,0-1 1,0 1-1,0-1 1,0 1-1,0 0 1,0-1-1,0 1 1,0-1-1,0 1 1,0-1-1,-1 1 1,1 0-1,0-1 1,0 1-1,0-1 1,-1 1-1,1 0 1,0-1 0,-1 1-1,1 0 1,0-1-1,-1 1 1,1 0-1,0 0 1,-1-1-1,0 1 1,-22 3-86,-23 18 165,38-13-34,1-1 0,0 1 0,0 0 0,1 0 0,0 1 0,1 0 0,0 0 0,0 0 0,1 1 0,0 0 0,0-1 0,1 1 1,1 1-1,0-1 0,0 0 0,1 1 0,0 13 0,1-23-36,0 0 0,0 0 0,0 0 0,0 1 1,0-1-1,1 0 0,-1 0 0,0 0 0,1 0 0,-1 0 1,1 0-1,0 0 0,-1 0 0,1 0 0,0 0 0,-1 0 1,1 0-1,0 0 0,0 0 0,0-1 0,0 1 0,0 0 0,0-1 1,0 1-1,0-1 0,2 2 0,0-1 3,1 0-1,0-1 1,-1 1-1,1-1 1,0 0-1,0 1 1,-1-2 0,8 0-1,0 0 14,0-2 0,-1 1 0,1-2 0,-1 1 0,14-8 0,1-3-13,-1-2 0,38-32-1,-51 39-67,-1-1 0,0 0 0,0-1 0,-1 0 0,-1 0 0,0-1 0,10-20 0,-25 48-243,-1-1 438,1 1 1,0 0-1,1 1 1,1 0-1,1 0 1,-4 25-1,8-42-126,0 1-1,0-1 0,0 1 1,0-1-1,0 1 0,0-1 1,0 1-1,0-1 0,0 1 1,0-1-1,0 1 0,0-1 1,1 1-1,-1-1 0,0 1 1,0-1-1,1 1 0,-1-1 1,0 0-1,0 1 0,1-1 1,-1 1-1,0-1 0,1 0 1,-1 1-1,1-1 0,-1 0 1,0 0-1,1 1 0,-1-1 1,1 0-1,-1 0 0,1 0 1,-1 1-1,1-1 0,-1 0 1,1 0-1,-1 0 0,1 0 1,-1 0-1,1 0 0,-1 0 1,1 0-1,-1 0 0,1 0 1,-1 0-1,1-1 0,-1 1 1,1 0-1,-1 0 0,1 0 1,-1-1-1,0 1 0,1 0 1,-1 0-1,1-1 0,0 0 1,26-18 112,-7-1-16,29-38 0,15-15-276,-59 73-84,-5 11 107,-6 15 93,-16 32 288,16-45-214,1 0-1,0 1 1,1-1-1,0 1 1,1 0-1,-2 27 1,5-41-62,0 1 1,0-1 0,0 0-1,0 1 1,0-1-1,0 0 1,0 0 0,0 1-1,0-1 1,0 0 0,0 1-1,0-1 1,0 0 0,0 0-1,0 1 1,1-1-1,-1 0 1,0 0 0,0 1-1,0-1 1,0 0 0,1 0-1,-1 1 1,0-1-1,0 0 1,1 0 0,-1 0-1,0 0 1,0 1 0,1-1-1,-1 0 1,0 0-1,0 0 1,1 0 0,-1 0-1,0 0 1,1 0 0,-1 0-1,0 0 1,1 0-1,-1 0 1,0 0 0,0 0-1,1 0 1,-1 0 0,0 0-1,1 0 1,-1 0 0,0 0-1,0 0 1,1 0-1,-1-1 1,0 1 0,0 0-1,1 0 1,-1-1 0,16-10-2714,-11 4 1453,0 1 0,-1-1 0,1 0 0,-2-1 0,1 1-1,2-8 1,4-21-5809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2.576"/>
    </inkml:context>
    <inkml:brush xml:id="br0">
      <inkml:brushProperty name="width" value="0.05" units="cm"/>
      <inkml:brushProperty name="height" value="0.05" units="cm"/>
    </inkml:brush>
  </inkml:definitions>
  <inkml:trace contextRef="#ctx0" brushRef="#br0">0 0 12460,'0'0'6182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2.981"/>
    </inkml:context>
    <inkml:brush xml:id="br0">
      <inkml:brushProperty name="width" value="0.05" units="cm"/>
      <inkml:brushProperty name="height" value="0.05" units="cm"/>
    </inkml:brush>
  </inkml:definitions>
  <inkml:trace contextRef="#ctx0" brushRef="#br0">182 21 4484,'0'0'19304,"-5"-5"-19176,4 4-126,0-1 0,0 1 0,-1 0-1,1 0 1,0 0 0,-1 0 0,1 0 0,-1 0 0,1 0 0,-1 0-1,1 0 1,-1 1 0,1-1 0,-1 1 0,0-1 0,1 1 0,-1-1-1,0 1 1,1 0 0,-1 0 0,-2 0 0,-1 1-2,0 1 0,1-1 1,-1 1-1,0 0 0,1 0 0,-1 1 0,1-1 0,-5 5 1,-49 38 24,54-42-30,1 1-1,-1 0 1,1 0 0,-1 1 0,1-1 0,1 1-1,-1-1 1,1 1 0,-1 0 0,1 0 0,-2 8-1,4-13-1,0 1-1,0-1 0,0 1 1,0-1-1,0 1 0,0-1 0,0 1 1,0 0-1,0-1 0,0 0 1,0 1-1,0-1 0,0 1 1,1-1-1,-1 1 0,0-1 0,0 1 1,1-1-1,-1 1 0,0-1 1,0 0-1,1 1 0,-1-1 1,1 1-1,-1-1 0,0 0 0,1 0 1,-1 1-1,1-1 0,-1 0 1,0 0-1,1 1 0,-1-1 1,1 0-1,-1 0 0,1 0 0,27 2-152,26-13-62,-37 5 128,-1 2-1,0 0 1,1 0-1,0 2 1,0 0-1,0 1 1,0 1-1,0 0 1,18 4-1,-33-4 69,0 0 0,0 1 0,0-1 1,-1 1-1,1-1 0,0 1 0,0 0 0,-1 0 0,1 0 0,0 0 0,-1 0 1,1 0-1,-1 1 0,1-1 0,-1 0 0,0 1 0,1-1 0,-1 1 0,0-1 1,0 1-1,0 0 0,0-1 0,0 1 0,-1 0 0,1 0 0,0-1 0,-1 1 0,0 0 1,1 0-1,-1 0 0,0 0 0,0 0 0,0 0 0,0 2 0,-1 0 99,0 1 0,0-1 1,0 1-1,0-1 0,-1 0 0,0 0 0,0 0 0,0 0 0,0 0 0,-1 0 0,0-1 0,1 1 0,-6 4 1,-2 1 212,1 0 1,-1 0 0,-1-1 0,0-1 0,0 0 0,0 0 0,-1-1 0,0-1 0,0 0 0,0 0 0,-1-2 0,1 1 0,-1-1 0,0-1 0,-25 1 0,36-3-364,0 0 0,0-1 0,0 1 1,0-1-1,0 1 0,0-1 0,0 0 0,1 0 1,-1 0-1,0 0 0,0 0 0,1 0 1,-1 0-1,1-1 0,-1 1 0,1 0 1,-1-1-1,1 1 0,0-1 0,0 0 0,0 1 1,0-1-1,0 0 0,0 0 0,0 0 1,1 0-1,-1 1 0,0-5 0,0 4-434,1-1 0,0 1 0,0 0 0,0-1 0,0 1 0,0 0 0,1-1 0,-1 1 0,0 0 0,1 0 0,0 0 0,0-1 0,0 1 0,0 0 0,0 0 0,0 0 0,2-2 0,10-11-6146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4.027"/>
    </inkml:context>
    <inkml:brush xml:id="br0">
      <inkml:brushProperty name="width" value="0.05" units="cm"/>
      <inkml:brushProperty name="height" value="0.05" units="cm"/>
    </inkml:brush>
  </inkml:definitions>
  <inkml:trace contextRef="#ctx0" brushRef="#br0">0 62 3555,'0'0'14254,"52"10"-12813,-7-8-576,1-2-385,9 0-223,2-7-161,2-6-256,-4 3-929,-11-2-1250,-6 2-479,-10 0-65,-15-1-1377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4.357"/>
    </inkml:context>
    <inkml:brush xml:id="br0">
      <inkml:brushProperty name="width" value="0.05" units="cm"/>
      <inkml:brushProperty name="height" value="0.05" units="cm"/>
    </inkml:brush>
  </inkml:definitions>
  <inkml:trace contextRef="#ctx0" brushRef="#br0">29 1 6919,'0'0'8119,"10"3"-6928,-9-2-1155,16 4 337,0 2 0,0 0 0,17 11 0,-29-16-354,-1 1 1,0 0-1,0-1 1,0 2 0,0-1-1,0 0 1,0 1 0,-1 0-1,0 0 1,0 0-1,0 0 1,0 0 0,0 1-1,-1-1 1,0 1-1,0 0 1,0 0 0,1 8-1,-2-3 1,-1 0-1,-1-1 1,0 1-1,0-1 1,0 0-1,-2 1 1,1-1-1,-1 0 1,0 0-1,-1 0 1,0 0-1,0-1 1,-1 0-1,-6 9 1,-10 11-424,-1-1 0,-37 36 1,34-41-1977,8-12-2821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4.761"/>
    </inkml:context>
    <inkml:brush xml:id="br0">
      <inkml:brushProperty name="width" value="0.05" units="cm"/>
      <inkml:brushProperty name="height" value="0.05" units="cm"/>
    </inkml:brush>
  </inkml:definitions>
  <inkml:trace contextRef="#ctx0" brushRef="#br0">28 1 8936,'0'0'8585,"4"53"-6664,-10-20-1408,-3 7-321,2 2-96,1 0-64,2-2-192,4-3-673,0-6-928,0-11-962,0-6-736,0-7-1858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5.209"/>
    </inkml:context>
    <inkml:brush xml:id="br0">
      <inkml:brushProperty name="width" value="0.05" units="cm"/>
      <inkml:brushProperty name="height" value="0.05" units="cm"/>
    </inkml:brush>
  </inkml:definitions>
  <inkml:trace contextRef="#ctx0" brushRef="#br0">0 143 9833,'0'-8'1436,"0"3"-1155,1 0 1,-1 0-1,1 1 0,-1-1 0,1 1 0,0-1 0,1 1 0,-1-1 0,1 1 0,0 0 0,0-1 0,1 1 0,-1 0 1,1 0-1,0 1 0,0-1 0,0 1 0,0-1 0,0 1 0,1 0 0,0 0 0,-1 0 0,1 1 0,0-1 0,9-2 1,1-1-55,1 0 1,0 2 0,1 0 0,-1 0 0,1 1-1,18 0 1,-26 2-231,-1 0 1,1 1-1,0 0 0,0 1 0,-1 0 1,1 0-1,0 0 0,-1 1 0,1 0 1,-1 0-1,1 1 0,-1 0 1,0 1-1,8 4 0,-12-6 0,-1 1 0,1-1-1,-1 0 1,0 1 0,0-1 0,1 1 0,-2 0-1,1 0 1,0 0 0,-1 0 0,1 0 0,-1 0-1,0 0 1,0 0 0,0 1 0,0-1 0,-1 0 0,1 1-1,-1-1 1,0 0 0,0 1 0,0-1 0,-1 1-1,1-1 1,-1 0 0,1 1 0,-1-1 0,-2 4-1,-3 8 52,-1-1 1,-1 1-1,-1-1 0,-18 23 0,-8 15-25,35-51-61,0-1 0,0 0 0,-1 1 0,1-1-1,0 1 1,0-1 0,-1 1 0,1 0 0,0-1 0,0 1 0,0-1 0,0 1 0,0-1 0,0 1 0,0-1 0,0 1 0,0-1-1,0 1 1,0-1 0,1 1 0,-1-1 0,0 1 0,0-1 0,0 1 0,1-1 0,-1 1 0,0-1 0,0 1 0,1-1-1,0 1 1,18 7-1222,43-7-954,-32-1 1418,-27 0 822,0 0 0,0 0-1,1 0 1,-1 1 0,0 0-1,0 0 1,1 0-1,-1 0 1,0 0 0,0 0-1,0 1 1,0-1 0,-1 1-1,1 0 1,0 0 0,-1 0-1,1 1 1,-1-1-1,0 0 1,0 1 0,0-1-1,0 1 1,0 0 0,0 0-1,-1 0 1,1 0 0,-1 0-1,0 0 1,0 0-1,0 0 1,0 0 0,-1 1-1,1-1 1,-1 5 0,0-2 232,-1 0 0,0 0 0,0 0 0,0 0 1,-1 0-1,0-1 0,0 1 0,0-1 0,-1 1 1,0-1-1,0 0 0,0 1 0,-1-2 0,1 1 0,-1 0 1,0-1-1,-1 0 0,-5 5 0,1-3-24,0-1 0,0 0-1,-1 0 1,0-1 0,0-1-1,0 1 1,0-2 0,0 1-1,-1-1 1,1-1 0,-1 0-1,1-1 1,-19 0 0,22-1-336,0 0 0,0 0 1,0 0-1,0-1 1,1 0-1,-1-1 1,0 1-1,1-1 0,-10-6 1,12 6-293,1 1 1,-1-1-1,1 0 0,0 0 1,0 0-1,0-1 0,0 1 1,1-1-1,-1 1 0,1-1 1,0 0-1,0 0 1,1 0-1,-1 0 0,1 0 1,-2-6-1,2-7-4293,1 3-1943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5.787"/>
    </inkml:context>
    <inkml:brush xml:id="br0">
      <inkml:brushProperty name="width" value="0.05" units="cm"/>
      <inkml:brushProperty name="height" value="0.05" units="cm"/>
    </inkml:brush>
  </inkml:definitions>
  <inkml:trace contextRef="#ctx0" brushRef="#br0">1 116 7911,'0'0'1404,"9"4"-405,1 1-849,0-1 1,0-1 0,1 0 0,-1-1-1,1 0 1,-1 0 0,1-1 0,0-1-1,-1 1 1,1-2 0,0 0 0,0 0-1,-1-1 1,1 0 0,-1 0-1,16-7 1,-12 2 261,-1-1-1,0 0 1,12-11 0,-21 16-195,0 0-1,0 0 1,-1-1 0,0 1 0,1-1 0,-2 0-1,1 0 1,0 0 0,-1 0 0,1-1 0,-1 1-1,-1-1 1,3-7 0,-4 11-220,0 0 0,0 0 1,0 0-1,0 0 0,0 0 0,-1 0 0,1 0 1,0 1-1,-1-1 0,1 0 0,-1 0 1,1 0-1,-1 1 0,1-1 0,-1 0 0,1 1 1,-1-1-1,0 0 0,1 1 0,-1-1 0,0 1 1,0-1-1,1 1 0,-1-1 0,0 1 1,0 0-1,0-1 0,0 1 0,1 0 0,-1 0 1,0-1-1,0 1 0,0 0 0,0 0 0,0 0 1,0 0-1,0 0 0,-1 1 0,-43 0-263,41 0 289,-5 0-32,-1 1 1,1 0-1,0 1 1,0 0 0,0 0-1,0 1 1,0 1-1,1-1 1,0 1 0,0 0-1,0 1 1,0 0 0,1 0-1,-12 13 1,14-12 32,-1-1 0,1 1 0,1 0 0,-1 0 1,1 0-1,0 1 0,1 0 0,0-1 0,0 1 1,1 0-1,0 1 0,0-1 0,1 0 0,0 1 1,0-1-1,1 0 0,0 9 0,1-14-8,-1-1-1,1 1 1,-1 0-1,1-1 1,0 1-1,0-1 1,0 0-1,0 1 1,0-1-1,0 0 1,1 0-1,-1 0 1,1 1-1,-1-2 1,1 1-1,0 0 1,0 0-1,0 0 1,4 1-1,-2 0-73,1-1 0,0 0 0,-1 0 0,1 0 0,0-1 0,0 0 0,0 0 0,1 0 0,6 0 0,1-1-642,0-1 0,0 0 1,-1 0-1,1-1 1,-1-1-1,1 0 1,15-7-1,15-11-3965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6.539"/>
    </inkml:context>
    <inkml:brush xml:id="br0">
      <inkml:brushProperty name="width" value="0.05" units="cm"/>
      <inkml:brushProperty name="height" value="0.05" units="cm"/>
    </inkml:brush>
  </inkml:definitions>
  <inkml:trace contextRef="#ctx0" brushRef="#br0">99 210 8456,'0'0'838,"-8"5"203,1 0-991,0 0 1,0 1-1,1-1 0,0 1 1,0 1-1,0-1 0,1 1 0,0 0 1,0 0-1,0 0 0,1 1 1,1 0-1,-1 0 0,1 0 1,0 0-1,1 0 0,0 0 0,-1 13 1,2-19 8,1-1 1,0 1-1,0 0 1,0-1 0,0 1-1,0-1 1,0 1-1,1-1 1,-1 1 0,1-1-1,-1 1 1,1-1 0,-1 1-1,1-1 1,0 1-1,-1-1 1,1 0 0,0 1-1,0-1 1,0 0-1,0 0 1,0 0 0,2 1-1,-2-1-7,1-1 1,0 0-1,0 0 0,-1 0 1,1 0-1,0 0 0,-1-1 0,1 1 1,0 0-1,-1-1 0,1 1 1,-1-1-1,1 0 0,0 0 0,-1 1 1,1-1-1,-1 0 0,0 0 0,1 0 1,-1 0-1,0-1 0,0 1 1,2-2-1,18-19 403,-1-2 1,0-1 0,-2 0-1,-1-2 1,-1 0-1,-1 0 1,-2-1-1,12-34 1,-18 43-64,-2-1 1,0 0-1,3-28 0,-10 43-518,-6 11 58,-5 14 17,-8 19 82,2 1 1,-13 42 0,27-67 4,0 1 0,1-1 1,1 1-1,0 0 0,2 0 1,-1 0-1,2 0 0,3 31 0,-3-46-36,0 1-1,1-1 0,0 0 0,-1 0 0,1 1 0,0-1 0,-1 0 1,1 0-1,0 0 0,0 0 0,0 0 0,0 0 0,0 0 0,0 0 1,1 0-1,-1-1 0,0 1 0,0 0 0,0-1 0,1 1 0,-1-1 1,0 1-1,1-1 0,-1 0 0,0 1 0,1-1 0,-1 0 1,1 0-1,-1 0 0,0 0 0,1 0 0,-1 0 0,1-1 0,1 1 1,3-1 1,1 0 0,-1-1 0,0 1 0,1-1 1,-1 0-1,8-5 0,0-2-58,-1-1-1,0 0 1,-1-1-1,0-1 1,0 0-1,-1 0 1,-1-1-1,0-1 1,-1 0-1,-1 0 1,0-1-1,9-22 1,-35 80 628,11-30-294,1 1 0,0 0 0,1 0 0,0 0 0,1 1 0,1 0 0,0 0 0,1 0 0,0 21 1,3-35-263,-1-1 0,0 1 0,1 0 0,-1-1 0,0 1 0,1 0 0,-1-1 0,1 1 0,-1-1 0,1 1 0,-1 0 0,1-1 0,0 1 0,-1-1 0,1 1 0,0-1 0,-1 0 0,1 1 0,0-1 0,-1 0 0,1 0 0,0 1 1,0-1-1,-1 0 0,1 0 0,0 0 0,0 0 0,0 0 0,-1 0 0,1 0 0,0 0 0,0 0 0,-1 0 0,1 0 0,0-1 0,0 1 0,-1 0 0,1 0 0,0-1 0,0 1 0,-1-1 0,1 1 0,0 0 0,0-2 0,34-18 285,-9-2-154,34-25-134,-56 44-83,-1 1 1,1 0 0,0 0 0,0 0-1,0 0 1,0 1 0,0 0-1,0-1 1,0 1 0,0 1 0,1-1-1,-1 1 1,0-1 0,5 2 0,-8-1 62,1 0 0,-1 0 0,0 1 0,0-1 0,0 1 1,0-1-1,0 1 0,1-1 0,-1 1 0,0 0 0,0 0 1,-1-1-1,1 1 0,0 0 0,0 0 0,0 0 0,0 0 1,-1 0-1,1 0 0,0 0 0,-1 0 0,1 0 1,-1 0-1,1 2 0,5 36 1,-6-34 38,1 0 1,-1 0 0,1 0 0,0 0-1,0 0 1,1 0 0,2 7-1,-3-11-14,0 0 0,0 0 0,0 0 0,0 0 0,0 0 0,0 0 0,0 0 0,0 0 0,1-1 0,-1 1 0,0 0 0,0-1-1,1 1 1,-1-1 0,1 1 0,-1-1 0,0 0 0,1 1 0,-1-1 0,1 0 0,-1 0 0,1 0 0,-1 0 0,0 0 0,1 0 0,-1-1-1,1 1 1,-1 0 0,0-1 0,1 1 0,0-2 0,8-2 80,0 0 0,-1-1 0,0-1 0,0 1 0,0-1 0,-1-1 0,0 0 0,9-10 0,37-26-78,-46 37-218,1 1 1,0 0 0,0 0-1,0 1 1,1 1 0,-1 0-1,1 0 1,0 0 0,0 1-1,0 1 1,0 0 0,17 0-1,-26 1 85,-1 0-1,1 1 0,-1-1 1,1 0-1,-1 0 0,1 1 1,0-1-1,-1 0 0,1 0 1,-1 1-1,0-1 0,1 1 1,-1-1-1,1 0 1,-1 1-1,0-1 0,1 1 1,-1-1-1,0 1 0,1-1 1,-1 1-1,0-1 0,0 1 1,1-1-1,-1 1 0,0 0 1,0-1-1,0 1 1,0 1-1,0-2-125,0 0 0,0 1 1,0-1-1,0 0 0,0 1 1,0-1-1,0 0 0,-1 1 1,1-1-1,0 0 0,0 1 1,0-1-1,0 0 0,-1 1 1,1-1-1,0 0 0,-2 1-958,2 0 958,0-1 1,-1 0-1,1 0 0,0 0 0,-1 0 1,1 1-1,0-1 0,-1 0 1,1 0-1,-12 1-5707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6.918"/>
    </inkml:context>
    <inkml:brush xml:id="br0">
      <inkml:brushProperty name="width" value="0.05" units="cm"/>
      <inkml:brushProperty name="height" value="0.05" units="cm"/>
    </inkml:brush>
  </inkml:definitions>
  <inkml:trace contextRef="#ctx0" brushRef="#br0">1 0 2915,'0'0'16399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5:39.015"/>
    </inkml:context>
    <inkml:brush xml:id="br0">
      <inkml:brushProperty name="width" value="0.05" units="cm"/>
      <inkml:brushProperty name="height" value="0.05" units="cm"/>
    </inkml:brush>
  </inkml:definitions>
  <inkml:trace contextRef="#ctx0" brushRef="#br0">9 0 1569,'0'0'5232,"6"8"-3961,-5-6-1244,2 2 227,1 0 1,-1 0 0,-1 1-1,1-1 1,-1 1 0,1 0-1,-1 0 1,-1-1 0,1 1 0,-1 1-1,0-1 1,0 0 0,1 10-1,-5 22 358,0-1 0,-15 60-1,11-67-854,2 0 0,0 0 0,2 1 0,1 56 0,3-85 121,-1 0 0,0 0 0,0 0 0,0-1 0,1 1 0,-1 0 0,0 0 0,1-1 1,-1 1-1,1 0 0,-1-1 0,1 1 0,-1 0 0,1-1 0,0 1 0,-1-1 0,1 1 1,0-1-1,-1 1 0,1-1 0,0 0 0,-1 1 0,1-1 0,0 0 0,0 1 0,0-1 1,-1 0-1,1 0 0,0 0 0,0 0 0,0 0 0,-1 0 0,1 0 0,0 0 0,0 0 0,0 0 1,-1 0-1,1-1 0,0 1 0,0 0 0,0 0 0,-1-1 0,1 1 0,0-1 0,-1 1 1,1 0-1,0-1 0,-1 1 0,1-1 0,-1 0 0,1 1 0,0-1 0,0-1 0,17-19-4970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8.892"/>
    </inkml:context>
    <inkml:brush xml:id="br0">
      <inkml:brushProperty name="width" value="0.05" units="cm"/>
      <inkml:brushProperty name="height" value="0.05" units="cm"/>
    </inkml:brush>
  </inkml:definitions>
  <inkml:trace contextRef="#ctx0" brushRef="#br0">69 67 1858,'-4'1'11468,"-16"9"-10706,17-8-489,-28 29 1063,30-30-1317,0 1 0,0-1 0,0 1 0,0-1 0,0 1 0,0 0 0,0-1 0,1 1 0,-1 0 1,1-1-1,-1 1 0,1 0 0,0 0 0,-1 0 0,1-1 0,0 1 0,0 0 0,0 0 0,1 0 0,-1-1 1,1 3-1,1-3-8,0 0 0,-1-1-1,1 1 1,0-1 0,0 1 0,0-1 0,0 0 0,0 0 0,0 0 0,0 0 0,0 0 0,0-1 0,0 1 0,0 0 0,-1-1 0,1 0 0,0 1 0,2-2 0,8-5 44,-1 0 0,0 0 1,0-1-1,-1 0 0,0-1 0,-1-1 1,0 1-1,12-17 0,33-31 94,-54 57-154,0 0 0,0 0 1,-1 1-1,1-1 0,0 0 0,0 0 1,0 1-1,0-1 0,0 0 0,0 1 1,0-1-1,0 0 0,0 0 0,0 1 1,0-1-1,0 0 0,0 1 0,0-1 1,0 0-1,0 0 0,0 1 0,0-1 1,0 0-1,1 0 0,-1 1 0,0-1 1,0 0-1,0 0 0,0 1 1,0-1-1,1 0 0,-1 0 0,0 0 1,0 1-1,1-1 0,-1 0 0,0 0 1,0 0-1,1 0 0,-1 1 0,0-1 1,0 0-1,1 0 0,-1 0 0,0 0 1,0 0-1,1 0 0,-1 0 0,0 0 1,1 0-1,-1 0 0,0 0 1,0 0-1,1 0 0,-1 0 0,0 0 1,1 0-1,-1 0 0,0 0 0,0-1 1,1 1-1,-1 0 0,0 0 0,0 0 1,1 0-1,-1-1 0,-4 26-14,-13 38 728,3 1 0,2 1 0,4 0 0,-1 73 0,12-117-713,-3-2 204,-1-18-192,0 0-1,0-1 0,0 1 1,0 0-1,0 0 1,0-1-1,0 1 0,0-1 1,0 1-1,-1-1 0,1 1 1,0-1-1,0 0 1,-1 1-1,1-1 0,0 0 1,0 0-1,-2 0 0,-2 1-22,1 0-1,-1-1 0,0 1 0,1-1 0,-1 0 0,0 0 0,0-1 1,1 1-1,-1-1 0,-8-3 0,11 3-23,0-1-1,1 1 1,-1-1 0,1 1-1,0-1 1,-1 0-1,1 0 1,0 0 0,0 0-1,0 0 1,0 0 0,0 0-1,0 0 1,1 0 0,-1 0-1,1 0 1,0-1-1,-1 1 1,1 0 0,0 0-1,0 0 1,0-1 0,1 1-1,0-3 1,0-4-49,0 0-1,1 0 1,1 1-1,-1-1 1,1 1-1,1 0 1,-1-1 0,2 1-1,-1 1 1,9-12-1,10-12-341,29-29 0,-44 51 416,20-23-90,2 2 0,0 1 0,46-32 0,-76 61 79,1 0 0,-1 1 0,1-1 0,-1 1 0,1-1 0,-1 0 0,1 1 0,-1-1 0,1 1 0,-1-1 1,0 1-1,1-1 0,-1 1 0,0 0 0,0-1 0,1 1 0,-1-1 0,0 1 0,0 0 0,0-1 1,0 1-1,0-1 0,0 1 0,0 0 0,0-1 0,0 1 0,0 0 0,0 2 76,0-1-1,1 0 1,-1 0-1,1 0 1,-1 0-1,1 1 1,0-1-1,0 0 1,0 0-1,0 0 1,0-1-1,0 1 1,0 0-1,1 0 1,-1 0-1,1-1 1,-1 1-1,1-1 1,0 1-1,2 1 1,5-3-6,-1 1 0,1-1 1,-1-1-1,1 0 1,0 0-1,-1-1 1,0 0-1,1 0 1,-1-1-1,0 0 1,0 0-1,0-1 1,-1 0-1,14-10 1,-12 9-41,0-1 1,1 1-1,-1 1 1,1-1-1,0 2 0,0-1 1,1 2-1,-1-1 1,12 0-1,-20 3 8,-1 0 0,1 0-1,-1 0 1,1 0 0,-1 1-1,1-1 1,-1 0 0,1 1-1,-1-1 1,0 1 0,1 0-1,-1-1 1,0 1 0,0 0-1,1 0 1,-1 0 0,0 0-1,0 0 1,0 0 0,0 0-1,0 0 1,0 1 0,-1-1-1,1 0 1,0 0 0,-1 1-1,1-1 1,0 1 0,-1-1-1,0 0 1,1 1 0,-1-1-1,0 2 1,2 7 243,-1 1-1,-1-1 1,-1 20-1,1-11 11,-1-18-259,1-1 0,0 0 0,0 0 1,0 1-1,0-1 0,0 0 0,0 0 0,0 1 0,0-1 0,0 0 0,0 0 0,1 1 0,-1-1 0,0 0 1,0 1-1,0-1 0,0 0 0,0 0 0,0 0 0,1 1 0,-1-1 0,0 0 0,0 0 0,0 1 0,0-1 0,1 0 1,-1 0-1,0 0 0,0 0 0,1 0 0,-1 1 0,0-1 0,0 0 0,1 0 0,-1 0 0,0 0 0,0 0 1,1 0-1,-1 0 0,0 0 0,1 0 0,14-6 148,15-19-41,-28 24-99,8-9-276,1 1 0,0 1-1,0 0 1,1 0 0,0 1 0,20-8-1,-29 14 183,0 0 0,-1 0-1,1 0 1,0 0 0,0 1 0,0-1-1,0 1 1,-1 0 0,1 0-1,0 0 1,0 0 0,0 0-1,0 1 1,0-1 0,-1 1 0,1 0-1,0 0 1,0 0 0,-1 0-1,1 0 1,-1 0 0,1 1 0,-1 0-1,1-1 1,-1 1 0,0 0-1,0 0 1,0 0 0,0 0 0,0 0-1,-1 1 1,1-1 0,0 1-1,-1-1 1,0 1 0,0-1-1,2 5 1,7 22 1507,14 58-1,-18-57-555,2-2 1,15 38-1,-19-56-825,0-1 0,0 2 0,-1-1 1,0 0-1,-1 1 0,0-1 0,0 12 0,-2-19-22,0-1 0,0 1 0,0-1 0,0 1-1,-1 0 1,1-1 0,-1 1 0,0-1 0,1 1 0,-1-1 0,-1 0 0,1 1-1,0-1 1,0 0 0,-1 0 0,1 1 0,-1-1 0,0 0 0,0-1-1,1 1 1,-1 0 0,0 0 0,-1-1 0,1 0 0,0 1 0,0-1-1,-1 0 1,1 0 0,-1 0 0,1 0 0,-1 0 0,1-1 0,-5 1-1,0 0-27,-1 0-1,1 0 1,0-1-1,0-1 1,0 1-1,-1-1 1,1 0-1,0-1 0,0 0 1,0 0-1,1 0 1,-1-1-1,0 0 1,1 0-1,0-1 1,0 1-1,0-1 0,0-1 1,0 1-1,1-1 1,0 0-1,0 0 1,0-1-1,1 0 1,0 1-1,0-2 0,0 1 1,1 0-1,0-1 1,0 1-1,0-1 1,1 0-1,0 0 0,0 0 1,1 0-1,0 0 1,0 0-1,1-12 1,0 15 4,1 0 0,-1 0 0,1 0 1,0 0-1,0 0 0,1 0 0,-1 1 0,1-1 1,-1 0-1,1 1 0,0-1 0,1 1 1,-1 0-1,1 0 0,-1 0 0,1 0 1,0 0-1,0 1 0,0-1 0,0 1 0,1-1 1,5-2-1,11-5-224,1 1 0,-1 0 1,26-6-1,22-9-5742,-33 5-703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9.439"/>
    </inkml:context>
    <inkml:brush xml:id="br0">
      <inkml:brushProperty name="width" value="0.05" units="cm"/>
      <inkml:brushProperty name="height" value="0.05" units="cm"/>
    </inkml:brush>
  </inkml:definitions>
  <inkml:trace contextRef="#ctx0" brushRef="#br0">11 1 9161,'0'0'4804,"-3"0"-2786,1 16 897,-2 7-1538,2 7-1185,2 4-128,0-2-32,0 1-32,0-8-256,6-5-416,5-7-674,-7-8-672,1-5-384,-1 0 352,-4-15-96,0-6-1665,0-8-994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19.831"/>
    </inkml:context>
    <inkml:brush xml:id="br0">
      <inkml:brushProperty name="width" value="0.05" units="cm"/>
      <inkml:brushProperty name="height" value="0.05" units="cm"/>
    </inkml:brush>
  </inkml:definitions>
  <inkml:trace contextRef="#ctx0" brushRef="#br0">0 5 6598,'0'0'10570,"0"-4"-10826,11 15-1442,4-5-1184,1-2-2051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0.177"/>
    </inkml:context>
    <inkml:brush xml:id="br0">
      <inkml:brushProperty name="width" value="0.05" units="cm"/>
      <inkml:brushProperty name="height" value="0.05" units="cm"/>
    </inkml:brush>
  </inkml:definitions>
  <inkml:trace contextRef="#ctx0" brushRef="#br0">93 0 11147,'0'0'3646,"-9"8"-2301,-1 3-1090,3-3-140,-1-1 1,0 0-1,0 0 1,-14 8 0,37-19-500,0 0 1,1 1 0,-1 1 0,25-1-1,-26 3 308,-1 0 0,0 1-1,1 1 1,-1 0 0,0 0-1,23 9 1,-32-10 51,0 0-1,-1 1 1,1-1-1,-1 1 1,0 0 0,1 0-1,-1 0 1,0 0-1,0 0 1,0 1 0,0 0-1,-1-1 1,1 1 0,-1 0-1,0 0 1,1 0-1,-1 1 1,-1-1 0,1 0-1,0 1 1,-1-1-1,0 1 1,0 0 0,0-1-1,0 1 1,0 0-1,-1 0 1,0 5 0,0-6 128,-1-1 0,-1 1 0,1 0 0,0-1 0,-1 1 0,1-1 0,-1 1 1,0-1-1,0 0 0,0 1 0,0-1 0,0 0 0,0 0 0,-1-1 0,1 1 0,-1 0 1,1-1-1,-1 0 0,0 1 0,-4 0 0,-60 22 3139,51-20-3011,0 0 0,0-1 0,0 0-1,0-2 1,0 0 0,-1 0 0,1-2-1,-24-3 1,39 4-316,0 0-1,-1 0 1,1-1-1,0 1 1,0-1-1,0 1 1,0-1-1,0 1 1,0-1-1,1 1 1,-1-1-1,0 0 1,0 1-1,0-1 1,0 0-1,1 0 1,-1 0-1,0 0 1,1 0-1,-1 0 1,1 0-1,-1 0 1,1 0-1,-1 0 1,1 0-1,0 0 1,0 0-1,-1 0 1,1 0-1,0 0 1,0 0-1,0 0 1,0-1-1,0 1 1,0 0-1,1 0 1,-1 0-1,0 0 1,0 0-1,1 0 1,-1 0-1,1 0 1,-1 0-1,1 0 1,-1 0 0,1 0-1,0 0 1,-1 0-1,1 1 1,0-1-1,0 0 1,1-1-1,3-4-892,0 0 0,1 0 0,0 1 0,0 0 0,10-7 0,11-5-2070,2 0-705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0.522"/>
    </inkml:context>
    <inkml:brush xml:id="br0">
      <inkml:brushProperty name="width" value="0.05" units="cm"/>
      <inkml:brushProperty name="height" value="0.05" units="cm"/>
    </inkml:brush>
  </inkml:definitions>
  <inkml:trace contextRef="#ctx0" brushRef="#br0">118 0 9769,'0'0'3972,"-1"9"-3689,-1 7-173,-6 53 1348,3 0 0,5 84 0,2-140-1389,0 0 0,1 0 0,0 0 0,1 0 0,1-1-1,-1 0 1,2 0 0,0 0 0,12 17 0,-9-22-795,-5-11-629,-6-19-242,-8 3 1524,-2-1 0,0 1 0,-1 1 1,-1 0-1,-17-18 0,0-1 414,23 29-105,-18-24 1076,25 32-1193,0 0 0,0 0 0,1 0 0,-1 0-1,0-1 1,1 1 0,-1 0 0,1 0 0,-1 0 0,1 0 0,0-1 0,-1 1 0,1 0 0,0 0 0,0-1 0,0 1 0,0 0 0,0-1 0,0 1 0,0 0-1,0 0 1,1-1 0,-1 1 0,1-2 0,2 2-124,0 0 0,0 0 0,0 1-1,0-1 1,0 0 0,0 1 0,0 0-1,0 0 1,0 0 0,5 0 0,0 0-141,25 0-1126,34-3-5597,-29-5-1560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1.571"/>
    </inkml:context>
    <inkml:brush xml:id="br0">
      <inkml:brushProperty name="width" value="0.05" units="cm"/>
      <inkml:brushProperty name="height" value="0.05" units="cm"/>
    </inkml:brush>
  </inkml:definitions>
  <inkml:trace contextRef="#ctx0" brushRef="#br0">0 0 8552,'0'0'10410,"42"18"-16912,-33-11-417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1.931"/>
    </inkml:context>
    <inkml:brush xml:id="br0">
      <inkml:brushProperty name="width" value="0.05" units="cm"/>
      <inkml:brushProperty name="height" value="0.05" units="cm"/>
    </inkml:brush>
  </inkml:definitions>
  <inkml:trace contextRef="#ctx0" brushRef="#br0">0 3 10025,'0'0'6791,"24"11"-9738,-20-24-2626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4.762"/>
    </inkml:context>
    <inkml:brush xml:id="br0">
      <inkml:brushProperty name="width" value="0.05" units="cm"/>
      <inkml:brushProperty name="height" value="0.05" units="cm"/>
    </inkml:brush>
  </inkml:definitions>
  <inkml:trace contextRef="#ctx0" brushRef="#br0">246 58 5637,'0'0'1949,"8"-8"325,41-42 5246,-50 68-6637,-9 7-348,-2 1 1,-27 46-1,14-29-342,-123 186-163,81-132-1502,78-107-4984,8-10 3095,1-11-1598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5.134"/>
    </inkml:context>
    <inkml:brush xml:id="br0">
      <inkml:brushProperty name="width" value="0.05" units="cm"/>
      <inkml:brushProperty name="height" value="0.05" units="cm"/>
    </inkml:brush>
  </inkml:definitions>
  <inkml:trace contextRef="#ctx0" brushRef="#br0">122 0 6598,'0'0'11440,"-9"12"-11023,-2 5-377,0 0 1,1 1-1,1 0 0,0 1 1,2 0-1,-8 27 1,7-6 82,1 0 0,3 0 0,0 46 0,3 5-2723,1-63 795,-16-49-9785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5.460"/>
    </inkml:context>
    <inkml:brush xml:id="br0">
      <inkml:brushProperty name="width" value="0.05" units="cm"/>
      <inkml:brushProperty name="height" value="0.05" units="cm"/>
    </inkml:brush>
  </inkml:definitions>
  <inkml:trace contextRef="#ctx0" brushRef="#br0">30 93 1634,'0'0'9705,"-30"-48"-7431,36 47-577,12 0 289,6 0-576,9-1-353,2-2-321,2 2-191,5-1-353,2-1-128,-4-1-1569,-5-4-3268,-6-3-1761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5:39.404"/>
    </inkml:context>
    <inkml:brush xml:id="br0">
      <inkml:brushProperty name="width" value="0.05" units="cm"/>
      <inkml:brushProperty name="height" value="0.05" units="cm"/>
    </inkml:brush>
  </inkml:definitions>
  <inkml:trace contextRef="#ctx0" brushRef="#br0">19 65 6694,'0'0'2760,"-2"12"-2536,-6 45-194,2 1 0,4 0 0,1 0 0,10 80 0,-9-137-27,0 0 0,0 0 0,0-1 0,0 1 0,1 0 0,-1-1 0,0 1 0,0 0 0,0-1 0,1 1 0,-1 0 1,0-1-1,1 1 0,-1 0 0,1-1 0,-1 1 0,0-1 0,1 1 0,-1-1 0,1 1 0,0-1 0,-1 1 0,1-1 0,-1 1 0,1-1 0,0 0 0,0 1 0,0-1 15,0 0 0,0 0 0,0 0 0,0-1 0,0 1 0,0 0-1,0-1 1,0 1 0,0 0 0,0-1 0,0 1 0,0-1 0,-1 0 0,1 1-1,0-1 1,0 0 0,-1 1 0,1-1 0,0 0 0,-1 0 0,1 1 0,0-2-1,14-23 415,-2-1-1,0-1 0,-2 0 0,14-47 0,-9 27-216,3-11 38,-11 30-191,2 0 0,0 0 0,23-40 0,-21 55-826,-12 13 683,0 0 1,1 0 0,-1 0-1,0-1 1,0 1 0,0 0-1,1 0 1,-1 0 0,0 0-1,0 0 1,1-1 0,-1 1-1,0 0 1,0 0 0,1 0-1,-1 0 1,0 0 0,0 0-1,1 0 1,-1 0 0,0 0-1,0 0 1,1 0 0,-1 0-1,0 0 1,1 0 0,-1 0-1,0 1 1,0-1 0,0 0-1,1 0 1,-1 0 0,0 0-1,0 0 1,1 0 0,-1 1-1,0-1 1,0 0 0,0 0-1,1 0 1,-1 1 0,0-1-1,0 0 1,0 0 0,0 1-1,0-1 1,0 0 0,0 0-1,1 0 1,-1 1 0,0-1-1,0 0 1,0 1 0,0-1-1,0 0 1,2 13-3977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5.851"/>
    </inkml:context>
    <inkml:brush xml:id="br0">
      <inkml:brushProperty name="width" value="0.05" units="cm"/>
      <inkml:brushProperty name="height" value="0.05" units="cm"/>
    </inkml:brush>
  </inkml:definitions>
  <inkml:trace contextRef="#ctx0" brushRef="#br0">103 13 10602,'0'0'3684,"-9"14"-2393,2-3-1102,-2 0-86,2 2 0,-1-1-1,2 1 1,-1 0 0,2 0-1,-6 18 1,6-13 28,-18 86 588,21-94-694,0 1 0,1-1 0,1 0 1,0 1-1,0-1 0,1 1 0,3 15 1,-3-25-33,-1 1 0,1-1 0,-1 0 0,1 0 1,-1 0-1,1 0 0,0 0 0,-1 0 0,1 0 1,0 0-1,0-1 0,0 1 0,0 0 0,0 0 1,0-1-1,0 1 0,0-1 0,0 1 1,0-1-1,0 1 0,0-1 0,0 1 0,0-1 1,1 0-1,-1 0 0,0 1 0,0-1 0,0 0 1,1 0-1,-1 0 0,0-1 0,0 1 0,0 0 1,0 0-1,1-1 0,-1 1 0,0 0 0,0-1 1,0 1-1,0-1 0,0 0 0,0 1 1,0-1-1,1-1 0,5-2 17,0 0 0,0 0 0,0-1 0,-1 0 0,7-6 0,20-25-402,-2 0 0,-1-2 0,-2-1 0,-1-2 0,-2 0 0,30-71 0,-79 173 2266,-84 234 923,104-279-2558,0 1 1,1 1-1,0-1 0,0 28 0,3-44-243,0-1 0,0 1 0,0-1 0,0 1 0,0-1 0,0 1-1,0-1 1,0 1 0,0 0 0,0-1 0,0 1 0,1-1 0,-1 0 0,0 1 0,0-1 0,0 1 0,1-1 0,-1 1-1,0-1 1,0 1 0,1-1 0,-1 0 0,0 1 0,1-1 0,-1 1 0,1-1 0,-1 0 0,0 0 0,1 1 0,-1-1 0,1 0-1,-1 0 1,1 1 0,-1-1 0,1 0 0,-1 0 0,1 0 0,-1 0 0,1 0 0,-1 0 0,1 0 0,-1 0 0,1 0 0,-1 0-1,1 0 1,-1 0 0,1 0 0,-1 0 0,1 0 0,-1-1 0,1 1 0,-1 0 0,1 0 0,-1-1 0,1 1 0,-1 0 0,1-1-1,26-20-1594,7-32-6628,-16 24 1399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6.197"/>
    </inkml:context>
    <inkml:brush xml:id="br0">
      <inkml:brushProperty name="width" value="0.05" units="cm"/>
      <inkml:brushProperty name="height" value="0.05" units="cm"/>
    </inkml:brush>
  </inkml:definitions>
  <inkml:trace contextRef="#ctx0" brushRef="#br0">0 144 8296,'0'0'3726,"12"2"-2034,0 0-1303,0-1 0,0 0 0,1-1 0,20-2 0,-27 2-268,-1-1 1,0-1-1,0 1 0,0-1 0,0 1 0,-1-2 0,1 1 0,0 0 0,-1-1 0,0 0 0,1 0 1,-1 0-1,0-1 0,-1 1 0,1-1 0,5-7 0,-4 5 1,-1-1-1,1 0 0,-1 0 1,-1 0-1,1 0 1,2-11-1,-5 16-90,-1 1 0,0 0-1,1-1 1,-1 1 0,0 0-1,0 0 1,0-1-1,0 1 1,0 0 0,0-1-1,0 1 1,-1 0 0,1 0-1,0-1 1,-1 1 0,1 0-1,-1 0 1,1 0-1,-1-1 1,0 1 0,0 0-1,1 0 1,-1 0 0,0 0-1,0 0 1,0 0 0,0 1-1,0-1 1,0 0-1,0 0 1,0 1 0,0-1-1,0 0 1,-1 1 0,1-1-1,0 1 1,0 0 0,-1-1-1,1 1 1,0 0-1,-1 0 1,1 0 0,0 0-1,0 0 1,-1 0 0,-1 0-1,-2 0-26,-1 0 1,0 0-1,0 0 0,1 1 0,-1 0 0,0 0 1,1 0-1,-1 1 0,1 0 0,-1 0 0,1 0 1,0 1-1,0 0 0,0 0 0,0 0 0,0 0 1,1 1-1,0 0 0,-8 7 0,7-4 66,1-1-1,-1 1 1,1 0-1,1 0 1,-1 0-1,1 0 1,0 1-1,1-1 1,0 1-1,0 0 1,1 0-1,-1-1 1,2 1-1,-1 10 1,1-15-51,-1 1 0,1 0 0,0 0 0,1 0 0,-1 0 0,1 0 1,-1 0-1,1 0 0,0-1 0,0 1 0,1 0 0,-1-1 0,1 1 0,0-1 1,0 1-1,0-1 0,0 0 0,1 0 0,-1 0 0,1 0 0,0 0 1,0 0-1,0-1 0,0 0 0,0 1 0,0-1 0,1 0 0,-1-1 0,1 1 1,-1-1-1,1 1 0,0-1 0,0 0 0,-1 0 0,7 0 0,55 4-1611,-21-10-3003,-11-9-1880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6.566"/>
    </inkml:context>
    <inkml:brush xml:id="br0">
      <inkml:brushProperty name="width" value="0.05" units="cm"/>
      <inkml:brushProperty name="height" value="0.05" units="cm"/>
    </inkml:brush>
  </inkml:definitions>
  <inkml:trace contextRef="#ctx0" brushRef="#br0">12 1 9641,'0'0'7661,"2"11"-6946,1 34-273,-2 1 0,-2-1-1,-14 89 1,14-75-4598,2-52 2410,1-8 0,3-30-1176,-4-3-2320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6.880"/>
    </inkml:context>
    <inkml:brush xml:id="br0">
      <inkml:brushProperty name="width" value="0.05" units="cm"/>
      <inkml:brushProperty name="height" value="0.05" units="cm"/>
    </inkml:brush>
  </inkml:definitions>
  <inkml:trace contextRef="#ctx0" brushRef="#br0">0 32 6246,'0'0'11787,"75"0"-10249,-40 0-225,11 0-160,3 0-513,3-9-351,-3 2-193,-8 0-64,-12 1-96,-11 4-833,-7 2-1153,-31 13-14766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7.239"/>
    </inkml:context>
    <inkml:brush xml:id="br0">
      <inkml:brushProperty name="width" value="0.05" units="cm"/>
      <inkml:brushProperty name="height" value="0.05" units="cm"/>
    </inkml:brush>
  </inkml:definitions>
  <inkml:trace contextRef="#ctx0" brushRef="#br0">24 29 6854,'0'0'13293,"75"9"-11627,-34-9-481,5-9-417,-1-2-415,-2 2-225,-9 3-32,-10 4-640,-9 2-962,-9 0-1056,-6 8-1762,-4 4-833,-13 0-2627</inkml:trace>
  <inkml:trace contextRef="#ctx0" brushRef="#br0" timeOffset="1">0 259 5445,'0'0'12300,"57"48"-10571,-27-48-608,4 0-480,1-4-481,6-7-384,-1-3-1089,-5-2-2082,-4-5-1442,-4-1-1185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7.596"/>
    </inkml:context>
    <inkml:brush xml:id="br0">
      <inkml:brushProperty name="width" value="0.05" units="cm"/>
      <inkml:brushProperty name="height" value="0.05" units="cm"/>
    </inkml:brush>
  </inkml:definitions>
  <inkml:trace contextRef="#ctx0" brushRef="#br0">22 0 8776,'0'0'4890,"-3"11"-4057,1-1-689,-12 53 907,13-58-938,0-1 0,1 0 0,-1 1 0,1-1 0,0 1 0,1-1 0,-1 1 0,1-1 0,0 1 0,0-1 0,0 0 0,3 7 0,-3-10-81,0 1 0,1-1 0,-1 1 0,1-1 1,0 0-1,-1 0 0,1 0 0,0 1 0,0-1 0,-1-1 0,1 1 0,0 0 0,0 0 1,0-1-1,0 1 0,0-1 0,0 0 0,0 1 0,0-1 0,0 0 0,1 0 1,-1-1-1,0 1 0,0 0 0,0-1 0,0 1 0,0-1 0,0 1 0,0-1 1,-1 0-1,1 0 0,2-1 0,10-5 197,-1 1 1,0-2-1,14-11 0,-19 14-290,19-16 118,-21 15-71,1 1 1,-1 0-1,1 0 1,0 0-1,1 1 0,-1 0 1,1 0-1,0 1 0,0-1 1,0 2-1,9-3 1,-16 6 23,0-1 0,0 1 0,-1-1 0,1 1 0,0 0 0,0-1 1,-1 1-1,1 0 0,-1-1 0,1 1 0,0 0 0,-1 0 0,1 0 1,-1-1-1,0 1 0,1 0 0,-1 0 0,0 0 0,1 0 0,-1 0 1,0 0-1,0 0 0,0 0 0,0 0 0,0 0 0,0-1 0,0 1 0,0 0 1,0 0-1,-1 0 0,1 0 0,0 0 0,-1 0 0,0 1 0,-7 40 837,4-30-560,1-5-152,1 0 0,0 0-1,1 0 1,0 0 0,0 1 0,0-1 0,1 13 0,1-19-113,0-1 0,0 0 0,0 0 0,0 0 0,0 0 0,0 0 0,0 0 0,1 0 0,-1 0 0,0 0 0,0-1 0,0 1 0,0 0 0,0-1 0,0 1 0,2-2 0,12-6 63,-1-1 0,0-1 0,-1 0-1,1-1 1,18-20 0,-20 18-281,1 1 0,0 1 0,0 0 0,1 1 0,21-12 0,-34 22 160,-1 0 1,1-1 0,-1 1-1,1 0 1,-1 0 0,1-1-1,-1 1 1,1 0 0,0 0-1,-1 0 1,1 0 0,-1 0-1,1 0 1,-1 0-1,1 0 1,0 0 0,-1 0-1,1 0 1,-1 0 0,1 0-1,-1 0 1,1 1 0,-1-1-1,1 0 1,-1 0 0,1 1-1,-1-1 1,1 0-1,-1 1 1,1-1 0,-1 0-1,1 1 1,-1-1 0,0 1-1,1-1 1,-1 0 0,0 1-1,1-1 1,-1 1 0,0 0-1,4 34-243,-15 36 807,3-32-342,6-31-2334,2-32-4464,0-3-2234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7.939"/>
    </inkml:context>
    <inkml:brush xml:id="br0">
      <inkml:brushProperty name="width" value="0.05" units="cm"/>
      <inkml:brushProperty name="height" value="0.05" units="cm"/>
    </inkml:brush>
  </inkml:definitions>
  <inkml:trace contextRef="#ctx0" brushRef="#br0">1 1 11787,'0'0'8104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8.314"/>
    </inkml:context>
    <inkml:brush xml:id="br0">
      <inkml:brushProperty name="width" value="0.05" units="cm"/>
      <inkml:brushProperty name="height" value="0.05" units="cm"/>
    </inkml:brush>
  </inkml:definitions>
  <inkml:trace contextRef="#ctx0" brushRef="#br0">58 58 4004,'0'0'9988,"-4"-9"-8451,-10-24-85,14 32-1394,-1 1-1,1-1 0,0 1 0,0-1 0,0 1 0,0 0 0,0-1 0,0 1 0,0-1 0,0 1 1,0-1-1,0 1 0,0-1 0,1 1 0,-1-1 0,0 1 0,0-1 0,0 1 0,1-1 1,-1 1-1,0 0 0,0-1 0,1 1 0,-1 0 0,0-1 0,1 1 0,-1 0 0,0-1 1,1 1-1,-1 0 0,1-1 0,-1 1 0,0 0 0,1 0 0,-1 0 0,1-1 0,-1 1 1,1 0-1,-1 0 0,1 0 0,-1 0 0,1 0 0,-1 0 0,1 0 0,-1 0 0,1 0 1,-1 0-1,1 0 0,-1 0 0,1 0 0,-1 1 0,0-1 0,1 0 0,-1 0 0,1 1 1,27 5 422,-24-5-476,0 0 0,0 1 0,0 0 0,-1 0 0,1 0 1,0 1-1,-1-1 0,0 1 0,0 0 0,1-1 0,-2 2 1,1-1-1,0 0 0,-1 0 0,1 1 0,-1 0 0,0-1 1,0 1-1,0 0 0,-1 0 0,0 0 0,1 0 0,-1 0 1,-1 0-1,1 0 0,0 1 0,-1-1 0,0 0 0,-1 8 1,0-3-7,-1 0 1,0 0-1,-1-1 1,0 1 0,0-1-1,-1 1 1,0-1-1,0 0 1,-1-1 0,0 1-1,0-1 1,-12 13-1,-20 11 82,29-25 36,0 1-1,0-1 1,1 1 0,0 1 0,-11 13-1,58-20 1193,-9-7-929,46-18-1,17-4-1363,-30 20-4296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8.661"/>
    </inkml:context>
    <inkml:brush xml:id="br0">
      <inkml:brushProperty name="width" value="0.05" units="cm"/>
      <inkml:brushProperty name="height" value="0.05" units="cm"/>
    </inkml:brush>
  </inkml:definitions>
  <inkml:trace contextRef="#ctx0" brushRef="#br0">0 43 9097,'0'0'8295,"61"0"-6821,-32-5-769,6-3-545,-4 1-96,2-1-449,-9 4-1697,-2-2-1633,-7 2-2051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9.052"/>
    </inkml:context>
    <inkml:brush xml:id="br0">
      <inkml:brushProperty name="width" value="0.05" units="cm"/>
      <inkml:brushProperty name="height" value="0.05" units="cm"/>
    </inkml:brush>
  </inkml:definitions>
  <inkml:trace contextRef="#ctx0" brushRef="#br0">1 343 9321,'0'0'5183,"11"2"-2989,-2 0-2068,0-1-1,0 0 0,0 0 0,1-1 0,-1 0 0,0-1 0,0 1 0,0-2 0,0 0 0,0 0 0,0 0 0,0-1 0,12-6 0,23-20 41,-42 28-177,0-1 1,0 0-1,0 0 0,0 0 1,-1 0-1,1 0 0,-1 0 1,1 0-1,-1 0 0,0-1 0,0 1 1,0 0-1,0-1 0,0 1 1,0-1-1,-1 1 0,1-6 1,-1 8-17,-1-1 0,1 0 0,-1 0 0,1 0 0,-1 0 0,1 1 0,-1-1 0,0 0 0,1 1 0,-1-1 0,0 0 0,1 1 0,-1-1 0,0 1 0,0-1 0,0 1 0,0-1 0,0 1 1,1 0-1,-1-1 0,0 1 0,0 0 0,0 0 0,0 0 0,0 0 0,0 0 0,0 0 0,0 0 0,-1 0 0,-35 0 4,35 0 22,-4 1 8,-1 0 0,1 1 0,-1 0 0,1 0 0,0 0 0,0 1 0,0 0 0,0 0 0,0 0 0,0 1 0,1 0 0,0 0 0,0 0 0,0 0 0,0 1 0,1 0 0,-1 0 0,-4 8 0,4-5 92,0 0 0,0 0-1,1 0 1,0 1-1,1-1 1,0 1-1,0 0 1,0 0-1,2 0 1,-1 0 0,1 0-1,0 16 1,1-24-85,0 1 0,1-1 0,-1 0 1,1 0-1,-1 0 0,1 0 0,-1 0 1,1 0-1,0 0 0,0 0 1,-1 0-1,1 0 0,0 0 0,0-1 1,0 1-1,0 0 0,0 0 0,0-1 1,0 1-1,0-1 0,0 1 0,0-1 1,0 1-1,0-1 0,1 0 0,-1 1 1,0-1-1,0 0 0,0 0 1,1 0-1,-1 0 0,0 0 0,0 0 1,0 0-1,2-1 0,4 1 30,0-1 1,0 0-1,0 0 0,0-1 1,9-3-1,8-5 9,0-2 0,-1-1 0,-1 0 1,0-2-1,38-34 0,-29 20-26,-1 0 0,51-69 0,-72 86-21,0-1-1,0 0 0,-1-1 1,-1 0-1,0 0 0,-1-1 1,-1 0-1,0 0 0,3-19 1,-7 34-11,-1-1 1,0 0-1,0 0 0,0 0 1,0 0-1,0 0 0,0 1 1,0-1-1,0 0 0,0 0 1,0 0-1,-1 0 1,1 1-1,0-1 0,0 0 1,-1 0-1,1 0 0,-1 1 1,1-1-1,-1 0 0,1 1 1,-1-1-1,1 0 1,-1 1-1,1-1 0,-1 0 1,0 1-1,0-1 0,1 1 1,-1 0-1,0-1 1,0 1-1,1-1 0,-1 1 1,0 0-1,0 0 0,0-1 1,1 1-1,-1 0 0,0 0 1,0 0-1,0 0 1,0 0-1,0 0 0,1 0 1,-1 0-1,0 1 0,-1-1 1,-3 1-17,0 0 1,1 0 0,-1 1-1,0 0 1,1-1 0,-1 2-1,-6 3 1,-6 6 21,0 1 0,1 1 0,1 0 1,1 1-1,-19 23 0,25-27 19,0 0 1,1 0 0,0 1 0,1 0-1,0 0 1,1 1 0,0-1-1,1 1 1,-4 20 0,8-30-15,-1 0 0,1 1 0,0-1 0,0 0 1,0 0-1,0 1 0,1-1 0,-1 0 0,1 0 1,0 1-1,0-1 0,0 0 0,0 0 0,1 0 1,-1 0-1,1 0 0,0-1 0,-1 1 0,1 0 1,1-1-1,-1 1 0,0-1 0,1 0 0,-1 0 1,1 0-1,-1 0 0,1 0 0,0 0 0,0-1 1,0 0-1,0 1 0,0-1 0,0 0 0,4 1 1,11 2-395,1-1 0,-1 0 0,0-2 0,33 0 0,-41-1-180,27-2-4087,-9-7-2984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5:39.968"/>
    </inkml:context>
    <inkml:brush xml:id="br0">
      <inkml:brushProperty name="width" value="0.05" units="cm"/>
      <inkml:brushProperty name="height" value="0.05" units="cm"/>
    </inkml:brush>
  </inkml:definitions>
  <inkml:trace contextRef="#ctx0" brushRef="#br0">8 0 6694,'0'0'1762,"0"81"-1378,0-32 129,-2 3-353,-1-3-96,1-6 0,2-5-32,0-11 0,0-8-32,2-8-32,3-11-288,1 0-769,-3-21 320,-3-8-961,0-6-1505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29.801"/>
    </inkml:context>
    <inkml:brush xml:id="br0">
      <inkml:brushProperty name="width" value="0.05" units="cm"/>
      <inkml:brushProperty name="height" value="0.05" units="cm"/>
    </inkml:brush>
  </inkml:definitions>
  <inkml:trace contextRef="#ctx0" brushRef="#br0">95 58 6342,'0'0'1447,"-10"3"437,9-3-1623,-7 0 239,1 1 0,-1 0 0,1 1-1,0-1 1,-1 2 0,1-1-1,0 1 1,0 0 0,-7 4-1,14-6-411,-1-1 1,1 1-1,0-1 0,-1 1 0,1 0 0,0-1 0,-1 1 0,1 0 0,0-1 0,0 1 0,0 0 0,0-1 0,0 1 0,0 0 0,0 0 0,0-1 0,0 1 0,0 0 0,0-1 0,0 1 0,0 0 0,0-1 0,1 1 0,-1 0 0,0-1 0,0 1 0,1 0 0,-1-1 1,1 1-1,21 14 1244,29-1-250,1-10-732,0-1 1,76-6-1,107-23 67,-128 13-86,1313-85 496,-1385 105-832,-35-7 5,0 0 1,1 0-1,-1 0 1,1 0-1,-1 0 0,1 0 1,-1 1-1,0-1 0,1 0 1,-1 0-1,1 0 1,-1 0-1,0 0 0,1 1 1,-1-1-1,1 0 1,-1 0-1,0 1 0,1-1 1,-1 0-1,0 1 0,0-1 1,1 0-1,-1 1 1,0-1-1,0 0 0,1 1 1,-1-1-1,0 1 0,0-1 1,0 0-1,0 1 1,1-1-1,-1 1 0,0-1 1,0 1-1,0-1 1,0 0-1,0 1 0,0-1 1,0 1-1,0-1 0,-1 1 1,1-1-1,0 0 1,0 1-1,0-1 0,0 1 1,0-1-1,-1 0 0,1 1 1,0-1-1,0 1 1,-1-1-1,1 0 0,0 0 1,-1 1-1,1-1 1,0 0-1,-1 1 0,1-1 1,0 0-1,-1 0 0,1 0 1,-1 1-1,1-1 1,0 0-1,-1 0 0,0 0 1,-1 1-4,0 0 1,0 0-1,0-1 1,1 1-1,-1-1 1,0 1-1,0-1 1,0 0-1,0 0 1,0 0-1,-1 0 1,1 0-1,0 0 0,0 0 1,0-1-1,1 1 1,-1-1-1,0 0 1,0 1-1,-2-2 1,-16-11-1368,3-1-3459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1.226"/>
    </inkml:context>
    <inkml:brush xml:id="br0">
      <inkml:brushProperty name="width" value="0.05" units="cm"/>
      <inkml:brushProperty name="height" value="0.05" units="cm"/>
    </inkml:brush>
  </inkml:definitions>
  <inkml:trace contextRef="#ctx0" brushRef="#br0">89 0 8168,'0'21'2548,"-2"0"1,-5 27 0,-29 87 797,23-91-2223,-16 87 1,29-130-1095,0 0-1,0 0 1,-1 0-1,1-1 1,0 1 0,0 0-1,0 0 1,0 0 0,0 0-1,0 0 1,0-1 0,0 1-1,0 0 1,1 0 0,-1 0-1,0-1 1,0 1-1,1 0 1,-1 0 0,0 0-1,1-1 1,-1 1 0,1 0-1,-1-1 1,1 1 0,0 0-1,-1-1 1,2 2-1,-1-2 12,1 0-1,-1 0 1,0 0-1,1 0 1,-1 0 0,0-1-1,1 1 1,-1 0-1,0-1 1,0 1-1,1-1 1,-1 1-1,0-1 1,0 1-1,0-1 1,2-1-1,50-41 671,-47 37-691,22-19 113,81-80 555,-95 90-633,-1 0 0,-1-1 0,-1 0 0,0 0 0,13-28 0,-18 18-1506,-6 25 1131,0 0 0,0 0 0,0 1 0,0-1 0,0 0 0,0 1 0,0-1 0,-1 0 0,1 0 0,0 1 0,0-1 0,-1 0 0,1 1 0,-1-1-1,1 1 1,0-1 0,-1 1 0,1-1 0,-1 0 0,0 1 0,0-1 0,-9-4-6176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1.573"/>
    </inkml:context>
    <inkml:brush xml:id="br0">
      <inkml:brushProperty name="width" value="0.05" units="cm"/>
      <inkml:brushProperty name="height" value="0.05" units="cm"/>
    </inkml:brush>
  </inkml:definitions>
  <inkml:trace contextRef="#ctx0" brushRef="#br0">8 0 2498,'0'0'10987,"-8"64"-8233,8-44-319,0-2-1282,6 0-288,3-3-545,6 1-256,-4-3 0,3-3-609,3-1-1152,-4-7-1730,-4-2-1858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1.980"/>
    </inkml:context>
    <inkml:brush xml:id="br0">
      <inkml:brushProperty name="width" value="0.05" units="cm"/>
      <inkml:brushProperty name="height" value="0.05" units="cm"/>
    </inkml:brush>
  </inkml:definitions>
  <inkml:trace contextRef="#ctx0" brushRef="#br0">134 5 10154,'0'0'4083,"-10"2"-3938,4-2-71,0 1 1,0 0-1,0 0 0,0 1 1,0 0-1,1 0 1,-1 0-1,1 0 1,-1 1-1,1 0 1,0 0-1,0 1 1,0-1-1,1 1 1,-1 0-1,1 1 1,0-1-1,0 1 1,-5 7-1,7-7 51,-1 0 0,1 0 0,0 0 0,0 0 0,1 0 0,0 0 0,0 1 0,0-1 0,0 0 0,1 1 0,0 5 0,0-11-128,1 1-1,-1-1 1,0 0-1,1 1 1,-1-1 0,0 1-1,1-1 1,-1 0-1,0 1 1,1-1-1,-1 0 1,1 1 0,-1-1-1,1 0 1,-1 0-1,1 1 1,-1-1-1,1 0 1,-1 0 0,1 0-1,-1 0 1,1 0-1,-1 0 1,1 0-1,-1 0 1,1 0 0,-1 0-1,1 0 1,-1 0-1,1 0 1,-1 0-1,1 0 1,-1 0-1,1-1 1,-1 1 0,1 0-1,0-1 1,22-6-161,-11-1-119,0 0-1,0-1 0,19-18 0,-22 19 169,0-1 0,1 2 0,0-1 0,0 1 0,22-11 0,-32 18 129,0 0 0,0 0 1,1 0-1,-1 0 0,0 0 1,0 0-1,0 0 0,1 0 0,-1 0 1,0 0-1,0 0 0,0 0 1,1 0-1,-1 0 0,0 0 1,0 0-1,0 0 0,0 1 0,1-1 1,-1 0-1,0 0 0,0 0 1,0 0-1,0 0 0,1 0 0,-1 1 1,0-1-1,0 0 0,0 0 1,0 0-1,0 0 0,0 1 1,0-1-1,1 0 0,-1 0 0,0 0 1,0 0-1,0 1 0,0-1 1,0 0-1,0 0 0,0 0 1,0 1-1,0-1 0,0 0 0,0 18 313,-7 13-99,0 0-100,7-31-128,0 1 0,0-1 0,0 1 0,0-1-1,0 0 1,0 1 0,1-1 0,-1 0 0,0 1 0,0-1 0,0 0 0,0 1 0,1-1 0,-1 0 0,0 0 0,0 1 0,1-1 0,-1 0 0,0 0 0,1 1 0,-1-1 0,0 0 0,1 0 0,-1 0 0,0 1-1,1-1 1,-1 0 0,0 0 0,1 0 0,-1 0 0,1 0 0,-1 0 0,0 0 0,1 0 0,-1 0 0,0 0 0,1 0 0,-1 0 0,1 0 0,-1 0 0,0 0 0,1 0 0,-1 0 0,0-1 0,1 1 0,-1 0-1,0 0 1,1 0 0,-1-1 0,0 1 0,0 0 0,1-1 0,-1 1 3,12-6 10,-2-1 0,1 0 1,-1-1-1,14-14 1,-17 15-45,-1 1 0,1 0 1,0 0-1,1 0 1,-1 1-1,1 0 0,0 1 1,1-1-1,-1 2 1,1-1-1,-1 1 0,10-2 1,-17 5 15,0 0 1,0 0 0,0-1 0,0 1-1,0 0 1,0 0 0,0 0-1,0 1 1,0-1 0,0 0-1,-1 0 1,1 0 0,0 1 0,0-1-1,0 1 1,0-1 0,0 0-1,0 1 1,-1-1 0,1 1-1,0 0 1,0-1 0,-1 1 0,1 0-1,0-1 1,-1 1 0,1 0-1,-1 0 1,1-1 0,-1 1-1,1 2 1,0 0 27,0 0-1,0 1 1,-1-1 0,0 1-1,0-1 1,0 0-1,0 1 1,0-1 0,-1 6-1,-1 2 81,-1 1 0,0-1 0,-1 0 0,-9 20 0,7-20-648,20-31-6453,-6 9 5448,8-12-3661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2.757"/>
    </inkml:context>
    <inkml:brush xml:id="br0">
      <inkml:brushProperty name="width" value="0.05" units="cm"/>
      <inkml:brushProperty name="height" value="0.05" units="cm"/>
    </inkml:brush>
  </inkml:definitions>
  <inkml:trace contextRef="#ctx0" brushRef="#br0">165 0 6118,'0'0'8418,"-7"9"-7446,-9 14-444,0 1-1,2 1 1,1 0-1,1 1 1,-12 39 0,16-41 12,2 1 0,0 1 0,2-1 0,1 1 0,0 26 0,3-51-538,0 0 0,0 0 0,0 0-1,0 0 1,0 0 0,0 0 0,0 0 0,1 1-1,-1-1 1,0 0 0,1 0 0,-1 0 0,0 0 0,1 0-1,-1 0 1,1 0 0,0-1 0,-1 1 0,1 0 0,1 1-1,-2-2 6,1 0 0,0 1-1,-1-1 1,1 0-1,0 0 1,0 0-1,-1 0 1,1 0 0,0 1-1,0-1 1,-1-1-1,1 1 1,0 0-1,0 0 1,-1 0 0,1 0-1,0 0 1,-1-1-1,1 1 1,0 0-1,0-1 1,3-1-9,-1-1-1,1 1 1,-1-1 0,0 1 0,0-1-1,0 0 1,0 0 0,-1 0 0,3-5-1,0 0-225,-1 0 1,0-1-1,0 0 0,-1 0 0,0 0 1,-1 0-1,0 0 0,0-1 0,-1 1 1,-1-1-1,1 1 0,-1-1 0,-1 1 0,-2-13 1,3 21 183,-1-1 0,1 0 0,-1 1 0,0-1 0,0 1 1,0-1-1,1 1 0,-2-1 0,1 1 0,0-1 0,0 1 1,0 0-1,-1 0 0,1 0 0,0-1 0,-1 1 0,1 1 1,-1-1-1,1 0 0,-1 0 0,0 0 0,1 1 0,-1-1 1,0 1-1,1 0 0,-1-1 0,0 1 0,0 0 0,1 0 1,-1 0-1,0 0 0,0 0 0,0 0 0,1 1 0,-1-1 1,0 1-1,1-1 0,-4 2 0,1-1 91,1 1 0,-1-1 0,1 1 0,0 0 0,0 0 0,-1 0 0,1 0 0,0 0-1,1 1 1,-1-1 0,0 1 0,1 0 0,-1 0 0,1 0 0,0 0 0,0 0 0,-2 6 0,3-7 4,0 0 0,0 0 1,0-1-1,1 1 0,-1 0 1,1 0-1,-1 0 0,1 0 0,0 0 1,-1 0-1,1 0 0,0 0 0,1 0 1,-1 0-1,0 0 0,0-1 1,1 1-1,-1 0 0,1 0 0,0 0 1,-1 0-1,1 0 0,0-1 1,0 1-1,0 0 0,0-1 0,1 1 1,-1-1-1,0 1 0,1-1 0,-1 0 1,1 1-1,-1-1 0,1 0 1,3 2-1,1-1-14,1-1 1,-1 1-1,1-1 1,-1 0-1,1-1 1,0 0-1,0 0 1,0 0-1,11-2 1,-6-1-21,0 0 1,0 0-1,0-1 1,0-1-1,19-9 1,-24 10-70,0 0 0,0 0 1,0-1-1,-1 0 1,0 0-1,0-1 0,0 1 1,0-1-1,9-13 1,-15 18 28,1 1 1,-1-1-1,1 0 1,-1 1-1,1-1 1,-1 0-1,1 0 1,-1 1-1,0-1 1,0 0 0,1 0-1,-1 1 1,0-1-1,0 0 1,0 0-1,0 0 1,0 0-1,0 1 1,0-1-1,0 0 1,0 0 0,0 0-1,0 0 1,0 1-1,-1-1 1,0-1-1,1 1 7,-1 1-1,0-1 0,0 1 1,0 0-1,0 0 1,0-1-1,0 1 0,0 0 1,0 0-1,0 0 1,0 0-1,0 0 0,0 0 1,0 0-1,0 1 1,0-1-1,0 0 0,-1 1 1,-43 19 179,40-16-70,0 1-1,1-1 0,-1 1 1,1 0-1,0 0 0,0 0 1,0 0-1,0 1 0,1 0 1,0 0-1,1 0 0,-1 0 1,1 0-1,0 0 0,1 0 1,-2 10-1,3-15-85,0 0 0,0 0 1,0-1-1,0 1 0,0 0 0,0 0 1,1-1-1,-1 1 0,0 0 0,0-1 1,1 1-1,-1 0 0,0-1 0,1 1 1,-1-1-1,1 1 0,-1 0 0,1-1 1,-1 1-1,1-1 0,-1 0 0,1 1 1,0-1-1,-1 1 0,1-1 0,-1 0 1,1 1-1,0-1 0,0 0 0,29 2 143,25-17-26,-17-3-311,-25 11-98,0 0-1,1 1 1,0 1-1,0 0 0,0 1 1,0 0-1,0 1 0,1 1 1,18-1-1,-32 3 290,0 1 0,-1-1 0,1 0 0,0 1 0,-1-1 0,1 1 0,0-1 0,-1 1 0,1-1 0,-1 1 0,1-1 0,-1 1 0,1 0 0,-1-1 0,0 1 0,1 0 0,-1-1 0,0 1 0,1 0 0,-1-1 0,0 1 0,0 0 1,1 0-1,-1-1 0,0 1 0,0 0 0,0 0 0,0 0 0,0-1 0,0 1 0,0 0 0,-1 0 0,1-1 0,0 1 0,0 0 0,-1 0 0,1-1 0,0 1 0,-1 0 0,1-1 0,-1 2 0,-14 31 1295,-1-12-369,12-17-672,1 1-1,-1-1 1,1 1 0,0-1-1,1 1 1,-5 9 0,19-15 254,7-11-457,-2 0 1,1-1-1,14-15 0,-22 19-329,1-1-1,-1 1 1,1 1-1,1-1 1,-1 2 0,2 0-1,-1 0 1,1 1-1,-1 1 1,20-6 0,-31 11 266,-1 0 1,1 0 0,-1 0 0,1 0-1,-1 0 1,1 0 0,-1 0-1,1 0 1,-1 0 0,0 0 0,1 0-1,-1 0 1,1 0 0,-1 0 0,1 0-1,-1 1 1,1-1 0,-1 0-1,0 0 1,1 0 0,-1 1 0,1-1-1,-1 0 1,0 1 0,1-1 0,-1 0-1,0 1 1,1-1 0,-1 0-1,0 1 1,1-1 0,-1 1 0,0-1-1,0 1 1,-1 19 500,-15 17 710,-8 12-343,20-37-8654,10-27-1207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4.139"/>
    </inkml:context>
    <inkml:brush xml:id="br0">
      <inkml:brushProperty name="width" value="0.05" units="cm"/>
      <inkml:brushProperty name="height" value="0.05" units="cm"/>
    </inkml:brush>
  </inkml:definitions>
  <inkml:trace contextRef="#ctx0" brushRef="#br0">154 30 6694,'7'-24'4453,"-8"19"-1076,-5 17-2430,-14 38 122,2 2-1,-17 83 1,-8 116 2555,15-80-2938,19-121-328,43-129-529,16-91-937,-29 89 791,-19 97-159,2 31 488,-4-44-15,0-1-1,1 1 0,-1-1 0,1 1 0,-1-1 0,1 0 0,0 1 0,0-1 0,0 0 0,0 0 0,0 0 1,1 0-1,1 3 0,-1-3 7,1-1 1,-1 0 0,0 0-1,1-1 1,-1 1-1,0 0 1,1-1 0,-1 1-1,1-1 1,-1 0 0,1 0-1,-1 0 1,1 0-1,-1 0 1,1-1 0,-1 1-1,1-1 1,-1 1 0,0-1-1,1 0 1,-1 0-1,0 0 1,0 0 0,1-1-1,-1 1 1,0-1-1,0 1 1,0-1 0,2-2-1,7-6 32,-1-1 0,1 0 1,12-20-1,-16 22-49,32-62-632,-45 81 685,1 0 0,0 0 0,1 1 0,0-1 0,1 1 1,0 0-1,1 1 0,-2 11 0,4-22-32,0-1-1,0 1 1,0-1-1,0 1 1,0-1-1,0 1 1,0-1-1,1 0 1,-1 1-1,0-1 1,0 1-1,0-1 1,1 1-1,-1-1 1,0 0-1,0 1 1,1-1-1,-1 0 1,0 1-1,1-1 1,-1 0 0,0 1-1,1-1 1,-1 0-1,1 1 1,-1-1-1,0 0 1,1 0-1,-1 0 1,1 0-1,-1 1 1,1-1-1,0 0 1,21-2 95,18-16-26,6-20-495,-36 29 277,0 0 0,1 0 0,0 1 1,1 1-1,14-8 0,-26 17 120,1 0 0,0-1 1,0 1-1,-1 0 0,1 0 1,-1-1-1,0 1 0,1 0 1,-1 0-1,0 0 0,0 0 1,0-1-1,0 1 0,-1 3 1,1-2 26,-9 51 207,7-47-139,0 0 1,1 1-1,0-1 1,0 1 0,0-1-1,1 1 1,1 13-1,0-20-60,0 0 1,-1 1-1,1-1 0,0 0 0,0 0 0,0 1 0,0-1 0,0 0 0,0 0 1,1 0-1,-1 0 0,0 0 0,0-1 0,1 1 0,-1 0 0,0 0 0,1-1 0,-1 1 1,1-1-1,-1 0 0,1 1 0,-1-1 0,1 0 0,-1 0 0,1 0 0,-1 0 1,1 0-1,-1 0 0,3-1 0,47-7 116,-45 6-210,0 0-1,0-1 0,0 0 0,0 0 0,0-1 0,-1 1 1,1-1-1,-1 0 0,0-1 0,0 1 0,6-9 0,-60 10-30,47 2 149,0 0-1,-1 0 1,1 0-1,0 0 1,0-1 0,-1 1-1,1-1 1,0 0-1,1 1 1,-1-1-1,0 0 1,0 0 0,1 0-1,-1 0 1,1 0-1,-1 0 1,1-1-1,0 1 1,0 0 0,0-1-1,0 1 1,1-1-1,-1 1 1,1-1 0,-1-2-1,1 3 0,-1 0 1,1 0-1,0 0 0,0 0 0,0 0 0,0 0 1,0 0-1,0 0 0,0 0 0,1 0 0,-1 1 1,1-1-1,-1 0 0,1 0 0,0 0 1,0 1-1,0-1 0,0 0 0,0 1 0,0-1 1,0 0-1,0 1 0,1 0 0,-1-1 0,1 1 1,-1 0-1,1 0 0,-1-1 0,1 1 0,0 1 1,0-1-1,2-1 0,13-1-144,0 0 0,34 1 0,-38 2-990,1-1 0,-1 0 0,0 0-1,1-2 1,18-4 0,-12-5-4032,-8-5-2974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4.497"/>
    </inkml:context>
    <inkml:brush xml:id="br0">
      <inkml:brushProperty name="width" value="0.05" units="cm"/>
      <inkml:brushProperty name="height" value="0.05" units="cm"/>
    </inkml:brush>
  </inkml:definitions>
  <inkml:trace contextRef="#ctx0" brushRef="#br0">1 0 11755,'0'0'3043,"64"26"-609,-22-16-1985,6 1-321,7-4-737,-7-5-2850,-3-2-4773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5.666"/>
    </inkml:context>
    <inkml:brush xml:id="br0">
      <inkml:brushProperty name="width" value="0.05" units="cm"/>
      <inkml:brushProperty name="height" value="0.05" units="cm"/>
    </inkml:brush>
  </inkml:definitions>
  <inkml:trace contextRef="#ctx0" brushRef="#br0">23 196 6342,'0'0'2045,"-4"9"-593,-1 1-868,3-7-352,0 0-1,1 0 1,-1 1 0,1-1 0,0 0 0,0 1 0,0-1-1,0 1 1,1 0 0,-1-1 0,1 1 0,0 4 0,0-8-158,0 0 0,1 1 1,-1-1-1,0 0 0,1 1 1,-1-1-1,0 0 0,1 0 1,-1 0-1,0 1 0,1-1 1,-1 0-1,1 0 0,-1 0 1,0 0-1,1 0 0,-1 0 1,0 0-1,1 0 0,-1 0 1,1 0-1,-1 0 0,0 0 1,1 0-1,-1 0 0,1 0 1,-1 0-1,0 0 1,1 0-1,-1 0 0,1-1 1,-1 1-1,0 0 0,1 0 1,-1-1-1,17-6 1072,6-12-913,0-2-1,-2 0 1,-1-1-1,0-1 1,-2-1-1,0 0 1,-2-1-1,25-53 1,-42 111-1274,-11 32 1022,3-24 9,3 1 1,-3 68-1,9-93-131,2 1 0,0 0 1,1-1-1,1 1 1,1-1-1,0 0 1,1 0-1,10 17 0,-14-28 251,-1-1 0,1 0-1,-1 0 1,0 0 0,-1 0-1,1 1 1,-1-1 0,0 0-1,-1 1 1,1-1 0,-1 0-1,0 0 1,0 1 0,0-1 0,-1 0-1,0 0 1,0 0 0,0-1-1,-5 8 1,5-9-25,1 0 1,-2-1 0,1 1-1,0 0 1,0-1 0,-1 1-1,0-1 1,1 0-1,-1 1 1,0-1 0,0-1-1,0 1 1,0 0-1,-1-1 1,1 0 0,0 1-1,-1-1 1,1-1-1,0 1 1,-1 0 0,1-1-1,-1 0 1,1 1-1,-1-2 1,1 1 0,-1 0-1,1-1 1,-1 1-1,1-1 1,-5-2 0,5 2-80,0 0 0,1 0 1,-1-1-1,0 1 0,1-1 1,-1 0-1,1 0 0,0 0 1,0 0-1,-1 0 0,1 0 1,1 0-1,-1-1 0,0 1 1,1-1-1,-1 0 0,-1-3 1,1-1-29,-1 1 0,1-2 1,0 1-1,1 0 1,0 0-1,0 0 0,0-9 1,1 4-10,1 0 0,0 0 0,0-1 1,1 1-1,1 0 0,0 1 0,1-1 0,7-18 0,-4 21 72,-1-1-1,1 1 0,1 0 0,0 1 0,0 0 0,0 0 1,1 0-1,0 1 0,1 1 0,0 0 0,0 0 0,0 0 1,15-4-1,47-30-1195,-69 38 618,0 0 0,-1 0 0,1-1 0,0 1 1,-1-1-1,0 0 0,0 0 0,0 0 0,0 0 0,0 0 1,0 0-1,-1 0 0,1 0 0,-1-1 0,1-5 0,0-15-5447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5.994"/>
    </inkml:context>
    <inkml:brush xml:id="br0">
      <inkml:brushProperty name="width" value="0.05" units="cm"/>
      <inkml:brushProperty name="height" value="0.05" units="cm"/>
    </inkml:brush>
  </inkml:definitions>
  <inkml:trace contextRef="#ctx0" brushRef="#br0">0 1 9897,'0'0'6599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6.646"/>
    </inkml:context>
    <inkml:brush xml:id="br0">
      <inkml:brushProperty name="width" value="0.05" units="cm"/>
      <inkml:brushProperty name="height" value="0.05" units="cm"/>
    </inkml:brush>
  </inkml:definitions>
  <inkml:trace contextRef="#ctx0" brushRef="#br0">1 201 9545,'0'0'2621,"9"1"-832,-2 0-1553,1 0 0,-1 0 0,0-1 0,0 0 0,1-1 0,-1 1 0,0-1 0,0-1 0,0 1 0,0-1 0,0-1 0,0 1 0,9-5 0,4-6 340,0-1-1,34-29 1,-48 38-530,-1-1 1,0 1-1,0-1 0,0 0 1,0 0-1,-1 0 0,0-1 1,-1 1-1,1-1 0,-1 0 1,0 0-1,-1 0 0,2-10 1,-3 16-50,-1 0 1,0 1 0,0-1 0,0 1 0,0-1-1,0 0 1,0 1 0,0-1 0,0 1 0,0-1-1,0 0 1,-1 1 0,1-1 0,0 1-1,0-1 1,0 1 0,-1-1 0,1 1 0,0-1-1,-1 1 1,1-1 0,-1 1 0,1-1 0,0 1-1,-1-1 1,1 1 0,-1 0 0,1-1 0,-1 1-1,1 0 1,-1-1 0,1 1 0,-1 0 0,0-1-1,-27 3-119,20 0 106,0 0-1,1 1 0,-1 0 0,-13 8 1,12-4 54,0-1 1,1 1-1,-1 1 1,2 0 0,-1 0-1,1 0 1,0 1-1,1 0 1,0 0-1,0 0 1,1 1 0,1 0-1,-1 0 1,2 1-1,-1-1 1,1 1 0,1-1-1,0 1 1,0 0-1,1 0 1,1 21-1,1-31-30,-1 0-1,1 1 1,0-1-1,0 0 0,0 0 1,0 0-1,0 0 0,0 0 1,0 0-1,0 0 1,0 0-1,0 0 0,0 0 1,0-1-1,1 1 0,-1 0 1,0-1-1,1 1 1,-1-1-1,0 0 0,1 1 1,-1-1-1,1 0 0,-1 0 1,0 0-1,1 0 1,-1 0-1,3 0 0,45-4-205,-35 0-539,-1 0-1,1-1 0,0-1 0,16-9 0,48-35-8192,-42 23 1845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5:40.294"/>
    </inkml:context>
    <inkml:brush xml:id="br0">
      <inkml:brushProperty name="width" value="0.05" units="cm"/>
      <inkml:brushProperty name="height" value="0.05" units="cm"/>
    </inkml:brush>
  </inkml:definitions>
  <inkml:trace contextRef="#ctx0" brushRef="#br0">3 388 7431,'0'0'1820,"-1"-7"-1451,1 5-349,-1-1 56,1 0 0,0 0-1,0 0 1,0 0 0,0 0 0,0 0-1,1 0 1,-1 0 0,1 0 0,0 0-1,0 0 1,0 0 0,0 0 0,0 1-1,1-1 1,-1 0 0,1 1 0,0-1-1,0 1 1,-1 0 0,5-4 0,6-5 117,-1-1 0,0-1 0,-1 0 0,0 0 0,-1-1 0,8-16 0,34-90 480,-16 33-1122,-35 87 396,0 0 0,0 0 1,1 0-1,-1 0 0,0 0 1,1 0-1,-1 0 0,0 0 1,1 0-1,-1 0 0,0 1 1,0-1-1,1 0 0,-1 0 1,0 0-1,0 0 0,0 1 1,1-1-1,-1 0 0,0 0 1,0 0-1,0 1 0,1-1 1,-1 0-1,0 0 0,0 1 1,0-1-1,0 0 0,0 1 1,0-1-1,1 0 0,-1 0 1,0 1-1,0-1 0,0 0 1,0 1-1,8 30-420,-1-5-318,2 1 1,0-1-1,20 38 1,-18-46-2280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7.443"/>
    </inkml:context>
    <inkml:brush xml:id="br0">
      <inkml:brushProperty name="width" value="0.05" units="cm"/>
      <inkml:brushProperty name="height" value="0.05" units="cm"/>
    </inkml:brush>
  </inkml:definitions>
  <inkml:trace contextRef="#ctx0" brushRef="#br0">74 196 8072,'0'0'784,"-8"9"759,1-2-1231,1 1-1,0 0 0,0 0 1,0 0-1,1 1 1,0 0-1,1 0 0,0 0 1,1 1-1,-1-1 1,2 1-1,0 0 0,0 0 1,-1 13-1,3-22-299,0 0-1,0 0 1,0-1-1,0 1 1,0 0 0,0 0-1,0 0 1,1-1-1,-1 1 1,0 0-1,0 0 1,1-1-1,-1 1 1,0 0 0,1 0-1,-1-1 1,1 1-1,-1 0 1,1-1-1,-1 1 1,1-1-1,0 1 1,-1-1-1,1 1 1,0-1 0,-1 1-1,1-1 1,0 1-1,0-1 1,-1 0-1,1 0 1,0 1-1,0-1 1,-1 0-1,1 0 1,0 0 0,0 0-1,0 0 1,-1 0-1,1 0 1,0 0-1,0 0 1,0 0-1,0 0 1,-1-1 0,1 1-1,0 0 1,0-1-1,1 0 1,3-1 4,1 0 1,-1 0 0,0-1-1,0 0 1,0 0 0,5-4-1,25-23 49,-3-1 0,0-1 0,-2-2 0,-2-2-1,-1 0 1,40-73 0,-55 80 27,-9 19-91,-11 19-115,-18 33 842,2 2 1,2 1 0,1 0-1,3 2 1,-23 91 0,40-135-707,1-1 1,-1 0-1,1 0 1,0 1-1,0-1 1,0 0-1,0 1 1,0-1-1,0 0 1,0 0-1,2 5 1,-2-7-31,1 1 0,-1-1 1,0 1-1,1-1 0,-1 0 1,0 1-1,1-1 1,-1 0-1,0 1 0,1-1 1,-1 0-1,1 1 0,-1-1 1,1 0-1,-1 0 0,1 1 1,-1-1-1,1 0 1,-1 0-1,1 0 0,-1 0 1,1 0-1,-1 0 0,1 0 1,-1 0-1,1 0 0,-1 0 1,1 0-1,-1 0 1,2 0-1,3-2-89,0 0-1,-1-1 1,1 1-1,0-1 1,-1 0 0,0 0-1,0 0 1,7-6-1,13-13-843,0-1 0,-2 0 0,-1-2 0,0 0 0,-2-2 0,24-42 0,-43 69 977,0 0-1,-1 0 1,1 0 0,0 0 0,0 0-1,0 0 1,0 0 0,0 0 0,0 0-1,-1 0 1,1 0 0,0 0 0,0 0-1,0 0 1,0 0 0,0 0 0,0 0-1,0 0 1,-1 0 0,1 0 0,0 0-1,0 0 1,0 0 0,0 0 0,0 0-1,0-1 1,0 1 0,0 0 0,0 0-1,0 0 1,-1 0 0,1 0 0,0 0-1,0 0 1,0 0 0,0-1 0,0 1-1,0 0 1,0 0 0,0 0 0,0 0 0,0 0-1,0 0 1,0 0 0,0-1 0,0 1-1,0 0 1,0 0 0,0 0 0,0 0-1,0 0 1,0 0 0,0 0 0,0-1-1,0 1 1,0 0 0,1 0 0,-1 0-1,0 0 1,0 0 0,0 0 0,0 0-1,0 0 1,0-1 0,0 1 0,0 0-1,0 0 1,0 0 0,1 0 0,-15 8 1262,-24 20-451,29-21-536,0 0-56,-42 35 461,49-40-742,0-1 0,0 1 1,1 0-1,-1 0 1,0 0-1,1 0 0,-1 1 1,1-1-1,0 0 0,0 0 1,0 1-1,0-1 1,0 1-1,0-1 0,1 1 1,-1-1-1,1 1 0,0 0 1,0-1-1,0 4 1,1-3-2,1 0 1,0 0-1,0 0 0,0 0 1,1 0-1,-1 0 1,0-1-1,1 1 1,0-1-1,0 0 1,-1 0-1,1 0 1,1 0-1,-1 0 1,0-1-1,4 2 1,58 22 81,-53-22-28,-1-1 0,1 0 0,0-1 0,1 0-1,-1-1 1,22-3 0,12 1 95,-45 2-123,-1 1 0,1-1 0,-1 0 1,1 0-1,-1 1 0,1-1 0,-1 0 0,0 0 0,1 1 0,-1-1 0,1 1 1,-1-1-1,0 0 0,1 1 0,-1-1 0,0 1 0,0-1 0,1 1 0,-1-1 1,0 1-1,0-1 0,0 1 0,1-1 0,-1 1 0,0-1 0,0 1 0,0-1 1,0 1-1,0-1 0,0 1 0,0-1 0,0 1 0,0-1 0,-1 1 0,1 0 0,0-1 1,0 1-1,-1 0 3,1-1 0,0 1 0,0 0 0,0 0 0,-1-1 0,1 1 0,0 0 0,0 0 0,0-1 0,0 1 0,0 0 0,0 0 0,1-1 1,-1 1-1,0 0 0,0 0 0,0-1 0,1 1 0,-1 0 0,0-1 0,1 1 0,-1 0 0,1-1 0,-1 1 0,1-1 0,-1 1 0,1-1 0,-1 1 0,1-1 0,-1 1 0,1-1 1,0 1-1,-1-1 0,1 0 0,0 1 0,-1-1 0,1 0 0,0 0 0,-1 1 0,1-1 0,0 0 0,0 0 0,-1 0 0,1 0 0,0 0 0,0 0 0,-1 0 0,1 0 0,1-1 1,4 0-106,0-2 0,0 1 0,0 0 0,0-1 0,-1 0 0,0-1 1,1 1-1,-1-1 0,0 0 0,5-6 0,-6 5-63,1 1 0,-1 0 1,0 1-1,1-1 0,0 1 0,0 0 0,0 0 0,0 0 0,0 1 0,1 0 1,-1 0-1,1 0 0,-1 1 0,8-2 0,-12 4 159,0-1 0,-1 0-1,1 0 1,0 1 0,0-1 0,-1 1-1,1-1 1,-1 1 0,1-1 0,0 1-1,-1-1 1,1 1 0,-1-1 0,1 1 0,-1 0-1,1-1 1,-1 1 0,0 0 0,1-1-1,-1 1 1,0 0 0,0-1 0,1 1-1,-1 0 1,0 0 0,0 0 0,0-1-1,0 1 1,0 0 0,0 0 0,0-1-1,0 1 1,0 0 0,0 0 0,-1-1 0,1 1-1,0 0 1,0 0 0,-1-1 0,1 1-1,-1 1 1,-14 43 543,11-35-202,-2 13-365,17-40-4689,3-12-2370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8.092"/>
    </inkml:context>
    <inkml:brush xml:id="br0">
      <inkml:brushProperty name="width" value="0.05" units="cm"/>
      <inkml:brushProperty name="height" value="0.05" units="cm"/>
    </inkml:brush>
  </inkml:definitions>
  <inkml:trace contextRef="#ctx0" brushRef="#br0">208 9 8232,'0'0'165,"0"-1"0,0 1 0,0 0 0,-1-1-1,1 1 1,0 0 0,0-1 0,0 1 0,0 0 0,0-1 0,0 1 0,0 0 0,-1-1 0,1 1 0,0 0 0,0-1 0,0 1 0,-1 0 0,1 0 0,0-1-1,0 1 1,-1 0 0,1 0 0,0 0 0,-1-1 0,1 1 0,0 0 0,0 0 0,-1 0 0,1 0 0,0 0 0,-1 0 0,1-1 0,0 1 0,-1 0 0,-18 3 1512,-16 13-964,15-3-625,0 0 0,0 2 0,1 0 0,1 1 0,-25 29 0,42-45-129,1 1 1,-1-1-1,1 0 0,-1 1 0,1-1 0,0 1 1,-1-1-1,1 1 0,0-1 0,0 1 1,-1-1-1,1 1 0,0-1 0,0 1 0,0-1 1,0 1-1,-1-1 0,1 1 0,0-1 1,0 1-1,0-1 0,0 1 0,0-1 0,0 1 1,0-1-1,1 1 0,-1 0 0,0-1 1,0 1-1,0-1 0,0 1 0,1-1 0,-1 1 1,0-1-1,0 0 0,1 1 0,-1-1 1,1 1-1,-1-1 0,0 0 0,1 1 0,-1-1 1,1 0-1,-1 1 0,0-1 0,1 0 1,-1 1-1,1-1 0,-1 0 0,1 0 0,0 0 1,-1 0-1,1 1 0,-1-1 0,1 0 0,-1 0 1,1 0-1,-1 0 0,1 0 0,0-1 1,48 1-62,-32-1 134,-5 2-27,1-1-1,-1 1 0,0 1 1,0 0-1,1 1 1,22 8-1,-31-9 10,0-1 0,0 1-1,0 0 1,-1 0-1,1 1 1,0-1 0,-1 1-1,0 0 1,1 0-1,-1 0 1,-1 0 0,1 1-1,0-1 1,-1 1-1,1-1 1,-1 1 0,0 0-1,0 0 1,-1 0-1,1 0 1,-1 0 0,0 0-1,1 8 1,-1-3 382,-1 0 0,-1 0 0,1 0 0,-1-1 0,-1 1 0,0 0 0,0-1 0,-1 1 0,0-1 0,0 0 0,-1 0 0,-4 8 0,6-13-322,0 0-1,0 0 0,0 0 0,0 0 0,0-1 0,0 1 0,-1-1 1,1 0-1,-1 0 0,0 0 0,0 0 0,0 0 0,0 0 0,0-1 1,0 0-1,0 1 0,0-1 0,0 0 0,-1 0 0,1-1 0,0 1 1,-1-1-1,1 0 0,-1 0 0,1 0 0,0 0 0,-1 0 0,1-1 1,0 0-1,-1 1 0,1-1 0,0 0 0,0-1 0,-7-2 0,7 2-300,-1-1 0,1 1-1,-1-1 1,1 1 0,0-1 0,0 0-1,0 0 1,0-1 0,0 1-1,1 0 1,-1-1 0,1 0-1,0 1 1,0-1 0,1 0-1,-3-8 1,2 5-1487,0-1 1,0 1-1,1-1 0,0 0 0,1-7 1,0-6-5809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8.465"/>
    </inkml:context>
    <inkml:brush xml:id="br0">
      <inkml:brushProperty name="width" value="0.05" units="cm"/>
      <inkml:brushProperty name="height" value="0.05" units="cm"/>
    </inkml:brush>
  </inkml:definitions>
  <inkml:trace contextRef="#ctx0" brushRef="#br0">140 73 10090,'0'0'6785,"4"-8"-6316,-3 6-412,15-33 101,-15 34-144,-1 0 1,0 1-1,1-1 0,-1 0 0,0 1 1,0-1-1,1 0 0,-1 0 1,0 0-1,0 1 0,0-1 0,0 0 1,0 0-1,0 0 0,0 1 1,0-1-1,0 0 0,-1 0 0,1 1 1,0-1-1,0 0 0,-1 0 1,1 1-1,-1-1 0,1 0 0,0 1 1,-1-1-1,1 0 0,-1 1 1,1-1-1,-1 1 0,0-1 0,1 1 1,-1-1-1,0 1 0,1-1 1,-1 1-1,0 0 0,1-1 0,-1 1 1,0 0-1,0 0 0,1-1 1,-1 1-1,0 0 0,0 0 0,1 0 1,-1 0-1,-1 0 0,-5 1 38,1-1-1,-1 1 0,1 1 1,-1-1-1,1 1 1,0 0-1,0 1 0,0-1 1,0 1-1,0 0 1,0 1-1,1-1 0,0 1 1,0 1-1,0-1 1,0 0-1,0 1 0,1 0 1,0 0-1,0 1 1,0-1-1,1 1 0,0-1 1,0 1-1,0 0 1,1 1-1,0-1 1,0 0-1,1 0 0,-1 1 1,1-1-1,1 1 1,-1 0-1,1 6 0,0-11-43,0-1-1,0 1 0,0-1 0,1 0 1,-1 1-1,0-1 0,1 1 1,-1-1-1,0 0 0,1 1 1,0-1-1,-1 0 0,1 0 0,0 1 1,-1-1-1,1 0 0,0 0 1,0 0-1,0 0 0,0 0 0,0 0 1,0 0-1,1 0 0,-1 0 1,0-1-1,2 2 0,0-1-10,1 0 0,0 0-1,0 0 1,-1 0 0,1-1 0,0 0-1,0 0 1,0 0 0,6 0 0,2-2-166,0 0 0,0-1 0,-1 0 0,1-1 0,18-8 1,-7-1-1848,0-2 1,-1 0 0,24-22 0,-16 6-2966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8.792"/>
    </inkml:context>
    <inkml:brush xml:id="br0">
      <inkml:brushProperty name="width" value="0.05" units="cm"/>
      <inkml:brushProperty name="height" value="0.05" units="cm"/>
    </inkml:brush>
  </inkml:definitions>
  <inkml:trace contextRef="#ctx0" brushRef="#br0">109 0 11179,'0'0'1692,"-5"10"422,-19 40 211,-20 67 0,35-90-1998,1 0 1,2 0 0,1 1 0,-3 51-1,8-78-318,0-1 0,0 1 0,0 0 0,0-1 0,0 1 0,0 0 0,0 0 0,1-1-1,-1 1 1,0 0 0,0-1 0,0 1 0,1 0 0,-1-1 0,0 1 0,1-1 0,-1 1-1,0 0 1,1-1 0,-1 1 0,1-1 0,-1 1 0,1-1 0,-1 1 0,1-1 0,0 0-1,-1 1 1,1-1 0,-1 0 0,1 1 0,0-1 0,-1 0 0,1 0 0,0 1 0,-1-1 0,1 0-1,0 0 1,0 0 0,-1 0 0,1 0 0,0 0 0,-1 0 0,1 0 0,0 0 0,-1-1-1,1 1 1,0 0 0,-1 0 0,1-1 0,0 1 0,-1 0 0,2-1 0,36-21 171,63-69 19,-67 58-71,2 1-1,2 2 1,75-48 0,-95 66-2073,-36 12-4845,2 1 3940,-7 1-4132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9.150"/>
    </inkml:context>
    <inkml:brush xml:id="br0">
      <inkml:brushProperty name="width" value="0.05" units="cm"/>
      <inkml:brushProperty name="height" value="0.05" units="cm"/>
    </inkml:brush>
  </inkml:definitions>
  <inkml:trace contextRef="#ctx0" brushRef="#br0">1 0 8168,'0'0'5637,"24"65"-3427,-13-44-1217,2-4-801,7-2-160,-2-5-672,-1-8-2115,-5-2-2818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9.481"/>
    </inkml:context>
    <inkml:brush xml:id="br0">
      <inkml:brushProperty name="width" value="0.05" units="cm"/>
      <inkml:brushProperty name="height" value="0.05" units="cm"/>
    </inkml:brush>
  </inkml:definitions>
  <inkml:trace contextRef="#ctx0" brushRef="#br0">118 0 11371,'0'0'913,"-3"9"122,-8 35-177,1-1 0,2 2 0,-1 45 0,2 145 574,-18-269-10550,-4-21 2514,14 26 5200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39.839"/>
    </inkml:context>
    <inkml:brush xml:id="br0">
      <inkml:brushProperty name="width" value="0.05" units="cm"/>
      <inkml:brushProperty name="height" value="0.05" units="cm"/>
    </inkml:brush>
  </inkml:definitions>
  <inkml:trace contextRef="#ctx0" brushRef="#br0">0 0 1954,'0'0'15823,"57"10"-15086,-28-2-609,6-4-32,0-1-128,2-3-961,-4 0-1858,-4 0-1921,-9-6-3845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0.215"/>
    </inkml:context>
    <inkml:brush xml:id="br0">
      <inkml:brushProperty name="width" value="0.05" units="cm"/>
      <inkml:brushProperty name="height" value="0.05" units="cm"/>
    </inkml:brush>
  </inkml:definitions>
  <inkml:trace contextRef="#ctx0" brushRef="#br0">137 57 6182,'0'0'3779,"-11"4"-1440,5-2-2085,-8 3 677,0 0 0,0 1-1,-21 12 1,32-17-797,0 1-1,1-1 1,-1 1 0,0 0-1,1 0 1,-1 0 0,1 0-1,0 0 1,0 1 0,0-1-1,0 1 1,0-1-1,0 1 1,1 0 0,-1 0-1,1 0 1,0-1 0,0 1-1,0 0 1,0 1 0,0-1-1,1 0 1,-1 0 0,1 0-1,0 0 1,0 6-1,1-8-127,0 0 0,-1-1 0,1 1-1,-1 0 1,1-1 0,0 1-1,-1-1 1,1 1 0,0-1 0,-1 1-1,1-1 1,0 0 0,0 1-1,0-1 1,-1 0 0,1 0-1,0 1 1,0-1 0,0 0 0,0 0-1,-1 0 1,1 0 0,0 0-1,0 0 1,1-1 0,25-1 149,-26 2-133,76-18 294,10-1-268,-80 18-49,0 0 0,0 1 0,0 0 0,0 1 0,0 0 0,0 0 0,0 0 0,-1 1 0,1-1 0,10 6-1,-14-5-3,0-1 0,0 2 0,-1-1-1,1 0 1,0 0 0,-1 1 0,1 0-1,-1-1 1,0 1 0,0 0-1,0 0 1,-1 0 0,1 0 0,0 0-1,-1 1 1,0-1 0,0 0 0,0 1-1,1 5 1,1 49 1767,-3-55-968,1-62-320,1 36-452,-2 0-1,0-1 1,-1 1-1,-2 0 0,0 0 1,-1 0-1,-9-25 1,14 48-41,-1 0 0,0-1 0,0 1 0,1 0 0,-1-1 0,0 1-1,1 0 1,-1-1 0,0 1 0,1 0 0,-1 0 0,0-1 0,1 1 0,-1 0 0,1 0 0,-1 0 0,0 0 0,1 0 0,-1-1 0,1 1 0,-1 0 0,1 0 0,-1 0 0,0 0 0,1 0 0,-1 0 0,1 0 0,-1 1 0,1-1 0,-1 0 0,0 0 0,1 0 0,-1 0 0,1 0 0,-1 1 0,0-1 0,1 0-1,0 1 1,31 6-547,-20-4 70,6 0-1214,0-1 0,0 0-1,1-2 1,30-2-1,-5-6-4609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1.510"/>
    </inkml:context>
    <inkml:brush xml:id="br0">
      <inkml:brushProperty name="width" value="0.05" units="cm"/>
      <inkml:brushProperty name="height" value="0.05" units="cm"/>
    </inkml:brush>
  </inkml:definitions>
  <inkml:trace contextRef="#ctx0" brushRef="#br0">50 1 4644,'0'3'8905,"0"17"-7405,-2 6-706,-1 1 0,-1-1 0,-12 42 0,9-42-215,1 0 1,1 0-1,-2 43 0,23-76-163,4-12-235,-1-1 0,-1 0 0,17-26 0,21-24-136,-47 61-32,-3 1-9,0 1-1,1 0 1,0 0-1,0 1 1,1 0-1,14-9 1,-21 15-11,-1 0 0,1 0 0,-1 0 0,1 0 0,-1 0 0,1 0 0,-1 0 1,1 0-1,-1 0 0,1 0 0,-1 0 0,1 0 0,-1 1 0,1-1 0,-1 0 0,1 0 1,-1 1-1,1-1 0,-1 0 0,1 0 0,-1 1 0,0-1 0,1 0 0,-1 1 0,0-1 1,1 1-1,-1-1 0,0 0 0,1 1 0,-1-1 0,0 1 0,0-1 0,1 1 0,-1-1 1,0 1-1,0-1 0,0 1 0,0-1 0,0 1 0,0-1 0,0 1 0,0-1 0,0 1 1,0-1-1,0 1 0,0-1 0,0 1 0,0-1 0,0 1 0,-1 0 0,-1 30 22,-2-18 3,0-1 0,-1 1 0,0-1 0,-7 13 0,5-13 0,1 1-1,1 0 1,-7 22-1,13-25-54,5-13-18,-6 3 51,14-12-64,-1-1 0,0 0 0,-1-1 0,18-25 0,-19 24 8,1 0 0,0 0 0,1 1 0,24-20 0,-37 33 48,1 1 0,-1 0 0,0 0 0,0 0 0,1-1 0,-1 1 0,0 0 0,0 0 0,1 0 0,-1-1 0,0 1 0,0 0 1,1 0-1,-1 0 0,0 0 0,1 0 0,-1 0 0,0 0 0,1 0 0,-1 0 0,0 0 0,1 0 0,-1 0 0,0 0 0,1 0 0,-1 0 0,0 0 0,1 0 0,-1 0 1,0 0-1,0 1 0,1-1 0,-1 0 0,0 0 0,1 0 0,-1 0 0,0 1 0,0-1 0,1 0 0,-1 0 0,0 1 0,0-1 0,0 0 0,0 0 0,1 1 0,2 21-117,-7 26 258,-1 12 122,5-60-236,0 1 1,0-1 0,0 1-1,0-1 1,1 1 0,-1-1-1,0 1 1,0-1 0,1 1-1,-1-1 1,0 1-1,1-1 1,-1 0 0,0 1-1,1-1 1,-1 1 0,1-1-1,-1 0 1,1 0 0,-1 1-1,1-1 1,-1 0-1,1 0 1,-1 1 0,1-1-1,-1 0 1,1 0 0,-1 0-1,1 0 1,-1 0 0,1 0-1,-1 0 1,1 0-1,0 0 1,-1 0 0,1 0-1,-1 0 1,1 0 0,-1-1-1,1 1 1,-1 0 0,1 0-1,-1 0 1,1-1-1,-1 1 1,1 0 0,-1-1-1,0 1 1,1 0 0,0-2-1,26-15 437,4-14-276,27-39 1,22-23-429,-90 129-410,-3-6 688,6-15 37,0-1 0,1 1 0,1 1 0,1-1-1,0 1 1,1 0 0,-2 23 0,5-38-58,0-1 0,0 1 0,0-1 0,0 1 0,0-1 0,0 0 0,1 1 0,-1-1 0,0 1 0,0-1 0,1 1 0,-1-1 0,0 0 1,0 1-1,1-1 0,-1 1 0,0-1 0,1 0 0,-1 0 0,1 1 0,-1-1 0,0 0 0,1 0 0,-1 1 0,1-1 0,-1 0 0,1 0 0,-1 0 0,1 0 0,-1 0 0,1 1 0,-1-1 0,1 0 0,-1 0 0,1 0 0,-1 0 1,1-1-1,-1 1 0,1 0 0,-1 0 0,1 0 0,-1 0 0,1-1 0,24-7 120,-13 0-120,0 0 0,0-1 1,0 0-1,-1-1 0,-1 0 0,15-17 0,50-74-543,-66 87 684,9-14-1229,-15 27 556,-9 16 448,-49 107 1948,51-114-1457,4-8-442,0 0 1,0 0 0,1 0-1,-1-1 1,0 1 0,0 0-1,0 0 1,0 0-1,0 0 1,0 0 0,1 0-1,-1 0 1,0 0-1,0 0 1,0 0 0,0 0-1,0 0 1,0 0 0,1 0-1,-1 0 1,0 0-1,0 0 1,0 0 0,0 0-1,0 0 1,0 1-1,1-1 1,-1 0 0,0 0-1,0 0 1,0 0-1,0 0 1,0 0 0,0 0-1,0 0 1,0 0 0,0 0-1,0 1 1,1-1-1,-1 0 1,0 0 0,0 0-1,0 0 1,0 0-1,0 0 1,0 1 0,0-1-1,0 0 1,0 0 0,0 0-1,0 0 1,0 0-1,0 0 1,0 1 0,0-1-1,0 0 1,0 0-1,0 0 1,0 0 0,7 0-3489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1.978"/>
    </inkml:context>
    <inkml:brush xml:id="br0">
      <inkml:brushProperty name="width" value="0.05" units="cm"/>
      <inkml:brushProperty name="height" value="0.05" units="cm"/>
    </inkml:brush>
  </inkml:definitions>
  <inkml:trace contextRef="#ctx0" brushRef="#br0">177 48 6182,'0'0'6737,"3"-8"-4356,11-24-518,-14 32-1841,0 0-1,0 0 1,0 0 0,0-1-1,0 1 1,1 0 0,-1 0-1,0-1 1,0 1 0,0 0-1,0 0 1,0-1 0,0 1-1,0 0 1,0 0 0,0 0-1,0-1 1,-1 1 0,1 0-1,0 0 1,0-1 0,0 1 0,0 0-1,0 0 1,0 0 0,0-1-1,-1 1 1,1 0 0,0 0-1,0 0 1,0-1 0,0 1-1,-1 0 1,1 0 0,0 0-1,0 0 1,0 0 0,-1 0-1,1 0 1,0-1 0,0 1-1,-1 0 1,1 0 0,0 0-1,0 0 1,-1 0 0,1 0 0,0 0-1,0 0 1,-1 0 0,1 0-1,0 0 1,0 0 0,0 0-1,-1 1 1,1-1 0,-14 3 317,-5 8-106,0 0 0,1 1-1,0 1 1,1 1 0,1 1 0,0 0 0,-20 25 0,35-39-220,0 0 0,0 0 0,-1 0 0,1 0 0,1 0-1,-1 0 1,0 0 0,0 1 0,0-1 0,1 0 0,-1 0 0,0 1 0,1-1 0,-1 1 0,1-1 0,0 0 0,-1 1 0,1-1 0,0 3 0,1-4-13,-1 1 0,1-1 0,0 0 0,-1 1 0,1-1 0,0 0 0,-1 1 0,1-1 0,0 0 0,0 0 0,0 0 0,-1 1 0,1-1 0,0 0 0,0 0 0,-1 0 0,1 0 1,0 0-1,0-1 0,0 1 0,-1 0 0,1 0 0,0 0 0,0-1 0,57-19-538,-47 15 276,-1 2 0,0 0 0,1 0 0,-1 0 1,1 2-1,0-1 0,-1 1 0,1 1 0,0 0 0,13 2 0,-22-2 213,1 0 0,0 1 0,0 0 0,-1 0 0,1 0 0,-1 0 0,1 0-1,-1 0 1,1 1 0,-1-1 0,0 1 0,1 0 0,-1-1 0,0 1 0,0 0 0,0 0 0,2 4 0,-2-2 163,-1-1 0,0 0 1,0 1-1,0-1 0,0 1 0,-1 0 0,1-1 1,-1 1-1,0-1 0,0 1 0,0 0 1,-1-1-1,1 1 0,-1-1 0,0 1 1,0-1-1,-2 6 0,1-5 142,0 0 0,0 0 1,0 0-1,-1-1 0,1 1 0,-1 0 0,0-1 1,0 0-1,0 0 0,-1 0 0,1 0 1,-1 0-1,1-1 0,-1 1 0,0-1 0,0 0 1,0 0-1,-5 1 0,2-1-219,0 1-1,0-1 0,0-1 1,-1 1-1,1-1 1,0 0-1,-1-1 1,1 0-1,-1 0 0,-8-2 1,15 2-306,0-1 0,-1 0 1,1 1-1,0-1 0,-1 0 0,1 0 1,0 0-1,0 0 0,0 0 1,0 0-1,0 0 0,0 0 0,0-1 1,0 1-1,0 0 0,1-1 0,-1 1 1,0 0-1,1-1 0,-1 1 0,1-1 1,0 1-1,-1-1 0,1 1 0,0-1 1,0 1-1,0-1 0,0 1 0,0-1 1,0 1-1,0-1 0,1-2 0,-1 1-476,0-21-5389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6:30.254"/>
    </inkml:context>
    <inkml:brush xml:id="br0">
      <inkml:brushProperty name="width" value="0.05" units="cm"/>
      <inkml:brushProperty name="height" value="0.05" units="cm"/>
    </inkml:brush>
  </inkml:definitions>
  <inkml:trace contextRef="#ctx0" brushRef="#br0">1651 70 4644,'-393'-25'-787,"183"8"1153,80 5-41,-120-4 272,221 17-655,0 0 0,0 2 1,0 1-1,1 1 0,0 2 0,-40 14 0,-10 15-1209,-108 67-1,117-63 494,-25 13-529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2.369"/>
    </inkml:context>
    <inkml:brush xml:id="br0">
      <inkml:brushProperty name="width" value="0.05" units="cm"/>
      <inkml:brushProperty name="height" value="0.05" units="cm"/>
    </inkml:brush>
  </inkml:definitions>
  <inkml:trace contextRef="#ctx0" brushRef="#br0">161 1 11018,'0'0'3406,"-12"3"-1906,-2 0-1248,0 2 0,0 0 0,-25 13 0,34-16-234,0 1-1,1 0 0,-1-1 1,1 2-1,-1-1 0,1 0 1,0 1-1,0 0 0,0 0 1,1 0-1,0 0 0,0 1 1,0 0-1,0-1 0,0 1 1,-2 9-1,5-13-23,0 0 0,0 0-1,0 0 1,0-1 0,0 1 0,0 0 0,0 0 0,1 0-1,-1 0 1,0 0 0,1 0 0,-1 0 0,1 0 0,-1-1-1,1 1 1,-1 0 0,1 0 0,0-1 0,-1 1 0,1 0-1,0-1 1,0 1 0,-1 0 0,1-1 0,0 1 0,0-1-1,0 0 1,0 1 0,0-1 0,-1 0 0,1 1-1,0-1 1,0 0 0,0 0 0,0 0 0,0 0 0,2 0-1,51 4-249,-32-4 176,-2 2-175,0 2 1,30 8-1,-44-11 229,0 1 1,-1 0-1,1 0 1,-1 1-1,1 0 1,-1-1-1,0 2 1,0-1-1,-1 1 1,1 0-1,-1 0 1,1 0-1,3 6 1,-7-9 89,0 0 0,0 1 0,0-1 1,-1 1-1,1-1 0,0 1 0,-1 0 1,1-1-1,-1 1 0,0-1 0,1 1 1,-1 0-1,0 0 0,0-1 0,0 1 1,0 0-1,-1-1 0,1 1 0,0 0 1,-1-1-1,1 1 0,-2 2 0,0-1 143,0 0 0,0 0 0,0 0 0,-1 0 0,1 0 0,-1 0 0,0-1 0,1 1 0,-7 3 0,-6 3 467,1-1 1,-2-1-1,-22 8 1,37-14-674,-9 2 54,1 1 0,0-2 0,-1 1 0,1-1 0,-1 0 0,1-1 0,-1 0-1,0-1 1,-18-1 0,27 0-313,-1 0 0,1 0 0,0 0-1,0 0 1,0 1 0,0-1 0,0-1 0,0 1-1,0 0 1,0 0 0,0 0 0,1 0-1,-1-1 1,0 1 0,1 0 0,-1-1-1,1 1 1,0 0 0,-1-1 0,1 1-1,0-1 1,0 1 0,0 0 0,0-1-1,0 1 1,0-1 0,0 1 0,0-1-1,0 1 1,1 0 0,0-3 0,8-19-4937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2.888"/>
    </inkml:context>
    <inkml:brush xml:id="br0">
      <inkml:brushProperty name="width" value="0.05" units="cm"/>
      <inkml:brushProperty name="height" value="0.05" units="cm"/>
    </inkml:brush>
  </inkml:definitions>
  <inkml:trace contextRef="#ctx0" brushRef="#br0">32 103 10282,'0'0'8226,"9"-1"-6961,-6 2-1256,0-1-1,0 0 0,1 0 1,-1 0-1,0-1 0,0 1 0,1-1 1,-1 1-1,0-1 0,0 0 1,0-1-1,0 1 0,0 0 0,0-1 1,-1 1-1,1-1 0,0 0 1,-1 0-1,1 0 0,-1-1 0,0 1 1,1 0-1,-1-1 0,-1 1 1,1-1-1,0 0 0,0 0 0,-1 0 1,0 0-1,1 0 0,-1 0 1,0 0-1,-1 0 0,1 0 0,-1 0 1,1-1-1,-1-4 0,0 7-19,1 0 0,-1 0-1,0 1 1,0-1 0,0 0-1,0 0 1,0 0-1,0 0 1,0 0 0,-1 0-1,1 0 1,0 0 0,0 1-1,-1-1 1,1 0 0,0 0-1,-1 0 1,1 0 0,-1 1-1,1-1 1,-1 0-1,0 0 1,1 1 0,-1-1-1,0 1 1,1-1 0,-1 0-1,0 1 1,0-1 0,1 1-1,-1-1 1,0 1-1,0 0 1,0-1 0,0 1-1,1 0 1,-1 0 0,0 0-1,0 0 1,0-1 0,0 1-1,0 0 1,0 0 0,0 1-1,0-1 1,0 0-1,0 0 1,1 0 0,-1 1-1,-2 0 1,-1 0 73,0 1 0,0 0 0,0 0 0,1 0-1,-1 1 1,0-1 0,1 1 0,-1 0 0,1 0 0,-4 4 0,-29 50 934,33-52-973,1-1-1,0 1 0,1-1 1,-1 1-1,1 0 1,0-1-1,0 1 0,0 0 1,1 0-1,0 0 1,0 9-1,1-13-18,0 0 0,0 1 0,0-1-1,-1 0 1,1 0 0,0 0 0,1 0 0,-1 0 0,0 0 0,0 0 0,0 0 0,0-1-1,1 1 1,-1 0 0,0-1 0,1 1 0,-1-1 0,1 1 0,-1-1 0,1 0-1,-1 1 1,0-1 0,1 0 0,-1 0 0,1 0 0,-1 0 0,1 0 0,-1-1 0,3 1-1,46-9 169,-26 0-262,-1 0-1,0-2 1,26-17 0,-29 15-517,1 2 1,0 0 0,41-13 0,-62 24 590,1-1 1,-1 1-1,1 0 1,0 0 0,-1-1-1,1 1 1,-1 0-1,1 0 1,0 0-1,-1 0 1,1 0 0,-1 0-1,1 0 1,0 0-1,-1 0 1,1 0 0,-1 0-1,1 0 1,0 0-1,-1 1 1,1-1 0,-1 0-1,1 0 1,-1 1-1,1-1 1,0 0-1,-1 1 1,1-1 0,0 1-1,-5 17 457,-28 29 1335,25-39-1411,-22 37 841,68-65-261,-20 6-925,1-3-202,1 2-1,32-17 1,-47 29 80,0 0-1,0 0 0,0 0 1,1 1-1,0 0 0,-1 1 1,1-1-1,0 1 0,-1 1 1,1-1-1,0 1 0,0 0 0,13 3 1,-18-3 29,-1 1 1,1 0-1,-1 0 0,0 0 1,1 0-1,-1 1 1,0-1-1,0 0 0,0 1 1,1-1-1,-1 0 1,-1 1-1,1-1 0,0 1 1,0-1-1,0 1 1,-1 0-1,1-1 0,0 4 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3.246"/>
    </inkml:context>
    <inkml:brush xml:id="br0">
      <inkml:brushProperty name="width" value="0.05" units="cm"/>
      <inkml:brushProperty name="height" value="0.05" units="cm"/>
    </inkml:brush>
  </inkml:definitions>
  <inkml:trace contextRef="#ctx0" brushRef="#br0">0 67 2947,'0'0'14349,"77"-40"-13452,-33 30-448,4 2-353,3 4-192,2 4-2275,-1 0-2818,-6-4-4388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3.961"/>
    </inkml:context>
    <inkml:brush xml:id="br0">
      <inkml:brushProperty name="width" value="0.05" units="cm"/>
      <inkml:brushProperty name="height" value="0.05" units="cm"/>
    </inkml:brush>
  </inkml:definitions>
  <inkml:trace contextRef="#ctx0" brushRef="#br0">114 96 3876,'0'0'5600,"2"-8"-2883,1-1-1949,-1 5-378,-1 0-1,1 0 0,-1 0 0,-1 0 0,1 0 0,0 0 0,-1-7 0,0 11-358,-1 0 0,1-1 0,0 1 0,-1 0 0,1 0 1,0-1-1,-1 1 0,1 0 0,0 0 0,-1 0 0,1 0 0,-1 0 0,1-1 1,0 1-1,-1 0 0,1 0 0,0 0 0,-1 0 0,1 0 0,-1 0 0,1 0 1,-1 0-1,1 0 0,0 1 0,-1-1 0,1 0 0,0 0 0,-1 0 0,1 0 1,-1 0-1,1 1 0,0-1 0,-1 0 0,1 0 0,-1 1 0,-15 7 82,6 1-95,1 0 0,1 0 0,0 0 1,0 1-1,1 1 0,0-1 0,1 1 0,0 0 0,0 0 1,2 1-1,-1 0 0,1 0 0,1 0 0,-3 16 0,7-27-12,-1-1 0,0 1 0,1-1 0,-1 1 0,0-1 0,1 1-1,-1-1 1,1 1 0,-1-1 0,1 0 0,-1 1 0,1-1 0,-1 0 0,1 1-1,-1-1 1,1 0 0,-1 0 0,1 1 0,0-1 0,-1 0 0,1 0 0,-1 0-1,1 0 1,0 0 0,-1 0 0,1 0 0,-1 0 0,1 0 0,0 0 0,-1 0-1,1 0 1,-1 0 0,1 0 0,0-1 0,-1 1 0,1 0 0,-1 0 0,1-1-1,0 0 1,27-9 485,-4-8-214,0-2-1,-1 0 0,-2-1 1,0-1-1,-1-1 0,29-43 1,-28 38 490,-32 59-765,-5 12 23,-17 72 1,32-111-101,0-1 0,1 0 0,0 0 0,0 0 0,0 0 0,0 1 1,0-1-1,1 0 0,-1 0 0,1 0 0,0 0 0,0 0 0,0 0 0,0 0 0,3 4 0,-4-7-5,1 1 0,0 0 0,-1-1 0,1 1 0,0 0 0,0-1 0,0 1 0,-1-1 0,1 1 0,0-1 0,0 0 0,0 1 0,0-1 0,0 0 0,0 0 0,0 1 0,0-1 0,0 0 0,0 0 0,1 0 0,1-1-85,-1 1-1,1-1 1,0 0 0,-1 0-1,1 0 1,0 0 0,-1 0-1,1 0 1,4-4 0,0-1-626,1-1 0,-1 0 0,0 0 0,-1 0 0,1-1 1,7-13-1,13-21-4115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4.309"/>
    </inkml:context>
    <inkml:brush xml:id="br0">
      <inkml:brushProperty name="width" value="0.05" units="cm"/>
      <inkml:brushProperty name="height" value="0.05" units="cm"/>
    </inkml:brush>
  </inkml:definitions>
  <inkml:trace contextRef="#ctx0" brushRef="#br0">155 0 7976,'-9'14'2082,"-15"21"-828,2-5 60,2 0 1,1 1-1,1 1 0,-20 52 1,37-82-1257,1 0 0,-1 0 1,0 0-1,1 0 1,-1 0-1,1 0 0,-1 0 1,1 1-1,0-1 1,0 0-1,0 0 0,0 0 1,1 0-1,-1 1 1,0-1-1,1 0 1,-1 0-1,1 0 0,0 0 1,1 2-1,-1-3-53,0-1-1,0 1 1,1-1-1,-1 1 0,0-1 1,0 0-1,1 0 1,-1 1-1,0-1 1,0 0-1,1 0 1,-1 0-1,0 0 1,0 0-1,1-1 0,-1 1 1,0 0-1,0-1 1,1 1-1,-1 0 1,0-1-1,0 0 1,2 0-1,12-8-355,0 0 1,-1 0-1,18-16 0,-16 10-111,-13 12 414,0-1 1,0 1 0,0 0-1,1 0 1,-1 0-1,1 1 1,0-1-1,0 1 1,0 0 0,0 0-1,0 0 1,0 1-1,7-2 1,-10 4 64,0-1 1,-1 1 0,1 0-1,0 0 1,-1 0 0,1 0 0,0 0-1,-1 0 1,0 0 0,1 0-1,-1 0 1,1 0 0,-1 0-1,0 0 1,0 0 0,0 0-1,0 0 1,0 0 0,0 0-1,0 0 1,0 0 0,0 0-1,-1 2 1,-1 29 828,-2-17-508,0-1 0,-1 0 0,0 0 0,-2 0-1,-9 17 1,12-25-41,1 1 0,-2-1 0,1 0 0,-1 0 0,0-1 0,0 1 0,0-1 0,-1 0 0,0-1 0,0 1 1,0-1-1,-10 5 0,15-9-295,0 1-1,-1 0 1,1-1 0,0 1 0,-1-1 0,1 1 0,-1-1 0,1 0 0,-1 0 0,1 1 0,-1-1 0,1 0 0,-1 0 0,1-1 0,-1 1 0,1 0 0,-1 0 0,1-1 0,-1 1 0,1-1 0,0 1-1,-1-1 1,1 0 0,0 1 0,-1-1 0,1 0 0,0 0 0,0 0 0,0 0 0,0 0 0,0 0 0,0 0 0,0 0 0,0-1 0,0 1 0,0 0 0,0-1 0,1 1 0,-1 0 0,1-1 0,-1 1 0,1-1-1,0 1 1,-1-1 0,1-2 0,-1 0-598,1 0 1,0 0-1,-1 0 0,2 0 0,-1-1 0,0 1 0,1 0 1,0 0-1,0 0 0,0 0 0,0 0 0,1 0 0,-1 1 1,1-1-1,4-6 0,10-6-4935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5.202"/>
    </inkml:context>
    <inkml:brush xml:id="br0">
      <inkml:brushProperty name="width" value="0.05" units="cm"/>
      <inkml:brushProperty name="height" value="0.05" units="cm"/>
    </inkml:brush>
  </inkml:definitions>
  <inkml:trace contextRef="#ctx0" brushRef="#br0">136 128 6182,'0'0'10383,"-9"2"-10362,0 0-14,0 1 0,0 0 0,0 1 0,1 0-1,-13 8 1,17-11 17,1 1-1,0 0 1,0 0-1,0 1 1,0-1-1,1 0 1,-1 1-1,0 0 0,1-1 1,0 1-1,0 0 1,0 0-1,0 1 1,0-1-1,0 0 1,1 1-1,0-1 1,0 1-1,0-1 1,-1 6-1,2-9-26,1 1 0,-1-1 0,1 1 0,-1-1 0,1 1 0,-1-1 0,1 1 0,0-1 0,-1 0 0,1 1 0,-1-1 0,1 0 0,0 1 0,-1-1 0,1 0 0,0 0 0,-1 0 0,1 1 0,0-1 0,0 0 0,-1 0 0,1 0 0,0 0 0,-1 0 0,1-1 0,0 1 0,0 0 0,-1 0 0,2-1 0,24-3 29,-16-1-65,0 0 0,0 0 0,0-1 0,-1 0-1,13-12 1,-15 12-124,1-1 0,1 1 0,-1 1-1,1 0 1,0 0 0,16-6 0,-25 11 135,1 0 1,-1 0-1,1 0 1,-1 0-1,1 0 1,-1 0-1,1 0 1,-1 0-1,1 0 0,-1 1 1,0-1-1,1 0 1,-1 0-1,1 1 1,-1-1-1,0 0 1,1 0-1,-1 1 1,1-1-1,-1 0 1,0 1-1,0-1 1,1 1-1,-1-1 0,0 0 1,0 1-1,1-1 1,-1 1-1,0-1 1,0 1-1,0-1 1,0 1-1,0-1 1,1 0-1,-1 1 1,0-1-1,0 1 1,0-1-1,0 1 0,-1-1 1,1 1-1,0-1 1,0 1-1,0 0 1,-3 26 43,-36 186 2840,34-160-1793,-13 80 977,15-115-1946,-2 0 0,0-1 1,0 1-1,-2-1 0,-9 18 0,13-31-121,1 0 0,-1 0-1,0 0 1,0 0 0,-1 0 0,1-1 0,-1 0 0,1 0 0,-1 0-1,0 0 1,0 0 0,0-1 0,-9 4 0,11-5 20,0-1 0,1 1 0,-1-1 0,0 0 0,1 0 0,-1 0 0,0 0 0,0 0 0,1 0 0,-1 0 0,0 0 0,1-1 0,-1 1 0,0-1 0,1 1 0,-1-1 0,1 0 0,-1 1 0,1-1 0,-1 0 1,1 0-1,0 0 0,-1 0 0,1-1 0,0 1 0,0 0 0,0 0 0,0-1 0,0 1 0,0-1 0,0 1 0,0-1 0,0 1 0,1-1 0,-1 1 0,1-1 0,-1 0 0,1 1 0,-1-1 0,1 0 0,0-2 0,-1-5-10,0 0-1,0 0 1,1 0-1,1 0 1,-1 1-1,1-1 1,1 0-1,-1 0 1,2 1-1,-1-1 1,1 1-1,0-1 1,1 1-1,0 0 1,0 1-1,7-9 1,11-17 40,3 1-1,36-38 1,-29 35-7,18-21 24,-3 5-21,-2-1 0,-2-3 1,37-65-1,-65 84-196,-14 35 164,-1 1 0,0-1 0,0 1-1,0-1 1,0 1 0,0-1 0,0 1-1,0-1 1,0 1 0,0-1 0,0 1-1,0-1 1,0 1 0,0-1 0,0 1-1,-1-1 1,1 1 0,0-1 0,0 1-1,-1-1 1,1 1 0,0-1 0,-1 1-1,1 0 1,0-1 0,-1 1 0,1-1-1,0 1 1,-1 0 0,1-1 0,-1 1-1,1 0 1,-1 0 0,1-1 0,-1 1-1,1 0 1,-1 0 0,1 0 0,-1 0 0,1 0-1,-1-1 1,1 1 0,-1 0 0,1 0-1,-1 0 1,1 0 0,-1 1 0,1-1-1,-1 0 1,1 0 0,-1 0 0,1 0-1,-1 0 1,1 1 0,-1-1 0,1 0-1,-1 0 1,1 1 0,-1 0 0,-6 2-14,0 0 1,0 1 0,1 0 0,-1 0-1,1 1 1,0-1 0,0 2 0,1-1-1,-1 0 1,-5 10 0,-3 2 143,1 0 1,-15 29 0,23-38-42,1 1 0,0-1 0,1 1 0,0 0 1,-3 15-1,5-23-81,1 1 0,0-1-1,-1 1 1,1-1 0,0 1 0,0-1 0,0 0-1,0 1 1,1-1 0,-1 1 0,0-1 0,0 1 0,1-1-1,-1 0 1,1 1 0,0-1 0,-1 0 0,1 1 0,0-1-1,0 0 1,-1 0 0,1 0 0,0 0 0,0 0-1,0 0 1,1 0 0,-1 0 0,0 0 0,0 0 0,0 0-1,1-1 1,-1 1 0,0 0 0,1-1 0,-1 0 0,0 1-1,1-1 1,-1 0 0,1 1 0,-1-1 0,1 0-1,-1 0 1,3 0 0,5 0-727,-1 1-1,1-1 1,0-1-1,0 0 0,0 0 1,-1 0-1,1-1 1,11-4-1,14-9-3847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5.563"/>
    </inkml:context>
    <inkml:brush xml:id="br0">
      <inkml:brushProperty name="width" value="0.05" units="cm"/>
      <inkml:brushProperty name="height" value="0.05" units="cm"/>
    </inkml:brush>
  </inkml:definitions>
  <inkml:trace contextRef="#ctx0" brushRef="#br0">115 1 10186,'0'0'1809,"-10"4"-266,3-2-1260,-45 20 1380,48-20-1551,1-1 0,-1 1 1,1 1-1,-1-1 0,1 1 1,0-1-1,0 1 0,0 0 1,0 0-1,0 0 0,1 0 1,-1 1-1,-1 3 0,4-6-115,0 0-1,0-1 0,1 1 1,-1-1-1,0 1 1,1 0-1,-1-1 0,1 1 1,-1-1-1,1 1 0,-1-1 1,1 1-1,-1-1 1,1 1-1,-1-1 0,1 1 1,0-1-1,-1 0 1,1 0-1,0 1 0,-1-1 1,1 0-1,0 0 1,-1 0-1,1 1 0,0-1 1,0 0-1,-1 0 1,1 0-1,0 0 0,1-1 1,37 6 44,-26-4-95,2 2 73,-1-2-301,0 1 0,0 0 0,-1 1 0,0 1 0,1 0 0,-1 1 0,24 12 0,-36-16 343,0 0 0,1 0-1,-1 0 1,0 0 0,0 0-1,0 0 1,0 0 0,0 0-1,0 0 1,-1 0 0,1 1-1,0-1 1,-1 0 0,1 1-1,0-1 1,-1 0 0,0 1-1,1-1 1,-1 0 0,0 1 0,1-1-1,-1 1 1,0-1 0,0 1-1,0-1 1,-1 1 0,1-1-1,0 1 1,0-1 0,-1 0-1,1 1 1,-1-1 0,1 0-1,-1 1 1,0-1 0,1 0-1,-1 0 1,0 1 0,0-1-1,0 0 1,0 0 0,0 0-1,0 0 1,0 0 0,0 0 0,-3 1-1,-3 4 515,-1 0-1,0 0 1,-1-1-1,1 0 1,-15 6 0,14-7-441,0-1 1,0 0 0,-1-1 0,1 0-1,0 0 1,-1-1 0,-17 0 0,26-1-250,1 0 0,-1-1 0,0 1 0,0 0 1,1 0-1,-1 0 0,0-1 0,0 1 0,0 0 0,1-1 0,-1 1 1,0-1-1,1 1 0,-1-1 0,0 1 0,1-1 0,-1 1 0,1-1 1,-1 1-1,1-1 0,-1 0 0,1 1 0,-1-1 0,1 0 0,0 0 1,-1 1-1,1-1 0,0 0 0,0 0 0,0 0 0,-1 1 0,1-1 1,0 0-1,0 0 0,0 0 0,0 1 0,0-1 0,1 0 0,-1 0 1,0 0-1,0 1 0,0-1 0,1 0 0,-1 0 0,0 1 0,1-1 1,0-1-1,1-3-1133,0 1 0,0-1 0,0 1 0,0 0 0,1 0 1,5-7-1,13-8-5260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5.950"/>
    </inkml:context>
    <inkml:brush xml:id="br0">
      <inkml:brushProperty name="width" value="0.05" units="cm"/>
      <inkml:brushProperty name="height" value="0.05" units="cm"/>
    </inkml:brush>
  </inkml:definitions>
  <inkml:trace contextRef="#ctx0" brushRef="#br0">159 47 3972,'0'0'12887,"-11"-3"-12172,4 2-631,0 0 0,0 0 0,0 1 1,0 0-1,0 0 0,0 1 0,0 0 0,0 0 0,0 0 1,-7 3-1,11-2-20,-1-1 1,0 0-1,1 1 0,-1 0 1,1 0-1,0 0 1,0 0-1,0 1 0,0-1 1,0 1-1,0 0 1,1-1-1,-1 1 0,1 1 1,0-1-1,0 0 0,0 0 1,0 1-1,0-1 1,1 1-1,0 0 0,0-1 1,0 1-1,-1 4 1,2-7-68,0 0-1,-1 1 1,1-1 0,0 0 0,0 0 0,0 1 0,0-1 0,0 0 0,0 0 0,0 0-1,0 1 1,1-1 0,-1 0 0,0 0 0,1 0 0,-1 0 0,1 0 0,-1 1-1,1-1 1,0 0 0,-1 0 0,1 0 0,0 0 0,0-1 0,0 1 0,0 0-1,1 1 1,0-1-76,1 0-1,-1-1 0,0 1 1,1 0-1,-1-1 1,1 0-1,-1 0 0,1 0 1,-1 0-1,1 0 0,-1 0 1,0 0-1,4-2 0,3 0-600,1-1-1,0 0 0,-1-1 0,1 0 0,-1 0 0,11-8 0,-3 0-1219,-1-1-1,0-1 1,0 0 0,15-20-1,-3-2-1809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6.278"/>
    </inkml:context>
    <inkml:brush xml:id="br0">
      <inkml:brushProperty name="width" value="0.05" units="cm"/>
      <inkml:brushProperty name="height" value="0.05" units="cm"/>
    </inkml:brush>
  </inkml:definitions>
  <inkml:trace contextRef="#ctx0" brushRef="#br0">198 0 3876,'0'0'2984,"-10"5"11,-4 5-2269,-1 1 1,2 0-1,0 0 1,0 2-1,1 0 1,1 0 0,0 1-1,0 0 1,-14 29-1,18-32-397,0 0 0,1 1 0,1 0 0,0 0 0,1 0 0,0 1 0,0-1 1,2 1-1,-1 0 0,1 13 0,2-25-328,0 0 1,0 0 0,0 0 0,1 0 0,-1 1 0,0-1 0,1 0-1,-1 0 1,1 0 0,0 0 0,-1 0 0,1 0 0,-1-1-1,1 1 1,0 0 0,0 0 0,0 0 0,0-1 0,-1 1 0,1 0-1,0-1 1,0 1 0,0-1 0,1 1 0,33 5 25,-25-7-67,-1 0-1,1-1 0,-1 1 0,0-2 1,13-4-1,14-11-571,18-8-864,-53 26 1481,-1 1-1,1-1 0,-1 0 0,0 0 0,1 0 0,-1 0 0,1 0 0,-1 1 0,0-1 0,1 0 1,-1 0-1,0 1 0,1-1 0,-1 0 0,0 1 0,0-1 0,1 0 0,-1 1 0,0-1 0,0 0 1,1 1-1,-1-1 0,0 0 0,0 1 0,0-1 0,0 1 0,0-1 0,1 0 0,-1 1 0,0-1 1,0 1-1,0-1 0,0 1 0,0-1 0,0 0 0,-1 1 0,1-1 0,0 1 0,0-1 0,0 0 0,0 1 1,0-1-1,-1 1 0,1-1 0,0 1 0,-6 22 624,-19 30 312,19-43-880,0 1-1,1-1 1,1 1-1,0 0 1,-4 15-1,31-60-8055,-11 4 2956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6.654"/>
    </inkml:context>
    <inkml:brush xml:id="br0">
      <inkml:brushProperty name="width" value="0.05" units="cm"/>
      <inkml:brushProperty name="height" value="0.05" units="cm"/>
    </inkml:brush>
  </inkml:definitions>
  <inkml:trace contextRef="#ctx0" brushRef="#br0">101 1 4068,'0'0'5712,"-2"11"-3080,-6 27-219,-1 0 0,-17 41 0,11-37-1257,2 1 1,-9 51 0,16-7-2503,6-87 1199,0 0 0,0 1 0,0-1 0,0 1 0,0-1 0,0 0 0,1 1 0,-1-1 0,0 0-1,0 1 1,0-1 0,0 0 0,1 1 0,-1-1 0,0 0 0,0 0 0,1 1 0,-1-1 0,0 0 0,0 0 0,1 1-1,-1-1 1,0 0 0,1 0 0,-1 0 0,0 1 0,1-1 0,-1 0 0,1 0 0,-1 0 0,0 0 0,1 0 0,-1 0 0,0 0-1,1 0 1,-1 0 0,1 0 0,-1 0 0,0 0 0,1 0 0,-1 0 0,0 0 0,1 0 0,-1 0 0,0-1 0,1 1-1,-1 0 1,0 0 0,1 0 0,-1-1 0,0 1 0,1 0 0,-1 0 0,0-1 0,0 1 0,1-1 0,18-12-5259,-1-5-1011</inkml:trace>
  <inkml:trace contextRef="#ctx0" brushRef="#br0" timeOffset="1">150 283 8648,'0'0'5040,"-11"0"-3033,4 0-1742,1 0 1,0 1-1,-1 0 1,1 0-1,0 0 1,-1 1-1,1 0 0,-7 3 1,10-3-174,0-1 0,1 1 0,-1 0 1,1 0-1,-1 0 0,1 0 0,0 0 0,0 1 1,0-1-1,0 1 0,0-1 0,0 1 0,1 0 1,-1-1-1,1 1 0,0 0 0,0 0 0,0 0 1,0 0-1,0 0 0,1 0 0,0 0 0,-1 6 1,1-7-77,-1-1 0,1 1 1,0 0-1,0-1 0,0 1 1,0 0-1,0-1 0,0 1 1,1 0-1,-1-1 0,0 1 1,1-1-1,0 1 0,-1 0 1,1-1-1,0 1 1,-1-1-1,1 0 0,0 1 1,0-1-1,0 0 0,0 1 1,3 1-1,-1-2 11,1 0 0,0 0 0,-1 0 0,1 0 0,0-1 0,0 0 0,-1 1 0,1-1 0,7-1-1,-3-1 38,-1 1-1,0-1 1,0-1-1,0 1 0,-1-1 1,1 0-1,0-1 1,-1 1-1,0-1 0,0 0 1,0-1-1,-1 0 1,6-5-1,-7 7-103,0-1 0,-1 1-1,0 0 1,0-1 0,0 0 0,0 0-1,0 0 1,-1 0 0,1 0 0,-1-1-1,0 1 1,-1-1 0,1 1 0,-1-1 0,0 1-1,0-1 1,0 0 0,-1 0 0,1 0-1,-2-9 1,0 13-47,0 0-1,0 0 1,0 0-1,0 0 0,0 0 1,0 0-1,0 0 1,-1 0-1,1 0 1,0 1-1,0-1 0,-1 1 1,1-1-1,-1 0 1,1 1-1,-1 0 1,1-1-1,-1 1 1,1 0-1,0 0 0,-1 0 1,1 0-1,-1 0 1,1 0-1,-1 0 1,1 1-1,-1-1 1,1 1-1,-3 0 0,-2 0-287,0 0 0,0 1-1,0-1 1,0 1-1,-10 6 1,12-6-15,0 1 0,0 0 0,0 0 0,1 1-1,0-1 1,-1 1 0,-2 5 0,1 8-3536,5-12-280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6:31.195"/>
    </inkml:context>
    <inkml:brush xml:id="br0">
      <inkml:brushProperty name="width" value="0.05" units="cm"/>
      <inkml:brushProperty name="height" value="0.05" units="cm"/>
    </inkml:brush>
  </inkml:definitions>
  <inkml:trace contextRef="#ctx0" brushRef="#br0">972 608 641,'-139'89'1276,"-169"140"1,262-190-1077,2 3 1,1 1 0,3 2-1,2 2 1,1 2 0,3 1 0,-28 56-1,31-42-254,3 2 0,2 0 0,4 1 0,2 2 0,4 0 0,2 1 0,4 0 0,-3 97 0,12 11-145,8-1 0,8 1 0,8-2-1,7 0 1,66 215 0,-72-316 406,3 0 0,4-1 0,3-2 0,2-2 0,75 106 0,-71-123-143,2-2-1,3-1 1,1-3-1,3-1 1,1-3 0,3-2-1,62 37 1,33 6-4,2-7 0,4-7 0,3-6 0,3-7 0,208 45 0,-26-33-35,533 40 1,-372-82-16,2-23 1,-1-21 0,524-88-1,-648 40-18,551-168 0,340-213 24,-1067 365-27,281-155-1,-390 180 95,-1-4-1,-4-5 1,-2-3 0,141-143-1,-179 158 173,-4-1-1,-1-3 1,-4-1 0,-1-2-1,30-66 1,-54 92-209,-1 0 0,-2-1 0,-1 0 1,-2-1-1,-2 0 0,-1-1 0,-2 0 0,-2 0 0,-1 0 1,-1 0-1,-7-56 0,-1 59-47,-1-1-1,-2 1 1,-1 0 0,-2 1-1,-1 0 1,-2 2 0,-1-1-1,-36-50 1,-10 0-65,-125-129 0,-21 1 832,-346-269 0,426 383-487,-4 7-1,-4 5 1,-4 6 0,-210-83-1,159 94-550,-2 8 0,-402-64-1,-418 17-479,757 85 784,-533-60 130,-195-14 135,757 80-347,-355 21 1,483 3-270,0 5 1,0 3 0,2 6-1,0 3 1,2 4 0,-93 45-1,66-14-1821,-159 108-1,95-45-747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7.013"/>
    </inkml:context>
    <inkml:brush xml:id="br0">
      <inkml:brushProperty name="width" value="0.05" units="cm"/>
      <inkml:brushProperty name="height" value="0.05" units="cm"/>
    </inkml:brush>
  </inkml:definitions>
  <inkml:trace contextRef="#ctx0" brushRef="#br0">148 0 11307,'0'0'2146,"-11"3"107,-1 0-1912,1 0 0,-1 0 0,1 2 0,0-1 0,0 1 1,0 1-1,1 0 0,0 0 0,0 1 0,-10 10 0,20-17-349,-1 0-1,1 0 1,0 0-1,0 0 1,0 1-1,0-1 1,0 0-1,0 0 1,-1 0-1,1 0 1,0 1-1,0-1 1,0 0-1,0 0 1,0 0-1,0 1 0,0-1 1,0 0-1,0 0 1,0 0-1,0 0 1,0 1-1,0-1 1,0 0-1,0 0 1,0 0-1,0 1 1,0-1-1,0 0 1,0 0-1,0 0 1,0 1-1,0-1 1,1 0-1,-1 0 1,0 0-1,0 0 0,0 1 1,0-1-1,0 0 1,1 0-1,-1 0 1,0 0-1,0 0 1,0 0-1,0 0 1,1 1-1,15 2-165,27-2 95,-34-2 15,7 1-111,-8-1 42,0 1-1,0-1 1,0 2 0,0-1 0,0 1 0,0 0 0,0 0 0,0 1 0,0 0-1,0 1 1,-1 0 0,1 0 0,-1 1 0,12 7 0,-18-10 166,0 0 0,0 0 0,0 0 0,0 0 0,0 0 1,0 1-1,0-1 0,0 0 0,-1 1 0,1-1 0,0 0 0,-1 1 1,0-1-1,1 1 0,-1-1 0,0 1 0,1-1 0,-1 1 0,0-1 1,0 1-1,0-1 0,-1 1 0,1 0 0,0-1 0,0 1 1,-1-1-1,1 0 0,-1 1 0,0-1 0,1 1 0,-1-1 0,0 0 1,0 1-1,1-1 0,-1 0 0,0 0 0,-3 2 0,-2 4 429,0-1 0,0-1 0,-1 1 0,0-1-1,-8 5 1,1-2 96,-1 0 1,0 0-1,0-2 0,-20 7 0,27-11-697,0 0 0,0-1-1,0 0 1,0 0-1,-1 0 1,-10-2-1,19 1-7,-1 0 0,1 0 0,-1 0 0,1 0 0,-1 0-1,0 0 1,1 0 0,-1-1 0,1 1 0,-1 0 0,1 0 0,-1 0-1,1-1 1,0 1 0,-1 0 0,1-1 0,-1 1 0,1 0 0,-1-1 0,1 1-1,0-1 1,-1 1 0,1-1 0,0 1 0,0-1 0,-1 1 0,1-1-1,0 1 1,0-1 0,0 1 0,-1-1 0,1 1 0,0-1 0,0 1 0,0-1-1,0 1 1,0-1 0,0 1 0,0-1 0,0 0 0,0 1 0,1-1 0,-1 0-1,0 0-35,0-19-6020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7.371"/>
    </inkml:context>
    <inkml:brush xml:id="br0">
      <inkml:brushProperty name="width" value="0.05" units="cm"/>
      <inkml:brushProperty name="height" value="0.05" units="cm"/>
    </inkml:brush>
  </inkml:definitions>
  <inkml:trace contextRef="#ctx0" brushRef="#br0">143 0 9801,'0'0'7752,"-11"2"-6439,9-1-1251,-72 21 996,70-21-1055,1 0 1,0 0-1,0 0 1,0 0-1,1 1 0,-1 0 1,0-1-1,0 1 0,1 0 1,-1 0-1,1 0 1,0 1-1,-1-1 0,1 0 1,0 1-1,0 0 0,1-1 1,-1 1-1,1 0 0,-1 0 1,1 0-1,0 0 1,-2 5-1,4-7-16,0 0 1,-1 0-1,1 0 1,0 0-1,-1 0 1,1 0-1,0 0 1,0 0-1,0-1 0,0 1 1,0 0-1,-1-1 1,2 1-1,-1-1 1,0 1-1,0-1 1,0 1-1,0-1 0,0 0 1,0 1-1,0-1 1,0 0-1,1 0 1,-1 0-1,0 0 1,0 0-1,2 0 0,44 1-193,-36-1-90,-1 1 6,1 0-1,-1 0 1,1 2 0,-1-1 0,19 8-1,-27-9 268,0 0-1,1 0 0,-1 0 0,0 1 0,0-1 0,0 0 0,0 1 0,0 0 0,0-1 0,-1 1 0,1 0 0,0 0 0,1 4 0,-2-5 48,-1 1-1,1-1 1,-1 1-1,0-1 1,0 1 0,0-1-1,0 1 1,0-1 0,0 1-1,0-1 1,0 1-1,-1-1 1,1 1 0,0-1-1,-1 0 1,1 1 0,-1-1-1,0 0 1,1 1-1,-1-1 1,0 0 0,0 0-1,0 1 1,0-1 0,-2 1-1,-4 5 154,0-1-1,-1 0 1,0 0-1,0-1 1,0 0-1,-1-1 1,0 1-1,0-2 1,0 1-1,0-1 1,-1-1-1,1 1 1,-1-2-1,1 1 1,-19-1-1,27-1-341,0 0-1,1 0 1,-1-1-1,0 1 1,1 0-1,-1 0 1,0-1-1,1 1 1,-1 0 0,1-1-1,-1 1 1,1-1-1,-1 1 1,1-1-1,-1 1 1,1-1-1,-1 1 1,1-1-1,-1 1 1,1-1 0,0 0-1,0 1 1,-1-1-1,1 0 1,0 1-1,0-1 1,-1 0-1,1 1 1,0-1-1,0 0 1,0 1-1,0-2 1,0 1-220,-1-19-5696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7.855"/>
    </inkml:context>
    <inkml:brush xml:id="br0">
      <inkml:brushProperty name="width" value="0.05" units="cm"/>
      <inkml:brushProperty name="height" value="0.05" units="cm"/>
    </inkml:brush>
  </inkml:definitions>
  <inkml:trace contextRef="#ctx0" brushRef="#br0">1 58 9961,'0'0'11718,"8"-3"-11600,-5 2-107,-1 0-34,1 1 1,-1-1-1,1 0 0,-1 0 0,0 0 0,1 0 0,-1 0 0,0-1 0,0 1 0,0-1 0,0 1 0,0-1 0,0 0 1,0 0-1,0 0 0,-1 0 0,1 0 0,-1 0 0,0 0 0,1 0 0,-1-1 0,0 1 0,0-1 0,-1 1 0,1-1 1,0 1-1,0-5 0,-16 22-298,11-5 362,-1-1 1,1 1-1,1 0 0,0 0 0,0 0 0,-2 17 0,5-25-42,-1 0 1,1 0-1,0 0 0,0 0 1,0 0-1,0 1 0,0-1 1,0 0-1,0 0 0,1 0 1,-1 0-1,1 0 0,-1 0 0,1 0 1,0 0-1,0 0 0,0 0 1,0 0-1,0 0 0,0-1 1,1 1-1,-1 0 0,0-1 1,1 1-1,0-1 0,-1 1 1,1-1-1,0 0 0,0 0 0,-1 0 1,1 0-1,0 0 0,0 0 1,0 0-1,0-1 0,0 1 1,4 0-1,7-1-254,1 0 0,-1 0 0,0-2 0,0 1 0,0-2 0,0 0 0,-1 0 0,1-1 0,-1-1 0,0 0 0,0 0 0,0-2 0,-1 1 0,0-1 0,0-1 0,12-11 0,-22 18 586,-22 25 2425,16-19-2266,-4 3 48,6-5-329,0 0 1,-1 0-1,1 1 1,0-1-1,1 1 1,-1 0 0,1-1-1,-4 9 1,7-11-167,0-1 0,0 1 0,1-1 0,-1 0 0,0 0 0,0 0 0,1 1 0,-1-1 0,0 0 0,1-1 0,-1 1 0,0 0 0,0 0 0,1 0 0,0-1 0,12-5-95,0 0 0,-1 0-1,13-10 1,-19 11-121,1 0-1,-1 0 1,0 1-1,1 0 1,0 0 0,0 1-1,0 0 1,1 1-1,-1 0 1,0 0-1,1 1 1,-1 0-1,12 0 1,-20 2 168,1 0 1,-1-1-1,1 1 0,-1 0 1,1 0-1,-1 0 0,1 0 0,-1 0 1,0 0-1,0 0 0,1 0 1,-1 0-1,0 0 0,0 0 0,0 0 1,0 1-1,0-1 0,0 0 1,-1 0-1,1 0 0,0 0 1,-1 2-1,-5 24 230,3-16-947,-8 23 2140,10-22-4266,0 1-3989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49.886"/>
    </inkml:context>
    <inkml:brush xml:id="br0">
      <inkml:brushProperty name="width" value="0.05" units="cm"/>
      <inkml:brushProperty name="height" value="0.05" units="cm"/>
    </inkml:brush>
  </inkml:definitions>
  <inkml:trace contextRef="#ctx0" brushRef="#br0">164 46 8456,'1'-1'313,"0"-1"1,0 1-1,-1 0 0,1-1 1,0 1-1,-1-1 0,1 1 1,-1-1-1,0 1 0,1-1 1,-1 1-1,0-1 0,0 1 0,0-1 1,0 1-1,0-1 0,0 1 1,-1-1-1,1 1 0,0-1 1,-2-2-1,1 3-167,0 0 0,0 0 0,0 1 1,0-1-1,0 0 0,0 0 0,0 0 0,0 1 0,0-1 1,-1 1-1,1-1 0,0 1 0,0-1 0,-1 1 0,1 0 0,0 0 1,-1-1-1,1 1 0,-2 0 0,-3 0-24,1 1-1,0-1 1,0 1-1,-1 0 1,1 0-1,0 0 1,0 1-1,0 0 1,0 0 0,1 0-1,-8 5 1,9-5-88,0 0 0,0 0 0,0 1 0,0-1 0,0 1 0,0 0 0,1 0 0,-1 0 0,1 0 0,0 0 0,0 1 0,0-1 0,0 1 0,1-1 0,-1 1 0,1 0 0,0-1 0,-1 7 0,3-10-80,-1 1-1,0-1 1,0 1 0,1-1 0,-1 1 0,1-1 0,-1 1 0,1-1 0,-1 1 0,1-1 0,-1 0 0,1 1 0,-1-1 0,1 0 0,-1 1 0,1-1-1,-1 0 1,1 1 0,0-1 0,-1 0 0,1 0 0,0 0 0,-1 0 0,1 0 0,-1 0 0,1 0 0,0 0 0,-1 0 0,2 0 0,25 0-1125,-20-1 574,28 0-966,-24 0 1395,0 1-1,0-1 0,0 2 0,-1 0 1,1 0-1,13 4 0,-21-4 208,0 0 0,-1 0-1,1 0 1,-1 1 0,1-1-1,-1 1 1,1 0-1,-1 0 1,0 0 0,0 0-1,0 0 1,0 0 0,-1 0-1,1 1 1,0-1 0,-1 1-1,0-1 1,1 1 0,-1 0-1,0-1 1,0 1 0,-1 0-1,1 0 1,-1 0-1,1 0 1,-1-1 0,0 1-1,0 4 1,0-3 160,1 1 1,-1-1-1,0 0 0,-1 0 1,1 0-1,-1 0 1,0 1-1,0-1 0,0 0 1,-1 0-1,1 0 0,-1-1 1,0 1-1,0 0 0,0-1 1,0 1-1,-1-1 0,0 1 1,1-1-1,-1 0 0,0 0 1,-1-1-1,1 1 1,0-1-1,-1 1 0,0-1 1,1 0-1,-1 0 0,0-1 1,0 1-1,0-1 0,0 0 1,0 0-1,-8 1 0,3 0-15,0 0 0,0-1 0,0 0 0,0-1 0,0 0-1,0 0 1,0-1 0,0 0 0,1-1 0,-16-4 0,21 5-332,0 0 0,0-1 0,0 1 0,0-1 1,0 0-1,0 0 0,1 0 0,-1 0 0,1-1 1,-1 1-1,1-1 0,-4-5 0,4 5-399,1-1 0,-1 1 0,1-1 0,-1 0-1,1 1 1,0-1 0,1 0 0,-1 0 0,1 0 0,0 0 0,0 0-1,0 0 1,1-5 0,4-6-4679,7 1-2200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50.763"/>
    </inkml:context>
    <inkml:brush xml:id="br0">
      <inkml:brushProperty name="width" value="0.05" units="cm"/>
      <inkml:brushProperty name="height" value="0.05" units="cm"/>
    </inkml:brush>
  </inkml:definitions>
  <inkml:trace contextRef="#ctx0" brushRef="#br0">0 144 9705,'0'0'4794,"1"8"-3737,-1-7-986,1 1 0,-1 0 0,0 0 0,0 0 0,1-1 0,-1 1 0,1 0 0,-1-1 0,1 1 0,0 0 0,0-1 0,0 1 0,0-1 0,0 1 0,0-1 0,0 1 0,0-1 0,1 0 0,-1 0 0,0 1 0,1-1 0,-1 0 0,3 1 0,-1-2 10,0 1 0,0-1 0,0 1-1,1-1 1,-1 0 0,0 0 0,0 0 0,1-1 0,-1 1 0,0-1 0,0 0 0,0 0 0,0 0 0,0 0 0,0 0 0,4-3 0,7-3-10,-1 0 0,0-1-1,0 0 1,-1-1 0,15-14 0,-23 19-59,1 0 1,-1 0 0,0-1-1,-1 1 1,1-1 0,-1 0 0,0 0-1,0 0 1,-1-1 0,1 1 0,-1-1-1,0 1 1,-1-1 0,1 0-1,-1 0 1,1-8 0,-2 14-13,0-1 1,0 0 0,-1 0-1,1 0 1,0 0-1,0 0 1,0 0-1,0 0 1,-1 1 0,1-1-1,0 0 1,-1 0-1,1 0 1,-1 1-1,1-1 1,-1 0-1,1 0 1,-1 1 0,1-1-1,-1 1 1,0-1-1,1 0 1,-1 1-1,0-1 1,0 1 0,-1-1-1,-27-1 38,22 3-33,0 1-1,0-1 1,0 2-1,0-1 1,0 1 0,-6 4-1,5-1 43,0 0-1,0 1 1,0 0 0,1 1-1,1 0 1,-1 0-1,1 0 1,0 1 0,1 0-1,0 0 1,1 0-1,-1 1 1,2 0 0,0 0-1,0 0 1,0 0-1,1 0 1,1 0 0,0 0-1,0 1 1,2 12-1,-1-21-44,0-1 0,0 1 0,0-1 1,0 0-1,0 1 0,1-1 0,-1 1 0,1-1 0,-1 1 0,1-1 0,-1 0 0,1 1 0,0-1 0,0 0 0,0 0 0,0 0 0,0 0 1,0 1-1,0-1 0,0 0 0,0-1 0,0 1 0,0 0 0,1 0 0,2 1 0,-1-1-13,1 0 0,0 0 0,-1 0 0,1-1-1,0 0 1,0 1 0,0-1 0,0-1 0,-1 1 0,5-1 0,3-1-131,0-1 0,-1 1 0,0-2 0,0 0 0,0 0 0,17-10 0,-11 4-187,-2-1 0,1-1 0,-1 0 1,-1-1-1,0-1 0,-1 0 0,-1-1 0,0 0 0,16-29 1,-47 81 2111,-13 31-772,31-64-886,0 1 0,1-1 1,-1 1-1,1 0 0,0 0 0,0 0 1,1 0-1,-1 0 0,1-1 0,0 1 1,1 7-1,0-11-120,-1-1 0,1 1-1,-1-1 1,1 1 0,-1-1 0,1 1 0,-1-1-1,1 0 1,0 1 0,-1-1 0,1 0 0,0 0 0,-1 1-1,1-1 1,0 0 0,-1 0 0,1 0 0,0 0-1,-1 0 1,1 0 0,0 0 0,-1 0 0,1 0-1,0 0 1,-1 0 0,1 0 0,0-1 0,-1 1 0,1 0-1,0 0 1,-1-1 0,1 1 0,0-1 0,23-9-52,30-29-1064,-46 31 647,1 1-1,0 0 1,1 1 0,-1 0-1,1 0 1,1 1 0,20-8-1,-31 13 512,1 0 0,0 0 0,0 0 0,-1 0 0,1 1 0,0-1 0,-1 0 0,1 0 0,0 0-1,-1 1 1,1-1 0,-1 0 0,1 0 0,0 1 0,-1-1 0,1 1 0,-1-1 0,1 1 0,-1-1-1,1 1 1,-1-1 0,1 1 0,-1-1 0,0 1 0,1-1 0,-1 1 0,0 0 0,1-1 0,-1 1-1,0 0 1,0-1 0,0 1 0,1 0 0,-1-1 0,0 1 0,0 0 0,0-1 0,0 1 0,0 0-1,-1 0 1,1 40 2375,-1-27-2090,2-14-325,-1 0 1,0 1-1,0-1 0,1 1 1,-1-1-1,0 0 0,1 1 1,-1-1-1,0 0 0,1 1 1,-1-1-1,0 0 0,1 0 1,-1 0-1,1 1 0,-1-1 1,1 0-1,-1 0 0,0 0 1,1 0-1,-1 0 0,1 1 1,-1-1-1,1 0 0,-1 0 1,1 0-1,-1 0 0,1-1 0,-1 1 1,1 0-1,-1 0 0,0 0 1,1 0-1,-1 0 0,1 0 1,0-1-1,19-5 106,-1-5-161,-1-1 0,26-21 0,32-21-698,-69 50 692,0 1 0,-1 0 0,1 0 0,0 0 0,0 1 0,1 0 0,-1 1 0,0-1 0,15 0 0,-21 3 51,1-1 0,-1 0 0,0 0 0,1 0 0,-1 1 0,0-1 0,1 1 0,-1-1 1,0 1-1,1 0 0,-1-1 0,0 1 0,0 0 0,0 0 0,0 0 0,0 0 0,0 0 0,0 0 1,0 0-1,0 0 0,0 0 0,-1 0 0,1 1 0,0-1 0,0 3 0,1 2 368,0-1 0,0 1 0,-1 0 0,0 0 0,1 12 0,-3 26-658,0-33-2268,0-33-10061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51.108"/>
    </inkml:context>
    <inkml:brush xml:id="br0">
      <inkml:brushProperty name="width" value="0.05" units="cm"/>
      <inkml:brushProperty name="height" value="0.05" units="cm"/>
    </inkml:brush>
  </inkml:definitions>
  <inkml:trace contextRef="#ctx0" brushRef="#br0">0 0 14446,'0'0'9385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51.638"/>
    </inkml:context>
    <inkml:brush xml:id="br0">
      <inkml:brushProperty name="width" value="0.05" units="cm"/>
      <inkml:brushProperty name="height" value="0.05" units="cm"/>
    </inkml:brush>
  </inkml:definitions>
  <inkml:trace contextRef="#ctx0" brushRef="#br0">8 1 7527,'0'0'13250,"2"9"-12636,1 20 111,-2 1 0,0-1-1,-8 55 1,0 29-5882,7-104-940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51.978"/>
    </inkml:context>
    <inkml:brush xml:id="br0">
      <inkml:brushProperty name="width" value="0.05" units="cm"/>
      <inkml:brushProperty name="height" value="0.05" units="cm"/>
    </inkml:brush>
  </inkml:definitions>
  <inkml:trace contextRef="#ctx0" brushRef="#br0">1 0 9289,'0'0'12460,"14"21"-20372,-10-41-2370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7:36:52.780"/>
    </inkml:context>
    <inkml:brush xml:id="br0">
      <inkml:brushProperty name="width" value="0.05" units="cm"/>
      <inkml:brushProperty name="height" value="0.05" units="cm"/>
    </inkml:brush>
  </inkml:definitions>
  <inkml:trace contextRef="#ctx0" brushRef="#br0">0 161 6887,'0'0'4430,"9"3"-3554,11 3-431,0-1 0,1 0-1,0-2 1,0-1 0,0 0 0,27-2 0,139-15 220,69-15-702,370-36-491,-548 60 725,410-19 1954,-488 25-2152,0 0 0,0 0-1,0 0 1,1 0-1,-1-1 1,0 1-1,0 0 1,0 0-1,0 0 1,1 0 0,-1 0-1,0 0 1,0 0-1,0 0 1,0 0-1,0 0 1,1-1 0,-1 1-1,0 0 1,0 0-1,0 0 1,0 0-1,0 0 1,0-1-1,0 1 1,0 0 0,1 0-1,-1 0 1,0-1-1,0 1 1,0 0-1,0 0 1,0 0-1,0 0 1,0-1 0,0 1-1,0 0 1,0 0-1,0 0 1,0-1-1,0 1 1,0 0-1,0 0 1,-1 0 0,1 0-1,0-1 1,0 1-1,0 0 1,0 0-1,0 0 1,0 0 0,0 0-1,0-1 1,-1 1-1,1 0 1,0 0-1,0 0 1,0 0-1,0 0 1,-1 0 0,1 0-1,0 0 1,0 0-1,0-1 1,0 1-1,-1 0 1,1 0-1,-16-15-3767,8 8-494,1-6-2736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1:15.245"/>
    </inkml:context>
    <inkml:brush xml:id="br0">
      <inkml:brushProperty name="width" value="0.05" units="cm"/>
      <inkml:brushProperty name="height" value="0.05" units="cm"/>
    </inkml:brush>
  </inkml:definitions>
  <inkml:trace contextRef="#ctx0" brushRef="#br0">1 323 14107,'14'2'130,"0"-1"1,0-1-1,0 0 1,0-1-1,1 0 1,26-7-1,84-32-277,-66 20 213,19-5-104,1 3 0,0 4-1,156-15 1,204 33-188,-48 3 353,538-65 741,-262 14-591,-1 29-595,-642 20-42,0-2 0,0-1 0,-1 0 0,47-12 0,-33 1-31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6:50.764"/>
    </inkml:context>
    <inkml:brush xml:id="br0">
      <inkml:brushProperty name="width" value="0.05" units="cm"/>
      <inkml:brushProperty name="height" value="0.05" units="cm"/>
    </inkml:brush>
  </inkml:definitions>
  <inkml:trace contextRef="#ctx0" brushRef="#br0">1 0 5189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1:16.117"/>
    </inkml:context>
    <inkml:brush xml:id="br0">
      <inkml:brushProperty name="width" value="0.05" units="cm"/>
      <inkml:brushProperty name="height" value="0.05" units="cm"/>
    </inkml:brush>
  </inkml:definitions>
  <inkml:trace contextRef="#ctx0" brushRef="#br0">0 104 16123,'33'5'258,"-1"0"0,1-3 0,42-1-1,102-12-514,-122 6 265,945-48-1882,-574 57 1819,540-5 1452,-849-3-1320,427-24 323,-387 9-390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1:16.943"/>
    </inkml:context>
    <inkml:brush xml:id="br0">
      <inkml:brushProperty name="width" value="0.05" units="cm"/>
      <inkml:brushProperty name="height" value="0.05" units="cm"/>
    </inkml:brush>
  </inkml:definitions>
  <inkml:trace contextRef="#ctx0" brushRef="#br0">0 103 13859,'52'8'251,"0"-2"0,0-2 0,54-4 0,157-18-332,-239 16 122,295-29 4,602-39-11,120 99 107,-613-5 279,-310-20-320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73"/>
    </inkml:context>
    <inkml:brush xml:id="br0">
      <inkml:brushProperty name="width" value="0.05" units="cm"/>
      <inkml:brushProperty name="height" value="0.05" units="cm"/>
    </inkml:brush>
  </inkml:definitions>
  <inkml:trace contextRef="#ctx0" brushRef="#br0">284 28 11115,'0'0'2183,"-10"-5"-1281,-31-15-272,40 19-605,-1 1 1,0-1-1,0 1 1,0 0-1,1 0 1,-1 0-1,0 0 0,0 0 1,0 0-1,1 1 1,-1-1-1,0 0 0,0 1 1,1-1-1,-1 1 1,0 0-1,1 0 1,-1-1-1,1 1 0,-1 0 1,-2 2-1,-24 28 69,22-23-53,-15 17 30,2 1 0,0 1 1,2 1-1,1 1 0,-18 45 0,28-57 43,0 0-1,1 0 1,0 1-1,2 0 0,0 0 1,1 0-1,0 0 1,2 0-1,0 0 1,1 0-1,5 27 0,-5-42-90,0 1-1,0 0 0,0 0 1,0 0-1,0 0 0,1-1 1,0 1-1,0-1 0,0 1 1,0-1-1,0 0 0,1 0 0,-1 0 1,1 0-1,0 0 0,0-1 1,0 1-1,0-1 0,1 0 1,-1 0-1,1 0 0,-1 0 1,1 0-1,-1-1 0,1 0 1,0 1-1,0-2 0,0 1 0,0 0 1,0-1-1,0 1 0,0-1 1,-1 0-1,1-1 0,0 1 1,5-2-1,-1 1 155,0-1 1,0-1-1,0 1 1,-1-1-1,0 0 1,1-1-1,-1 0 1,0 0-1,-1 0 1,1-1-1,-1 0 0,0-1 1,0 1-1,0-1 1,-1 0-1,0 0 1,5-8-1,-8 9-94,1 0 1,-1 1-1,0-1 0,0 0 1,0-1-1,-1 1 0,0 0 1,0 0-1,0 0 0,-1-1 1,1 1-1,-1 0 0,-1-1 0,1 1 1,-1 0-1,0-1 0,0 1 1,-2-6-1,2 7-36,-1 1 1,0-1-1,0 1 0,0-1 1,-1 1-1,1 0 0,-1 0 0,0 0 1,1 0-1,-1 0 0,-1 0 1,1 1-1,0 0 0,-1-1 0,1 1 1,-1 0-1,1 1 0,-1-1 1,0 1-1,0 0 0,0 0 1,0 0-1,0 0 0,-4 0 0,2 0-197,0 1-1,0-1 0,0 1 0,-1 0 0,1 1 0,0 0 0,-12 2 0,17-2 73,-1 0 0,0 0 0,0-1 0,1 1 1,-1 0-1,1 0 0,-1 1 0,1-1 0,-1 0 0,1 0 1,0 1-1,-1-1 0,1 1 0,0-1 0,0 1 1,0 0-1,0-1 0,0 1 0,1 0 0,-1-1 0,0 1 1,1 0-1,0 0 0,-1 0 0,1 0 0,0 0 1,0-1-1,0 5 0,0-4-311,1 0 1,-1-1-1,1 1 1,-1 0-1,1-1 1,0 1-1,0 0 1,0-1-1,0 1 1,0-1-1,0 0 1,0 1-1,0-1 1,1 0-1,-1 1 1,0-1-1,1 0 1,-1 0-1,1 0 1,0 0-1,-1-1 1,1 1-1,0 0 1,-1-1-1,1 1 1,0-1-1,0 1 1,-1-1-1,1 0 1,2 0-1,23 5-6855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74"/>
    </inkml:context>
    <inkml:brush xml:id="br0">
      <inkml:brushProperty name="width" value="0.05" units="cm"/>
      <inkml:brushProperty name="height" value="0.05" units="cm"/>
    </inkml:brush>
  </inkml:definitions>
  <inkml:trace contextRef="#ctx0" brushRef="#br0">0 0 8936,'0'0'14318,"17"22"-24856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36"/>
    </inkml:context>
    <inkml:brush xml:id="br0">
      <inkml:brushProperty name="width" value="0.05" units="cm"/>
      <inkml:brushProperty name="height" value="0.05" units="cm"/>
    </inkml:brush>
  </inkml:definitions>
  <inkml:trace contextRef="#ctx0" brushRef="#br0">1 17 8520,'1'-9'1890,"5"2"2594,-2 9-3747,-4 13-257,0 4-320,0 6-64,0 2-31,0 4-33,0 0-32,1 0 0,-1-2-609,4-3-512,-4-7-481,0-3-672,0-6-1281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37"/>
    </inkml:context>
    <inkml:brush xml:id="br0">
      <inkml:brushProperty name="width" value="0.05" units="cm"/>
      <inkml:brushProperty name="height" value="0.05" units="cm"/>
    </inkml:brush>
  </inkml:definitions>
  <inkml:trace contextRef="#ctx0" brushRef="#br0">18 33 8296,'0'0'5888,"12"-6"-5456,0 1-397,0 1-1,1 0 1,0 0-1,0 1 1,0 1-1,0 0 1,0 1-1,0 0 1,1 1-1,-1 0 1,0 1-1,26 6 1,-28-4-84,1 1 0,-1 1 0,0 0 0,0 0 0,0 1 0,0 1 0,-1-1 0,0 2 0,-1-1 0,0 1 0,12 14 0,-17-17 143,0 0-1,0 1 1,0-1 0,-1 1-1,0 0 1,0 0 0,-1 0-1,0 0 1,0 0 0,0 1-1,-1-1 1,0 0 0,0 1-1,0-1 1,-1 1 0,0 0-1,0-1 1,-1 1 0,0-1-1,0 1 1,0-1 0,-1 0-1,-3 8 1,1-5 121,-1 0 1,-1-1-1,1 1 0,-1-1 1,-1 0-1,0 0 0,0-1 1,0 0-1,-1 0 0,0-1 0,0 0 1,-1-1-1,0 1 0,0-2 1,-12 6-1,11-5-40,-2 0 0,1-1-1,0-1 1,-1 1 0,1-2 0,-1 0 0,0 0-1,0-1 1,0 0 0,0-1 0,0-1 0,-22-3 0,29 2-274,0 0 0,-1 0-1,1 0 1,0-1 0,0 1 0,0-1 0,0-1 0,1 1 0,-1-1 0,1 1 0,0-1 0,0-1 0,0 1 0,1 0 0,0-1 0,-1 0 0,1 0 0,1 0 0,-5-9 0,8 13-68,-1 1 1,0-1-1,0 1 1,0-1-1,0 1 1,0-1-1,1 1 1,-1-1-1,0 1 0,0-1 1,1 1-1,-1 0 1,0-1-1,1 1 1,-1 0-1,1-1 1,-1 1-1,0 0 0,1-1 1,-1 1-1,1 0 1,-1-1-1,1 1 1,-1 0-1,1 0 1,-1 0-1,1 0 0,-1-1 1,1 1-1,-1 0 1,1 0-1,-1 0 1,1 0-1,-1 0 1,1 0-1,0 1 0,29-2-3967,-20 2 1592,21-1-3479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38"/>
    </inkml:context>
    <inkml:brush xml:id="br0">
      <inkml:brushProperty name="width" value="0.05" units="cm"/>
      <inkml:brushProperty name="height" value="0.05" units="cm"/>
    </inkml:brush>
  </inkml:definitions>
  <inkml:trace contextRef="#ctx0" brushRef="#br0">1 331 9897,'0'0'2579,"8"-1"-1394,4 0-855,0-1 1,0 0 0,-1-1-1,1-1 1,-1 0-1,0 0 1,0-1-1,0-1 1,-1 0-1,19-13 1,-17 10-151,-1 1 1,0-2-1,0 1 0,-2-1 1,1-1-1,-1 0 1,0 0-1,-1-1 0,11-20 1,-18 30-165,0-1-1,0 1 1,0 0 0,0 0 0,0 0-1,0-1 1,-1 1 0,1 0 0,-1-1-1,0 1 1,0-1 0,1 1 0,-1-1 0,-1 1-1,1 0 1,0-1 0,-1 1 0,1-1-1,-1 1 1,0 0 0,1-1 0,-1 1 0,0 0-1,-1 0 1,1 0 0,0 0 0,-1 0-1,1 0 1,-1 0 0,1 0 0,-1 1 0,-2-3-1,1 3-14,1 0 0,-1 0 0,1 0 0,-1 0 0,0 1 0,1-1 0,-1 1 0,0 0 0,1 0 0,-1 0 0,0 0 0,0 0 0,1 0 0,-1 1 0,0-1 0,1 1 0,-1 0 0,1 0 0,-1 0 1,1 0-1,-1 0 0,1 1 0,0-1 0,-1 1 0,1-1 0,0 1 0,0 0 0,-2 3 0,-3 0 46,1 2 0,-1-1 0,2 0 0,-1 1 0,1 0 0,0 1 0,0-1 0,1 1 1,0 0-1,1 0 0,-1 0 0,1 1 0,1-1 0,0 1 0,0-1 0,0 10 0,2-16-49,0-1 1,1 1-1,-1-1 0,1 1 0,-1-1 0,1 0 0,0 0 0,0 1 0,-1-1 0,1 0 1,0 0-1,0 0 0,0 0 0,0 0 0,0 0 0,1 0 0,-1 0 0,0 0 0,0 0 0,1 0 1,-1-1-1,0 1 0,1-1 0,-1 1 0,1-1 0,-1 0 0,0 1 0,1-1 0,-1 0 1,1 0-1,-1 0 0,3 0 0,58 0 31,-51-1-28,91-9 166,26-1-115,-189-63 2393,41 53-2231,-18-21-94,35 40-116,1-1 0,0 0 0,1 0 0,-1 1 0,0-1-1,1 0 1,0 0 0,-1 0 0,1-1 0,0 1 0,1 0 0,-2-4 0,5 6-19,1 0 0,-1 0 0,0 0 0,0 1 0,0-1 0,0 1 0,1 0 0,-1 0 0,5 1 0,-4-1 10,35 0-197,102-3-60,-122 1-987,0-1-1,0 0 1,0-1 0,0-1-1,22-9 1,-7-3-5232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39"/>
    </inkml:context>
    <inkml:brush xml:id="br0">
      <inkml:brushProperty name="width" value="0.05" units="cm"/>
      <inkml:brushProperty name="height" value="0.05" units="cm"/>
    </inkml:brush>
  </inkml:definitions>
  <inkml:trace contextRef="#ctx0" brushRef="#br0">280 31 6822,'-24'38'8393,"-24"26"-7013,2-4-1218,-72 99 547,74-106-4776,91-109-900,48-76-1,-9-1 5310,-33 49 6956,-56 122-5120,-25 65-1315,18-70-352,1 1-1,1 0 1,2 0 0,-3 57-1,9-80-558,-1 1 0,2 0 0,0 0 0,0 0 0,1 0 0,1-1 0,-1 1 0,2-1 0,6 15 0,-27-35-10239,-14-26 7303,10 10 902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40"/>
    </inkml:context>
    <inkml:brush xml:id="br0">
      <inkml:brushProperty name="width" value="0.05" units="cm"/>
      <inkml:brushProperty name="height" value="0.05" units="cm"/>
    </inkml:brush>
  </inkml:definitions>
  <inkml:trace contextRef="#ctx0" brushRef="#br0">52 89 705,'0'0'4164,"-44"-46"-1826,39 39 160,3 3-448,2 2-512,5 0-962,10 1 161,16 1 256,-1-2-321,4-1-351,3-3-193,-2 3-96,-2-1-1057,-13 0-1281,0 0-2339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41"/>
    </inkml:context>
    <inkml:brush xml:id="br0">
      <inkml:brushProperty name="width" value="0.05" units="cm"/>
      <inkml:brushProperty name="height" value="0.05" units="cm"/>
    </inkml:brush>
  </inkml:definitions>
  <inkml:trace contextRef="#ctx0" brushRef="#br0">132 322 7143,'0'0'7596,"-7"-8"-7388,4 5-204,-32-25 131,34 27-133,0 0 1,-1 0-1,1 0 0,-1 1 0,1-1 1,-1 1-1,0-1 0,1 1 0,-1 0 1,0 0-1,1 0 0,-1 0 0,1 0 1,-1 0-1,0 0 0,1 0 0,-1 0 1,0 1-1,1-1 0,-1 1 0,1-1 0,-1 1 1,1 0-1,-1 0 0,1-1 0,-1 1 1,1 0-1,0 0 0,0 0 0,-2 2 1,-1 2 0,0 0-1,0 0 1,0 0 0,1 1 0,0 0 0,0-1 0,1 1-1,-1 0 1,1 0 0,0 0 0,1 1 0,0-1 0,0 0 0,-1 12-1,2-17-1,0 0-1,0 0 0,1 0 1,-1-1-1,0 1 1,0 0-1,0 0 0,0-1 1,1 1-1,-1 0 0,0 0 1,1-1-1,-1 1 0,1 0 1,-1-1-1,1 1 1,-1 0-1,1-1 0,-1 1 1,1-1-1,-1 1 0,1-1 1,0 1-1,-1-1 0,1 1 1,0-1-1,-1 0 0,1 1 1,0-1-1,0 0 1,0 0-1,-1 1 0,1-1 1,0 0-1,0 0 0,0 0 1,-1 0-1,1 0 0,0 0 1,0 0-1,0 0 1,-1-1-1,1 1 0,1-1 1,3 0 25,0 0-1,0 0 1,-1-1 0,1 0 0,0 0 0,6-5 0,7-6 159,0 0 0,-1-2-1,0 0 1,-1-1 0,-1-1 0,0 0 0,-2-1-1,16-26 1,-19 27 172,-1 0-1,-1 0 0,0-1 1,-1 0-1,-2 0 1,1-1-1,-2 1 1,0-1-1,-2 0 0,1-21 1,-25 85-619,18-30 266,-9 22-49,2 1 1,2 1 0,1-1 0,2 1 0,-1 51 0,7-87-67,0-1 1,0 0-1,0 1 1,1-1-1,-1 0 1,1 1-1,0-1 1,0 0-1,-1 0 1,1 0-1,1 1 1,-1-1-1,2 2 1,-2-3-253,0 1 1,1-1 0,-1 0 0,0 0 0,1 0 0,-1 0 0,1 0 0,0 0-1,-1 0 1,1-1 0,0 1 0,-1-1 0,1 1 0,0-1 0,0 0 0,3 1-1,7-1-4126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6:51.967"/>
    </inkml:context>
    <inkml:brush xml:id="br0">
      <inkml:brushProperty name="width" value="0.05" units="cm"/>
      <inkml:brushProperty name="height" value="0.05" units="cm"/>
    </inkml:brush>
  </inkml:definitions>
  <inkml:trace contextRef="#ctx0" brushRef="#br0">9694 377 1185,'-82'-5'28,"-453"-38"801,412 26-488,0-5 0,-155-49-1,116 17-112,-174-51-28,263 87-193,-1 3 0,-128-9 0,91 22-103,-1 4-1,1 6 1,0 5 0,-120 29 0,-429 141-106,14-4 420,31-74-242,-60 14-838,362-37 264,-505 204 1,-263 221 1167,565-204-18,411-229-535,4 4 1,-152 151-1,100-60-17,8 5 1,7 8 0,8 4 0,9 7 0,8 4-1,-145 352 1,219-450 12,4 2 0,5 2 0,4 0 0,5 2 0,5 1 0,-5 159 0,62 550-80,73-5-432,54-49 305,-124-617 157,8-2 0,5-2 0,87 152 0,190 227 29,36-25 215,-237-321-11,463 531 452,-485-594-607,4-5 0,4-6 0,254 162 0,-189-160 30,4-8 1,4-9-1,261 78 1,623 119 227,-1001-263-308,1740 340 96,-1383-302-40,2-18 1,546-23 0,-662-39-9,-1-13 0,342-87 1,608-213 291,-876 226-209,-132 39-61,897-280 22,-942 273-88,-4-10-1,-4-9 1,248-158 0,-272 131 50,-5-7 0,-6-8 0,-7-8 0,-6-6 0,-7-7 0,207-288 0,-293 356-6,-5-4 0,91-198 0,-124 228 33,-3-1 0,-3 0 0,-3-2 0,-3 0 1,11-126-1,-23 76 108,-5 1 1,-30-207 0,-76-231 186,101 520-353,-179-739 355,-55 11-78,150 534-191,-146-267-1,145 336-69,-7 4 1,-154-188-1,86 153-84,-271-242 0,-228-130-286,578 492 292,-1078-833-758,917 735 176,-8 11 0,-515-234 0,654 346 59,-178-48 0,106 55-396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42"/>
    </inkml:context>
    <inkml:brush xml:id="br0">
      <inkml:brushProperty name="width" value="0.05" units="cm"/>
      <inkml:brushProperty name="height" value="0.05" units="cm"/>
    </inkml:brush>
  </inkml:definitions>
  <inkml:trace contextRef="#ctx0" brushRef="#br0">35 391 9001,'0'0'3720,"10"-8"-3250,28-17-305,-15 10 257,-1 0 0,33-30 0,-54 44-314,0 0 1,0 0-1,0 0 0,0 0 1,0 0-1,0 0 0,0-1 1,0 1-1,-1 0 0,1 0 1,-1-1-1,1 1 0,-1 0 1,1-1-1,-1 1 0,1-2 1,-2 2-72,1 0 0,0 1 1,0-1-1,0 1 0,0-1 1,-1 1-1,1-1 0,0 1 1,-1-1-1,1 1 1,0-1-1,-1 1 0,1 0 1,0-1-1,-1 1 0,1 0 1,-1-1-1,1 1 0,-1 0 1,1-1-1,-1 1 1,1 0-1,-1 0 0,1-1 1,-1 1-1,1 0 0,-2 0 1,-1-1-22,0 1 0,0 0 0,0 0 0,1 0 0,-1 0 0,0 0 0,0 1 0,0-1 0,0 1 0,0 0 0,0 0 0,0 0 0,1 0 0,-4 2 0,-5 5-36,0 0 0,1 0 1,0 1-1,0 0 0,1 1 0,0 0 0,1 1 0,0 0 0,1 0 0,0 0 1,1 1-1,0 0 0,1 1 0,0-1 0,1 1 0,0 0 0,-3 24 0,7-35 12,0-1-1,0 1 1,-1 0 0,2 0-1,-1 0 1,0 0-1,0-1 1,0 1-1,1 0 1,-1 0-1,1-1 1,0 1-1,-1 0 1,1-1-1,0 1 1,0-1-1,0 1 1,0-1-1,0 1 1,0-1-1,1 1 1,1 1-1,0-2-15,0 1 0,-1-1-1,1 0 1,0 0-1,0 0 1,-1 0 0,1-1-1,0 1 1,0-1-1,0 0 1,0 0-1,5 0 1,2-1 3,1 0-1,-1-1 1,0-1 0,0 1-1,-1-1 1,1-1-1,11-6 1,14-12 369,-1-2-1,-1-1 0,-1-1 1,-1-2-1,-2-1 1,-1-2-1,-1-1 1,-2 0-1,-1-2 1,-1-1-1,29-64 0,-48 91-324,-1 1 0,0-1-1,0 0 1,-1 0 0,0 0 0,0 0-1,0-10 1,-2 17-31,0 1 1,0-1 0,-1 1-1,1-1 1,0 1-1,-1-1 1,1 1-1,-1-1 1,1 1-1,0 0 1,-1-1 0,1 1-1,-1 0 1,1-1-1,-1 1 1,1 0-1,-1 0 1,1-1 0,-1 1-1,1 0 1,-1 0-1,1 0 1,-1 0-1,0 0 1,1 0-1,-1 0 1,1 0 0,-1 0-1,1 0 1,-1 0-1,1 0 1,-1 0-1,0 0 1,1 0-1,-1 1 1,1-1 0,-1 0-1,1 0 1,-1 1-1,0 0 1,-25 9-195,6 4 147,1 1-1,1 0 1,0 2 0,2 0 0,0 1 0,0 0 0,2 1-1,0 1 1,2 0 0,0 1 0,-13 32 0,20-41 53,1-1 1,0 1-1,1 0 1,0 1-1,1-1 1,0 1-1,1-1 1,0 17-1,2-25-17,-1 0-1,1 0 1,0 0-1,-1 0 1,2 0 0,-1 0-1,0 0 1,1 0-1,0-1 1,0 1 0,0-1-1,0 1 1,1-1-1,-1 0 1,1 1 0,0-1-1,0-1 1,0 1-1,0 0 1,0-1 0,1 0-1,-1 1 1,1-1-1,0-1 1,-1 1 0,1 0-1,0-1 1,4 1-1,7 2-137,0-1 0,0-1 0,0 0 0,0-1 0,19-1 0,-23-1-857,0 0 0,0 0 1,0-1-1,16-5 0,10-11-6203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43"/>
    </inkml:context>
    <inkml:brush xml:id="br0">
      <inkml:brushProperty name="width" value="0.05" units="cm"/>
      <inkml:brushProperty name="height" value="0.05" units="cm"/>
    </inkml:brush>
  </inkml:definitions>
  <inkml:trace contextRef="#ctx0" brushRef="#br0">69 38 9353,'0'0'5237,"-2"13"-5189,-23 132-342,-15 113-635,40-257 943,-1 0 0,1-1-1,0 1 1,0 0 0,0-1-1,0 1 1,-1 0 0,1 0 0,0-1-1,0 1 1,0 0 0,1 0-1,-1-1 1,0 1 0,0 0-1,0-1 1,0 1 0,1 0-1,-1-1 1,0 1 0,1 0 0,-1-1-1,0 1 1,1 0 0,-1-1-1,1 1 1,-1-1 0,1 1-1,-1-1 1,1 1 0,0-1-1,-1 1 1,2 0 0,0-2 60,-1 1 0,1 0 0,0-1 0,-1 1 0,1-1 0,-1 0 0,1 1 0,-1-1-1,1 0 1,-1 0 0,1 0 0,-1 0 0,2-2 0,44-46 2312,-47 49-2370,146-197 3713,-121 157-3954,-1-1 0,-3-1 0,21-54 0,-71 117-15854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44"/>
    </inkml:context>
    <inkml:brush xml:id="br0">
      <inkml:brushProperty name="width" value="0.05" units="cm"/>
      <inkml:brushProperty name="height" value="0.05" units="cm"/>
    </inkml:brush>
  </inkml:definitions>
  <inkml:trace contextRef="#ctx0" brushRef="#br0">1 1 2210,'0'0'8969,"31"54"-7880,-13-43-961,2-2-32,6-1-769,-2-7-1921,1-1-2948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45"/>
    </inkml:context>
    <inkml:brush xml:id="br0">
      <inkml:brushProperty name="width" value="0.05" units="cm"/>
      <inkml:brushProperty name="height" value="0.05" units="cm"/>
    </inkml:brush>
  </inkml:definitions>
  <inkml:trace contextRef="#ctx0" brushRef="#br0">109 32 7175,'0'0'1420,"-10"5"85,4-3-1418,0 1-1,-1 1 1,1-1-1,1 1 0,-1 0 1,0 0-1,1 1 1,0 0-1,0 0 1,0 0-1,1 0 0,0 1 1,0 0-1,0 0 1,1 0-1,0 0 1,0 0-1,0 1 0,1-1 1,-3 13-1,4-17-73,1 0-1,0 0 0,-1 0 0,1-1 1,0 1-1,0 0 0,0 0 0,0 0 1,1 0-1,-1-1 0,0 1 1,1 0-1,-1 0 0,1-1 0,0 1 1,-1 0-1,1-1 0,0 1 1,0-1-1,0 1 0,0-1 0,0 1 1,1-1-1,-1 0 0,0 1 0,1-1 1,-1 0-1,1 0 0,-1 0 1,3 1-1,0-1 76,0 0 0,-1 0 0,1-1 0,0 1 1,0-1-1,0 0 0,0 0 0,-1 0 0,1-1 0,0 0 1,0 1-1,0-1 0,-1 0 0,5-2 0,2-2 151,0 0 1,0 0-1,0 0 0,-1-2 1,0 1-1,0-1 0,0 0 0,13-16 1,-17 17-127,0 1 0,0-1 0,-1 0 0,0-1 0,0 1 0,0-1 0,-1 1 0,0-1 0,0 0 0,-1 0 0,0-1 0,0 1 0,-1 0 0,1-9 0,-2 15-112,0 1-1,0 0 1,0-1 0,0 1-1,0 0 1,0 0-1,0-1 1,0 1-1,0 0 1,0 0 0,0-1-1,0 1 1,0 0-1,0-1 1,0 1 0,0 0-1,0 0 1,0-1-1,-1 1 1,1 0-1,0 0 1,0 0 0,0-1-1,0 1 1,-1 0-1,1 0 1,0 0-1,0-1 1,0 1 0,-1 0-1,1 0 1,0 0-1,0 0 1,-1 0 0,1-1-1,0 1 1,0 0-1,-1 0 1,-10 6-68,-9 15 10,13-9 72,-30 52 30,35-59-46,0-1 0,0 0 0,1 1 0,0-1 0,-1 1 0,1 0 1,1-1-1,-1 1 0,1 0 0,0 0 0,0-1 0,1 10 0,0-13-4,-1-1 0,1 1 0,0 0 0,-1-1 0,1 1 0,0 0 0,0-1 0,-1 1 0,1-1 0,0 1 0,0-1 0,0 1 0,0-1 0,0 0 0,0 1 0,0-1 0,0 0 0,0 0 0,0 0 0,0 0 0,-1 0 0,1 0 0,0 0 1,0 0-1,2 0 0,27-4 64,-20 0-19,0 1-1,-1-2 0,0 1 1,1-1-1,-2-1 0,1 0 1,-1 0-1,1-1 0,9-11 1,7-9 73,29-40 1,-44 54-89,-18 25-40,0 1 0,1-1-1,1 2 1,0-1 0,1 1-1,0-1 1,-5 30 0,10-43 24,0 1 0,0-1 0,0 1 0,0-1 0,0 1 0,0-1 0,0 1 0,0-1 0,0 1 0,0-1 0,0 1 0,0-1 0,1 1 0,-1-1 0,0 1 0,0-1 0,0 1 0,1-1 0,-1 1 0,0-1 0,1 0 0,-1 1 0,0-1 0,1 0 0,-1 1 1,0-1-1,1 0 0,-1 1 0,1-1 0,-1 0 0,0 1 0,1-1 0,-1 0 0,1 0 0,-1 0 0,1 0 0,0 1 0,23-7 431,21-20 469,-18 3-928,-2-1 0,-1-2 1,30-38-1,-68 117-1385,10-43 1415,-15 48 153,18-55-164,0 0-1,0 1 0,1-1 1,-1 0-1,1 1 0,0-1 1,0 1-1,0-1 1,0 0-1,1 1 0,-1-1 1,1 0-1,0 1 0,1 2 1,0-4-270,0-1 1,-1 0-1,1 0 1,0 0-1,0 0 1,0 0-1,0 0 1,1 0-1,-1-1 1,0 1-1,0-1 1,0 1-1,0-1 1,1 0 0,-1 0-1,0 0 1,0 0-1,1 0 1,-1-1-1,0 1 1,0-1-1,4-1 1,20-9-5342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46"/>
    </inkml:context>
    <inkml:brush xml:id="br0">
      <inkml:brushProperty name="width" value="0.05" units="cm"/>
      <inkml:brushProperty name="height" value="0.05" units="cm"/>
    </inkml:brush>
  </inkml:definitions>
  <inkml:trace contextRef="#ctx0" brushRef="#br0">189 1 8904,'0'0'2595,"0"9"-1677,-16 189 982,-3 66 1661,22-201-2680,13 78 0,-5-61-726,-40-130-1685,-48-63 1,49 82 1133,23 26 525,0 0-1,0 0 1,0 0 0,1-1-1,-1 0 1,1 0 0,1 0-1,-1-1 1,1 1 0,-3-11-1,6 16-59,0 0-1,0 0 0,0-1 0,1 1 0,-1 0 0,1-1 0,-1 1 0,1 0 1,-1 0-1,1 0 0,-1-1 0,1 1 0,0 0 0,0 0 0,0 0 0,0 0 0,0 0 1,0 0-1,0 1 0,0-1 0,0 0 0,0 0 0,0 1 0,0-1 0,0 1 1,1-1-1,-1 1 0,2-1 0,43-14 573,-37 13-444,89-15 368,-22 5-2895,-29-2-3875,-25 5-885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47"/>
    </inkml:context>
    <inkml:brush xml:id="br0">
      <inkml:brushProperty name="width" value="0.05" units="cm"/>
      <inkml:brushProperty name="height" value="0.05" units="cm"/>
    </inkml:brush>
  </inkml:definitions>
  <inkml:trace contextRef="#ctx0" brushRef="#br0">172 1 3908,'0'0'6432,"-3"10"-5796,-5 34-144,2 0 0,2 1 0,2 0 0,2-1 0,6 49 0,-5-83-479,1 1 0,0-1 0,0 0 0,1 0 0,0 1 0,1-2 0,1 1 0,7 14 0,-36-50-1987,-1 0-1,-35-25 0,-19-20 981,91 68 4781,23-3-2499,-31 6-929,138-26 2089,-50-2-5339,-71 19-739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48"/>
    </inkml:context>
    <inkml:brush xml:id="br0">
      <inkml:brushProperty name="width" value="0.05" units="cm"/>
      <inkml:brushProperty name="height" value="0.05" units="cm"/>
    </inkml:brush>
  </inkml:definitions>
  <inkml:trace contextRef="#ctx0" brushRef="#br0">22 1 5573,'0'0'9284,"-3"15"-9183,-5 38-35,2 0-1,2 1 0,4 80 1,0-132-67,0 0 0,1 0 0,-1 0 0,0 0 0,1 0 1,0 0-1,-1 1 0,1-1 0,0 0 0,0-1 0,0 1 0,0 0 1,0 0-1,1 0 0,-1-1 0,1 1 0,1 2 0,-1-4 7,-1 1 0,0 0 0,1-1 0,-1 1 0,0-1 0,1 0 0,-1 1 0,1-1 0,-1 0 0,0 0 0,1 0 0,-1 0 0,1 0 0,-1 0 0,1 0 0,-1-1 0,0 1 0,1 0 0,1-2 0,3 0 89,0-1-1,0-1 1,-1 1 0,1-1 0,-1 0-1,0 0 1,0 0 0,0-1 0,5-6-1,53-84 1264,-52 77-596,-5 11-231,-3 9-254,-3 18-223,-8 28-126,3-25-450,1 0 0,1 0 0,0 26 1,3-49 382,0 1 1,0-1 0,0 0 0,0 1 0,1-1 0,-1 0 0,0 1 0,0-1-1,0 0 1,1 1 0,-1-1 0,0 0 0,0 0 0,1 1 0,-1-1 0,0 0-1,0 0 1,1 0 0,-1 1 0,0-1 0,1 0 0,-1 0 0,0 0 0,1 0 0,-1 0-1,0 0 1,1 0 0,-1 0 0,0 0 0,1 0 0,-1 0 0,1 0 0,-1 0-1,0 0 1,1 0 0,-1 0 0,0 0 0,1 0 0,-1 0 0,0 0 0,1 0 0,-1-1-1,0 1 1,0 0 0,1 0 0,-1 0 0,0-1 0,1 1 0,-1 0 0,0 0-1,0-1 1,0 1 0,1 0 0,-1-1 0,14-12-5227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49"/>
    </inkml:context>
    <inkml:brush xml:id="br0">
      <inkml:brushProperty name="width" value="0.05" units="cm"/>
      <inkml:brushProperty name="height" value="0.05" units="cm"/>
    </inkml:brush>
  </inkml:definitions>
  <inkml:trace contextRef="#ctx0" brushRef="#br0">133 38 9353,'0'0'2493,"-10"0"-91,3-1-1897,-3 0-150,1 1-1,-1 0 1,0 0 0,0 1-1,0 0 1,-9 2 0,17-2-356,0-1 1,0 1 0,0 0-1,0 0 1,0 0 0,1 0-1,-1 0 1,0 0-1,0 0 1,1 0 0,-1 1-1,1-1 1,-1 1 0,1-1-1,0 1 1,-1-1 0,1 1-1,0 0 1,0 0 0,0 0-1,0-1 1,1 1 0,-1 0-1,0 0 1,1 0 0,0 0-1,-1 0 1,1 0-1,0 1 1,0-1 0,0 0-1,0 0 1,0 0 0,1 0-1,-1 0 1,0 0 0,1 0-1,0 0 1,1 3 0,-1-4-14,0 1 1,0-1 0,0 0-1,0 1 1,0-1 0,0 0-1,0 0 1,0 0 0,1 0 0,-1 0-1,1 0 1,-1 0 0,0 0-1,1-1 1,0 1 0,-1 0-1,1-1 1,-1 1 0,1-1-1,0 0 1,-1 0 0,1 1 0,0-1-1,-1 0 1,1 0 0,-1-1-1,1 1 1,0 0 0,-1-1-1,4 0 1,1 0 13,1 0-1,0-1 0,-1 0 1,1 0-1,-1 0 1,7-5-1,2-3 194,0-1 0,-1-1 0,-1 0 1,0-1-1,12-16 0,-24 28-204,-2 10-47,0 0 0,-1 0 1,0-1-1,0 1 0,0-1 0,-8 15 0,7-15 147,0 0-1,0 0 0,0 0 1,1 1-1,0-1 0,-1 15 1,3-22-81,1-1 0,-1 0 0,0 1 0,0-1 0,0 0 0,1 0 0,-1 0 1,0 1-1,0-1 0,0 0 0,1 0 0,-1 0 0,0 1 0,1-1 0,-1 0 1,0 0-1,0 0 0,1 0 0,-1 0 0,0 0 0,1 0 0,-1 0 1,0 1-1,0-1 0,1 0 0,-1 0 0,0 0 0,1-1 0,-1 1 0,0 0 1,1 0-1,-1 0 0,0 0 0,1 0 0,-1 0 0,0 0 0,0 0 0,1-1 1,-1 1-1,0 0 0,0 0 0,1 0 0,-1-1 0,0 1 0,0 0 1,0 0-1,1-1 0,15-9 333,51-56 658,-54 51-989,0 0 1,1 2 0,1-1-1,30-19 1,-45 32-27,1 1 1,-1 0 0,0 0 0,0 0 0,1 0 0,-1-1 0,0 1 0,0 0 0,1 0 0,-1 0 0,0 0 0,1 0 0,-1 0 0,0 0 0,0 0 0,1 0 0,-1 0 0,0 0 0,1 0-1,-1 0 1,0 0 0,0 0 0,1 0 0,-1 0 0,0 0 0,1 0 0,-1 1 0,0-1 0,0 0 0,1 0 0,-1 0 0,0 0 0,0 1 0,0-1 0,1 0 0,-1 0 0,0 0-1,0 1 1,0-1 0,0 0 0,1 0 0,-1 1 0,0-1 0,0 0 0,0 0 0,0 1 0,2 21-202,-9 24 282,4-35 1,1-7-38,1 0 1,-1 0 0,1 0-1,0 0 1,0 0-1,1 0 1,-1 1 0,1-1-1,0 0 1,0 0 0,0 0-1,1 5 1,0-9-71,0 1 0,-1-1 0,1 0 0,0 0 0,-1 1-1,1-1 1,0 0 0,-1 0 0,1 0 0,0 0 0,0 0 0,-1 0 0,1 0 0,0 0 0,-1 0 0,1 0 0,0 0 0,-1 0 0,1-1 0,0 1 0,-1 0-1,1 0 1,0-1 0,-1 1 0,1 0 0,0-1 0,-1 1 0,2-2 0,17-14-3077,-16 13 2312,13-10-4318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50"/>
    </inkml:context>
    <inkml:brush xml:id="br0">
      <inkml:brushProperty name="width" value="0.05" units="cm"/>
      <inkml:brushProperty name="height" value="0.05" units="cm"/>
    </inkml:brush>
  </inkml:definitions>
  <inkml:trace contextRef="#ctx0" brushRef="#br0">125 302 9961,'0'0'7960,"-10"-4"-7677,4 1-266,4 2-18,1 0 0,-1 0 1,0 0-1,0 0 0,1 0 0,-1 0 0,0 0 0,0 1 0,0-1 1,0 0-1,0 1 0,0 0 0,0 0 0,0-1 0,0 1 1,0 0-1,0 0 0,0 1 0,0-1 0,0 0 0,0 1 1,0-1-1,0 1 0,0 0 0,0 0 0,1-1 0,-1 1 0,0 0 1,0 1-1,1-1 0,-1 0 0,-2 3 0,-2 3-6,1 1 0,0-1-1,1 1 1,0 0 0,0 1 0,1-1 0,0 1-1,0-1 1,1 1 0,0 0 0,0 0-1,1 0 1,0 9 0,1-17-5,0 0 0,0-1 1,0 1-1,0-1 0,1 1 1,-1-1-1,0 1 0,0 0 1,0-1-1,0 1 0,1-1 1,-1 1-1,0-1 0,1 1 0,-1-1 1,0 1-1,1-1 0,-1 0 1,0 1-1,1-1 0,-1 1 1,1-1-1,-1 0 0,1 0 1,-1 1-1,1-1 0,-1 0 1,1 0-1,-1 1 0,1-1 0,0 0 1,0 0-1,25-4-97,21-21 267,-19 3-62,0-1-1,-2-2 0,-1 0 0,-1-2 0,-1 0 0,-1-2 0,-2-1 0,-1 0 1,-1-1-1,22-54 0,-35 59-94,-5 26-7,0 0 0,0 0 0,0 0 0,0-1 0,0 1 0,0 0 0,0 0 0,0 0 1,0 0-1,-1-1 0,1 1 0,0 0 0,0 0 0,0 0 0,0 0 0,0 0 0,-1 0 0,1 0 0,0-1 0,0 1 0,0 0 1,0 0-1,-1 0 0,1 0 0,0 0 0,0 0 0,0 0 0,-1 0 0,1 0 0,0 0 0,0 0 0,0 0 0,0 0 0,-1 0 1,1 0-1,0 0 0,0 0 0,0 0 0,-1 0 0,1 0 0,0 1 0,0-1 0,0 0 0,0 0 0,0 0 0,-1 0 1,1 0-1,0 0 0,0 0 0,0 1 0,0-1 0,-1 0 0,-30 35-290,7 0 391,-34 65-1,53-89-11,0-1-1,0 1 1,1 1 0,1-1-1,0 1 1,0-1-1,1 1 1,1 0-1,0 0 1,0 0-1,2 13 1,-1-24-82,0 0 1,0 0-1,1 0 0,-1 0 0,0 0 1,1 0-1,-1 0 0,1 0 1,-1 0-1,1 0 0,0 0 1,-1-1-1,1 1 0,0 0 1,-1 0-1,1-1 0,0 1 0,0 0 1,0-1-1,0 1 0,0-1 1,-1 1-1,1-1 0,2 1 1,31 1 125,-25-3-90,0-1 1,0 0-1,-1 0 1,1-1-1,10-5 0,-8 1-96,0-1-1,0 1 0,-1-2 0,0 1 1,15-18-1,-21 22 36,-1 0 0,0 1 0,0-1 1,0 0-1,0-1 0,-1 1 0,0 0 0,0-1 0,0 0 1,0 1-1,-1-1 0,0 0 0,0 0 0,0 0 0,0 0 0,-1 0 1,0 0-1,0-6 0,-1 11 19,1-1 1,-1 1-1,1-1 1,-1 1-1,0 0 1,1-1-1,-1 1 1,0 0-1,0-1 1,1 1-1,-1 0 1,0 0-1,0-1 1,1 1-1,-1 0 1,0 0-1,0 0 1,1 0-1,-1 0 1,0 0-1,0 0 1,0 1-1,1-1 1,-1 0-1,0 0 1,0 1-1,1-1 1,-1 0-1,0 1 1,1-1-1,-1 0 1,0 1-1,1-1 1,-2 2-1,-25 13 88,16-6 20,-1 0 0,1 2 0,0-1 0,1 1 0,-14 19 0,22-27-101,1-1 0,0 0 0,-1 1 0,1-1 0,0 1 0,0-1-1,0 1 1,1 0 0,-1-1 0,1 1 0,-1 0 0,1 0 0,0-1 0,0 1 0,0 0 0,0 0 0,1-1 0,-1 1-1,1 0 1,-1-1 0,1 1 0,0 0 0,0-1 0,0 1 0,1-1 0,-1 0 0,1 1 0,-1-1 0,1 0-1,0 0 1,0 0 0,-1 0 0,2 0 0,-1 0 0,0 0 0,4 2 0,-1 0-4,0-1-1,0 0 1,0 0 0,1 0 0,-1 0 0,1-1 0,-1 0-1,1 0 1,0 0 0,0-1 0,0 0 0,-1 0 0,1-1-1,0 1 1,0-1 0,1 0 0,6-2 0,-4 0 25,0-1 0,-1 1 0,1-2 1,-1 1-1,0-1 0,0-1 0,0 1 0,0-1 1,-1-1-1,10-7 0,4-8 109,-1-1 1,-1 0-1,-1-1 0,-1-1 1,-1-1-1,13-27 0,-3 1-586,23-66 1,-49 117 432,0-1 0,0 1 0,0 0 0,0-1 0,0 1 0,0 0 1,-1 0-1,1-1 0,0 1 0,0 0 0,0 0 0,0-1 0,-1 1 0,1 0 0,0 0 1,0-1-1,0 1 0,-1 0 0,1 0 0,0 0 0,0 0 0,-1-1 0,1 1 0,0 0 1,-1 0-1,1 0 0,0 0 0,0 0 0,-1 0 0,1 0 0,0 0 0,-1 0 0,1 0 1,0 0-1,-1 0 0,1 0 0,0 0 0,0 0 0,-1 0 0,1 0 0,0 0 1,-1 0-1,1 0 0,0 1 0,0-1 0,-1 0 0,1 0 0,0 0 0,0 0 0,-1 1 1,1-1-1,0 0 0,0 0 0,0 1 0,-1-1 0,1 0 0,-20 10-96,6 3 119,0 1-1,1 1 1,0 0 0,1 0 0,1 1 0,-17 30-1,24-37 91,-1 1 0,1-1-1,1 1 1,0-1 0,0 1 0,1 0-1,0 1 1,0-1 0,1 0-1,1 0 1,0 0 0,0 1-1,1-1 1,3 17 0,-2-22-61,0-1 0,0 0 1,0 0-1,1-1 0,-1 1 0,1 0 0,0-1 1,0 0-1,0 1 0,0-1 0,1 0 1,4 3-1,-6-5-96,0 1-1,0-1 1,0 1 0,0-1 0,0 0 0,1 0 0,-1 0-1,0 0 1,1 0 0,-1 0 0,1-1 0,-1 1-1,1-1 1,-1 0 0,1 0 0,0 0 0,-1 0-1,1 0 1,-1 0 0,1-1 0,-1 1 0,1-1 0,2-1-1,2-8-3825,-6-8-3503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51"/>
    </inkml:context>
    <inkml:brush xml:id="br0">
      <inkml:brushProperty name="width" value="0.05" units="cm"/>
      <inkml:brushProperty name="height" value="0.05" units="cm"/>
    </inkml:brush>
  </inkml:definitions>
  <inkml:trace contextRef="#ctx0" brushRef="#br0">69 31 4805,'10'-17'3179,"-1"4"3440,-9 13-6557,0 0 1,1 0 0,-1 0-1,0 1 1,0-1-1,1 0 1,-1 0-1,0 0 1,1 1 0,-1-1-1,0 0 1,0 0-1,0 1 1,1-1-1,-1 0 1,0 1 0,0-1-1,0 0 1,0 1-1,0-1 1,1 0-1,-1 1 1,0-1 0,0 0-1,0 1 1,0-1-1,0 0 1,0 1-1,0-1 1,0 1 0,0-1-1,0 0 1,-1 1-1,1-1 1,0 0-1,0 1 1,0-1 0,0 0-1,0 1 1,-1-1-1,-1 28 355,-1 0-1,-2 0 0,-1 0 1,-16 47-1,-9 37-42,26-85-515,-10 70 372,14-87-1113,1 1 0,0-1 0,3 21 0,2-21-2924,4-9-2232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7:18.095"/>
    </inkml:context>
    <inkml:brush xml:id="br0">
      <inkml:brushProperty name="width" value="0.05" units="cm"/>
      <inkml:brushProperty name="height" value="0.05" units="cm"/>
    </inkml:brush>
  </inkml:definitions>
  <inkml:trace contextRef="#ctx0" brushRef="#br0">76 145 2755,'0'0'-246,"-10"2"817,-5-1-370,11 0-77,-1-1 1,0 1-1,0 0 0,1 0 0,-1 0 0,0 1 0,1-1 1,-9 5-1,19-7-121,-1 1 1,1-1-1,0 1 1,-1 0-1,1 0 1,0 1-1,10 2 1,4-1 21,315 15-70,157 16 128,-291-11-71,2-8 0,376-25 1,1313-77 596,-732 58 516,-232 2-1007,-458 19-141,493-6 0,2 32 123,724 10-84,-1046-59-33,200-4 55,8 68-65,-241 9-31,-1-57-412,-350-10 298,620-37 104,-456 49 1792,-413 14-1898,-1 1-1,0 0 1,0 1-1,-1 0 1,1 0 0,0 0-1,-1 1 1,13 6 0,4 8-1844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52"/>
    </inkml:context>
    <inkml:brush xml:id="br0">
      <inkml:brushProperty name="width" value="0.05" units="cm"/>
      <inkml:brushProperty name="height" value="0.05" units="cm"/>
    </inkml:brush>
  </inkml:definitions>
  <inkml:trace contextRef="#ctx0" brushRef="#br0">187 51 8936,'0'0'4693,"1"-8"-2734,0 3-1878,0 4-35,-1 0 0,1 0 0,-1 0 1,1 0-1,-1 0 0,0 0 0,1 0 1,-1 0-1,0 0 0,0 0 0,0 0 1,0 0-1,0 0 0,0 0 0,0 0 1,0 0-1,0 0 0,-1 0 1,1 0-1,0 0 0,-1 0 0,1 0 1,0 0-1,-1 0 0,1 0 0,-1 0 1,0 0-1,1 0 0,-1 0 0,0 1 1,0-1-1,1 0 0,-1 0 0,0 1 1,0-1-1,0 1 0,0-1 0,0 1 1,0-1-1,0 1 0,0-1 0,0 1 1,0 0-1,0 0 0,0 0 0,0-1 1,0 1-1,0 0 0,0 0 1,0 0-1,0 0 0,0 1 0,-1-1 1,-8 1 0,0 0 0,1 0 0,0 1 0,-1 0 0,1 1 0,0 0 1,0 1-1,0 0 0,1 0 0,-1 0 0,1 1 0,0 1 1,0-1-1,1 1 0,0 1 0,0-1 0,-7 10 0,14-16-48,0 0 0,-1 0 0,1 1 0,0-1 0,0 0-1,0 0 1,0 0 0,-1 1 0,1-1 0,0 0 0,0 1 0,0-1-1,0 0 1,0 0 0,0 1 0,0-1 0,0 0 0,0 1 0,0-1 0,0 0-1,0 0 1,0 1 0,0-1 0,0 0 0,0 1 0,0-1 0,0 0-1,0 0 1,1 1 0,-1-1 0,0 0 0,0 0 0,0 1 0,0-1-1,1 0 1,-1 0 0,0 1 0,0-1 0,0 0 0,1 0 0,-1 0-1,0 0 1,0 1 0,1-1 0,-1 0 0,20 1-136,25-9-79,-45 8 216,14-4-56,-1 1-1,0 1 1,1 0 0,0 1 0,-1 0 0,1 1 0,0 1 0,-1 0 0,21 4 0,-33-4 36,1-1 1,-1 0-1,1 1 1,-1-1-1,1 1 0,-1 0 1,1 0-1,-1-1 1,0 1-1,1 0 0,-1 0 1,0 0-1,0 0 0,0 1 1,0-1-1,0 0 1,0 0-1,0 1 0,0-1 1,0 0-1,-1 1 0,1-1 1,0 1-1,-1-1 1,0 1-1,1-1 0,-1 1 1,0-1-1,1 1 1,-1-1-1,0 1 0,0 0 1,0-1-1,-1 1 0,1-1 1,0 1-1,-1-1 1,1 1-1,-1-1 0,1 1 1,-1-1-1,0 3 0,-2 1 126,0 0-1,-1 0 0,1-1 1,-1 1-1,0-1 0,0 0 1,0 0-1,-1 0 0,1 0 1,-7 3-1,-8 4 420,0-1 1,0-1-1,-22 6 0,31-11-841,0-2-1,0 1 0,1-2 1,-21 2-1,46-8-10525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53"/>
    </inkml:context>
    <inkml:brush xml:id="br0">
      <inkml:brushProperty name="width" value="0.05" units="cm"/>
      <inkml:brushProperty name="height" value="0.05" units="cm"/>
    </inkml:brush>
  </inkml:definitions>
  <inkml:trace contextRef="#ctx0" brushRef="#br0">235 25 9001,'0'0'3560,"-10"-1"-1323,3-1-2053,1 1 0,-1 1 0,1-1-1,-1 1 1,0 0 0,1 1 0,-1-1 0,0 1 0,1 1-1,-1-1 1,1 1 0,0 0 0,0 1 0,-1-1 0,-10 8-1,16-9-189,-48 41 179,46-40-208,1 0 0,0 0 0,1 0 1,-1 0-1,0 1 0,1-1 1,-1 1-1,1-1 0,0 1 0,0 0 1,0 0-1,0-1 0,0 1 0,0 0 1,1 0-1,0 0 0,-1 0 0,1 0 1,1 5-1,-1-8-24,1 1 0,-1-1 1,1 1-1,0-1 0,-1 1 1,1-1-1,0 1 0,0-1 0,-1 1 1,1-1-1,0 0 0,0 1 0,0-1 1,0 0-1,-1 0 0,1 0 1,0 0-1,0 0 0,0 0 0,0 0 1,0 0-1,-1 0 0,1 0 0,2 0 1,21-5 53,24-21 174,-43 22-199,0 0 1,0 1-1,0 0 0,0 0 1,1 0-1,-1 0 0,1 1 1,0 0-1,-1 0 0,1 1 0,9-2 1,-14 3-30,0 0 0,0 1 0,0-1 0,-1 0-1,1 1 1,0-1 0,-1 1 0,1-1 0,0 1 0,-1-1 0,1 1 0,-1-1 0,1 1 0,0 0 0,-1-1 0,0 1 0,1 0 0,-1 0 0,1-1 0,-1 1 0,0 0 0,1 0 0,-1-1 0,0 1 0,0 0 0,0 0 0,0 0-1,0-1 1,0 1 0,0 1 0,2 33-505,-3-28 476,0 20 186,-1 0 1,-2-1-1,-1 1 0,-1-1 0,-13 37 0,-59 123 3734,76-181-3750,-33 62 527,32-62-596,0-1-1,0 1 1,0-1 0,0 0-1,-1 0 1,0 0 0,0 0-1,0-1 1,0 1 0,0-1-1,-8 4 1,12-7-23,0 0-1,-1 0 1,1 1-1,-1-1 1,1 0 0,0 0-1,-1 0 1,1 0-1,-1 0 1,1 0-1,-1 0 1,1 0 0,-1 0-1,1 0 1,0 0-1,-1 0 1,1 0-1,-1 0 1,1 0 0,-1 0-1,1-1 1,0 1-1,-1 0 1,1 0 0,-1 0-1,1-1 1,0 1-1,-1 0 1,1-1-1,0 1 1,-1 0 0,1 0-1,0-1 1,-1 1-1,1-1 1,0 1-1,0 0 1,0-1 0,-1 1-1,1-1 1,-1-26-314,14-28-105,9 11 407,3 0-1,1 2 1,2 1-1,43-46 1,-48 57 17,20-25-3,-18 20-70,1 2 0,2 1 0,35-31-1,-72 75 167,0 1-1,1-1 0,0 1 0,1 1 0,1-1 1,0 1-1,1 1 0,-5 23 0,10-38-77,0 1 0,0-1 0,0 1 0,0-1 0,0 1 0,0 0 0,0-1 0,0 1 0,0-1 0,1 1 0,-1-1 0,0 1-1,0-1 1,1 1 0,-1-1 0,0 1 0,1-1 0,-1 0 0,0 1 0,1-1 0,-1 1 0,1-1 0,-1 0 0,0 1 0,1-1 0,-1 0 0,1 0 0,-1 1 0,1-1 0,-1 0-1,1 0 1,0 0 0,-1 1 0,1-1 0,-1 0 0,1 0 0,-1 0 0,1 0 0,-1 0 0,1 0 0,0 0 0,-1 0 0,1-1 0,-1 1 0,1 0 0,-1 0 0,1 0-1,-1-1 1,1 1 0,-1 0 0,1 0 0,-1-1 0,1 0 0,33-14 665,-6-4-551,-1-2 1,-1 0-1,-1-2 0,-1-1 1,-1-1-1,28-39 0,-56 71-680,-49 78 108,48-75 580,1 0 1,0 0-1,1 1 0,0-1 1,0 1-1,1 0 0,0 0 1,-1 15-1,4-26-131,0 1-1,1-1 1,-1 0-1,0 1 1,0-1-1,1 1 1,-1-1 0,0 1-1,0-1 1,1 0-1,-1 1 1,0-1-1,1 0 1,-1 1 0,1-1-1,-1 0 1,0 0-1,1 1 1,-1-1-1,1 0 1,-1 0 0,1 0-1,-1 1 1,1-1-1,-1 0 1,1 0-1,-1 0 1,1 0 0,-1 0-1,1 0 1,-1 0-1,1 0 1,-1 0-1,1 0 1,-1 0 0,1-1-1,-1 1 1,0 0-1,1 0 1,-1 0-1,2-1 1,21-8-4,-14 3-491,0 0-1,-1-1 1,15-14-1,-7 5-2006,-2-2 0,17-24 0,-6 0-2586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54"/>
    </inkml:context>
    <inkml:brush xml:id="br0">
      <inkml:brushProperty name="width" value="0.05" units="cm"/>
      <inkml:brushProperty name="height" value="0.05" units="cm"/>
    </inkml:brush>
  </inkml:definitions>
  <inkml:trace contextRef="#ctx0" brushRef="#br0">138 0 7207,'0'0'4623,"-4"9"-2904,-37 73 1721,-22 49-1183,57-114-2217,0-1-1,2 1 1,-1-1-1,2 1 1,0 1-1,0 24 0,4-48-470,1 0 0,0 0 0,0 1 0,0-1 0,0 1 0,7-10 0,1-5-1324,-6 9 790,11-25-1500,-14 35 2404,0 0 0,-1 0 0,1 0 0,0-1 0,-1 1 0,1 0 1,0 0-1,0 0 0,0 0 0,0 0 0,0 0 0,0 0 0,0 1 1,0-1-1,0 0 0,1 0 0,-1 1 0,0-1 0,0 1 0,3-1 1,-2 2 106,-1 0 0,1 1 1,-1-1-1,0 1 1,1-1-1,-1 1 0,0-1 1,0 1-1,0 0 1,0 0-1,-1-1 1,1 1-1,0 0 0,-1 0 1,1 2-1,5 9 295,-4-10-225,1 0 0,-1-1 0,1 0 0,0 1 0,0-1 0,0 0-1,0-1 1,0 1 0,0 0 0,0-1 0,0 0 0,1 1 0,-1-1 0,1-1 0,-1 1-1,1 0 1,-1-1 0,1 0 0,-1 0 0,1 0 0,-1 0 0,1 0 0,-1-1 0,1 0-1,-1 0 1,1 0 0,-1 0 0,0 0 0,1 0 0,-1-1 0,0 0 0,0 0 0,0 0-1,0 0 1,-1 0 0,1 0 0,0-1 0,-1 1 0,0-1 0,1 0 0,-1 0 0,0 0 0,-1 0-1,1 0 1,0 0 0,-1 0 0,0 0 0,1-1 0,-1 1 0,-1-1 0,1 1 0,0-1-1,-1 1 1,0-7 0,0 10-119,-1-1 0,1 0 0,0 1-1,-1-1 1,1 1 0,-1-1 0,1 1 0,-1-1 0,0 1-1,1 0 1,-1-1 0,1 1 0,-1-1 0,0 1-1,1 0 1,-1 0 0,0-1 0,1 1 0,-1 0 0,0 0-1,0 0 1,1 0 0,-1 0 0,0 0 0,1 0-1,-1 0 1,0 0 0,0 0 0,1 0 0,-1 1 0,0-1-1,1 0 1,-1 0 0,0 1 0,1-1 0,-1 0-1,0 1 1,-28 12-41,25-8 51,-1 0 1,1 0-1,0 0 0,0 1 1,0-1-1,1 1 1,-1 0-1,-3 11 1,6-16-8,1 0-1,-1 1 1,0 0 0,1-1 0,-1 1 0,1-1 0,0 1 0,0 0 0,-1-1 0,1 1 0,0-1 0,0 1 0,0 0 0,1-1 0,-1 1 0,0 0-1,1-1 1,-1 1 0,1-1 0,-1 1 0,1-1 0,0 1 0,0-1 0,0 1 0,-1-1 0,1 0 0,1 1 0,-1-1 0,0 0 0,0 0 0,0 0-1,1 0 1,-1 0 0,0 0 0,1 0 0,-1 0 0,1-1 0,-1 1 0,1 0 0,1 0 0,22 4-9,-1-1 1,1-1-1,-1-1 0,31-1 1,-23-1-817,54 8 1,-73-3 1751,-30-12 975,8-1-1761,-1 0 0,1-1-1,1 0 1,0 0 0,0-1 0,1 0 0,0 0 0,1-1 0,0 1 0,0-2-1,1 1 1,1 0 0,0-1 0,1 0 0,0 0 0,1 0 0,-2-14 0,5 24-142,-1 0 0,1 0 0,-1-1 0,1 1 0,0 0 0,0 0 0,0 0 0,0 0 0,0 0 0,1 0 0,-1 0 0,0 1 0,1-1 0,0 0 0,-1 1 0,1-1 0,0 1 0,0 0 0,-1-1 0,1 1 0,0 0 0,0 0 0,1 0 0,-1 0 0,0 1 0,0-1 0,0 1 0,0-1 0,1 1 0,2 0 0,12-3-528,0 1 0,32 0 0,-38 2-170,-4 0-165,27-2-1468,-33 2 1988,1 0 0,-1 0 1,0 0-1,0 0 0,0-1 1,1 1-1,-1 0 0,0-1 1,0 1-1,0-1 0,0 1 1,0-1-1,0 0 0,0 1 1,0-1-1,0 0 0,0 0 1,0 0-1,0 0 0,0 1 1,0-3-1,0-6-5859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55"/>
    </inkml:context>
    <inkml:brush xml:id="br0">
      <inkml:brushProperty name="width" value="0.05" units="cm"/>
      <inkml:brushProperty name="height" value="0.05" units="cm"/>
    </inkml:brush>
  </inkml:definitions>
  <inkml:trace contextRef="#ctx0" brushRef="#br0">0 64 10218,'0'0'1537,"52"-23"353,-18 11 961,7 3-1794,6 0-801,1 4-192,-4 1-1666,-7 4-1633,-4-2-2850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56"/>
    </inkml:context>
    <inkml:brush xml:id="br0">
      <inkml:brushProperty name="width" value="0.05" units="cm"/>
      <inkml:brushProperty name="height" value="0.05" units="cm"/>
    </inkml:brush>
  </inkml:definitions>
  <inkml:trace contextRef="#ctx0" brushRef="#br0">186 0 7239,'0'0'7943,"-11"6"-7857,7-4-87,-3 1 4,1 0 0,-1 1-1,1-1 1,0 2 0,0-1-1,0 1 1,1-1 0,-1 2 0,1-1-1,1 0 1,-9 13 0,-6 14 57,1 1 0,-18 46 0,32-68-37,0 0 0,1 0 0,0 0 0,1 0 0,0 1 1,1-1-1,0 1 0,1-1 0,0 1 0,1-1 0,0 1 0,3 11 0,-3-21-29,0 0 1,0 1-1,1-1 0,-1 0 0,1 0 1,-1 0-1,1 0 0,0 0 0,-1 0 1,1 0-1,0-1 0,1 1 0,-1-1 0,0 0 1,0 1-1,0-1 0,1 0 0,-1 0 1,1 0-1,-1-1 0,1 1 0,-1 0 1,1-1-1,-1 0 0,6 0 0,5 1-243,-1 0-1,1-2 1,23-2 0,-19-1-816,0 0 1,-1-1-1,1-1 1,22-12-1,15-9-5234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57"/>
    </inkml:context>
    <inkml:brush xml:id="br0">
      <inkml:brushProperty name="width" value="0.05" units="cm"/>
      <inkml:brushProperty name="height" value="0.05" units="cm"/>
    </inkml:brush>
  </inkml:definitions>
  <inkml:trace contextRef="#ctx0" brushRef="#br0">153 60 7303,'0'0'2899,"-3"-8"-401,3 5-2406,-1 1 0,1-1 0,-1 1 0,0-1 0,0 1 0,0 0 0,0-1 0,0 1-1,-1 0 1,1 0 0,-1 0 0,1 0 0,-1 0 0,0 0 0,0 0 0,0 0 0,0 1 0,0-1 0,0 1 0,-1-1 0,1 1 0,0 0 0,-1 0 0,1 0-1,-1 0 1,1 1 0,-1-1 0,1 1 0,-1-1 0,1 1 0,-1 0 0,0 0 0,1 0 0,-1 0 0,1 1 0,-1-1 0,1 1 0,-1-1 0,1 1 0,-1 0-1,1 0 1,-1 0 0,1 0 0,-3 2 0,0 1-98,0 1-1,0-1 1,1 1 0,0 0-1,0 0 1,0 0-1,0 0 1,1 1 0,0-1-1,0 1 1,0 0-1,1 0 1,0 0 0,0 0-1,1 1 1,-1-1-1,2 0 1,-1 1 0,0 12-1,1-19 6,0 1 1,0-1-1,0 1 0,0 0 1,1-1-1,-1 1 0,0-1 1,0 1-1,0 0 0,0-1 0,1 1 1,-1-1-1,0 1 0,1-1 1,-1 1-1,0-1 0,1 1 1,-1-1-1,0 1 0,1-1 1,-1 1-1,1-1 0,-1 0 0,1 1 1,-1-1-1,1 0 0,-1 1 1,1-1-1,0 0 0,-1 0 1,1 1-1,0-1 0,26-2-8,23-19 9,-32 10-38,-12 6-6,0 1 0,-1 0 1,2 1-1,-1 0 0,0 0 1,1 0-1,-1 0 0,1 1 1,9-2-1,-15 4 27,0 0-1,0 1 1,-1-1-1,1 0 1,0 0 0,0 0-1,-1 0 1,1 1-1,0-1 1,-1 0 0,1 1-1,0-1 1,-1 1-1,1-1 1,0 0-1,-1 1 1,1-1 0,-1 1-1,1 0 1,-1-1-1,1 1 1,-1-1 0,1 1-1,-1 0 1,0-1-1,1 1 1,-1 0 0,0 0-1,0-1 1,1 1-1,-1 0 1,0 0 0,0-1-1,0 1 1,0 1-1,0 35-147,0-25 76,0 29 273,-1-1 0,-2 0 0,-2 0-1,-1-1 1,-2 1 0,-17 48 0,23-84-5,0 0 1,0-1 0,0 1 0,0-1 0,0 0-1,-1 0 1,1 0 0,-1 0 0,0 0-1,-5 4 1,7-7-113,1 1 0,-1-1 0,0 1 0,1-1 0,-1 0 0,0 0 0,0 1-1,1-1 1,-1 0 0,0 0 0,0 0 0,1 1 0,-1-1 0,0 0 0,0 0 0,1 0 0,-1-1 0,0 1 0,0 0-1,0 0 1,1 0 0,-2-1 0,1 0-19,0 0 0,0 0 1,0 0-1,0 0 0,0 0 0,0 0 0,0 0 0,0 0 0,1 0 0,-1-1 1,1 1-1,-1 0 0,0 0 0,1-1 0,0 1 0,-1-1 0,1-1 1,-5-24 133,1-2 0,2 1 1,1 0-1,1 0 1,7-52-1,-6 76-184,-1 0 0,1 1 0,0-1 0,1 1 0,-1-1 0,0 1 0,1 0 0,0 0 0,0 0 0,0 0-1,0 0 1,0 0 0,1 0 0,-1 0 0,5-2 0,27-19-5134,-22 17 1667,7-5-3316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58"/>
    </inkml:context>
    <inkml:brush xml:id="br0">
      <inkml:brushProperty name="width" value="0.05" units="cm"/>
      <inkml:brushProperty name="height" value="0.05" units="cm"/>
    </inkml:brush>
  </inkml:definitions>
  <inkml:trace contextRef="#ctx0" brushRef="#br0">0 0 7783,'0'0'4586,"0"9"-2718,0 77 1586,0-85-3466,0-1 0,0 0 0,0 1 0,0-1 0,0 1 0,0-1 0,0 0-1,0 1 1,0-1 0,1 1 0,-1-1 0,0 0 0,0 1 0,0-1 0,0 0-1,0 1 1,1-1 0,-1 0 0,0 1 0,0-1 0,1 0 0,-1 0 0,0 1-1,0-1 1,1 0 0,-1 0 0,0 1 0,1-1 0,-1 0 0,0 0 0,1 0-1,-1 1 1,0-1 0,1 0 0,0 0 0,15-4-382,13-16 306,0-30 348,-17 26-144,-12 24-122,0 0 1,0 0-1,1 0 0,-1 0 1,0 0-1,0 0 1,0 1-1,0-1 0,0 0 1,0 0-1,0 0 1,0 0-1,0 0 0,1 0 1,-1 0-1,0 0 1,0 0-1,0 0 0,0 0 1,0 0-1,0 0 1,0 0-1,1 1 0,-1-1 1,0 0-1,0 0 1,0 0-1,0 0 0,0 0 1,0-1-1,1 1 1,-1 0-1,0 0 0,0 0 1,0 0-1,0 0 1,0 0-1,0 0 0,1 0 1,-1 0-1,0 0 1,0 0-1,0 0 0,0 0 1,0 0-1,0 0 1,0-1-1,-4 47 84,2-38-235,1 1-1,0 0 0,1 0 0,0-1 0,0 1 0,0 0 0,4 16 0,3-18-2469,3-6-2145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59"/>
    </inkml:context>
    <inkml:brush xml:id="br0">
      <inkml:brushProperty name="width" value="0.05" units="cm"/>
      <inkml:brushProperty name="height" value="0.05" units="cm"/>
    </inkml:brush>
  </inkml:definitions>
  <inkml:trace contextRef="#ctx0" brushRef="#br0">113 58 384,'0'0'18204,"-9"-4"-17376,7 3-809,0 0 0,0-1 0,-1 2 1,1-1-1,0 0 0,-1 0 1,1 1-1,0-1 0,-1 1 0,1 0 1,-1 0-1,1-1 0,0 2 0,-1-1 1,1 0-1,-4 1 0,3 1-18,0 0-1,0 0 1,0 0 0,0 0-1,1 1 1,-1-1-1,1 1 1,0 0-1,0-1 1,0 1 0,0 0-1,0 0 1,0 0-1,-1 6 1,-2 0-124,2 1 0,-1-1 1,1 1-1,1-1 0,0 1 0,0 0 1,1 0-1,0 0 0,1 0 0,1 17 0,-1-25 107,0-1 1,0 1-1,1-1 0,-1 0 0,1 1 0,-1-1 0,1 1 0,-1-1 0,1 0 0,0 1 0,-1-1 0,1 0 0,0 0 0,0 0 0,0 1 0,0-1 0,0 0 0,0 0 0,0 0 1,1-1-1,-1 1 0,0 0 0,1 0 0,-1-1 0,0 1 0,1-1 0,-1 1 0,0-1 0,1 1 0,-1-1 0,1 0 0,-1 0 0,1 0 0,-1 0 0,1 0 0,-1 0 1,1 0-1,-1 0 0,1-1 0,-1 1 0,1 0 0,-1-1 0,0 1 0,2-2 0,3 0 124,0 0 0,0 0 1,0-1-1,0 0 0,0-1 0,-1 1 0,1-1 0,8-8 1,-7 4 56,1 0 0,-1-1 0,-1 0 0,1 0 1,-1-1-1,-1 0 0,0 0 0,-1 0 0,1-1 1,-2 1-1,0-1 0,0 0 0,-1 0 0,0 0 1,-1-1-1,0 1 0,-1-14 0,0 25-220,0-1 0,0 1 0,0-1 0,0 1 0,0-1 0,0 1 0,-1 0 0,1-1 0,0 1 0,0-1 0,0 1 0,0-1 0,-1 1 0,1-1 0,0 1 0,0 0 0,-1-1 0,1 1-1,0 0 1,-1-1 0,1 1 0,0 0 0,-1-1 0,1 1 0,-1 0 0,1 0 0,0-1 0,-1 1 0,1 0 0,-1 0 0,1 0 0,-1 0 0,1-1 0,-1 1 0,1 0 0,-1 0 0,1 0 0,0 0 0,-1 0 0,1 0 0,-1 0 0,1 0 0,-1 1 0,1-1 0,-1 0 0,1 0 0,-1 0 0,1 0-1,-1 1 1,1-1 0,0 0 0,-1 0 0,1 1 0,0-1 0,-1 0 0,0 1 0,0 0-698,-1 0 0,0 1-1,1-1 1,-1 0 0,1 1 0,-1-1 0,1 1-1,0-1 1,0 1 0,-1 0 0,1 0-1,0-1 1,-1 4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60"/>
    </inkml:context>
    <inkml:brush xml:id="br0">
      <inkml:brushProperty name="width" value="0.05" units="cm"/>
      <inkml:brushProperty name="height" value="0.05" units="cm"/>
    </inkml:brush>
  </inkml:definitions>
  <inkml:trace contextRef="#ctx0" brushRef="#br0">80 1 9929,'0'0'3860,"-7"8"-2637,-3 9-974,0 1 0,1 0 1,1 0-1,1 1 1,0 0-1,1 0 1,2 0-1,0 1 1,1 0-1,-1 26 0,4-40-242,-1 1 48,1 1 0,0-1 0,1 1-1,0-1 1,0 1 0,3 7 0,-3-13-97,0 1 0,1 0 0,0-1-1,-1 1 1,1-1 0,0 1 0,0-1 0,0 0 0,0 0-1,1 0 1,-1 0 0,1 0 0,-1-1 0,1 1 0,-1-1-1,1 1 1,5 1 0,-5-2-545,3 2-506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61"/>
    </inkml:context>
    <inkml:brush xml:id="br0">
      <inkml:brushProperty name="width" value="0.05" units="cm"/>
      <inkml:brushProperty name="height" value="0.05" units="cm"/>
    </inkml:brush>
  </inkml:definitions>
  <inkml:trace contextRef="#ctx0" brushRef="#br0">82 194 384,'0'0'17201,"-7"8"-17047,-3 3-155,2 2 0,0-1 0,0 1 0,1 0 0,1 1 0,0 0 0,0 0 0,2 0 0,-6 29 0,10-43-17,-1 1-1,1 0 1,0 0 0,0 0 0,0 0-1,-1-1 1,1 1 0,0 0 0,0 0-1,0 0 1,1 0 0,-1 0 0,0-1-1,0 1 1,0 0 0,0 0 0,1 0-1,-1 0 1,1-1 0,-1 1 0,0 0-1,1 0 1,-1-1 0,1 1 0,-1 0-1,1-1 1,0 1 0,-1-1 0,1 1-1,0-1 1,-1 1 0,2 0 0,0-1 2,0 0 0,0 0 0,0 0 1,0 0-1,0 0 0,0-1 0,0 1 1,0-1-1,0 1 0,0-1 0,-1 0 1,1 1-1,2-3 0,7-3 66,-1 0-1,0-1 1,15-14-1,10-15 292,-2-1 0,32-48 0,-51 65-164,0-1 0,-2-1 1,-1 0-1,0 0 0,-2-1 0,8-30 1,-17 53-210,0 0 1,0 0 0,0 1 0,0-1 0,0 0 0,0 0-1,0 0 1,0 0 0,0 0 0,0 0 0,-1 0 0,1 0-1,0 0 1,0 0 0,0 0 0,0 0 0,0 0 0,0 0-1,0 0 1,0 0 0,0 0 0,-1 0 0,1 0 0,0 0-1,0 0 1,0 0 0,0 0 0,0 0 0,0 0 0,0 0-1,0 0 1,0 0 0,-1 0 0,1 0 0,0 0 0,0 0-1,0 0 1,0-1 0,-12 20-376,-15 28 167,15-25 208,0 2 1,1 0-1,2 0 1,1 1-1,0 0 1,2 0-1,1 1 1,1 0-1,-1 27 1,5-51 11,0-1 1,0 1 0,0-1-1,0 1 1,0-1 0,1 0-1,-1 1 1,0-1-1,1 0 1,-1 1 0,1-1-1,-1 0 1,1 1 0,0-1-1,-1 0 1,1 0 0,0 0-1,0 0 1,0 0 0,0 1-1,0-2 1,0 1 0,0 0-1,0 0 1,0 0 0,1 0-1,-1-1 1,0 1 0,0-1-1,1 1 1,-1-1 0,2 1-1,-1-1-280,0 0 0,0 1-1,0-1 1,0-1 0,0 1 0,0 0-1,0-1 1,0 1 0,0-1 0,0 1-1,0-1 1,0 0 0,0 0 0,0 0-1,-1 0 1,1 0 0,0 0-1,-1 0 1,1-1 0,-1 1 0,3-3-1,10-17-7018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7:34.281"/>
    </inkml:context>
    <inkml:brush xml:id="br0">
      <inkml:brushProperty name="width" value="0.05" units="cm"/>
      <inkml:brushProperty name="height" value="0.05" units="cm"/>
    </inkml:brush>
  </inkml:definitions>
  <inkml:trace contextRef="#ctx0" brushRef="#br0">167 1 0,'-10'8'1708,"-146"105"1015,194-99-2253,13-1-495,-1-2 1,2-2-1,-1-3 0,54 0 1,-49-9 14,0-2 0,94-22 0,-76 13 56,2 4 6,0 4 0,135 6 0,-86 2 21,586-4 96,651 4-199,-864 27 62,32 0-74,-458-29 42,674 26 37,-498-6-40,464-25 1,-537 0 12,1 8 1,194 29 0,393 10-31,1-59 18,-438 8 32,221-11-70,-313 4 65,432-26-45,-299 31 74,138-8-97,907-24 128,-969 94-71,-158-12-7,322 5-8,1-1 8,180 3-87,-103-75 102,-95 1 9,-29 10-7,175-2 21,-659 19-140,-40-2-130,0 3 0,0 1-1,0 1 1,0 2 0,48 12 0,-63-7-1761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62"/>
    </inkml:context>
    <inkml:brush xml:id="br0">
      <inkml:brushProperty name="width" value="0.05" units="cm"/>
      <inkml:brushProperty name="height" value="0.05" units="cm"/>
    </inkml:brush>
  </inkml:definitions>
  <inkml:trace contextRef="#ctx0" brushRef="#br0">1 113 7751,'0'0'7036,"9"0"-6198,-3 0-726,1-1-1,-1 0 1,1 0 0,-1 0-1,1-1 1,-1 0-1,0-1 1,0 1-1,0-1 1,9-5-1,-11 6-84,-1-1 0,0 1-1,1 0 1,-1-1 0,0 0 0,0 0-1,-1 0 1,1 0 0,-1 0 0,1 0-1,-1-1 1,0 1 0,0-1 0,0 1-1,-1-1 1,1 0 0,-1 0 0,0 0-1,0 0 1,-1 0 0,1-6 0,-1 10-31,0-1 1,0 1 0,0-1 0,0 1-1,0-1 1,0 1 0,0-1 0,-1 1 0,1-1-1,0 1 1,0 0 0,-1-1 0,1 1 0,0-1-1,-1 1 1,1 0 0,0-1 0,-1 1-1,1 0 1,0-1 0,-1 1 0,1 0 0,-1 0-1,1 0 1,-1-1 0,1 1 0,0 0 0,-1 0-1,1 0 1,-1 0 0,1 0 0,-1 0-1,1 0 1,-1 0 0,1 0 0,-1 0 0,1 0-1,-1 0 1,1 0 0,-1 0 0,1 0 0,-1 0-1,1 0 1,0 1 0,-1-1 0,1 0 0,-1 0-1,1 1 1,-1-1 0,1 0 0,-1 1-1,-24 15-53,17-6 53,0 0 0,1 1 0,0 0 0,1 1-1,0-1 1,1 1 0,0 0 0,1 0 0,1 1-1,0-1 1,0 1 0,1 0 0,0 14 0,2-26 4,0 0 0,0 0 0,0 1 0,0-1 0,0 0 0,0 0 0,0 0 0,1 0 0,-1 0 0,1 0 0,-1 0 1,0 0-1,1 0 0,0 0 0,-1 0 0,1 0 0,-1 0 0,1-1 0,0 1 0,0 0 0,0 0 0,-1-1 0,1 1 0,0 0 1,2 0-1,-1 0 0,1 0 1,-1-1 0,1 1 0,-1-1 0,1 1 0,0-1 0,-1 0 0,1 0 0,-1 0 0,5-1 0,3 0 10,-1-1 0,0-1 1,0 0-1,0 0 0,11-5 1,42-29 109,-43 25-140,1 1 0,0 0 0,0 1 0,33-10 0,-52 19 13,0 1 1,0-1-1,0 1 0,0 0 0,0 0 0,-1-1 0,1 1 1,0 0-1,0 0 0,0 0 0,0 0 0,0 0 0,0 0 1,0 0-1,0 1 0,0-1 0,0 0 0,0 0 0,-1 1 1,1-1-1,0 0 0,0 1 0,0-1 0,-1 1 0,1-1 1,0 1-1,0 0 0,-1-1 0,1 1 0,0 0 0,-1-1 1,1 1-1,-1 0 0,1 0 0,-1 0 0,1-1 0,-1 1 1,0 0-1,1 0 0,-1 0 0,0 0 0,0 0 0,1 0 1,-1 0-1,0-1 0,0 1 0,0 0 0,0 0 0,0 0 1,-1 2-1,0 9 317,-1 0 0,0 0 1,-7 19-1,0 18 1192,9-49-1476,1 1 1,-1-1-1,1 0 1,0 1-1,-1-1 1,1 1-1,0-1 1,-1 0-1,1 0 1,0 0-1,-1 1 1,1-1-1,0 0 1,0 0 0,-1 0-1,1 0 1,0 0-1,0 0 1,-1 0-1,1 0 1,0-1-1,-1 1 1,1 0-1,0 0 1,-1-1-1,1 1 1,0 0-1,-1-1 1,1 1-1,0 0 1,0-1-1,23-10 454,43-37 12,-52 36-650,1 0 0,0 1 0,0 1 0,1 1 0,21-9 1,-36 17 98,-1 1 0,1-1 0,-1 1 0,1-1 0,-1 1 1,1 0-1,-1-1 0,1 1 0,-1 0 0,1 0 1,0 0-1,-1 0 0,1 1 0,-1-1 0,1 0 1,1 1-1,-2 0 45,0-1 1,-1 1 0,1 0-1,0-1 1,-1 1 0,1-1-1,0 1 1,-1 0 0,1 0-1,-1-1 1,1 1 0,-1 0-1,0 0 1,1 0 0,-1 0-1,0-1 1,0 1 0,1 0-1,-1 0 1,0 2-1,0 5 22,-1 0 0,1 1 0,-2-1-1,1 0 1,-4 10 0,-1 13-811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63"/>
    </inkml:context>
    <inkml:brush xml:id="br0">
      <inkml:brushProperty name="width" value="0.05" units="cm"/>
      <inkml:brushProperty name="height" value="0.05" units="cm"/>
    </inkml:brush>
  </inkml:definitions>
  <inkml:trace contextRef="#ctx0" brushRef="#br0">178 0 11243,'0'0'4169,"-9"0"-2797,-1 1-1278,1 1-1,-1 0 1,1 1 0,0 0 0,0 0 0,0 1 0,0 0-1,1 0 1,0 1 0,0 0 0,0 1 0,0-1-1,-8 10 1,10-10-113,-19 18-307,25-23 307,-1 1 0,0 0 0,0 0-1,1 0 1,-1 0 0,1 0 0,-1 0-1,1 1 1,-1-1 0,1 0 0,-1 0 0,1 0-1,0 0 1,0 0 0,0 1 0,0-1 0,0 0-1,0 0 1,0 0 0,0 1 0,0-1-1,0 0 1,1 2 0,2-2-31,0 1 0,0-1 0,0 0 1,0 0-1,1-1 0,-1 1 0,0-1 0,0 1 0,0-1 0,1 0 0,2-1 1,1 2-10,44 0-491,41 4-935,-83-4 1328,-1 1 0,1-1 0,-1 2 0,1-1 0,-1 1 0,0 0 0,0 1 0,7 4 0,-13-7 183,-1 0 1,1 0 0,-1 0-1,1 1 1,-1-1-1,0 0 1,1 1 0,-1-1-1,0 1 1,0-1-1,0 1 1,0 0 0,0-1-1,-1 1 1,1 0-1,0 0 1,-1 0 0,0-1-1,1 1 1,-1 0-1,0 0 1,0 0 0,0 0-1,0 0 1,0 0-1,0-1 1,0 1 0,-1 0-1,1 0 1,-1 0-1,1 0 1,-1-1 0,0 1-1,0 0 1,0-1-1,0 1 1,0 0 0,0-1-1,0 1 1,-2 0-1,-3 6 670,0 0-1,-1 0 1,-1-1-1,1 0 1,-17 11-1,17-13-575,0 0-1,-1-1 0,1 1 0,-1-1 1,-1-1-1,1 0 0,0 0 0,-1 0 0,1-1 1,-1 0-1,-12 0 0,21-2-207,0 0 0,-1 0 0,1 0 0,-1 0 0,1 0 0,-1 0 0,1 0 0,0-1 1,-1 1-1,1 0 0,-1 0 0,1-1 0,0 1 0,-1 0 0,1-1 0,0 1 0,-1 0 0,1-1 0,0 1 0,0 0 0,-1-1 0,1 1 0,0 0 0,0-1 0,0 1 0,-1-1 0,1 1 0,0-1 0,0 1 0,0-1 0,0 1 1,0 0-1,0-1 0,0 1 0,0-1 0,0 0 0,3-20-4388,6-5-1268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64"/>
    </inkml:context>
    <inkml:brush xml:id="br0">
      <inkml:brushProperty name="width" value="0.05" units="cm"/>
      <inkml:brushProperty name="height" value="0.05" units="cm"/>
    </inkml:brush>
  </inkml:definitions>
  <inkml:trace contextRef="#ctx0" brushRef="#br0">113 1 8232,'0'0'5311,"-6"11"-3266,-8 15-1166,-1-3-379,2 2 0,1 0 0,1 0-1,1 1 1,1 0 0,-6 37 0,13-53-469,-3 39-2,5-48-23,0 0-1,0 0 0,0 1 0,-1-1 1,1 0-1,0 0 0,0 0 1,1 0-1,-1 0 0,0 0 0,0 1 1,0-1-1,1 0 0,-1 0 0,1 0 1,-1 0-1,1 0 0,-1 0 1,1 0-1,-1 0 0,1 0 0,0-1 1,0 1-1,-1 0 0,1 0 0,0-1 1,0 1-1,0 0 0,0-1 1,0 1-1,1 0 0,0-1 4,0-1 0,0 0 0,-1 1 0,1-1 0,0 0 1,0 0-1,-1 0 0,1 0 0,-1 0 0,1 0 0,-1-1 0,1 1 0,-1 0 0,0-1 0,1 1 0,-1-1 0,0 0 0,0 1 0,0-1 0,-1 0 0,1 1 1,0-1-1,0 0 0,0-2 0,14-48-771,-15 52 753,3-17-116,-1 1 1,0-1 0,-2-17 0,0 35 118,0-1-1,0 0 1,0 0 0,0 0-1,0 1 1,0-1 0,0 0-1,0 0 1,-1 0 0,1 0-1,0 1 1,0-1 0,0 0-1,0 0 1,0 0-1,-1 0 1,1 0 0,0 0-1,0 1 1,0-1 0,0 0-1,-1 0 1,1 0 0,0 0-1,0 0 1,0 0 0,-1 0-1,1 0 1,0 0 0,0 0-1,-1 0 1,1 0 0,0 0-1,0 0 1,0 0-1,-1 0 1,1 0 0,0 0-1,0 0 1,0 0 0,-1 0-1,1 0 1,0-1 0,0 1-1,0 0 1,0 0 0,-1 0-1,1 0 1,0 0 0,0-1-1,0 1 1,0 0-1,0 0 1,0 0 0,-1 0-1,1-1 1,0 1 0,0 0-1,0 0 1,0 0 0,0-1-1,-11 19 27,10-12 17,-1 1-1,1 0 0,0 0 0,0 0 0,1 0 0,1 13 0,-1-18-33,0 0-1,1-1 1,-1 1-1,1 0 0,0 0 1,0 0-1,0-1 1,0 1-1,0 0 1,0-1-1,0 1 0,0 0 1,0-1-1,1 0 1,-1 1-1,1-1 1,-1 0-1,1 0 0,0 0 1,-1 0-1,1 0 1,0 0-1,0 0 1,-1 0-1,1-1 0,0 1 1,0-1-1,0 0 1,3 1-1,3 0 42,1 0 0,0-1-1,0 0 1,-1-1 0,1 1-1,0-2 1,-1 1 0,1-1 0,-1-1-1,0 1 1,1-1 0,-1-1 0,-1 0-1,1 0 1,0 0 0,-1-1 0,0 0-1,0 0 1,-1-1 0,1 0-1,-1 0 1,0-1 0,-1 0 0,0 0-1,9-14 1,-10 8-34,-9 10-113,4 3 96,-1 0 0,1 1 1,-1-1-1,1 1 0,0 0 0,-1-1 0,1 1 0,0 0 0,0 0 0,0 0 0,-1 0 0,1 0 0,0 0 0,-1 1 0,-35 52 442,35-51-346,0 0-1,0 0 0,1 0 1,0 0-1,-1 1 0,1-1 1,1 0-1,-1 1 0,0-1 1,1 0-1,-1 1 1,1-1-1,0 1 0,1-1 1,-1 1-1,2 6 0,-2-10-61,1 1-1,0-1 0,-1 1 1,1 0-1,0-1 0,0 1 0,-1-1 1,1 0-1,0 1 0,0-1 0,0 1 1,0-1-1,0 0 0,-1 0 0,1 0 1,0 0-1,0 1 0,0-1 0,0 0 1,0 0-1,0-1 0,0 1 0,0 0 1,1-1-1,26-5 433,-12-1-401,1-2 0,-1 0 0,-1-1 1,1-1-1,-2 0 0,0-1 0,23-23 0,6-5-635,-42 39 203,-2 8 293,0-1 0,0 1-1,-1 0 1,0 0-1,0-1 1,0 1 0,-4 6-1,2-6 111,1 0-1,1 1 1,-1-1-1,1 1 0,-1 10 1,2-16-32,1 0 0,0 1-1,0-1 1,0 0 0,0 1 0,0-1-1,0 0 1,1 1 0,-1-1 0,1 0 0,0 0-1,0 0 1,-1 1 0,1-1 0,1 0-1,1 3 1,13 3-2168,10-11-4353,-3-7-3047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65"/>
    </inkml:context>
    <inkml:brush xml:id="br0">
      <inkml:brushProperty name="width" value="0.05" units="cm"/>
      <inkml:brushProperty name="height" value="0.05" units="cm"/>
    </inkml:brush>
  </inkml:definitions>
  <inkml:trace contextRef="#ctx0" brushRef="#br0">89 0 6342,'0'0'7928,"-7"9"-5820,-3 4-1818,1 1-1,0 1 1,0 0 0,2 0-1,0 1 1,0 0-1,2 0 1,0 1 0,1-1-1,0 1 1,-1 24-1,5-40-278,0 0-1,0 0 0,0 0 0,0 0 0,0 0 0,0 0 0,1 0 0,-1 0 0,0 0 1,1 0-1,-1 0 0,0 0 0,1 0 0,-1-1 0,1 1 0,0 0 0,-1 0 1,1 0-1,-1-1 0,1 1 0,0 0 0,0-1 0,-1 1 0,1-1 0,0 1 0,0-1 1,0 1-1,0-1 0,1 1 0,2 0 16,-1-1 1,1 1 0,-1-1-1,0 0 1,1 0-1,-1 0 1,1 0-1,-1-1 1,4 0-1,6-3 24,1 0 0,-1 0 0,20-11 0,-9 1-320,-19 10 126,0 0-1,0 0 0,0 1 0,1 0 0,0 0 1,-1 1-1,1-1 0,0 1 0,0 1 1,1-1-1,6 0 0,-13 4 140,1 1-1,-1 0 1,0-1 0,-1 1-1,1 0 1,0-1 0,-1 1-1,1-1 1,-1 1 0,0-1-1,0 1 1,-2 3 0,-71 124 1547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66"/>
    </inkml:context>
    <inkml:brush xml:id="br0">
      <inkml:brushProperty name="width" value="0.05" units="cm"/>
      <inkml:brushProperty name="height" value="0.05" units="cm"/>
    </inkml:brush>
  </inkml:definitions>
  <inkml:trace contextRef="#ctx0" brushRef="#br0">111 0 9417,'0'0'8488,"-10"51"-7623,-4-15-513,-3 3-256,4 2-64,1 2-64,-1 0 224,2-2-31,2-1-97,3-6 0,1-7 0,5-8-673,0-12-2690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67"/>
    </inkml:context>
    <inkml:brush xml:id="br0">
      <inkml:brushProperty name="width" value="0.05" units="cm"/>
      <inkml:brushProperty name="height" value="0.05" units="cm"/>
    </inkml:brush>
  </inkml:definitions>
  <inkml:trace contextRef="#ctx0" brushRef="#br0">23 0 2915,'0'0'13682,"-3"9"-13597,-1 0-80,1-3-30,1 1 0,-1 0 0,1 0 0,0 0 0,1 0 0,-1 13 0,2-20-2,0 1 0,0-1 1,0 0-1,0 1 1,0-1-1,0 0 1,0 1-1,0-1 0,0 1 1,0-1-1,0 0 1,0 1-1,0-1 1,1 0-1,-1 1 0,0-1 1,0 0-1,0 1 1,1-1-1,-1 0 1,0 0-1,0 1 1,1-1-1,-1 0 0,0 0 1,1 1-1,-1-1 1,0 0-1,1 0 1,-1 0-1,0 0 0,1 0 1,-1 1-1,0-1 1,1 0-1,0 0 1,17-4-333,15-15-125,-13 1-357,-14 12 707,0 1-1,0-1 0,0 1 1,1 0-1,0 1 1,14-8-1,-20 13 137,-1-1 0,1 1 0,-1-1 0,1 1-1,-1 0 1,0-1 0,1 1 0,-1 0 0,0-1 0,1 1 0,-1 0 0,0-1 0,0 1 0,0 0 0,0-1-1,0 1 1,0 0 0,0 0 0,0-1 0,0 1 0,0 0 0,0 0 0,0-1 0,0 1 0,-1 0 0,1-1-1,0 1 1,-1 0 0,-4 26 578,-6-5-414,-7 20 501,13-11-4281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68"/>
    </inkml:context>
    <inkml:brush xml:id="br0">
      <inkml:brushProperty name="width" value="0.05" units="cm"/>
      <inkml:brushProperty name="height" value="0.05" units="cm"/>
    </inkml:brush>
  </inkml:definitions>
  <inkml:trace contextRef="#ctx0" brushRef="#br0">313 0 1890,'0'0'12556,"5"10"-11302,3 2-1000,-1 1 1,0 0-1,-1 1 0,-1-1 0,0 1 0,0 0 1,-2 1-1,0-1 0,0 0 0,-2 1 0,0 0 1,0-1-1,-1 1 0,-1 0 0,-1-1 1,0 1-1,0-1 0,-2 1 0,0-1 0,-9 22 1,-5 0 45,-2-1 0,-2-1 1,-39 49-1,43-62-706,-2 0 0,-22 17 0,26-25-1057,-1-1 1,0 0-1,-25 12 1,-9-3-5318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69"/>
    </inkml:context>
    <inkml:brush xml:id="br0">
      <inkml:brushProperty name="width" value="0.05" units="cm"/>
      <inkml:brushProperty name="height" value="0.05" units="cm"/>
    </inkml:brush>
  </inkml:definitions>
  <inkml:trace contextRef="#ctx0" brushRef="#br0">192 1 6150,'0'0'3406,"-2"8"-1992,-65 177 2323,66-184-3616,1 1 0,-1 0 0,0 0-1,1 0 1,0 0 0,-1 0 0,1 0-1,0 0 1,0 0 0,0 0 0,0 0 0,1 2-1,-1-3-83,0-1-1,0 0 1,0 1-1,1-1 1,-1 0 0,0 1-1,1-1 1,-1 0-1,0 0 1,1 1-1,-1-1 1,0 0-1,1 0 1,-1 0-1,1 0 1,-1 1 0,0-1-1,1 0 1,-1 0-1,1 0 1,-1 0-1,0 0 1,1 0-1,-1 0 1,1 0-1,-1 0 1,0 0 0,1 0-1,-1 0 1,1-1-1,-1 1 1,0 0-1,1 0 1,0-1-1,47-29 1470,-27 14-1387,-13 12-109,-1 0 0,1 1 1,0 0-1,0 0 0,0 1 0,0 0 0,1 0 1,-1 1-1,15-1 0,-21 2-26,1 0 0,-1 0 0,0 0 0,1 1 0,-1-1 0,1 1 0,-1 0 0,0-1 0,1 1 0,-1 0 0,0 0 0,0 1 0,0-1 0,0 0 0,0 1-1,0-1 1,0 1 0,0 0 0,0 0 0,-1-1 0,1 1 0,-1 0 0,0 1 0,1-1 0,-1 0 0,0 0 0,0 0 0,0 1 0,0-1 0,-1 0 0,1 1 0,-1-1 0,1 1 0,-1-1 0,0 5 0,1 4 74,-1 0 1,1-1 0,-2 1 0,0-1-1,0 1 1,-1 0 0,-5 18 0,5-25 92,0 0 0,0 1 1,0-1-1,-1 0 0,0 0 1,1 0-1,-2 0 0,1-1 1,0 1-1,-1-1 0,1 0 1,-1 0-1,0 0 0,0-1 1,0 1-1,-1-1 0,1 0 1,0 0-1,-9 2 0,-6 2 54,0-2-1,-1 0 1,1-1-1,-1-1 1,0 0-1,1-2 1,-1-1-1,0 0 0,-31-6 1,49 6-240,0 1 0,0-1 0,0 1 0,0-1 0,0 0-1,0 1 1,0-1 0,0 0 0,0 0 0,0-1 0,0 1 0,0 0 0,1-1 0,-1 1 0,1-1 0,-1 1 0,1-1 0,-1 0-1,1 1 1,0-1 0,0 0 0,0 0 0,0 0 0,0 0 0,0-3 0,1 4-255,-1-1-1,1 0 1,1 1 0,-1-1 0,0 0 0,0 0-1,0 1 1,1-1 0,-1 1 0,1-1 0,0 0-1,1-2 1,20-20-7133,-3 10-168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70"/>
    </inkml:context>
    <inkml:brush xml:id="br0">
      <inkml:brushProperty name="width" value="0.05" units="cm"/>
      <inkml:brushProperty name="height" value="0.05" units="cm"/>
    </inkml:brush>
  </inkml:definitions>
  <inkml:trace contextRef="#ctx0" brushRef="#br0">35 131 3844,'-1'1'518,"-1"0"0,1 1 0,-1-1 0,1 0 1,-1 1-1,1 0 0,0-1 0,0 1 0,0 0 1,0-1-1,0 1 0,0 0 0,0 0 0,0 2 1,1-3-321,0 0 0,0 0 0,0 0 0,0 0 0,0 0 0,0 0 0,0 0 0,0-1 0,1 1 0,-1 0 0,0 0 0,1 0 1,-1 0-1,0 0 0,1 0 0,-1 0 0,1-1 0,-1 1 0,1 0 0,0 0 0,0 0 0,1 1-44,0-1 0,1 0-1,-1 1 1,0-1 0,1 0-1,-1 0 1,0 0 0,1-1 0,-1 1-1,1-1 1,-1 1 0,1-1-1,0 0 1,-1 0 0,1 0 0,-1 0-1,1 0 1,-1-1 0,1 1-1,4-2 1,7-5 2,-1 0 0,0-1 0,0-1-1,0 0 1,-1 0 0,-1-1 0,1-1-1,-2 0 1,1-1 0,12-19 0,-21 30-150,-1 0 0,0-1 0,1 1 1,-1-1-1,0 0 0,0 1 0,0-1 0,0 0 1,0 1-1,0-1 0,-1 0 0,1 0 0,0 0 1,-1 0-1,0 0 0,1 0 0,-1 0 1,0 0-1,0 0 0,0 0 0,0 0 0,0 1 1,-1-1-1,0-3 0,-1 3-10,0 1 0,0-1 0,0 1 0,0 0 0,0 0 0,0 0 0,0 0 0,0 0 0,0 0 0,-1 0 0,1 1 1,0-1-1,-1 1 0,1 0 0,-1 0 0,1 0 0,0 0 0,-5 0 0,-1 1-55,0 0 0,0 1 0,0 0 1,1 0-1,-1 0 0,1 1 0,-1 0 0,1 1 1,0 0-1,0 0 0,0 0 0,1 1 0,-1 0 0,1 0 1,1 1-1,-1-1 0,1 1 0,0 1 0,0-1 1,-6 11-1,5-7 47,0 0 1,0 0 0,1 0 0,1 1-1,0 0 1,0 0 0,1 0 0,0 0-1,1 0 1,1 0 0,0 1 0,0-1-1,1 1 1,1 11 0,0-20-29,-1-1 0,1 1 1,0 0-1,0-1 0,0 1 0,1-1 0,-1 0 1,1 1-1,-1-1 0,1 0 0,0 0 1,0 0-1,-1 0 0,2 0 0,-1 0 1,0 0-1,0-1 0,0 1 0,1-1 0,-1 0 1,1 0-1,-1 0 0,1 0 0,0 0 1,-1 0-1,1-1 0,0 1 0,-1-1 1,1 0-1,0 1 0,0-1 0,0-1 0,-1 1 1,5-1-1,4 0-28,0 0-1,-1-1 1,1-1 0,0 1 0,-1-2-1,0 1 1,16-9 0,-9 3 124,-2-1 0,1 0 0,-1-1 0,-1 0 0,0-2 0,-1 1 0,0-2 0,-1 0 1,0 0-1,-1-1 0,-1 0 0,0-1 0,10-24 0,-20 33-169,-9 15 40,-10 15 51,11-9 33,0 0 0,1 0 0,0 1 0,1 0 1,1 0-1,0 1 0,1 0 0,1-1 0,-1 18 1,4-32-12,-1-1 1,1 1 0,0 0-1,0-1 1,0 1 0,1 0-1,-1-1 1,0 1 0,0 0-1,0-1 1,0 1 0,1-1-1,-1 1 1,0 0 0,0-1-1,1 1 1,-1-1 0,0 1-1,1-1 1,-1 1 0,1-1-1,-1 1 1,1-1 0,-1 1-1,1-1 1,-1 1 0,1-1-1,-1 0 1,1 1 0,0-1-1,22-3 49,18-22 53,-9-7 568,-19 11-2154,-12 20 1111,-1 0-1,0 0 1,1 0-1,-1 1 0,0-1 1,0 0-1,0 0 1,0 0-1,1 0 0,-1 1 1,-1-1-1,1 0 0,0 0 1,0 0-1,0 0 1,0 0-1,-1 1 0,1-1 1,0 0-1,-1-1 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71"/>
    </inkml:context>
    <inkml:brush xml:id="br0">
      <inkml:brushProperty name="width" value="0.05" units="cm"/>
      <inkml:brushProperty name="height" value="0.05" units="cm"/>
    </inkml:brush>
  </inkml:definitions>
  <inkml:trace contextRef="#ctx0" brushRef="#br0">186 4 6470,'-3'-4'6307,"-3"16"-5128,-5 18-1453,-9 26 1086,-32 63 0,33-79-380,2 0 1,1 0-1,-19 79 0,34-116-555,-4 35-567,5-37 512,0 0 1,0 0-1,0 0 1,0 0-1,0 0 0,0 0 1,0 0-1,0 0 1,0 0-1,0 0 1,0 0-1,1 0 1,-1 0-1,0-1 1,1 1-1,-1 0 1,0 0-1,1 0 1,-1 0-1,1 0 0,0-1 1,-1 1-1,1 0 1,0 0-1,-1-1 1,1 1-1,0-1 1,0 1-1,0 0 1,12 0-4153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7:35.765"/>
    </inkml:context>
    <inkml:brush xml:id="br0">
      <inkml:brushProperty name="width" value="0.05" units="cm"/>
      <inkml:brushProperty name="height" value="0.05" units="cm"/>
    </inkml:brush>
  </inkml:definitions>
  <inkml:trace contextRef="#ctx0" brushRef="#br0">0 234 4516,'0'0'-854,"4"0"785,404-26 192,118-12-37,-253 22-87,578 2-38,-126 7 158,-261-10-23,286-17 59,61-11 5,1 54 32,-519 7-2,474-36-1,-721 16-187,191-20 16,333 10 0,-538 17 2,0 1 1,0 1 0,0 2 0,31 11 0,119 55 99,-142-56-849,79 22 0,-67-29-1625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72"/>
    </inkml:context>
    <inkml:brush xml:id="br0">
      <inkml:brushProperty name="width" value="0.05" units="cm"/>
      <inkml:brushProperty name="height" value="0.05" units="cm"/>
    </inkml:brush>
  </inkml:definitions>
  <inkml:trace contextRef="#ctx0" brushRef="#br0">130 95 1569,'2'-8'1842,"0"1"-2281,16-59 6864,-13 53-2531,-12 49-2974,-68 204-591,44-150-1069,31-89 281,0-4 32,3-13-11,1 0 0,10-28 1,2-4 420,0-48 1987,-37 194-2157,15-79-2,-12 35-72,-12 60 1,62-148 100,-12 2 362,22-44 0,-36 64 7,-1 1 0,-1-1 0,0 0 1,0-1-1,-1 1 0,-1-1 0,2-21 0,-6 43-250,0-1 1,0 0 0,-1 1-1,-1-1 1,1-1 0,-1 1-1,-7 10 1,1 1-112,-32 55-748,-16 35 481,51-87 386,7-22 25,0 0 0,0 1 0,0-1-1,0 0 1,0 0 0,0 0 0,0 1 0,0-1 0,0 0 0,0 0 0,1 0 0,-1 1 0,0-1-1,0 0 1,0 0 0,0 0 0,0 0 0,0 1 0,0-1 0,0 0 0,1 0 0,-1 0 0,0 0-1,0 0 1,0 1 0,0-1 0,0 0 0,1 0 0,-1 0 0,0 0 0,0 0 0,0 0 0,1 0 0,-1 0-1,0 0 1,0 0 0,0 0 0,1 0 0,-1 0 0,0 0 0,0 0 0,0 0 0,1 0 0,-1 0-1,0 0 1,3-1-33,0 0-1,-1-1 0,1 0 0,-1 1 1,1-1-1,-1 0 0,0 0 0,0 0 1,1-1-1,1-3 0,110-148 8,-103 137 357,-1-1 0,-1 0 1,0-1-1,-1 0 0,-1-1 0,-1 1 1,4-26-1,-12 52-390,-1 0 0,0 0 0,0-1 0,0 1 0,-7 7 0,-8 17-406,-48 107-723,66-138 1192,0 0 0,0 0 0,0 0 0,0 0 1,-1 0-1,1 0 0,0 0 0,0 1 0,0-1 1,0 0-1,0 0 0,0 0 0,0 0 0,0 0 0,0 1 1,0-1-1,0 0 0,0 0 0,0 0 0,-1 0 1,1 1-1,0-1 0,0 0 0,1 0 0,-1 0 1,0 0-1,0 1 0,0-1 0,0 0 0,0 0 0,0 0 1,0 0-1,0 0 0,0 1 0,0-1 0,0 0 1,0 0-1,0 0 0,1 0 0,-1 0 0,0 0 0,0 0 1,0 1-1,0-1 0,0 0 0,0 0 0,1 0 1,-1 0-1,0 0 0,0 0 0,0 0 0,0 0 0,0 0 1,1 0-1,11-4-33,14-13-15,-18 9 93,0-1 0,-1 0 0,0 0-1,-1-1 1,0 0 0,0 0 0,-1-1 0,0 1 0,-1-1 0,0 0 0,-1-1 0,0 1 0,-1 0 0,0-1 0,-1 0 0,0 1 0,-1-20-1,-9 40-1549,-1 6 595,-1 4-960,-3 0-1505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34"/>
    </inkml:context>
    <inkml:brush xml:id="br0">
      <inkml:brushProperty name="width" value="0.05" units="cm"/>
      <inkml:brushProperty name="height" value="0.05" units="cm"/>
    </inkml:brush>
  </inkml:definitions>
  <inkml:trace contextRef="#ctx0" brushRef="#br0">78 188 3171,'0'1'171,"0"0"1,0-1-1,0 1 1,0 0-1,0 0 1,0 0-1,0-1 1,0 1-1,0 0 1,0 0-1,0 0 1,0-1-1,1 1 1,-1 0-1,0 0 1,1-1-1,-1 1 1,0 0-1,1-1 0,-1 1 1,1 0-1,-1-1 1,1 1-1,-1 0 1,1-1-1,0 1 1,-1-1-1,1 1 1,0-1-1,-1 0 1,1 1-1,1 0 1,0-2-20,0 1 0,0 0 0,0 0 0,0-1 0,-1 1 0,1-1 0,0 1 0,0-1 0,0 0 0,-1 0 0,1 0 0,0 0 0,1-1 0,6-4 110,-1-1 0,0 0 0,0 0 0,9-12 0,-11 12 7,-1 0 0,1 0 0,-1 0 0,0-1 1,-1 0-1,0 0 0,0 0 0,-1-1 0,0 1 1,0-1-1,-1 0 0,0 0 0,0-10 1,-2 18-223,0-1 1,0 1 0,0 0 0,0 0 0,0 0-1,-1 0 1,1 0 0,0-1 0,-1 1 0,1 0 0,-1 0-1,1 0 1,-1 0 0,1 0 0,-1 0 0,0 0 0,0 0-1,1 1 1,-1-1 0,0 0 0,0 0 0,0 1 0,0-1-1,-1 0 1,-1-1-27,0 1 0,0 0-1,0 0 1,0 1-1,0-1 1,0 1 0,0-1-1,0 1 1,-5 0 0,1 0-42,0 1 0,0 0 1,0 0-1,0 1 1,0 0-1,0 0 1,1 0-1,-9 5 1,7-2-33,0 1 0,0 0 0,1 0 0,-1 1 1,1 0-1,1 1 0,-1-1 0,1 1 0,-7 14 1,9-16 42,1 0 0,0 0 1,0 0-1,1 1 0,0 0 1,0-1-1,0 1 0,1 0 1,0 0-1,1 0 1,-1 0-1,1 0 0,1 0 1,1 9-1,-2-14-24,1 0 1,0-1-1,0 1 1,0 0-1,0-1 0,1 1 1,-1 0-1,0-1 1,1 1-1,-1-1 0,1 0 1,-1 0-1,1 1 0,0-1 1,0 0-1,-1 0 1,1-1-1,0 1 0,0 0 1,0-1-1,0 1 1,0-1-1,0 1 0,0-1 1,0 0-1,0 0 0,0 0 1,0 0-1,0 0 1,0 0-1,3-1 0,3 0-66,0 0 0,0 0 0,0-1-1,0 0 1,0 0 0,12-6-1,-11 3 69,-1 0-1,1-1 1,-1 0-1,-1 0 1,1 0-1,-1-1 1,0 0 0,-1-1-1,1 0 1,-2 0-1,10-16 1,-16 30 189,0 0 0,0 1 0,1-1 0,0 0-1,0 0 1,1 11 0,-1-15-144,0 1-1,1 0 1,-1-1-1,0 1 1,1-1-1,-1 1 0,1-1 1,0 1-1,0-1 1,0 1-1,0-1 0,0 0 1,1 0-1,-1 1 1,1-1-1,-1 0 1,1 0-1,0-1 0,0 1 1,0 0-1,2 2 1,2-3-25,0 0 1,-1 0 0,1 0-1,0-1 1,0 1 0,0-1-1,-1-1 1,1 1 0,0-1 0,0 0-1,-1 0 1,1-1 0,10-4-1,5-3-285,0-2-1,25-17 1,-30 18 185,0 0-1,0 1 1,21-7 0,-37 15 114,1 1-1,0-1 1,0 1 0,0-1 0,-1 1 0,1 0 0,0-1 0,0 1 0,0 0 0,0 0 0,0 0 0,0 0 0,0-1 0,0 1 0,0 0 0,-1 1 0,1-1 0,0 0 0,0 0 0,0 0 0,0 0 0,0 1 0,0-1 0,0 0 0,0 1 0,-1-1 0,1 1 0,0-1 0,0 1 0,-1-1 0,1 1 0,0 0 0,-1-1 0,1 1 0,0 0 0,-1 0 0,1-1 0,-1 1 0,1 0 0,-1 0 0,0 0 0,1-1 0,-1 1 0,0 0 0,1 0 0,-1 0 0,0 0 0,0 0 0,0 0 0,0 0 0,0 1 0,-1 9 353,0-1 0,0 0 1,-1 0-1,-4 12 0,-1 11 760,9-33-1074,0-1-1,0 1 1,0-1-1,0 1 0,0-1 1,0 0-1,0 1 1,0-1-1,0 0 1,0 0-1,0-1 0,0 1 1,2-3-1,34-29 173,28-21-403,-61 50 161,1 1 1,0-1 0,-1 1 0,2 0-1,-1 1 1,0 0 0,0 0 0,1 0-1,-1 1 1,9-2 0,-14 3 12,0 0 0,0 0 0,0 0 0,1 0 0,-1 0 0,0 0 0,0 1 0,0-1 0,0 0 0,0 0-1,0 1 1,0-1 0,1 1 0,-1-1 0,0 1 0,0-1 0,-1 1 0,1 0 0,0 0 0,0-1 0,0 1 0,0 0 0,0 0 0,-1 0 0,1 0 0,0 0 0,-1 0 0,1 0 0,0 1 0,5 37 631,-6-35-496,1 0 0,-1 0 0,0 0 0,1 0 0,0 0 0,0 0 0,0 0 0,0 0 0,4 6 0,-5-10-143,0 0 0,0 0 0,0 0 0,0-1 0,0 1 0,0 0 0,0 0 0,0 0 0,0-1 0,0 1 1,0 0-1,0 0 0,0 0 0,0 0 0,0 0 0,0-1 0,0 1 0,0 0 0,1 0 0,-1 0 0,0 0 0,0 0 0,0-1 0,0 1 0,0 0 1,0 0-1,1 0 0,-1 0 0,0 0 0,0 0 0,0 0 0,0 0 0,0 0 0,1-1 0,-1 1 0,0 0 0,0 0 0,0 0 0,0 0 0,1 0 0,-1 0 1,0 0-1,0 0 0,0 0 0,1 0 0,-1 0 0,0 0 0,0 1 0,0-1 0,0 0 0,0 0 0,1 0 0,-1 0 0,0 0 0,0 0 0,0 0 0,0 0 1,0 0-1,1 1 0,-1-1 0,0 0 0,0 0 0,0 0 0,0 0 0,0 0 0,0 1 0,0-1 0,1 0 0,0-13-3283,-1-5-1712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30.335"/>
    </inkml:context>
    <inkml:brush xml:id="br0">
      <inkml:brushProperty name="width" value="0.05" units="cm"/>
      <inkml:brushProperty name="height" value="0.05" units="cm"/>
    </inkml:brush>
  </inkml:definitions>
  <inkml:trace contextRef="#ctx0" brushRef="#br0">0 1 10282,'0'0'9032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40.909"/>
    </inkml:context>
    <inkml:brush xml:id="br0">
      <inkml:brushProperty name="width" value="0.05" units="cm"/>
      <inkml:brushProperty name="height" value="0.05" units="cm"/>
    </inkml:brush>
  </inkml:definitions>
  <inkml:trace contextRef="#ctx0" brushRef="#br0">1 59 15763,'75'-25'1785,"6"-2"-906,-73 25-812,1 0-1,0 1 1,0 0-1,0 1 0,0-1 1,0 2-1,10 0 1,-16 0-28,-1-1 1,1 1 0,0 0 0,-1 0-1,1 0 1,-1 0 0,1 0-1,-1 0 1,0 1 0,1-1 0,-1 1-1,0-1 1,0 1 0,0 0-1,0 0 1,-1 0 0,4 4 0,-3-2 40,1 1 0,-1-1 0,-1 1 0,1 0 0,0-1 1,-1 1-1,0 0 0,0 0 0,0 5 0,-1 5 136,0 0 1,-1 0-1,0 0 0,-1 0 0,-7 23 1,-2-5 97,-2 1 0,-2-2 0,-1 1 0,-2-2 0,-23 32 0,-38 72 298,72-119-607,0-1 1,1 1-1,1 1 0,1-1 0,-4 29 0,6-34-20,2 1-1,-1-1 0,1 1 0,1-1 0,0 1 1,1-1-1,0 0 0,1 0 0,5 15 0,-7-22 8,1-1-1,0 1 0,-1-1 1,1 0-1,0 0 0,1 0 1,-1 0-1,1 0 0,-1 0 1,1 0-1,0-1 0,0 0 1,0 1-1,0-1 0,5 2 1,-3-2 2,0 0 0,0 0 1,0-1-1,0 0 1,0 0-1,1 0 0,-1-1 1,0 0-1,11 0 0,5-4 28,1 0-1,-1-1 1,0-1-1,27-12 1,-32 11 17,75-23 142,-91 30-200,0 0 1,-1 0-1,1 0 1,0 0-1,0 0 1,0-1-1,0 1 1,0 0 0,0 0-1,0 0 1,0 0-1,-1 0 1,1-1-1,0 1 1,0 0 0,0 0-1,0 0 1,0 0-1,0-1 1,0 1-1,0 0 1,0 0 0,0 0-1,0 0 1,0-1-1,0 1 1,0 0-1,0 0 1,0 0-1,1 0 1,-1 0 0,0-1-1,0 1 1,0 0-1,0 0 1,0 0-1,0 0 1,0 0 0,0-1-1,1 1 1,-1 0-1,0 0 1,0 0-1,0 0 1,0 0 0,0 0-1,0 0 1,1 0-1,-1 0 1,0 0-1,0 0 1,0 0-1,0-1 1,1 1 0,-1 0-1,0 0 1,0 0-1,0 0 1,0 0-1,1 0 1,-1 1 0,0-1-1,0 0 1,-3-4 128,-4-5-318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41.844"/>
    </inkml:context>
    <inkml:brush xml:id="br0">
      <inkml:brushProperty name="width" value="0.05" units="cm"/>
      <inkml:brushProperty name="height" value="0.05" units="cm"/>
    </inkml:brush>
  </inkml:definitions>
  <inkml:trace contextRef="#ctx0" brushRef="#br0">2 438 12811,'0'4'365,"-1"1"1,1-1-1,0 1 1,0-1-1,1 8 1,-1-12-331,0 1 0,0-1 0,0 0 0,1 0 0,-1 0 0,0 0-1,0 1 1,0-1 0,0 0 0,0 0 0,0 0 0,0 0 0,0 0 0,0 0 0,0 1 0,0-1 0,1 0 0,-1 0 0,0 0 0,0 0 0,0 0 0,0 0 0,0 0 0,1 0 0,-1 1 0,0-1 0,0 0 0,0 0 0,0 0-1,0 0 1,1 0 0,-1 0 0,0 0 0,0 0 0,0 0 0,0 0 0,1 0 0,-1 0 0,0 0 0,0 0 0,0 0 0,0 0 0,0 0 0,1-1 0,-1 1 0,0 0 0,0 0 0,0 0 0,0 0 0,1 0 0,12-18 1405,115-246 4122,-55 108-4735,-70 150-807,-2 2-15,1 1 0,-1 0 0,1-1 0,0 1 1,0 0-1,0 0 0,4-3 0,-6 6-5,0 0 0,1-1 0,-1 1 0,0 0 0,0 0 0,0 0 0,1 0 0,-1 0 0,0 0 0,0 0 0,1 0 0,-1 0 0,0 0 0,0 0 0,0 0 0,1 0 0,-1 0 0,0 0 0,0 0 0,1 0 0,-1 0 0,0 0 0,0 0 0,0 0 0,1 0 0,-1 0 0,0 0 0,0 0 0,0 0 0,1 0 0,-1 1 0,0-1 0,0 0 0,0 0 0,1 0 0,-1 0 0,0 1 0,0-1 0,0 0 0,0 0 0,0 0 0,0 1 0,1-1 0,-1 0 0,0 0 0,0 0 0,0 1 0,0-1 0,0 0 0,0 0 0,0 1 0,0-1 0,0 0 0,0 0 0,0 1 0,0-1-1,0 0 1,0 1 0,1 18-9,-1-18 7,-1 67-203,-4-1-1,-15 79 0,18-133 12,2-13 187,0 0 0,0 0 0,0 0 0,0 0-1,0 0 1,0 0 0,0 0 0,0 0 0,0-1-1,0 1 1,0 0 0,0 0 0,0 0 0,0 0-1,0 0 1,0 0 0,0 0 0,-1 0-1,1 0 1,0 0 0,0 0 0,0 0 0,0 0-1,0 0 1,0 0 0,0 0 0,0 0 0,0 0-1,0 0 1,0 0 0,0 0 0,0 0 0,0 0-1,-1 0 1,1 0 0,0 0 0,-1-8-87,0-6-123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42.278"/>
    </inkml:context>
    <inkml:brush xml:id="br0">
      <inkml:brushProperty name="width" value="0.05" units="cm"/>
      <inkml:brushProperty name="height" value="0.05" units="cm"/>
    </inkml:brush>
  </inkml:definitions>
  <inkml:trace contextRef="#ctx0" brushRef="#br0">11 2 17788,'2'-1'2000,"1"4"-1240,-6 1-336,-1-1 1321,1 0-593,0 0-960,3-2-496,-2-2-488,7-4 496,5 0-136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42.654"/>
    </inkml:context>
    <inkml:brush xml:id="br0">
      <inkml:brushProperty name="width" value="0.05" units="cm"/>
      <inkml:brushProperty name="height" value="0.05" units="cm"/>
    </inkml:brush>
  </inkml:definitions>
  <inkml:trace contextRef="#ctx0" brushRef="#br0">550 11 12875,'-17'-2'138,"0"1"1,-1 1-1,1 1 1,0 0-1,0 1 1,0 0 0,0 2-1,1 0 1,-1 1-1,1 0 1,0 2-1,0 0 1,1 0-1,0 2 1,0 0 0,1 0-1,-23 21 1,14-8-132,1 1 0,1 1 0,1 2 0,1 0 0,1 0 1,2 2-1,0 0 0,2 1 0,-18 54 0,24-58-37,1 1 0,1 0 0,1 0 0,1 0 0,1 0-1,2 1 1,1-1 0,0 1 0,2-1 0,2 0 0,0 1 0,9 29 0,-9-45-7,0 0 0,0 0 0,1-1 0,1 1 0,0-1 1,0 0-1,1-1 0,0 0 0,1 0 0,0 0 1,0-1-1,17 13 0,-17-16 29,0 1 0,1-1 1,0-1-1,0 0 0,1 0 0,-1-1 1,1 0-1,0 0 0,0-1 0,0-1 1,0 0-1,0 0 0,0-1 0,0 0 1,12-2-1,-4-1 164,1-1 1,0-1 0,-1-1 0,0-1-1,0 0 1,-1-1 0,0-1 0,-1-1-1,1 0 1,-2-1 0,19-17 0,7-10 735,-1-1 0,54-71 0,-54 59 241,38-66 1,-63 92-795,-1-1 1,-2 0 0,-1-1 0,-1 0 0,7-30 0,-15 50-297,-1 0 0,1 0 0,-1 0 0,-1 0 0,1 0-1,-1 0 1,-1-1 0,1 1 0,-1 0 0,0 0 0,-1 0 0,0 0 0,0 1 0,0-1 0,-1 0 0,0 1-1,0-1 1,-1 1 0,0 0 0,0 0 0,0 1 0,-10-11 0,-2 1-217,-1 1 0,0 1 0,-1 1 0,0 0 0,-1 1 0,-33-13 0,20 11-415,0 2 1,-1 1-1,-50-8 0,24 13-7,6 11-127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7:57.960"/>
    </inkml:context>
    <inkml:brush xml:id="br0">
      <inkml:brushProperty name="width" value="0.05" units="cm"/>
      <inkml:brushProperty name="height" value="0.05" units="cm"/>
    </inkml:brush>
  </inkml:definitions>
  <inkml:trace contextRef="#ctx0" brushRef="#br0">3 548 12323,'-2'11'862,"1"13"1531,2-24-2225,1 0 0,-1 0 0,0 0 0,0 0 1,0-1-1,0 1 0,0 0 0,1-1 0,-1 1 0,0-1 0,0 1 0,0-1 1,0 1-1,1-2 0,11-9 617,0 0 0,0-2 1,-1 1-1,17-24 0,37-64 927,-45 66-1300,35-54 185,118-173-41,-174 260-560,0 0 1,1 1-1,-1-1 1,1 0-1,-1 1 1,0-1-1,1 1 1,-1-1 0,1 1-1,-1-1 1,1 1-1,0-1 1,-1 1-1,1-1 1,-1 1-1,1 0 1,0-1-1,-1 1 1,1 0-1,0 0 1,1-1 0,-2 2 0,1-1 0,-1 0 0,0 1 0,1-1 0,-1 1 0,0-1 0,0 1 0,1 0 0,-1-1 0,0 1 0,0-1 0,0 1 0,0-1 0,0 1 0,1-1 0,-1 1 0,0 0 1,-1-1-1,1 1 0,0 0 0,-6 40-79,6-40 79,-17 84-27,-31 180 92,42-219-50,3 0-1,2 0 1,8 84 0,-3-82-699,-4-48 659,0 0-1,0 0 1,0 0 0,0 0-1,0 0 1,0 0 0,0 0-1,0 0 1,0 1 0,0-1-1,0 0 1,0 0-1,0 0 1,0 0 0,0 0-1,0 0 1,0 0 0,0 0-1,0 0 1,0 0 0,0 1-1,-1-1 1,1 0 0,0 0-1,0 0 1,0 0 0,0 0-1,0 0 1,0 0 0,0 0-1,0 0 1,0 0 0,-1 0-1,1 0 1,0 0 0,0 0-1,0 0 1,0 0 0,0 0-1,0 0 1,0 0 0,0 0-1,0 0 1,-1 0 0,1 0-1,0 0 1,0 0 0,0 0-1,0 0 1,0 0 0,0 0-1,0 0 1,0 0 0,-1 0-1,1 0 1,0 0 0,0 0-1,0 0 1,0-1 0,0 1-1,0 0 1,0 0 0,0 0-1,-6-6-580,5 1 29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8:00.173"/>
    </inkml:context>
    <inkml:brush xml:id="br0">
      <inkml:brushProperty name="width" value="0.05" units="cm"/>
      <inkml:brushProperty name="height" value="0.05" units="cm"/>
    </inkml:brush>
  </inkml:definitions>
  <inkml:trace contextRef="#ctx0" brushRef="#br0">8 144 15731,'8'-11'357,"-1"0"0,2 0 0,0 1 0,0 0-1,0 1 1,1 0 0,1 0 0,0 1 0,0 0 0,0 1-1,1 1 1,0-1 0,0 2 0,1 0 0,0 0-1,-1 1 1,21-3 0,-30 7-346,-1-1 0,1 1 0,0 0 0,-1 0 0,1 0 0,0 0 0,-1 1 0,1-1 0,-1 1 0,1-1 0,-1 1 0,1 0 0,-1 0 0,1 0 0,-1 1 0,1-1 0,-1 0 0,3 3 0,-4-2-6,1 0-1,-1 0 1,1 0 0,-1 0-1,0 1 1,0-1 0,0 0-1,0 1 1,0-1 0,0 0-1,0 1 1,-1-1 0,0 1-1,1-1 1,-1 5 0,-1 2 3,1 0 1,-2 0 0,1-1 0,-1 1-1,0-1 1,-1 1 0,0-1 0,0 0 0,-1 0-1,-5 7 1,-10 12 93,-1-1 0,-2-1 0,0-1 0,-2-1 0,-41 32 0,16-13 114,49-42-214,-6 4 35,1 1-1,1 0 1,-1 0-1,-5 8 1,9-13-30,1 1-1,-1 0 1,1 0 0,0-1-1,-1 1 1,1 0 0,0 0-1,-1 0 1,1-1 0,0 1-1,0 0 1,0 0 0,0 0-1,0 0 1,0 0-1,0-1 1,0 1 0,0 2-1,1-3 1,-1 1 0,1 0-1,0 0 1,-1-1 0,1 1-1,0 0 1,-1-1 0,1 1-1,0 0 1,0-1 0,0 1-1,0-1 1,-1 0 0,1 1-1,0-1 1,0 1 0,0-1-1,0 0 1,0 0-1,0 0 1,1 0 0,22 3 31,-1-2 0,1 0 0,-1-2 0,31-4 0,7 0-1406,-9-1 693,-25 3 233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8:00.548"/>
    </inkml:context>
    <inkml:brush xml:id="br0">
      <inkml:brushProperty name="width" value="0.05" units="cm"/>
      <inkml:brushProperty name="height" value="0.05" units="cm"/>
    </inkml:brush>
  </inkml:definitions>
  <inkml:trace contextRef="#ctx0" brushRef="#br0">0 1 15395,'2'4'2161,"1"8"3928,-3-11-5985,-3-1-2064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7:39.078"/>
    </inkml:context>
    <inkml:brush xml:id="br0">
      <inkml:brushProperty name="width" value="0.05" units="cm"/>
      <inkml:brushProperty name="height" value="0.05" units="cm"/>
    </inkml:brush>
  </inkml:definitions>
  <inkml:trace contextRef="#ctx0" brushRef="#br0">0 1 2659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8:01.622"/>
    </inkml:context>
    <inkml:brush xml:id="br0">
      <inkml:brushProperty name="width" value="0.05" units="cm"/>
      <inkml:brushProperty name="height" value="0.05" units="cm"/>
    </inkml:brush>
  </inkml:definitions>
  <inkml:trace contextRef="#ctx0" brushRef="#br0">760 120 12339,'-5'-10'367,"-1"0"0,0 0 0,0 1 0,-1 0 0,0 1 0,-1-1 1,0 1-1,-15-12 0,17 17-290,1-1 0,-1 1-1,0 0 1,0 1 0,0-1 0,-1 1 0,1 1 0,-1-1-1,1 1 1,-1 0 0,1 0 0,-1 1 0,0 0-1,1 0 1,-1 0 0,-6 2 0,-5 2-36,0 0 1,0 2-1,1 0 1,0 1-1,0 0 1,-30 19-1,11-2-23,-60 50-1,53-35-14,-68 75-1,94-93-12,1 1 1,0 0-1,2 1 0,0 0 0,2 1 0,-10 26 0,17-33-19,0 1-1,2-1 1,0 1-1,0 0 1,2-1-1,0 1 1,1 0-1,1 0 1,1 0-1,0 0 1,2-1-1,0 1 1,0-1-1,2 0 1,0 0-1,15 27 1,-13-28-39,1-1 0,0 0 0,1-1-1,1 0 1,0-1 0,1 0 0,1 0 0,0-1 0,0-1 0,1 0 0,1-1 0,0-1 0,0 0 0,0-1 0,1-1-1,32 11 1,-31-14 123,1-1-1,-1 0 0,0-1 0,1-1 1,-1 0-1,1-2 0,-1 0 0,1-1 1,-1 0-1,0-2 0,0 0 0,0-1 1,0 0-1,-1-2 0,0 0 0,0 0 1,-1-2-1,24-16 0,8-11 912,-2-1-1,74-79 0,65-100 1824,-138 161-2246,47-61 295,-81 99-732,-1 0 0,-1-1 0,0-1 0,13-36 0,-20 48-88,-1 0 0,-1 0 0,1-1-1,-1 1 1,0 0 0,-1-14-1,0 17-24,-1 0 0,0 0 0,1 0 0,-1 1 0,-1-1 0,1 0 0,0 0 0,-1 1 0,0-1 0,0 1 0,0 0 0,0-1 0,0 1 0,-6-5 0,-1 0-124,-1 0-1,0 1 1,0 0-1,0 1 1,-1 0 0,0 1-1,-1 0 1,-12-4-1,-102-24-977,108 29 1073,-149-28-837,92 21 233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8:17.529"/>
    </inkml:context>
    <inkml:brush xml:id="br0">
      <inkml:brushProperty name="width" value="0.05" units="cm"/>
      <inkml:brushProperty name="height" value="0.05" units="cm"/>
    </inkml:brush>
  </inkml:definitions>
  <inkml:trace contextRef="#ctx0" brushRef="#br0">209 76 15819,'-1'-9'746,"0"1"-1,-1 0 1,0 0-1,-1 1 0,-4-10 1,7 15-717,-1 1 1,1 0-1,0 0 1,-1 1-1,0-1 0,1 0 1,-1 0-1,1 0 1,-1 0-1,0 0 1,0 1-1,1-1 0,-1 0 1,0 1-1,0-1 1,0 0-1,0 1 1,0-1-1,0 1 0,0-1 1,0 1-1,0 0 1,0 0-1,0-1 1,0 1-1,0 0 0,0 0 1,0 0-1,0 0 1,0 0-1,-1 0 1,1 0-1,0 0 0,0 1 1,0-1-1,0 0 1,0 1-1,0-1 1,0 1-1,0-1 0,0 1 1,0-1-1,1 1 1,-1 0-1,0-1 0,0 1 1,0 0-1,1 0 1,-1-1-1,-1 3 1,-13 14-32,1 0 1,1 2 0,0-1 0,2 2 0,0-1 0,1 2-1,-13 36 1,14-32-16,2 0 1,0 1-1,2 0 0,-3 34 0,7-49-14,1-1 0,0 1 0,0-1 1,1 1-1,0-1 0,1 1 0,0-1 0,1 0 0,0 1 1,1-1-1,0-1 0,0 1 0,9 13 0,-10-19 1,-1 0-1,1 0 1,1-1-1,-1 1 1,1-1-1,-1 0 1,1 0 0,0 0-1,0 0 1,0-1-1,0 1 1,1-1-1,-1 0 1,1-1-1,-1 1 1,1-1-1,0 0 1,-1 0 0,1 0-1,0-1 1,0 1-1,0-1 1,0 0-1,-1-1 1,1 1-1,0-1 1,0 0-1,-1 0 1,9-3 0,-1-1 4,0-1 1,-1 0 0,1 0 0,-1-1 0,0 0-1,-1-1 1,0 0 0,0-1 0,16-19 0,-13 13 191,-1-1 1,-1 0-1,0-1 1,-1 0 0,-1-1-1,-1 0 1,0 0-1,-2-1 1,7-27-1,-11 37-110,0 0 0,-1-1-1,0 1 1,-1-1-1,0 1 1,0 0-1,-1-1 1,0 1-1,-1-1 1,0 1-1,-1 0 1,1 0-1,-2 0 1,1 1-1,-1-1 1,-1 1-1,0 0 1,0 0-1,0 0 1,-1 0-1,-11-10 1,8 10-281,0 0 1,0 0-1,-1 1 0,-14-8 1,19 12-29,0 1 0,0-1 1,-1 1-1,1 0 0,-1 1 0,1-1 0,-1 1 1,0 0-1,0 1 0,-11-1 0,2 6-427,6 8-137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8:18.510"/>
    </inkml:context>
    <inkml:brush xml:id="br0">
      <inkml:brushProperty name="width" value="0.05" units="cm"/>
      <inkml:brushProperty name="height" value="0.05" units="cm"/>
    </inkml:brush>
  </inkml:definitions>
  <inkml:trace contextRef="#ctx0" brushRef="#br0">297 112 16828,'0'-5'164,"0"0"0,-1 0 0,0 0 0,0 0 0,-1 0 1,1 0-1,-1 1 0,0-1 0,0 0 0,-1 1 0,1 0 0,-1-1 1,0 1-1,0 0 0,-1 0 0,1 1 0,-1-1 0,1 1 1,-1 0-1,-1 0 0,1 0 0,0 0 0,0 1 0,-1-1 0,0 1 1,1 0-1,-1 1 0,0-1 0,0 1 0,0 0 0,0 0 1,0 1-1,-10-1 0,11 2-167,0 0 0,0 0 0,0 1 0,0-1 1,1 1-1,-1 0 0,1 0 0,-1 0 0,1 0 0,0 1 1,-1 0-1,1-1 0,1 1 0,-1 0 0,-5 7 0,-2 4-27,1 1 0,-11 21 0,6-3-5,0 0 0,3 1 0,1 1-1,1 0 1,2 0 0,1 0 0,2 1 0,2 0 0,3 65 0,0-89-23,0 0 1,1-1-1,0 1 0,1-1 1,1 1-1,-1-1 1,2 0-1,6 12 0,-9-19 24,0 0 1,1-1-1,-1 1 0,1-1 0,0 0 0,0 0 0,0 0 1,0 0-1,0-1 0,1 1 0,-1-1 0,1 0 0,0 0 1,-1 0-1,1 0 0,0-1 0,0 1 0,0-1 0,0 0 1,1 0-1,-1-1 0,0 1 0,0-1 0,0 0 0,1 0 1,4-1-1,1-1-19,0 0 0,0-1 0,0 0 0,0-1 0,0 0 0,-1-1 0,0 0 0,0 0 0,0-1 0,0 0 0,-1 0 0,0-1 0,8-9 0,2-3 91,-2 0-1,0 0 0,-2-2 0,18-30 0,-25 36 39,0 1 1,0-1 0,-2-1 0,0 1 0,-1-1 0,0 0 0,-1 1 0,-1-2 0,0 1 0,-2 0-1,1 0 1,-5-30 0,2 35-89,0 0 0,-1 0-1,0 0 1,0 1 0,-1-1-1,-1 1 1,0 0 0,0 0-1,-1 0 1,0 1 0,-1-1 0,0 2-1,0-1 1,-1 1 0,0 0-1,0 1 1,-1-1 0,0 2-1,-13-8 1,16 11-72,-1-1 0,0 1 0,0 0 0,0 1 0,-1 0 0,1 0 0,-1 1 0,1-1 0,-1 2 0,1-1 0,-1 1 0,-15 1 0,-7 6-291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8:57.935"/>
    </inkml:context>
    <inkml:brush xml:id="br0">
      <inkml:brushProperty name="width" value="0.05" units="cm"/>
      <inkml:brushProperty name="height" value="0.05" units="cm"/>
    </inkml:brush>
  </inkml:definitions>
  <inkml:trace contextRef="#ctx0" brushRef="#br0">48 192 16195,'-1'-2'129,"0"0"-1,0 1 0,0-1 0,1 0 0,-1 0 0,1 0 1,-1 0-1,1 0 0,0 0 0,0 0 0,0 0 0,0 0 0,0 0 1,0 0-1,0 0 0,1 0 0,-1 0 0,1 0 0,0 0 1,-1 0-1,1 1 0,0-1 0,0 0 0,1-2 0,3-5 395,1 0-1,0 0 0,8-10 1,-4 9-83,0-1 0,0 1 1,1 1-1,0 0 0,21-12 0,-26 17-390,-1 1-1,1 0 0,0 0 1,1 1-1,-1-1 1,0 1-1,1 1 0,-1 0 1,1-1-1,-1 2 0,1-1 1,0 1-1,-1 0 0,10 1 1,-14 0-54,0-1 0,-1 1 1,1 0-1,0-1 1,-1 1-1,1 0 0,0 0 1,-1 0-1,1 0 0,-1 0 1,0 0-1,1 1 1,-1-1-1,0 0 0,0 1 1,0-1-1,0 1 1,0-1-1,0 1 0,0-1 1,0 1-1,-1 0 1,1 0-1,-1-1 0,1 1 1,-1 0-1,1 0 0,-1-1 1,0 1-1,0 0 1,0 3-1,-1 5-6,0 1 1,0-1-1,-1 0 1,-3 12-1,5-22 10,-10 36 5,-2 0 0,-1-1 1,-26 48-1,-64 94 93,6-15-40,97-161-58,-3 4-7,0 1 0,0 0 1,1 0-1,-4 11 0,6-16 6,0 0 0,-1 0 0,1 0-1,0 0 1,0 0 0,0 0 0,0-1-1,0 1 1,0 0 0,0 0 0,1 0-1,-1 0 1,0 0 0,0 0-1,1 0 1,-1-1 0,1 1 0,-1 0-1,0 0 1,1-1 0,-1 1 0,1 0-1,0 0 1,-1-1 0,1 1 0,0-1-1,-1 1 1,1 0 0,0-1-1,0 1 1,-1-1 0,1 0 0,0 1-1,0-1 1,0 0 0,0 1 0,-1-1-1,1 0 1,0 0 0,0 0 0,2 0-1,15 1-7,1-1 0,0-1 1,0 0-1,0-2 0,25-6 0,7-1 30,-35 7-13,68-7 26,-75 10-34,0 0 0,0 0 0,-1 0 0,1 2 0,0-1 0,0 1 0,10 3 0,-18-5-22,0 1 1,0-1 0,1 1 0,-1-1-1,0 1 1,0-1 0,0 1 0,0 0-1,0-1 1,0 1 0,0 0 0,0 0-1,1 1 1,-2-2-8,0 1-1,0-1 1,-1 1-1,1-1 1,0 0 0,0 1-1,0-1 1,-1 0-1,1 0 1,0 1 0,0-1-1,-1 0 1,1 0-1,0 1 1,-1-1-1,1 0 1,0 0 0,-1 0-1,1 1 1,0-1-1,-1 0 1,1 0 0,-1 0-1,1 0 1,0 0-1,-1 0 1,1 0 0,-1 0-1,1 0 1,0 0-1,-1 0 1,1 0 0,0 0-1,-1 0 1,0 0-1,-8 0-215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8:59.024"/>
    </inkml:context>
    <inkml:brush xml:id="br0">
      <inkml:brushProperty name="width" value="0.05" units="cm"/>
      <inkml:brushProperty name="height" value="0.05" units="cm"/>
    </inkml:brush>
  </inkml:definitions>
  <inkml:trace contextRef="#ctx0" brushRef="#br0">47 74 18196,'45'-29'2458,"7"-3"-1002,-48 30-1358,0 0-1,1 0 1,-1 1-1,1-1 1,0 1-1,-1 0 0,1 1 1,0-1-1,0 1 1,5 0-1,-8 0-92,0 0-1,0 0 0,0 1 0,0-1 1,-1 1-1,1-1 0,0 1 0,0 0 1,0 0-1,-1 0 0,1 0 0,0 0 1,-1 0-1,1 0 0,-1 0 0,1 1 1,-1-1-1,0 1 0,1-1 0,-1 1 0,0-1 1,0 1-1,0 0 0,0-1 0,-1 1 1,1 0-1,0 0 0,-1 0 0,1 0 1,-1 0-1,1 0 0,-1 0 0,0-1 1,0 1-1,0 0 0,0 0 0,-1 3 1,0 5-6,0-1 0,0 1 0,-1 0 0,-1-1 0,0 1 0,-4 10 0,0-5 67,0-1 1,-1 1-1,0-1 0,-1-1 1,-1 1-1,0-2 0,-1 1 1,0-1-1,-1-1 0,-22 16 0,34-26-61,-1-1 0,1 0 0,0 0 0,0 0 1,0 0-1,-1 0 0,1 1 0,0-1 0,0 0 0,0 0 0,-1 1 0,1-1 0,0 0 0,0 0 0,0 0 0,0 1 0,0-1 0,0 0 0,0 0 0,-1 1 0,1-1 0,0 0 0,0 1 0,0-1 0,0 0 0,0 0 0,0 1 0,0-1 0,0 0 0,0 0 0,1 1 0,-1-1 0,0 0 0,0 1 0,0-1 0,0 0 0,0 0 0,0 0 0,0 1 0,1-1 0,-1 0 0,0 0 0,0 1 0,0-1 0,1 0 0,-1 0 0,0 0 0,0 0 0,0 1 0,1-1 0,-1 0 0,0 0 0,0 0 0,1 0 0,-1 0 0,1 0 0,22 10-11,-8-4-11,-9-3 1,0 1 1,0 0-1,-1 1 0,0-1 0,0 1 0,0 0 1,0 0-1,-1 1 0,0-1 0,0 1 0,6 12 0,-9-15 17,0-1-1,0 1 0,0 0 0,0-1 0,0 1 0,0 0 0,-1 0 0,1 0 0,-1 0 0,0-1 0,0 1 0,0 0 0,0 0 0,-1 0 0,1 0 0,-1 0 0,1-1 0,-1 1 0,0 0 0,0 0 0,-1-1 0,1 1 0,0-1 0,-1 1 0,0-1 0,1 1 0,-1-1 0,0 0 0,0 0 0,-4 3 0,-2 1 103,-1 0 1,0-1-1,0 0 0,0 0 1,-1-1-1,0 0 1,1-1-1,-1 0 0,0 0 1,-1-1-1,1-1 1,0 0-1,0 0 0,-19-1 1,28-1-167,0 1-1,-1 0 1,1-1 0,0 1 0,0-1 0,-1 0-1,1 1 1,0-1 0,0 0 0,0 0-1,0 1 1,0-1 0,0 0 0,-1-1 0,2 1 46,-1 1 0,1-1 0,0 1 0,0-1 0,-1 1 0,1-1 0,0 1 0,0-1 0,0 1 0,0-1 0,0 1 0,0-1 0,0 1 0,-1-1 0,1 1 0,1-1 0,-1 1 0,0-1 0,0 1 0,0-1 0,0 1 0,0-1 0,0 1 0,1-1 0,-1 1 0,0-1 0,0 1 0,1-1 0,-1 1 0,0-1 0,1 1 0,-1 0-1,0-1 1,1 1 0,-1 0 0,1-1 0,-1 1 0,0 0 0,2-1 0,7-4-384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8:59.413"/>
    </inkml:context>
    <inkml:brush xml:id="br0">
      <inkml:brushProperty name="width" value="0.05" units="cm"/>
      <inkml:brushProperty name="height" value="0.05" units="cm"/>
    </inkml:brush>
  </inkml:definitions>
  <inkml:trace contextRef="#ctx0" brushRef="#br0">10 0 19188,'0'0'1985,"-1"5"-1457,-2-5 1928,-3-3-3760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8:59.775"/>
    </inkml:context>
    <inkml:brush xml:id="br0">
      <inkml:brushProperty name="width" value="0.05" units="cm"/>
      <inkml:brushProperty name="height" value="0.05" units="cm"/>
    </inkml:brush>
  </inkml:definitions>
  <inkml:trace contextRef="#ctx0" brushRef="#br0">494 0 11290,'-27'6'203,"1"2"0,0 1-1,1 0 1,0 2-1,1 1 1,0 1 0,0 1-1,2 1 1,0 1-1,0 1 1,2 1 0,0 1-1,1 0 1,1 2 0,1 0-1,1 1 1,0 0-1,2 1 1,1 1 0,1 1-1,1 0 1,1 0-1,1 1 1,1 0 0,-6 39-1,10-35-117,1 1 0,1 0-1,1-1 1,2 1-1,1 0 1,2 0 0,1-1-1,1 0 1,2 0 0,22 57-1,-23-71-77,1 0-1,1-1 0,0 1 0,1-2 0,1 0 1,0 0-1,1-1 0,25 23 0,-25-28-6,-1 0 0,1 0 0,1-1-1,-1-1 1,1 0 0,0 0 0,1-1-1,-1-1 1,1-1 0,0 0 0,0 0 0,17 0-1,-11-3 23,0-1-1,0 0 1,-1-2 0,1 0-1,-1-1 1,0-1-1,0-1 1,0-1-1,31-15 1,-5-3 349,-1-1 0,64-50 0,-57 35 415,-1-3 0,-3-2 1,-2-2-1,-2-2 1,69-105-1,-98 134-482,-1-1-1,-1 0 1,-1-1-1,14-44 1,-23 60-297,0 0 0,0 0 0,-1 0 0,0 0 0,-1-1 0,1 1 1,-1 0-1,-1 0 0,1 0 0,-1-1 0,-1 1 0,1 0 0,-1 0 0,0 1 0,-1-1 0,0 0 0,0 1 0,0-1 1,-1 1-1,1 0 0,-8-8 0,0 3-193,0 1 1,0 0 0,-2 1 0,1 0-1,-1 0 1,0 2 0,-1-1-1,1 2 1,-1 0 0,-22-6-1,0 2-172,-1 2-1,0 1 1,-44-2-1,-13 5-322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9:33.827"/>
    </inkml:context>
    <inkml:brush xml:id="br0">
      <inkml:brushProperty name="width" value="0.05" units="cm"/>
      <inkml:brushProperty name="height" value="0.05" units="cm"/>
    </inkml:brush>
  </inkml:definitions>
  <inkml:trace contextRef="#ctx0" brushRef="#br0">16 581 14931,'-3'4'476,"1"1"0,-1-1-1,1 1 1,0 0-1,-2 6 1,45-39 3536,1-7-3421,-1-1-1,-2-3 1,-2-1 0,39-54 0,-19 12-468,64-124-1,-115 193-122,-4 9-3,0-1 1,0 1-1,0 0 0,1 0 1,-1 0-1,1 0 0,0 1 1,5-6-1,-8 9 2,0 0 0,1 0 0,-1 0-1,0 0 1,0 0 0,0 0 0,0 0 0,0 0 0,1 0-1,-1 0 1,0 0 0,0 0 0,0 0 0,0 0 0,0 0 0,1 0-1,-1 0 1,0 0 0,0 0 0,0 0 0,0 0 0,0 0 0,1 0-1,-1 0 1,0 0 0,0 0 0,0 1 0,0-1 0,0 0-1,0 0 1,0 0 0,1 0 0,-1 0 0,0 0 0,0 1 0,0-1-1,0 0 1,0 0 0,0 0 0,0 0 0,0 0 0,0 1 0,0-1-1,3 12-23,-2 9 1,-4 51-29,-25 133 0,1-12 90,27-157 14,1-29-321,-1 1 0,0-1 0,0 0 0,-1 0 0,-2 13 0,-1-25-346,2-4 211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9:34.786"/>
    </inkml:context>
    <inkml:brush xml:id="br0">
      <inkml:brushProperty name="width" value="0.05" units="cm"/>
      <inkml:brushProperty name="height" value="0.05" units="cm"/>
    </inkml:brush>
  </inkml:definitions>
  <inkml:trace contextRef="#ctx0" brushRef="#br0">80 29 18572,'3'-6'728,"5"-15"1232,-4 19-1167,-2 12-202,-2 12-453,-1 0 1,-1-1-1,-7 33 1,-21 63-19,15-66 65,3-15 110,2 0 0,-7 50 0,17-84-268,-1 1 1,1-1-1,0 1 1,0 0-1,1-1 1,-1 1-1,0-1 1,1 1-1,0 0 1,-1-1-1,2 3 1,-1-3-13,0-1 0,-1 0 1,1 0-1,0 0 0,0 0 1,0 0-1,0 0 0,0 0 1,0 0-1,0 0 1,0-1-1,0 1 0,0 0 1,0-1-1,0 1 0,3 0 1,-1 0-24,1-1 0,-1 0 0,0 0 1,1 0-1,-1 0 0,0 0 0,1 0 1,-1-1-1,0 0 0,0 0 0,0 0 0,1 0 1,-1 0-1,0-1 0,0 1 0,3-3 1,3-2-218,1-1 0,-1 0 0,0 0 1,-1-1-1,0 0 0,0-1 1,-1 0-1,0 0 0,10-18 0,-2-3-241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9:35.149"/>
    </inkml:context>
    <inkml:brush xml:id="br0">
      <inkml:brushProperty name="width" value="0.05" units="cm"/>
      <inkml:brushProperty name="height" value="0.05" units="cm"/>
    </inkml:brush>
  </inkml:definitions>
  <inkml:trace contextRef="#ctx0" brushRef="#br0">20 0 15635,'-3'23'1561,"1"2"-953,-1 0-216,-2 3 784,2-1-312,1 4-296,0-2-127,2-3-217,0-2-48,0-5-104,0-3-192,0-6-577,3-5 177,-2-9 136,2-2 64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7:40.015"/>
    </inkml:context>
    <inkml:brush xml:id="br0">
      <inkml:brushProperty name="width" value="0.05" units="cm"/>
      <inkml:brushProperty name="height" value="0.05" units="cm"/>
    </inkml:brush>
  </inkml:definitions>
  <inkml:trace contextRef="#ctx0" brushRef="#br0">3621 266 32,'-210'-9'1121,"-282"-48"0,425 48-1095,-1 3-1,1 2 0,-1 4 1,0 2-1,1 4 0,-1 2 1,-118 32-1,-83 38-137,-241 58 53,242-89 72,-42 8 25,224-35-16,-127 45 0,174-50-20,0 1 0,2 2 0,-1 2 1,2 1-1,1 2 0,1 1 0,1 2 0,1 1 0,1 1 0,1 2 1,2 1-1,-43 62 0,54-66-4,1 0 0,1 1 0,2 1 0,1 1 0,1 0 0,1 0 0,2 1 0,-5 34 0,10-46-1,1 0 0,1 1 0,1-1 0,1 1 0,0-1 0,2 0 0,0 1-1,1-1 1,1 0 0,1-1 0,0 1 0,2-1 0,0-1 0,14 24 0,-7-19-1,1-1 0,1 0 0,1-1 0,0-1-1,2-1 1,39 30 0,-25-26-9,0-1 0,1-2 0,75 29-1,-26-21-4,1-4 0,1-3-1,128 12 1,672 34-62,-461-41 53,273-1 49,-493-29-12,286-44 1,278-111 105,-11-49 8,-548 146-99,307-139 0,-426 158-18,-2-4-1,-2-3 1,-2-5 0,-3-3 0,121-112 0,-165 133 35,-2-1 0,-1-2 0,42-66 0,-64 88-16,-2-1-1,0 0 1,-2-1-1,0 0 1,-1 0-1,-1-1 1,-1 0-1,-1 0 0,-1-1 1,2-37-1,-7 48 4,1 1 0,-1 0 0,-1 0 0,0 0 0,-1 0 0,0 1 0,-1-1 0,0 1 0,0 0 0,-1 0 0,-7-11 0,3 7-4,-2 1-1,0-1 1,0 2-1,-1 0 0,-1 0 1,-21-15-1,-3 3-7,0 2 0,-2 1 0,0 2 0,-77-24 0,15 12 22,-1 5 1,-1 4-1,-147-11 1,66 22-26,-200 13 1,266 6-51,1 5 0,-201 49 1,234-39-139,1 4 0,1 3 0,2 4 0,-107 61 0,59-7-568,20 6-518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9:35.552"/>
    </inkml:context>
    <inkml:brush xml:id="br0">
      <inkml:brushProperty name="width" value="0.05" units="cm"/>
      <inkml:brushProperty name="height" value="0.05" units="cm"/>
    </inkml:brush>
  </inkml:definitions>
  <inkml:trace contextRef="#ctx0" brushRef="#br0">2 56 20332,'2'0'2497,"-6"-3"-857,4 0-912,3-1-800,0-3-512,1-2-96,1-2 464,-4 1-184,0 1-120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9:35.940"/>
    </inkml:context>
    <inkml:brush xml:id="br0">
      <inkml:brushProperty name="width" value="0.05" units="cm"/>
      <inkml:brushProperty name="height" value="0.05" units="cm"/>
    </inkml:brush>
  </inkml:definitions>
  <inkml:trace contextRef="#ctx0" brushRef="#br0">681 139 11626,'-9'-9'309,"-11"-9"377,1 0-1,-2 1 0,-37-24 0,50 37-631,1 1-1,-1-1 1,0 1-1,0 0 1,0 1-1,-1 0 0,1 0 1,0 1-1,-1 0 1,1 0-1,-1 1 1,0 0-1,1 0 0,-1 1 1,-13 4-1,8-1 5,0 1-1,0 0 1,1 1-1,-1 1 0,2 0 1,-1 1-1,1 0 1,0 1-1,-16 16 1,1 2 49,1 2 0,-34 46 1,40-46-58,2 0 0,0 0 0,2 2 0,2 0 0,1 1 0,1 0 0,-14 61 0,22-73-22,1 1 0,1 0 0,0 0-1,2 0 1,0 0 0,2 0 0,0 0-1,1-1 1,1 1 0,1-1 0,1 0-1,1 0 1,18 37 0,-16-40-22,1 0-1,1 0 1,1-1-1,0-1 1,1 0 0,0-1-1,1 0 1,23 16-1,-28-23-5,1-1-1,0 0 1,0-1 0,1 0-1,0 0 1,0-1 0,0-1-1,0 0 1,1 0-1,-1-1 1,1-1 0,-1 0-1,1 0 1,-1-1-1,19-2 1,-13-2 48,0 0 0,0-1 0,-1 0 0,1-2 0,-1 0-1,-1-1 1,1 0 0,-1-1 0,-1-1 0,22-18 0,1-5 353,-2-1 1,49-60-1,-49 49 244,-1-2 0,47-89 0,-63 100-246,-1-2-1,-2 0 1,-1 0-1,13-68 1,-24 89-295,-1 1 0,0-1 0,-1 0 1,-1-1-1,-1 1 0,0 0 0,-2 1 0,-4-21 1,5 28-146,-1 1 0,0 0 0,0 0 0,-1 0 0,0 0 0,0 0 0,-1 1 0,0-1 0,0 1 0,-1 1 0,0-1 1,0 1-1,-1 0 0,1 0 0,-1 1 0,0 0 0,-13-7 0,10 8-135,0 0 0,0 0-1,0 1 1,-1 1 0,1 0 0,-1 0 0,1 1-1,-1 0 1,-21 2 0,9 1-97,0 1 0,1 1 0,-35 11 0,1 5-414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9:57.954"/>
    </inkml:context>
    <inkml:brush xml:id="br0">
      <inkml:brushProperty name="width" value="0.05" units="cm"/>
      <inkml:brushProperty name="height" value="0.05" units="cm"/>
    </inkml:brush>
  </inkml:definitions>
  <inkml:trace contextRef="#ctx0" brushRef="#br0">36 75 15651,'-2'2'276,"-19"14"1754,21-16-1996,0 0 1,0 0-1,0 0 0,0 0 1,-1 0-1,1 1 1,0-1-1,0 0 1,0 0-1,-1 0 0,1 0 1,0 0-1,0 0 1,0 0-1,-1 0 0,1 0 1,0 0-1,0 0 1,-1 0-1,1 0 1,0 0-1,0 0 0,0 0 1,-1 0-1,1 0 1,0 0-1,0-1 0,0 1 1,-1 0-1,1 0 1,0 0-1,0 0 0,0 0 1,-1-1-1,3-13 1687,0 11-1546,0 0 0,-1-1 1,1 1-1,1 0 0,-1 1 1,0-1-1,1 0 0,-1 1 1,1-1-1,0 1 0,0 0 0,3-2 1,3-2 48,0 1 0,19-8 0,-19 9-195,0 1 1,1 1-1,-1 0 1,1 0-1,-1 0 1,1 1-1,0 1 0,0 0 1,-1 0-1,19 3 1,-25-2-29,1 0 0,-1 0-1,0 0 1,1 0 0,-1 0 0,0 0 0,0 1 0,0 0 0,0 0 0,-1 0 0,1 0 0,0 0 0,-1 0 0,1 1 0,-1-1 0,0 1 0,0-1 0,0 1 0,0 0 0,0 0 0,-1 0 0,1 0 0,-1 0 0,0 1 0,0-1 0,0 0 0,0 0 0,-1 1 0,1-1 0,-1 1 0,0-1 0,0 0 0,0 1 0,-1 3 0,0 8 16,-2-1 1,1 1-1,-2-1 1,0 1 0,-1-1-1,0 0 1,-1-1 0,-1 0-1,-11 18 1,-10 11 52,-50 54 1,-7 10-34,81-101-42,0 1-1,1 0 0,0-1 1,0 1-1,1 0 1,-1 1-1,1-1 0,1 0 1,-1 1-1,1-1 1,0 1-1,1-1 0,-1 9 1,2-12-3,-1 0 1,1 0-1,-1 0 1,1 0 0,0 0-1,0 0 1,1 0-1,-1 0 1,0-1 0,1 1-1,0 0 1,0-1-1,0 1 1,0-1 0,0 0-1,0 1 1,0-1-1,1 0 1,-1 0 0,1-1-1,0 1 1,-1 0-1,1-1 1,0 0-1,0 0 1,0 0 0,0 0-1,6 1 1,7 1-26,1-1 0,-1 0 1,1-1-1,18-2 0,-22 0 29,-1 0 0,0 1 0,1 1-1,-1 0 1,1 1 0,-1 0 0,0 1 0,0 0 0,12 6-1,-16-5 10,-1 1-1,1 0 0,9 8 0,-11-8-246,0 0 1,0 0-1,1-1 1,9 5 0,-16-8 218,1-1 1,-1 0-1,0 0 1,0 0 0,1 0-1,-1 0 1,0 0 0,0 0-1,1 0 1,-1 1 0,0-1-1,0 0 1,1 0 0,-1 0-1,0 0 1,0 0-1,1 0 1,-1 0 0,0-1-1,0 1 1,1 0 0,-1 0-1,0 0 1,0 0 0,1 0-1,-1 0 1,0 0 0,0 0-1,0-1 1,1 1-1,-1 0 1,0 0 0,0 0-1,0 0 1,0-1 0,1 1-1,-1 0 1,0 0 0,0 0-1,0-1 1,0 1-1,0 0 1,0 0 0,0-1-1,1 1 1,-1 0 0,0 0-1,0-1 1,0 1 0,0 0-1,0 0 1,0-1 0,0 1-1,0-1 1,-3-14-333,-3-4-168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9:59.026"/>
    </inkml:context>
    <inkml:brush xml:id="br0">
      <inkml:brushProperty name="width" value="0.05" units="cm"/>
      <inkml:brushProperty name="height" value="0.05" units="cm"/>
    </inkml:brush>
  </inkml:definitions>
  <inkml:trace contextRef="#ctx0" brushRef="#br0">45 0 17212,'-1'2'165,"0"0"1,0 0 0,0-1-1,1 1 1,-1 0-1,0 0 1,1 0 0,0 0-1,-1-1 1,1 5-1,-1-1 61,-16 129 1440,11-80-1516,5-42-105,-1 8 271,0 34-1,2-53-295,0 0 0,0 0 0,1-1 0,-1 1 0,0 0 0,1 0-1,-1 0 1,1-1 0,-1 1 0,1 0 0,-1-1 0,1 1 0,-1 0 0,1-1-1,0 1 1,-1-1 0,1 1 0,0-1 0,0 1 0,-1-1 0,1 0 0,0 1-1,0-1 1,-1 0 0,1 0 0,0 1 0,1-1 0,30 4 232,-14-2-192,-11 0-45,1 0 1,-1 0 0,0 1 0,1 0 0,-2 1 0,1-1 0,0 1 0,-1 1 0,11 7 0,-15-10 0,0 0 0,0 0-1,0 0 1,-1 0-1,1 1 1,0-1-1,-1 0 1,0 1-1,1-1 1,-1 1 0,0 0-1,0-1 1,0 1-1,-1 0 1,1-1-1,-1 1 1,1 0 0,-1 0-1,0 0 1,0-1-1,0 1 1,-1 0-1,1 0 1,-1 0-1,1-1 1,-1 1 0,0 0-1,0-1 1,-2 5-1,-1 1 78,-1-1 0,0 0 0,0 0 0,0 0 0,-1-1 0,-10 10 0,13-13-70,-1 0 0,0 0-1,0 0 1,0 0 0,0-1-1,-1 0 1,1 0 0,-1 0-1,1 0 1,-1-1 0,1 1-1,-1-1 1,-6 0 0,9-1-73,1 0 0,-1 0 0,0 0 1,0 0-1,0-1 0,0 1 1,0-1-1,0 1 0,1-1 1,-1 0-1,0 0 0,0 0 0,1 0 1,-1 0-1,1 0 0,-1 0 1,1 0-1,-1-1 0,1 1 1,0-1-1,0 1 0,-2-3 1,1 1-12,0-2 1,0 1 0,0 0-1,0 0 1,0-1 0,1 1-1,0-1 1,-1-6 0,-1-21-272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9:59.436"/>
    </inkml:context>
    <inkml:brush xml:id="br0">
      <inkml:brushProperty name="width" value="0.05" units="cm"/>
      <inkml:brushProperty name="height" value="0.05" units="cm"/>
    </inkml:brush>
  </inkml:definitions>
  <inkml:trace contextRef="#ctx0" brushRef="#br0">5 46 20852,'-4'0'1497,"4"-1"-1225,4-1-152,7 1 512,7 0-208,2-1-312,3-1-72,5 2-168,2-2-144,2-1-440,-1 1-208,-5-3 712,-1 0-152,-10-7-153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9:59.870"/>
    </inkml:context>
    <inkml:brush xml:id="br0">
      <inkml:brushProperty name="width" value="0.05" units="cm"/>
      <inkml:brushProperty name="height" value="0.05" units="cm"/>
    </inkml:brush>
  </inkml:definitions>
  <inkml:trace contextRef="#ctx0" brushRef="#br0">36 51 20772,'4'4'2585,"-5"-4"-2257,-2-3 984,2-1-455,-1-2-1394,-4-3 33,-2-1 328,-1 0-152,-1-3-160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00.294"/>
    </inkml:context>
    <inkml:brush xml:id="br0">
      <inkml:brushProperty name="width" value="0.05" units="cm"/>
      <inkml:brushProperty name="height" value="0.05" units="cm"/>
    </inkml:brush>
  </inkml:definitions>
  <inkml:trace contextRef="#ctx0" brushRef="#br0">534 31 12171,'-13'-6'314,"-1"1"0,0 0 0,0 1 1,0 1-1,0 0 0,0 1 0,-1 0 0,1 1 1,-1 1-1,1 0 0,-1 1 0,1 1 1,0 0-1,-1 1 0,1 1 0,0 0 0,1 0 1,-1 2-1,1-1 0,-23 15 0,20-11-265,1 1 0,0 1 0,0 0-1,1 1 1,1 1 0,0 0 0,0 0 0,2 2-1,0-1 1,0 1 0,1 1 0,1 0-1,1 0 1,0 1 0,1 0 0,1 1 0,1-1-1,0 1 1,1 0 0,1 0 0,1 0 0,0 1-1,2-1 1,0 1 0,4 31 0,2-18-109,1-1 1,2 0 0,1-1 0,1 0-1,2-1 1,0 0 0,28 41 0,-15-29-322,3-2-1,1-2 1,1 0 0,50 42 0,-66-65 152,2-1-1,-1 0 1,1-2-1,1 0 1,0-1-1,32 13 0,-37-19 133,0 0-1,0 0 1,1-1-1,-1-1 1,1 0-1,0-1 0,-1-1 1,1 0-1,0-1 1,-1 0-1,16-4 1,-8 0 199,-1-2 0,0 0 0,0-2 0,-1 0 0,0-1 0,-1 0 0,0-2 0,0 0 0,22-22 0,-15 11 384,-2-1 0,0 0 1,-2-2-1,-1-1 0,24-39 1,-31 42-93,-1 0 0,-1-1 0,-1 0 0,-1 0 1,-1-1-1,-2-1 0,0 1 0,2-36 0,-7 46-361,0 1 1,-2-1-1,0 0 0,0 1 0,-2-1 0,0 1 0,0 0 1,-1-1-1,-1 2 0,-1-1 0,0 1 0,-1-1 0,-1 2 1,0-1-1,-15-19 0,6 14-277,-1 1 1,0 1-1,-1 0 0,-1 2 1,-1 0-1,0 1 0,-1 1 1,0 1-1,-1 1 1,-1 1-1,1 1 0,-1 1 1,-1 2-1,1 0 0,-1 1 1,-1 1-1,1 2 1,-30 0-1,-16 8-452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29.562"/>
    </inkml:context>
    <inkml:brush xml:id="br0">
      <inkml:brushProperty name="width" value="0.05" units="cm"/>
      <inkml:brushProperty name="height" value="0.05" units="cm"/>
    </inkml:brush>
  </inkml:definitions>
  <inkml:trace contextRef="#ctx0" brushRef="#br0">185 82 13355,'0'-14'1123,"1"-23"84,-1 34-1040,-1 1 1,1 0-1,0 0 0,0 0 1,-1 0-1,1 0 1,-1 0-1,0 0 0,0 0 1,0 0-1,0 0 1,-2-3-1,3 5-138,0 0 1,-1 0-1,1 0 0,0-1 1,-1 1-1,1 0 0,0 0 0,-1 0 1,1 0-1,-1 0 0,1 0 1,0 0-1,-1 0 0,1 0 0,0 0 1,-1 0-1,1 0 0,0 0 1,-1 1-1,1-1 0,0 0 0,-1 0 1,1 0-1,0 0 0,-1 1 1,1-1-1,0 0 0,0 0 0,-1 1 1,1-1-1,0 0 0,0 0 1,-1 1-1,1-1 0,0 0 0,0 1 1,0-1-1,-1 0 0,1 1 1,0-1-1,0 0 0,0 1 0,0-1 1,-8 19 277,-5 35-41,3 0 0,-6 74-1,6 115 438,7-116-157,3-113-450,0-3 49,-1 0-1,1 0 1,-2-1-1,-3 18 1,5-28-132,-1 0 0,1-1 0,0 1 0,0 0 0,0 0 0,0-1 0,0 1 1,0 0-1,0 0 0,0-1 0,0 1 0,-1 0 0,1 0 0,0 0 0,0-1 0,0 1 0,0 0 0,-1 0 0,1 0 0,0 0 0,0-1 0,0 1 0,-1 0 0,1 0 0,0 0 0,0 0 1,-1 0-1,1 0 0,0 0 0,0 0 0,-1 0 0,1-1 0,0 1 0,0 0 0,-1 0 0,1 0 0,0 1 0,0-1 0,-1 0 0,1 0 0,0 0 0,0 0 0,-1 0 0,1 0 0,0 0 1,0 0-1,-1 0 0,1 1 0,0-1 0,0 0 0,0 0 0,-1 0 0,1 0 0,0 1 0,0-1 0,0 0 0,0 0 0,0 0 0,-1 1 0,1-1 0,0 0 0,0 0 0,0 1 0,0-1 0,0 0 1,0 0-1,0 1 0,0-1 0,0 1 0,-8-19 389,-67-258 1131,75 275-1538,0 1 1,-1 0 0,1 0-1,0-1 1,0 1 0,0 0-1,0-1 1,0 1 0,0 0-1,0 0 1,1-1-1,-1 1 1,0 0 0,0 0-1,0-1 1,0 1 0,0 0-1,0 0 1,0-1 0,1 1-1,-1 0 1,0 0 0,0-1-1,0 1 1,1 0 0,-1 0-1,0 0 1,0-1-1,0 1 1,1 0 0,-1 0-1,0 0 1,0 0 0,1 0-1,-1 0 1,0-1 0,1 1-1,-1 0 1,0 0 0,0 0-1,1 0 1,-1 0 0,0 0-1,1 0 1,-1 0-1,0 0 1,0 0 0,1 0-1,-1 1 1,0-1 0,0 0-1,1 0 1,-1 0 0,1 0-1,19 6-85,-17-5 46,22 7-47,0-2 0,1 0-1,49 3 1,-65-9 96,1 1 0,-1-1 1,1-1-1,-1 0 0,1 0 0,-1-1 1,0-1-1,1 0 0,-1 0 0,-1-1 0,1 0 1,14-8-1,-21 10-5,0 0 1,0 0-1,-1-1 1,1 1-1,0-1 1,-1 1-1,0-1 0,1 0 1,-1 0-1,0 0 1,-1 0-1,1 0 1,0 0-1,-1-1 1,0 1-1,0 0 0,0-1 1,0 1-1,0-1 1,-1 1-1,0-1 1,1 0-1,-2-4 1,-1 13-220,1 7 143,1-10 63,0 1 1,1 0-1,0 0 0,-1 0 1,1 0-1,0-1 0,1 1 1,-1 0-1,0-1 0,1 1 1,0-1-1,-1 1 0,1-1 1,0 0-1,0 0 1,0 0-1,0 0 0,1 0 1,-1 0-1,1 0 0,-1-1 1,1 0-1,-1 1 0,1-1 1,0 0-1,-1 0 0,1 0 1,0 0-1,0-1 1,0 1-1,0-1 0,0 0 1,3 0-1,1 0 13,0-1 1,-1 0-1,1 0 1,0 0-1,-1-1 0,0 0 1,1 0-1,-1-1 1,0 0-1,0 0 1,0 0-1,0-1 0,7-6 1,26-30-5,-39 40-1,0 0 1,0 0-1,0-1 1,1 1-1,-1 0 1,0 0-1,0 0 1,1 0-1,-1 0 1,0 0-1,0 0 1,1 0-1,-1 0 0,0 0 1,1 0-1,-1 0 1,0 0-1,0 0 1,1 0-1,-1 0 1,0 0-1,0 0 1,1 0-1,-1 0 1,0 0-1,0 0 1,1 0-1,-1 1 1,0-1-1,0 0 1,0 0-1,1 0 1,-1 0-1,0 1 1,0-1-1,0 0 1,0 0-1,1 0 0,-1 1 1,8 11-92,-5-8 29,3 4 6,0 0 0,1 0 1,0-1-1,0 0 1,1-1-1,-1 1 0,2-2 1,12 8-1,-21-12 62,0-1 1,0 0-1,0 0 0,1 0 0,-1 0 0,0 0 0,0 1 1,0-1-1,1 0 0,-1 0 0,0 0 0,0 0 0,0 0 1,1 0-1,-1 0 0,0 0 0,0 0 0,0 0 0,1 0 1,-1 0-1,0 0 0,0 0 0,1 0 0,-1 0 0,0 0 1,0 0-1,0 0 0,1 0 0,-1 0 0,0 0 0,0-1 1,0 1-1,1 0 0,-1 0 0,0 0 0,0 0 1,0 0-1,0-1 0,1 1 0,-1 0 0,0 0 0,0 0 1,0 0-1,0-1 0,0 1 0,0 0 0,1 0 0,-1 0 1,0-1-1,0 1 0,0 0 0,0 0 0,0-1 0,0 1 1,0 0-1,0 0 0,0 0 0,0-1 0,0 1 0,0 0 1,0 0-1,0-1 0,-1 1 0,1 0 0,0 0 0,0-1 1,0 1-1,0-1 1,0 1 0,0-1 0,0 1 0,0-1 0,0 1-1,0-1 1,0 1 0,0-1 0,0 1 0,0-1-1,0 1 1,0-1 0,1 1 0,-1-1 0,0 1-1,0-1 1,1 1 0,-1-1 0,0 1 0,1 0-1,-1-1 1,0 1 0,1-1 0,-1 1 0,0 0-1,1-1 1,-1 1 0,1 0 0,-1 0 0,1-1 0,-1 1-1,1 0 1,-1 0 0,1 0 0,0-1 0,37 1 72,-30 0-240,0 0 1,0 0-1,0-1 0,13-2 1,-18 2 126,0 0 1,0 0-1,0-1 1,0 1 0,0-1-1,-1 1 1,1-1-1,0 0 1,-1 0 0,0 0-1,1 0 1,-1-1-1,0 1 1,0-1-1,0 1 1,1-4 0,10-24-218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29.980"/>
    </inkml:context>
    <inkml:brush xml:id="br0">
      <inkml:brushProperty name="width" value="0.05" units="cm"/>
      <inkml:brushProperty name="height" value="0.05" units="cm"/>
    </inkml:brush>
  </inkml:definitions>
  <inkml:trace contextRef="#ctx0" brushRef="#br0">18 21 17932,'-6'1'1824,"-1"-1"-1232,3-4-296,6 0 641,8 1-641,13 0-168,7 0 64,5 0-368,6 2-160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30.372"/>
    </inkml:context>
    <inkml:brush xml:id="br0">
      <inkml:brushProperty name="width" value="0.05" units="cm"/>
      <inkml:brushProperty name="height" value="0.05" units="cm"/>
    </inkml:brush>
  </inkml:definitions>
  <inkml:trace contextRef="#ctx0" brushRef="#br0">1 428 14963,'0'1'91,"1"0"0,0 0-1,0 0 1,0 0 0,0 0-1,0 0 1,0-1 0,0 1-1,0 0 1,0-1 0,0 1-1,1-1 1,-1 1 0,0-1 0,0 1-1,0-1 1,1 0 0,-1 0-1,0 0 1,1 0 0,-1 0-1,0 0 1,0 0 0,1 0-1,-1 0 1,0 0 0,0-1 0,1 1-1,-1 0 1,0-1 0,2-1-1,6-2 60,-1 0-1,0-1 0,12-8 1,-13 7 211,41-28 84,-3-2 1,-1-3-1,-2-1 1,-1-2-1,-2-1 1,40-62-1,-72 96-356,-1-1 0,0 0 0,7-17 0,-11 19 77,-7 12-59,-8 17 12,-6 23-93,2 1 0,1 0 0,3 1 0,1 1 0,-6 58 0,18-101-34,-3 12-73,1 0 0,0 0 0,2 0 0,0 0-1,1 0 1,3 24 0,-3-38 24,0 0 0,-1 1-1,1-1 1,0 0 0,0 0-1,0 0 1,0 0 0,0 0-1,1-1 1,-1 1 0,3 3 0,-3-5 43,0 1 1,0 0 0,0-1-1,-1 1 1,1-1 0,0 0-1,0 1 1,0-1 0,0 0-1,0 1 1,0-1 0,0 0 0,0 0-1,0 0 1,0 0 0,0 0-1,0 0 1,0 0 0,0 0-1,0 0 1,0-1 0,0 1-1,0 0 1,0 0 0,0-1-1,0 1 1,0-1 0,0 1 0,1-2-1,21-20-301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8:21.439"/>
    </inkml:context>
    <inkml:brush xml:id="br0">
      <inkml:brushProperty name="width" value="0.05" units="cm"/>
      <inkml:brushProperty name="height" value="0.05" units="cm"/>
    </inkml:brush>
  </inkml:definitions>
  <inkml:trace contextRef="#ctx0" brushRef="#br0">0 0 6342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30.805"/>
    </inkml:context>
    <inkml:brush xml:id="br0">
      <inkml:brushProperty name="width" value="0.05" units="cm"/>
      <inkml:brushProperty name="height" value="0.05" units="cm"/>
    </inkml:brush>
  </inkml:definitions>
  <inkml:trace contextRef="#ctx0" brushRef="#br0">305 0 14859,'-20'9'454,"1"1"-1,1 0 1,0 1-1,1 1 1,0 1 0,0 0-1,2 2 1,-1-1-1,2 2 1,0 0-1,1 1 1,-19 31-1,21-29-315,1 0-1,1 0 0,0 1 0,1 0 1,2 0-1,0 1 0,1 0 0,1 0 1,1 0-1,0 0 0,2 1 0,2 29 0,0-42-128,0-1 0,1 1-1,-1-1 1,2 0-1,-1 0 1,1 0 0,1 0-1,-1-1 1,1 1-1,5 6 1,-7-11 15,0-1-1,0 0 1,0 1 0,0-1 0,1 0-1,-1 0 1,0 0 0,1 0-1,0-1 1,-1 1 0,1-1-1,0 0 1,0 1 0,0-1 0,0 0-1,0-1 1,0 1 0,0 0-1,0-1 1,0 0 0,0 0-1,0 0 1,0 0 0,0 0 0,0 0-1,0-1 1,0 0 0,0 0-1,4-1 1,-5 1 8,0 1 0,0-1 0,0 0 0,0 0 0,0 0 0,-1 0 1,1-1-1,0 1 0,-1 0 0,1-1 0,-1 1 0,1-1 0,-1 1 0,0-1 0,0 0 0,1 0 0,-1 1 0,0-1 1,-1 0-1,1 0 0,0 0 0,-1 0 0,1 0 0,-1 0 0,1 0 0,-1-1 0,0 1 0,0 0 0,0 0 0,0 0 0,0 0 1,-1 0-1,1 0 0,0 0 0,-1 0 0,-1-2 0,0-3 11,0 1 1,0-1-1,-1 1 1,0 0-1,-1 0 1,1 0-1,-1 0 1,0 1-1,-10-10 1,11 11-52,-1 1 1,1 0 0,-1 0 0,0 0-1,0 1 1,0-1 0,-1 1 0,1 0-1,-1 1 1,1-1 0,-1 0 0,1 1-1,-1 0 1,0 0 0,-5 0 0,10 1 3,0 1 1,0-1 0,0 0-1,0 0 1,1 0-1,-1 0 1,0 0 0,0 0-1,0 0 1,0 1 0,1-1-1,-1 0 1,0 0 0,0 0-1,0 0 1,0 0 0,0 1-1,0-1 1,0 0-1,0 0 1,1 0 0,-1 0-1,0 1 1,0-1 0,0 0-1,0 0 1,0 0 0,0 1-1,0-1 1,0 0 0,0 0-1,0 0 1,0 1-1,0-1 1,0 0 0,0 0-1,-1 0 1,1 1 0,0-1-1,0 0 1,0 0 0,0 0-1,0 0 1,0 1-1,0-1 1,0 0 0,-1 0-1,1 0 1,0 0 0,0 0-1,0 0 1,0 1 0,-1-1-1,1 0 1,0 0 0,0 0-1,0 0 1,0 0-1,-1 0 1,1 0 0,0 0-1,0 0 1,0 0 0,-1 0-1,14 9-92,-4-6 57,0 0 1,0-1-1,-1 0 0,1-1 0,0 0 1,1 0-1,-1-1 0,0 0 1,13-2-1,5-2-128,50-13-1,-62 12 100,1-1 0,-1 0-1,-1 0 1,1-2-1,19-13 1,-43 41 22,-4 4-40,1 1 0,0 0 0,2 1 0,-8 31 0,18-56 5,-1 1 1,1 0-1,-1 0 1,1 0-1,0 0 1,0 0-1,0 1 0,0-1 1,0 0-1,0 0 1,0 0-1,2 3 1,-2-4 48,1 0 0,0 0-1,-1 0 1,1 0 0,0-1 0,0 1 0,0 0 0,0 0-1,-1-1 1,1 1 0,0-1 0,0 1 0,0-1-1,0 1 1,1-1 0,-1 1 0,0-1 0,0 0 0,0 0-1,0 0 1,0 0 0,0 1 0,0-1 0,2-1 0,18 2-393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31.228"/>
    </inkml:context>
    <inkml:brush xml:id="br0">
      <inkml:brushProperty name="width" value="0.05" units="cm"/>
      <inkml:brushProperty name="height" value="0.05" units="cm"/>
    </inkml:brush>
  </inkml:definitions>
  <inkml:trace contextRef="#ctx0" brushRef="#br0">119 0 14955,'-3'13'1473,"-9"14"-849,-4 6-240,-1 9 968,-1 6-744,3 7-120,2 4-24,4-2-192,3-1-72,2-9-192,1-5-96,2-12-344,-1-6-208,2-12-464,0-11 872,0-8-176,2-12-200</inkml:trace>
  <inkml:trace contextRef="#ctx0" brushRef="#br0" timeOffset="1">51 24 18444,'8'-5'1712,"6"0"-1168,8 3-240,9 2 713,7 0-209,8 1-360,4 0-160,7 2-176,-1 0-136,-3-3-432,-6 0-240,-7-1-1497,-7-5 1865,-11 2-272,-5-1-264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31.662"/>
    </inkml:context>
    <inkml:brush xml:id="br0">
      <inkml:brushProperty name="width" value="0.05" units="cm"/>
      <inkml:brushProperty name="height" value="0.05" units="cm"/>
    </inkml:brush>
  </inkml:definitions>
  <inkml:trace contextRef="#ctx0" brushRef="#br0">124 1 15739,'-12'20'1481,"18"-9"-769,10-4-184,18-4 608,8-1-136,14-1-207,1 1-105,5-1-288,-2 0-256,-9 1-792,-8 1-273,-14 0 737,-9-3-200,-18 0-128</inkml:trace>
  <inkml:trace contextRef="#ctx0" brushRef="#br0" timeOffset="1">1 355 13323,'0'7'1816,"17"-1"-784,10-6-367,19-2 1487,7-2-1024,11-2-216,5 0-191,6-1-897,-5 2 1720,-8 0-1432,-7 4 24,-16-1 16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53.433"/>
    </inkml:context>
    <inkml:brush xml:id="br0">
      <inkml:brushProperty name="width" value="0.05" units="cm"/>
      <inkml:brushProperty name="height" value="0.05" units="cm"/>
    </inkml:brush>
  </inkml:definitions>
  <inkml:trace contextRef="#ctx0" brushRef="#br0">5 583 13571,'-1'2'153,"0"0"1,1 1-1,-1-1 1,1 0-1,-1 1 1,1-1-1,0 0 1,0 1-1,0-1 1,0 1-1,0-1 1,1 0-1,-1 1 1,1 1-1,0-3-89,-1 0 0,1 0 1,-1 0-1,1 0 0,0 0 0,-1 0 0,1 0 0,0-1 1,0 1-1,0 0 0,0 0 0,-1-1 0,1 1 0,0-1 1,0 1-1,0-1 0,0 1 0,0-1 0,0 0 0,0 1 0,1-1 1,-1 0-1,0 0 0,0 0 0,0 0 0,0 0 0,0 0 1,0 0-1,0 0 0,0 0 0,0 0 0,1-1 0,0 0 1,8-2 230,-1 0 0,0-1 0,0 0 0,0 0 0,-1-1 1,13-9-1,47-41 758,-23 13-296,65-81 0,28-59-147,-63 58-354,-38 59-26,-31 60-139,-6 14-26,-4 21 13,4-28-75,-56 264 112,-3 20-62,51-211-11,8-67-39,0 0 1,0-1-1,1 1 0,0 0 0,0 0 1,1 0-1,3 9 0,-5-17-21,0 0 1,0 0-1,0 0 0,1 0 0,-1 0 0,0 0 1,0 0-1,0 1 0,0-1 0,0 0 0,0 0 1,1 0-1,-1 0 0,0 0 0,0 0 1,0 0-1,0 0 0,1 0 0,-1 0 0,0 0 1,0 0-1,0 0 0,0 0 0,1 0 0,-1 0 1,0 0-1,0 0 0,0 0 0,0 0 0,0 0 1,1 0-1,-1 0 0,0 0 0,0 0 0,0 0 1,0 0-1,0-1 0,1 1 0,-1 0 0,0 0 1,0 0-1,0 0 0,0 0 0,0 0 1,0-1-1,0 1 0,1 0 0,-1 0 0,0 0 1,0 0-1,0 0 0,0-1 0,0 1 0,0 0 1,0 0-1,0 0 0,0 0 0,0-1 0,0 1 1,0 0-1,0 0 0,0 0 0,0-1 0,6-13-419,-6 13 438,9-18-248,0-2-87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54.385"/>
    </inkml:context>
    <inkml:brush xml:id="br0">
      <inkml:brushProperty name="width" value="0.05" units="cm"/>
      <inkml:brushProperty name="height" value="0.05" units="cm"/>
    </inkml:brush>
  </inkml:definitions>
  <inkml:trace contextRef="#ctx0" brushRef="#br0">214 56 15763,'13'-26'2144,"-12"25"-2048,-1 0 0,1 0 0,-1 0 0,0 0-1,0 0 1,1 0 0,-1 0 0,0 0 0,0-1-1,0 1 1,0 0 0,-1 0 0,1 0 0,0 0 0,0 0-1,-1 0 1,1 0 0,0 0 0,-1-1 0,1 1 0,-1 0-1,0 1 1,0-3 0,0 3-29,1 0 0,-1-1-1,0 1 1,1 0 0,-1-1 0,0 1 0,1 0 0,-1 0-1,0-1 1,0 1 0,1 0 0,-1 0 0,0 0-1,1 0 1,-1 0 0,0 0 0,0 0 0,1 0-1,-1 1 1,0-1 0,1 0 0,-1 0 0,0 0 0,1 1-1,-1-1 1,0 0 0,1 1 0,-1-1 0,-1 2-1,-17 14 590,18-15-619,-19 20 60,1 1-1,1 1 1,1 1 0,1 1 0,1 0 0,1 1 0,1 0 0,2 1 0,-16 56 0,24-70-98,0 0 0,1 1 0,0-1-1,1 1 1,0-1 0,2 1 0,1 18 0,-1-28-3,0 1 0,-1-1 0,1 0 0,1 0 0,-1 0 0,1 0 0,-1 0 0,1 0 1,1 0-1,-1-1 0,0 1 0,1-1 0,-1 0 0,1 1 0,0-1 0,0 0 0,1-1 0,-1 1 1,1-1-1,-1 1 0,1-1 0,0 0 0,-1 0 0,1 0 0,0-1 0,8 2 0,-3-1 34,0-1-1,0-1 0,0 0 0,0 0 0,0 0 0,0-1 0,-1-1 0,1 0 0,0 0 0,0 0 1,-1-1-1,1-1 0,-1 1 0,0-1 0,0-1 0,0 1 0,-1-1 0,0-1 0,0 1 1,0-1-1,0 0 0,7-10 0,-13 15-5,0 0 0,0-1 1,0 1-1,0-1 0,0 1 0,-1 0 1,1-1-1,0 1 0,-1-1 1,1 0-1,-1 1 0,1-1 0,-1 1 1,0-1-1,0 0 0,0 1 0,0-1 1,0 0-1,0 1 0,0-1 1,0 0-1,-1-2 0,0 2 3,0 1 0,-1-1 0,1 1 1,0 0-1,0-1 0,-1 1 0,1 0 0,-1 0 0,1 0 1,-1 0-1,1 0 0,-1 0 0,0 1 0,1-1 0,-1 1 0,0-1 1,-2 0-1,-5-1 22,-1 1 0,1 0 1,-1 1-1,1 0 0,-1 0 1,-15 3-1,-30 11-299,51-13 85,0 1 1,0-1-1,0 1 1,0 0-1,1 0 0,-1 1 1,1-1-1,-1 1 0,1-1 1,0 1-1,-4 5 0,7-8 127,0 0 0,-1 1 0,1-1 0,0 0 0,0 0 0,0 1 0,-1-1 0,1 0 0,0 1-1,0-1 1,0 0 0,0 1 0,0-1 0,0 0 0,0 1 0,0-1 0,0 0 0,0 1 0,0-1-1,0 0 1,0 1 0,0-1 0,0 1 0,0-1 0,0 0 0,0 1 0,0-1 0,0 0 0,0 0 0,1 1-1,-1-1 1,0 0 0,0 1 0,0-1 0,1 0 0,-1 1 0,15 4-784,3-2 143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54.806"/>
    </inkml:context>
    <inkml:brush xml:id="br0">
      <inkml:brushProperty name="width" value="0.05" units="cm"/>
      <inkml:brushProperty name="height" value="0.05" units="cm"/>
    </inkml:brush>
  </inkml:definitions>
  <inkml:trace contextRef="#ctx0" brushRef="#br0">14 45 19364,'-3'-1'2161,"0"1"-1289,0 0-352,0 0 1480,2-3-831,1-3-601,1 2-368,3-2-1032,-1-1-377,2 1 961,-1 2-240,0-3-168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0:55.572"/>
    </inkml:context>
    <inkml:brush xml:id="br0">
      <inkml:brushProperty name="width" value="0.05" units="cm"/>
      <inkml:brushProperty name="height" value="0.05" units="cm"/>
    </inkml:brush>
  </inkml:definitions>
  <inkml:trace contextRef="#ctx0" brushRef="#br0">775 76 12363,'-3'-4'199,"0"0"0,1 1 0,-1-1 0,0 1 0,-1 0 0,1 0 0,-1 0 0,1 0 0,-1 0 0,0 1 0,0 0 0,0 0 0,0 0 0,-1 0 0,1 0 0,0 1 0,-1 0 0,-8-1 0,-9-2 70,0 2 0,-36 1 0,47 1-211,-17 0-40,1 2 1,-1 0-1,1 2 0,0 1 0,0 1 1,-30 11-1,39-10-21,1 1 0,0 0 0,1 1 0,0 1 0,1 0 1,-1 1-1,2 1 0,0 0 0,0 1 0,-12 16 0,5-2 22,1 1-1,1 2 1,1 0 0,2 0-1,1 2 1,2 0 0,1 0 0,1 1-1,-6 38 1,11-43-35,2 2 0,1-1 0,1 0-1,1 0 1,2 1 0,0-1 0,3 0 0,0 1 0,2-2 0,1 1-1,11 29 1,-11-40-25,1-1-1,1 0 1,0-1-1,1 0 1,1 0-1,0-1 1,1-1-1,1 0 1,0 0-1,1-1 1,25 18 0,-28-24 24,-1-1 0,2 1 0,-1-2 0,1 0 0,0 0 0,0-1 0,0-1 0,1 0 0,-1 0 1,1-1-1,-1-1 0,1 0 0,0-1 0,0 0 0,-1-1 0,1 0 0,0-1 0,14-5 0,-2-1 66,0-1-1,-1-1 0,-1-1 0,0-2 0,40-27 0,-20 7 441,72-70 0,-70 55 241,-1-2 1,-3-1-1,-2-3 0,-3-1 0,-2-2 0,45-100 0,-72 138-531,0 1 0,-1-1 1,-1 0-1,0 0 0,-2-1 1,0 0-1,0-24 0,-3 34-232,-1 1 0,1-1 0,-2 1 0,1 0 1,-2 0-1,1 0 0,-1 0 0,0 0 0,-1 0 0,0 1 0,0 0 0,-1 0 0,0 0 0,-1 0 0,1 1 0,-1-1 0,-11-8 0,-1 3-167,0 0 0,0 1-1,-2 1 1,1 1-1,-1 1 1,-1 1 0,0 0-1,0 2 1,0 0-1,-36-4 1,-4 6-370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1:00.107"/>
    </inkml:context>
    <inkml:brush xml:id="br0">
      <inkml:brushProperty name="width" value="0.05" units="cm"/>
      <inkml:brushProperty name="height" value="0.05" units="cm"/>
    </inkml:brush>
  </inkml:definitions>
  <inkml:trace contextRef="#ctx0" brushRef="#br0">298 143 13387,'-6'-5'538,"-1"0"-1,1 0 1,-1 1 0,0-1-1,0 2 1,-1-1 0,-11-3 0,1 1 84,0 0 0,-21-2 0,35 7-584,0 0 0,0 0 0,0 1-1,-1-1 1,1 1 0,0 0 0,0 1 0,-1-1 0,1 1 0,0-1 0,0 1 0,0 0 0,0 1-1,0-1 1,0 1 0,0 0 0,0 0 0,1 0 0,-1 0 0,1 1 0,-1-1 0,1 1 0,0 0-1,0 0 1,0 0 0,1 0 0,-1 1 0,1-1 0,-1 1 0,-1 4 0,-4 9 18,1 0 0,1 0 0,1 1 0,1 0 0,0 0 0,1 0 0,-1 23 0,3-14-44,1-1 0,2 1-1,0-1 1,9 38 0,-8-53-13,0-1 1,0 1-1,1-1 1,1 0 0,-1 0-1,2 0 1,-1-1 0,1 1-1,9 9 1,-11-14-2,0-1 0,1 0 0,0 0 0,-1 0 1,1 0-1,0-1 0,1 0 0,-1 0 0,0 0 0,1-1 1,0 0-1,-1 0 0,1 0 0,0 0 0,0-1 0,0 0 1,0-1-1,8 1 0,-4-2 31,0 0 0,0 0 0,0-1 1,-1 0-1,1 0 0,-1-1 0,0-1 0,0 1 0,15-9 1,-11 4 75,-1-1 0,0 0 0,0 0 1,-1-1-1,18-22 0,-13 13 104,-2 0 0,-1-2 0,0 0-1,-2 0 1,0-1 0,-1 0 0,11-39 0,-18 48-99,0 0 0,-1-1 1,0 1-1,-1 0 0,0-1 0,-2 1 1,1 0-1,-1-1 0,-1 1 0,-1 0 1,-5-19-1,5 24-135,0 0 0,0 0 0,-1 1 0,0-1 0,0 1 0,-1 0 0,0 0 0,-1 0 0,1 1 0,-1 0 1,0 0-1,-1 0 0,1 1 0,-1 0 0,0 0 0,0 1 0,-1 0 0,1 0 0,-9-3 0,7 4-149,1 1 0,-1-1 0,0 1 1,0 1-1,0 0 0,0 0 0,0 1 0,1 0 1,-1 0-1,0 1 0,0 0 0,0 1 0,0 0 1,0 0-1,1 1 0,-1 0 0,-13 8 0,-7 4-629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1:58.863"/>
    </inkml:context>
    <inkml:brush xml:id="br0">
      <inkml:brushProperty name="width" value="0.05" units="cm"/>
      <inkml:brushProperty name="height" value="0.05" units="cm"/>
    </inkml:brush>
  </inkml:definitions>
  <inkml:trace contextRef="#ctx0" brushRef="#br0">1 162 15763,'24'3'2342,"23"-3"-1040,-1-2 1,62-10-1,90-27-144,-166 32-1099,0 1-232,-1-1-1,0-2 1,0-1-1,40-20 1,-69 30 95,-1-1 0,0 1 0,0-1 0,-1 1 0,1-1 0,0 0 0,0 1 0,0-1 0,0 0 0,0 0 0,-1 0 0,1 1 1,0-1-1,-1 0 0,1 0 0,0-2 0,-1 2 23,0 1 1,0-1 0,0 1 0,0-1 0,0 1 0,0-1 0,0 1-1,0-1 1,0 1 0,-1-1 0,1 1 0,0-1 0,0 1-1,-1-1 1,1 1 0,0 0 0,-1-1 0,1 1 0,0-1-1,-1 1 1,1 0 0,-1-1 0,1 1 0,0 0 0,-1-1 0,-3-1-112,0 0 0,0 1 1,0-1-1,0 1 1,0-1-1,-1 1 0,-4 0 1,-29-4-823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1:59.236"/>
    </inkml:context>
    <inkml:brush xml:id="br0">
      <inkml:brushProperty name="width" value="0.05" units="cm"/>
      <inkml:brushProperty name="height" value="0.05" units="cm"/>
    </inkml:brush>
  </inkml:definitions>
  <inkml:trace contextRef="#ctx0" brushRef="#br0">212 0 15019,'-9'8'784,"5"-5"-530,0-1 1,0 1-1,1 0 1,0 1-1,-1-1 0,1 0 1,1 1-1,-1 0 1,0 0-1,1 0 1,0 0-1,-3 7 1,5-10-165,0-1-1,0 1 1,0 0 0,0 0 0,1-1-1,-1 1 1,0 0 0,1-1 0,-1 1 0,0 0-1,1-1 1,-1 1 0,1 0 0,-1-1-1,1 1 1,-1-1 0,1 1 0,-1-1 0,1 1-1,0-1 1,-1 0 0,1 1 0,0-1-1,-1 0 1,1 1 0,0-1 0,1 0 0,25 9 795,-21-8-683,8 3 79,-4-2-102,0 1-1,0 0 0,-1 0 0,1 1 0,18 10 1,-26-12-167,0-1 1,0 1 0,0 0 0,0 0 0,-1 0 0,1 0 0,0 0 0,-1 0-1,1 1 1,-1-1 0,0 0 0,0 1 0,0-1 0,0 1 0,0-1 0,0 1-1,-1-1 1,1 1 0,-1 0 0,0-1 0,0 1 0,0-1 0,0 1 0,0 0-1,-1-1 1,1 1 0,-1 0 0,-1 4 0,-2 4 3,0 0 0,-1 0-1,0-1 1,-1 1 0,0-1 0,-12 15 0,-52 54 37,59-68-48,-55 57 29,-35 37 35,98-102-66,1 0 1,-1 0 0,1-1-1,0 1 1,0 1-1,0-1 1,0 0-1,1 0 1,-1 1-1,1-1 1,-1 5-1,2-8-1,0 1-1,0 0 0,0-1 1,0 1-1,0-1 0,0 1 1,0 0-1,0-1 1,1 1-1,-1-1 0,0 1 1,0-1-1,1 1 1,-1 0-1,0-1 0,1 1 1,-1-1-1,1 0 0,-1 1 1,1-1-1,-1 1 1,1-1-1,-1 0 0,1 1 1,2 0 2,-1 0 0,1 0 0,-1 0-1,1 0 1,-1-1 0,1 1 0,0-1 0,4 0 0,41-1 23,-1-2 0,76-16 0,-44 6-157,-14 6-154,-30 4 173,35-8-1,-38-2 12,-8-3-43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8:22.619"/>
    </inkml:context>
    <inkml:brush xml:id="br0">
      <inkml:brushProperty name="width" value="0.05" units="cm"/>
      <inkml:brushProperty name="height" value="0.05" units="cm"/>
    </inkml:brush>
  </inkml:definitions>
  <inkml:trace contextRef="#ctx0" brushRef="#br0">149 134 1826,'-10'2'63,"-1"0"1,1 0-1,0 1 0,0 1 1,0-1-1,0 2 0,-15 8 1,21-10-53,0 0 0,0 0 0,0 0 0,1 1 0,-1-1 0,1 1 0,0 0 0,0 0-1,0 0 1,1 1 0,-1-1 0,1 1 0,0-1 0,0 1 0,1 0 0,-1-1 0,1 1 0,-1 10 0,2-14-11,0 0 0,0-1 0,0 1 0,0 0 0,0 0 0,0 0-1,0 0 1,0 0 0,0 0 0,1-1 0,-1 1 0,0 0 0,1 0 0,-1 0 0,0-1 0,1 1 0,-1 0 0,1 0-1,-1-1 1,1 1 0,-1 0 0,1-1 0,0 1 0,-1 0 0,1-1 0,0 1 0,0-1 0,-1 1 0,1-1 0,0 0-1,1 1 1,2 0-3,0 0 0,-1 0 1,1-1-1,0 0 0,0 0 0,0 0 0,-1 0 0,6-1 0,8-2-12,0 0-1,25-10 1,53-23 24,-54 18-1,2 2 1,0 2-1,1 2 0,0 2 1,78-9-1,-30 19-47,113 15 1,-136-7-10,0-3 1,0-2 0,116-13-1,91-51 40,-199 39 14,2 4 0,156-15 1,-190 33-26,1 1 0,0 3 1,-1 2-1,1 2 0,-2 2 1,1 2-1,79 32 0,-67-22 23,1-2-1,1-3 0,1-2 1,0-3-1,1-3 0,0-2 1,91-2-1,165-38 79,-9 0-4,221 30-73,57-3 1,90 15 12,-459 0-15,21-7-21,266-31-1,811-53 24,-1211 77-24,-1 5 1,1 5-1,200 34 0,-173-9-24,180 36 78,-221-51-28,138 4 0,392-46-43,-2-47 89,-164 17-60,-65 19 7,2 16 0,560 41 0,75 32-5,-141-56 64,-683 16-44,271 49 0,124 8 19,144-96-60,-653 22 25,638 4 39,-560 8-38,306-4-79,-250-4-691,-98 2-373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00.204"/>
    </inkml:context>
    <inkml:brush xml:id="br0">
      <inkml:brushProperty name="width" value="0.05" units="cm"/>
      <inkml:brushProperty name="height" value="0.05" units="cm"/>
    </inkml:brush>
  </inkml:definitions>
  <inkml:trace contextRef="#ctx0" brushRef="#br0">1 51 15755,'20'2'2353,"7"1"-1305,9 0-400,3-1 2481,9-2-2257,2 0-136,6-2-176,-3-1-136,-2 0-376,-6 1-152,-7-3-312,-4 2-168,-10-2-304,-4-2-216,-14-1-200,-4 0 759,-12 1-167,-6-1-144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00.607"/>
    </inkml:context>
    <inkml:brush xml:id="br0">
      <inkml:brushProperty name="width" value="0.05" units="cm"/>
      <inkml:brushProperty name="height" value="0.05" units="cm"/>
    </inkml:brush>
  </inkml:definitions>
  <inkml:trace contextRef="#ctx0" brushRef="#br0">5 1 17404,'-1'1'102,"1"0"0,-1-1 1,1 1-1,-1 0 0,1 0 0,0 0 1,-1 0-1,1 0 0,0 0 1,0 0-1,-1 0 0,1 0 0,0 0 1,0 0-1,0 0 0,0 0 1,0 0-1,1 0 0,-1 0 0,0 0 1,0 0-1,1 0 0,-1 0 0,1 0 1,0 1-1,0-1 12,1 0-1,-1-1 1,1 1-1,0-1 1,-1 1-1,1-1 1,0 0-1,-1 1 1,1-1-1,0 0 1,0 0-1,-1 0 1,1 0-1,0-1 1,2 0-1,44-8 1382,-26 4-1090,0 1-1,26-1 0,-43 5-377,-1 0 0,1 0 0,0 0-1,0 1 1,-1-1 0,1 1-1,0 0 1,-1 1 0,1-1-1,-1 1 1,1 0 0,-1 0 0,0 0-1,0 0 1,6 6 0,-6-5-24,-1 1 0,0 0 0,-1 0 0,1 0 0,-1 0 1,0 1-1,0-1 0,0 1 0,0-1 0,-1 1 0,0 0 1,0-1-1,0 1 0,-1 0 0,1 0 0,-1 0 0,-1 6 1,0 11-5,-2-1 0,-6 31 0,1-20-6,-2 0 0,0-1-1,-2 0 1,-2-1 0,0 0-1,-2-1 1,-2-1 0,0 0-1,-2-2 1,0 0 0,-47 44-1,65-69 8,-18 22-308,20-23 298,-1 1 1,1-1 0,0 0 0,0 1 0,0-1 0,0 0 0,0 1 0,0-1 0,-1 0 0,1 1 0,0-1 0,0 0 0,0 1 0,0-1 0,0 0 0,0 1 0,0-1 0,1 0 0,-1 1 0,0-1 0,0 0 0,0 1 0,0-1 0,0 0 0,0 1 0,1-1 0,0 1-5,0-1 1,-1 1 0,1-1 0,0 1 0,0-1 0,0 1 0,0-1 0,0 0 0,0 0 0,0 0 0,0 1 0,-1-1 0,1 0 0,2 0 0,32-1-200,0-1 1,53-11-1,-47 6 43,53-1 1,-88 8 5,1 0 1,0 1-1,0 0 1,-1 0-1,1 1 1,0-1 0,-1 2-1,1-1 1,-1 1-1,0 0 1,0 0-1,0 0 1,0 1 0,-1 0-1,1 0 1,-1 1-1,0-1 1,0 1-1,6 9 1,-5-9-284,-4-6-49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03.189"/>
    </inkml:context>
    <inkml:brush xml:id="br0">
      <inkml:brushProperty name="width" value="0.05" units="cm"/>
      <inkml:brushProperty name="height" value="0.05" units="cm"/>
    </inkml:brush>
  </inkml:definitions>
  <inkml:trace contextRef="#ctx0" brushRef="#br0">0 0 6945,'107'587'912,"14"100"1120,-15 303 1369,-64 5-3080,-39-854-347,4 626-101,-55-4 127,45-738-21,-7 63-13,-29 113 1,38-197-239,1-2 218,0-1 0,0 0 0,-1 0 0,1 1 0,0-1-1,-1 0 1,1 0 0,-1 1 0,1-1 0,-1 0 0,1 0 0,-1 0-1,0 0 1,0 0 0,1 0 0,-1 0 0,0 0 0,0 0 0,0 0-1,0 0 1,0-1 0,0 1 0,-1 0 0,1-1 0,-1 1-1,-9 1-297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04.159"/>
    </inkml:context>
    <inkml:brush xml:id="br0">
      <inkml:brushProperty name="width" value="0.05" units="cm"/>
      <inkml:brushProperty name="height" value="0.05" units="cm"/>
    </inkml:brush>
  </inkml:definitions>
  <inkml:trace contextRef="#ctx0" brushRef="#br0">44 0 14963,'-2'28'1290,"0"-1"0,-2 0 0,-1 1 0,-15 45 0,20-71-1267,-1-1 0,1 1 0,0 0 0,0-1 0,0 1 0,0 0 0,0-1 1,0 1-1,1 0 0,-1-1 0,0 1 0,1 0 0,-1-1 0,1 1 0,0-1 1,0 1-1,-1-1 0,1 1 0,0-1 0,0 0 0,0 1 0,0-1 0,1 0 1,-1 0-1,0 0 0,0 1 0,1-2 0,-1 1 0,1 0 0,-1 0 0,2 0 1,8 5-31,0-2 0,0 1 1,18 3-1,-7-1-38,-11-3 1,9 2-91,0 2-1,-1 1 0,28 15 1,-42-21 107,0 0 0,-1 1 0,1-1 0,-1 1 0,0 0 0,0 0 0,0 1 0,-1-1 1,1 1-1,-1 0 0,0 0 0,0 0 0,-1 0 0,0 0 0,0 1 0,0-1 0,2 11 0,-3-9 80,-1 0 0,0 0 0,0 0 0,0 0-1,-1 0 1,0 0 0,0 0 0,-1 0 0,0-1-1,0 1 1,-1-1 0,0 1 0,0-1-1,0 0 1,-1 0 0,0 0 0,0 0 0,0-1-1,-1 1 1,0-1 0,0-1 0,0 1 0,-8 5-1,7-6 26,1 0-1,-1-1 0,0 1 0,0-1 1,-1-1-1,1 1 0,0-1 1,-1 0-1,1 0 0,-1-1 0,0 0 1,0 0-1,1-1 0,-1 0 1,0 0-1,0 0 0,0-1 0,1 0 1,-1 0-1,0-1 0,1 0 1,-1 0-1,1-1 0,-8-3 0,10 2-162,-1 1-1,0-1 0,1 0 0,0 0 1,0-1-1,0 0 0,1 1 0,0-1 1,-1 0-1,2 0 0,-1-1 0,1 1 1,-1-1-1,1 1 0,1-1 0,-1 0 1,1 1-1,0-1 0,0-10 0,0-27-347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04.575"/>
    </inkml:context>
    <inkml:brush xml:id="br0">
      <inkml:brushProperty name="width" value="0.05" units="cm"/>
      <inkml:brushProperty name="height" value="0.05" units="cm"/>
    </inkml:brush>
  </inkml:definitions>
  <inkml:trace contextRef="#ctx0" brushRef="#br0">1 36 20196,'6'0'1409,"4"6"-1185,4 0-96,7-5 288,8 1-136,4-2-104,4-5-24,2-2-288,1-1-328,-3-5 408,1 4-56,-7 1-56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08.218"/>
    </inkml:context>
    <inkml:brush xml:id="br0">
      <inkml:brushProperty name="width" value="0.05" units="cm"/>
      <inkml:brushProperty name="height" value="0.05" units="cm"/>
    </inkml:brush>
  </inkml:definitions>
  <inkml:trace contextRef="#ctx0" brushRef="#br0">1 26 17508,'0'3'1840,"1"4"-1352,9-7-232,0-3 1401,7-1-1177,2 1-120,4-1-456,3-1-256,1 1-368,-1 1-193,-5 0 681,-4 0-152,-11-1-208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08.588"/>
    </inkml:context>
    <inkml:brush xml:id="br0">
      <inkml:brushProperty name="width" value="0.05" units="cm"/>
      <inkml:brushProperty name="height" value="0.05" units="cm"/>
    </inkml:brush>
  </inkml:definitions>
  <inkml:trace contextRef="#ctx0" brushRef="#br0">1 21 17988,'6'18'1552,"5"-9"-1080,3-6-224,6-3 625,5-5-289,5-5-664,6 0-440,0 0 488,1 3-137,-9-1-143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09.023"/>
    </inkml:context>
    <inkml:brush xml:id="br0">
      <inkml:brushProperty name="width" value="0.05" units="cm"/>
      <inkml:brushProperty name="height" value="0.05" units="cm"/>
    </inkml:brush>
  </inkml:definitions>
  <inkml:trace contextRef="#ctx0" brushRef="#br0">0 18 16916,'7'-3'256,"0"0"0,0 0 1,0 1-1,0 0 1,0 1-1,0-1 1,0 2-1,0-1 0,1 1 1,-1 0-1,0 0 1,1 1-1,10 2 0,-15-3-223,0 1-1,0 0 0,0 0 1,0 0-1,0 1 0,-1-1 1,1 0-1,0 1 0,-1 0 1,1 0-1,-1 0 0,1 0 1,-1 0-1,0 0 0,0 1 1,0-1-1,0 1 1,-1-1-1,1 1 0,0 0 1,-1 0-1,0-1 0,0 1 1,0 0-1,0 0 0,0 0 1,-1 1-1,1-1 0,-1 0 1,0 0-1,0 0 0,0 5 1,-2 8 138,0-1 0,-1-1 0,0 1 0,-2 0 0,-7 18-1,-38 70 961,5-13-107,44-86-989,-1-1 0,1 1 0,0 0 0,0 0 0,0-1 0,0 9 0,1-12-62,0 1 0,0 0 0,0 0 0,0-1 0,0 1 0,0 0 0,0-1 0,1 1 0,-1 0 0,0-1 0,0 1 0,1 0 0,-1-1 0,1 1 0,-1-1 0,0 1 0,1-1 0,-1 1 0,1-1 0,0 1 0,-1-1 0,1 1 0,-1-1 0,1 1 0,-1-1 0,1 0 0,0 1 0,-1-1 0,1 0 0,0 0 0,0 0 0,-1 1 0,1-1 1,0 0-1,-1 0 0,1 0 0,0 0 0,0 0 0,-1 0 0,1 0 0,0-1 0,-1 1 0,1 0 0,1-1 0,1 1-179,0-1 1,0 0 0,0 0 0,1-1-1,-1 1 1,0-1 0,-1 1-1,1-1 1,0 0 0,0 0-1,-1-1 1,5-3 0,26-34-999,-33 39 1193,21-29-965</inkml:trace>
  <inkml:trace contextRef="#ctx0" brushRef="#br0" timeOffset="1">317 71 15859,'3'10'1449,"0"4"-1169,-3 6-128,0 4 912,1 8-888,1 2-72,1 4-16,-1 2-40,1-2-216,0-2-232,-1-8 336,-2-10-40,0-16-40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09.462"/>
    </inkml:context>
    <inkml:brush xml:id="br0">
      <inkml:brushProperty name="width" value="0.05" units="cm"/>
      <inkml:brushProperty name="height" value="0.05" units="cm"/>
    </inkml:brush>
  </inkml:definitions>
  <inkml:trace contextRef="#ctx0" brushRef="#br0">0 30 18516,'8'15'1664,"3"-4"-1344,3-5-160,6-3 681,3-6-793,5-6-304,-1-5 224,-1-5-56,-3-1-105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09.866"/>
    </inkml:context>
    <inkml:brush xml:id="br0">
      <inkml:brushProperty name="width" value="0.05" units="cm"/>
      <inkml:brushProperty name="height" value="0.05" units="cm"/>
    </inkml:brush>
  </inkml:definitions>
  <inkml:trace contextRef="#ctx0" brushRef="#br0">0 214 16468,'1'1'69,"-1"-1"1,1 0-1,-1 0 1,1 0-1,-1 0 1,1 0-1,-1 0 1,1 0 0,0 0-1,-1 0 1,1 0-1,-1 0 1,1 0-1,-1 0 1,1 0-1,-1-1 1,1 1-1,-1 0 1,1 0 0,-1 0-1,1-1 1,-1 1-1,0 0 1,1-1-1,-1 1 1,1 0-1,-1-1 1,0 1 0,1-1-1,-1 1 1,0 0-1,1-1 1,-1 1-1,0-1 1,0 1-1,1-1 1,10-25 278,-6 15 226,19-44 361,-11 24-610,22-38 1,-35 68-319,1 0 0,-1 0 0,1 0 0,-1 0 0,1 0 0,-1 1 0,1-1 0,0 0 0,0 0 0,-1 0 0,1 1 0,0-1 0,0 0 0,0 1 0,0-1 1,0 1-1,1-1 0,-1 1-1,-1 0 0,1 0 0,-1 0 0,1 0 0,-1 1 0,0-1 0,1 0 0,-1 0 0,1 1 0,-1-1 0,0 0 0,1 0 1,-1 1-1,0-1 0,1 1 0,-1-1 0,0 0 0,0 1 0,1-1 0,-1 1 0,0-1 0,0 0 0,0 1 0,0-1 0,1 1 0,-1 0 1,5 41 194,-9 122 68,0-91-1253,5-63 825,-2-9 154,1-1-1,0 0 0,0 0 1,0 0-1,0 0 0,0 0 0,0 1 1,0-1-1,0 0 0,0 0 1,0 0-1,0 0 0,0 0 1,0 1-1,0-1 0,0 0 1,0 0-1,0 0 0,0 0 0,0 0 1,0 1-1,0-1 0,0 0 1,1 0-1,-1 0 0,0 0 1,0 0-1,0 0 0,0 1 1,0-1-1,0 0 0,0 0 1,0 0-1,1 0 0,-1 0 0,0 0 1,0 0-1,0 0 0,0 0 1,0 0-1,0 0 0,1 1 1,-1-1-1,0 0 0,0 0 1,0 0-1,0 0 0,1 0 0,5-8-262</inkml:trace>
  <inkml:trace contextRef="#ctx0" brushRef="#br0" timeOffset="1">267 72 16820,'6'2'1184,"-1"6"-976,1 4-128,0 9 464,0 2-344,-1 9-216,3-1-40,-4 4-64,0-2-80,0-3-304,1-6 136,-2-9 216,-2-5-48,2-15-40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34.892"/>
    </inkml:context>
    <inkml:brush xml:id="br0">
      <inkml:brushProperty name="width" value="0.05" units="cm"/>
      <inkml:brushProperty name="height" value="0.05" units="cm"/>
    </inkml:brush>
  </inkml:definitions>
  <inkml:trace contextRef="#ctx0" brushRef="#br0">100 227 9705,'0'0'1159,"-1"-9"-1138,0-87 956,1 95-943,0-1 1,1 1-1,-1 0 0,0-1 1,0 1-1,0 0 1,-1-1-1,1 1 0,0 0 1,0-1-1,-1 1 0,1 0 1,-1 0-1,1-1 1,-1 1-1,1 0 0,-1 0 1,0 0-1,0 0 0,1 0 1,-1 0-1,0 0 1,0 0-1,0 0 0,0 0 1,0 0-1,0 1 0,-1-1 1,1 0-1,0 1 1,0-1-1,0 1 0,-1-1 1,1 1-1,0 0 0,-1-1 1,1 1-1,0 0 1,0 0-1,-1 0 0,-1 0 1,0 1-27,0-1 1,1 1 0,-1 0 0,1-1-1,-1 1 1,1 1 0,-1-1-1,1 0 1,-1 1 0,1-1-1,0 1 1,0-1 0,0 1-1,0 0 1,0 0 0,0 0-1,0 0 1,1 1 0,-3 2-1,1 1 28,1-1-1,-1 1 1,1-1-1,1 1 1,-1 0-1,1 0 1,0 0-1,0 0 1,0 0-1,1 0 1,0 0-1,0 0 1,2 10-1,-1-13-41,0 0 0,0 0-1,0-1 1,0 1 0,0 0 0,1-1-1,0 1 1,-1 0 0,1-1 0,0 0-1,0 1 1,0-1 0,0 0-1,1 0 1,-1 0 0,1-1 0,-1 1-1,1 0 1,-1-1 0,1 0 0,0 1-1,0-1 1,0 0 0,0-1-1,-1 1 1,1 0 0,0-1 0,4 1-1,1-1 25,0 0 0,-1 0 0,1 0 0,0-1 0,0 0 0,-1-1 0,1 0 0,-1 0-1,1 0 1,-1-1 0,0 0 0,0 0 0,0-1 0,-1 0 0,8-6 0,-10 7 37,1 0 1,-1-1-1,0 0 0,0 0 1,-1 0-1,1-1 1,-1 1-1,0-1 0,0 0 1,0 0-1,-1 0 1,0 0-1,0 0 1,0 0-1,0-1 0,-1 1 1,0-1-1,0 1 1,-1-1-1,1 1 0,-2-10 1,1 12-40,0 0 1,-1 0-1,0 0 1,0 0-1,0 0 1,0 1-1,0-1 1,-1 0-1,1 1 1,-1-1-1,1 1 1,-1-1-1,0 1 1,0 0-1,0 0 0,0 0 1,-1 0-1,-4-3 1,2 2-38,0 0 0,0 0 0,0 1 1,-1 0-1,1 0 0,-1 1 0,1-1 0,-1 1 0,-11 0 0,13 0 9,-1 1 0,1-1 0,-1 1 0,0 0 0,1 1 1,-1-1-1,1 1 0,-1 0 0,1 0 0,-1 0 0,1 1 0,0 0 0,-1 0 0,1 0 0,0 0 0,0 0 0,0 1 0,1 0 0,-1 0 0,1 0 0,-1 0 0,1 0 0,0 1 0,0 0 0,1-1 0,-5 8 0,7-11 5,0 1 0,0 0 0,-1-1 1,1 1-1,0 0 0,0-1 0,0 1 0,0-1 1,0 1-1,0 0 0,0-1 0,0 1 0,0 0 1,0-1-1,0 1 0,0 0 0,0-1 0,0 1 0,1-1 1,-1 1-1,0 0 0,1-1 0,-1 1 0,0-1 1,1 1-1,-1-1 0,0 1 0,1-1 0,-1 1 0,1-1 1,-1 1-1,1-1 0,-1 0 0,1 1 0,0-1 1,29 5-204,32-15 179,-51 6 66,1-1 0,-1 1 1,-1-2-1,17-9 0,-24 13-12,0 0 1,0 0-1,0-1 0,0 1 1,0-1-1,0 1 0,-1-1 1,0 0-1,1 0 0,-1 0 1,0 0-1,0-1 0,-1 1 1,1 0-1,-1-1 0,1 0 1,-1 1-1,1-6 0,-2 9-16,-1-1 0,1 0-1,0 0 1,0 1-1,-1-1 1,1 0 0,0 0-1,-1 1 1,1-1-1,0 0 1,-1 1 0,1-1-1,-1 1 1,1-1-1,-1 0 1,0 1-1,1-1 1,-1 1 0,1 0-1,-1-1 1,0 1-1,1-1 1,-1 1 0,0 0-1,0 0 1,1-1-1,-1 1 1,0 0 0,0 0-1,1 0 1,-1 0-1,0 0 1,0 0 0,0 0-1,-1 0 1,-32 4-143,23 0 140,1 1 0,0 0 0,0 0 0,1 1 0,0 1 0,0-1 0,0 1 0,1 1 0,0 0 0,-10 11 0,13-13-145,0 0 1,0 0 0,0 1 0,1-1 0,0 1-1,0 0 1,1 1 0,0-1 0,0 0 0,1 1-1,0 0 1,0-1 0,1 1 0,0 0 0,-1 9-1,2-16 24,0-1-1,0 1 1,0-1-1,0 1 0,0-1 1,0 1-1,1 0 0,-1-1 1,0 1-1,0-1 1,0 1-1,0-1 0,1 1 1,-1-1-1,0 1 0,0-1 1,1 1-1,-1-1 0,0 0 1,1 1-1,-1-1 1,1 1-1,-1-1 0,1 0 1,-1 0-1,0 1 0,1-1 1,0 1-1,27 1-6096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9:18.203"/>
    </inkml:context>
    <inkml:brush xml:id="br0">
      <inkml:brushProperty name="width" value="0.05" units="cm"/>
      <inkml:brushProperty name="height" value="0.05" units="cm"/>
    </inkml:brush>
  </inkml:definitions>
  <inkml:trace contextRef="#ctx0" brushRef="#br0">1 289 3523,'1'-12'-2178,"0"0"1967,0 0 348,-1 1 0,2 0 0,-1 0 1,1 0-1,1 0 0,0 0 0,8-18 0,-11 29-144,1 0-1,-1 0 0,0 0 0,1 0 1,-1-1-1,1 1 0,-1 0 0,1 0 1,-1 0-1,0 0 0,1 0 0,-1 0 1,1 0-1,-1 0 0,1 0 0,-1 0 0,0 0 1,1 0-1,-1 1 0,1-1 0,-1 0 1,0 0-1,1 0 0,-1 1 0,0-1 1,1 0-1,-1 0 0,0 1 0,1-1 1,-1 0-1,0 1 0,1-1 0,-1 0 0,0 1 1,0-1-1,1 0 0,-1 1 0,0-1 1,0 0-1,0 1 0,0-1 0,0 1 1,0-1-1,1 0 0,-1 1 0,0 0 1,9 20 62,-5-10-49,3 14 28,2 0-1,1 0 1,1-1-1,19 31 1,-25-48-28,0-1-1,0 0 1,0 0 0,1 0 0,-1 0-1,1-1 1,1 0 0,-1 0-1,1-1 1,0 0 0,0 0-1,0 0 1,1-1 0,-1 0 0,1-1-1,-1 0 1,1 0 0,0 0-1,9 0 1,4-1-4,-1-1 1,1 0-1,-1-2 0,1 0 0,23-6 1,97-34 24,-97 27-19,0 2-1,68-11 1,-39 19-6,1 4 0,-1 3 0,140 22 0,87 3-5,176-43 28,-277 4-27,355 23 1,-292 13 33,0-11 0,420-34 0,-105-44 57,-34 4-50,-309 46-31,0 10 0,1 11 0,247 37 0,239 12 94,-543-56-104,-1-7 0,189-34 0,118-49 11,201-29-87,-299 78 158,472 10 0,-445 63-335,58-1-1337,-383-33 983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0.273"/>
    </inkml:context>
    <inkml:brush xml:id="br0">
      <inkml:brushProperty name="width" value="0.05" units="cm"/>
      <inkml:brushProperty name="height" value="0.05" units="cm"/>
    </inkml:brush>
  </inkml:definitions>
  <inkml:trace contextRef="#ctx0" brushRef="#br0">0 305 19532,'5'6'1593,"5"-10"-1193,1-5-184,6-5 584,3-2-296,2-4-776,1-1-424,-3-1 608,-1 1-144,-5 5-144</inkml:trace>
  <inkml:trace contextRef="#ctx0" brushRef="#br0" timeOffset="1">426 0 16772,'5'0'269,"-1"1"0,1-1 1,0 1-1,-1 0 1,1 0-1,-1 1 1,1-1-1,-1 1 1,1 0-1,5 4 1,-8-4-245,-1-1 0,0 0 0,1 1 0,-1-1 0,0 1 0,0-1 0,0 1 0,0-1 0,0 1 0,0 0 0,-1 0 1,1-1-1,0 1 0,-1 0 0,1 0 0,-1 0 0,0 0 0,0 0 0,0 0 0,0 0 0,0-1 0,0 1 1,0 0-1,0 0 0,-1 0 0,1 0 0,-1 0 0,0 1 0,-43 107 1477,6-18-81,36-88-1345,-6 19 381,1 0 1,-5 30 0,11-48-407,0 1 1,1 0-1,-1 0 1,1-1-1,0 1 0,1 0 1,-1 0-1,1-1 1,0 1-1,1 0 0,-1-1 1,1 1-1,0-1 1,1 0-1,3 7 0,-5-10-60,1 0 0,0 0-1,-1 0 1,1 0-1,0 0 1,0-1 0,0 1-1,0-1 1,1 0-1,-1 1 1,0-1 0,0 0-1,1 0 1,-1 0-1,1-1 1,-1 1 0,1-1-1,-1 1 1,1-1-1,-1 0 1,1 0-1,4 0 1,-2-1-35,-1 1 1,1-1-1,0-1 0,-1 1 0,1-1 1,-1 1-1,1-1 0,-1-1 0,0 1 0,0 0 1,6-5-1,17-20-155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1.442"/>
    </inkml:context>
    <inkml:brush xml:id="br0">
      <inkml:brushProperty name="width" value="0.05" units="cm"/>
      <inkml:brushProperty name="height" value="0.05" units="cm"/>
    </inkml:brush>
  </inkml:definitions>
  <inkml:trace contextRef="#ctx0" brushRef="#br0">82 1 12379,'-7'11'233,"1"0"0,1 0-1,0 1 1,0 0 0,1 0 0,1 1 0,-4 19 0,-3 91-75,9-104-58,-27 746 492,30 2 114,9-186-150,22 443-110,-30-987-434,70 1197 457,-61-893-412,-11-334-100,-1 13-56,0-19 96,0-1 0,0 1-1,0-1 1,0 1 0,0 0-1,0-1 1,0 1 0,0-1-1,-1 1 1,1 0 0,0-1-1,0 1 1,-1-1 0,1 1-1,0-1 1,-1 1 0,1-1-1,-1 1 1,1-1 0,0 0-1,-1 1 1,1-1 0,-1 1-1,0-1 1,-6 1-50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1.843"/>
    </inkml:context>
    <inkml:brush xml:id="br0">
      <inkml:brushProperty name="width" value="0.05" units="cm"/>
      <inkml:brushProperty name="height" value="0.05" units="cm"/>
    </inkml:brush>
  </inkml:definitions>
  <inkml:trace contextRef="#ctx0" brushRef="#br0">1 1 16900,'76'255'1865,"-19"-60"-1850,-46-159-14,42 115 99,-42-123-29,2-1 0,1-1 0,20 31 0,-32-54-49,-1-1 0,1 1-1,0-1 1,-1 0-1,1 1 1,0-1 0,0 0-1,1-1 1,-1 1 0,0 0-1,1 0 1,-1-1-1,1 0 1,-1 1 0,1-1-1,0 0 1,-1 0-1,1-1 1,4 2 0,-5-2 7,1-1 0,0 0 0,-1 1 0,1-1 0,-1 0 1,1 0-1,-1 0 0,0 0 0,1-1 0,-1 1 0,0-1 0,0 1 1,0-1-1,0 0 0,0 0 0,-1 0 0,1 0 0,0 0 1,-1 0-1,1 0 0,1-4 0,18-33 436,-1-2 0,-2 0-1,22-77 1,-1 4 415,-20 69-597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3.077"/>
    </inkml:context>
    <inkml:brush xml:id="br0">
      <inkml:brushProperty name="width" value="0.05" units="cm"/>
      <inkml:brushProperty name="height" value="0.05" units="cm"/>
    </inkml:brush>
  </inkml:definitions>
  <inkml:trace contextRef="#ctx0" brushRef="#br0">0 229 16676,'5'-15'324,"0"0"1,1 1-1,1-1 1,0 1 0,1 0-1,1 1 1,0 0-1,1 0 1,0 1 0,1 0-1,0 1 1,1 0-1,0 1 1,24-16 0,-32 23-258,1 0-1,0 1 1,0 0 0,0 0 0,0 0 0,0 0 0,1 1 0,-1 0 0,10-1 0,-13 2-56,0 0 1,0 0-1,0 0 1,0 0-1,0 1 1,0-1-1,0 1 0,0-1 1,0 1-1,0 0 1,0 0-1,0 0 1,0 0-1,-1 0 1,1 0-1,0 1 1,-1-1-1,1 0 1,-1 1-1,0-1 0,1 1 1,-1 0-1,0-1 1,0 1-1,0 0 1,0 0-1,0 0 1,1 3-1,0 2 5,0 1 1,-1 0-1,1 1 0,-2-1 1,1 0-1,-1 0 0,0 0 0,-1 1 1,0-1-1,0 0 0,-1 0 0,-3 11 1,-6 14 122,-24 50 1,23-58-48,-42 85 261,-20 46 233,72-150-562,0-1 0,0 0 0,1 1 0,0-1 0,0 1 0,0 0 0,1-1 0,-1 1 0,2 8 0,-1-12-21,1 0 1,-1 0-1,1 0 0,0 1 1,0-1-1,0 0 1,0 0-1,0 0 1,0 0-1,1 0 1,-1-1-1,1 1 0,-1 0 1,1-1-1,0 1 1,0-1-1,-1 1 1,1-1-1,0 0 1,0 0-1,0 0 0,1 0 1,-1 0-1,0 0 1,4 0-1,10 4-80,-1-2-1,1 0 1,-1-1-1,1-1 0,0 0 1,0-1-1,0 0 1,-1-2-1,1 0 1,0 0-1,-1-2 1,1 0-1,-1-1 1,0 0-1,-1-1 0,1-1 1,-1 0-1,-1-1 1,22-15-1,2-12-259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3.495"/>
    </inkml:context>
    <inkml:brush xml:id="br0">
      <inkml:brushProperty name="width" value="0.05" units="cm"/>
      <inkml:brushProperty name="height" value="0.05" units="cm"/>
    </inkml:brush>
  </inkml:definitions>
  <inkml:trace contextRef="#ctx0" brushRef="#br0">32 1 17212,'-1'18'1144,"-5"7"-992,0 2-112,2 6 240,1 1-128,2 2-64,1-1-40,0-5 8,0-2-80,0-5-384,0-7 1072,-5-9-648,2-7 40,1-10-16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3.886"/>
    </inkml:context>
    <inkml:brush xml:id="br0">
      <inkml:brushProperty name="width" value="0.05" units="cm"/>
      <inkml:brushProperty name="height" value="0.05" units="cm"/>
    </inkml:brush>
  </inkml:definitions>
  <inkml:trace contextRef="#ctx0" brushRef="#br0">1 27 17556,'0'2'2456,"1"-2"-1512,4 0-447,3-3 2535,7-1-2192,2 1-311,4-2-866,4 3-551,1-3 720,-1 1-128,-7 1-152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4.274"/>
    </inkml:context>
    <inkml:brush xml:id="br0">
      <inkml:brushProperty name="width" value="0.05" units="cm"/>
      <inkml:brushProperty name="height" value="0.05" units="cm"/>
    </inkml:brush>
  </inkml:definitions>
  <inkml:trace contextRef="#ctx0" brushRef="#br0">76 1 16700,'-3'0'98,"1"1"1,-1 0 0,0 0-1,1-1 1,-1 2 0,1-1-1,-1 0 1,1 0 0,0 1-1,0-1 1,-1 1 0,1 0-1,0 0 1,0 0 0,1 0-1,-1 0 1,-2 3 0,-1 1-55,1 1-1,0-1 1,0 1 0,1-1 0,-4 10 0,6-11-29,0 1 1,0-1 0,0 0-1,0 1 1,1-1 0,0 1 0,0-1-1,0 1 1,1-1 0,0 1-1,0-1 1,0 0 0,3 7 0,-4-10 9,1 0 1,0 0 0,0 0 0,0 0 0,0 0 0,1 0 0,-1-1 0,0 1-1,1 0 1,-1-1 0,1 1 0,0-1 0,-1 1 0,1-1 0,0 0 0,0 0-1,0 0 1,0 0 0,0 0 0,0 0 0,0 0 0,0-1 0,0 1 0,1-1 0,-1 1-1,0-1 1,0 0 0,1 0 0,-1 0 0,0 0 0,0 0 0,0-1 0,1 1-1,2-2 1,1 0 155,-1 0 0,0 0 0,0-1 0,0 1 0,0-1 0,0 0 0,-1-1 0,0 1 0,1-1 0,-1 0 0,0 0 0,-1 0 0,1-1-1,-1 1 1,0-1 0,0 0 0,0 0 0,-1 0 0,0 0 0,0 0 0,0 0 0,0-1 0,-1 1 0,2-12 0,-3 16-173,0 0 0,-1-1 1,1 1-1,0 0 0,0-1 1,-1 1-1,1 0 0,0-1 0,-1 1 1,1 0-1,-1 0 0,0 0 1,1 0-1,-1 0 0,0-1 1,0 1-1,0 0 0,0 0 0,0 1 1,0-1-1,0 0 0,0 0 1,0 0-1,0 1 0,0-1 0,0 1 1,-1-1-1,1 1 0,0-1 1,0 1-1,-1 0 0,1-1 0,0 1 1,-1 0-1,1 0 0,0 0 1,-1 0-1,-1 0 0,0 1-175,-1-1-1,1 1 1,-1-1 0,1 1 0,-1 0-1,1 0 1,0 0 0,-1 1-1,1-1 1,0 1 0,0 0-1,0 0 1,-4 3 0,-1 5-565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4.713"/>
    </inkml:context>
    <inkml:brush xml:id="br0">
      <inkml:brushProperty name="width" value="0.05" units="cm"/>
      <inkml:brushProperty name="height" value="0.05" units="cm"/>
    </inkml:brush>
  </inkml:definitions>
  <inkml:trace contextRef="#ctx0" brushRef="#br0">121 0 17892,'2'3'1648,"-2"9"-1328,-2 5-160,2 4 1241,0 5-1401,0 3-160,3 1-73,-2 0-63,2-3-144,-1-4-64,-2-4-256,-5-3 424,-2-9 112,-3-3-40,-4-8-32</inkml:trace>
  <inkml:trace contextRef="#ctx0" brushRef="#br0" timeOffset="1">1 178 18212,'10'1'1448,"3"-1"-1112,1-4-176,8-3 648,3-2-543,5-1-714,2-3-271,-1-1 536,2-2-112,0 2-144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5.099"/>
    </inkml:context>
    <inkml:brush xml:id="br0">
      <inkml:brushProperty name="width" value="0.05" units="cm"/>
      <inkml:brushProperty name="height" value="0.05" units="cm"/>
    </inkml:brush>
  </inkml:definitions>
  <inkml:trace contextRef="#ctx0" brushRef="#br0">113 0 13555,'-6'6'219,"0"0"0,0 0 0,0 0 0,1 1 0,0 0 0,0 0 0,1 1 0,0-1 0,0 1 0,1 0 0,0 0 0,0 0 0,1 0 0,0 0 0,-2 13 0,0 13-98,2-1 0,2 52 0,1-73-40,0 0-1,0 0 0,2 0 0,3 13 0,-6-23-45,1 0 0,0 1-1,0-1 1,0 0 0,0 0-1,0 0 1,1 0-1,-1 0 1,1 0 0,-1 0-1,1 0 1,2 2-1,-3-4-3,1 1 0,-1-1 0,0 1 0,0-1 0,0 1 0,1-1-1,-1 0 1,0 0 0,0 1 0,0-1 0,1 0 0,-1 0 0,0 0 0,0-1-1,1 1 1,-1 0 0,0 0 0,0-1 0,1 1 0,-1-1 0,0 1 0,0-1-1,0 1 1,0-1 0,2-1 0,3-2 98,0-1 1,-1 0-1,0 0 0,0 0 1,0 0-1,-1-1 0,0 0 1,0 0-1,0 0 0,-1 0 0,5-11 1,-2 1 281,0-1 0,-1 1 1,4-30-1,-8 39-262,0-1 0,0 1 1,-1 0-1,0 0 0,-1 0 1,0 0-1,0-1 0,0 1 1,-1 0-1,-4-11 0,5 15-126,-1 0-1,1 0 1,-1 1-1,1-1 1,-1 1-1,0-1 1,0 1 0,-1-1-1,1 1 1,0 0-1,-1 0 1,1 0-1,-1 0 1,1 1-1,-1-1 1,0 1-1,0-1 1,0 1 0,0 0-1,0 0 1,0 1-1,0-1 1,0 0-1,0 1 1,0 0-1,-4 0 1,2 0-219,0 0 0,0 1 0,0 0 0,0 0 0,0 0 0,0 1 0,0-1 0,0 1 0,1 0 0,-1 1 0,1-1 0,-1 1 0,1 0 0,0 0 0,0 0 0,1 0 0,-1 1 0,1 0 0,-1 0 0,1 0 0,0 0 0,-4 9 0,1 4-744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5.518"/>
    </inkml:context>
    <inkml:brush xml:id="br0">
      <inkml:brushProperty name="width" value="0.05" units="cm"/>
      <inkml:brushProperty name="height" value="0.05" units="cm"/>
    </inkml:brush>
  </inkml:definitions>
  <inkml:trace contextRef="#ctx0" brushRef="#br0">24 1 14435,'-15'11'1816,"11"5"-911,0-2-345,8 1 1928,5-4-1271,9-1-353,4-1-104,3-5-200,4-1-88,-3-3-192,3-5-248,-6 0-696,-3-1-368,-6 0 840,-3 1-192,-5 2-208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9:19.279"/>
    </inkml:context>
    <inkml:brush xml:id="br0">
      <inkml:brushProperty name="width" value="0.05" units="cm"/>
      <inkml:brushProperty name="height" value="0.05" units="cm"/>
    </inkml:brush>
  </inkml:definitions>
  <inkml:trace contextRef="#ctx0" brushRef="#br0">26 0 545,'-2'1'52,"0"0"1,1-1-1,-1 1 1,0 0-1,1-1 1,-1 1-1,1 0 1,-1 0-1,1 0 1,0 0 0,-1 1-1,1-1 1,0 0-1,0 1 1,0-1-1,-2 3 1,3-3-42,0 0 1,0-1-1,0 1 0,1 0 1,-1 0-1,0-1 1,0 1-1,1-1 0,-1 1 1,0 0-1,1-1 1,-1 1-1,0-1 1,1 1-1,-1 0 0,1-1 1,-1 1-1,1-1 1,-1 0-1,1 1 0,0-1 1,-1 1-1,1-1 1,-1 0-1,1 1 0,0-1 1,0 0-1,12 5 3,-1-1 0,1-1 0,17 3 0,-20-4 57,141 24 39,266 11 0,160-36-106,-424-4 2,222-2-6,725-2 0,-2 63 0,-823-29 0,759 71 0,-582-56 64,513 115 0,-339-41-39,-547-108-19,0-4-1,0-3 1,0-3-1,0-4 1,-1-3 0,81-21-1,32-27 130,256-113 0,-260 92-294,252-68 0,-306 114-978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5.925"/>
    </inkml:context>
    <inkml:brush xml:id="br0">
      <inkml:brushProperty name="width" value="0.05" units="cm"/>
      <inkml:brushProperty name="height" value="0.05" units="cm"/>
    </inkml:brush>
  </inkml:definitions>
  <inkml:trace contextRef="#ctx0" brushRef="#br0">0 60 17340,'9'10'1864,"1"-5"-1320,6-3-240,4-4 849,4-3-657,3 0-256,4-5-696,1-1 1904,-4-1-1432,-1-3 16,-6-1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6.332"/>
    </inkml:context>
    <inkml:brush xml:id="br0">
      <inkml:brushProperty name="width" value="0.05" units="cm"/>
      <inkml:brushProperty name="height" value="0.05" units="cm"/>
    </inkml:brush>
  </inkml:definitions>
  <inkml:trace contextRef="#ctx0" brushRef="#br0">110 31 19932,'9'-5'266,"0"1"0,0 0 0,0 0-1,1 1 1,-1 0 0,1 1 0,19-3 0,-27 5-255,0 0 0,0 0 0,1 0 0,-1 0 0,0 0 0,1 1 1,-1-1-1,0 1 0,0 0 0,1 0 0,-1-1 0,0 1 0,0 1 0,0-1 0,0 0 1,2 2-1,-2 0-10,0-1 1,-1 0 0,1 0-1,-1 1 1,0-1 0,0 1-1,1-1 1,-2 1 0,1-1 0,0 1-1,0 0 1,-1-1 0,0 1-1,1 0 1,-1 0 0,0-1-1,-1 5 1,0 4 32,0 1 0,-1-1 0,0 1 0,-1-1 0,-1 0 0,0 0 0,-6 12 0,-43 73 323,38-72-263,-41 67 247,-35 61 161,91-152-501,-3 5 6,0 0 0,1 1 0,0-1 0,-3 10 0,5-14-8,0-1 1,0 1-1,0-1 1,0 1 0,0 0-1,0-1 1,0 1-1,0 0 1,0-1 0,0 1-1,0-1 1,0 1-1,0 0 1,1-1 0,-1 1-1,0-1 1,0 1-1,1-1 1,-1 1 0,0-1-1,1 1 1,-1-1-1,0 1 1,1-1 0,-1 1-1,1-1 1,-1 1-1,1-1 1,-1 0 0,1 1-1,-1-1 1,1 0-1,0 1 1,-1-1 0,1 0-1,-1 0 1,1 0-1,0 0 1,-1 0 0,1 1-1,-1-1 1,1 0-1,0 0 1,-1 0 0,1-1-1,-1 1 1,1 0-1,0 0 1,-1 0 0,1 0-1,-1 0 1,2-1-1,16-4-199,0 0 0,-1-1 0,1-1-1,28-15 1,-5 2-103,-4 1 112,-2-5-79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7.595"/>
    </inkml:context>
    <inkml:brush xml:id="br0">
      <inkml:brushProperty name="width" value="0.05" units="cm"/>
      <inkml:brushProperty name="height" value="0.05" units="cm"/>
    </inkml:brush>
  </inkml:definitions>
  <inkml:trace contextRef="#ctx0" brushRef="#br0">35 0 7786,'18'222'1573,"-12"-130"-651,-13 534 3068,-7-131-3667,51 80-248,0 2 19,-41 281 1170,-29 1 100,24-654-1013,-28 346 3,31-524-765,0-20-34,5-7 428,0 0 0,1 0 0,-1-1 1,1 1-1,-1 0 0,0-1 0,1 1 1,-1 0-1,1-1 0,-1 1 0,1 0 1,-1-1-1,1 1 0,0-1 0,-1 1 0,1-1 1,-1 1-1,1-1 0,0 0 0,-1 0 1,-4-7-220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8.013"/>
    </inkml:context>
    <inkml:brush xml:id="br0">
      <inkml:brushProperty name="width" value="0.05" units="cm"/>
      <inkml:brushProperty name="height" value="0.05" units="cm"/>
    </inkml:brush>
  </inkml:definitions>
  <inkml:trace contextRef="#ctx0" brushRef="#br0">14 0 15467,'0'0'52,"-1"0"-1,1 0 0,-1 0 0,0 1 1,1-1-1,-1 0 0,1 0 1,-1 0-1,1 1 0,-1-1 0,0 0 1,1 1-1,-1-1 0,1 0 1,0 1-1,-1-1 0,1 1 1,-1-1-1,1 0 0,0 1 0,-1-1 1,1 1-1,0-1 0,-1 1 1,1 0-1,0-1 0,0 1 0,-1-1 1,1 1-1,0-1 0,0 1 1,0 0-1,0-1 0,0 1 0,0 0 1,0-1-1,0 1 0,0 0 1,-1 30 244,1-31-270,5 50 34,1 0-1,16 59 0,-8-40-18,-12-61-36,43 204 190,-31-160-30,40 99 0,-51-145-139,0 0 1,0 0 0,0 0-1,1 0 1,5 6 0,-8-12-13,-1 1 0,1 0 0,0 0 0,0 0 0,0 0 0,0-1 1,0 1-1,-1 0 0,1-1 0,1 1 0,-1-1 0,0 1 0,0-1 1,0 0-1,0 1 0,0-1 0,0 0 0,0 0 0,1 0 0,-1 0 1,0 0-1,0 0 0,0 0 0,0 0 0,0 0 0,1 0 1,-1-1-1,0 1 0,0 0 0,0-1 0,0 1 0,0-1 0,0 1 1,0-1-1,0 0 0,0 1 0,1-2 0,11-11 137,-1-1-1,0 0 1,-1 0-1,0-1 1,8-17-1,10-14-122,73-96-360,-71 94 197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9.310"/>
    </inkml:context>
    <inkml:brush xml:id="br0">
      <inkml:brushProperty name="width" value="0.05" units="cm"/>
      <inkml:brushProperty name="height" value="0.05" units="cm"/>
    </inkml:brush>
  </inkml:definitions>
  <inkml:trace contextRef="#ctx0" brushRef="#br0">1 201 14403,'1'0'132,"0"1"1,0-1-1,0 0 1,1 1-1,-1-1 0,0 0 1,0 0-1,0 0 0,1 0 1,-1 0-1,0 0 0,0 0 1,0 0-1,1-1 0,-1 1 1,0 0-1,0-1 1,0 1-1,0-1 0,0 1 1,0-1-1,0 1 0,0-1 1,0 0-1,0 0 0,1 0 1,27-28 1434,-24 22-1339,28-32 286,28-31-55,-56 64-434,1 0 0,1 1 0,-1 0 1,1 0-1,-1 1 0,1 0 0,1 0 0,10-4 0,-17 7-23,1 1 1,-1 0-1,0-1 0,1 1 1,-1 0-1,1 0 0,-1 0 1,0 0-1,1 0 0,-1 0 1,1 0-1,-1 1 0,0-1 1,1 1-1,-1-1 0,0 1 1,0-1-1,1 1 0,-1-1 1,0 1-1,0 0 0,0 0 1,0 0-1,1 0 0,-1 0 1,-1 0-1,1 0 0,0 0 1,0 0-1,0 0 0,0 1 1,-1-1-1,1 0 0,-1 0 1,1 1-1,-1-1 0,1 3 1,2 5 3,-1 1 1,0-1 0,0 1-1,-1 10 1,0-15-3,0 42-150,-2 0 0,-12 81 0,11-109-310,1-36-1958,6-4 1749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19.902"/>
    </inkml:context>
    <inkml:brush xml:id="br0">
      <inkml:brushProperty name="width" value="0.05" units="cm"/>
      <inkml:brushProperty name="height" value="0.05" units="cm"/>
    </inkml:brush>
  </inkml:definitions>
  <inkml:trace contextRef="#ctx0" brushRef="#br0">69 0 17428,'1'2'161,"-1"0"1,1 0 0,-1 0-1,1-1 1,-1 1-1,0 0 1,0 0 0,0 0-1,0 0 1,0 0 0,0 0-1,0-1 1,0 1-1,-1 0 1,1 0 0,-2 2-1,1 5 474,-13 113 535,-20 123-1480,30-234 619,4-11-309,0 0 0,-1 0 1,1 1-1,0-1 1,0 0-1,-1 0 0,1 0 1,0 0-1,0 0 0,-1 0 1,1 0-1,0 0 1,-1 0-1,1 0 0,0 0 1,0-1-1,-1 1 0,1 0 1,0 0-1,0 0 0,-1 0 1,1 0-1,0 0 1,0-1-1,0 1 0,-1 0 1,1 0-1,0 0 0,0-1 1,0 1-1,-1 0 1,1 0-1,0 0 0,0-1 1,0 1-1,0 0 0,0-1 1,-8-11-61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20.292"/>
    </inkml:context>
    <inkml:brush xml:id="br0">
      <inkml:brushProperty name="width" value="0.05" units="cm"/>
      <inkml:brushProperty name="height" value="0.05" units="cm"/>
    </inkml:brush>
  </inkml:definitions>
  <inkml:trace contextRef="#ctx0" brushRef="#br0">0 46 16628,'0'0'1456,"4"5"-1008,5-2-136,5-1 744,4 3-288,7-4-400,7-1-95,7-1-97,2-2-112,4-6-432,-1 2-337,-4-6 617,-3-1-160,-2 0-56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20.668"/>
    </inkml:context>
    <inkml:brush xml:id="br0">
      <inkml:brushProperty name="width" value="0.05" units="cm"/>
      <inkml:brushProperty name="height" value="0.05" units="cm"/>
    </inkml:brush>
  </inkml:definitions>
  <inkml:trace contextRef="#ctx0" brushRef="#br0">2 243 15971,'-1'18'2406,"1"-17"-2357,0-1 0,0 0 0,0 0 0,0 0 0,0 0 0,0 0 0,1 0 0,-1 0 0,0 0 0,0 0 0,0 0 0,0 0 0,0 0 0,1 0 0,-1 0 0,0 0 0,0 0 0,0 0 0,0 0 0,0 0 0,1 0 0,-1 0 0,0 0 0,0 0 0,0 0 0,0 0 0,1 0 0,-1 0 0,0 0 0,0 0 0,0 0 0,0 0 0,0 0 0,0-1 0,0 1 0,1 0 0,-1 0 0,0 0 0,0 0 0,0 0 0,0 0 0,0-1 0,0 1 0,0 0 0,0 0 0,0 0 0,0 0 0,0-1 0,18-29 1867,7-23-1095,44-90 80,-66 138-882,-1 1 1,1-1-1,0 1 1,6-7-1,-9 10-18,0 1 0,1 0 0,-1 0 0,0-1 0,0 1-1,1 0 1,-1 0 0,0 0 0,0-1 0,1 1 0,-1 0 0,0 0 0,1 0 0,-1 0 0,0 0-1,1 0 1,-1 0 0,0-1 0,1 1 0,-1 0 0,0 0 0,1 0 0,-1 0 0,0 1-1,1-1 1,-1 0 0,0 0 0,1 0 0,-1 0 0,1 0 0,-1 1-6,1 0 1,0 0 0,-1 0-1,1 0 1,-1 0 0,1 0-1,-1 0 1,1 0 0,-1 0 0,0 0-1,1 0 1,-1 0 0,0 1-1,0 1 1,4 32-96,-2 1 1,-2 0-1,-1 0 1,-1 0-1,-14 65 0,13-93 219,1-6 49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21.492"/>
    </inkml:context>
    <inkml:brush xml:id="br0">
      <inkml:brushProperty name="width" value="0.05" units="cm"/>
      <inkml:brushProperty name="height" value="0.05" units="cm"/>
    </inkml:brush>
  </inkml:definitions>
  <inkml:trace contextRef="#ctx0" brushRef="#br0">4 5 16820,'-4'-4'1680,"5"7"-1176,-1 4-232,2 1 1360,1 2-951,0 9-529,1 0-112,0 5-120,-1 3-24,-1-1-64,-1 0-80,-1-3-313,-1-3-207,-4-9 592,0-2-120,0-10-40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21.915"/>
    </inkml:context>
    <inkml:brush xml:id="br0">
      <inkml:brushProperty name="width" value="0.05" units="cm"/>
      <inkml:brushProperty name="height" value="0.05" units="cm"/>
    </inkml:brush>
  </inkml:definitions>
  <inkml:trace contextRef="#ctx0" brushRef="#br0">1 30 17596,'3'2'1496,"5"1"-1120,2-3-168,6 1 648,3-1-311,2-3-473,5-1-257,4-2-495,-1-1 576,-1-2-104,-2 2-104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9:46.353"/>
    </inkml:context>
    <inkml:brush xml:id="br0">
      <inkml:brushProperty name="width" value="0.05" units="cm"/>
      <inkml:brushProperty name="height" value="0.05" units="cm"/>
    </inkml:brush>
  </inkml:definitions>
  <inkml:trace contextRef="#ctx0" brushRef="#br0">1 0 4484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22.256"/>
    </inkml:context>
    <inkml:brush xml:id="br0">
      <inkml:brushProperty name="width" value="0.05" units="cm"/>
      <inkml:brushProperty name="height" value="0.05" units="cm"/>
    </inkml:brush>
  </inkml:definitions>
  <inkml:trace contextRef="#ctx0" brushRef="#br0">151 0 16163,'-3'2'180,"1"-1"-1,-1 1 1,1 0-1,-1 0 0,1 0 1,0 0-1,-4 5 1,3-4-7,-4 6-73,0 0 1,1 1-1,0 0 1,0 0-1,1 0 1,1 1-1,-1-1 1,2 1-1,-5 20 1,4-11-71,0 1-1,2 0 1,0 0 0,2 30-1,1-45 21,-1 0 0,1-1-1,0 0 1,0 1 0,1-1-1,-1 1 1,4 5 0,-4-10-14,-1 1 1,1-1 0,0 0-1,0 0 1,0 1 0,0-1 0,0 0-1,0 0 1,0 0 0,0 0 0,0 0-1,0 0 1,1 0 0,-1-1-1,0 1 1,1 0 0,-1-1 0,0 1-1,1-1 1,-1 1 0,1-1-1,-1 0 1,1 0 0,-1 0 0,1 1-1,-1-1 1,1-1 0,-1 1 0,1 0-1,-1 0 1,3-1 0,2-1 117,0-1 0,0 0 0,0 0 0,0 0 1,-1 0-1,0-1 0,1 0 0,-1-1 0,0 1 0,-1-1 1,1 0-1,-1 0 0,5-6 0,2-6 301,0 0 1,-1-1-1,10-21 0,-15 28-210,0-1 0,-1 0-1,0-1 1,2-17-1,-5 27-213,-1 1 0,1-1 0,-1 0 0,0 1 0,0-1 0,0 0 0,0 1 0,0-1 0,-1 0-1,1 1 1,-1-1 0,0 1 0,0-1 0,0 1 0,0-1 0,0 1 0,0-1 0,-1 1-1,1 0 1,-1 0 0,0 0 0,1 0 0,-1 0 0,0 0 0,0 0 0,0 1 0,-1-1-1,-2-1 1,-2 0-61,0 0-1,-1 1 0,1 0 1,-1 1-1,0-1 0,1 2 0,-1-1 1,0 1-1,0 0 0,0 0 1,1 1-1,-9 2 0,4-1-330,-1 1-1,1 0 1,0 1-1,0 1 0,1 0 1,-19 10-1,13-2-765,16-12 1076,1-1-1,-1 1 0,0-1 1,1 1-1,-1 0 1,1-1-1,-1 1 1,1 0-1,0 0 1,-1-1-1,1 1 1,0 0-1,-1 0 1,1-1-1,0 1 1,0 0-1,-1 0 1,1 0-1,0 0 0,0-1 1,0 1-1,0 1 1,5 4-595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22.646"/>
    </inkml:context>
    <inkml:brush xml:id="br0">
      <inkml:brushProperty name="width" value="0.05" units="cm"/>
      <inkml:brushProperty name="height" value="0.05" units="cm"/>
    </inkml:brush>
  </inkml:definitions>
  <inkml:trace contextRef="#ctx0" brushRef="#br0">25 0 19756,'10'6'1665,"3"-1"-1257,3-3-176,4 3 656,3-2-248,3-1-392,-1 0-280,0-1-600,-1 1-224,-7-2-505,-1 0 1033,-7 0-256,-8 0-224</inkml:trace>
  <inkml:trace contextRef="#ctx0" brushRef="#br0" timeOffset="1">1 152 17220,'3'12'1792,"4"-2"-1064,3-4-288,6-6 1193,1-2-689,9-2-408,2-3-200,2 0-800,-1 1 1672,-3-1-1152,-3 0 0,-3-1-8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23.304"/>
    </inkml:context>
    <inkml:brush xml:id="br0">
      <inkml:brushProperty name="width" value="0.05" units="cm"/>
      <inkml:brushProperty name="height" value="0.05" units="cm"/>
    </inkml:brush>
  </inkml:definitions>
  <inkml:trace contextRef="#ctx0" brushRef="#br0">1 194 16636,'2'-7'366,"1"0"0,0 0 0,1 0 0,0 0 0,0 1 0,0-1 0,1 1 0,0 0 0,0 1 0,1-1 1,10-8-1,2 0 169,2 0 0,30-16 0,-32 21-337,0 0-1,1 0 0,30-8 1,-45 16-186,0-1 0,1 1 0,-1 0 1,1 1-1,0-1 0,-1 1 1,1-1-1,-1 2 0,1-1 1,0 0-1,-1 1 0,1 0 1,-1 0-1,1 0 0,-1 0 1,1 1-1,-1 0 0,0 0 0,0 0 1,0 0-1,6 6 0,-8-6-11,0 0-1,0 1 0,0-1 0,0 1 0,-1 0 0,1-1 0,-1 1 1,0 0-1,0 0 0,0 0 0,0 0 0,-1 0 0,1 0 0,-1 0 1,0 0-1,1 0 0,-2 0 0,1 1 0,0-1 0,0 0 0,-1 0 1,0 0-1,-1 5 0,-2 3-1,-1 1 1,0-1-1,0 1 0,-12 16 0,-1-2 18,0-1 0,-2-1 0,-44 43 0,49-54 3,-1 0-1,0 0 0,-1-2 1,0 0-1,-1-1 0,0 0 1,-21 7-1,38-17-16,0 1 0,0-1 0,0 1-1,0-1 1,0 1 0,0-1 0,0 0 0,0 0-1,0 1 1,0-1 0,0 0 0,0 0 0,0 0 0,0 0-1,0 0 1,0 0 0,0 0 0,0-1 0,-2 0-1,4 1 0,0-1-1,0 0 0,0 0 0,0 1 1,1-1-1,-1 0 0,0 1 0,0-1 1,0 1-1,1 0 0,-1-1 0,0 1 1,1 0-1,-1 0 0,0 0 0,2 0 0,22-1-10,-1 1 0,1 1 0,-1 2 0,1 0 0,43 12 0,-34-7 26,-1-1 0,38 1-1,-68-7 8,0-1-1,0 0 0,0-1 0,0 1 0,0 0 0,0-1 0,0 1 0,0-1 0,0 0 1,0 0-1,-1 0 0,1-1 0,0 1 0,-1-1 0,1 1 0,-1-1 0,1 0 0,2-3 1,-2 1 9,0 1 1,0-1-1,-1 0 1,0 0 0,1 0-1,-2 0 1,1-1-1,0 1 1,-1-1-1,2-8 1,-1-2-88,-1 0 1,0 0-1,-1 0 1,-1 0-1,0 1 0,-5-22 1,2 17-86,1 9-85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0.148"/>
    </inkml:context>
    <inkml:brush xml:id="br0">
      <inkml:brushProperty name="width" value="0.05" units="cm"/>
      <inkml:brushProperty name="height" value="0.05" units="cm"/>
    </inkml:brush>
  </inkml:definitions>
  <inkml:trace contextRef="#ctx0" brushRef="#br0">2 48 13251,'0'0'46,"-1"1"-1,1 0 1,0-1 0,0 1 0,0 0 0,0 0-1,0-1 1,0 1 0,0 0 0,0 0 0,0-1-1,0 1 1,0 0 0,0-1 0,1 1 0,-1 0-1,0 0 1,0-1 0,1 1 0,-1-1 0,0 1-1,1 0 1,-1-1 0,1 1 0,-1-1-1,2 2 1,0-1 13,0 1-1,0-1 1,0 0 0,1 0-1,-1 0 1,0 0-1,0 0 1,4 1 0,7 0-20,-1 0 0,19 0 0,-29-2-33,245-5 48,-79-2 40,174 10 81,98-2-63,42-19-79,179-4-12,-142 17-3,465-11 46,828 2-72,-1380 16 6,337 13 31,466-5 98,-1134-14-4,432 5 1133,-513 1-1204,-7-2-42,0 0 0,0 2-1,0-1 1,-1 2 0,1 0 0,0 0 0,22 10 0,-35-13-23,0 0 0,0 0-1,1 0 1,-1 0 0,0 0 0,0 0 0,0 0-1,0 0 1,1 0 0,-1 0 0,0 0 0,0 0 0,0 0-1,0 0 1,0 0 0,1 0 0,-1 0 0,0 0-1,0 0 1,0 1 0,0-1 0,0 0 0,1 0-1,-1 0 1,0 0 0,0 0 0,0 0 0,0 0-1,0 1 1,0-1 0,0 0 0,0 0 0,0 0-1,0 0 1,0 0 0,1 1 0,-1-1 0,0 0 0,0 0-1,0 0 1,0 0 0,0 1 0,0-1 0,0 0-1,0 0 1,0 0 0,-1 0 0,1 1 0,0-1-1,0 0 1,0 0 0,0 0 0,0 0 0,0 1-1,-9-1-396,3 0 176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0.634"/>
    </inkml:context>
    <inkml:brush xml:id="br0">
      <inkml:brushProperty name="width" value="0.05" units="cm"/>
      <inkml:brushProperty name="height" value="0.05" units="cm"/>
    </inkml:brush>
  </inkml:definitions>
  <inkml:trace contextRef="#ctx0" brushRef="#br0">8 1 15387,'-7'3'3306,"7"-3"-3222,11 2 320,99 17 753,-71-14-1053,-1 2 0,68 21 0,-103-27-102,-1-1 1,1 1 0,-1 0 0,0 0-1,1 1 1,-1-1 0,0 0-1,1 1 1,-1 0 0,0-1 0,0 1-1,-1 0 1,1 0 0,0 0-1,0 0 1,-1 0 0,1 0 0,-1 1-1,0-1 1,0 1 0,0-1-1,0 0 1,0 1 0,0 0-1,-1-1 1,1 1 0,-1-1 0,0 1-1,0 0 1,0-1 0,0 1-1,0 0 1,0-1 0,-1 1 0,1 0-1,-3 4 1,-1 5 56,-1 1 0,-1-1 0,0 0-1,-1 0 1,-15 21 0,-153 185 827,147-184-820,26-32-68,-5 6 11,1 0-1,-1-1 0,0 1 1,-1-2-1,-14 12 0,20-17-6,1-1 1,0 1-1,0 0 0,0-1 0,-1 1 0,1-1 0,0 1 0,-1-1 0,1 0 0,0 0 0,-3 1 0,4-1-2,-1-1-1,0 1 0,1 0 1,-1 0-1,1 0 1,-1-1-1,1 1 0,-1 0 1,1-1-1,0 1 1,-1 0-1,1-1 1,-1 1-1,1-1 0,0 1 1,-1-1-1,1 1 1,0-1-1,-1 1 1,1-1-1,0 1 0,0-1 1,0 1-1,-1-1 1,1 1-1,0-1 1,0 0-1,0 0 0,-2-22-9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2.061"/>
    </inkml:context>
    <inkml:brush xml:id="br0">
      <inkml:brushProperty name="width" value="0.05" units="cm"/>
      <inkml:brushProperty name="height" value="0.05" units="cm"/>
    </inkml:brush>
  </inkml:definitions>
  <inkml:trace contextRef="#ctx0" brushRef="#br0">0 11 16676,'2'-1'94,"0"0"0,-1 0 1,1-1-1,0 2 1,0-1-1,0 0 0,0 0 1,0 1-1,0-1 1,0 1-1,0-1 0,0 1 1,0 0-1,1 0 0,-1 0 1,0 0-1,0 0 1,0 1-1,0-1 0,0 0 1,0 1-1,0 0 1,0-1-1,0 1 0,0 0 1,0 0-1,0 0 1,-1 0-1,1 1 0,0-1 1,-1 0-1,1 1 1,-1-1-1,1 1 0,-1-1 1,0 1-1,0 0 1,1 0-1,0 2 0,1 2-28,-1 0-1,1 0 0,-1 0 1,0 0-1,-1 1 0,0-1 1,0 0-1,0 1 0,-1-1 1,0 1-1,-1 10 0,-1-5-14,-1-1 0,0-1 0,-1 1 0,-1 0 0,1-1 0,-12 17 0,10-16 126,0 1 0,0-1 1,1 1-1,-6 20 0,11-30-183,-1 0-1,1 1 1,-1-1-1,1 0 1,0 1-1,0-1 1,0 1-1,0-1 1,0 0-1,1 1 1,-1-1-1,1 0 1,0 0-1,-1 1 1,1-1-1,0 0 1,0 0-1,1 0 1,-1 0-1,0 0 1,1 0 0,-1 0-1,1 0 1,-1-1-1,1 1 1,0 0-1,0-1 1,0 0-1,0 1 1,0-1-1,0 0 1,0 0-1,0 0 1,0 0-1,1-1 1,3 2-1,9 2-371,1-2 0,-1 1 0,0-2 0,25 0 1,-19 0 311,10 1-477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2.469"/>
    </inkml:context>
    <inkml:brush xml:id="br0">
      <inkml:brushProperty name="width" value="0.05" units="cm"/>
      <inkml:brushProperty name="height" value="0.05" units="cm"/>
    </inkml:brush>
  </inkml:definitions>
  <inkml:trace contextRef="#ctx0" brushRef="#br0">7 1 17860,'-2'3'1848,"0"1"-1200,-1-1 1097,3-2-1009,0 2-1656,3-3 424,4 2 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2.874"/>
    </inkml:context>
    <inkml:brush xml:id="br0">
      <inkml:brushProperty name="width" value="0.05" units="cm"/>
      <inkml:brushProperty name="height" value="0.05" units="cm"/>
    </inkml:brush>
  </inkml:definitions>
  <inkml:trace contextRef="#ctx0" brushRef="#br0">0 1 15883,'1'0'126,"0"0"-1,-1 1 1,1-1-1,-1 0 1,1 1-1,-1-1 1,1 1-1,-1-1 1,0 1-1,1-1 1,-1 1-1,1 0 1,-1-1-1,0 1 1,0-1-1,1 1 1,-1 0-1,0-1 1,0 1-1,0 0 1,0-1-1,0 1 0,0 0 1,0-1-1,0 1 1,0 1-1,1 26 990,-1-20-730,4 263 34,-4-266-658,0 3-599,0-8 829,0 0 1,0 0 0,0 0 0,0 0 0,0 0 0,0 0 0,-1 1 0,1-1 0,0 0 0,0 0 0,0 0-1,0 0 1,0 0 0,0 0 0,0 0 0,0 0 0,0 0 0,0 0 0,-1 0 0,1 0 0,0 0 0,0 0-1,0 0 1,0 0 0,0 0 0,0 0 0,0 0 0,0 0 0,0 0 0,-1 0 0,1 0 0,0 0 0,0 0-1,0 0 1,0 0 0,0 0 0,0 0 0,0 0 0,0 0 0,0-1 0,0 1 0,0 0 0,0 0 0,-1 0 0,1 0-1,0 0 1,0 0 0,0 0 0,0 0 0,0 0 0,0 0 0,0 0 0,0-1 0,0 1 0,0 0 0,0 0-1,0 0 1,0 0 0,0 0 0,0 0 0,0 0 0,0 0 0,0-1 0,-4-5-383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3.309"/>
    </inkml:context>
    <inkml:brush xml:id="br0">
      <inkml:brushProperty name="width" value="0.05" units="cm"/>
      <inkml:brushProperty name="height" value="0.05" units="cm"/>
    </inkml:brush>
  </inkml:definitions>
  <inkml:trace contextRef="#ctx0" brushRef="#br0">0 84 15403,'8'-7'1929,"2"2"-1201,4-3-200,0 1 1224,8-2-783,4 0-233,2-1-424,2 2-352,-1 2-592,-2 2 640,-4-2-240,0 2-80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3.650"/>
    </inkml:context>
    <inkml:brush xml:id="br0">
      <inkml:brushProperty name="width" value="0.05" units="cm"/>
      <inkml:brushProperty name="height" value="0.05" units="cm"/>
    </inkml:brush>
  </inkml:definitions>
  <inkml:trace contextRef="#ctx0" brushRef="#br0">11 1 18644,'4'0'262,"0"0"0,0-1 0,0 2 0,1-1 0,-1 0 0,0 1 0,0 0 0,0-1 0,0 2 0,-1-1 0,1 0 0,0 1-1,5 3 1,2 1-98,0 1-1,0 0 1,10 9-1,-18-13-158,1 0-1,0 1 1,-1-1 0,1 1 0,-1 0-1,0 0 1,-1 0 0,1 0-1,-1 1 1,1-1 0,-1 1 0,-1 0-1,1-1 1,-1 1 0,1 0 0,-2 0-1,2 6 1,-2-3-3,-1-1-1,1 1 1,-1-1 0,-1 1 0,1-1-1,-1 0 1,0 1 0,-1-1-1,0 0 1,-7 12 0,-7 8 24,-38 48 0,33-48 3,-20 35 1,41-61-40,0 0 0,0 1 1,0-1-1,0 1 0,1-1 1,-1 1-1,0-1 0,1 1 1,0-1-1,-1 1 0,1 0 1,0-1-1,0 1 0,-1 0 1,1-1-1,1 4 0,-1-4-39,1-1-1,-1 1 0,0 0 1,1-1-1,-1 1 1,1-1-1,-1 1 0,1 0 1,0-1-1,-1 1 1,1-1-1,0 0 0,-1 1 1,1-1-1,0 1 1,-1-1-1,1 0 0,0 0 1,0 1-1,-1-1 1,1 0-1,0 0 0,0 0 1,0 0-1,6 0-212,-1 0 0,1-1-1,-1 1 1,0-1 0,1-1-1,9-2 1,11-6-252,3 1-107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9:46.931"/>
    </inkml:context>
    <inkml:brush xml:id="br0">
      <inkml:brushProperty name="width" value="0.05" units="cm"/>
      <inkml:brushProperty name="height" value="0.05" units="cm"/>
    </inkml:brush>
  </inkml:definitions>
  <inkml:trace contextRef="#ctx0" brushRef="#br0">1 49 128,'16'-4'497,"12"-3"-373,-1 2 1,0 1 0,1 1 0,0 1 0,0 1-1,0 2 1,43 6 0,2 13-113,76 31 0,11 3 60,-71-31-55,1-4-1,1-5 1,0-3 0,180-2-1,-83-19-135,260-49 0,-111 4 55,547-20 0,291 114 475,-558-7-144,1148 28 866,1-33-51,-310-72-999,-54-1-134,-127 78 9,-963-5 36,343 19-96,-501-44 65,1-6 0,188-29 0,296-97-139,-473 91-577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4.107"/>
    </inkml:context>
    <inkml:brush xml:id="br0">
      <inkml:brushProperty name="width" value="0.05" units="cm"/>
      <inkml:brushProperty name="height" value="0.05" units="cm"/>
    </inkml:brush>
  </inkml:definitions>
  <inkml:trace contextRef="#ctx0" brushRef="#br0">106 0 18796,'-5'121'5776,"1"-70"-6297,2 0 1,3 0 0,7 51 0,-10-110-2824,-8-12 2282,-1 3 125</inkml:trace>
  <inkml:trace contextRef="#ctx0" brushRef="#br0" timeOffset="1">1 225 14411,'0'-4'2201,"0"1"-1185,6 3-328,2-1 1688,10 1-1103,-1 0-241,4-6-424,4 2-400,0-4-592,0 0 440,1-5-192,-2 1-64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4.524"/>
    </inkml:context>
    <inkml:brush xml:id="br0">
      <inkml:brushProperty name="width" value="0.05" units="cm"/>
      <inkml:brushProperty name="height" value="0.05" units="cm"/>
    </inkml:brush>
  </inkml:definitions>
  <inkml:trace contextRef="#ctx0" brushRef="#br0">1 289 16131,'0'1'126,"0"-1"0,0 1 0,0-1 0,-1 1-1,1 0 1,0-1 0,0 1 0,0-1 0,0 1-1,1 0 1,-1-1 0,0 1 0,0-1 0,0 1-1,0 0 1,0-1 0,1 1 0,-1-1 0,0 1-1,1-1 1,-1 1 0,0-1 0,1 1 0,12-10 1641,-8 5-1295,209-212 2915,-155 152-2577,-48 54-284,-10 10-520,-1 0 0,0 0 0,0 1-1,0-1 1,0 0 0,0 0 0,1 0 0,-1 0 0,0 0 0,0 0 0,0 0 0,0 0-1,0 0 1,0 0 0,0 1 0,1-1 0,-1 0 0,0 0 0,0 0 0,0 0-1,0 0 1,0 0 0,0 1 0,0-1 0,0 0 0,0 0 0,0 0 0,0 0 0,0 1-1,0-1 1,0 0 0,0 0 0,0 0 0,0 0 0,0 0 0,0 1 0,0-1-1,0 0 1,0 0 0,0 0 0,0 0 0,0 0 0,0 1 0,-1-1 0,-9 31 145,6-19-72,-46 122 106,-6 19-534,34-79-1847,22-73 1721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4.971"/>
    </inkml:context>
    <inkml:brush xml:id="br0">
      <inkml:brushProperty name="width" value="0.05" units="cm"/>
      <inkml:brushProperty name="height" value="0.05" units="cm"/>
    </inkml:brush>
  </inkml:definitions>
  <inkml:trace contextRef="#ctx0" brushRef="#br0">8 0 14987,'-6'0'1737,"5"0"-873,4 2-296,10-2 1352,3 3-631,11 1-369,1 0-168,8 2-272,0 1-96,4 0-472,-3 0-360,-2-1-528,-4 0 816,-8-6-200,-1-3-120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5.428"/>
    </inkml:context>
    <inkml:brush xml:id="br0">
      <inkml:brushProperty name="width" value="0.05" units="cm"/>
      <inkml:brushProperty name="height" value="0.05" units="cm"/>
    </inkml:brush>
  </inkml:definitions>
  <inkml:trace contextRef="#ctx0" brushRef="#br0">1 47 15707,'17'3'1833,"4"-6"-929,4-3-360,8 0 936,2-2-295,6-1-505,-1 0-448,-3 5-880,0 1 672,-2 3-256,-2-1-136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5.818"/>
    </inkml:context>
    <inkml:brush xml:id="br0">
      <inkml:brushProperty name="width" value="0.05" units="cm"/>
      <inkml:brushProperty name="height" value="0.05" units="cm"/>
    </inkml:brush>
  </inkml:definitions>
  <inkml:trace contextRef="#ctx0" brushRef="#br0">129 42 16043,'0'0'35,"0"0"0,0 0 0,0 0-1,0 0 1,0 0 0,0 0 0,1 0-1,-1 0 1,0 0 0,0 0-1,0 0 1,0 0 0,0 0 0,0 0-1,0 0 1,0 0 0,0 0 0,0 0-1,0 0 1,0 0 0,0 0 0,0 0-1,0-1 1,0 1 0,1 0-1,-1 0 1,0 0 0,0 0 0,0 0-1,0 0 1,0 1 0,0-1 0,0 0-1,0 0 1,0 0 0,0 0 0,0 0-1,0 0 1,0 0 0,0 0-1,1 0 1,-1 0 0,0 0 0,0 0-1,0 0 1,0 0 0,0 0 0,0 0-1,0 0 1,0 0 0,0 0 0,0 0-1,0 0 1,0 0 0,0 1-1,0-1 1,0 0 0,0 0 0,0 0-1,0 0 1,0 0 0,0 0 0,0 0-1,0 0 1,0 0 0,0 0 0,0 9 1039,-3 9 758,-3 2-846,-10 37-216,15-52-767,1-1-1,-1 0 1,1 1-1,0-1 1,0 1-1,0-1 1,0 0-1,1 1 1,0-1-1,2 7 1,-2-8-7,1-1 1,-1 0-1,1 0 1,-1 0-1,1 0 0,0 0 1,0 0-1,0 0 1,0-1-1,0 1 0,0-1 1,4 2-1,32 15-57,-28-14 26,-2-1-27,-1 1 0,0 0 0,0 0 0,0 0 0,-1 1 0,1 0 0,-1 1 0,0-1 0,-1 1 1,1 0-1,-1 0 0,0 1 0,5 10 0,-7-13 50,-1 1 0,0 0 0,0 1 1,-1-1-1,1 0 0,-1 0 1,-1 1-1,1-1 0,-1 1 0,0-1 1,0 0-1,0 1 0,-1-1 1,0 1-1,0-1 0,0 0 1,-1 0-1,1 1 0,-1-1 0,-5 9 1,3-7 35,-1-1 1,1 0 0,-1 0 0,0 0 0,0 0 0,-1-1-1,1 0 1,-1 0 0,-1 0 0,1-1 0,-1 0-1,1 0 1,-1-1 0,0 0 0,0 0 0,-1 0 0,1-1-1,-11 2 1,13-3-69,0-1 0,0 1 1,-1-1-1,1 0 0,0 0 0,0 0 0,0-1 0,0 1 0,-1-1 0,1-1 0,0 1 0,0-1 1,1 0-1,-1 0 0,0 0 0,1 0 0,-1-1 0,1 0 0,0 0 0,0 0 0,0-1 1,0 1-1,0-1 0,1 0 0,0 0 0,0 0 0,-5-9 0,-11-32-327</inkml:trace>
  <inkml:trace contextRef="#ctx0" brushRef="#br0" timeOffset="1">93 25 17548,'23'-5'1840,"5"-1"-1072,2 0-304,5 3 937,4 0-369,4 3-448,0-1-344,-4 2 1008,-5 1-1072,-8 3-48,-6 0 32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7.575"/>
    </inkml:context>
    <inkml:brush xml:id="br0">
      <inkml:brushProperty name="width" value="0.05" units="cm"/>
      <inkml:brushProperty name="height" value="0.05" units="cm"/>
    </inkml:brush>
  </inkml:definitions>
  <inkml:trace contextRef="#ctx0" brushRef="#br0">1 1 11658,'6'1'225,"1"1"0,-1 1-1,0-1 1,0 1 0,0 0-1,11 8 1,11 5 491,-6-6-520,0-2-1,0-1 1,1 0 0,0-2 0,0 0-1,40 1 1,146-6 376,-184-1-511,348-18 275,274-6-268,-23 28-88,460-9-357,317-3-539,334 2 908,-1126-6 200,0 28 134,332 25 310,-903-39-588,259 14 337,-293-14-368,4-1-158,-1 1 0,0 1 1,-1-1-1,1 1 0,0 0 1,0 0-1,11 7 0,-14-5-81,-7-1-64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7.999"/>
    </inkml:context>
    <inkml:brush xml:id="br0">
      <inkml:brushProperty name="width" value="0.05" units="cm"/>
      <inkml:brushProperty name="height" value="0.05" units="cm"/>
    </inkml:brush>
  </inkml:definitions>
  <inkml:trace contextRef="#ctx0" brushRef="#br0">25 0 16259,'0'0'31,"-1"0"-1,1 1 1,0-1-1,0 0 1,0 0-1,0 1 0,-1-1 1,1 0-1,0 0 1,0 1-1,0-1 0,0 0 1,0 1-1,0-1 1,0 0-1,0 0 0,0 1 1,0-1-1,0 0 1,0 1-1,0-1 0,0 0 1,0 1-1,0-1 1,0 0-1,0 0 0,0 1 1,0-1-1,1 0 1,-1 0-1,0 1 0,0-1 1,0 0-1,0 0 1,1 1-1,-1-1 0,0 0 1,0 0-1,1 0 1,-1 0-1,0 1 1,0-1-1,1 0 0,-1 0 1,0 0-1,0 0 1,1 0-1,-1 0 0,0 0 1,1 0-1,-1 1 1,0-1-1,0 0 0,1 0 1,-1-1-1,27 7 236,-17-4-70,113 17 10,21 5-200,-140-23-5,0 0-1,0 0 1,0 1 0,0-1-1,0 1 1,0 0 0,6 4 0,-10-5 0,1 0 0,0-1 0,0 1 0,-1 0 0,1 0 0,-1 0 0,1-1 0,-1 1 0,1 0 0,-1 0 0,1 0 0,-1 0 0,0 0 0,1 0 0,-1 0 0,0 0 0,0 0 0,0 0 0,0 0 0,0 0 0,0 0 0,0 0 0,0 1 0,0-1 1,0 0-1,-1 0 0,1 0 0,0 0 0,-1-1 0,1 1 0,-1 0 0,1 0 0,-1 0 0,1 0 0,-1 0 0,-1 1 0,-11 13 152,0-1-1,-1-1 1,0 0-1,-31 21 1,16-12 96,10-7-15,-97 80 531,98-79-422,2 1 1,0 0-1,1 2 0,-17 24 0,21-21 38,10-22-378,1 1 0,0-1 0,0 0 0,0 0 0,0 0 0,0 0 0,0 0 1,0 0-1,0 0 0,0 0 0,0 1 0,-1-1 0,1 0 0,0 0 0,0 0 1,0 0-1,0 0 0,0 0 0,0 1 0,0-1 0,0 0 0,0 0 0,0 0 1,0 0-1,0 0 0,0 0 0,0 1 0,0-1 0,0 0 0,0 0 0,0 0 1,0 0-1,0 0 0,1 0 0,-1 1 0,0-1 0,0 0 0,0 0 0,0 0 1,0 0-1,0 0 0,0 0 0,0 0 0,0 0 0,1 0 0,-1 0 1,0 1-1,0-1 0,0 0 0,0 0 0,0 0 0,0 0 0,0 0 0,1 0 1,-1 0-1,0 0 0,0 0 0,10-2 201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8.702"/>
    </inkml:context>
    <inkml:brush xml:id="br0">
      <inkml:brushProperty name="width" value="0.05" units="cm"/>
      <inkml:brushProperty name="height" value="0.05" units="cm"/>
    </inkml:brush>
  </inkml:definitions>
  <inkml:trace contextRef="#ctx0" brushRef="#br0">10 337 15507,'-9'24'1023,"9"-24"-1003,0 1-1,0-1 0,0 0 0,0 0 1,0 1-1,-1-1 0,1 0 1,0 1-1,0-1 0,0 0 1,0 0-1,0 1 0,0-1 0,0 0 1,0 1-1,0-1 0,0 0 1,0 1-1,0-1 0,0 0 1,1 0-1,-1 1 0,0-1 1,0 0-1,0 1 0,0-1 0,0 0 1,1 0-1,-1 1 0,0-1 1,8-3 331,8-13 116,206-251 2279,-192 229-2358,-23 29-232,0 0 0,1 0 1,10-8-1,-12 15 156,-7 10-88,-61 190 258,49-146-1221,-13 100 0,26-148 617,-1-1-37,2-9-80,3-19-107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9.077"/>
    </inkml:context>
    <inkml:brush xml:id="br0">
      <inkml:brushProperty name="width" value="0.05" units="cm"/>
      <inkml:brushProperty name="height" value="0.05" units="cm"/>
    </inkml:brush>
  </inkml:definitions>
  <inkml:trace contextRef="#ctx0" brushRef="#br0">34 1 15499,'1'11'1537,"-1"11"-977,-4 5-216,-2 10 912,2 5-504,-2 1-264,-1 1-80,3-1-200,1-4-63,3-6-137,0-6-144,1-7-361,1-6-223,-1-6 576,0-7-152,4-2-80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9.513"/>
    </inkml:context>
    <inkml:brush xml:id="br0">
      <inkml:brushProperty name="width" value="0.05" units="cm"/>
      <inkml:brushProperty name="height" value="0.05" units="cm"/>
    </inkml:brush>
  </inkml:definitions>
  <inkml:trace contextRef="#ctx0" brushRef="#br0">1 18 15587,'0'10'1577,"11"-4"-841,4-3-216,8 1 936,1-1-472,7-3-327,2 1-41,2-4-584,-1-1-344,-5-6 328,-6-2-144,-7-3-80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1:43.029"/>
    </inkml:context>
    <inkml:brush xml:id="br0">
      <inkml:brushProperty name="width" value="0.05" units="cm"/>
      <inkml:brushProperty name="height" value="0.05" units="cm"/>
    </inkml:brush>
  </inkml:definitions>
  <inkml:trace contextRef="#ctx0" brushRef="#br0">105 130 4773,'-10'3'-2125,"-83"29"3096,92-32-858,27-10-76,-8 2-34,0 2 0,1 0 0,-1 1 0,2 1 1,-1 1-1,0 0 0,0 1 0,31 2 0,13 5 23,82 15 0,-83-9-13,75 3 1,-10-14-32,159-22 1,125-38-134,194-19 43,-357 72 154,0 11 1,394 57-1,-391-30 261,286-1 0,496 5 825,373 47-673,-557-88-95,620 20-147,-1419-11-216,844 40 0,1-45-8,-816-2 12,553-18 274,2 40-2,-488-7-261,993 53 26,-771-62-48,1293 43-84,-620 56 5,-901-91-1469,-65-10-245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39.933"/>
    </inkml:context>
    <inkml:brush xml:id="br0">
      <inkml:brushProperty name="width" value="0.05" units="cm"/>
      <inkml:brushProperty name="height" value="0.05" units="cm"/>
    </inkml:brush>
  </inkml:definitions>
  <inkml:trace contextRef="#ctx0" brushRef="#br0">144 0 16155,'-26'14'2074,"20"-12"-1863,0 1 0,0 0 1,1 0-1,-1 0 0,1 1 0,0 0 0,0 0 0,0 0 0,-4 6 0,1 2-155,1-1-1,0 1 0,1 0 0,0 1 1,1 0-1,1-1 0,0 1 1,0 1-1,1-1 0,1 1 0,0-1 1,1 1-1,1-1 0,0 1 0,1 0 1,0-1-1,4 14 0,-5-23-34,1-1-1,0 0 1,1 1-1,-1-1 1,0 0-1,1 0 1,0 0-1,0 0 1,0 0-1,0 0 1,0-1-1,4 5 1,-4-6-3,-1 0 0,1 0 0,0 0 0,-1-1 0,1 1 0,0 0 0,0 0 0,-1-1 0,1 0 0,0 1 0,0-1 0,0 0 0,0 0 0,0 1 0,-1-2 0,1 1 0,0 0 0,0 0 0,0-1 0,0 1 0,-1-1 0,1 1 0,0-1 0,0 0 0,2-1 0,5-3 153,1-2 0,-1 1 0,0-1 0,0-1 0,-1 1 0,0-1 0,0-1 0,-1 0 0,9-13 0,-8 9 85,0 0 1,0-1 0,-2 0-1,1 0 1,-2-1 0,6-21-1,-9 30-183,-1-1-1,0 0 1,0 0-1,-1 0 1,0 0-1,0 0 1,-1 0 0,-1-7-1,2 12-107,-1 0 0,1 0-1,-1 0 1,0 0 0,0 0 0,0 0 0,0 0-1,0 1 1,0-1 0,0 0 0,-1 1 0,1-1-1,-1 1 1,1-1 0,-1 1 0,0 0-1,1-1 1,-1 1 0,0 0 0,0 0 0,0 1-1,1-1 1,-1 0 0,0 0 0,0 1-1,0 0 1,-1-1 0,1 1 0,0 0 0,-3 0-1,1 0-80,-1 0-1,1 1 0,0-1 0,0 1 0,-1 0 0,1 0 1,0 1-1,0-1 0,0 1 0,0 0 0,1 0 0,-1 0 1,0 1-1,1-1 0,0 1 0,-1 0 0,1 0 1,0 0-1,-3 4 0,-4 7-591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0.351"/>
    </inkml:context>
    <inkml:brush xml:id="br0">
      <inkml:brushProperty name="width" value="0.05" units="cm"/>
      <inkml:brushProperty name="height" value="0.05" units="cm"/>
    </inkml:brush>
  </inkml:definitions>
  <inkml:trace contextRef="#ctx0" brushRef="#br0">129 1 13867,'0'10'1744,"2"3"-1064,-2 4-279,-2 3 1799,1 7-1568,-1 3-128,-1 5-104,1 2-96,-1-1-96,0 0-55,0-5-41,0-2-88,2-9-433,-1-4-263,2-15 568,-3 1-104,-1-8-80</inkml:trace>
  <inkml:trace contextRef="#ctx0" brushRef="#br0" timeOffset="1">0 204 15651,'4'2'1769,"4"-2"-1129,6-2-272,2-2 952,7-2-640,2 1-256,7-4-496,1-1-336,1 0 384,-1 0-168,-7-3-112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0.741"/>
    </inkml:context>
    <inkml:brush xml:id="br0">
      <inkml:brushProperty name="width" value="0.05" units="cm"/>
      <inkml:brushProperty name="height" value="0.05" units="cm"/>
    </inkml:brush>
  </inkml:definitions>
  <inkml:trace contextRef="#ctx0" brushRef="#br0">3 216 15091,'-2'21'1397,"2"-21"-1362,0 1 0,0-1 0,0 0 0,0 0 0,0 0 0,0 1 0,0-1 0,0 0 0,0 0 0,0 0 0,0 0 0,0 1 0,1-1 0,-1 0 0,0 0 0,0 0 0,0 0 1,0 1-1,0-1 0,1 0 0,-1 0 0,0 0 0,0 0 0,0 0 0,0 0 0,1 0 0,-1 1 0,0-1 0,0 0 0,0 0 0,1 0 0,-1 0 0,0 0 0,0 0 0,0 0 0,1 0 0,-1 0 0,0 0 0,0 0 0,0 0 0,1 0 0,3-3 294,0 1-1,0-1 1,0 1 0,0-1-1,6-7 1,172-177 4296,-152 156-3836,-40 67-402,3-13-358,-45 159-898,41-136 83,-9 91 0,19-111 439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1.191"/>
    </inkml:context>
    <inkml:brush xml:id="br0">
      <inkml:brushProperty name="width" value="0.05" units="cm"/>
      <inkml:brushProperty name="height" value="0.05" units="cm"/>
    </inkml:brush>
  </inkml:definitions>
  <inkml:trace contextRef="#ctx0" brushRef="#br0">1 0 18780,'13'1'1592,"-2"4"-1112,2-1-159,6 2 599,2 0-272,6-4-240,5 6-72,4-6-512,-3 3-376,-2-5 504,-2-3-136,-2-3-48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1.610"/>
    </inkml:context>
    <inkml:brush xml:id="br0">
      <inkml:brushProperty name="width" value="0.05" units="cm"/>
      <inkml:brushProperty name="height" value="0.05" units="cm"/>
    </inkml:brush>
  </inkml:definitions>
  <inkml:trace contextRef="#ctx0" brushRef="#br0">0 343 14843,'20'4'2033,"0"3"-1217,5-5-392,2-2 1968,9-2-1823,0-2-361,5-3-705,-2 1-31,-2-4 360,-1 4-200,-3 4-128</inkml:trace>
  <inkml:trace contextRef="#ctx0" brushRef="#br0" timeOffset="1">645 0 16396,'10'6'361,"0"-1"1,-1 1 0,1 1 0,-1 0 0,-1 0-1,0 1 1,0 0 0,0 0 0,-1 1 0,0 0 0,-1 0-1,6 11 1,-11-16-281,1 0-1,-2 0 0,1 0 1,0 0-1,-1 0 0,0 0 0,0 0 1,0 0-1,0 0 0,-1 0 1,0 0-1,1-1 0,-2 1 1,1 0-1,0 0 0,-1-1 1,1 1-1,-1 0 0,-4 5 1,-4 6 197,-1-1 0,-1 0 0,-13 13 0,18-19-176,-108 109 943,111-113-1031,0 0 0,1 0 0,0 0 0,0 0 0,0 1 0,0-1 0,-2 6 0,5-8-16,-1-1-1,1 0 1,0 1-1,-1-1 1,1 0 0,0 1-1,0-1 1,0 0-1,0 1 1,0-1-1,0 1 1,0-1 0,0 0-1,0 1 1,1-1-1,-1 0 1,0 1 0,1-1-1,0 0 1,-1 0-1,1 1 1,0-1 0,-1 0-1,1 0 1,0 0-1,0 0 1,0 0 0,0 0-1,0 0 1,0 0-1,2 1 1,4 2-94,0-1-1,0 0 1,0 0 0,0 0-1,1-1 1,-1 0 0,1-1 0,-1 1-1,1-2 1,-1 1 0,1-1-1,12-1 1,9-2-601,53-12 0,-80 15 693,39-10-461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2.623"/>
    </inkml:context>
    <inkml:brush xml:id="br0">
      <inkml:brushProperty name="width" value="0.05" units="cm"/>
      <inkml:brushProperty name="height" value="0.05" units="cm"/>
    </inkml:brush>
  </inkml:definitions>
  <inkml:trace contextRef="#ctx0" brushRef="#br0">0 249 13411,'29'1'265,"1"0"1,-1-2-1,40-6 1,86-22-322,-62 9 155,124-14 308,383-12 0,2 30 123,789-12 723,529-4-883,-1174 16-55,-342 6-232,597-2 180,-668 33-270,-80-3-1157,-225-18 967,-6 0-31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3.088"/>
    </inkml:context>
    <inkml:brush xml:id="br0">
      <inkml:brushProperty name="width" value="0.05" units="cm"/>
      <inkml:brushProperty name="height" value="0.05" units="cm"/>
    </inkml:brush>
  </inkml:definitions>
  <inkml:trace contextRef="#ctx0" brushRef="#br0">1 1 15731,'6'6'118,"0"1"-1,1-1 0,0-1 0,0 1 0,0-1 1,1 0-1,0-1 0,0 0 0,0 0 1,0-1-1,1 0 0,9 3 0,8-1 17,1-1 0,46 0-1,-66-4-79,2 1-7,0-1-1,0 1 0,0 1 0,-1 0 0,1 0 0,-1 0 1,1 1-1,-1 1 0,11 5 0,-17-8-3,0 1 0,0-1 0,1 1 0,-2 0-1,1 0 1,0-1 0,0 1 0,0 0 0,-1 1 0,1-1 0,-1 0-1,0 0 1,0 1 0,0-1 0,0 1 0,0-1 0,0 1-1,0-1 1,-1 1 0,1-1 0,-1 1 0,0 0 0,0-1 0,0 1-1,0 0 1,0-1 0,-1 1 0,1-1 0,-1 1 0,0-1 0,0 1-1,0-1 1,0 1 0,0-1 0,-3 4 0,0 3 158,-2 0 1,0-1-1,0 0 1,0 0-1,-1-1 1,0 1-1,-11 8 1,-62 42 766,58-44-913,-2 3-611,-44 22 0,65-38 242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3.613"/>
    </inkml:context>
    <inkml:brush xml:id="br0">
      <inkml:brushProperty name="width" value="0.05" units="cm"/>
      <inkml:brushProperty name="height" value="0.05" units="cm"/>
    </inkml:brush>
  </inkml:definitions>
  <inkml:trace contextRef="#ctx0" brushRef="#br0">1 39 15131,'8'-2'2189,"12"-7"-1079,0 2 1,27-7 0,-38 12-994,1 0 0,0 1 0,0 0-1,-1 0 1,1 1 0,0 1 0,14 1 0,-22-1-107,0-1 0,1 0-1,-1 1 1,0-1 0,0 1-1,0 0 1,0 0 0,0 0 0,0 0-1,0 0 1,0 0 0,-1 0-1,1 1 1,0-1 0,-1 1 0,1-1-1,-1 1 1,1 0 0,-1-1-1,0 1 1,0 0 0,0 0-1,0 0 1,0 0 0,0 0 0,0 0-1,-1 0 1,1 0 0,-1 0-1,1 1 1,-1-1 0,0 0 0,0 0-1,0 0 1,0 0 0,0 1-1,-1-1 1,1 0 0,-1 0-1,1 0 1,-1 0 0,0 0 0,1 0-1,-1 0 1,0 0 0,-3 3-1,-8 14 82,-22 27 1,18-26-24,-16 26 1,28-40-50,1 0 1,0 1-1,0-1 0,0 1 0,1 0 1,0 0-1,0 0 0,-1 13 1,3-18-19,-1 0 1,1 1 0,0-1-1,0 0 1,1 0 0,-1 1-1,0-1 1,1 0 0,-1 0-1,1 0 1,0 1-1,-1-1 1,1 0 0,0 0-1,0 0 1,1 0 0,-1 0-1,0-1 1,1 1 0,-1 0-1,3 1 1,-1-1-54,-1 0 1,1-1 0,0 1-1,0-1 1,0 0 0,1 0-1,-1 0 1,0 0-1,0-1 1,0 1 0,1-1-1,-1 0 1,4 0-1,8-1-158,0-1 0,0-1 0,0 0 0,0-1 0,15-6-1,14-7-113,3 0-116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3.983"/>
    </inkml:context>
    <inkml:brush xml:id="br0">
      <inkml:brushProperty name="width" value="0.05" units="cm"/>
      <inkml:brushProperty name="height" value="0.05" units="cm"/>
    </inkml:brush>
  </inkml:definitions>
  <inkml:trace contextRef="#ctx0" brushRef="#br0">32 1 16980,'-4'4'1640,"1"10"-1136,-4 2-232,1 5 1224,0 5-807,3 3-441,1 2-112,2-2-112,0 0-8,2-3-128,3-4-144,-1-1-256,0-7-89,-1-1-327,1-5 160,-4-6 392,2-1-232,-5-7-16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4.372"/>
    </inkml:context>
    <inkml:brush xml:id="br0">
      <inkml:brushProperty name="width" value="0.05" units="cm"/>
      <inkml:brushProperty name="height" value="0.05" units="cm"/>
    </inkml:brush>
  </inkml:definitions>
  <inkml:trace contextRef="#ctx0" brushRef="#br0">1 82 15507,'-1'-3'1617,"1"2"-1161,3 1-232,4 1 912,6-1-544,4 2-200,8-4-480,3-2-184,7-7-240,2-1-824,4-5 1096,1 0-192,4-1-136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1:53.013"/>
    </inkml:context>
    <inkml:brush xml:id="br0">
      <inkml:brushProperty name="width" value="0.05" units="cm"/>
      <inkml:brushProperty name="height" value="0.05" units="cm"/>
    </inkml:brush>
  </inkml:definitions>
  <inkml:trace contextRef="#ctx0" brushRef="#br0">208 439 1922,'-9'-5'-144,"-9"-7"390,-1 0 0,0 1 1,0 2-1,-2 0 0,1 1 1,-37-10-1,50 17-240,-12-2-5,35-1-8,255 3 74,-89 4-17,497-3 169,-499 4-152,333-36 0,-249-4-16,725-62 21,-876 96-73,697-20 37,-3-43 62,169-26-2,-893 87-88,121 2 5,-196 3-151,0 0 0,0 1 0,0 0-1,0 1 1,0 0 0,-1 0-1,1 0 1,-1 1 0,0 0-1,9 7 1,21 13-1405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4.772"/>
    </inkml:context>
    <inkml:brush xml:id="br0">
      <inkml:brushProperty name="width" value="0.05" units="cm"/>
      <inkml:brushProperty name="height" value="0.05" units="cm"/>
    </inkml:brush>
  </inkml:definitions>
  <inkml:trace contextRef="#ctx0" brushRef="#br0">96 26 14387,'0'-1'49,"0"1"-1,0 0 0,0-1 1,0 1-1,0 0 1,0-1-1,0 1 1,0 0-1,0-1 1,-1 1-1,1-1 1,0 1-1,0 0 1,0-1-1,0 1 0,-1 0 1,1 0-1,0-1 1,0 1-1,-1 0 1,1-1-1,0 1 1,0 0-1,-1 0 1,1 0-1,0-1 0,-1 1 1,1 0-1,0 0 1,-1 0-1,1 0 1,-1 0-1,1-1 1,0 1-1,-1 0 1,1 0-1,0 0 1,-1 0-1,1 0 0,0 0 1,-1 0-1,1 0 1,-1 1-1,1-1 1,0 0-1,-1 0 1,1 0-1,0 0 1,-1 0-1,1 1 1,-1-1-1,-18 12 1240,12-5-1171,1 1 0,0-1 0,1 1 0,0 1 0,0-1 0,1 1 0,0 0 0,0 0 0,1 0 0,0 0 0,1 1 0,-3 14 0,4-14-116,0 1 1,0 0-1,1-1 0,0 1 1,1 0-1,0-1 0,0 1 1,1-1-1,1 1 1,0-1-1,5 13 0,-7-21 38,0 0 0,0 1-1,0-1 1,1 0-1,-1 1 1,0-1 0,1 0-1,0 0 1,-1 0 0,1 0-1,0-1 1,0 1 0,0 0-1,0-1 1,0 0 0,1 1-1,-1-1 1,0 0 0,1 0-1,-1 0 1,1 0 0,-1 0-1,1-1 1,-1 1 0,1-1-1,-1 0 1,1 0 0,-1 0-1,1 0 1,0 0-1,-1 0 1,1-1 0,-1 1-1,1-1 1,-1 0 0,3-1-1,1 0 108,-1-1 0,0 0 0,0 0 0,0 0 0,0-1-1,-1 0 1,1 0 0,-1 0 0,0 0 0,0-1 0,-1 0-1,1 0 1,-1 0 0,0 0 0,2-6 0,-1 3 41,-2 0 1,1-1 0,-1 1-1,0-1 1,-1 1 0,0-1-1,0 0 1,-1-13 0,0 19-179,-1 0 0,1 0 0,0 0 0,-1 0 0,1 0 0,-1 0 0,0 0 1,0 0-1,0 0 0,-1 0 0,1 0 0,-1 1 0,1-1 0,-1 0 0,0 1 1,0 0-1,0-1 0,0 1 0,0 0 0,-1 0 0,1 0 0,-1 0 0,1 1 1,-1-1-1,0 1 0,0-1 0,-3 0 0,4 1-104,-1 1 0,1 0 1,0-1-1,-1 1 0,1 0 0,-1 1 0,1-1 1,0 0-1,-1 1 0,1-1 0,0 1 0,-1-1 1,1 1-1,0 0 0,0 0 0,0 0 0,0 1 0,0-1 1,0 0-1,0 1 0,-3 2 0,2-1-49,-1 1 0,1-1 0,0 1 0,1 0-1,-1-1 1,1 1 0,0 0 0,0 1 0,0-1 0,-2 7 0,-1 10-653</inkml:trace>
  <inkml:trace contextRef="#ctx0" brushRef="#br0" timeOffset="1">456 0 13859,'4'10'1152,"-3"4"-776,1 4-88,-2 0 721,0 7-225,0 2-16,1 4 8,-1 1-64,0 2-24,2-1-88,-2-1-63,0-4-441,0-3-176,0-8-593,0-4 1098,0-12-513,-6 1-97,-1-11-55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5.180"/>
    </inkml:context>
    <inkml:brush xml:id="br0">
      <inkml:brushProperty name="width" value="0.05" units="cm"/>
      <inkml:brushProperty name="height" value="0.05" units="cm"/>
    </inkml:brush>
  </inkml:definitions>
  <inkml:trace contextRef="#ctx0" brushRef="#br0">0 234 17516,'1'2'1728,"2"3"-1272,7-5-224,3 0 929,9-2-793,1-3-368,11-5-721,2 0-87,4-4 608,-1 0-208,4-2-144</inkml:trace>
  <inkml:trace contextRef="#ctx0" brushRef="#br0" timeOffset="1">566 1 13275,'-30'39'1769,"3"-5"-553,-40 68 0,61-91-1150,0 0 1,1 0-1,1 0 0,0 1 0,0 0 0,1-1 0,1 1 0,0 0 0,1 1 0,0-1 0,1 14 0,0-24-34,0 0-1,0-1 1,0 1-1,0 0 1,1-1-1,-1 1 1,0 0-1,1-1 1,0 1-1,-1-1 1,1 1-1,0-1 1,0 1-1,0-1 1,0 1-1,0-1 1,2 2-1,-2-2 12,0-1 0,0 1 1,0-1-1,0 1 0,1-1 0,-1 1 0,0-1 1,0 0-1,0 0 0,1 1 0,-1-1 0,0 0 1,0 0-1,1 0 0,-1 0 0,0-1 0,0 1 1,2-1-1,2 0 96,1-1-1,-1-1 1,-1 1 0,1-1 0,0 0-1,-1 0 1,1 0 0,-1 0 0,6-7-1,0 0 166,-1-1-1,-1 0 1,0-1-1,0 0 0,-1 0 1,10-24-1,-14 27-185,1 0 1,-2-1-1,1 1 0,-1-1 1,0 0-1,-1 1 0,0-1 0,-1 0 1,0 0-1,-2-15 0,1 22-132,1-1-1,-1 1 0,0-1 1,0 1-1,0 0 1,-1-1-1,1 1 0,-1 0 1,0 0-1,0 0 1,0 0-1,0 1 0,0-1 1,-1 0-1,1 1 1,-1-1-1,0 1 0,1 0 1,-1 0-1,0 0 1,0 1-1,-1-1 0,-3-1 1,2 1 5,-1 1 0,0 0 0,0 0 0,0 0 0,0 1 0,1 0-1,-1 0 1,0 0 0,0 1 0,0 0 0,0 0 0,-9 3 0,0 0-195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5.866"/>
    </inkml:context>
    <inkml:brush xml:id="br0">
      <inkml:brushProperty name="width" value="0.05" units="cm"/>
      <inkml:brushProperty name="height" value="0.05" units="cm"/>
    </inkml:brush>
  </inkml:definitions>
  <inkml:trace contextRef="#ctx0" brushRef="#br0">1 9 18628,'6'3'1768,"5"-1"-1152,5-2-231,11-2 735,7-1-240,8 1-320,4-1-192,3 1-528,-2 1-296,-4 1-584,-4 1 368,-14 4 384,-7-1-232,-8 3-185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6.270"/>
    </inkml:context>
    <inkml:brush xml:id="br0">
      <inkml:brushProperty name="width" value="0.05" units="cm"/>
      <inkml:brushProperty name="height" value="0.05" units="cm"/>
    </inkml:brush>
  </inkml:definitions>
  <inkml:trace contextRef="#ctx0" brushRef="#br0">0 43 16259,'3'14'1425,"11"-6"-905,6-2-184,15-4 680,5-2-336,11-6-288,4-3-288,5-4-544,-1 1 504,-3-4-168,-6 0-112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46.738"/>
    </inkml:context>
    <inkml:brush xml:id="br0">
      <inkml:brushProperty name="width" value="0.05" units="cm"/>
      <inkml:brushProperty name="height" value="0.05" units="cm"/>
    </inkml:brush>
  </inkml:definitions>
  <inkml:trace contextRef="#ctx0" brushRef="#br0">147 69 16644,'10'-10'784,"1"1"0,1 0 0,0 0 0,19-10 1,-27 17-686,-1 1 1,0-1-1,1 0 1,-1 1-1,1 0 1,0 0-1,0 0 1,-1 0-1,1 1 0,0 0 1,0-1-1,0 1 1,-1 0-1,1 1 1,0-1-1,0 1 1,-1 0-1,1 0 1,0 0-1,-1 0 1,1 1-1,4 2 1,-5-3-82,-1 1 1,0 0-1,0-1 1,0 1 0,0 0-1,0 0 1,-1 0-1,1 1 1,0-1-1,-1 0 1,0 1-1,0-1 1,0 1-1,0-1 1,0 1-1,0-1 1,0 4-1,0 0 16,-1-1 0,1 1 0,-1 0 0,-1-1-1,1 1 1,-1 0 0,-2 9 0,-2 2 57,-1-1 0,-1 0 0,0 0 0,-13 20 0,-4 3 103,-2-2 1,-2-1-1,-1-1 1,-67 61-1,91-92-179,-30 23 65,34-26-77,-1 1-1,0-1 0,0 0 1,0 0-1,0 0 0,0-1 0,0 1 1,0 0-1,0-1 0,0 1 1,0-1-1,-1 0 0,1 0 1,0 0-1,0 0 0,-4 0 1,6 0-4,-1 0-1,1-1 1,-1 1 0,1 0 0,-1 0 0,1 0 0,-1-1 0,1 1 0,-1 0-1,1 0 1,-1-1 0,1 1 0,0 0 0,-1-1 0,1 1 0,-1-1 0,1 1 0,0-1-1,-1 1 1,1 0 0,0-1 0,0 1 0,0-1 0,-1 1 0,1-1 0,0 1-1,0-1 1,0 0 0,0 1 0,0-1 0,0 1 0,0-1 0,0 1 0,0-1-1,0 1 1,0-1 0,0 1 0,0-1 0,0 1 0,0-1 0,1 1 0,-1-1-1,0 1 1,0-1 0,1 0 0,0 0-3,0-1 0,-1 1 0,1 0 0,0 0 0,0 0 0,0 0-1,0 0 1,0 0 0,0 0 0,1 0 0,-1 0 0,0 0 0,0 1 0,1-1 0,-1 1-1,3-2 1,-1 2-2,0 0-1,0 0 1,1 0-1,-1 0 1,0 1-1,0-1 1,0 1 0,0 0-1,0 0 1,1 0-1,-1 0 1,-1 0-1,1 1 1,0-1-1,5 5 1,3 2-25,0 1 0,12 14 1,-8-8 0,-3-4 15,-5-3-3,1-1 1,0 0-1,0 0 1,1-1 0,14 9-1,-21-14 23,0 0 1,1 0-1,-1 0 0,1-1 0,-1 1 0,1-1 0,-1 1 1,1-1-1,0 0 0,-1 0 0,1 0 0,-1 0 1,1 0-1,-1-1 0,1 1 0,0-1 0,-1 0 1,0 0-1,1 1 0,-1-2 0,1 1 0,-1 0 0,0 0 1,0-1-1,0 1 0,0-1 0,0 0 0,2-2 1,7-8-40,-1-1 1,-1 0 0,0 0-1,-1-1 1,-1 0 0,0-1-1,0 0 1,-2 0 0,6-21-1,-10 27-309,-6 13 505,3-3-426,2 0 49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52.807"/>
    </inkml:context>
    <inkml:brush xml:id="br0">
      <inkml:brushProperty name="width" value="0.05" units="cm"/>
      <inkml:brushProperty name="height" value="0.05" units="cm"/>
      <inkml:brushProperty name="color" value="#66CC00"/>
    </inkml:brush>
  </inkml:definitions>
  <inkml:trace contextRef="#ctx0" brushRef="#br0">0 1 16540,'7'5'336,"0"0"0,1-1 1,-1 0-1,1 0 1,0-1-1,0 0 1,0 0-1,0-1 1,12 2-1,13 1 321,36 1 1,-40-4-294,581 18 1600,-550-19-1922,139-9 6,-199 8-41,1 0-1,-1-1 1,0 1 0,1 0 0,-1 0-1,1 0 1,-1 0 0,1 0-1,-1 0 1,1 0 0,-1 0-1,1 1 1,-1-1 0,1 0 0,-1 0-1,1 0 1,-1 0 0,1 1-1,-1-1 1,0 0 0,1 0-1,-1 1 1,1-1 0,-1 0 0,0 1-1,1-1 1,-1 0 0,0 1-1,1-1 1,-1 1 0,0-1-1,0 1 1,1-1 0,-1 0 0,0 1-1,0-1 1,0 1 0,0-1-1,0 1 1,0-1 0,0 2-1,0-2 2,0 0-1,0 1 0,0-1 1,-1 0-1,1 1 0,0-1 0,-1 1 1,1-1-1,0 0 0,-1 0 0,1 1 1,-1-1-1,1 0 0,0 0 1,-1 1-1,1-1 0,-1 0 0,1 0 1,-1 0-1,1 0 0,0 0 0,-1 1 1,1-1-1,-1 0 0,1 0 1,-1 0-1,1 0 0,-1-1 0,1 1 1,-1 0-1,1 0 0,-1 0 0,1 0 1,0 0-1,-1 0 0,1-1 0,-1 1 1,1 0-1,-1 0 0,1-1 1,-1 1-1,-10-10 62,-3-4 11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53.895"/>
    </inkml:context>
    <inkml:brush xml:id="br0">
      <inkml:brushProperty name="width" value="0.05" units="cm"/>
      <inkml:brushProperty name="height" value="0.05" units="cm"/>
      <inkml:brushProperty name="color" value="#66CC00"/>
    </inkml:brush>
  </inkml:definitions>
  <inkml:trace contextRef="#ctx0" brushRef="#br0">0 0 12563,'0'3'123,"0"0"0,1 0 0,-1 0 0,0 0 0,1 0 0,0-1 0,0 1 0,0 0 0,0 0 0,0-1 0,1 1 0,-1 0 0,1-1 0,-1 0 0,1 1 0,0-1 0,0 0 0,0 0 0,0 0 0,0 0 0,1 0 0,-1 0 0,1-1 0,-1 1 0,1-1 0,0 0 0,-1 0 0,1 0 0,5 2 0,8 0 196,0 0 0,-1-1 0,1 0 0,23-2 0,-22 0-202,165 1 1105,-61-2-739,149 18-1,-136 5-354,36 4-48,-134-22-34,0-2 0,60-4 0,-80 0 17,0-1 1,19-6 0,-27 6-61,1 0 0,-1 1 0,0 0-1,1 1 1,-1 0 0,1 0 0,0 1 0,-1 0 0,1 0 0,16 3-1,-25-2-1,0-1-1,1 0 0,-1 0 0,1 0 1,-1 1-1,0-1 0,1 0 0,-1 0 1,1 0-1,-1 0 0,1 0 0,-1 0 0,0 0 1,1 0-1,-1 0 0,1 0 0,-1 0 1,1 0-1,-1 0 0,1 0 0,-1-1 1,0 1-1,1 0 0,-1 0 0,1 0 1,-1-1-1,0 1 0,1 0 0,-1 0 0,0-1 1,1 1-1,-1 0 0,0-1 0,0 1 1,1-1-1,-1 1 0,-1-20 73,-4-2-127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2:58.974"/>
    </inkml:context>
    <inkml:brush xml:id="br0">
      <inkml:brushProperty name="width" value="0.05" units="cm"/>
      <inkml:brushProperty name="height" value="0.05" units="cm"/>
      <inkml:brushProperty name="color" value="#E71224"/>
    </inkml:brush>
  </inkml:definitions>
  <inkml:trace contextRef="#ctx0" brushRef="#br0">22 1 12731,'-4'4'792,"-11"15"153,15-19-893,0 1 0,0-1 0,-1 0 0,1 1 0,0-1 0,0 0 0,0 0 0,0 1 0,-1-1 0,1 0 0,0 1 0,0-1 0,0 0 0,0 1-1,0-1 1,0 0 0,0 1 0,0-1 0,0 0 0,0 1 0,0-1 0,0 0 0,0 1 0,0-1 0,0 0 0,1 1 0,-1-1 0,0 0 0,0 1 0,0-1 0,0 0 0,0 0 0,1 1 0,-1-1 0,0 0 0,0 0 0,1 1 0,-1-1 0,0 0 0,0 0 0,1 0 0,-1 1 0,0-1 0,1 0 0,-1 0 0,0 0 0,1 0 0,-1 0 0,0 0 0,1 1 0,-1-1-1,0 0 1,1 0 0,-1 0 0,1 0 0,14 0 502,0-1 0,1 0-1,-1 0 1,28-8 0,14-1 181,16 2-129,0 3 0,88 5 0,-123 3-532,1 2 0,-1 1 0,0 2 0,-1 2 0,71 27 0,-104-35 47,2 1-235,1 0 0,-1-1 1,1 0-1,-1 0 1,9 1-1,-14-3 21,0 1 0,0-1 0,0 0 0,0 0 0,0 0 0,1 0 0,-1 0 0,0-1 0,0 1 0,0 0 0,0 0 0,0-1 0,0 1 0,0-1 0,0 1 0,0-1 0,0 1 0,0-1 0,0 0 0,0 1 0,0-1 0,-1 0 0,1 0 0,0 1 0,-1-1 0,1 0 0,0 0 0,-1 0 0,1 0 1,-1 0-1,1 0 0,-1 0 0,1 0 0,-1 0 0,0 0 0,0 0 0,0-1 0,1 1 0,-1 0 0,0-2 0,1-21-714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00.023"/>
    </inkml:context>
    <inkml:brush xml:id="br0">
      <inkml:brushProperty name="width" value="0.05" units="cm"/>
      <inkml:brushProperty name="height" value="0.05" units="cm"/>
      <inkml:brushProperty name="color" value="#E71224"/>
    </inkml:brush>
  </inkml:definitions>
  <inkml:trace contextRef="#ctx0" brushRef="#br0">2 46 13843,'0'16'804,"-1"-15"-761,1 0 1,0 0 0,0 0-1,0-1 1,-1 1 0,1 0 0,0 0-1,0 0 1,0 0 0,0 0 0,0 0-1,1 0 1,-1 0 0,0-1 0,0 1-1,1 0 1,-1 0 0,0 0 0,1 0-1,-1-1 1,1 1 0,-1 0 0,1 0-1,-1-1 1,1 1 0,-1 0 0,1-1-1,0 1 1,0-1 0,-1 1 0,1-1-1,0 1 1,0-1 0,-1 1 0,1-1-1,0 0 1,0 1 0,0-1 0,0 0-1,0 0 1,0 0 0,1 1 0,25 3 874,178 24 2846,-156-24-3495,0-2 0,61-6 0,174-42-151,-36 2 4,-236 43-85,1 1 1,0-1 0,-1 2 0,1 0-1,-1 0 1,20 6 0,-37-10 81,0-1 0,1 0 0,-1 0 1,1 0-1,-8-8 0,11 10-187,-8-8 105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06.705"/>
    </inkml:context>
    <inkml:brush xml:id="br0">
      <inkml:brushProperty name="width" value="0.05" units="cm"/>
      <inkml:brushProperty name="height" value="0.05" units="cm"/>
      <inkml:brushProperty name="color" value="#AB008B"/>
    </inkml:brush>
  </inkml:definitions>
  <inkml:trace contextRef="#ctx0" brushRef="#br0">1 56 15603,'33'-21'3653,"-21"15"-3430,0 1 1,0 1-1,0 0 0,1 0 0,-1 1 0,25-2 1,79 1 316,-100 4-461,326 21 486,-90-1-450,-196-19-98,69 6-247,-125-7 207,0 0-1,0 0 1,0 0 0,0-1 0,0 1 0,0 0-1,0 0 1,0 0 0,0 0 0,0 0 0,0 0-1,0 0 1,0 0 0,0 0 0,0 0 0,0 0 0,0 0-1,0-1 1,0 1 0,0 0 0,0 0 0,0 0-1,0 0 1,0 0 0,1 0 0,-1 0 0,0 0-1,0 0 1,0 0 0,0 0 0,0 0 0,0 0 0,0 0-1,0 0 1,0 0 0,0 0 0,0 0 0,0 0-1,0 0 1,0 0 0,1 0 0,-1 0 0,0 0-1,0 0 1,0 0 0,0 0 0,0 0 0,0 0 0,0 0-1,0 0 1,0 0 0,0 0 0,0 0 0,-8-6-48,3 3-84,-16-9-164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1:55.121"/>
    </inkml:context>
    <inkml:brush xml:id="br0">
      <inkml:brushProperty name="width" value="0.05" units="cm"/>
      <inkml:brushProperty name="height" value="0.05" units="cm"/>
    </inkml:brush>
  </inkml:definitions>
  <inkml:trace contextRef="#ctx0" brushRef="#br0">1 1 1185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07.481"/>
    </inkml:context>
    <inkml:brush xml:id="br0">
      <inkml:brushProperty name="width" value="0.05" units="cm"/>
      <inkml:brushProperty name="height" value="0.05" units="cm"/>
      <inkml:brushProperty name="color" value="#AB008B"/>
    </inkml:brush>
  </inkml:definitions>
  <inkml:trace contextRef="#ctx0" brushRef="#br0">1 2 16219,'4'4'174,"-1"-1"-1,1 0 0,0 0 0,1 0 0,-1 0 1,0-1-1,1 1 0,-1-1 0,1 0 0,0-1 0,0 1 1,0-1-1,6 1 0,9 1 141,0-2 0,22 0 0,-21-1 32,254-20 1739,-43 0-1276,-193 19-979,0 2 0,1 2 0,70 14 0,-105-16-18,32 6-231,-22-7 206,-15 0 206,0 0-1,0 0 0,0 0 1,0 0-1,0 0 1,1 0-1,-1 0 0,0 0 1,0 0-1,0 0 0,0 0 1,0 0-1,1-1 1,-1 1-1,0 0 0,0 0 1,0 0-1,0 0 1,0 0-1,0 0 0,0-1 1,0 1-1,0 0 0,1 0 1,-1 0-1,0 0 1,0 0-1,0-1 0,0 1 1,0 0-1,0 0 1,0 0-1,0 0 0,0-1 1,0 1-1,0 0 1,0 0-1,0 0 0,0 0 1,0 0-1,0-1 0,-1 1 1,1 0-1,0 0 1,0 0-1,0 0 0,0 0 1,0-1-1,0 1 1,0 0-1,0 0 0,0 0 1,-1 0-1,-10-14-399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16.658"/>
    </inkml:context>
    <inkml:brush xml:id="br0">
      <inkml:brushProperty name="width" value="0.05" units="cm"/>
      <inkml:brushProperty name="height" value="0.05" units="cm"/>
    </inkml:brush>
  </inkml:definitions>
  <inkml:trace contextRef="#ctx0" brushRef="#br0">2 1 15179,'3'1'1873,"-2"6"-1081,-1 5-344,-1 5 1992,-2 3-1631,3 6-401,0 1-136,0 5-352,-1 1-232,1-6-408,0-1-169,1-11 665,2 0-168,1-8-168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17.396"/>
    </inkml:context>
    <inkml:brush xml:id="br0">
      <inkml:brushProperty name="width" value="0.05" units="cm"/>
      <inkml:brushProperty name="height" value="0.05" units="cm"/>
    </inkml:brush>
  </inkml:definitions>
  <inkml:trace contextRef="#ctx0" brushRef="#br0">0 164 16051,'5'-9'288,"-1"-1"-1,1 1 0,1 0 1,0 0-1,0 1 0,1 0 1,0 0-1,0 1 0,1-1 1,0 2-1,12-10 0,-7 9-59,-1-1 0,1 2 0,1 0-1,-1 0 1,1 1 0,0 1-1,26-5 1,-24 7-156,-1 0-1,1 1 0,-1 0 1,1 1-1,-1 1 0,1 1 1,-1 0-1,1 1 0,-1 1 1,0 0-1,0 1 0,-1 0 1,0 1-1,0 1 0,0 1 1,17 11-1,-19-9-69,-1 1 0,-1 0 0,1 0 0,-2 1 0,1 0 0,-2 1 0,0 0-1,0 0 1,-1 1 0,-1 0 0,0 0 0,-1 0 0,-1 1 0,4 19 0,-6-22 4,0-1 0,-1 1 0,0-1 1,-1 1-1,0-1 0,-1 1 0,-1 0 0,1-1 0,-2 0 1,0 1-1,0-1 0,-1 0 0,0 0 0,-1-1 0,0 1 1,-1-1-1,0 0 0,0-1 0,-11 13 0,4-10 65,1 0-1,-1-1 1,-1 0-1,0-1 1,0-1-1,-1 0 1,0-1-1,-24 8 1,29-12-46,-1 0 0,0-1 1,-1 0-1,1-1 0,-1 0 1,1-1-1,-1 0 1,1-1-1,-1 0 0,1-1 1,-1 0-1,1-1 0,-16-4 1,24 5-107,0 0 1,0 0 0,0-1 0,1 1-1,-1-1 1,1 1 0,-1-1-1,1 0 1,-3-3 0,4 5 60,1-1-1,-1 0 1,0 0 0,1 1 0,-1-1 0,1 0-1,-1 0 1,1 1 0,0-1 0,-1 0 0,1 0-1,0 0 1,0 0 0,0 0 0,-1 0 0,1 0-1,0 1 1,0-1 0,0 0 0,0 0 0,0 0-1,1 0 1,-1 0 0,0 0 0,0 0 0,1 0-1,-1 1 1,0-1 0,1 0 0,-1 0 0,1 0-1,-1 1 1,2-2 0,9-10-377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18.259"/>
    </inkml:context>
    <inkml:brush xml:id="br0">
      <inkml:brushProperty name="width" value="0.05" units="cm"/>
      <inkml:brushProperty name="height" value="0.05" units="cm"/>
    </inkml:brush>
  </inkml:definitions>
  <inkml:trace contextRef="#ctx0" brushRef="#br0">225 65 13035,'1'-2'185,"0"0"0,-1 0 1,0-1-1,1 1 0,-1 0 0,0 0 1,0 0-1,0 0 0,0 0 0,0 0 1,0-1-1,-1 1 0,1 0 1,-1 0-1,0 0 0,1 0 0,-1 0 1,0 0-1,0 0 0,0 1 0,0-1 1,-1 0-1,1 0 0,-2-1 0,1 1-52,0 1-1,0 0 1,0 0-1,0 0 1,0 0-1,-1 0 1,1 0-1,0 0 1,0 0-1,-1 1 1,1 0-1,-1-1 1,1 1-1,0 0 1,-1 0-1,1 0 1,0 0-1,-1 1 1,1-1-1,0 1 1,-1-1-1,-1 2 1,-7 2-67,1 1 0,0 0 1,1 0-1,0 1 0,-1 0 1,2 1-1,-1 0 0,1 1 1,0-1-1,1 2 0,0-1 1,0 1-1,0 0 0,1 0 1,1 1-1,0-1 0,0 1 0,1 1 1,0-1-1,1 1 0,-4 17 1,7-26-63,0 0 0,-1 0 1,1 0-1,0 0 0,0 0 1,1 0-1,-1 0 1,0 0-1,1 1 0,-1-1 1,1 0-1,0 0 0,0-1 1,0 1-1,0 0 0,0 0 1,0 0-1,0 0 0,1-1 1,-1 1-1,0-1 0,1 1 1,-1-1-1,1 1 0,0-1 1,0 0-1,-1 0 1,1 0-1,0 0 0,0 0 1,0 0-1,0-1 0,0 1 1,0 0-1,0-1 0,0 0 1,0 1-1,0-1 0,1 0 1,-1 0-1,0 0 0,0-1 1,0 1-1,0 0 0,3-2 1,3 0 42,0 0-1,0-1 1,0-1 0,0 1 0,0-1-1,-1 0 1,1-1 0,-1 0 0,0 0-1,-1-1 1,1 1 0,9-13 0,-7 7 104,-1 1-1,0-1 1,-1 0 0,0 0-1,-1-1 1,0 0 0,6-21-1,-12 33-142,0 0 0,0 0 0,0 0 0,0 0 0,0 0 0,-1 0 0,1 0 0,0 0 0,0 0 0,0 0 0,0 0 0,0 0 0,0 0 0,0 0 0,0 0 0,0 0 0,0 0 0,0 0 0,-1 0 0,1 0 0,0 0 0,0 0 0,0-1 0,0 1 0,0 0 0,0 0 0,0 0 0,0 0-1,0 0 1,0 0 0,0 0 0,0 0 0,0 0 0,0 0 0,0 0 0,0-1 0,0 1 0,0 0 0,0 0 0,0 0 0,0 0 0,0 0 0,0 0 0,0 0 0,0 0 0,-6 8 20,1 7-52,0-1 0,1 1 0,1 0-1,0 1 1,1-1 0,0 20 0,2-34 18,0 0 1,0 0-1,0 0 1,0 0-1,0 0 0,0 0 1,0 0-1,0 0 1,0 0-1,1 0 0,-1 0 1,0 0-1,1 0 1,-1 0-1,1 0 1,-1 0-1,1 0 0,-1 0 1,1 0-1,0-1 1,-1 1-1,1 0 0,0 0 1,0-1-1,1 2 1,0-2-1,-1 1 1,1-1-1,-1 0 1,1 0-1,-1 0 1,1 0-1,-1 0 1,1 0-1,-1-1 1,0 1-1,1 0 1,-1-1-1,1 1 1,-1-1-1,0 1 1,2-2-1,6-3 10,0-1-1,0 0 0,15-13 0,-5-1 58,-13 14-33,-1 0 1,0 1 0,1 0 0,0-1-1,1 2 1,-1-1 0,1 1-1,0 0 1,0 0 0,11-3 0,-17 7-29,0 0 1,-1 0 0,1 0 0,0 0 0,0 0-1,0 0 1,0 0 0,0 1 0,0-1 0,0 0-1,0 1 1,-1-1 0,1 1 0,0-1 0,0 1-1,0-1 1,-1 1 0,1 0 0,0-1-1,-1 1 1,1 0 0,0-1 0,-1 1 0,1 0-1,-1 0 1,0 0 0,1-1 0,-1 1 0,1 0-1,-1 0 1,0 0 0,0 0 0,1 1 0,5 37-248,-5-29 160,-1-9 81,0-1-1,0 1 1,0 0 0,0 0 0,1-1-1,-1 1 1,0 0 0,0 0 0,0-1-1,0 1 1,1 0 0,-1-1 0,0 1-1,1 0 1,-1-1 0,1 1 0,-1-1-1,1 1 1,-1 0 0,1-1 0,-1 1-1,1-1 1,-1 0 0,1 1 0,-1-1-1,1 1 1,0-1 0,-1 0 0,1 1-1,0-1 1,0 0 0,-1 0 0,1 0-1,0 1 1,-1-1 0,1 0 0,0 0-1,0 0 1,-1 0 0,1 0 0,0 0-1,0-1 1,-1 1 0,1 0 0,0 0-1,-1 0 1,1-1 0,0 1 0,-1 0-1,1-1 1,0 1 0,-1 0 0,1-1-1,0 0 1,7-5 47,0 1 0,-1-1 0,11-12 0,-8 9 8,1-2 10,-3 4-14,0-1 0,0 2 0,0-1 0,1 1 1,0 0-1,13-6 0,-21 12-43,-1-1 0,1 1 1,0 0-1,-1 0 0,1-1 1,0 1-1,-1 0 0,1 0 0,-1 0 1,1 0-1,0 0 0,-1 0 1,1 0-1,0 0 0,-1 0 0,1 0 1,-1 0-1,1 0 0,0 1 1,-1-1-1,1 0 0,-1 0 0,1 1 1,0-1-1,-1 0 0,1 1 0,0 0 1,-1 0-1,1 0-1,0 0 1,-1 0 0,1 0 0,-1 0 0,0 0-1,1 0 1,-1 0 0,0 1 0,0-1 0,1 0 0,-1 0-1,0 2 1,-1 7 0,0-1 0,-1 1 1,-2 9-1,2-11 5,1-4 1,0-1-1,1 1 0,-1 0 0,1 0 1,0-1-1,0 1 0,1 5 1,-1-8-5,0-1 1,0 1 0,1-1 0,-1 0-1,0 1 1,0-1 0,0 1-1,0-1 1,1 0 0,-1 1-1,0-1 1,1 0 0,-1 1 0,0-1-1,0 0 1,1 0 0,-1 1-1,1-1 1,-1 0 0,0 0-1,1 1 1,-1-1 0,0 0 0,1 0-1,-1 0 1,1 0 0,1 0 6,-1 0 1,1 0 0,-1 0-1,1-1 1,-1 1 0,0 0 0,1-1-1,-1 0 1,0 1 0,1-1-1,-1 0 1,2-1 0,9-7 155,0-1 0,-1 0 0,18-21 0,12-11 391,-41 42-560,0 0 0,0-1 0,0 1 0,1 0 0,-1 0-1,0-1 1,0 1 0,1 0 0,-1 0 0,0-1 0,0 1-1,1 0 1,-1 0 0,0 0 0,1 0 0,-1-1 0,0 1 0,1 0-1,-1 0 1,0 0 0,1 0 0,-1 0 0,0 0 0,1 0 0,-1 0-1,0 0 1,1 0 0,-1 0 0,0 0 0,1 0 0,-1 0 0,0 0-1,1 0 1,-1 1 0,0-1 0,1 0 0,-1 0 0,0 0 0,1 0-1,-1 1 1,0-1 0,0 0 0,1 0 0,-1 1 0,0-1 0,0 0-1,1 0 1,-1 1 0,0-1 0,0 0 0,0 1 0,0-1-1,1 0 1,-1 1 0,0-1 0,0 0 0,0 1 0,0-1 0,0 0-1,0 1 1,0-1 0,0 0 0,0 1 0,0-1 0,0 1 0,-1 31-1555,0-23 845,2 21-343,1-21 383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18.930"/>
    </inkml:context>
    <inkml:brush xml:id="br0">
      <inkml:brushProperty name="width" value="0.05" units="cm"/>
      <inkml:brushProperty name="height" value="0.05" units="cm"/>
    </inkml:brush>
  </inkml:definitions>
  <inkml:trace contextRef="#ctx0" brushRef="#br0">14 419 18084,'-1'3'206,"1"-1"0,-1 0 0,0 0 0,1 0 1,0 1-1,-1-1 0,1 0 0,0 1 0,0 1 0,0 5 104,-1 0 100,-7 66 815,8-65-1269,0-1 1,0 0-1,1 0 0,0 0 1,1 1-1,2 8 1,-4-17 13,1 0 1,-1 1 0,1-1 0,-1 0-1,1 0 1,-1 0 0,1 1-1,0-1 1,-1 0 0,1 0 0,0 0-1,0 0 1,0 0 0,0 0-1,0 0 1,0 0 0,0-1 0,0 1-1,0 0 1,0-1 0,1 1-1,-1-1 1,2 2 0,-1-2-34,0 0-1,0 0 1,0 0 0,0-1-1,0 1 1,0 0 0,0-1-1,0 1 1,0-1 0,0 0 0,0 0-1,0 0 1,3-2 0,5-4-320,0 0 0,-1-1 0,17-18 0,-23 24 327,29-34-468,-2-2 1,-1-1-1,26-46 0,61-132 633,-115 215-97,9-18 158,2-2 214,-2 1-1,0-2 1,9-33 0,-17 42 85,-2 14-460,0 0 0,0 0 0,0 0 0,0-1 0,0 1 0,0 0 0,0 0 0,0 0 0,0 0 0,0 0 0,0 0-1,0 0 1,0 0 0,0 0 0,0 0 0,0 0 0,0 0 0,0 0 0,0 0 0,0-1 0,0 1 0,0 0 0,0 0 0,0 0 0,0 0 0,0 0 0,0 0 0,0 0 0,0 0 0,0 0 0,-1 0 0,1 0 0,0 0 0,0 0 0,0 0 0,0 0-1,0 0 1,0 0 0,0 0 0,0 0 0,0 0 0,0 0 0,0 0 0,0 0 0,0 0 0,-1 0 0,1 0 0,0 0 0,0 0 0,0 0 0,0 0 0,0 0 0,0 0 0,0 0 0,0 0 0,0 0 0,0 0 0,0 0 0,0 0 0,0 0 0,0 0 0,0 0-1,0 1 1,-1-1 0,1 0 0,0 0 0,0 0 0,0 0 0,0 0 0,-14 22 788,-23 46-209,-29 78 0,51-107-428,1 0-1,3 1 0,-11 71 0,20-95-70,0 0 0,2 19 0,0-30-73,0-1 0,1 0 1,0 0-1,-1 0 0,1 0 0,1 1 1,-1-1-1,0-1 0,1 1 0,0 0 1,0 0-1,0-1 0,3 5 0,-5-9-15,0 1-1,0 0 0,0 0 1,0 0-1,0-1 0,0 1 1,0 0-1,0 0 0,1 0 1,-1 0-1,0-1 0,0 1 1,0 0-1,0 0 0,0 0 1,0 0-1,0 0 0,0-1 1,0 1-1,1 0 0,-1 0 1,0 0-1,0 0 0,0 0 1,0 0-1,0 0 0,1-1 1,-1 1-1,0 0 0,0 0 1,0 0-1,0 0 0,1 0 1,-1 0-1,0 0 0,0 0 1,0 0-1,0 0 0,1 0 1,-1 0-1,0 0 0,0 0 1,0 0-1,0 0 0,1 0 1,-1 0-1,0 0 0,0 0 1,0 1-1,0-1 0,1 0 1,-1 0-1,0 0 0,-4-18-8,-7-6-20,-26-42 1,23 43 150,-19-41 0,33 63-111,0 0 1,-1 1 0,1-1 0,0 0-1,0 1 1,0-1 0,0 0 0,-1 1 0,1-1-1,0 0 1,0 1 0,0-1 0,1 0 0,-1 1-1,0-1 1,0 0 0,0 1 0,0-1-1,1 0 1,-1 1 0,0-1 0,1 1 0,-1-1-1,0 0 1,1 0 0,0 0 11,1 0 0,-1 0 0,0 0 0,1 0 0,-1 1 0,0-1 0,1 0 0,-1 0 0,1 1 0,2-1 0,6-1 105,0 0 0,19-1 0,-20 3-47,25-3 220,-9 2-211,0-1 0,0-1 0,0-2-1,39-11 1,-62 15-78,1 1-1,-1-1 0,0 0 1,0 0-1,0 0 0,0 0 0,0 0 1,0-1-1,0 1 0,0-1 1,-1 1-1,1-1 0,-1 0 1,1 1-1,-1-1 0,1 0 1,-1 0-1,0 0 0,0 0 1,1-3-1,1-21 45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19.336"/>
    </inkml:context>
    <inkml:brush xml:id="br0">
      <inkml:brushProperty name="width" value="0.05" units="cm"/>
      <inkml:brushProperty name="height" value="0.05" units="cm"/>
    </inkml:brush>
  </inkml:definitions>
  <inkml:trace contextRef="#ctx0" brushRef="#br0">0 29 20604,'0'2'1785,"3"-2"-1529,6-6-832,2-1 1264,2-2-520,2 0-88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2.068"/>
    </inkml:context>
    <inkml:brush xml:id="br0">
      <inkml:brushProperty name="width" value="0.05" units="cm"/>
      <inkml:brushProperty name="height" value="0.05" units="cm"/>
    </inkml:brush>
  </inkml:definitions>
  <inkml:trace contextRef="#ctx0" brushRef="#br0">122 325 13011,'1'-2'141,"0"1"1,0 0 0,0 0 0,-1-1-1,1 1 1,-1-1 0,1 1 0,-1-1-1,1 1 1,-1-1 0,0 1-1,0-1 1,0 1 0,0-1 0,0 1-1,0-1 1,0 1 0,0-1-1,-1 1 1,0-2 0,1 2-96,0 1-1,0 0 1,-1-1 0,1 1 0,0 0 0,0-1 0,-1 1-1,1 0 1,0-1 0,-1 1 0,1 0 0,-1 0-1,1-1 1,0 1 0,-1 0 0,1 0 0,-1 0 0,1 0-1,0 0 1,-1-1 0,1 1 0,-1 0 0,1 0-1,-1 0 1,0 0 0,0 1 13,-1-1 0,1 0 0,0 1-1,-1-1 1,1 1 0,-1 0 0,1-1 0,0 1-1,0 0 1,-1 0 0,-1 1 0,-7 8-16,0 1 0,0-1 0,1 1-1,1 1 1,0 0 0,0 0 0,1 1 0,1 0 0,0 0 0,-6 22 0,11-33-39,0 0 1,1 0-1,-1 0 0,1 0 1,-1 0-1,1 0 1,0 0-1,0 0 0,0 0 1,0 0-1,0 0 1,0 0-1,1 0 0,-1 0 1,1 0-1,1 4 1,-2-5-2,1-1 1,-1 1 0,1-1 0,-1 1 0,1-1-1,-1 1 1,1-1 0,-1 0 0,1 1 0,-1-1-1,1 0 1,0 1 0,-1-1 0,1 0 0,0 0-1,-1 0 1,1 0 0,0 1 0,1-1 0,21-6 82,-6-3 61,-1-1 0,0 0-1,-1-1 1,0 0 0,0-1-1,17-20 1,71-90 1291,-70 78-581,-1-1 0,-2-2-1,37-78 1,-65 116-495,-8 14-221,-23 45-202,3 1 0,-28 73-1,37-84 11,10-24 31,-7 15-132,2-1 0,1 2-1,1-1 1,-7 43 0,17-73 135,-1 1 0,1-1 0,0 1 0,0-1 1,0 1-1,0-1 0,0 1 0,0-1 0,0 0 0,1 1 1,-1-1-1,0 1 0,1-1 0,-1 0 0,1 1 0,0-1 1,-1 0-1,1 1 0,0-1 0,0 0 0,0 0 0,0 0 1,0 0-1,0 0 0,1 1 0,0-1-10,0 0 1,-1-1-1,1 1 0,0-1 0,0 1 1,0-1-1,0 0 0,0 0 1,0 0-1,0 0 0,0 0 0,0 0 1,0 0-1,0-1 0,0 1 0,-1-1 1,1 0-1,3 0 0,9-6-342,0 0 0,0-1-1,-1-1 1,24-19-1,-22 16-708,1 1 0,30-17 0,-10 12-1192,-26 12 1259,-1 1 1,1-2-1,-1 1 1,0-2 0,-1 1-1,14-11 1,7-11-152,35-30 2143,-28 17 6016,-70 74-1771,-5 5-4752,31-31-346,0 1 0,1-1 0,0 1 1,0 1-1,1 0 0,-8 17 0,14-27-123,0 1-1,0-1 0,0 1 0,0 0 0,0-1 0,0 1 1,0 0-1,0-1 0,0 1 0,0-1 0,0 1 0,0 0 1,0-1-1,0 1 0,1-1 0,-1 1 0,0-1 0,0 1 1,1 0-1,-1-1 0,0 1 0,1-1 0,-1 1 1,1-1-1,-1 0 0,1 1 0,-1-1 0,1 1 0,-1-1 1,1 0-1,-1 1 0,1-1 0,-1 0 0,1 0 0,-1 1 1,1-1-1,0 0 0,-1 0 0,1 0 0,0 0 1,31 3 6,-26-3-6,23 1-12,0 1-1,41 9 0,-54-8 1,-1 2 1,0 0 0,0 1-1,0 0 1,-1 1 0,17 11-1,-31-18 22,1 1 0,-1-1-1,0 1 1,1-1-1,-1 1 1,1-1-1,-1 0 1,1 1 0,0-1-1,-1 0 1,1 0-1,-1 1 1,1-1 0,0 0-1,-1 0 1,1 0-1,-1 0 1,1 0-1,0 0 1,-1 0 0,1 0-1,0 0 1,-1 0-1,1 0 1,-1 0-1,1 0 1,0 0 0,-1-1-1,1 1 1,0 0-1,0-2 44,-1 1 0,1-1 0,0 1 0,-1-1-1,0 1 1,1-1 0,-1 0 0,0 1 0,0-1-1,0 0 1,0-2 0,-10-151 2036,5 101-1743,4 54-367,1-1 0,0 0 0,0 0 1,0 0-1,0 0 0,0 0 1,0 0-1,0 0 0,0 0 1,0 0-1,0 0 0,0 1 0,1-1 1,-1 0-1,0 0 0,1 0 1,-1 0-1,1 0 0,-1 1 1,1-1-1,-1 0 0,1 0 1,0 0-1,1 0-80,0 0 0,0 1 0,-1 0 0,1-1 0,0 1 0,0 0 0,0 0 0,0 0 0,-1 0 0,3 0 0,6 0-175,69-1-455,-22-3 219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2.597"/>
    </inkml:context>
    <inkml:brush xml:id="br0">
      <inkml:brushProperty name="width" value="0.05" units="cm"/>
      <inkml:brushProperty name="height" value="0.05" units="cm"/>
    </inkml:brush>
  </inkml:definitions>
  <inkml:trace contextRef="#ctx0" brushRef="#br0">81 0 19644,'1'1'63,"-1"-1"-1,1 1 1,-1-1-1,1 1 1,-1-1-1,1 1 0,-1 0 1,1-1-1,-1 1 1,0 0-1,1-1 1,-1 1-1,0 0 1,0-1-1,0 1 1,1 0-1,-1 0 1,0-1-1,0 1 1,0 0-1,0 0 0,0-1 1,0 1-1,0 0 1,-1 0-1,1-1 1,0 1-1,-1 0 1,-7 30-2,5-22 160,-20 86 351,3 0-1,-9 146 1,28-237-570,0 9 3,0 0 0,1 0 0,0 0 0,3 16 0,-3-28 1,1 0 0,-1 1 1,0-1-1,0 0 0,1 0 1,-1 0-1,1 1 0,-1-1 1,1 0-1,-1 0 0,1 0 1,0 0-1,0 0 0,-1 0 1,1 0-1,0 0 0,0 0 1,0 0-1,0 0 0,0-1 1,0 1-1,0 0 0,1-1 1,-1 1-1,0-1 0,0 1 1,0-1-1,1 1 0,-1-1 1,0 0-1,0 0 0,1 0 1,-1 1-1,0-1 0,1-1 1,-1 1-1,0 0 0,0 0 1,1 0-1,-1-1 0,0 1 1,2-1-1,4-2 54,-1 1 1,0-1-1,0 0 0,0-1 1,0 1-1,10-10 1,19-21 292,-1-2 0,-1-2 0,-2-1 0,47-79 0,-71 106-325,38-65 149,-40 67-362,0-1 1,-1 0-1,0 1 1,-1-1-1,3-15 0,-6 26 169,0-1-1,1 0 0,-1 1 0,0-1 0,0 0 1,0 1-1,0-1 0,0 0 0,0 0 0,0 1 1,0-1-1,0 0 0,0 1 0,0-1 1,-1 0-1,1 1 0,0-1 0,0 0 0,-1 1 1,1-1-1,0 0 0,-1 1 0,1-1 0,-1 1 1,1-1-1,-1 1 0,1-1 0,-1 1 0,1-1 1,-1 1-1,1-1 0,-1 1 0,0-1 1,-13 1-366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3.279"/>
    </inkml:context>
    <inkml:brush xml:id="br0">
      <inkml:brushProperty name="width" value="0.05" units="cm"/>
      <inkml:brushProperty name="height" value="0.05" units="cm"/>
    </inkml:brush>
  </inkml:definitions>
  <inkml:trace contextRef="#ctx0" brushRef="#br0">1 220 14451,'7'2'475,"-1"-1"0,1-1 0,0 1 1,-1-1-1,1 0 0,0-1 0,0 1 0,-1-1 0,1-1 0,-1 1 0,9-4 1,24-4 1592,-31 8-1843,-1 0 1,0 1 0,1-1 0,-1 2-1,0-1 1,1 1 0,-1 0-1,0 0 1,9 3 0,-13-2-205,0-1 1,1 1 0,-1 0 0,0 0-1,0 0 1,0 0 0,0 1 0,-1-1 0,1 1-1,-1-1 1,1 1 0,-1 0 0,0 0-1,0 0 1,0 0 0,0 1 0,-1-1-1,1 0 1,-1 1 0,1 3 0,3 23-12,-4-25-13,-1 0 0,1-1 0,0 1 0,0 0 0,0-1-1,0 1 1,1-1 0,2 5 0,-3-9 4,-1 1-1,1-1 0,-1 1 0,1-1 1,-1 1-1,1-1 0,0 1 0,-1-1 1,1 0-1,-1 1 0,1-1 0,0 0 1,0 1-1,-1-1 0,1 0 1,0 0-1,-1 0 0,1 0 0,0 0 1,0 0-1,-1 0 0,1 0 0,0 0 1,-1 0-1,1 0 0,0 0 0,0-1 1,-1 1-1,1 0 0,0 0 0,-1-1 1,1 1-1,0 0 0,-1-1 0,1 1 1,-1-1-1,1 1 0,-1-1 1,1 1-1,-1-1 0,1 0 0,22-25 27,-11 8 29,-1-1 0,13-31-1,-19 40-40,-1-1 0,-1 1 0,0-1-1,0 0 1,-1 0 0,1-19-1,-3 28-362,1 11 93,-1-8 232,0 0-1,1 1 0,-1-1 1,0 1-1,1-1 0,0 0 1,-1 0-1,1 1 1,0-1-1,-1 0 0,1 0 1,0 0-1,0 1 0,0-1 1,0 0-1,0 0 0,0-1 1,3 3-1,-1-2 13,0 0-1,0-1 1,1 1-1,-1-1 1,0 1-1,1-1 1,-1 0-1,0 0 1,0-1 0,1 1-1,-1-1 1,0 0-1,0 1 1,1-1-1,-1-1 1,0 1-1,0 0 1,0-1-1,-1 1 1,6-5-1,3-1 31,-1-1 0,0 0 0,-1-1 0,10-10-1,-13 12 7,0 0-1,0 0 1,-1 0-1,0 0 0,0-1 1,-1 0-1,0 0 0,0 0 1,-1 0-1,3-11 1,-6 19-26,0 0 1,1 0 0,-1-1 0,0 1 0,0 0-1,0 0 1,0 0 0,0-1 0,0 1 0,0 0 0,0 0-1,0-1 1,1 1 0,-1 0 0,0 0 0,0-1 0,0 1-1,0 0 1,0 0 0,-1 0 0,1-1 0,0 1 0,0 0-1,0 0 1,0-1 0,0 1 0,0 0 0,0 0 0,0 0-1,0-1 1,-1 1 0,1 0 0,0 0 0,0 0 0,0-1-1,0 1 1,-1 0 0,1 0 0,0 0 0,0 0-1,0 0 1,-1-1 0,1 1 0,0 0 0,0 0 0,0 0-1,-1 0 1,1 0 0,0 0 0,0 0 0,-1 0 0,1 0-1,0 0 1,0 0 0,-1 0 0,1 0 0,0 0 0,0 0-1,-1 0 1,1 0 0,0 0 0,0 0 0,0 1 0,-1-1-1,1 0 1,0 0 0,-1 0 0,-12 12-31,5-1 13,0 1 0,0 0 0,1 1-1,0 0 1,1 0 0,1 0 0,0 0 0,1 1 0,0 0 0,1 0 0,1 0 0,0 0 0,1 17-1,0-29 19,1 0-1,0 1 1,0-1-1,0 0 0,1 0 1,-1 0-1,0 0 1,1 0-1,0 1 0,-1-1 1,1 0-1,0 0 1,0-1-1,0 1 0,0 0 1,0 0-1,1 0 1,-1-1-1,0 1 1,1 0-1,-1-1 0,1 1 1,0-1-1,0 0 1,-1 0-1,1 0 0,0 0 1,0 0-1,0 0 1,0 0-1,0 0 0,0-1 1,0 1-1,0-1 1,1 1-1,-1-1 0,0 0 1,0 0-1,0 0 1,4-1-1,3 0 10,0 0-1,0-1 1,-1 0 0,1-1-1,0 0 1,-1 0 0,0-1-1,13-7 1,-5 0 41,0 0 0,-1-1 1,0-1-1,14-15 0,47-62 300,-75 88-343,3-2 65,-2 8-31,-6 16-22,-9 28-44,10-38 6,-2 4-29,0 0 0,1 1 0,1-1 0,0 1 0,1 0 0,1 0 0,0 22 0,1-37 28,0 0-1,0 1 1,0-1 0,0 1-1,0-1 1,0 1 0,0-1-1,0 1 1,0-1 0,0 0 0,0 1-1,0-1 1,0 1 0,0-1-1,1 0 1,-1 1 0,0-1-1,0 1 1,0-1 0,1 0 0,-1 1-1,0-1 1,1 0 0,-1 1-1,0-1 1,1 0 0,-1 0-1,0 1 1,1-1 0,-1 0 0,0 0-1,1 1 1,-1-1 0,1 0-1,-1 0 1,0 0 0,1 0-1,-1 0 1,1 0 0,-1 0 0,1 0-1,-1 0 1,0 0 0,1 0-1,-1 0 1,1 0 0,-1 0-1,1 0 1,-1 0 0,0 0 0,1 0-1,-1-1 1,1 1 0,-1 0-1,0 0 1,1-1 0,-1 1-1,0 0 1,1 0 0,-1-1 0,0 1-1,1-1 1,2-1-20,-1-1 0,1 0 0,-1 0 1,0 1-1,0-2 0,3-3 0,7-24-288,2-13-49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3.718"/>
    </inkml:context>
    <inkml:brush xml:id="br0">
      <inkml:brushProperty name="width" value="0.05" units="cm"/>
      <inkml:brushProperty name="height" value="0.05" units="cm"/>
    </inkml:brush>
  </inkml:definitions>
  <inkml:trace contextRef="#ctx0" brushRef="#br0">15 0 20588,'-5'7'1577,"0"3"-1233,0 0-176,5 3 440,0 0-480,10 0-688,6 1-336,7-1-1113,4-1 1593,5-2-368,1 1-296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1:55.676"/>
    </inkml:context>
    <inkml:brush xml:id="br0">
      <inkml:brushProperty name="width" value="0.05" units="cm"/>
      <inkml:brushProperty name="height" value="0.05" units="cm"/>
    </inkml:brush>
  </inkml:definitions>
  <inkml:trace contextRef="#ctx0" brushRef="#br0">350 476 737,'-125'11'-32,"-86"3"955,198-16-26,16-2-614,22-4-278,129-10-50,195-47 0,-324 59 45,224-58 2,343-42 1,75 52 17,162-18-19,-712 57-10,523-56 122,4 56-25,-80 69-45,-116-7 53,682-18 81,-364-20-103,-363 3 41,463 21 299,-527-8-1050,-253-24-474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4.172"/>
    </inkml:context>
    <inkml:brush xml:id="br0">
      <inkml:brushProperty name="width" value="0.05" units="cm"/>
      <inkml:brushProperty name="height" value="0.05" units="cm"/>
    </inkml:brush>
  </inkml:definitions>
  <inkml:trace contextRef="#ctx0" brushRef="#br0">201 371 14131,'-31'26'2574,"-43"28"0,1-2-40,72-51-2490,0 0 0,0-1 0,0 1 0,0 0 0,0 0-1,0 0 1,0 0 0,1 0 0,-1-1 0,0 1 0,1 1 0,-1-1 0,1 0 0,-2 2 0,3-3-36,-1 0-1,0 1 0,0-1 1,0 1-1,0-1 0,0 0 1,0 1-1,0-1 0,1 0 1,-1 1-1,0-1 0,0 0 1,0 0-1,1 1 0,-1-1 1,0 0-1,0 1 0,1-1 1,-1 0-1,0 0 0,1 0 1,-1 1-1,0-1 0,1 0 1,-1 0-1,0 0 0,1 0 1,-1 0-1,1 1 0,6 0-47,0 0-1,0 0 1,0-1-1,7 0 0,3 0-45,-2 2 0,0 0-1,0 1 0,0 1 0,18 6 0,-26-7 54,-1 0 0,1 0 0,0 0 0,-1 1 0,0 0 0,0 0 0,0 1 0,-1 0 0,1 0 0,8 11 0,-13-15 30,0 0 0,0 1 0,0 0 0,0-1 0,0 1 0,0-1 0,0 1 0,-1 0 0,1 0 0,-1-1 1,1 1-1,-1 0 0,0 0 0,1 0 0,-1 0 0,0-1 0,0 1 0,0 0 0,-1 0 0,1 0 0,0 0 0,-2 3 0,1-2 14,-1 0 1,0 0-1,0-1 0,0 1 1,0 0-1,0-1 0,-1 0 1,1 1-1,-1-1 0,0 0 1,-5 3-1,-3 1 61,-1 0 0,0-1 0,0 0 0,-1 0 0,-18 3 0,18-6-175,0 0 1,0 0-1,-16-1 1,26-1 73,1 0 0,-1 0 0,0 0-1,1 0 1,-1 0 0,0-1 0,1 1 0,-1-1 0,1 0 0,-1 0 0,1 0 0,-1 0 0,1 0 0,0-1 0,-1 1-1,1-1 1,0 1 0,0-1 0,0 0 0,0 0 0,0 0 0,1 0 0,-2-2 0,-3-13-285</inkml:trace>
  <inkml:trace contextRef="#ctx0" brushRef="#br0" timeOffset="0.52">526 24 17724,'7'-20'2406,"-8"17"-532,-5 13-72,-2 7-1430,2 0 0,-1 0 0,2 1 0,1 0 0,-4 26-1,-4 94-386,10-71-618,3-1 0,16 121-1,-16-182 540,-1-2 46,0-1 0,1 0 0,-1 1 0,1-1 0,-1 0 0,1 1 0,0-1 1,0 0-1,0 0 0,0 0 0,0 0 0,4 4 0,5 2-464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4.626"/>
    </inkml:context>
    <inkml:brush xml:id="br0">
      <inkml:brushProperty name="width" value="0.05" units="cm"/>
      <inkml:brushProperty name="height" value="0.05" units="cm"/>
    </inkml:brush>
  </inkml:definitions>
  <inkml:trace contextRef="#ctx0" brushRef="#br0">130 1 16179,'1'0'84,"-1"1"0,0-1-1,0 0 1,0 1 0,0-1-1,0 0 1,0 1 0,1-1-1,-1 0 1,0 1 0,0-1-1,0 1 1,0-1 0,0 0-1,0 1 1,-1-1 0,1 0-1,0 1 1,0-1 0,0 0-1,0 1 1,0-1 0,0 0-1,-1 1 1,1-1 0,0 0-1,0 1 1,-1-1 0,1 0-1,0 0 1,0 1 0,-1-1-1,1 0 1,-13 12 123,8-8 289,-10 10 399,0 2 0,1 0 0,-13 18 0,22-27-872,1 0 1,-1 0-1,1 1 1,1-1-1,-1 1 1,1 0-1,1 0 1,-1 0-1,2 0 1,-3 14-1,4-21-15,0 0 0,0 0 0,0 0 0,0 0 0,0 0 0,0 0 0,0 0 1,0 0-1,0 0 0,0-1 0,1 1 0,-1 0 0,0 0 0,1 0 0,-1 0 0,1 0 0,-1 0 0,1-1 0,-1 1 0,1 0 0,-1 0 0,1-1 1,0 1-1,-1 0 0,1-1 0,0 1 0,0 0 0,0-1 0,-1 0 0,1 1 0,0-1 0,0 1 0,0-1 0,0 0 0,0 1 0,0-1 0,0 0 0,0 0 1,0 0-1,0 0 0,0 0 0,0 0 0,0 0 0,1 0 0,2-1 35,0 0 0,1 0 1,-1 0-1,0-1 0,0 1 0,0-1 1,0 0-1,5-3 0,-1-2-1,0 0 0,0 0 0,0-1 0,-1 0 0,0 0 0,-1 0 0,0-1 0,0 0 0,-1 0 0,0-1 0,-1 0 0,0 0 0,0 0 0,3-16 0,-7 25-49,0 1 0,0-1 0,1 1 0,-1-1 0,0 1 0,0-1-1,0 1 1,0-1 0,0 1 0,0-1 0,0 0 0,0 1 0,0-1 0,0 1 0,0-1 0,0 1 0,-1-1 0,1 1 0,0-1 0,0 1 0,-1-2 0,-7 7-155,-10 19-24,9-3 37,-12 34 0,18-46 136,1-1 0,0 1-1,1 0 1,0 0 0,0 0-1,1-1 1,0 11 0,0-18 14,0 1-1,1 0 1,-1-1 0,0 1 0,1-1-1,-1 1 1,1-1 0,0 1 0,-1-1-1,1 1 1,0-1 0,0 0 0,0 0-1,0 1 1,0-1 0,0 0 0,0 0-1,1 0 1,-1 0 0,0 0 0,1 0-1,-1 0 1,0-1 0,1 1-1,-1 0 1,1-1 0,-1 1 0,1-1-1,0 0 1,-1 1 0,1-1 0,-1 0-1,1 0 1,-1 0 0,1 0 0,0 0-1,-1 0 1,3-1 0,4 0 13,0-1 0,0 0 0,0 0 0,-1-1 0,1 0 0,8-5 0,-1 0 7,-1-1 0,0-1 0,0 0 0,-1-1 0,-1-1 0,0 0 1,0 0-1,-1-1 0,-1-1 0,0 1 0,-1-2 0,-1 1 1,0-1-1,9-24 0,-16 29-43,-4 9-13,-8 11-9,6 1 36,0 0 0,0 1 1,1-1-1,1 1 1,0 0-1,1 0 0,0 0 1,1 0-1,0 22 1,1-32 12,0 0 0,0 0 0,0 0 1,0 0-1,0 0 0,1 0 0,-1-1 1,1 1-1,0 0 0,-1 0 0,1 0 1,0 0-1,0-1 0,0 1 0,0 0 1,1-1-1,-1 1 0,0-1 0,1 1 1,-1-1-1,1 0 0,-1 1 0,1-1 1,0 0-1,-1 0 0,1 0 0,0 0 1,0-1-1,0 1 0,0 0 0,0-1 1,0 1-1,0-1 0,2 1 0,1-1 11,0 0-1,0-1 0,0 1 0,1-1 1,-1 0-1,0 0 0,0-1 1,0 1-1,-1-1 0,1 0 1,0 0-1,5-4 0,1-1 5,-1-1 0,0 0 0,-1-1 0,1 1 0,12-18 0,32-52-356,-50 72 268,-14 48-719,9-37 749,-6 18-117,-4 30 0,10-48 69,0 0 0,0 1 0,1-1 0,0 1 0,0-1 0,0 1 0,1-1 0,0 0 0,0 1 0,0-1 0,4 10 0,-4-13 52,0-1 0,0 0 0,0 1 0,1-1 1,-1 0-1,0 0 0,0 0 0,1 0 0,-1 0 0,1 0 0,-1 0 0,1 0 0,-1-1 1,1 1-1,-1 0 0,1-1 0,0 1 0,-1-1 0,1 0 0,0 0 0,-1 0 0,1 1 0,0-2 1,0 1-1,-1 0 0,1 0 0,0 0 0,-1-1 0,1 1 0,2-2 0,4 0-60,0-1 0,0 0 1,-1-1-1,14-7 0,20-17-380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5.076"/>
    </inkml:context>
    <inkml:brush xml:id="br0">
      <inkml:brushProperty name="width" value="0.05" units="cm"/>
      <inkml:brushProperty name="height" value="0.05" units="cm"/>
    </inkml:brush>
  </inkml:definitions>
  <inkml:trace contextRef="#ctx0" brushRef="#br0">265 35 14867,'7'-25'1741,"-7"25"-1709,0-1 1,1 1 0,-1 0-1,0 0 1,0-1 0,0 1-1,0 0 1,0 0 0,0-1-1,0 1 1,0 0 0,0-1-1,0 1 1,0 0 0,0-1-1,0 1 1,0 0 0,0 0-1,0-1 1,0 1 0,-1 0-1,1 0 1,0-1 0,0 1-1,0 0 1,0 0 0,-1-1-1,1 1 1,0 0 0,0 0-1,0 0 1,-1-1 0,1 1-1,0 0 1,-10 4 950,-7 11 817,6-1-1531,2-1 1,0 1-1,0 1 1,1 0-1,1 0 1,1 0 0,0 1-1,1 0 1,-4 24-1,1 2-150,3 0 0,-1 66 0,7-5-121,-11 170-1785,10-267 1681,-1-1-55,1 1-1,-1-1 1,1 0-1,-1 1 1,-1-1-1,1 0 1,-1 0 0,0 1-1,0-1 1,-1-1-1,1 1 1,-6 7-1,8-12 134,-1 1-1,1-1 1,-1 0 0,1 1-1,-1-1 1,1 1-1,-1-1 1,0 0 0,1 0-1,-1 1 1,1-1 0,-1 0-1,0 0 1,1 0-1,-1 0 1,0 0 0,1 0-1,-1 0 1,1 0-1,-1 0 1,0 0 0,1 0-1,-1 0 1,0 0-1,1 0 1,-1-1 0,1 1-1,-1 0 1,0 0-1,1-1 1,-1 1 0,1 0-1,-1-1 1,1 1 0,-1-1-1,1 1 1,-1-1-1,1 1 1,0-1 0,-1 1-1,1-1 1,-1 1-1,1-1 1,0 1 0,0-1-1,-1-1 1,-16-33-212,16 31 206,-14-39 510,1 0 0,3-1 1,2-1-1,2 1 0,-3-55 1,9 90-203,1-1 0,0 1 0,0 0 0,1 0 0,0-1 0,4-14 0,-4 22-203,0 0 0,0 0 0,0-1 0,0 1 0,0 0 0,1 0 0,-1 0 0,1 0 0,-1 0 0,1 1 0,0-1 0,0 0 0,0 1 0,-1-1 0,2 1 0,-1 0 0,0 0 0,0-1 0,0 1 0,0 1 0,1-1 0,-1 0 0,1 1 0,-1-1 0,0 1 0,1-1 0,-1 1 0,1 0 0,-1 0 0,5 1 0,12 1-76,1 1-1,20 5 0,-22-3-88,1-2-1,34 3 0,-5-7-104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6.168"/>
    </inkml:context>
    <inkml:brush xml:id="br0">
      <inkml:brushProperty name="width" value="0.05" units="cm"/>
      <inkml:brushProperty name="height" value="0.05" units="cm"/>
    </inkml:brush>
  </inkml:definitions>
  <inkml:trace contextRef="#ctx0" brushRef="#br0">187 62 17308,'1'-1'129,"0"-1"0,-1 1 0,1-1 1,-1 0-1,0 1 0,1-1 0,-1 0 0,0 1 1,0-1-1,0 0 0,0 1 0,0-1 0,0 0 1,-1 1-1,1-1 0,-1 0 0,1 1 0,-1-1 1,1 1-1,-1-1 0,0 1 0,0-1 1,0 1-1,0-1 0,0 1 0,0 0 0,0 0 1,0-1-1,-1 1 0,1 0 0,0 0 0,-1 0 1,-1-1-1,0 0-44,0 1 0,0 0 0,0 0 0,0 0 0,0 0 1,0 0-1,0 0 0,0 1 0,0-1 0,0 1 0,0 0 0,0 0 0,-1 0 0,1 0 1,0 1-1,0-1 0,-6 3 0,3 0-73,0 0 0,0 1-1,0 0 1,1 0 0,-1 1 0,1-1 0,0 1-1,0 0 1,1 0 0,0 1 0,0-1-1,0 1 1,-6 12 0,4-6-34,1-1-1,1 1 1,0 0-1,0 0 1,1 1-1,-3 23 1,6-29 6,-1 0-1,2 1 1,-1-1-1,1 1 1,1 7 0,-2-14 14,0 0 1,0 0-1,1 0 1,-1 1-1,0-1 1,1 0-1,-1 0 1,0-1-1,1 1 1,-1 0-1,1 0 1,0 0-1,-1 0 1,1 0-1,0 0 1,-1-1-1,1 1 1,0 0-1,0-1 1,0 1-1,-1 0 1,1-1-1,0 1 1,0-1-1,0 1 1,0-1-1,0 0 1,0 1-1,0-1 1,0 0-1,0 0 1,0 0-1,0 0 1,0 0-1,1 0 1,-1 0 0,0 0-1,0 0 1,0 0-1,0 0 1,0-1-1,0 1 1,0 0-1,1-2 1,5-1 20,0-1 1,-1 0 0,0 0 0,0-1-1,0 0 1,0 0 0,0 0 0,6-9-1,4-7 117,15-24 0,-9 9 107,26-58 1,-45 91-793,-1 9 253,-1 12-194,-10 146-2951,10-123 2689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6.572"/>
    </inkml:context>
    <inkml:brush xml:id="br0">
      <inkml:brushProperty name="width" value="0.05" units="cm"/>
      <inkml:brushProperty name="height" value="0.05" units="cm"/>
    </inkml:brush>
  </inkml:definitions>
  <inkml:trace contextRef="#ctx0" brushRef="#br0">63 19 14563,'-2'-15'931,"2"15"-913,0-1 0,0 1 0,-1 0 0,1 0 1,0-1-1,0 1 0,-1 0 0,1 0 1,0 0-1,0 0 0,-1-1 0,1 1 1,0 0-1,0 0 0,-1 0 0,1 0 0,0 0 1,-1 0-1,1 0 0,0 0 0,-1 0 1,1 0-1,0 0 0,-1 0 0,1 0 1,0 0-1,0 0 0,-1 0 0,-1 1 27,1 0-1,-1 0 1,1 0-1,-1 0 0,1 0 1,-1 0-1,1 0 1,0 1-1,-1-1 1,1 0-1,0 1 1,0-1-1,0 1 0,-1 2 1,-3 7 46,0 0 0,0 1 0,1-1-1,1 1 1,0 0 0,1 0 0,0 0 0,0 1 0,2 17 0,-1-26-68,2 1 1,-1-1-1,1 1 0,-1-1 1,1 1-1,0-1 1,1 0-1,-1 1 1,1-1-1,0 0 0,0 0 1,0 0-1,0 0 1,1-1-1,0 1 1,-1 0-1,1-1 0,1 0 1,-1 0-1,0 0 1,1 0-1,0 0 1,-1-1-1,1 0 0,0 0 1,0 0-1,0 0 1,7 2-1,40 8 236,-30-7-87,37 12 0,-52-15-154,1 1 0,-1 0 0,0 1-1,0-1 1,0 1 0,0 1 0,-1-1 0,1 1 0,6 8 0,-10-12 14,-1 1 1,1 0 0,-1 0-1,0 0 1,1 1 0,-1-1-1,0 0 1,0 0 0,-1 1-1,1-1 1,0 0 0,-1 1-1,1-1 1,-1 0 0,0 1-1,0-1 1,0 1 0,0-1-1,0 1 1,0-1 0,-1 0-1,1 1 1,-1-1 0,0 1 0,0-1-1,0 0 1,0 0 0,0 0-1,0 1 1,0-1 0,-1 0-1,1 0 1,-1-1 0,0 1-1,1 0 1,-1 0 0,-2 1-1,-1 1 142,-1 0-1,1 0 0,-1 0 1,1-1-1,-1 0 1,0 0-1,0 0 0,-1-1 1,1 0-1,0 0 0,-1-1 1,-12 2-1,14-3-162,1 0-1,0-1 0,0 0 1,0 1-1,1-1 1,-1 0-1,0-1 0,0 1 1,0-1-1,1 0 1,-1 0-1,1 0 0,-1 0 1,1 0-1,0-1 1,-4-3-1,6 5-68,0-1-1,0 1 1,0-1 0,0 1-1,0-1 1,0 1 0,0-1-1,0 0 1,1 1-1,-1-1 1,1 0 0,-1 1-1,1-1 1,-1 0 0,1 0-1,0 0 1,0 1 0,0-1-1,0 0 1,0 0 0,1 0-1,-1 1 1,0-1-1,1 0 1,0 0 0,-1 1-1,1-1 1,0 0 0,0 1-1,-1-1 1,1 1 0,1-1-1,-1 1 1,0 0-1,0-1 1,0 1 0,1 0-1,2-2 1,16-12-601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7.119"/>
    </inkml:context>
    <inkml:brush xml:id="br0">
      <inkml:brushProperty name="width" value="0.05" units="cm"/>
      <inkml:brushProperty name="height" value="0.05" units="cm"/>
    </inkml:brush>
  </inkml:definitions>
  <inkml:trace contextRef="#ctx0" brushRef="#br0">176 57 18316,'-1'-1'1447,"-7"-3"-1184,1 1 1,-1-1-1,1 1 1,-1 1-1,0 0 1,0 0-1,0 0 1,0 1-1,0 0 1,0 1-1,-13 0 0,17 0-247,1 1 0,-1-1 0,0 1 0,1 0 0,-1 0 0,1 0 0,-1 0 0,1 1 0,-1-1 0,1 1 0,0 0 0,-4 3-1,5-3-37,0-1-1,1 1 0,-1 0 1,1 0-1,0 0 0,-1 0 1,1 0-1,0 0 0,0 1 1,0-1-1,0 0 0,1 1 1,-1-1-1,1 0 0,-1 1 1,1-1-1,0 1 0,0-1 1,0 1-1,1 2 0,-1-2-21,0-1 0,1 1-1,0-1 1,-1 0-1,1 0 1,0 1 0,0-1-1,1 0 1,-1 0-1,0 0 1,1 0-1,-1 0 1,3 2 0,27 22-486,-11-9 205,-7-4 196,0 0 0,-1 1 0,-1 0 0,0 1 0,-1 0 0,-1 0 0,10 22 0,-14-24 46,0 0 0,-1 0-1,0 1 1,-1-1 0,0 1-1,-1 0 1,-1-1 0,0 1-1,-1 0 1,-2 17 0,1-22 78,-1 1 0,-1-1 0,0 0-1,0 0 1,-1 0 0,0 0 0,0 0 0,-6 8 0,8-14 65,0 1 0,-1-1 0,1 0 1,-1 0-1,1 1 0,-1-2 0,0 1 0,0 0 0,0-1 1,-1 1-1,1-1 0,-1 0 0,1 0 0,-1 0 0,0 0 0,1-1 1,-1 0-1,0 0 0,0 0 0,0 0 0,-5 0 0,7-1-22,-1 0 0,1-1 0,0 1 0,0-1 0,0 0-1,-1 1 1,1-1 0,0 0 0,0 0 0,0 0-1,0-1 1,0 1 0,0 0 0,1-1 0,-1 1 0,0-1-1,1 0 1,-1 1 0,1-1 0,0 0 0,-1 0 0,1 0-1,0 0 1,0 0 0,0 0 0,1 0 0,-1-1 0,0 1-1,1 0 1,-1 0 0,1-1 0,0-3 0,-1-3 5,0 0 0,1 1 1,1-1-1,-1 0 0,1 0 1,1 0-1,3-12 0,1 4-57,1-1 0,0 1 0,2 1-1,0-1 1,1 1 0,13-16 0,78-81-89,-71 83 125,-2 0-1,46-68 1,-70 91-12,0 0 0,0-1-1,3-11 1,-5-4 22,-2 23-30,0-1-1,0 1 1,0-1 0,0 1-1,0-1 1,-1 0-1,1 1 1,0-1 0,0 1-1,-1-1 1,1 1-1,0-1 1,-1 1 0,1-1-1,-1 1 1,1 0-1,-1-1 1,1 1 0,-1 0-1,1-1 1,-1 1-1,1 0 1,-1-1 0,1 1-1,-1 0 1,1 0-1,-2-1 1,0 1 0,1 0-1,-1 1 1,0-1-1,0 0 1,1 1 0,-1-1-1,0 1 1,1-1-1,-1 1 1,0 0 0,1 0-1,-1 0 1,1 0-1,-1 0 1,1 0 0,0 0-1,-1 0 1,-1 3-1,-22 26 1,18-20-156,1-1 0,0 1-1,-8 21 1,13-28 59,0-1 0,-1 1 0,2 0 0,-1 0-1,0 0 1,1 0 0,-1 0 0,1 0 0,0 0-1,0 1 1,0-1 0,0 0 0,0 0 0,1 0-1,0 0 1,-1 0 0,1 0 0,0 0 0,3 4 0,-3-6 53,0 0 1,1 1 0,-1-1 0,1 0-1,0 0 1,-1 0 0,1 0 0,0 0 0,0 0-1,-1 0 1,1-1 0,0 1 0,0-1-1,0 1 1,0-1 0,0 0 0,0 0 0,0 0-1,0 0 1,0 0 0,2 0 0,28-8-602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7.509"/>
    </inkml:context>
    <inkml:brush xml:id="br0">
      <inkml:brushProperty name="width" value="0.05" units="cm"/>
      <inkml:brushProperty name="height" value="0.05" units="cm"/>
    </inkml:brush>
  </inkml:definitions>
  <inkml:trace contextRef="#ctx0" brushRef="#br0">148 1 12891,'-14'7'455,"1"1"0,1 1 0,-1 1 0,2-1 0,-1 2 0,1 0 0,1 0 0,0 1 0,1 0 0,0 1 0,-8 14 0,16-26-432,1 0 1,-1 0 0,0 0-1,1 0 1,-1 1 0,1-1 0,-1 0-1,1 0 1,0 0 0,-1 0 0,1 0-1,0 1 1,0-1 0,0 0-1,0 0 1,0 0 0,0 1 0,0-1-1,0 0 1,1 0 0,-1 0-1,0 1 1,1-1 0,-1 0 0,1 0-1,-1 0 1,1 0 0,-1 0-1,1 0 1,0 0 0,0 0 0,-1 0-1,1 0 1,0-1 0,0 1 0,0 0-1,0 0 1,0-1 0,0 1-1,2 0 1,4 2-7,0-1 0,0-1-1,1 0 1,-1 0 0,13 1-1,2-1 9,-6 1-44,0 1 1,-1 1-1,17 5 0,-27-7-2,1 0-1,-1 0 1,0 1-1,0-1 1,0 1-1,0 0 1,-1 1-1,1-1 1,-1 1-1,0 0 0,0 0 1,4 5-1,-7-7 19,0 0 0,0 0 0,0 0-1,0 0 1,0 0 0,0 0-1,-1 0 1,1 0 0,-1 0-1,1 0 1,-1 1 0,0-1-1,0 0 1,0 0 0,0 0 0,0 1-1,0-1 1,-1 0 0,1 0-1,-2 3 1,1-1 52,-1-1-1,0 1 1,0-1-1,0 1 1,0-1 0,-1 0-1,1 0 1,-1 0-1,0 0 1,-5 4 0,3-3 2,0 0 1,-1-1 0,1 0 0,0 0-1,-1 0 1,0-1 0,0 1 0,0-1-1,0-1 1,0 1 0,0-1 0,0 0 0,0-1-1,-9 1 1,14-1-68,-1 0-1,0-1 1,1 1 0,-1 0 0,1-1-1,0 1 1,-1-1 0,1 1 0,-1-1-1,1 0 1,0 0 0,-1 0-1,1 1 1,0-1 0,0 0 0,0-1-1,0 1 1,0 0 0,0 0 0,0 0-1,0-1 1,0 1 0,1 0 0,-1-1-1,0 1 1,1 0 0,-1-1-1,1 1 1,0-1 0,-1 1 0,1-1-1,0 1 1,0-1 0,0-2 0,-1-20-226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7.946"/>
    </inkml:context>
    <inkml:brush xml:id="br0">
      <inkml:brushProperty name="width" value="0.05" units="cm"/>
      <inkml:brushProperty name="height" value="0.05" units="cm"/>
    </inkml:brush>
  </inkml:definitions>
  <inkml:trace contextRef="#ctx0" brushRef="#br0">198 7 14763,'0'0'36,"0"0"0,0 0 0,0 0 1,0 0-1,0-1 0,0 1 0,0 0 0,0 0 0,0 0 0,0 0 0,0 0 1,1 0-1,-1-1 0,0 1 0,0 0 0,0 0 0,0 0 0,0 0 0,0 0 0,0 0 1,0-1-1,0 1 0,0 0 0,0 0 0,0 0 0,0 0 0,-1 0 0,1-1 0,0 1 1,0 0-1,0 0 0,0 0 0,0 0 0,0 0 0,0 0 0,0 0 0,0-1 1,0 1-1,0 0 0,-1 0 0,1 0 0,0 0 0,0 0 0,0 0 0,0 0 0,0 0 1,0 0-1,0 0 0,-1 0 0,-10-1 707,-11 5 368,12 0-823,1 0 1,0 1 0,0 0-1,0 0 1,0 1 0,1 0-1,0 1 1,1 0-1,-1 0 1,1 1 0,-6 8-1,6-7-145,1 0 0,-1 0-1,2 0 1,0 1 0,0 0-1,0 0 1,1 1 0,1-1-1,0 1 1,-2 12 0,4-19-146,1-1 1,0 1 0,0-1-1,0 1 1,0-1 0,0 1 0,1-1-1,0 1 1,0-1 0,0 0-1,0 1 1,0-1 0,0 0-1,1 0 1,3 6 0,-3-7-83,0 0 1,0 0 0,0 0 0,1 0-1,-1 0 1,0-1 0,1 1-1,-1-1 1,1 0 0,0 1 0,-1-1-1,1 0 1,0-1 0,0 1-1,0 0 1,0-1 0,-1 0-1,1 0 1,0 0 0,3 0 0,2-1-97,-1 0 0,1-1 1,-1 1-1,1-2 0,-1 1 1,0-1-1,0 0 0,0-1 1,0 1-1,-1-1 0,1-1 1,10-9-1,21-20-659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8.369"/>
    </inkml:context>
    <inkml:brush xml:id="br0">
      <inkml:brushProperty name="width" value="0.05" units="cm"/>
      <inkml:brushProperty name="height" value="0.05" units="cm"/>
    </inkml:brush>
  </inkml:definitions>
  <inkml:trace contextRef="#ctx0" brushRef="#br0">98 1 13803,'-10'11'563,"1"0"-1,0 1 1,1 0 0,0 0 0,1 1-1,1 0 1,0 0 0,0 1-1,-5 21 1,6-14-226,1-1-1,0 2 1,2-1 0,0 0-1,2 39 1,1-53-299,-1-1 1,1 1-1,1-1 0,-1 0 1,1 0-1,0 1 0,5 8 1,-6-13-40,0 0 1,0-1-1,0 1 1,0 0-1,0-1 0,1 1 1,-1-1-1,1 0 1,-1 1-1,1-1 1,-1 0-1,1 0 1,0 0-1,-1 0 1,1 0-1,0 0 1,0-1-1,0 1 1,-1-1-1,1 1 0,0-1 1,0 0-1,0 1 1,0-1-1,0 0 1,0 0-1,0-1 1,0 1-1,2-1 1,3-1-34,-1 0 0,1 0 1,-1-1-1,0 0 0,0 0 1,10-7-1,-11 6 2,0 1-1,0 0 1,0 0-1,0 0 1,1 1-1,-1-1 1,1 1-1,0 1 1,7-2 0,-11 3 24,-1 0 0,1 0 1,-1 0-1,0 1 1,1-1-1,-1 0 1,0 1-1,1-1 1,-1 1-1,0-1 1,0 1-1,1 0 1,-1 0-1,0-1 1,0 1-1,0 0 1,0 0-1,0 0 1,0 0-1,0 0 1,0 0-1,-1 0 1,1 1-1,0-1 1,-1 0-1,1 0 1,-1 1-1,1-1 1,-1 0-1,1 1 1,-1-1-1,0 0 1,0 1-1,0 2 1,2 7 1,-2 0 0,1 1 1,-2 13-1,0-16-3,-7 42 5,0 0-488,8-51 490,0 0 1,0 0-1,0 0 1,0-1 0,0 1-1,0 0 1,0 0-1,1 0 1,-1 0-1,0 0 1,0 0 0,0 0-1,0 0 1,0 0-1,0 0 1,0 0-1,0 0 1,0 0 0,0-1-1,0 1 1,0 0-1,0 0 1,0 0 0,0 0-1,0 0 1,0 0-1,0 0 1,0 0-1,1 0 1,-1 0 0,0 0-1,0 0 1,0 0-1,0 0 1,0 0-1,0 0 1,0 0 0,0 0-1,0 0 1,0 0-1,0 0 1,0 0-1,1 0 1,-1 0 0,0 0-1,0 0 1,0 0-1,0 0 1,0 0 0,0 0-1,0 0 1,0 0-1,0 0 1,0 0-1,0 0 1,0 1 0,0-1-1,0 0 1,1 0-1,-1 0 1,0 0-1,0 0 1,0 0 0,0 0-1,0 0 1,5-8-36,5-18-67,2-9-15</inkml:trace>
  <inkml:trace contextRef="#ctx0" brushRef="#br0" timeOffset="1">508 5 15467,'0'14'1609,"-8"15"-777,-6 4-264,-2 9 800,3 6-312,-1 4-199,3 0-97,4-1-256,4-4-208,6-5-368,4-2-280,3-4-504,0-5-32,3-8 615,1-4-191,6-7-160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8.804"/>
    </inkml:context>
    <inkml:brush xml:id="br0">
      <inkml:brushProperty name="width" value="0.05" units="cm"/>
      <inkml:brushProperty name="height" value="0.05" units="cm"/>
    </inkml:brush>
  </inkml:definitions>
  <inkml:trace contextRef="#ctx0" brushRef="#br0">1 264 19812,'2'3'43,"1"-1"0,-1 0 0,1 0 0,0 0-1,0 0 1,0 0 0,0 0 0,0-1 0,0 0 0,1 1 0,-1-1-1,0 0 1,1-1 0,-1 1 0,0 0 0,1-1 0,3 0 0,-2 0 50,0-1 1,0 0 0,1 0 0,-1 0 0,0-1 0,-1 1 0,1-1-1,0-1 1,0 1 0,6-5 0,-3 2 39,-1 0 1,-1-1-1,1 0 1,-1 0-1,0 0 1,0-1-1,0 0 1,-1 0-1,0-1 1,-1 1-1,0-1 1,0 0 0,3-11-1,-5 11-178,0 0 0,-1-1-1,0 1 1,0 0 0,-1-1 0,0 1 0,-1 0 0,0-1-1,0 1 1,-4-11 0,4 16-53,1 0 1,-2 0-1,1-1 0,0 1 0,-1 0 1,1 0-1,-1 1 0,0-1 1,0 0-1,0 0 0,0 1 1,0-1-1,-1 1 0,1 0 0,-1 0 1,1 0-1,-1 0 0,0 0 1,0 0-1,0 1 0,0 0 1,0-1-1,0 1 0,-1 0 0,1 0 1,0 1-1,-7-1 0,-7 0-686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2:05.034"/>
    </inkml:context>
    <inkml:brush xml:id="br0">
      <inkml:brushProperty name="width" value="0.05" units="cm"/>
      <inkml:brushProperty name="height" value="0.05" units="cm"/>
    </inkml:brush>
  </inkml:definitions>
  <inkml:trace contextRef="#ctx0" brushRef="#br0">1 237 1986,'0'0'165,"11"-4"134,7-4-42,1 1-1,0 0 0,0 2 0,0 0 1,0 2-1,30-3 0,-3 9 427,-1 1 0,79 19 0,44 6-501,-21-24-41,174-14 0,-25-2-118,-58 13-90,-2 1 290,252-28 0,529-65 1305,-613 60-1535,1221-25 824,-995 90-670,-3 1-481,-586-38 18,0-1 1,0-2-1,0-2 0,-1-1 1,0-2-1,68-28 0,-66 18-1494,-18 2-1430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9.244"/>
    </inkml:context>
    <inkml:brush xml:id="br0">
      <inkml:brushProperty name="width" value="0.05" units="cm"/>
      <inkml:brushProperty name="height" value="0.05" units="cm"/>
    </inkml:brush>
  </inkml:definitions>
  <inkml:trace contextRef="#ctx0" brushRef="#br0">176 1 16556,'-94'65'3094,"84"-57"-2795,0 1-1,1-1 1,0 2-1,1-1 1,-1 1-1,-11 20 0,19-29-266,1 1 1,-1-1-1,0 0 0,0 1 0,1-1 0,-1 1 1,1-1-1,-1 1 0,1 0 0,0-1 0,0 1 0,-1-1 1,1 1-1,0-1 0,0 1 0,1 2 0,-1-3-23,1 0 0,-1-1 0,1 1 0,-1 0 0,1-1 0,-1 1 0,1 0 0,-1-1 0,1 1 0,0-1 0,-1 1 0,1-1 0,0 1 0,-1-1 0,1 1 0,0-1 0,0 0 0,0 1 0,-1-1 0,1 0 0,0 0 0,1 1 0,6-1-15,0 1 0,-1-1 0,1-1 0,0 1 0,10-3 0,-11 1 3,21-1-136,51-2-1,-70 5 95,0 1 0,0-1 0,0 2 0,0-1 0,0 1 0,0 1 0,-1 0 0,1 0 0,14 8 0,-21-10 50,0 0 1,0 0 0,-1 0-1,1 0 1,-1 0 0,1 0-1,-1 1 1,1-1 0,-1 1-1,0-1 1,0 1 0,0-1-1,0 1 1,0-1 0,0 1-1,0 0 1,0 0 0,-1 0-1,1-1 1,-1 1 0,1 4-1,-1-4 47,0 1-1,-1-1 1,1 0-1,-1 0 1,0 1-1,1-1 1,-1 0 0,0 0-1,-1 0 1,1 0-1,0 0 1,0 0-1,-1 0 1,1-1-1,-3 3 1,-4 3 219,0 0 0,-1-1 0,1 0 0,-1 0 1,0-1-1,-17 7 0,18-9-182,1-1 0,-1 0 0,1 0 0,-1-1 0,0 1 0,0-2 0,-8 1 0,14-1-75,0 0-1,0 0 0,1 0 0,-1 0 0,0-1 0,1 1 0,-1-1 1,0 1-1,1-1 0,-1 1 0,0-1 0,1 0 0,-1 0 1,1 1-1,-1-1 0,1 0 0,0-1 0,-1 1 0,1 0 0,0 0 1,0 0-1,0-1 0,0 1 0,0-1 0,0 1 0,0-1 0,0 1 1,1-1-1,-1 1 0,1-1 0,-1 0 0,1 1 0,-1-1 1,1 0-1,0 0 0,0 1 0,0-3 0,2-20-88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29.710"/>
    </inkml:context>
    <inkml:brush xml:id="br0">
      <inkml:brushProperty name="width" value="0.05" units="cm"/>
      <inkml:brushProperty name="height" value="0.05" units="cm"/>
    </inkml:brush>
  </inkml:definitions>
  <inkml:trace contextRef="#ctx0" brushRef="#br0">215 36 19932,'0'0'65,"1"-1"0,0 1 0,-1-1 0,1 1 0,0-1 0,-1 0 0,1 1-1,-1-1 1,1 0 0,-1 0 0,1 1 0,-1-1 0,0 0 0,1 0 0,-1 1 0,0-1-1,1 0 1,-1 0 0,0 0 0,0 0 0,0 0 0,0 1 0,0-1 0,0 0 0,0 0-1,0 0 1,0 0 0,0 0 0,-1 1 0,1-1 0,0 0 0,0 0 0,-2-1 0,1 1 12,-1 0 1,1 0 0,-1 0 0,0 0-1,1 0 1,-1 1 0,0-1-1,0 1 1,0-1 0,0 1 0,0-1-1,1 1 1,-1 0 0,0 0 0,-4 1-1,-4 0 55,1 0-1,-1 1 1,0 0-1,1 0 1,-1 1-1,1 1 1,0 0-1,0 0 1,-14 9-1,16-8-160,0-1 0,1 1-1,0 0 1,0 0 0,0 1-1,0 0 1,1 0 0,0 0-1,0 0 1,1 1 0,-1 0-1,-3 10 1,7-16 1,0 1 1,1 0-1,-1 0 0,1-1 1,0 1-1,-1 0 0,1 0 1,0 0-1,0-1 0,0 1 0,0 0 1,0 0-1,1 0 0,-1-1 1,0 1-1,1 0 0,-1 0 1,1-1-1,0 1 0,0 0 1,0-1-1,0 1 0,0-1 1,0 1-1,0-1 0,0 1 1,0-1-1,1 0 0,-1 0 1,0 1-1,1-1 0,-1 0 1,1 0-1,0 0 0,-1-1 1,3 2-1,8 3-199,0-1 1,-1-1-1,2 0 0,17 2 0,-4 0-57,-14-2 122,-1 0 0,0 0 0,0 1 0,-1 1 1,1 0-1,-1 0 0,19 14 0,-26-16 128,1-1 0,-1 1-1,0 1 1,0-1 0,0 0 0,-1 1 0,1 0 0,-1-1 0,0 1 0,0 0-1,0 0 1,0 0 0,-1 0 0,0 1 0,0-1 0,0 0 0,0 0-1,0 1 1,-1-1 0,0 1 0,0-1 0,0 0 0,-1 1 0,0 4 0,-1-2 38,-1 0 0,0 1 0,0-1 0,0-1 0,-1 1 0,1 0 0,-2-1 0,1 0 0,-1 0 1,0 0-1,0-1 0,-1 1 0,1-1 0,-1 0 0,-12 6 0,10-5 8,0-1 1,-1 0-1,0-1 0,0 1 0,0-2 0,-1 0 1,1 0-1,-1 0 0,0-1 0,0-1 0,-15 1 1,5-6-3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0.069"/>
    </inkml:context>
    <inkml:brush xml:id="br0">
      <inkml:brushProperty name="width" value="0.05" units="cm"/>
      <inkml:brushProperty name="height" value="0.05" units="cm"/>
    </inkml:brush>
  </inkml:definitions>
  <inkml:trace contextRef="#ctx0" brushRef="#br0">4 290 14355,'-1'2'158,"1"0"-1,-1 0 0,1-1 1,-1 1-1,1 0 1,-1 0-1,1 0 1,0 0-1,0 0 1,0-1-1,0 1 1,1 0-1,-1 0 1,1 2-1,-1-4-93,0 1 0,0-1 0,1 0 0,-1 1 0,0-1 0,1 0 0,-1 1 0,0-1 0,1 0 0,-1 0-1,0 1 1,1-1 0,-1 0 0,1 0 0,-1 0 0,1 0 0,-1 1 0,0-1 0,1 0 0,-1 0 0,1 0 0,0 0 0,17-4 1403,-7-1-1068,-1 0 0,0-1 1,0 0-1,0-1 0,-1 0 0,0-1 1,0 1-1,12-16 0,-7 6-81,-1 0 0,-1 0 0,19-36 0,-26 43-268,-1 0-1,0 0 1,0 0 0,2-15 0,-5 22-46,-1-1 1,1 1 0,-1 0 0,0-1 0,0 1 0,0 0 0,0-1 0,0 1 0,-1 0 0,1-1 0,-1 1 0,0 0 0,0 0 0,-1-1 0,1 1-1,0 0 1,-5-5 0,5 7-7,0-1 0,0 1 0,0 0 0,0 0 0,-1 0 0,1 0 0,0 1 0,-1-1 0,1 0-1,-1 0 1,1 1 0,-1-1 0,1 1 0,-1 0 0,1-1 0,-1 1 0,1 0 0,-1 0 0,0 0 0,1 0 0,-1 0-1,1 0 1,-1 0 0,1 0 0,-1 1 0,0-1 0,1 1 0,-1-1 0,1 1 0,0 0 0,-1-1 0,-2 3 0,-2 1-15,0 0 1,1 0 0,-1 1 0,1 0 0,0 0 0,-5 6 0,0 2-18,1 0 0,0 0 0,1 1 1,0 0-1,2 0 0,-1 1 0,2 0 0,0 0 1,0 0-1,2 1 0,0-1 0,1 1 0,-1 17 1,3-29 24,0-1 1,0 1-1,0-1 1,1 0 0,-1 1-1,1-1 1,0 0-1,0 1 1,0-1 0,0 0-1,0 0 1,1 0 0,0 0-1,-1 0 1,1 0-1,0 0 1,3 2 0,-3-3 3,1 0 0,-1-1 0,1 1 0,0-1 0,0 1 0,0-1 0,-1 0 0,1 0 0,0-1 0,0 1 0,0-1 0,0 1 0,0-1 0,0 0 0,0 0 0,1 0 0,-1 0 0,0-1 0,5-1 0,9-1-6,-1-2 1,1 0-1,-1-1 1,0-1-1,20-11 1,73-52-6,-73 45-3,61-32 1,-95 56 14,1 0 0,-1 0 1,1 0-1,0 0 0,-1 0 1,1 1-1,0-1 0,-1 1 1,4-1-1,-5 2 4,0-1-1,-1 0 1,1 0-1,0 0 1,0 1-1,-1-1 1,1 0-1,0 1 1,-1-1 0,1 0-1,0 1 1,-1-1-1,1 1 1,0-1-1,-1 1 1,1 0-1,-1-1 1,1 1-1,-1-1 1,0 1 0,1 0-1,-1 0 1,1-1-1,-1 1 1,0 0-1,0 0 1,1-1-1,-1 1 1,0 0 0,0 0-1,0-1 1,0 1-1,0 0 1,0 0-1,0 0 1,-1 1-1,0 9 9,0 0 0,-1 0 0,0-1-1,-7 20 1,5-19 23,1 0 0,0 0 0,0 0 0,-1 21 0,4-31-25,0 0-1,0 0 1,0 0 0,0 0 0,0 0 0,0 0-1,0 0 1,1-1 0,-1 1 0,0 0-1,0 0 1,1 0 0,-1 0 0,1 0 0,-1-1-1,0 1 1,1 0 0,0 0 0,-1-1 0,1 1-1,-1 0 1,1-1 0,0 1 0,-1-1-1,1 1 1,0-1 0,0 1 0,-1-1 0,1 1-1,0-1 1,0 0 0,0 1 0,0-1 0,0 0-1,-1 0 1,1 0 0,0 1 0,0-1-1,0 0 1,0 0 0,0 0 0,0-1 0,0 1-1,0 0 1,-1 0 0,1 0 0,0-1 0,0 1-1,0 0 1,1-2 0,6-1 27,0 0-1,-1-1 1,1 0 0,8-5 0,32-29 65,-34 25-186,26-17-1,-39 30 75,0-1 0,0 0 0,0 1 1,0-1-1,0 0 0,0 1 0,0-1 0,0 1 0,1 0 1,-1-1-1,0 1 0,0 0 0,1 0 0,-1 0 0,0 0 1,0 0-1,1 0 0,-1 0 0,0 0 0,2 1 0,-2-1-12,0 1 0,0-1 0,0 1 0,-1 0 0,1 0 0,0-1 0,-1 1 0,1 0 0,0 0 0,-1 0-1,1 0 1,-1 0 0,1 0 0,-1-1 0,0 1 0,1 0 0,-1 0 0,0 0 0,0 2 0,1 4-221,-1 0-1,0 0 1,0 0 0,0 0 0,-3 11 0,-6 28-349,8-31 264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0.480"/>
    </inkml:context>
    <inkml:brush xml:id="br0">
      <inkml:brushProperty name="width" value="0.05" units="cm"/>
      <inkml:brushProperty name="height" value="0.05" units="cm"/>
    </inkml:brush>
  </inkml:definitions>
  <inkml:trace contextRef="#ctx0" brushRef="#br0">11 0 18124,'-5'32'1648,"4"4"-1096,-2-4-248,2 6 881,1-4-473,1-2-248,5-4-264,1-9-728,2-5 368,-2-9 80,1-4-80,-2-17-80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0.975"/>
    </inkml:context>
    <inkml:brush xml:id="br0">
      <inkml:brushProperty name="width" value="0.05" units="cm"/>
      <inkml:brushProperty name="height" value="0.05" units="cm"/>
    </inkml:brush>
  </inkml:definitions>
  <inkml:trace contextRef="#ctx0" brushRef="#br0">0 11 17580,'1'-1'253,"-1"1"0,1-1 0,0 0 0,0 0 0,-1 0 0,1 1 0,0-1 0,0 0 0,0 1 0,0-1 0,0 1 0,0-1 0,0 1 0,0 0 0,0-1 0,0 1 0,0 0 0,0-1 1,0 1-1,0 0 0,0 0 0,1 0 0,-1 0 0,2 1 0,31 7-176,-14-3-551,93 15-2763,19 3 643,-48-2-1981,-81-21 4491,0 1 0,0 0 1,-1 1-1,1-1 0,0 0 1,0 1-1,-1 0 0,1 0 0,2 2 1,-4-4 137,-1 1 0,0-1 0,1 0 0,-1 1 0,0-1 0,1 1 0,-1-1 0,0 1 0,0-1 0,1 1 0,-1-1 0,0 1 0,0-1 0,0 1 0,0-1 0,0 1 0,0 0 0,0-1 0,0 1 0,0-1 0,0 2 0,0-1 69,-1 0 0,1 0 0,-1 0 0,0 0 0,1-1 0,-1 1 0,0 0 0,1 0 0,-1 0 0,0-1 0,0 1 0,0 0 0,0-1 0,0 1 0,-1 0 0,-15 8 798,-1-1 0,-1-1-1,-25 7 1,-4 1 721,37-11-1372,-20 7 341,2 0 1,-1 2-1,-28 17 0,56-29-602,1 0 0,0-1-1,0 1 1,0 0-1,0 0 1,0 0 0,0 0-1,0 0 1,0 0 0,0 0-1,0 0 1,0 0 0,0 0-1,1 1 1,-1-1-1,0 2 1,1-3-15,0 1 1,0-1-1,0 1 0,0 0 1,0-1-1,1 1 0,-1-1 1,0 1-1,0-1 0,1 1 1,-1-1-1,0 1 0,0-1 1,1 0-1,-1 1 0,1-1 1,-1 1-1,0-1 0,1 0 1,-1 1-1,1-1 0,-1 0 1,1 1-1,-1-1 0,1 0 1,0 1-1,6 1-126,0 0 1,0 0-1,0 0 1,11 0-1,-13-1 47,22 3-282,-1 1 1,-1 1-1,1 1 0,25 11 1,-41-14 315,-1 0 0,0 1 0,1 0 0,-2 1 0,1 0 0,-1 0 0,0 0 0,0 1 1,-1 1-1,0-1 0,0 1 0,-1 0 0,8 13 0,-13-20 73,0 1 0,0-1 1,0 1-1,0 0 0,-1 0 0,1-1 0,-1 1 1,1 0-1,-1 0 0,0 0 0,1-1 1,-1 1-1,0 0 0,0 0 0,-1 0 0,1 0 1,0 0-1,0-1 0,-1 1 0,1 0 1,-1 0-1,0-1 0,0 1 0,1 0 0,-1-1 1,0 1-1,0 0 0,0-1 0,-1 0 0,1 1 1,0-1-1,0 0 0,-1 1 0,1-1 1,-1 0-1,1 0 0,-1 0 0,0 0 0,-1 0 1,-9 5 120,0-1 1,0-1 0,0 0 0,-21 3 0,20-4-82,6-2-45,-50 9-384,53-9 337,0-1 0,1 0 0,-1 0 0,0 0 0,0-1 0,1 1 0,-1-1 0,0 0 1,1 0-1,-1 0 0,1 0 0,-6-3 0,-6-10-184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1.424"/>
    </inkml:context>
    <inkml:brush xml:id="br0">
      <inkml:brushProperty name="width" value="0.05" units="cm"/>
      <inkml:brushProperty name="height" value="0.05" units="cm"/>
    </inkml:brush>
  </inkml:definitions>
  <inkml:trace contextRef="#ctx0" brushRef="#br0">222 21 14483,'-1'-16'820,"-4"11"-107,3 6-655,1 0-1,0-1 1,0 1-1,0 0 1,0 0 0,0 0-1,0 0 1,0 0-1,0 0 1,0 0 0,0 0-1,1 0 1,-1 0 0,0 1-1,1-1 1,-1 0-1,0 3 1,-13 30 901,2 2 1,-15 69-1,1 78 684,22-113-1149,3 0 1,11 89-1,-7-109-363,-2-49-124,-1 0 0,0 0-1,0 1 1,0-1 0,0 0 0,0 1 0,0-1 0,0 0 0,0 1 0,-1-1 0,1 0 0,0 1 0,-1-1 0,1 0 0,-2 2 0,2-3-8,0 0 1,-1 0-1,1 0 0,0 0 1,-1 0-1,1 0 0,-1 0 1,1 1-1,0-1 0,-1-1 1,1 1-1,-1 0 0,1 0 1,0 0-1,-1 0 1,1 0-1,0 0 0,-1 0 1,1 0-1,-1-1 0,1 1 1,0 0-1,0 0 0,-1 0 1,1-1-1,0 1 0,-1 0 1,1-1-1,0 1 1,0 0-1,-1-1 0,-3-3-28,0-1 0,1 0-1,-1 0 1,1 0 0,-3-8-1,-12-28-100,2-1-1,1 0 0,3-1 0,2-1 1,-7-58-1,16 97 181,0 0 0,1 0-1,0-1 1,0 1 0,1 0 0,0 0-1,-1 0 1,3-7 0,-2 10-14,0 0-1,1 0 1,-1 0 0,0 0-1,0 0 1,1 0 0,0 1 0,-1-1-1,1 0 1,0 1 0,-1-1-1,1 1 1,0 0 0,0-1-1,0 1 1,0 0 0,1 0 0,-1 1-1,0-1 1,3 0 0,23-5-53,0 1 0,0 2 0,1 1 0,29 1 0,-13 1-1281,59-2 268,-58-6 371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2.281"/>
    </inkml:context>
    <inkml:brush xml:id="br0">
      <inkml:brushProperty name="width" value="0.05" units="cm"/>
      <inkml:brushProperty name="height" value="0.05" units="cm"/>
    </inkml:brush>
  </inkml:definitions>
  <inkml:trace contextRef="#ctx0" brushRef="#br0">21 0 17980,'-2'22'1616,"-2"5"-1152,0 1-232,-1 4 849,1 1-433,3-2-424,1-2-312,5-7-552,3-7-249,3-6-799,3-8 1336,4-6-344,-1-7-240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3.081"/>
    </inkml:context>
    <inkml:brush xml:id="br0">
      <inkml:brushProperty name="width" value="0.05" units="cm"/>
      <inkml:brushProperty name="height" value="0.05" units="cm"/>
    </inkml:brush>
  </inkml:definitions>
  <inkml:trace contextRef="#ctx0" brushRef="#br0">8 1 17180,'0'0'33,"0"0"0,0 0 0,1 0 0,-1 0 1,0 0-1,1 0 0,-1 0 0,0 0 0,0 0 1,1 0-1,-1 0 0,0 0 0,1 0 0,-1 0 0,0 0 1,0 0-1,1 0 0,-1 0 0,0 0 0,0 1 1,1-1-1,-1 0 0,0 0 0,0 0 0,0 0 1,1 1-1,-1-1 0,0 0 0,0 0 0,0 1 1,1-1-1,-1 0 0,0 0 0,0 0 0,0 1 0,0-1 1,0 0-1,0 1 0,0-1 0,0 0 0,1 0 1,-1 1-1,0-1 0,0 0 0,0 1 0,0-1 1,0 0-1,-1 0 0,1 1 0,0-1 0,0 0 0,0 0 1,0 1-1,0-1 0,0 0 0,0 0 0,0 1 1,-1-1-1,1 0 0,0 0 0,0 1 0,-10 25 507,7-19-113,3-6-398,-1 0-1,1 0 1,0 0-1,0 0 1,-1 0-1,1 0 1,0 0-1,0 0 1,0 0-1,0 0 1,0 0-1,0 0 0,1 0 1,-1 1-1,2 2 74,0 1-1,0-1 0,0 1 1,1-1-1,-1 0 0,5 4 1,97 108 2150,-101-113-2184,-1 0-1,1-1 1,0 1-1,0-1 1,0 0-1,6 4 1,-9-6-66,0 0 0,1 0 0,-1 0 0,0 0 0,1 0 0,-1 0 0,0 0 0,1 0 1,-1 0-1,0 0 0,0 0 0,1 0 0,-1 0 0,0-1 0,1 1 0,-1 0 0,0 0 0,0 0 1,1 0-1,-1 0 0,0-1 0,0 1 0,1 0 0,-1 0 0,0 0 0,0-1 0,0 1 1,1 0-1,-1 0 0,0-1 0,0 1 0,0 0 0,1-1 0,-1 1-2,55-99 69,-38 67-99,-16 32 27,1 2-17,8 27 48,46 97 126,-41-100-109,-15-26-44,0 0-1,0 0 0,0 0 1,0 0-1,1 0 0,-1 0 1,0 0-1,0 1 0,0-1 1,0 0-1,1 0 0,-1 0 1,0 0-1,0 0 1,0 0-1,0 0 0,1 0 1,-1 0-1,0 0 0,0 0 1,0 0-1,0 0 0,1 0 1,-1 0-1,0 0 0,0 0 1,0 0-1,0 0 1,1 0-1,-1 0 0,0-1 1,0 1-1,0 0 0,0 0 1,1 0-1,-1 0 0,0 0 1,0 0-1,0 0 0,0-1 1,0 1-1,0 0 1,0 0-1,13-15-3,-2-1 1,0 0-1,-1 0 1,0-1-1,13-35 1,-9 20-84,-5 5-86,-7 20 16,-6 18-105,1-3 201,2-7 49,0 0 0,0 1-1,1-1 1,-1 1-1,1-1 1,-1 1 0,1-1-1,0 1 1,-1-1 0,1 1-1,0 2 1,1 1 16,0-1 0,0 0 1,0 0-1,0 0 0,1 1 0,0-1 1,0 0-1,3 5 0,73 104 528,-58-92-387,-20-20-145,0-1 1,0 0-1,1 0 0,-1 0 0,0 0 1,0 0-1,0 0 0,1 0 0,-1 0 1,0 0-1,0 0 0,0 1 0,1-1 1,-1 0-1,0 0 0,0 0 0,1 0 1,-1 0-1,0-1 0,0 1 0,0 0 1,1 0-1,-1 0 0,0 0 0,0 0 1,1 0-1,-1 0 0,0 0 0,0 0 1,0-1-1,0 1 0,1 0 0,-1 0 1,0 0-1,27-27 56,-2-1 0,-1-1 0,-1-1 0,30-54 0,-60 100-61,1 1 0,1 0 0,0 0-1,1 1 1,1-1 0,-2 35 0,4-49 10,1-1 1,1 0-1,-1 0 0,0 0 0,1 1 1,-1-1-1,1 0 0,-1 0 1,1 0-1,0 0 0,0 0 1,0 0-1,0 0 0,2 2 1,-2-3 0,0 0-1,0 0 1,0-1 0,0 1 0,0 0 0,0 0 0,0-1 0,0 1 0,1-1 0,-1 1 0,0-1-1,0 0 1,1 1 0,-1-1 0,0 0 0,1 0 0,-1 0 0,2 0 0,2-1 10,-1 0-1,1 0 1,-1 0 0,1-1 0,-1 1 0,1-1 0,-1 0 0,0-1-1,0 1 1,0-1 0,7-5 0,2-4-241,-1-1 0,0 0 0,-1 0 0,0-2 0,-1 1 0,9-18 0,-15 22-1251,-10 16-138,-11 18-443,-15 35-765,16-26 1841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3.703"/>
    </inkml:context>
    <inkml:brush xml:id="br0">
      <inkml:brushProperty name="width" value="0.05" units="cm"/>
      <inkml:brushProperty name="height" value="0.05" units="cm"/>
    </inkml:brush>
  </inkml:definitions>
  <inkml:trace contextRef="#ctx0" brushRef="#br0">182 181 15931,'-18'42'1100,"2"1"0,-13 54 0,-11 90 1226,23-100-1607,-33 105-1,39-170-366,17-41-278,2 1 1,11-21-1,0 0-19,309-604-1752,-323 635 1662,2-4-23,0 1-1,0 0 1,1 0 0,0 1-1,13-12 1,-20 21 57,-1 1 0,1-1 0,0 1 1,0-1-1,-1 0 0,1 1 0,0 0 0,0-1 0,0 1 1,-1-1-1,1 1 0,0 0 0,0-1 0,0 1 0,0 0 1,0 0-1,0 0 0,0 0 0,1 0 0,-1 0 3,-1 1 0,1-1 0,-1 0 0,0 1 0,1-1 0,-1 0 0,1 1 0,-1-1 0,0 1 0,1-1 0,-1 1 0,0-1 0,0 1 0,1-1-1,-1 1 1,0-1 0,0 1 0,0-1 0,0 1 0,0-1 0,0 1 0,1-1 0,-2 2 0,2 2 22,-2 0 0,1 1 0,0-1 0,-1 0 0,0 1 1,-2 5-1,-7 14 342,-1 0 1,-26 37 0,11-18 222,25-40-533,-1-1 0,1 1 0,-1 0 1,1 0-1,0 0 0,0 0 0,1 1 0,-1-1 0,0 4 0,1-5-41,0-1 0,0 0 0,0 0 0,0 1 0,1-1 0,-1 0 0,0 0 0,1 0 0,-1 1 0,1-1 0,0 0 0,-1 0 0,1 0 1,0 0-1,-1 0 0,1 0 0,0 0 0,0 0 0,0 0 0,0-1 0,0 1 0,0 0 0,0-1 0,0 1 0,0 0 0,2 0 0,40 17-94,-21-9-81,38 22 1,-53-26 101,1 0 1,-1 1-1,0-1 1,-1 2-1,1-1 1,-1 1-1,0 0 1,6 11-1,-6-9 13,-1 0 0,0 0 0,0 1 0,-1 0 0,0 0 0,-1 0 0,0 1 0,-1-1 0,1 12 0,-2-18 65,-1 0 1,0 0 0,0-1 0,0 1 0,-1 0-1,0 0 1,1-1 0,-1 1 0,0 0 0,-1-1 0,1 1-1,-1-1 1,1 1 0,-1-1 0,0 0 0,0 0 0,-1 0-1,1 0 1,-1 0 0,1 0 0,-1-1 0,0 1-1,0-1 1,0 0 0,0 1 0,0-2 0,-1 1 0,-6 3-1,6-4 6,-1 1 0,0-1-1,0 1 1,1-1 0,-1-1-1,0 1 1,0-1 0,0 0-1,0 0 1,0 0 0,0 0-1,0-1 1,0 0 0,1 0-1,-9-4 1,10 4 3,0 0-1,0-1 1,0 1 0,1-1-1,-1 0 1,0 0 0,1 0-1,0 0 1,-1 0 0,1-1-1,0 1 1,0-1-1,0 0 1,1 1 0,-1-1-1,0 0 1,1 0 0,0 0-1,0 0 1,0 0 0,0 0-1,0 0 1,1 0 0,-1-5-1,2-28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4.488"/>
    </inkml:context>
    <inkml:brush xml:id="br0">
      <inkml:brushProperty name="width" value="0.05" units="cm"/>
      <inkml:brushProperty name="height" value="0.05" units="cm"/>
    </inkml:brush>
  </inkml:definitions>
  <inkml:trace contextRef="#ctx0" brushRef="#br0">156 130 16748,'-12'5'395,"0"0"1,0 1 0,1 1-1,0 0 1,0 1 0,1 0-1,-1 0 1,-9 12 0,15-16-234,1 1 0,0 0 0,0 0 1,0 0-1,1 0 0,0 1 0,0-1 1,0 1-1,1 0 0,-1 0 1,1 0-1,1 0 0,-1 0 0,1 0 1,0 1-1,1-1 0,-1 0 0,2 12 1,-1-16-126,0 0 0,1 0 1,-1 0-1,0 0 1,1 0-1,0 0 0,-1 0 1,1-1-1,0 1 1,0 0-1,0 0 1,0-1-1,0 1 0,1-1 1,-1 1-1,0-1 1,1 1-1,-1-1 0,1 0 1,0 0-1,-1 1 1,4 0-1,-2-1-11,0 0 1,0-1-1,0 1 1,0-1-1,1 1 1,-1-1-1,0 0 1,0-1-1,1 1 1,-1 0-1,0-1 1,5-1-1,5-2 1,-1-1 0,0 0 0,-1-1 0,1 0-1,18-15 1,-1-2-38,-2-2 1,-1-1-1,-1-1 0,-1-1 0,-2-2 0,36-59 0,-54 82 0,0 1 0,-1-1 0,0 0 0,0 0 0,4-14 0,-7 21 10,0 0 0,0-1 1,0 1-1,0 0 1,0-1-1,0 1 1,0-1-1,1 1 1,-1 0-1,0-1 1,0 1-1,0 0 0,0-1 1,-1 1-1,1 0 1,0-1-1,0 1 1,0 0-1,0-1 1,0 1-1,0 0 0,0-1 1,-1 1-1,1 0 1,0-1-1,0 1 1,0 0-1,-1 0 1,1-1-1,0 1 1,-1 0-1,1 0 0,0 0 1,0-1-1,-1 1 1,1 0-1,0 0 1,-1 0-1,1 0 1,0-1-1,-1 1 0,1 0 1,0 0-1,-1 0 1,1 0-1,0 0 1,-1 0-1,1 0 1,0 0-1,-1 0 1,1 0-1,-1 0 0,1 1 1,0-1-1,-1 0 1,1 0-1,0 0 1,-1 0-1,-18 11-16,10-2 19,0 1-1,0-1 0,1 2 1,0-1-1,1 1 1,0 0-1,-9 21 0,12-24 3,1 1 0,-1 0-1,2-1 1,-1 1 0,1 0-1,1 0 1,-1 0-1,2 1 1,-1-1 0,1 0-1,2 17 1,-1-23-11,0 0 0,0 1 0,0-1 0,1 0 0,-1 0 0,1 0 1,-1 0-1,1 0 0,0 0 0,0-1 0,1 1 0,-1-1 0,0 1 0,1-1 0,-1 0 0,1 0 0,0 0 1,0 0-1,0 0 0,0-1 0,0 1 0,0-1 0,0 0 0,1 0 0,-1 0 0,0 0 0,1-1 0,-1 1 0,5-1 1,4 1-60,0-2 0,0 1 1,0-1-1,-1-1 1,1 0-1,0 0 0,13-6 1,3-3-346,-1-1 1,0-1-1,-1-2 1,46-34-1,-80 59 449,0 1 0,1-1 0,0 1-1,0 0 1,2 1 0,-1 0 0,-3 13 0,6-19-2,1 1 1,0 0 0,1-1 0,0 1 0,0 0 0,0 0 0,1 0 0,0 0 0,0 0 0,1 0 0,0 0 0,0 0 0,0-1 0,5 14 0,-4-17-28,-1-1 0,0 1 1,1 0-1,0-1 0,0 1 1,-1-1-1,2 0 1,-1 1-1,0-1 0,0 0 1,1 0-1,-1-1 1,1 1-1,-1 0 0,1-1 1,0 0-1,0 1 1,3 0-1,-1-1-21,0 0-1,0 0 1,0-1 0,0 1 0,1-1 0,-1 0-1,0-1 1,0 1 0,0-1 0,5-2-1,3 0-41,0-2 0,-1 0-1,1 0 1,-1-1 0,0-1-1,-1 1 1,18-15 0,-17 10-9,0-1 0,0 1 1,-1-2-1,16-22 0,-24 30 67,1 0-1,-1 0 1,0-1 0,-1 1-1,1-1 1,-1 0-1,0 1 1,-1-1 0,1 0-1,-1 0 1,0 0-1,0 0 1,-1-1 0,0 1-1,-1-10 1,1 15 3,0 0 0,-1 0 0,1-1 0,0 1 0,0 0 0,-1 0 0,1 0 0,-1 0 0,1 0 0,-1 0 0,1 0 0,-1 0 0,0 0 0,0 0 0,1 0 0,-1 0 0,0 0 0,0 0 0,0 1 0,0-1 0,0 0 0,0 1 0,0-1 0,0 1 0,0-1 0,0 1 0,0-1 0,0 1 0,-1 0 0,1-1 0,0 1 0,0 0 0,0 0 0,-1 0 0,0 0 0,-1 1 12,1-1-1,0 1 0,0-1 1,0 1-1,0 0 1,0 0-1,0 0 1,0 0-1,1 0 1,-1 0-1,0 1 0,0-1 1,1 0-1,-1 1 1,1-1-1,0 1 1,-1 0-1,0 2 1,-1 2 35,0 0 1,1 0 0,0 1 0,0-1-1,1 1 1,0-1 0,0 1 0,0-1 0,1 1-1,0 0 1,0-1 0,1 1 0,0-1-1,0 1 1,0 0 0,1-1 0,4 11 0,-3-10-61,0 0 1,-1-1-1,2 1 1,-1-1-1,1 0 0,0 0 1,1 0-1,-1 0 1,1-1-1,0 0 1,0 0-1,1 0 1,-1-1-1,1 0 1,0 0-1,9 4 1,-13-7-25,0 0 0,1-1 1,-1 1-1,0-1 1,1 1-1,-1-1 0,0 0 1,1 0-1,-1 0 0,1 0 1,-1 0-1,0-1 1,1 1-1,-1-1 0,0 0 1,0 1-1,1-1 1,-1 0-1,0 0 0,0-1 1,0 1-1,0 0 0,0-1 1,0 1-1,-1-1 1,1 1-1,0-1 0,-1 0 1,1 0-1,-1 0 0,0 0 1,3-4-1,9-26-287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3:14.133"/>
    </inkml:context>
    <inkml:brush xml:id="br0">
      <inkml:brushProperty name="width" value="0.05" units="cm"/>
      <inkml:brushProperty name="height" value="0.05" units="cm"/>
    </inkml:brush>
  </inkml:definitions>
  <inkml:trace contextRef="#ctx0" brushRef="#br0">0 1 2306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4.856"/>
    </inkml:context>
    <inkml:brush xml:id="br0">
      <inkml:brushProperty name="width" value="0.05" units="cm"/>
      <inkml:brushProperty name="height" value="0.05" units="cm"/>
    </inkml:brush>
  </inkml:definitions>
  <inkml:trace contextRef="#ctx0" brushRef="#br0">34 3 18820,'-10'-3'1696,"1"12"-1160,2 1-407,3-3 831,1 0-2729,3-8 1601,0-8-320,0-12-264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6.700"/>
    </inkml:context>
    <inkml:brush xml:id="br0">
      <inkml:brushProperty name="width" value="0.05" units="cm"/>
      <inkml:brushProperty name="height" value="0.05" units="cm"/>
    </inkml:brush>
  </inkml:definitions>
  <inkml:trace contextRef="#ctx0" brushRef="#br0">1 501 13867,'6'-4'252,"0"0"-1,0 0 1,-1-1-1,1 0 1,-1 0-1,0 0 1,0 0 0,-1-1-1,1 0 1,-1 0-1,-1 0 1,1 0-1,2-7 1,8-11 527,19-29 384,-2-1 0,-2-2 0,30-85 0,-56 133-1041,-1 4-56,-1 0-1,1 0 1,-1 0 0,0 0 0,-1 0 0,1 0-1,-1 0 1,1 0 0,-1 0 0,0 0 0,-1 0-1,0-5 1,1 9-57,0-1-1,0 1 0,0 0 1,0-1-1,0 1 1,0-1-1,-1 1 1,1 0-1,0-1 0,0 1 1,0-1-1,-1 1 1,1 0-1,0-1 1,0 1-1,-1 0 0,1-1 1,0 1-1,-1 0 1,1 0-1,-1-1 1,1 1-1,0 0 1,-1 0-1,1 0 0,-1-1 1,1 1-1,0 0 1,-1 0-1,1 0 1,-1 0-1,1 0 0,-1 0 1,1 0-1,0 0 1,-1 0-1,1 0 1,-1 0-1,1 0 0,-1 0 1,1 0-1,-1 1 1,1-1-1,0 0 1,-1 0-1,1 0 1,0 1-1,-1-1 0,1 0 1,-1 0-1,1 1 1,0-1-1,-1 1 1,-1 1 2,0 0 1,-1 0 0,1 0 0,1 1-1,-1-1 1,0 1 0,-1 3 0,-3 7-14,1 1 0,0 0 0,1 0 0,1 0 0,0 0 0,-1 18 0,0 92-38,4-107 42,0 39-14,-3 201-50,-21-1 21,19-220 30,3-20-22,0-1 0,0 1 0,-2-1 0,0 1 0,0-1 0,-12 22 0,16-36 30,0-1 0,0 0 0,0 1 0,0-1 0,0 0 0,0 0 0,0 1 0,-1-1 0,1 0 0,0 0 0,0 1 0,0-1 0,0 0 0,-1 0 0,1 0 0,0 1 0,0-1 0,-1 0 0,1 0 0,0 0 0,0 0 0,-1 1 0,1-1 0,0 0 0,0 0 0,-1 0 0,1 0 0,0 0 0,-1 0 0,1 0 0,0 0 0,0 0-1,-1 0 1,1 0 0,-4-10-73,2-21-27,5 0 55,2 1 0,1-1 0,1 2-1,1-1 1,2 1 0,22-48 0,101-159-67,-126 225 102,80-120-232,-41 63-248,52-101 1,-93 161 421,-1 0 0,0-1 0,0 0 0,-1 0 0,0 0 0,-1 0 0,0-1 0,0 1 0,-1 0 0,0-13 0,-1 21 66,0 1 1,0-1 0,0 0 0,0 0 0,0 1-1,0-1 1,0 0 0,-1 0 0,1 1 0,0-1-1,0 0 1,-1 0 0,1 1 0,0-1 0,-1 1-1,1-1 1,-1 0 0,1 1 0,-1-1 0,1 1-1,-1-1 1,1 1 0,-1-1 0,0 1 0,1-1-1,-2 1 1,1-1 7,0 1 0,0 0 0,-1 0 0,1 0 0,0 0 0,0 0 0,0 0 0,0 1 0,-1-1 0,1 0 0,0 0 0,0 1 0,0-1 0,-2 2 0,-3 1 41,0 1 0,1-1-1,0 1 1,-10 9 0,1 3 34,1 0 1,0 0-1,2 1 0,0 1 0,0 0 0,2 0 1,0 1-1,1 0 0,1 1 0,1 0 0,1 0 0,0 0 1,2 0-1,0 1 0,1 26 0,2-41-60,0 0 0,0 0 0,1-1-1,0 1 1,1 0 0,-1-1 0,1 1 0,0-1-1,3 6 1,-3-8-11,0 0 1,0-1-1,0 1 0,0-1 0,0 1 0,0-1 1,1 0-1,-1 0 0,1 0 0,0 0 1,-1 0-1,1-1 0,0 1 0,0-1 1,0 1-1,0-1 0,6 1 0,-2-1 4,1-1 0,0 1 0,-1-1 0,1-1 0,0 1 0,-1-1 0,1-1-1,0 1 1,-1-1 0,0-1 0,1 1 0,-1-1 0,0 0 0,-1-1 0,1 0 0,0 0 0,6-6-1,4-3 53,0-1 0,-1-1 0,-1 0 0,26-33 0,-32 36-15,0 0 1,-2-1-1,1 0 1,-2 0-1,1-1 0,7-26 1,-14 35-166,-6 13 30,-5 17-39,2 5-8,0 0-1,2 1 0,-6 50 1,13-80 130,0 0 0,0 1 1,0-1-1,0 0 0,0 1 1,0-1-1,0 0 0,1 0 1,-1 1-1,0-1 1,1 0-1,-1 1 0,1-1 1,0 1-1,-1-1 3,1-1 1,-1 0-1,1 0 0,-1 1 1,0-1-1,1 0 0,-1 0 1,0 1-1,1-1 0,-1 0 1,1 0-1,-1 0 1,1 0-1,-1 0 0,0 0 1,1 0-1,-1 0 0,1 1 1,-1-2-1,1 1 0,-1 0 1,0 0-1,1 0 0,-1 0 1,1 0-1,-1 0 0,1-1 1,3 0 0,-1-1 0,0 0 1,0 0-1,1-1 0,-1 1 0,-1-1 1,6-5-1,14-17 80,-1-2-1,-1 0 1,-1-1 0,-2-1-1,-1-1 1,-1 0 0,13-40-1,-33 96-168,1 0 0,1 1-1,1-1 1,3 47 0,0-58 73,0-1 0,0 1 1,2-1-1,7 26 0,-9-36 23,1 0-1,0 0 1,0 0-1,0 0 1,0-1-1,0 1 1,1-1-1,0 1 0,3 2 1,-4-4 6,0-1-1,0 1 1,0-1 0,0 0 0,0 0-1,0 1 1,0-2 0,0 1 0,1 0 0,-1 0-1,0-1 1,1 1 0,-1-1 0,1 0-1,-1 0 1,0 0 0,4 0 0,-1-1 15,0 0 0,-1-1 0,1 1 0,-1-1 0,1 0 0,-1 0 0,0-1 1,0 1-1,0-1 0,0 0 0,0 0 0,0 0 0,-1-1 0,0 1 0,0-1 0,5-6 1,1-2 92,-1-1 1,0-1-1,11-27 1,-10 18 28,-1-1 1,6-36-1,-11 49-108,-2 0 1,1 0-1,-2-1 1,1 1-1,-1-1 1,-1 1-1,-4-19 1,1 21-91,1 17-28,1 17-50,2-21 113,0 1 0,1-1 0,-1 0-1,1 1 1,0-1 0,1 0 0,-1 0-1,1 0 1,0 0 0,0 0 0,0 0-1,0 0 1,1 0 0,-1-1 0,1 0-1,0 1 1,0-1 0,0 0-1,1 0 1,-1-1 0,1 1 0,-1-1-1,7 3 1,-5-2 7,1-1 1,0-1-1,-1 1 0,1-1 0,0 0 0,0 0 0,0-1 0,0 0 1,0 0-1,0 0 0,0-1 0,0 0 0,0 0 0,0 0 1,0-1-1,9-4 0,-2 1-1,-1-2-1,1 1 1,-1-2 0,0 1 0,14-14 0,-19 16 10,-1-1 0,0-1 0,0 1 0,-1-1 1,1 1-1,-2-2 0,1 1 0,-1 0 0,0-1 1,3-9-1,-6 15-4,-1 1 1,1-1-1,-1 0 0,0 1 1,1-1-1,-1 0 0,0 0 1,0 1-1,0-1 0,0 0 1,0 0-1,-1 1 0,1-1 1,-1 0-1,0-1 0,1 3 0,0-1 1,0 1-1,0 0 0,-1-1 0,1 1 0,0 0 0,-1-1 0,1 1 0,0 0 0,-1-1 0,1 1 1,0 0-1,-1 0 0,1 0 0,0-1 0,-1 1 0,1 0 0,0 0 0,-1 0 0,1 0 1,-1 0-1,1 0 0,-1 0 0,1 0 0,-16 7-22,10-2 13,0 1-1,0 0 1,1 1 0,0 0 0,0-1-1,0 1 1,1 1 0,0-1 0,-4 13 0,1-1-14,0 0 1,-6 37 0,11-48 23,1 1 1,0-1-1,1 1 1,0 0-1,0 0 1,1-1-1,0 1 0,3 12 1,-3-19-1,-1 0 1,1 0-1,0 0 0,0 0 1,0 0-1,0 0 1,0 0-1,1-1 0,-1 1 1,0 0-1,1-1 1,-1 1-1,1-1 1,0 0-1,-1 1 0,4 0 1,-3-1-2,1 0 1,-1 0 0,1-1 0,-1 1-1,1-1 1,-1 0 0,1 0 0,-1 0-1,1 0 1,0 0 0,-1 0 0,1-1-1,-1 1 1,1-1 0,-1 0 0,5-2-1,2-1 9,0-1 0,0 0 0,0-1-1,-1 0 1,0 0 0,-1 0 0,1-1-1,9-12 1,1-3 86,28-44 0,-23 26 7,17-25 66,-38 66-138,-3 7-30,-3 16-24,3-21 25,0 3-6,-15 110-48,15-106 52,1 1 1,0-1-1,0 0 0,1 1 1,0-1-1,1 0 1,0 1-1,1-1 0,4 10 1,-6-18-24,0 0 0,0 0 0,0-1 0,0 1 0,0 0 0,0-1 0,0 1 0,0-1 0,1 1 0,-1-1 0,1 1 0,-1-1 0,1 0 0,0 0 0,2 2 0,-2-3-28,-1 1 0,0-1 1,1 0-1,-1 0 1,0 0-1,1 0 0,-1 0 1,0 0-1,1 0 1,-1 0-1,0 0 0,1-1 1,-1 1-1,0-1 1,1 1-1,-1-1 0,2 0 1,2-3-62,0 1 0,0-1 0,-1 0 1,0 0-1,0-1 0,0 1 0,0-1 0,5-8 0,14-26-272,2-7-150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7.135"/>
    </inkml:context>
    <inkml:brush xml:id="br0">
      <inkml:brushProperty name="width" value="0.05" units="cm"/>
      <inkml:brushProperty name="height" value="0.05" units="cm"/>
    </inkml:brush>
  </inkml:definitions>
  <inkml:trace contextRef="#ctx0" brushRef="#br0">21 0 19988,'-9'0'2001,"4"2"-1321,2-1-312,0 2 1736,3 3-1383,0 1-930,3 0-407,4 2-584,0-1 960,-1 0-224,1-3-208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7.589"/>
    </inkml:context>
    <inkml:brush xml:id="br0">
      <inkml:brushProperty name="width" value="0.05" units="cm"/>
      <inkml:brushProperty name="height" value="0.05" units="cm"/>
    </inkml:brush>
  </inkml:definitions>
  <inkml:trace contextRef="#ctx0" brushRef="#br0">62 0 14939,'-29'147'3329,"2"-12"-897,24-115-2047,1 1 0,1-1 0,1 1 0,5 33 0,-4-48-343,0 1-1,1 0 1,0-1 0,1 1-1,-1-1 1,1 0 0,1 0-1,-1 0 1,1 0 0,0-1 0,0 1-1,8 7 1,-10-11-37,0 0 0,0 0 1,0 0-1,1-1 0,-1 1 0,0-1 0,1 1 0,-1-1 1,1 0-1,0 0 0,-1 0 0,1-1 0,0 1 1,0 0-1,-1-1 0,1 0 0,0 0 0,0 1 1,0-2-1,-1 1 0,1 0 0,0-1 0,0 1 1,-1-1-1,1 0 0,0 0 0,-1 0 0,1 0 1,-1 0-1,1 0 0,-1-1 0,4-2 0,6-6 56,-1-2-1,0 1 0,-1-1 1,0 0-1,-1-1 0,0-1 0,-1 1 1,12-27-1,-26 69-7,1 1 0,2-1 0,1 45 0,2-71-49,0 0 0,0-1 0,1 1 0,-1 0-1,1 0 1,0 0 0,0-1 0,0 1 0,0 0 0,0-1 0,1 1-1,-1-1 1,1 0 0,0 1 0,-1-1 0,1 0 0,0 0 0,4 3-1,-5-4 2,1 0 0,0 0 0,0-1 0,0 1 0,0 0 0,1-1 0,-1 1 0,0-1 0,0 0 0,0 1 0,0-1 0,0 0 0,1 0 0,-1-1 0,0 1 0,0 0 0,0-1 0,0 1 0,0-1 0,0 0 0,0 0 0,0 0 0,0 0 0,0 0 0,3-2 0,3-3-187,0 0 1,0 0-1,-1-1 0,0 0 1,0 0-1,-1-1 1,0 0-1,0 0 0,-1 0 1,0-1-1,0 0 1,-1 0-1,0 0 0,0 0 1,-1-1-1,-1 1 1,0-1-1,0 0 0,-1 0 1,0 0-1,0 0 1,-1 0-1,-1 0 0,1 0 1,-2 1-1,1-1 1,-1 0-1,-5-12 0,-3-11-763</inkml:trace>
  <inkml:trace contextRef="#ctx0" brushRef="#br0" timeOffset="1">319 207 10114,'-5'8'1232,"1"4"-687,1 1-289,3 2 872,2 0-632,5-4-424,4 2-40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8.042"/>
    </inkml:context>
    <inkml:brush xml:id="br0">
      <inkml:brushProperty name="width" value="0.05" units="cm"/>
      <inkml:brushProperty name="height" value="0.05" units="cm"/>
    </inkml:brush>
  </inkml:definitions>
  <inkml:trace contextRef="#ctx0" brushRef="#br0">120 133 12851,'-16'141'4641,"-8"111"844,24-229-5349,-7 73 181,5-86-252,1 0 0,-2 0 0,1-1 0,-1 1 0,-1-1 0,0 0 0,-7 13 0,10-21-44,1 0-1,-1 0 0,0 1 1,0-1-1,0 0 0,0 0 1,0 0-1,0 0 0,0 0 0,0 0 1,0-1-1,0 1 0,0 0 1,-3 0-1,4 0-11,-1-1 1,1 0-1,-1 0 1,1 0-1,-1 0 1,0 0-1,1 0 1,-1 0-1,1-1 1,-1 1-1,1 0 1,-1 0-1,1 0 1,-1 0-1,1-1 1,-1 1-1,1 0 1,-1-1-1,1 1 1,-1 0-1,1-1 1,0 1-1,-1 0 1,0-2-1,0 0-12,-1-1-1,1 0 1,-1 0-1,1 0 1,0 0 0,0 0-1,0 0 1,0 0-1,1 0 1,-1-5 0,1-5-134,0-1 0,1 0 0,1 1 0,0 0 0,1-1 1,0 1-1,1 0 0,0 0 0,12-22 0,4-2-245,45-64 0,-2 19 562,76-74 0,-68 78 316,-64 71-443,-3 3-24,1 0-1,-1-1 0,0 1 0,-1-1 1,1 0-1,-1 0 0,0 0 0,0-1 1,-1 1-1,1-1 0,2-10 0,-5 16-26,0-1 0,0 0 0,0 0 0,0 0 0,0 0 0,0 0 0,-1 1 0,1-1-1,0 0 1,0 0 0,-1 0 0,1 1 0,-1-1 0,1 0 0,-1 0 0,1 1 0,-1-1-1,1 0 1,-1 1 0,1-1 0,-1 1 0,0-1 0,1 1 0,-1-1 0,0 1 0,0-1-1,1 1 1,-1 0 0,0-1 0,0 1 0,1 0 0,-1 0 0,0-1 0,0 1 0,0 0 0,0 0-1,0 0 1,1 0 0,-1 0 0,0 0 0,0 0 0,0 0 0,-1 1 0,-3 0 3,0-1 0,1 1 0,-1 0 0,0 1 0,1-1 0,-8 4 0,5 0 10,-1 0-1,1 0 1,1 1 0,-1 0 0,1 0-1,0 1 1,0 0 0,1 0-1,0 0 1,0 0 0,0 1-1,1 0 1,1 0 0,-1 0 0,1 0-1,1 1 1,-4 13 0,5-14-64,-1 1-1,1 0 1,0 0 0,1 0 0,0 0 0,0-1 0,1 1-1,0 0 1,0 0 0,1 0 0,0-1 0,1 1 0,0-1 0,1 0-1,-1 1 1,1-2 0,8 12 0,-10-16 28,1 0 0,0 0-1,0 0 1,0 0 0,0 0 0,6 3 0,21 6-199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8.540"/>
    </inkml:context>
    <inkml:brush xml:id="br0">
      <inkml:brushProperty name="width" value="0.05" units="cm"/>
      <inkml:brushProperty name="height" value="0.05" units="cm"/>
    </inkml:brush>
  </inkml:definitions>
  <inkml:trace contextRef="#ctx0" brushRef="#br0">14 3 13755,'21'-2'1059,"1"2"0,-1 0 0,0 1 0,30 5 0,-41-4-838,0 0 1,0 0-1,0 1 0,-1 1 1,1 0-1,-1 0 1,0 1-1,0 0 1,-1 0-1,1 1 1,9 8-1,-16-11-178,1 0-1,0 1 0,-1-1 1,1 1-1,-1-1 0,0 1 1,-1 0-1,1 0 0,0 0 1,-1 0-1,0 0 0,0 0 1,0 0-1,-1 0 0,1 0 1,-1 1-1,0-1 0,0 0 1,0 0-1,-1 1 0,0-1 1,0 0-1,0 0 0,0 0 1,-3 7-1,-3 5 1,-1 0 0,0-1 0,-1 0 1,-20 26-1,-52 57 57,48-61-54,2 1-1,-31 50 1,61-86-44,-2 3 8,0 1 1,0 0-1,0 0 1,-2 9-1,4-14-5,1 0 0,0 0-1,-1 0 1,1 0 0,0 0 0,0 0-1,0 0 1,0 1 0,0-1 0,0 0-1,0 0 1,0 0 0,0 0 0,1 0-1,-1 0 1,0 0 0,1 1-1,-1-1 1,1 0 0,-1 0 0,1 0-1,-1-1 1,1 1 0,0 0 0,0 0-1,-1 0 1,1 0 0,0 0 0,0-1-1,0 1 1,0 0 0,0-1 0,0 1-1,1 0 1,5 1 21,0 0 0,0-1 0,-1 0 0,1 0 0,0 0 0,1-1 0,-1 0 0,0 0 0,9-2-1,7-2 44,35-10 0,-46 10-25,8-1-317,1-2 1,24-11-1,-41 16 212,0 0 1,0 0 0,0-1 0,0 1 0,-1-1 0,1 1 0,-1-1 0,1-1 0,-1 1 0,0 0 0,0-1 0,0 1-1,-1-1 1,1 0 0,-1 0 0,0 0 0,2-5 0,0-19-317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9.006"/>
    </inkml:context>
    <inkml:brush xml:id="br0">
      <inkml:brushProperty name="width" value="0.05" units="cm"/>
      <inkml:brushProperty name="height" value="0.05" units="cm"/>
    </inkml:brush>
  </inkml:definitions>
  <inkml:trace contextRef="#ctx0" brushRef="#br0">0 0 17908,'3'5'1552,"10"5"-992,3 0-232,12-2 641,7 2-273,9-1-280,4-2-336,5-4 1328,0-3-1208,-3-1-32,-4-2 40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9.426"/>
    </inkml:context>
    <inkml:brush xml:id="br0">
      <inkml:brushProperty name="width" value="0.05" units="cm"/>
      <inkml:brushProperty name="height" value="0.05" units="cm"/>
    </inkml:brush>
  </inkml:definitions>
  <inkml:trace contextRef="#ctx0" brushRef="#br0">2 192 17732,'0'0'97,"0"1"0,-1 0 0,1 0-1,0-1 1,0 1 0,-1 0 0,1 0 0,0 0 0,0 0 0,0-1 0,0 1 0,0 0 0,0 0 0,0 0 0,0 0 0,1 0-1,-1-1 1,0 1 0,0 0 0,1 0 0,-1-1 0,0 1 0,1 0 0,-1 0 0,2 0 0,-1 0-10,0 0 0,0-1 0,0 0 0,0 1 0,0-1 0,0 0 0,1 1 0,-1-1 0,0 0 0,0 0 0,0 0 0,0 0 1,1 0-1,-1 0 0,0 0 0,1-1 0,9-2 230,0 0 1,-1 0 0,13-7-1,-15 7-129,24-11 394,56-33-1,-73 37-492,1-1-1,-2 0 1,1-1 0,-2-1 0,16-17-1,-26 26-63,-1 1-1,1-1 1,-1 0-1,1-1 1,1-4-1,-4 8-21,0 1 0,1-1 1,-1 1-1,0-1 0,0 1 0,0-1 0,0 0 1,0 1-1,0-1 0,0 1 0,0-1 0,0 0 1,0 1-1,0-1 0,0 1 0,0-1 0,0 0 1,-1 1-1,1-2 0,-1 2-2,1 0 0,-1-1 1,0 1-1,1 0 0,-1-1 0,1 1 0,-1 0 0,0 0 1,1-1-1,-1 1 0,0 0 0,1 0 0,-1 0 0,0 0 0,1 0 1,-1 0-1,0 0 0,1 0 0,-1 0 0,0 0 0,1 0 1,-2 1-1,-4 1-10,1 0 1,-1 0 0,1 1-1,0-1 1,-1 1-1,1 0 1,1 1 0,-1-1-1,0 1 1,-5 6 0,-6 6-62,-17 24 0,18-20 17,1 1 1,1 0 0,-14 30 0,22-41 37,1 0 0,1 0 0,-1 0 0,1 0 1,1 0-1,0 1 0,0-1 0,1 1 0,1-1 0,0 15 1,0-23 10,1 1 1,-1-1 0,1 1 0,-1-1 0,1 1 0,0-1 0,0 1-1,0-1 1,0 1 0,0-1 0,0 0 0,1 0 0,-1 0 0,1 0-1,0 0 1,-1 0 0,1 0 0,0 0 0,0-1 0,0 1 0,0-1-1,1 1 1,-1-1 0,0 0 0,1 0 0,-1 0 0,0 0 0,1 0-1,-1-1 1,1 1 0,-1-1 0,1 1 0,0-1 0,-1 0 0,1 0-1,-1 0 1,4-1 0,5 0-2,0-1 0,0-1-1,-1 0 1,1 0 0,-1-1 0,0 0-1,14-8 1,10-10 27,-2 0 0,-1-2 0,-1-1 1,-1-2-1,-1-1 0,-2-1 0,-1-1 0,42-65 0,-54 73-6,-11 16-1,-6 12-10,-12 19-12,2 1 0,1 0 0,-11 31 0,17-39-18,2 1 0,0-1 1,1 1-1,0 0 1,0 35-1,4-50-42,0 1-1,0-1 1,1 0 0,0 0-1,-1 0 1,2 0 0,-1 0-1,0 0 1,4 6 0,-5-9 52,1 0 0,-1-1 1,1 1-1,0 0 0,-1 0 1,1 0-1,0-1 0,0 1 1,-1 0-1,1-1 0,0 1 1,0-1-1,0 1 0,0-1 1,0 1-1,0-1 0,0 1 1,0-1-1,0 0 0,0 0 1,0 0-1,0 1 0,0-1 1,0 0-1,0 0 0,0 0 0,0-1 1,0 1-1,0 0 0,0 0 1,0 0-1,0-1 0,0 1 1,0-1-1,0 1 0,0-1 1,0 1-1,0-1 0,0 1 1,-1-1-1,1 0 0,1 0 1,18-22-229,0-8-53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39.894"/>
    </inkml:context>
    <inkml:brush xml:id="br0">
      <inkml:brushProperty name="width" value="0.05" units="cm"/>
      <inkml:brushProperty name="height" value="0.05" units="cm"/>
    </inkml:brush>
  </inkml:definitions>
  <inkml:trace contextRef="#ctx0" brushRef="#br0">38 27 21181,'0'-12'1768,"-4"6"-1336,-1 2-400,0 4 424,0 2 8,-3-2-416,-2-6-160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0.359"/>
    </inkml:context>
    <inkml:brush xml:id="br0">
      <inkml:brushProperty name="width" value="0.05" units="cm"/>
      <inkml:brushProperty name="height" value="0.05" units="cm"/>
    </inkml:brush>
  </inkml:definitions>
  <inkml:trace contextRef="#ctx0" brushRef="#br0">171 0 17900,'9'15'1752,"-2"5"-1296,-7 14-144,-3 6 873,-7 13-545,-3 9-160,-6 12-192,-1 7-40,-4-1-48,0-4-56,1-7-104,3-5-128,5-11-528,2-10-320,10-24 768,6-12-144,7-27-152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5:09.284"/>
    </inkml:context>
    <inkml:brush xml:id="br0">
      <inkml:brushProperty name="width" value="0.05" units="cm"/>
      <inkml:brushProperty name="height" value="0.05" units="cm"/>
    </inkml:brush>
  </inkml:definitions>
  <inkml:trace contextRef="#ctx0" brushRef="#br0">0 1 4869,'0'0'272,"9"5"-363,6 3 94,1 0 0,1-2 0,-1 0 0,1 0 0,0-2-1,22 3 1,123 12 906,-49-8-92,748 55 1094,-220-57-1729,254 1-38,201 6 264,0 0 16,-857-27-389,303-54-1,-466 55-1,-31 4-402,64-1 1,-108 7 321,-1 0-14,0 0 0,1 0 0,-1 0 0,0 0 1,1 0-1,-1 0 0,0 0 0,1 0 0,-1 0 0,0 0 1,1 0-1,-1 0 0,0 0 0,1 0 0,-1 0 0,0 0 0,1 0 1,-1 0-1,0 1 0,1-1 0,-1 0 0,0 0 0,1 0 0,-1 1 1,0-1-1,0 0 0,1 0 0,-1 1 0,0-1 0,0 0 0,0 0 1,1 1-1,-1-1 0,0 0 0,0 1 0,0-1 0,0 0 0,0 1 1,0-1-1,0 0 0,0 1 0,1-1 0,-1 10-2789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3:15.974"/>
    </inkml:context>
    <inkml:brush xml:id="br0">
      <inkml:brushProperty name="width" value="0.05" units="cm"/>
      <inkml:brushProperty name="height" value="0.05" units="cm"/>
    </inkml:brush>
  </inkml:definitions>
  <inkml:trace contextRef="#ctx0" brushRef="#br0">33 146 641,'0'0'1158,"-7"2"-1169,-2 0-25,-8 2 85,40-2 72,183 16-121,-56-29-12,-113 5 26,1 3 0,-1 1 0,0 1 0,56 8 1,-21 4-14,1-2 0,1-3 0,-1-4 0,132-13 0,79-16 128,165-27-39,-326 30-62,2 5-1,1 6 1,0 6 0,224 15 0,64 14 136,95 12 51,-96 5-167,452-13 0,-613-39 101,-157 5-28,1 4 0,136 12 0,-117 6-82,1-6 0,0-4-1,171-16 1,-58-12 1,-70 10-129,250-55-1,-371 61 332,1 3 0,44-2 0,-490 2-257,-215 2 249,400 15-167,-72 1-38,-35-20 52,111 0 55,-265 25-1,215 14-85,-217 20-16,342-43-102,-204-14-1,211-6 60,-313-14 66,-14 40-47,-194-6 34,229-61-55,262 27 104,-170-4 1,300 28-97,-497 6-32,531-3-640,8 3 265,9 2 113,684 148-744,-553-134 1004,1-7 1,0-6-1,160-12 1,444-67-49,-404 32 81,2313-83-487,-2339 133 26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0.719"/>
    </inkml:context>
    <inkml:brush xml:id="br0">
      <inkml:brushProperty name="width" value="0.05" units="cm"/>
      <inkml:brushProperty name="height" value="0.05" units="cm"/>
    </inkml:brush>
  </inkml:definitions>
  <inkml:trace contextRef="#ctx0" brushRef="#br0">50 127 14131,'2'3'274,"0"-1"-1,1 0 1,-1 0-1,0 0 1,1 0-1,0 0 1,-1 0-1,1-1 1,0 0-1,0 1 1,0-1-1,-1 0 1,1 0 0,1 0-1,-1-1 1,0 1-1,5-1 1,-3 0-2,-1 0 1,1-1 0,0 0-1,-1 0 1,1 0-1,-1-1 1,1 1 0,-1-1-1,0 0 1,0 0 0,6-5-1,-5 3-124,0 0 1,0 0-1,0-1 0,0 0 0,-1 0 1,0 0-1,0 0 0,0-1 0,-1 0 1,5-10-1,-7 15-143,0-1 0,-1 0 0,1 0 0,0 1-1,-1-1 1,1 0 0,-1 0 0,0 0 0,0 0 0,1 0 0,-1 0 0,0 0 0,-1 1 0,1-1 0,0 0 0,0 0-1,-1 0 1,1 0 0,-1 0 0,0 0 0,1 1 0,-1-1 0,0 0 0,0 1 0,0-1 0,0 1 0,-1-1 0,1 1-1,0-1 1,-1 1 0,1 0 0,-1-1 0,1 1 0,-1 0 0,1 0 0,-1 0 0,0 0 0,0 1 0,1-1 0,-4 0-1,2 0-13,-1 0 0,0 0 0,1 1-1,-1 0 1,0 0 0,0 0 0,1 0-1,-1 0 1,0 1 0,1-1-1,-1 1 1,0 0 0,1 0 0,-1 1-1,1-1 1,0 1 0,-1 0 0,1 0-1,0 0 1,0 0 0,-5 4-1,0 1-12,1 1 0,-1 0 0,1 0 0,0 0 0,1 1 0,-7 12 0,5-6-13,0 1 0,1 0 0,1 1 0,-7 28 0,11-37 2,1 0 0,-1 0 1,2 1-1,-1-1 0,1 0 0,0 1 0,0-1 1,1 0-1,1 1 0,-1-1 0,6 14 1,-7-20-5,2 1 1,-1-1 0,0 0 0,0 0 0,1 0 0,-1 1 0,1-2-1,-1 1 1,1 0 0,0 0 0,0 0 0,0-1 0,0 1 0,0-1-1,0 0 1,1 1 0,-1-1 0,0 0 0,4 1 0,-2-1-56,0-1 0,1 1 1,-1-1-1,1 0 0,-1 0 1,1 0-1,-1 0 0,1-1 0,-1 0 1,6-1-1,7-4-233,1-1-1,-1-1 1,0 0 0,17-12 0,20-16-153,13-8 686,-67 44-179,0-1 0,1 1-1,-1 0 1,0-1 0,1 1-1,-1 0 1,0-1 0,1 1 0,-1 0-1,0 0 1,1 0 0,-1-1-1,1 1 1,-1 0 0,1 0 0,-1 0-1,0 0 1,1 0 0,-1 0-1,1 0 1,-1 0 0,1 0 0,-1 0-1,1 0 1,-1 0 0,0 0-1,1 0 1,-1 0 0,1 0 0,-1 0-1,1 1 1,-1-1 0,0 0-1,1 0 1,-1 1 0,0-1 0,1 0-1,-1 0 1,0 1 0,1-1-1,-1 0 1,0 1 0,1-1 0,-1 0-1,0 1 1,0-1 0,0 1-1,1-1 1,-1 1 0,-1 28 933,0-27-913,1 1-1,-1-1 0,1 0 0,0 1 0,0-1 0,0 1 1,0-1-1,0 0 0,0 1 0,1-1 0,-1 0 0,1 1 1,-1-1-1,2 3 0,0-3-31,1-1 1,-1 0 0,0 0-1,0-1 1,0 1-1,1 0 1,-1-1 0,0 1-1,0-1 1,1 0-1,-1 0 1,0 0 0,1 0-1,-1 0 1,1 0-1,-1-1 1,0 1 0,0-1-1,5-1 1,44-18 109,12-15-59,-47 24-94,1 1-1,1 1 1,35-13-1,-51 22 12,-1-1 0,1 1 0,-1-1-1,0 1 1,1 0 0,-1 0 0,1-1 0,-1 1-1,1 0 1,-1 0 0,0 0 0,1 1-1,-1-1 1,1 0 0,-1 1 0,1-1 0,-1 0-1,0 1 1,1 0 0,-1-1 0,2 2-1,-2-1-28,0 1-1,0-1 1,0 0-1,-1 0 1,1 1-1,0-1 1,-1 0-1,1 1 1,-1-1-1,1 1 1,-1-1-1,0 1 0,0-1 1,1 1-1,-1-1 1,0 0-1,-1 3 1,0 6-198,0 0-1,-1 0 1,0 0 0,-7 16 0,0 2-102,2-7-55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1.877"/>
    </inkml:context>
    <inkml:brush xml:id="br0">
      <inkml:brushProperty name="width" value="0.05" units="cm"/>
      <inkml:brushProperty name="height" value="0.05" units="cm"/>
    </inkml:brush>
  </inkml:definitions>
  <inkml:trace contextRef="#ctx0" brushRef="#br0">326 42 18132,'0'-2'145,"0"1"-1,0-1 1,0 1 0,-1-1-1,1 1 1,0-1 0,-1 1-1,1-1 1,-1 1 0,1 0 0,-1-1-1,0 1 1,1-1 0,-1 1-1,0 0 1,0 0 0,0 0-1,0-1 1,0 1 0,0 0 0,-2-1-1,1 1 22,-1-1 0,0 1-1,1 0 1,-1 0-1,0 0 1,0 0 0,0 0-1,0 1 1,0-1 0,-4 1-1,-5 0 63,-1 1 0,1 0 0,-1 0 0,-14 5 0,3 0-140,-42 16 0,56-18-131,0 1 1,1 0-1,0 0 0,-1 1 1,2 0-1,-15 13 1,21-18 5,1 1 0,-1-1 0,1 1 1,0-1-1,0 1 0,-1 0 0,1 0 1,0-1-1,0 1 0,0 0 1,1 0-1,-1 0 0,0 0 0,1 0 1,-1 0-1,1 0 0,0 2 0,0-2-7,0 0 0,1 0 0,-1 0 0,1 0 0,0-1-1,-1 1 1,1 0 0,0-1 0,0 1 0,0-1 0,0 1-1,0-1 1,1 1 0,-1-1 0,0 0 0,1 1 0,-1-1-1,1 0 1,1 1 0,68 40-1058,-48-29 859,-1 0-1,38 30 1,-55-38 231,1 0 1,0 0-1,-1 1 1,0 0-1,-1 0 1,1 1 0,-1-1-1,-1 1 1,1 0-1,-1 0 1,0 0 0,0 0-1,2 15 1,-4-19 31,-1 0-1,0 1 1,1-1 0,-1 0 0,0 0 0,-1 0 0,1 1-1,-1-1 1,1 0 0,-1 0 0,0 0 0,0 0 0,0 0-1,-1 0 1,1 0 0,-4 5 0,2-4 60,-1 0 0,0 0 0,1-1 0,-1 1 0,-1-1 1,1 0-1,0 0 0,-1 0 0,-7 3 0,1-1 180,-1 0 0,0-2 0,-1 1 1,1-1-1,-1-1 0,1 0 0,-24-1 0,30-1-231,0 0 1,0-1-1,1 1 1,-1-2-1,1 1 0,-1 0 1,1-1-1,-1 0 0,-8-5 1,13 6-70,-1 0 0,0 0 0,1-1 0,-1 1 0,0 0 0,1-1 0,0 1 0,-1-1 0,1 0 0,0 1 0,0-1 0,0 0 0,0 0 0,0 0 0,0 0 0,0 0 0,1 0 0,-1 0 0,1 0 0,-1 0 0,1 0 0,0 0 0,0 0 0,0 0 0,0 0 0,0 0 0,1 0 1,-1 0-1,1-4 0,12-24-329,12-8-165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2.694"/>
    </inkml:context>
    <inkml:brush xml:id="br0">
      <inkml:brushProperty name="width" value="0.05" units="cm"/>
      <inkml:brushProperty name="height" value="0.05" units="cm"/>
    </inkml:brush>
  </inkml:definitions>
  <inkml:trace contextRef="#ctx0" brushRef="#br0">121 9 17124,'4'-9'1722,"-7"9"-638,-14 16 327,2 5-994,1 1 1,1 0-1,-19 43 1,26-50-398,1-1-1,0 1 1,1 0-1,1 0 1,0 0-1,1 1 1,0 26 0,2-40-20,0-1-1,0 1 1,0 0 0,0 0 0,1 0 0,-1 0 0,1-1 0,-1 1 0,1 0 0,-1 0 0,1-1-1,0 1 1,0-1 0,0 1 0,0-1 0,2 3 0,-2-4-10,0 1 0,1 0 0,-1 0 0,1-1 0,-1 1 0,1-1 0,-1 1 1,1-1-1,-1 1 0,1-1 0,0 0 0,-1 0 0,1 0 0,-1 0 0,1 0 0,0 0 0,-1-1 0,1 1 1,2-1-1,6-2-87,-1-1 1,1 1 0,-1-2 0,0 1-1,0-1 1,0-1 0,-1 0-1,0 0 1,11-10 0,65-73-929,-70 73 767,99-127-2089,-104 133 2175,-6 10-9,-8 21 40,-17 48 628,10-36 105,2 0 0,1 1-1,-7 55 1,15-86-525,1 0 0,0 1 0,0-1-1,0 1 1,0-1 0,1 1 0,-1-1 0,1 0-1,0 1 1,0-1 0,0 0 0,0 1 0,3 3-1,-3-5-35,1-1-1,-1 0 1,0 1-1,1-1 0,0 0 1,-1 0-1,1 0 1,-1 0-1,1 0 0,0-1 1,0 1-1,0 0 1,-1-1-1,1 1 0,0-1 1,0 0-1,0 0 1,0 1-1,0-1 0,0 0 1,0-1-1,0 1 1,-1 0-1,1-1 0,2 0 1,8-2-19,-1 0 0,1-1 0,-1 0 0,0-1 0,-1 0 0,1-1 0,-1-1 0,10-7 0,75-66-113,-77 63 74,107-108-345,-120 121 350,-4 4 14,-5 13 29,-10 17 102,2-7 26,-23 47 336,31-61-374,0 0-1,1 0 0,0 0 1,1 1-1,-2 15 1,4-24-92,0 0 0,0 0 1,0-1-1,-1 1 0,1 0 0,0 0 1,0 0-1,1 0 0,-1 0 1,0 0-1,0 0 0,0 0 1,1 0-1,-1-1 0,0 1 0,1 0 1,-1 0-1,1 0 0,-1-1 1,1 1-1,-1 0 0,1 0 0,0-1 1,-1 1-1,1 0 0,0-1 1,0 1-1,1 0 0,-1-1 0,1 0 0,-1 0 0,0 0 1,1 1-1,-1-1 0,1-1 0,-1 1 0,1 0 0,-1 0 0,1-1 0,-1 1 1,1 0-1,2-2 0,5-2 22,0-1 0,0 0 0,12-10 0,11-11-84,39-40 0,-12 9-289,-59 56 324,0 1-1,1 0 1,-1-1 0,0 1-1,0 0 1,1 0 0,-1-1-1,0 1 1,0 0-1,1 0 1,-1-1 0,0 1-1,1 0 1,-1 0 0,0 0-1,1 0 1,-1 0-1,0-1 1,1 1 0,-1 0-1,0 0 1,1 0 0,-1 0-1,0 0 1,1 0 0,-1 0-1,1 0 1,-1 0-1,0 0 1,1 1 0,0 10-117,-14 31 92,8-25 29,4-15 9,0 1 1,1-1 0,0 0-1,-1 1 1,1-1 0,0 0-1,0 1 1,0-1-1,0 0 1,1 1 0,-1-1-1,1 0 1,-1 1 0,1-1-1,0 0 1,2 4 0,-2-5-2,0 0 1,0 1 0,0-1-1,1 0 1,-1 0-1,0-1 1,1 1 0,-1 0-1,1 0 1,-1-1 0,1 1-1,-1-1 1,1 1 0,-1-1-1,1 0 1,-1 1 0,1-1-1,0 0 1,-1 0 0,1 0-1,0 0 1,-1-1 0,1 1-1,-1 0 1,1-1-1,2 0 1,13-5-37,0-1 1,-1 0-1,0-1 1,0-1-1,-1 0 0,0-1 1,14-13-1,5-2-170,-32 24 189,-1 0-1,0 1 0,0-1 0,1 0 1,-1 0-1,1 1 0,-1-1 1,0 1-1,1-1 0,-1 1 1,1 0-1,2-1 0,-4 1 11,1 1-1,-1-1 1,0 0 0,1 0 0,-1 0-1,1 1 1,-1-1 0,0 0-1,1 0 1,-1 1 0,0-1 0,1 0-1,-1 1 1,0-1 0,1 0-1,-1 1 1,0-1 0,0 1-1,1-1 1,-1 0 0,0 1 0,0-1-1,0 1 1,0-1 0,0 1-1,1-1 1,-1 0 0,0 1-1,0-1 1,0 1 0,0-1 0,0 1-1,0-1 1,-1 1 0,1-1-1,0 1 1,0-1 0,0 0 0,0 1-1,-1 0 1,-18 93-949,19-94 949,0 0 1,1 0-1,-1 0 1,0 0-1,0-1 1,0 1-1,0 0 1,1 0-1,-1 0 1,0 0-1,0 0 1,0 0-1,1 0 1,-1 0-1,0 0 0,0 0 1,1 0-1,-1 0 1,0 0-1,0 0 1,0 0-1,1 0 1,-1 0-1,0 0 1,0 0-1,0 0 1,1 0-1,-1 1 1,0-1-1,0 0 1,0 0-1,0 0 1,1 0-1,-1 0 1,0 0-1,0 1 1,0-1-1,0 0 1,0 0-1,1 0 1,-1 0-1,0 1 1,0-1-1,0 0 1,0 0-1,0 0 0,0 1 1,0-1-1,0 0 1,0 0-1,0 1 1,0-1-1,0 0 1,0 0-1,0 0 1,0 1-1,0-1 1,0 0-1,0 0 1,0 0-1,0 1 1,0-1-1,0 0 1,0 0-1,-1 0 1,1 1-1,0-1 1,0 0-1,0 0 1,13-8-206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3.225"/>
    </inkml:context>
    <inkml:brush xml:id="br0">
      <inkml:brushProperty name="width" value="0.05" units="cm"/>
      <inkml:brushProperty name="height" value="0.05" units="cm"/>
    </inkml:brush>
  </inkml:definitions>
  <inkml:trace contextRef="#ctx0" brushRef="#br0">186 0 19108,'-3'8'253,"-1"0"0,1-1 0,-2 1 0,1-1 0,-1 0 0,0 0 0,0-1 0,-1 0 0,0 0 0,0 0 0,-8 6 1,-17 18 735,27-25-872,-46 55 1164,45-54-1164,1 1 1,0-1-1,0 1 0,0 0 0,1 0 0,0 0 0,-3 14 0,6-20-120,-1 1 0,1-1 0,0 0 0,0 0 0,0 0 0,-1 0 0,1 0 0,0 0 0,1 1 0,-1-1 0,0 0 0,0 0 0,0 0 0,1 0 0,-1 0-1,0 0 1,1 0 0,-1 0 0,1 0 0,-1 0 0,1 0 0,0 0 0,-1 0 0,1 0 0,0 0 0,0-1 0,0 1 0,1 1 0,0-1-39,0 0 1,1-1 0,-1 1-1,0-1 1,1 1 0,-1-1-1,0 0 1,1 0 0,-1 0-1,1 0 1,-1 0-1,5-2 1,4 0-193,-1-1-1,1-1 0,0 0 1,18-10-1,-7-1-95,-1-2-1,-1 0 1,0-1-1,31-37 1,-1 1 323,-50 53 17,0 1-1,0 0 0,1 0 0,-1-1 0,0 1 0,0 0 0,0 0 1,0-1-1,0 1 0,1 0 0,-1 0 0,0 0 0,0 0 1,1-1-1,-1 1 0,0 0 0,0 0 0,0 0 0,1 0 0,-1 0 1,0 0-1,0 0 0,1-1 0,-1 1 0,0 0 0,1 0 1,-1 0-1,0 0 0,0 0 0,1 0 0,-1 0 0,0 0 0,0 0 1,1 1-1,-1-1 0,0 10 199,-9 17 141,-2-1 42,1 1-1,-6 28 0,15-54-385,1 0-1,0 0 0,-1 0 1,1-1-1,0 1 1,0 0-1,0 0 0,0 0 1,-1-1-1,1 1 1,0 0-1,0 0 0,1 0 1,-1 0-1,0 0 1,0-1-1,0 1 0,0 0 1,1 0-1,-1 0 1,0-1-1,1 1 0,-1 0 1,1 0-1,-1-1 0,1 1 1,-1 0-1,1-1 1,-1 1-1,1-1 0,0 1 1,-1-1-1,1 1 1,0-1-1,-1 1 0,1-1 1,0 1-1,0-1 1,-1 0-1,1 0 0,0 1 1,0-1-1,0 0 1,-1 0-1,1 0 0,0 0 1,0 0-1,0 0 1,0 0-1,0 0 0,-1 0 1,1 0-1,0 0 1,0-1-1,1 0 0,7-1-143,-1-1-1,0 0 0,1 0 0,7-5 1,-15 7 103,40-22-1023,48-37 0,0 0-192,-87 58 1279,1 0 0,0 0 0,0 1 0,0-1-1,0 1 1,0 0 0,0 0 0,0 0 0,0 0 0,5 0-1,-7 1-3,-1 0 1,0 0-1,1 0 0,-1 0 0,0 1 0,1-1 0,-1 0 0,0 0 0,1 0 0,-1 0 0,0 1 0,1-1 0,-1 0 0,0 0 0,1 0 1,-1 1-1,0-1 0,0 0 0,1 1 0,-1-1 0,0 0 0,0 1 0,0-1 0,1 0 0,-1 1 0,0-1 0,0 0 0,0 1 0,0-1 1,0 1-1,0 1 58,0 1 1,0-1-1,0 0 1,0 0-1,-1 1 1,1-1-1,-1 0 1,-1 4-1,-55 137 3260,56-142-3365,1 0-1,-1 0 1,1 0-1,0-1 1,-1 1-1,1 0 1,0 0-1,0 0 1,0 0 0,0 0-1,0 0 1,0 0-1,0 0 1,0 0-1,0 0 1,0 0-1,1 0 1,-1 0-1,0 0 1,0-1-1,1 1 1,-1 0-1,1 1 1,0-2-8,0 1 1,0-1-1,-1 0 1,1 0-1,0 0 1,0 0 0,0 1-1,0-1 1,-1 0-1,1 0 1,0-1-1,0 1 1,0 0-1,-1 0 1,1 0 0,0 0-1,0-1 1,0 1-1,-1 0 1,1-1-1,0 1 1,0-1 0,-1 1-1,1-1 1,-1 1-1,2-1 1,11-10-329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3.658"/>
    </inkml:context>
    <inkml:brush xml:id="br0">
      <inkml:brushProperty name="width" value="0.05" units="cm"/>
      <inkml:brushProperty name="height" value="0.05" units="cm"/>
    </inkml:brush>
  </inkml:definitions>
  <inkml:trace contextRef="#ctx0" brushRef="#br0">40 107 18164,'-1'1'113,"0"0"1,1 0 0,-1 0-1,0 1 1,1-1-1,-1 0 1,1 0 0,-1 0-1,1 0 1,0 1-1,-1-1 1,1 0 0,0 0-1,0 1 1,0-1-1,0 0 1,0 1-1,0-1 1,0 0 0,0 0-1,1 2 1,0-2-24,-1 0 0,1 0 0,0 0 0,0-1 0,0 1-1,0 0 1,-1 0 0,1 0 0,0-1 0,0 1 0,0-1 0,0 1 0,1-1 0,-1 1 0,0-1 0,0 1 0,0-1 0,1 0 0,7 2 115,-1-2 0,0 1 0,0-1 0,0 0 0,10-2 0,4-1-93,0-1-1,0-1 0,24-9 1,-35 11-105,-1-1 1,0-1-1,0 0 0,0 0 1,0-1-1,-1 0 1,0-1-1,9-8 0,-16 12-6,0 1 1,0 0-1,0-1 0,-1 1 0,1-1 0,-1 0 0,0 1 0,1-1 0,-1 0 0,0 0 0,0-4 0,-1 6-1,0 0 0,1 0 1,-1 0-1,0 0 1,0 0-1,0 0 1,0 0-1,-1 0 1,1 0-1,0 0 0,0 0 1,0 0-1,-1 0 1,1 0-1,-1 0 1,1 0-1,-1 0 1,1 1-1,-1-1 0,1 0 1,-1 0-1,0 0 1,1 1-1,-1-1 1,0 0-1,0 1 0,0-1 1,1 1-1,-1-1 1,0 1-1,0-1 1,0 1-1,0-1 1,0 1-1,-2 0 0,-2-1 5,0 0 0,-1 1-1,1 0 1,0 0-1,-1 1 1,1-1-1,0 1 1,-1 0-1,1 1 1,0-1-1,0 1 1,-9 4-1,-1 2 62,0 1 0,-25 17 0,24-13 27,1 0 0,-1 1 1,2 1-1,0 0 1,1 1-1,1 0 1,0 1-1,1 0 1,1 1-1,0 0 1,2 1-1,-7 19 0,13-33-64,1 0 0,0 0 0,0 0 0,0 0 0,1 0 0,0 0-1,0 0 1,0 0 0,0 0 0,1 0 0,0 0 0,0 0 0,0 0-1,1 0 1,2 7 0,-2-8-61,0-1-1,1 0 0,-1 0 1,1 0-1,0 0 1,0 0-1,0 0 0,0-1 1,0 1-1,0-1 1,1 0-1,-1 0 0,1 0 1,-1-1-1,1 1 1,0-1-1,0 0 1,0 0-1,0 0 0,6 0 1,0 0-88,0 0 0,0-1 0,0-1 0,-1 0 1,1 0-1,0-1 0,0 0 0,0-1 0,-1 0 1,1 0-1,-1-1 0,11-6 0,23-19-316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4.625"/>
    </inkml:context>
    <inkml:brush xml:id="br0">
      <inkml:brushProperty name="width" value="0.05" units="cm"/>
      <inkml:brushProperty name="height" value="0.05" units="cm"/>
    </inkml:brush>
  </inkml:definitions>
  <inkml:trace contextRef="#ctx0" brushRef="#br0">332 236 17828,'-4'-3'218,"1"0"0,-1 0 0,1 0 0,-1 1 0,0 0 0,0 0 0,0 0 1,-1 0-1,1 0 0,0 1 0,-1 0 0,1 0 0,0 0 0,-1 1 0,1-1 0,-1 1 0,-7 0 0,2 1-12,0 0-1,1 0 0,0 1 0,-1 0 0,1 0 0,0 1 0,-15 7 0,13-4-178,0 1-1,0 0 1,1 1-1,0 0 1,0 0 0,0 1-1,1 0 1,1 1-1,0 0 1,0 0-1,1 1 1,0 0-1,1 1 1,0-1-1,0 1 1,2 0-1,-1 0 1,2 1 0,-5 24-1,7-33-26,1 0 0,0 0 0,0 0 0,0 0 0,0 0 0,0 0 0,1-1 0,0 1 0,2 7 0,-2-9 0,-1-1 0,1 0 0,0 1 0,0-1 0,0 0 0,0 0 0,0 0 0,0 0 0,0 0 0,1 0 0,-1 0 0,0 0 0,0 0-1,1-1 1,-1 1 0,1 0 0,-1-1 0,1 1 0,-1-1 0,1 0 0,-1 1 0,1-1 0,-1 0 0,1 0 0,-1 0 0,3 0 0,5-1-1,0-1-1,0 1 1,0-1 0,-1-1 0,1 0 0,-1 0-1,0 0 1,0-1 0,0 0 0,11-9 0,10-8 42,33-30 0,-53 43-20,27-24 182,0-2 0,49-63 0,-69 74-26,0 0 0,-1 0 0,-1-2 0,-2 0 0,0 0 0,8-30 0,-16 27 63,-6 20-144,-6 16-84,2 3-18,1 0 1,1 0 0,0 0 0,0 1-1,-2 12 1,-9 65 11,12-68-2,-1 1-123,1 0 0,1 0 0,1 0 0,1 0 0,0 0 0,6 33 0,-5-52-2,0 1 1,0-1 0,1 0 0,-1 0-1,0 0 1,5 6 0,-6-8 102,1 0 0,-1-1 1,1 1-1,-1 0 0,1-1 1,0 1-1,-1-1 0,1 1 0,0-1 1,-1 1-1,1-1 0,0 1 0,0-1 1,-1 0-1,1 0 0,0 1 0,0-1 1,0 0-1,-1 0 0,1 0 0,0 0 1,0 0-1,0 0 0,0 0 1,-1 0-1,1 0 0,0 0 0,0 0 1,0 0-1,0-1 0,-1 1 0,1 0 1,0-1-1,0 1 0,1-1 0,17-17-443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5.214"/>
    </inkml:context>
    <inkml:brush xml:id="br0">
      <inkml:brushProperty name="width" value="0.05" units="cm"/>
      <inkml:brushProperty name="height" value="0.05" units="cm"/>
    </inkml:brush>
  </inkml:definitions>
  <inkml:trace contextRef="#ctx0" brushRef="#br0">20 159 17116,'6'2'265,"1"1"1,0-1 0,0 0 0,0-1 0,0 1 0,0-1 0,0-1-1,0 1 1,1-1 0,-1-1 0,0 1 0,0-1 0,0-1-1,0 1 1,0-1 0,0 0 0,7-4 0,-3 2 39,0-1 1,-1 0 0,0-1-1,0-1 1,-1 1 0,0-1-1,0-1 1,0 0 0,14-17-1,-22 23-261,1 0-1,-1 1 0,1-1 0,-1-1 0,0 1 1,0 0-1,0 0 0,0 0 0,0 0 0,0-1 1,-1 1-1,1 0 0,-1-1 0,0 1 0,0-1 1,1 1-1,-1 0 0,-1-1 0,1 1 0,0-1 1,-2-3-1,1 5-28,0-1 1,0 0-1,0 1 0,0-1 1,0 1-1,-1-1 1,1 1-1,-1 0 0,1 0 1,-1-1-1,0 1 1,1 0-1,-1 0 0,0 0 1,0 1-1,1-1 1,-1 0-1,0 1 0,0-1 1,0 1-1,0 0 1,0 0-1,0 0 0,0-1 1,0 2-1,0-1 1,-2 0-1,-5 1-4,0 1 0,0 0 0,0 0 0,1 1 1,-1 0-1,1 0 0,0 1 0,0 0 0,0 1 0,0-1 0,1 1 0,-13 12 1,7-6-25,1 1 0,1 1 0,0 0 0,0 0 1,-16 28-1,24-34-4,-1 0 1,1 0-1,0 1 1,1-1-1,-4 13 1,6-18 9,0-1 1,-1 1 0,1 0 0,0-1 0,0 1-1,0 0 1,0 0 0,0-1 0,0 1 0,0 0 0,0-1-1,1 1 1,-1-1 0,1 1 0,-1 0 0,1-1-1,0 1 1,0-1 0,0 1 0,-1-1 0,1 0-1,1 1 1,-1-1 0,0 0 0,0 0 0,0 1 0,1-1-1,-1 0 1,0 0 0,1-1 0,1 2 0,5 0-26,0-1 1,0 0-1,-1 0 1,1 0 0,0-1-1,0-1 1,0 1 0,0-1-1,0-1 1,11-2-1,-7 1-4,134-19-264,-123 21 263,0 0 0,0 1 0,0 2 0,31 5 0,-47-5 37,0-1 1,0 1-1,-1 1 1,1-1 0,-1 1-1,1 0 1,-1 1-1,0 0 1,0 0-1,-1 0 1,8 7-1,-13-10 13,1-1-1,-1 0 0,0 1 1,1-1-1,-1 0 0,0 1 1,1-1-1,-1 0 0,0 0 1,1 1-1,-1-1 0,1 0 1,-1 0-1,1 0 0,-1 1 1,0-1-1,1 0 0,-1 0 1,1 0-1,-1 0 0,1 0 1,-1 0-1,1 0 0,-1 0 1,1 0-1,-1 0 0,0 0 1,1 0-1,-1 0 0,1-1 0,8-12 394,-2-24 265,-7 35-623,2-30 393,-1 1 1,-2-1-1,-9-56 0,10 87-451,0 1 1,0-1 0,-1 1-1,1-1 1,0 0-1,0 1 1,0-1 0,0 1-1,0-1 1,0 0 0,0 1-1,0-1 1,0 1-1,0-1 1,0 0 0,0 1-1,1-1 1,-1 1 0,0-1-1,0 1 1,1-1-1,-1 0 1,0 1 0,1-1-1,-1 1 1,0-1 0,1 1-1,-1 0 1,1-1-1,-1 1 1,1-1 0,-1 1-1,1 0 1,-1-1 0,1 1-1,-1 0 1,2-1-1,0 1-121,1 0 0,0 1 0,-1-1-1,1 0 1,-1 1 0,1 0 0,3 1-1,11 2-690,8-1-285,0-1 0,42-2-1,-56 0 878,57-3-769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6.994"/>
    </inkml:context>
    <inkml:brush xml:id="br0">
      <inkml:brushProperty name="width" value="0.05" units="cm"/>
      <inkml:brushProperty name="height" value="0.05" units="cm"/>
    </inkml:brush>
  </inkml:definitions>
  <inkml:trace contextRef="#ctx0" brushRef="#br0">0 406 16636,'1'2'82,"-1"-1"0,1 1 0,0 0 1,0 0-1,-1 0 0,1-1 0,0 1 1,0-1-1,0 1 0,1 0 1,-1-1-1,0 0 0,1 1 0,-1-1 1,1 0-1,-1 0 0,1 0 1,-1 0-1,1 0 0,0 0 0,-1 0 1,1 0-1,0-1 0,0 1 0,0-1 1,0 1-1,0-1 0,-1 0 1,1 0-1,0 0 0,0 0 0,0 0 1,0 0-1,0 0 0,3-1 1,5-3 203,0 1 0,1-1 1,-2-1-1,1 0 0,0 0 1,-1-1-1,11-9 0,59-54 1099,-59 49-1134,0 0 1,-2-2-1,0 0 1,-1-1-1,-2-1 1,15-28-1,-19 20-90,-11 16-90,0 15-68,0 1 0,0 0-1,0-1 1,0 1 0,0 0 0,0-1 0,0 1 0,-1 0-1,1-1 1,0 1 0,0 0 0,0-1 0,-1 1-1,1 0 1,0 0 0,0-1 0,-1 1 0,1 0-1,0 0 1,-1 0 0,1-1 0,0 1 0,-1 0-1,1 0 1,0 0 0,-1 0 0,1 0 0,0 0-1,-1 0 1,0-1 0,0 2-6,0-1 1,-1 0-1,1 1 0,0-1 0,0 0 1,-1 1-1,1 0 0,0-1 0,0 1 1,0 0-1,0-1 0,-1 1 0,1 0 1,0 0-1,0 0 0,1 0 0,-1 0 1,0 0-1,0 0 0,0 0 0,0 3 1,-15 29-173,15-32 169,-11 35-125,1-1 1,2 2 0,1-1-1,2 1 1,1 1 0,1 42 0,4-15 80,4 0 1,20 113-1,-21-160 56,5 20 6,2 44 0,-9-72 29,-1 0 0,0 0 0,0 0 0,-1 0 0,-1 0 0,0 0 0,0-1 0,-1 1 1,-6 16-1,8-24-15,0 0 0,0 0 1,0 0-1,-1 1 1,1-1-1,0-1 0,-1 1 1,1 0-1,-1 0 0,0 0 1,0-1-1,1 1 1,-1-1-1,0 0 0,-1 1 1,1-1-1,0 0 1,0 0-1,0 0 0,-1 0 1,1-1-1,0 1 0,-1-1 1,1 1-1,0-1 1,-1 0-1,1 0 0,-1 0 1,1 0-1,0 0 1,-1-1-1,-2 0 0,0 0 13,1-1 0,0 0 0,0 0 0,0 0 0,0-1 0,1 1 0,-1-1 0,1 0 0,-1 0-1,1 0 1,0 0 0,0-1 0,0 1 0,0-1 0,1 0 0,-4-6 0,3 2-23,0 1 0,0-1-1,0 0 1,1 1 0,0-1 0,1-1 0,0 1-1,0 0 1,1 0 0,0 0 0,1-11 0,1 7-17,1-1 1,0 1-1,0 0 1,1 0-1,1 1 1,9-19-1,8-5-28,1 1-1,2 1 1,42-43 0,-56 64 35,53-59-14,1 2 19,-3-3-1,62-94 1,-112 147-12,-1 0 1,0-1 0,-1-1 0,-1 0-1,7-26 1,-16 45 1,1-1 1,-1 1-1,1 0 0,-1-1 0,0 1 1,0 0-1,0-1 0,0 1 0,0-1 1,-1 1-1,1 0 0,-1-1 0,-1-3 0,1 5-1,1-1-1,-1 1 1,0 0-1,0 0 1,1 0-1,-1 0 1,0 0-1,0 1 1,0-1-1,0 0 1,0 0-1,-1 1 1,1-1-1,0 0 1,0 1-1,0-1 1,-1 1-1,-1-1 0,-1 1-1,0-1-1,1 1 0,-1 0 0,0 1 1,1-1-1,-1 1 0,0-1 0,1 1 0,-1 0 1,1 0-1,-1 1 0,1-1 0,0 1 0,-1 0 1,-4 3-1,-1 3-1,-1 0 0,1 0 0,1 1-1,0 0 1,0 1 0,1 0 0,0 0 0,1 0 0,-10 20 0,10-15 0,0 1 0,0-1 0,2 1 0,0 1 0,1-1 0,-3 27 0,6-38 3,0 1 1,0-1 0,0 1 0,1-1 0,0 1-1,0-1 1,0 1 0,1-1 0,-1 0 0,6 10-1,-6-13 1,1 1 0,0-1 1,-1 0-1,1 0 0,0 0 0,0 0 0,1 0 0,-1 0 0,0 0 0,1-1 0,-1 1 0,1-1 0,-1 1 0,1-1 0,0 0 0,-1 0 0,1-1 0,0 1 0,0 0 0,0-1 0,5 1 0,2-2 3,1 1 0,-1-1 0,0-1 0,0 0 0,0 0 0,0-1 0,0-1 0,-1 1 0,0-2 0,1 1 0,8-7 0,11-7 13,-1-2 0,25-23 0,-32 26-141,-1-1-1,0-1 0,-2-1 0,0-1 1,-2-1-1,23-35 0,-58 81-833,6 3 697,-18 52-1,26-66 290,1 1 0,1 0 0,1 0 0,0 1 0,0 26 0,2-38-15,0-1-1,0 0 0,0 1 0,0-1 0,1 0 0,0 0 0,-1 1 0,1-1 0,0 0 0,0 0 0,0 0 0,0 0 0,0 0 0,1 0 0,-1 0 0,0 0 1,3 2-1,-3-3-3,1-1 1,-1 1-1,1 0 1,-1-1 0,1 1-1,-1-1 1,1 1 0,-1-1-1,1 0 1,-1 1-1,1-1 1,0 0 0,-1 0-1,1 0 1,-1 0 0,1-1-1,0 1 1,-1 0 0,1-1-1,-1 1 1,1-1-1,-1 1 1,1-1 0,-1 0-1,0 1 1,2-2 0,8-5 17,0-1 1,0 0 0,-1 0 0,0-1 0,-1 0 0,12-16 0,44-64 173,-64 87-195,24-37 87,-15 21-25,21-25 1,-42 73-38,6-13-46,-9 21-31,-11 57 0,21-74 46,1 0 0,1 0 1,0 1-1,3 30 0,-1-50 5,0 1 1,1-1-1,-1 1 1,1-1 0,-1 1-1,1-1 1,0 1-1,0-1 1,0 1 0,0-1-1,1 0 1,-1 0-1,4 4 1,-5-5-1,1 0-1,0-1 1,0 1 0,0-1 0,0 1 0,0-1-1,0 1 1,0-1 0,0 0 0,0 0 0,0 1-1,1-1 1,-1 0 0,0 0 0,0 0 0,0 0-1,0 0 1,0 0 0,0 0 0,0-1 0,0 1-1,0 0 1,0-1 0,0 1 0,0 0 0,0-1-1,0 1 1,0-1 0,0 0 0,0 1 0,0-1-1,0 0 1,1-1 0,6-5 43,1-2-1,-1 1 1,0-1-1,-1 0 1,0-1-1,0 0 1,-1 0-1,8-18 1,1-7 147,14-49 0,-24 66-141,1-1 1,-2 1-1,-1-1 0,2-24 1,-5 43-59,0 0-1,0 0 1,0 0 0,0 0 0,0 0 0,0 0 0,0 0 0,0 0 0,0 0 0,0 0 0,0 0 0,-1 0 0,1 0 0,0 0 0,0 0 0,-1 11-31,-1 18-17,2-25 51,0 0 0,1 0 0,-1 0-1,1 1 1,0-1 0,0 0 0,1 0 0,-1-1 0,1 1-1,0 0 1,0 0 0,0-1 0,5 7 0,-5-8 2,0 0 1,0 0-1,1 0 1,-1 0-1,1 0 1,-1-1-1,1 1 1,0-1-1,0 0 1,0 0-1,0 0 1,0 0 0,0 0-1,0-1 1,0 1-1,0-1 1,0 0-1,0 0 1,5 0-1,4-2 3,-1 0 0,0 0 0,0-2 1,0 1-1,0-1 0,0 0 0,-1-1 0,0-1 0,15-9 0,-13 6-6,0 0 1,0-1-1,-1 0 0,0 0 1,-1-2-1,16-20 0,-23 27-17,0-1 0,0 1 0,-1-1 0,1 0 0,1-8 0,-3 13 15,-1 0 0,0 1 0,0-1 0,0 0 0,0 0 0,0 1-1,0-1 1,0 0 0,0 0 0,0 0 0,0 1 0,0-1 0,0 0-1,0 1 1,-1-1 0,1 0 0,0 0 0,-1 1 0,1-1 0,0 0-1,-1 0 1,0 0 0,0 1 0,0 0-1,0 0 1,0-1-1,0 1 1,0 0 0,0 0-1,0 0 1,0 0 0,0 0-1,0 0 1,0 0 0,0 0-1,0 0 1,0 1 0,0-1-1,0 0 1,0 0 0,0 1-1,0-1 1,-1 2-1,-4 1-7,1 0-1,0 0 0,1 0 1,-1 1-1,0 0 0,1 0 1,0 0-1,0 1 0,0-1 1,1 1-1,-1 0 0,-3 8 1,-1 2 26,1 1 1,0-1-1,-5 20 0,9-25 1,1-1 0,0 1 0,1-1 0,0 1 0,0 0 0,1-1-1,0 1 1,1 0 0,0-1 0,3 12 0,-4-18-12,1 1 0,0-1 1,0 0-1,1 0 0,-1 0 0,1 0 1,-1 0-1,1-1 0,0 1 0,0 0 1,1-1-1,-1 1 0,0-1 0,1 0 1,-1 0-1,1 0 0,0 0 1,-1 0-1,1-1 0,0 1 0,0-1 1,0 0-1,1 0 0,-1 0 0,0 0 1,0 0-1,1-1 0,-1 1 1,0-1-1,0 0 0,1 0 0,-1 0 1,5-1-1,2-1-16,0 0 1,0-1 0,0 0-1,-1 0 1,1-1-1,-1-1 1,0 1 0,0-1-1,0-1 1,-1 0-1,11-9 1,8-9-39,44-50-1,-62 64 27,0 0 0,0-1-1,-1 0 1,0 0 0,-1-1-1,0 0 1,8-24 0,-14 36 23,-1-1 0,0 1 0,0 0 0,0-1 0,1 1 0,-1-1 0,0 1 0,0-1 0,0 1 0,0-1 0,0 1 0,0-1 0,0 1 0,0-1 0,0 1 0,0 0 0,0-1 0,0 1 0,0-1 0,-1 1 0,1-1 0,0 1 0,0-1 0,0 1 0,-1 0 0,1-1 0,0 1 0,-1-1 0,-12 3-59,-13 16-4,19-10 93,0 1 1,1-1-1,0 1 0,0 1 0,1-1 1,0 1-1,0 0 0,1 0 0,1 1 1,0-1-1,-4 21 0,6-25-15,1-1 0,0 1 0,0 0 0,0-1-1,0 1 1,1-1 0,0 1 0,0-1 0,1 1 0,3 9 0,-3-11-37,0-1-1,0 1 1,0-1 0,1 0 0,-1 0 0,1 0 0,0 0 0,-1 0 0,2-1 0,-1 1-1,0-1 1,0 0 0,1 0 0,-1 0 0,1 0 0,7 2 0,-8-3 50,1 0 1,0-1 0,0 1-1,-1-1 1,1 1 0,0-1-1,0 0 1,0-1 0,0 1 0,-1-1-1,1 1 1,0-1 0,0 0-1,-1-1 1,1 1 0,-1-1-1,1 1 1,-1-1 0,0 0-1,1 0 1,-1-1 0,4-3-1,20-19-73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7.432"/>
    </inkml:context>
    <inkml:brush xml:id="br0">
      <inkml:brushProperty name="width" value="0.05" units="cm"/>
      <inkml:brushProperty name="height" value="0.05" units="cm"/>
    </inkml:brush>
  </inkml:definitions>
  <inkml:trace contextRef="#ctx0" brushRef="#br0">1 98 19644,'10'-14'1417,"1"-2"-1826,-5-7 257,-6-1 2449,-2 4-2305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7.931"/>
    </inkml:context>
    <inkml:brush xml:id="br0">
      <inkml:brushProperty name="width" value="0.05" units="cm"/>
      <inkml:brushProperty name="height" value="0.05" units="cm"/>
    </inkml:brush>
  </inkml:definitions>
  <inkml:trace contextRef="#ctx0" brushRef="#br0">143 20 16932,'0'-1'123,"1"0"1,-1 0-1,0 0 1,1 0-1,-1 0 1,0 0 0,0 0-1,0 0 1,0 0-1,0 0 1,0 1-1,0-1 1,0 0 0,0 0-1,0 0 1,0 0-1,-1 0 1,0-2-1,-9 14 1188,-12 31-26,-55 160-215,68-175-1026,2 0 0,1 1 0,1 0 1,2 0-1,0 45 0,3-69-15,0 1-1,0-1 1,1 0-1,0 0 1,0 1-1,0-1 1,0 0-1,1 0 1,0 0-1,0 0 1,4 7-1,-4-9-4,-1 0-1,1-1 0,-1 1 1,1-1-1,0 1 0,0-1 1,0 0-1,-1 0 0,1 0 1,0 0-1,1 0 0,-1 0 1,0 0-1,0-1 0,0 1 1,0-1-1,0 0 0,1 1 1,-1-1-1,0 0 0,0 0 1,1 0-1,-1-1 0,4 0 1,5-2 66,-1 0 1,0-1 0,0 0-1,0-1 1,0 0-1,-1 0 1,1-1 0,13-12-1,63-63 636,-82 77-692,66-69 438,-65 71-362,-6 10-79,-7 19-64,5-20 36,-6 22-27,1 1 1,1 0 0,2 0 0,1 0 0,0 58 0,4-82 21,1 0 0,0 0 0,0 0 0,0 0-1,1 0 1,0 0 0,0-1 0,0 1 0,1-1 0,5 10 0,-7-14-29,0 1 1,1-1-1,-1 0 1,0 1-1,1-1 1,-1 0-1,0 0 1,1 0-1,0 0 1,-1 0-1,1 0 1,-1 0-1,1 0 1,0-1-1,0 1 1,-1-1-1,1 1 1,0-1 0,0 0-1,0 0 1,0 0-1,-1 0 1,1 0-1,0 0 1,0 0-1,0-1 1,0 1-1,-1 0 1,1-1-1,0 0 1,-1 1-1,1-1 1,0 0-1,-1 0 1,1 0-1,-1 0 1,1 0-1,1-2 1,5-5-122,0 1 0,-1-1 0,0 0 0,-1-1 0,1 1 0,-2-1 0,1-1 0,-1 1 0,-1-1 1,6-15-1,8-26-363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3:19.413"/>
    </inkml:context>
    <inkml:brush xml:id="br0">
      <inkml:brushProperty name="width" value="0.05" units="cm"/>
      <inkml:brushProperty name="height" value="0.05" units="cm"/>
    </inkml:brush>
  </inkml:definitions>
  <inkml:trace contextRef="#ctx0" brushRef="#br0">1 68 2018,'0'0'859,"9"4"-1355,6 2 466,0-1 1,0-1-1,0 0 1,0-1-1,1-1 0,-1-1 1,1 0-1,-1 0 0,1-2 1,28-4-1,4-5 118,55-20 1,-60 16-39,84-15 1,-67 23-85,0 3 0,-1 3 0,1 2 0,0 3 0,-1 2 0,0 3 0,89 27 0,-61-11-1,2-3 0,1-5 1,175 13-1,327-37 473,-511 13-363,-1 3 0,149 38-1,-141-26-27,0-4-1,92 7 0,-98-22 20,1-3 0,-1-3 0,1-5 0,100-21 1,-110 14 80,53-14 64,1 6-1,169-9 1,244 55-102,-72 1-47,-274-31-64,0-9 0,217-46 0,-401 60 2,196-29 34,-173 27-53,1 3-1,0 0 0,-1 3 1,41 6-1,-60-5 9,-1 0 0,1 2 0,-1 0 0,0 0-1,0 1 1,-1 1 0,0 0 0,0 0 0,11 11 0,14 13-55,43 47 0,-33-30-203,22 16-772,2 0-1340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8.334"/>
    </inkml:context>
    <inkml:brush xml:id="br0">
      <inkml:brushProperty name="width" value="0.05" units="cm"/>
      <inkml:brushProperty name="height" value="0.05" units="cm"/>
    </inkml:brush>
  </inkml:definitions>
  <inkml:trace contextRef="#ctx0" brushRef="#br0">15 0 19092,'-4'6'1560,"-2"4"-1143,2-3-209,5 5 448,2-1-728,3-1 208,2 0-72,15 6-240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8.883"/>
    </inkml:context>
    <inkml:brush xml:id="br0">
      <inkml:brushProperty name="width" value="0.05" units="cm"/>
      <inkml:brushProperty name="height" value="0.05" units="cm"/>
    </inkml:brush>
  </inkml:definitions>
  <inkml:trace contextRef="#ctx0" brushRef="#br0">149 42 15691,'-6'1'170,"0"0"0,1 1 0,-1-1 0,0 1 0,1 0 0,-1 1 0,1 0 0,-1-1 0,1 2 0,0-1 0,0 1 0,1-1 0,-1 1 0,1 0 0,0 1 0,0-1 0,0 1 0,1 0 0,-1 0 0,1 0 0,0 0 0,1 1 0,-1-1 0,1 1 0,0 0 0,-1 7 0,0-1-99,1 1 0,1 0 0,0-1 0,0 1 0,1 0 0,1 0 0,0-1 0,1 1 0,0 0 0,1-1 0,7 18 0,7 10-9,29 50 0,-30-62-51,-1-1 0,-2 2 0,-1 0 0,9 34 1,-19-56-3,-1 0 0,0 0 1,0 0-1,-1 0 0,0-1 1,-1 1-1,1 0 0,-1 0 1,0 0-1,-1 0 0,0-1 1,0 1-1,0 0 0,-6 9 1,6-12 25,0 0 1,-1 0 0,0 0 0,0 0-1,0 0 1,-1-1 0,1 1-1,-1-1 1,0 0 0,0 0-1,0 0 1,0-1 0,0 1 0,-1-1-1,1 0 1,-1-1 0,0 1-1,1-1 1,-1 1 0,0-1-1,-6 0 1,8-1-14,0 0-1,1 0 1,-1 0 0,0 0-1,0-1 1,0 1 0,0-1-1,1 0 1,-1 1-1,0-1 1,1-1 0,-1 1-1,1 0 1,-1-1 0,1 1-1,0-1 1,-1 0-1,1 1 1,0-1 0,0 0-1,0-1 1,0 1 0,1 0-1,-1 0 1,1-1 0,-1 1-1,1-1 1,0 1-1,0-1 1,0 0 0,0 1-1,-1-6 1,0-2-50,0-1 0,1 0 0,0 0 0,0 0 0,1 0 0,0 0 0,3-15 0,3 0-90,0 1 1,2-1 0,1 1-1,1 0 1,1 1 0,1 0 0,26-38-1,-3 12 132,3 1 0,53-52 0,-38 46 159,61-65 426,-113 119-588,13-19 143,-14 20-152,0 0-1,-1 0 1,1 0 0,0 1-1,0-1 1,0 0 0,-1 0 0,1 0-1,0 0 1,0 0 0,-1 0-1,1 0 1,0 0 0,0 0 0,0 0-1,-1 0 1,1 0 0,0 0-1,0 0 1,-1 0 0,1 0 0,0 0-1,0 0 1,0 0 0,-1-1-1,1 1 1,0 0 0,0 0 0,0 0-1,-1 0 1,1 0 0,0-1 0,0 1-1,0 0 1,0 0 0,-1 0-1,1 0 1,0-1 0,0 1 0,0 0-1,0 0 1,0-1 0,0 1-1,0 0 1,0 0 0,0 0 0,-1-1-1,1 1 1,0 0 0,0 0-1,0-1 1,0 1 0,1 0 0,-1 0-1,0-1 1,0 1 0,0 0-1,0 0 1,0 0 0,0-1 0,0 1-1,0 0 1,0 0 0,1-1 0,-9 4-1,0 1 1,0-1-1,1 1 1,-1 1-1,1-1 1,0 1 0,0 1-1,1-1 1,-7 8-1,0 1 25,0 0 0,1 1 0,-10 16-1,18-25-9,0 0 1,1 0-1,-1 0 0,1 0 0,1 0 0,-1 1 1,1-1-1,0 1 0,1 0 0,-1 0 0,1-1 0,1 1 1,-1 0-1,2 8 0,-1-13-9,0 0 1,1 0-1,0 0 1,0-1-1,-1 1 1,1 0-1,0 0 1,0-1-1,0 1 1,1-1-1,-1 1 1,0-1-1,1 1 1,-1-1-1,1 0 1,-1 0-1,1 1 1,-1-1-1,1 0 1,0 0-1,0-1 1,-1 1-1,1 0 1,0-1-1,0 1 1,0-1-1,0 1 1,0-1-1,0 0 1,0 0-1,2 0 1,6 0 10,1 0 0,0-1 0,-1 0 1,16-4-1,6-4-1,0-1 0,57-28 0,-56 22-13,1 2 1,38-10-1,-69 23-4,-1 1 0,0-1 1,1 1-1,-1-1 0,1 1 0,-1 0 1,1 0-1,-1 0 0,0 0 0,1 1 1,-1-1-1,1 0 0,-1 1 0,0 0 1,3 1-1,-3-1 2,-1 0 0,0 0 0,1 0-1,-1 0 1,0 0 0,0 1 0,0-1 0,0 0 0,0 1-1,0-1 1,-1 1 0,1-1 0,0 1 0,-1-1 0,1 1 0,-1 0-1,1-1 1,-1 1 0,0-1 0,0 1 0,0 0 0,0 2-1,-1 32 63,0-28-29,1 0 1,-1 1-1,2-1 0,-1 0 0,1 1 1,4 15-1,-4-22-23,-1-1 1,1 1-1,-1-1 0,1 0 1,0 1-1,0-1 0,-1 0 0,1 0 1,0 0-1,0 0 0,0 0 0,0 1 1,1-2-1,-1 1 0,0 0 1,0 0-1,1 0 0,-1-1 0,3 2 1,-1-1 6,0-1 1,-1 1-1,1-1 1,0 0-1,0 1 1,0-1-1,0-1 1,-1 1-1,7-1 1,2-3 29,0 1 0,0-1 0,0-1 0,11-6 0,44-30 65,-49 29-176,1 0 0,1 2 0,0 0 1,23-9-1,-40 19 48,-1-1 0,1 1 0,-1-1 0,1 1 0,-1-1-1,1 1 1,0 0 0,-1 0 0,1 0 0,0 0 0,-1 0 0,1 0 0,0 0 0,-1 1 0,1-1 0,-1 0 0,1 1 0,1 0-1,-2 0 5,0 0 0,0 0 0,0 0 0,-1 0 0,1 0 0,-1 0 0,1 0 0,-1 0 0,1 1-1,-1-1 1,1 0 0,-1 0 0,0 0 0,0 0 0,0 1 0,0-1 0,0 0 0,0 0 0,0 0-1,0 1 1,0-1 0,0 0 0,-1 0 0,1 0 0,0 0 0,-1 2 0,-33 106 56,33-107-39,1 0-1,-1-1 1,1 1-1,-1 0 0,0-1 1,0 1-1,0-1 0,1 1 1,-2-1-1,1 0 0,0 1 1,0-1-1,0 0 0,0 0 1,-1 0-1,1 0 0,-1 0 1,1 0-1,-1 0 0,-1 1 1,-10-2 50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9.519"/>
    </inkml:context>
    <inkml:brush xml:id="br0">
      <inkml:brushProperty name="width" value="0.05" units="cm"/>
      <inkml:brushProperty name="height" value="0.05" units="cm"/>
    </inkml:brush>
  </inkml:definitions>
  <inkml:trace contextRef="#ctx0" brushRef="#br0">330 91 17588,'3'-6'663,"1"-3"-108,0 1 0,0-1 0,5-18 0,-8 26-486,-1 0-1,0 0 1,1 1-1,-1-1 1,0 0 0,0 0-1,0 0 1,1 0-1,-1 0 1,0 0 0,0 0-1,0 0 1,-1 0-1,1 0 1,0 0 0,0 0-1,0 0 1,-1 1 0,1-1-1,0 0 1,-1 0-1,1 0 1,-1 0 0,1 0-1,-1 1 1,0-1-1,1 0 1,-1 1 0,0-1-1,1 0 1,-1 1-1,0-1 1,0 1 0,1-1-1,-1 1 1,0-1-1,0 1 1,0 0 0,0-1-1,0 1 1,0 0-1,0 0 1,1-1 0,-1 1-1,0 0 1,0 0-1,0 0 1,0 0 0,0 0-1,0 1 1,-1-1-1,-12 2 200,1 1-1,-1 0 0,1 1 1,0 1-1,-23 11 0,-61 38-133,93-52-122,3-2-12,-66 44-24,61-39-18,0-1 0,0 1 0,1 1 0,0-1 0,0 1 0,0 0 0,1 0-1,-6 9 1,9-13 15,1 0-1,-1-1 0,1 1 0,-1 0 1,1 0-1,-1-1 0,1 1 0,0 0 0,0 0 1,0 0-1,0 0 0,0-1 0,0 1 1,1 0-1,-1 0 0,1 0 0,-1-1 0,1 1 1,0 0-1,-1-1 0,1 1 0,0 0 1,0-1-1,0 1 0,0-1 0,0 1 1,1-1-1,-1 0 0,0 0 0,1 1 0,-1-1 1,1 0-1,-1 0 0,3 1 0,7 4-162,0 0 1,1-1-1,23 9 0,-17-8 45,72 33-511,-79-34 534,0 1-1,-1 1 0,0 0 0,0 0 0,16 16 1,-24-22 113,-1 1 0,1-1 1,-1 1-1,1-1 0,-1 1 1,0-1-1,0 1 0,1 0 0,-1 0 1,0 0-1,-1-1 0,1 1 1,0 0-1,-1 0 0,1 0 0,-1 0 1,1 0-1,-1 1 0,0-1 1,0 0-1,0 0 0,0 0 1,0 0-1,0 0 0,-1 0 0,1 0 1,-1 0-1,0 0 0,1 0 1,-1 0-1,0 0 0,0 0 1,0-1-1,0 1 0,0 0 0,-1 0 1,1-1-1,0 1 0,-1-1 1,1 1-1,-4 1 0,-1 1 101,-1 1 1,1-1-1,-1-1 0,0 1 0,-1-1 0,1 0 0,-1-1 1,1 0-1,-15 3 0,10-4 19,1 0 0,-1-1 0,1 0 0,-1 0 0,0-2 0,1 1 0,-19-6 0,27 6-139,-1 0 0,1 0-1,-1 0 1,1 0 0,0-1 0,0 0-1,0 1 1,0-1 0,0 0 0,0-1-1,1 1 1,-1 0 0,0-1-1,1 0 1,0 1 0,0-1 0,0 0-1,0 0 1,0 0 0,1 0-1,-1-1 1,1 1 0,0 0 0,0-1-1,0 1 1,0-1 0,0 1-1,1-1 1,0-3 0,3-19-360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49.990"/>
    </inkml:context>
    <inkml:brush xml:id="br0">
      <inkml:brushProperty name="width" value="0.05" units="cm"/>
      <inkml:brushProperty name="height" value="0.05" units="cm"/>
    </inkml:brush>
  </inkml:definitions>
  <inkml:trace contextRef="#ctx0" brushRef="#br0">137 1 16828,'-2'43'1270,"-2"-1"1,-15 63-1,6-35-150,4-14-426,-81 391 2420,121-564-2576,48-163-869,-55 209-191,61-126-1,-80 187 460,0 0-1,1 1 0,1 0 1,0 0-1,10-11 1,-15 19 51,0-1 1,-1 1-1,1-1 1,0 1-1,0 0 1,0 0-1,0 0 1,0 0 0,0 0-1,0 0 1,0 0-1,0 1 1,0-1-1,4 1 1,-4 0 7,-1 0 0,1 0 0,-1 1-1,1-1 1,0 1 0,-1-1 0,1 1 0,-1 0 0,1 0 0,-1-1 0,1 1-1,-1 0 1,0 0 0,1 1 0,-1-1 0,0 0 0,0 0 0,0 0 0,0 1-1,0-1 1,2 4 0,0 1 16,0 0-1,-1 0 0,1 0 1,-1 1-1,0-1 0,-1 1 1,0-1-1,0 1 1,0 0-1,-1-1 0,1 1 1,-2 0-1,1 0 0,-1-1 1,0 1-1,0-1 1,-1 1-1,0-1 0,0 1 1,-1-1-1,0 0 1,-6 12-1,4-11 28,1 1 0,-1-1 1,0 0-1,-1-1 0,1 1 0,-1-1 1,-1 0-1,1-1 0,-1 1 0,0-1 1,0-1-1,0 1 0,-1-1 0,0 0 1,0-1-1,0 0 0,-14 3 0,21-5-84,-1-1-1,0 0 0,0 1 1,0-1-1,0 0 1,0 0-1,0-1 0,1 1 1,-1 0-1,0-1 0,0 1 1,0-1-1,0 1 0,1-1 1,-1 0-1,0 0 1,1 0-1,-1 0 0,1 0 1,-1 0-1,1 0 0,-1 0 1,-1-3-1,2 2 11,-1 0 0,1 0 1,0 0-1,0-1 0,0 1 0,0-1 0,0 1 1,1-1-1,-1 1 0,1-1 0,-1 1 0,1-1 1,0 1-1,0-1 0,0 0 0,1-2 0,6-25-334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0.456"/>
    </inkml:context>
    <inkml:brush xml:id="br0">
      <inkml:brushProperty name="width" value="0.05" units="cm"/>
      <inkml:brushProperty name="height" value="0.05" units="cm"/>
    </inkml:brush>
  </inkml:definitions>
  <inkml:trace contextRef="#ctx0" brushRef="#br0">257 75 17676,'-12'-3'431,"-1"1"-1,0 0 1,1 1 0,-1 1-1,0 0 1,0 0 0,1 1 0,-1 1-1,-12 3 1,18-4-316,0 1 1,1 0-1,-1 0 0,1 0 0,0 1 1,-1 0-1,1 0 0,0 1 0,1 0 1,-1 0-1,1 0 0,0 1 1,0-1-1,0 1 0,0 0 0,1 1 1,0-1-1,-4 7 0,7-10-81,0 0 0,0 0 1,0 0-1,1 0 0,-1 0 0,0 0 0,1 1 0,-1-1 0,1 0 0,0 0 1,0 0-1,0 0 0,0 1 0,0-1 0,0 0 0,2 4 0,-2-5-15,1 1 0,0-1 0,0 0 0,0 1 0,0-1 0,0 0 0,0 0 0,0 0 0,0 0 0,0 0 0,0 0 0,1 0 0,-1 0 0,0 0 0,1 0-1,-1-1 1,0 1 0,3 0 0,1 0-3,0 0 1,1 0-1,-1 0 0,1-1 0,-1 0 0,0 0 0,1 0 0,-1 0 0,1-1 1,-1 0-1,9-3 0,8-5-76,0-1 1,-1-1-1,-1 0 1,0-2-1,0 0 1,-1-1 0,-1-1-1,-1-1 1,0-1-1,-1 0 1,26-36-1,-42 53 51,0 0 1,1 0-1,-1-1 0,0 1 0,0 0 0,1 0 0,-1-1 1,0 1-1,0 0 0,0 0 0,1-1 0,-1 1 0,0 0 1,0-1-1,0 1 0,0 0 0,0-1 0,1 1 1,-1 0-1,0-1 0,0 1 0,0 0 0,0-1 0,0 1 1,0 0-1,0-1 0,0 1 0,0 0 0,-1-1 0,1 1 1,0-1-1,-11 11-273,3 1 232,0 1 0,1 0-1,1 0 1,0 0 0,0 1 0,-6 22 0,10-26 36,0 1 0,0 0 0,0 0 0,1-1 0,1 1 0,0 0 0,0 0 0,1 0 0,0 0 0,3 11 0,-3-19-26,-1 0 1,1 0 0,-1-1 0,1 1-1,-1 0 1,1-1 0,0 1-1,0-1 1,0 1 0,0-1-1,0 0 1,0 1 0,0-1 0,0 0-1,1 1 1,-1-1 0,1 0-1,-1 0 1,0 0 0,1 0-1,0-1 1,-1 1 0,4 1 0,-3-2 7,0 0 0,1 0 0,-1 0 1,0 0-1,1-1 0,-1 1 1,0 0-1,0-1 0,1 0 0,-1 1 1,0-1-1,0 0 0,0 0 1,0 0-1,0-1 0,0 1 0,0 0 1,2-3-1,21-19-285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0.851"/>
    </inkml:context>
    <inkml:brush xml:id="br0">
      <inkml:brushProperty name="width" value="0.05" units="cm"/>
      <inkml:brushProperty name="height" value="0.05" units="cm"/>
    </inkml:brush>
  </inkml:definitions>
  <inkml:trace contextRef="#ctx0" brushRef="#br0">136 1 19132,'-11'31'1560,"-23"45"-1,-6 15 183,25-46-941,-11 49 0,23-78-738,0 0-1,1 0 0,1 0 0,0 0 0,1 0 0,1 0 0,3 16 0,-4-28-77,1 0-1,0 0 1,0 0-1,0 0 1,1-1 0,-1 1-1,1 0 1,0-1-1,0 1 1,0-1-1,0 0 1,1 0-1,0 0 1,-1 0 0,1 0-1,0 0 1,0-1-1,0 0 1,1 1-1,-1-1 1,1 0-1,-1 0 1,1-1 0,-1 1-1,1-1 1,0 0-1,0 0 1,0 0-1,0-1 1,0 1-1,0-1 1,0 0 0,0 0-1,4 0 1,6-2-222,1 0-1,-1-1 1,0 0 0,0-1 0,0 0 0,0-2-1,-1 1 1,14-9 0,73-50-741,-53 30 304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1.270"/>
    </inkml:context>
    <inkml:brush xml:id="br0">
      <inkml:brushProperty name="width" value="0.05" units="cm"/>
      <inkml:brushProperty name="height" value="0.05" units="cm"/>
    </inkml:brush>
  </inkml:definitions>
  <inkml:trace contextRef="#ctx0" brushRef="#br0">149 1 18036,'-24'62'2289,"4"1"0,-17 82 0,4 39-1242,30-157-996,1 0-1,1 0 0,2 0 0,7 50 1,-8-73-86,1 0 0,0-1 0,1 1 0,-1 0 0,1-1 0,-1 1 0,5 5 0,-6-8 3,1-1 0,-1 1 1,0-1-1,1 0 0,-1 1 1,1-1-1,-1 1 0,1-1 1,-1 0-1,1 1 0,-1-1 0,1 0 1,-1 0-1,1 1 0,-1-1 1,1 0-1,-1 0 0,1 0 1,0 0-1,-1 0 0,2 1 0,-1-2-29,-1 1 0,1 0 0,0-1 0,0 1 0,0-1 0,0 1 0,-1-1 0,1 1 0,0-1 0,0 0 0,-1 1 0,1-1 0,-1 0 0,1 0 0,0 1 0,-1-1 0,1 0 0,0-1 0,1-4-252,1 0 0,0 0 0,-1-1 0,0 1 0,-1-1-1,1 1 1,-1-1 0,0-11 0,-3-54-1056,-3 25 215</inkml:trace>
  <inkml:trace contextRef="#ctx0" brushRef="#br0" timeOffset="1">2 282 15235,'-2'-3'1505,"8"6"-769,4 2-280,6 2 728,4 1-208,3 0-512,-2-1-344,2-4 112,0-3-39,-3 3-266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1.781"/>
    </inkml:context>
    <inkml:brush xml:id="br0">
      <inkml:brushProperty name="width" value="0.05" units="cm"/>
      <inkml:brushProperty name="height" value="0.05" units="cm"/>
    </inkml:brush>
  </inkml:definitions>
  <inkml:trace contextRef="#ctx0" brushRef="#br0">3 113 19012,'0'1'74,"0"-1"0,-1 0 0,1 1 0,0-1 0,0 1 0,0-1 0,-1 1 0,1-1 0,0 0 0,0 1 0,0-1 0,0 1 0,0-1 0,0 1 0,0-1 0,0 1 0,0-1 0,0 1 0,0-1 0,0 1 0,0-1 0,0 0 0,0 1 0,1-1 0,-1 1 0,0-1 0,0 1 0,0-1 0,1 0 0,-1 1 0,0-1 0,1 0 0,-1 1 0,0-1 0,1 1 0,0-1 75,1 1 0,-1 0 0,1-1 0,-1 0 0,1 1 0,-1-1 1,1 0-1,0 0 0,-1 1 0,4-2 0,37-5 1460,-34 4-1495,-1 0-1,0-1 0,0 0 1,0 0-1,0 0 1,0-1-1,-1 0 0,9-7 1,-12 9-119,-1 0 1,0 0 0,0-1 0,0 1 0,0-1 0,0 1 0,0-1 0,0 0 0,-1 0-1,0 0 1,1 0 0,-1 0 0,0 0 0,-1 0 0,1 0 0,0 0 0,-1 0-1,0-1 1,0 1 0,0 0 0,0 0 0,-1-4 0,2 6-6,-1 0 1,0 1-1,0-1 1,0 0-1,0 0 1,-1 0 0,1 0-1,0 1 1,0-1-1,0 0 1,-1 0-1,1 0 1,0 1-1,-1-1 1,1 0-1,-1 0 1,1 1-1,-1-1 1,1 0-1,-1 1 1,0-1-1,1 1 1,-1-1 0,1 1-1,-1-1 1,0 1-1,0-1 1,1 1-1,-1 0 1,0-1-1,0 1 1,0 0-1,1 0 1,-1-1-1,0 1 1,0 0-1,0 0 1,0 0-1,1 0 1,-1 0-1,0 0 1,0 0 0,0 1-1,0-1 1,1 0-1,-1 0 1,0 1-1,0-1 1,1 0-1,-2 1 1,-2 1-18,1 0 0,-1 0 1,1 1-1,0-1 1,0 1-1,0 0 0,0 0 1,0 0-1,-2 3 0,-3 6 25,1 0 0,0 1 0,1-1 0,-5 17 0,9-24 4,0 1 0,0 0 0,1 0 1,0 0-1,0 0 0,0 0 1,1 0-1,0 0 0,0 0 0,1 1 1,-1-1-1,3 6 0,-2-9-14,0-1 1,0 1-1,0-1 1,0 0-1,0 0 1,1 0-1,0 0 1,-1 0-1,1 0 0,0 0 1,0 0-1,0 0 1,0-1-1,0 1 1,0-1-1,0 1 1,0-1-1,1 0 1,-1 0-1,0 0 0,1 0 1,-1-1-1,1 1 1,-1-1-1,1 1 1,0-1-1,-1 0 1,1 0-1,-1 0 0,1 0 1,3-1-1,5-1-60,0 1 0,-1-2 0,1 0 0,-1 0 0,0-1 0,11-5 0,8-6 22,-1-1 0,-1-1 0,0-1 0,43-39 0,-67 54 932,-9 11-373,-21 29 88,24-33-560,1 1 0,0 0-1,0-1 1,0 1-1,1 0 1,0 0 0,-1 7-1,2-11-28,0 0-1,0 0 0,0 0 0,0 0 1,0 0-1,0 0 0,0 0 0,1 0 0,-1-1 1,0 1-1,1 0 0,-1 0 0,0 0 1,1 0-1,-1-1 0,1 1 0,0 0 0,0 1 1,0-2-5,0 1 0,1 0 0,-1-1 0,0 1 0,0 0 0,1-1 0,-1 0 0,0 1 0,1-1 0,-1 0 0,1 0 0,-1 1 0,0-1 0,1 0 0,-1-1 0,2 1 0,4-1-38,-1 0-1,1-1 1,-1 0 0,1 0 0,-1 0 0,0-1 0,10-5 0,40-30-454,-34 22 225,-12 9 141,24-14-389,-33 21 508,-1 0 0,0 0 0,0 1 0,0-1 0,0 0 0,0 0-1,1 0 1,-1 1 0,0-1 0,0 0 0,0 0 0,0 1 0,0-1-1,0 0 1,0 0 0,0 1 0,0-1 0,0 0 0,0 0 0,0 1 0,0-1-1,0 0 1,0 0 0,0 1 0,0-1 0,0 0 0,0 0 0,-1 0-1,1 1 1,0-1 0,0 0 0,0 0 0,0 1 0,0-1 0,-1 0 0,1 0-1,0 0 1,0 1 0,-6 11 41,-28 55 164,31-60-260,0 1-1,0-1 1,1 1-1,0-1 1,1 1-1,0-1 1,-1 13 0,2-19 54,0 0 1,0 0-1,1-1 1,-1 1-1,0 0 1,0 0-1,0 0 1,1-1-1,-1 1 1,0 0-1,1 0 1,-1-1-1,0 1 1,1 0-1,0 0 1,13 5-134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2.268"/>
    </inkml:context>
    <inkml:brush xml:id="br0">
      <inkml:brushProperty name="width" value="0.05" units="cm"/>
      <inkml:brushProperty name="height" value="0.05" units="cm"/>
    </inkml:brush>
  </inkml:definitions>
  <inkml:trace contextRef="#ctx0" brushRef="#br0">282 53 16580,'-1'-3'248,"0"0"0,0 1 1,-1-1-1,1 1 0,0-1 0,-1 1 1,1 0-1,-1 0 0,0-1 1,0 1-1,0 0 0,0 0 1,0 1-1,0-1 0,-1 0 1,1 1-1,-3-2 0,0 1 153,-1 0-1,1 0 0,-1 0 1,0 1-1,1-1 0,-1 2 0,-11-2 1,2 3 108,1-1-1,-1 2 1,1 0 0,0 1 0,-27 8-1,-6 10-19,44-20-473,1 0 1,0 0-1,0 1 0,0-1 1,0 1-1,0-1 0,0 1 1,1-1-1,-1 1 0,0 0 1,1 0-1,-1 0 0,1 0 1,0 0-1,0 0 0,0 1 1,0-1-1,-1 2 0,2-2-38,0-1 0,1 0 0,-1 0 1,0 0-1,0 1 0,1-1 0,-1 0 0,1 0 0,-1 0 0,1 0 0,-1 0 0,1 0 0,0 0 0,-1 0 0,1 0 0,0 0 0,0 0 0,0-1 0,0 1 0,0 0 0,0-1 0,0 1 1,0 0-1,0-1 0,0 1 0,0-1 0,2 1 0,34 9-1368,27-1-1338,22 4-1060,-77-11 3434,1 0-1,-2 1 1,1 0-1,0 1 1,0 0 0,14 9-1,-22-13 373,1 1 0,-1 0 0,1 0 0,-1 0 1,0 0-1,0 0 0,1 1 0,-1-1 0,0 0 0,0 1 0,0-1 0,0 0 0,0 1 0,-1-1 0,1 1 0,0-1 0,-1 1 0,1 0 0,-1-1 0,1 1 0,-1 3 0,0-4 57,0 1-1,-1 0 1,1 0-1,-1-1 1,0 1-1,1-1 0,-1 1 1,0-1-1,0 1 1,0-1-1,0 1 1,-1-1-1,1 0 1,0 1-1,0-1 1,-1 0-1,-1 1 1,-6 4 398,-1 0 0,-1 0 0,1-1 1,-21 7-1,14-7-298,1 0 1,-1-1-1,0 0 1,-1-1-1,1-1 1,0-1-1,0-1 0,-18-1 1,33 1-191,1 0 0,0 0 1,0 0-1,0-1 0,0 1 0,0 0 0,0 0 1,0-1-1,0 1 0,0-1 0,0 1 1,0-1-1,1 0 0,-1 1 0,0-1 0,0 0 1,0 1-1,1-1 0,-1 0 0,0 0 1,1 0-1,-1 0 0,0 0 0,0-1 0,0-9-331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3.125"/>
    </inkml:context>
    <inkml:brush xml:id="br0">
      <inkml:brushProperty name="width" value="0.05" units="cm"/>
      <inkml:brushProperty name="height" value="0.05" units="cm"/>
    </inkml:brush>
  </inkml:definitions>
  <inkml:trace contextRef="#ctx0" brushRef="#br0">127 1 15971,'-8'4'302,"-1"0"0,1 1-1,0 0 1,0 0-1,1 1 1,0 0-1,-1 0 1,2 1-1,-1 0 1,-7 11 0,10-12-151,-1 0 1,1 0 0,1 1 0,-1 0 0,1-1 0,0 1 0,1 0 0,0 1 0,0-1 0,0 0 0,1 1-1,0-1 1,0 12 0,1-17-118,0 0 1,0 0-1,1 0 0,-1 0 0,0 0 1,1 0-1,-1 0 0,1 0 0,0 0 0,-1 0 1,1 0-1,0-1 0,0 1 0,0 0 0,0-1 1,1 1-1,-1-1 0,0 1 0,1-1 1,-1 1-1,1-1 0,1 1 0,0-1-18,0 0 0,-1 0 0,1 0 0,0 0 0,0-1 0,0 1-1,-1-1 1,1 0 0,0 0 0,0 0 0,0 0 0,0 0 0,4-2 0,7-2-40,0 0 1,0-1-1,-1-1 1,25-14-1,3-6 119,-1-2 0,-2-2 0,60-60 1,-95 85 296,-5 5-209,-8 6 19,-5 9 40,0 1 0,-17 27 0,26-35-204,2 0 1,-1 0 0,1 0 0,0 0 0,1 1-1,0-1 1,0 1 0,-2 15 0,5-23-34,0 0 1,-1 1-1,1-1 0,0 0 1,0 0-1,0 1 0,0-1 1,0 0-1,0 0 0,1 1 1,-1-1-1,0 0 0,1 0 1,-1 0-1,1 1 0,-1-1 1,1 0-1,-1 0 0,1 0 1,0 0-1,1 2 0,-1-3-8,1 1-1,-1-1 1,0 1-1,0-1 1,0 1-1,0-1 0,1 0 1,-1 0-1,0 1 1,0-1-1,1 0 0,-1 0 1,0 0-1,0-1 1,1 1-1,-1 0 1,2-1-1,6-2-61,0 0 0,0-1-1,-1 0 1,11-7 0,-18 10 58,37-22-393,-1-3 1,-1-1 0,47-45-1,-100 88 397,-1 1 436,-30 36 0,15-3 176,30-46-515,1 1-1,0 0 1,0-1 0,0 1-1,0 0 1,1 0 0,-1 0 0,0 10-1,2-14-80,0 0-1,0 0 0,0 0 1,1-1-1,-1 1 0,0 0 1,0 0-1,0-1 0,1 1 1,-1 0-1,0-1 0,1 1 1,-1 0-1,1-1 0,-1 1 1,1 0-1,-1-1 1,1 1-1,-1-1 0,1 1 1,0-1-1,-1 1 0,1-1 1,0 0-1,-1 1 0,1-1 1,0 0-1,0 1 0,-1-1 1,1 0-1,0 0 0,0 0 1,-1 0-1,1 0 0,0 1 1,0-1-1,0-1 0,-1 1 1,1 0-1,0 0 0,0 0 1,1-1-1,3 0-10,0 0 1,0 0-1,0 0 0,0-1 0,6-3 0,20-13-395,-2-1 0,0-2 0,0-1 0,-2-1 0,-1-1 0,23-28 0,-43 44-164,-14 14 505,-13 16 428,12-10-146,-15 22 258,23-33-446,0 1 0,0-1-1,0 1 1,0 0 0,1 0-1,-1-1 1,0 1 0,1 0 0,0 0-1,-1 0 1,1 0 0,0 0-1,0 0 1,0 0 0,0 3-1,0-5-30,1 1-1,-1 0 1,1 0-1,-1-1 1,1 1-1,0-1 1,-1 1-1,1 0 0,-1-1 1,1 1-1,0-1 1,0 0-1,-1 1 1,1-1-1,0 0 0,0 1 1,-1-1-1,1 0 1,0 0-1,0 1 1,0-1-1,0 0 0,-1 0 1,1 0-1,0 0 1,0 0-1,0 0 1,0 0-1,0-1 1,29-5-88,-26 5 77,46-16-159,-27 9-128,31-7-1,-53 15 281,-1 0 1,0 0-1,0 0 1,1 0-1,-1 0 1,0-1-1,1 1 1,-1 0-1,0 0 1,1 0-1,-1 0 1,0 0-1,1 0 0,-1 0 1,0 0-1,1 0 1,-1 0-1,0 0 1,1 0-1,-1 1 1,0-1-1,1 0 1,-1 0-1,0 0 1,1 0-1,-1 1 0,0-1 1,0 0-1,1 0 1,-1 0-1,0 1 1,0-1-1,1 0 1,-1 0-1,0 1 1,0-1-1,0 0 1,0 1-1,1-1 0,-7 16-61,-23 22 146,25-34-81,-47 67-133,25-33 954,27-37-745,7-5-25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4:29.562"/>
    </inkml:context>
    <inkml:brush xml:id="br0">
      <inkml:brushProperty name="width" value="0.05" units="cm"/>
      <inkml:brushProperty name="height" value="0.05" units="cm"/>
    </inkml:brush>
  </inkml:definitions>
  <inkml:trace contextRef="#ctx0" brushRef="#br0">129 82 1249,'0'0'7154,"0"-8"-5446,0-20-599,0 7 2341,-2 39-3290,2 15-39,2-1 0,1 1-1,1-1 1,2 0 0,10 35 0,-4-18-51,6 51 0,-15-70 33,-3-20-66,1 0 0,0 0 0,1 0 0,0 0 1,1 0-1,3 10 0,-5-20-83,-1 0 1,0 1-1,0-1 1,0 0 0,1 0-1,-1 0 1,0 1-1,0-1 1,0 0-1,0 0 1,0 1-1,0-1 1,0 0-1,0 1 1,1-1 0,-1 0-1,0 0 1,0 1-1,0-1 1,0 0-1,0 1 1,0-1-1,-1 0 1,1 0-1,0 1 1,0-1-1,0 0 1,0 0 0,0 1-1,0-1 1,0 0-1,-1 0 1,1 1-1,0-1 1,0 0-1,0 0 1,0 0-1,-1 1 1,1-1 0,0 0-1,0 0 1,-1 0-1,-13-2-1035,-15-14-122,15 4 684,-1 0 1,2-2-1,0 0 0,1 0 1,0-1-1,1 0 0,-14-26 0,18 26 828,0 1-1,0-1 0,2 0 0,0-1 1,0 0-1,2 1 0,0-1 0,1 0 0,-1-19 1,4 28-243,0 0 0,1 1 0,0-1 0,0 0-1,0 1 1,1-1 0,0 1 0,0 0 0,1 0 0,0 0 0,0 0 0,0 1 0,0-1 0,1 1 0,0 0 0,0 1 0,1-1 0,8-5 0,5-3-28,0 0-1,0 2 1,1 0-1,33-11 1,-39 16-42,1 1 1,0 1 0,0 1-1,0 0 1,0 1-1,0 1 1,0 0 0,0 1-1,1 0 1,16 3 0,-31-2 59,0 0 0,1-1 1,-1 1-1,0 0 1,1 0-1,-1 0 1,0 0-1,0 0 0,0 0 1,0 0-1,0 0 1,0 0-1,0 0 1,0 1-1,0-1 0,-1 0 1,1 1-1,0-1 1,-1 1-1,1-1 1,-1 1-1,0-1 0,1 1 1,-1-1-1,0 1 1,0-1-1,0 1 1,0-1-1,0 1 0,0-1 1,0 1-1,-1-1 1,1 1-1,-1-1 1,1 1-1,-2 1 0,1 3 141,-1 0-1,0-1 0,-1 1 0,1-1 1,-1 0-1,0 1 0,0-1 1,-5 6-1,-5-1-83,0 0 1,-1 0-1,0-1 0,0-1 1,-1 0-1,0-1 0,0-1 1,-1 0-1,0-1 0,0-1 1,0-1-1,0 0 1,-1-1-1,1 0 0,-1-1 1,-28-3-1,44 2-161,1 0-1,-1 0 1,1 0 0,-1 0-1,1 0 1,-1 1 0,1-1-1,0 0 1,-1 0-1,1 0 1,-1-1 0,1 1-1,-1 0 1,1 0 0,-1 0-1,1 0 1,-1 0 0,1 0-1,-1-1 1,1 1 0,-1 0-1,1 0 1,0-1 0,-1 1-1,1 0 1,0-1 0,-1 1-1,1 0 1,0-1-1,-1 1 1,1-1 0,0 1-1,0 0 1,-1-1 0,1 1-1,0-1 1,0 1 0,0-1-1,0 1 1,-1-1 0,1 1-1,0-1 1,0 1 0,0-1-1,0 1 1,0-1 0,0 1-1,0-1 1,1 1-1,-1-1 1,0 1 0,0 0-1,0-1 1,0 1 0,1-1-1,-1 1 1,0-1 0,0 1-1,1 0 1,-1-1 0,0 1-1,1-1 1,-1 1 0,27-20-4268,4 10 120,7-1-1142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3.717"/>
    </inkml:context>
    <inkml:brush xml:id="br0">
      <inkml:brushProperty name="width" value="0.05" units="cm"/>
      <inkml:brushProperty name="height" value="0.05" units="cm"/>
    </inkml:brush>
  </inkml:definitions>
  <inkml:trace contextRef="#ctx0" brushRef="#br0">104 1 16059,'-5'17'1147,"-2"1"1,0-1-1,-1-1 0,-15 25 0,14-27-692,1 0 1,0 0-1,1 1 1,1 0-1,-8 30 1,14-45-445,0 1-1,-1-1 1,1 1 0,0-1 0,0 0-1,0 1 1,0 0 0,-1-1 0,1 1-1,0-1 1,0 1 0,0-1 0,0 1-1,0-1 1,0 1 0,0-1 0,1 1-1,-1-1 1,0 1 0,0-1 0,0 1-1,0-1 1,1 1 0,-1-1 0,0 0-1,0 1 1,1-1 0,-1 1-1,0-1 1,1 0 0,-1 1 0,1-1-1,-1 1 1,0-1 0,1 0 0,-1 0-1,1 1 1,-1-1 0,1 0 0,-1 0-1,1 0 1,-1 1 0,1-1 0,-1 0-1,1 0 1,-1 0 0,1 0 0,-1 0-1,1 0 1,-1 0 0,1 0 0,-1 0-1,1 0 1,-1 0 0,1-1 0,-1 1-1,1 0 1,-1 0 0,1 0 0,-1-1-1,1 1 1,0-1 0,32-16 51,-32 16-64,29-21-586,-1-2-1,-2 0 0,42-47 0,-67 67 204,-4 4 291,-7 6 148,-6 8 278,1 0 1,1 1 0,1 0-1,0 1 1,0 0 0,-10 22-1,22-37-302,-1 0-1,1 0 1,-1 0-1,1 0 1,0 0-1,-1 0 1,1 0-1,0 0 1,0 0-1,0 0 1,-1 0-1,1 0 1,0 0-1,1 0 1,-1 0-1,0 0 1,0 2-1,1-3-26,-1 1 0,1-1 0,-1 0-1,0 1 1,1-1 0,-1 0 0,1 1-1,-1-1 1,0 0 0,1 0 0,-1 1-1,1-1 1,-1 0 0,1 0 0,-1 0-1,1 0 1,-1 0 0,1 0 0,-1 0-1,1 0 1,-1 0 0,1 0 0,-1 0-1,2 0 1,2-1-111,1 0 0,0 0 0,0 0 0,-1-1 0,8-4 0,92-50-2507,9-5-468,-95 55 2883,-18 6 207,0 0-1,1 0 1,-1 1-1,0-1 1,0 0-1,0 0 1,0 0-1,0 0 1,0 0-1,1 0 1,-1 0-1,0 0 0,0 0 1,0 0-1,0 0 1,0 0-1,0 1 1,0-1-1,0 0 1,1 0-1,-1 0 1,0 0-1,0 0 1,0 0-1,0 0 1,0 1-1,0-1 1,0 0-1,0 0 0,0 0 1,0 0-1,0 0 1,0 0-1,0 1 1,0-1-1,0 0 1,0 0-1,0 0 1,0 0-1,0 0 1,0 1-1,0-1 1,0 0-1,0 0 0,0 0 1,0 0-1,-1 0 1,1 0-1,0 0 1,0 1-1,0-1 1,0 0-1,-19 25 1142,12-18-931,-3 7 199,-15 16 510,-38 63 1,62-92-896,-2 6 597,10-10-359,10-9-276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4.135"/>
    </inkml:context>
    <inkml:brush xml:id="br0">
      <inkml:brushProperty name="width" value="0.05" units="cm"/>
      <inkml:brushProperty name="height" value="0.05" units="cm"/>
    </inkml:brush>
  </inkml:definitions>
  <inkml:trace contextRef="#ctx0" brushRef="#br0">1 4 18100,'44'23'5242,"-34"-19"-4844,1 0 0,-1-1 1,13 2-1,-19-4-391,1 0 1,-1-1-1,1 1 1,-1-1-1,1 0 1,-1 0 0,1 0-1,-1-1 1,1 1-1,-1-1 1,0 0 0,1-1-1,-1 1 1,0-1-1,0 0 1,0 0-1,0 0 1,0 0 0,0-1-1,-1 1 1,5-5-1,-7 7-5,-1-1 0,1 1 0,-1-1 0,1 1 0,-1 0 0,0-1 1,1 1-1,-1-1 0,0 1 0,1-1 0,-1 1 0,0-1 0,0 1 0,1-1 0,-1 0 0,0 1 0,0-1 0,0 1 0,0-1 0,0 1 0,0-1 0,0 0 0,0 1 0,0-2 0,0 2-2,-1-1 1,1 1-1,0 0 1,-1-1-1,1 1 1,-1 0-1,1 0 1,-1-1-1,1 1 0,-1 0 1,1 0-1,-1 0 1,0 0-1,1 0 1,-1-1-1,1 1 1,-1 0-1,1 0 1,-1 0-1,0 1 0,-3-1 3,0 0-1,0 1 1,0 0-1,0 0 1,-7 2-1,0 3 34,1 0 0,0 0-1,1 1 1,-1 1 0,2 0 0,-1 0-1,-14 18 1,17-19 1,1 0 0,0 1-1,0-1 1,1 1 0,0 0 0,0 1 0,0-1-1,1 1 1,1-1 0,-3 17 0,4-21-66,1-1 0,0 0 1,0 1-1,1-1 0,-1 0 1,1 1-1,-1-1 0,1 0 0,0 0 1,1 0-1,-1 0 0,0 1 0,1-2 1,-1 1-1,1 0 0,0 0 1,0 0-1,0-1 0,1 1 0,-1-1 1,0 0-1,1 0 0,0 0 1,3 2-1,-2-1-48,0-1 0,1 0-1,0 0 1,-1 0 0,1 0 0,0-1 0,0 0 0,0 0-1,0 0 1,0-1 0,0 0 0,0 0 0,0 0 0,0 0 0,6-2-1,17-9-327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5.794"/>
    </inkml:context>
    <inkml:brush xml:id="br0">
      <inkml:brushProperty name="width" value="0.05" units="cm"/>
      <inkml:brushProperty name="height" value="0.05" units="cm"/>
    </inkml:brush>
  </inkml:definitions>
  <inkml:trace contextRef="#ctx0" brushRef="#br0">42 514 17980,'-1'2'76,"1"0"1,0 0-1,0 0 0,1 0 1,-1 0-1,0 0 0,1 0 1,-1 0-1,1 0 0,0 0 1,-1 0-1,1-1 0,0 1 1,0 0-1,0 0 0,0-1 1,1 1-1,-1-1 0,0 1 1,1-1-1,-1 1 1,1-1-1,-1 0 0,1 0 1,0 0-1,0 0 0,-1 0 1,1 0-1,0 0 0,0 0 1,0-1-1,0 1 0,0-1 1,0 0-1,0 1 0,0-1 1,0 0-1,0 0 0,0 0 1,0 0-1,2-1 1,5 0 56,0 0 1,0-1 0,0 0 0,0-1 0,-1 0 0,1 0 0,15-9 0,-12 5-24,-1-1 1,0 0-1,-1-1 0,0 1 0,17-21 0,-23 25-60,0-1 0,-1 1 0,0 0 0,0-1-1,0 0 1,-1 0 0,0 0 0,1 0 0,-2 0-1,1 0 1,-1 0 0,1-1 0,-2 1 0,1-1-1,0 1 1,-1-1 0,-1-7 0,1 12-36,0-1 0,-1 0-1,1 0 1,0 1 0,-1-1 0,0 0 0,1 1 0,-1-1 0,0 1-1,0-1 1,0 1 0,0-1 0,0 1 0,0-1 0,-1 1 0,1 0 0,0 0-1,-1 0 1,1 0 0,-1 0 0,1 0 0,-1 0 0,1 0 0,-1 0-1,0 1 1,1-1 0,-1 1 0,0-1 0,0 1 0,1 0 0,-1-1 0,0 1-1,0 0 1,0 0 0,1 0 0,-1 1 0,0-1 0,0 0 0,1 1 0,-3 0-1,-4 1-36,1 0 1,-1 1-1,1 0 0,0 0 0,0 1 0,0 0 0,-12 9 0,2 2-44,0 1 0,2 1 1,0 0-1,1 1 0,1 1 0,0 0 0,2 1 0,0 0 0,1 1 0,1 0 0,1 1 1,-7 32-1,13-47 57,1 0 1,0 0 0,0 1 0,1-1 0,0 0 0,0 1 0,1-1-1,2 9 1,-3-14 7,0 0-1,1 0 1,0 0-1,0 0 1,-1 0-1,1-1 1,0 1-1,0 0 1,1 0-1,-1-1 1,0 1-1,1 0 1,-1-1 0,0 0-1,1 1 1,0-1-1,-1 0 1,1 0-1,0 1 1,0-1-1,0-1 1,-1 1-1,1 0 1,0 0-1,0-1 1,0 1-1,0-1 1,0 0-1,1 1 1,-1-1-1,0 0 1,0 0-1,2-1 1,5 0-9,1-1-1,-1 0 1,0 0 0,0-1 0,0-1-1,-1 1 1,1-2 0,-1 1 0,0-1-1,9-7 1,11-8-38,35-36 1,59-82 161,-63 68 204,-43 54-138,-17 16-173,1 0 0,0 0-1,0 1 1,0-1 0,0 0 0,0 0 0,0 0-1,0 1 1,0-1 0,0 0 0,0 0 0,0 1-1,0-1 1,0 0 0,0 0 0,0 1 0,0-1 0,0 0-1,0 0 1,0 1 0,0-1 0,0 0 0,0 0-1,0 0 1,1 1 0,-1-1 0,0 0 0,0 0-1,0 0 1,0 0 0,0 1 0,1-1 0,-1 0-1,0 0 1,0 0 0,0 0 0,1 0 0,-1 1-1,0-1 1,0 0 0,0 0 0,1 0 0,-1 0-1,0 0 1,0 0 0,1 0 0,-1 0 0,0 0-1,0 0 1,1 0 0,-1 0 0,0 0 0,0 0-1,1 0 1,-1 0 0,0 0 0,0 0 0,0 0-1,1-1 1,-1 1 0,0 0 0,0 0 0,0 0 0,1 0-1,-1 0 1,0-1 0,0 1 0,-3 19 103,3-19-105,-7 31 120,2-14-98,0 1-1,2 0 0,0-1 1,1 1-1,0 24 0,2-41-25,0 0 0,0 1 0,0-1 1,1 1-1,-1-1 0,0 1 0,1-1 0,-1 0 0,1 1 0,-1-1 0,1 0 0,-1 1 0,1-1 0,0 0 0,0 0 1,0 0-1,-1 0 0,1 0 0,0 0 0,1 0 0,0 1 0,-1-1-1,0-1 0,1 1 1,-1-1-1,0 0 0,1 0 0,-1 0 0,1 1 0,-1-1 1,0-1-1,1 1 0,-1 0 0,0 0 0,1 0 0,-1-1 0,0 1 1,1-1-1,1 0 0,5-3-7,-1 0 0,1-1 0,-1 1 0,0-2 0,9-7 0,140-143-436,-154 153 389,1 1 1,0-1-1,0 1 1,-1 0 0,1 0-1,7-3 1,-10 5 42,1-1 1,-1 1 0,0 0 0,1 0 0,-1 0-1,1 0 1,-1 0 0,1 0 0,-1 0 0,0 0-1,1 0 1,-1 0 0,1 0 0,-1 0 0,1 0 0,-1 0-1,0 1 1,1-1 0,-1 0 0,0 0 0,1 0-1,-1 1 1,1-1 0,-1 0 0,1 1-5,0 0 1,-1 0 0,1 0-1,-1 0 1,1 0-1,-1 0 1,0 0-1,1 0 1,-1 0 0,0 0-1,0 0 1,0 0-1,1 1 1,-1 0 0,0 21-207,-5 43 0,2-49 179,2 1 1,0 0-1,0 0 0,5 30 0,-4-46 17,0-1 1,0 0-1,0 0 0,1 0 0,-1 0 1,0 0-1,1 0 0,-1 1 1,1-1-1,-1 0 0,1 0 0,-1 0 1,1 0-1,0 0 0,-1 0 1,1-1-1,0 1 0,0 0 0,0 0 1,-1 0-1,1-1 0,0 1 1,0 0-1,2 0 0,-1-1-21,-1 0-1,1 0 1,-1 0 0,1 0-1,-1-1 1,0 1-1,1 0 1,-1-1 0,1 1-1,-1-1 1,0 1-1,1-1 1,-1 0 0,0 1-1,0-1 1,3-2-1,5-5-342,1-1 0,-1-1-1,11-14 1,-15 18 193,32-42-780,-2-2 0,-3-1 0,31-64 1,-30 43 1698,46-144 0,-68 171 426,-11 37-247,-8 28-265,-17 52-13,-24 120-1,39-140-413,3 1 0,2 0 0,3 63 0,2-105-222,1 0 1,5 22 0,-3-26-434,-1-11-64,-1-12-139,-2-1 231,-1 1 1,-1-1-1,0 1 0,-2-1 0,1 1 1,-2 0-1,-8-17 0,3 13 624,0 0 1,-20-28-1,30 47-225,-10-17 1476,11 18-1411,0-1 0,0 1 0,0-1-1,0 1 1,1 0 0,-1-1 0,0 1-1,0 0 1,0-1 0,0 1 0,0 0-1,0-1 1,0 1 0,1 0 0,-1-1-1,0 1 1,0 0 0,0-1 0,1 1-1,-1 0 1,0 0 0,1-1-1,-1 1 1,0 0 0,0 0 0,1-1-1,-1 1 1,0 0 0,1 0 0,-1 0-1,0 0 1,1 0 0,-1 0 0,1 0-1,-1-1 1,0 1 0,1 0 0,-1 0-1,0 0 1,1 0 0,-1 0 0,0 1-1,1-1 1,-1 0 0,1 0 0,-1 0-1,1 0 1,127 6 3172,-23-1-5076,-42-3 929,-39-2 327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6.434"/>
    </inkml:context>
    <inkml:brush xml:id="br0">
      <inkml:brushProperty name="width" value="0.05" units="cm"/>
      <inkml:brushProperty name="height" value="0.05" units="cm"/>
    </inkml:brush>
  </inkml:definitions>
  <inkml:trace contextRef="#ctx0" brushRef="#br0">272 24 19780,'0'-1'77,"0"1"0,0-1-1,0 1 1,0-1-1,0 0 1,0 1 0,0-1-1,0 0 1,0 1 0,0-1-1,0 0 1,0 1 0,0-1-1,0 0 1,0 1-1,-1-1 1,1 1 0,0-1-1,0 0 1,-1 1 0,1-1-1,0 1 1,-1-1 0,1 1-1,-1-1 1,1 1 0,-1-1-1,1 1 1,-1 0-1,1-1 1,-1 1 0,-1-1 57,-1 0 1,1 0-1,0 1 1,0-1-1,-1 1 1,1-1-1,0 1 1,0 0 0,-4 0-1,-4 1 151,-1 0-1,1 0 0,-13 4 1,1 1-152,0 2-1,-35 16 1,50-20-144,-1 0-1,0 0 1,1 1 0,0 0 0,0 0 0,1 1-1,-1 0 1,1 0 0,0 1 0,-5 7 0,10-13 6,1-1 0,0 1 0,-1-1 0,1 0-1,0 1 1,0-1 0,-1 1 0,1-1 0,0 1 0,0-1 0,0 1 0,-1-1 0,1 1 0,0-1 0,0 1 0,0-1 0,0 1 0,0-1 0,0 1 0,0-1 0,0 1 0,0-1 0,0 1 0,0-1 0,1 1 0,-1-1 0,0 1-1,0-1 1,0 0 0,1 1 0,-1-1 0,0 1 0,0-1 0,1 1 0,-1-1 0,1 0 0,-1 1 0,0-1 0,1 0 0,-1 1 0,1-1 0,-1 0 0,0 0 0,1 1 0,-1-1 0,1 0 0,0 0 0,28 4-215,-23-4 182,15 1-93,14 1-89,40 7 1,-64-8 180,-1 2-1,0-1 1,-1 1 0,1 1-1,0 0 1,-1 0-1,0 1 1,14 9-1,-21-12 35,0-1 0,0 1 0,0-1 0,0 1 0,0 0 0,-1-1 0,1 1 0,0 0 0,-1 0 0,0 0 0,1 1 0,-1-1 0,0 0 0,0 0 0,0 1 0,-1-1 0,1 0 0,0 1 0,-1-1 0,0 1-1,1-1 1,-1 1 0,0 3 0,-1-3 18,0 0 0,0 1 0,-1-1 0,1 0 0,0 0 0,-1 0 0,0 0 0,0 0 0,0-1 0,0 1 0,0 0 0,-1-1 0,1 1 0,-1-1 0,1 0 0,-5 2 0,-6 6 132,-2-1 1,1-1-1,-1-1 0,-17 7 0,22-10-202,1-1 0,-1-1 1,0 1-1,0-2 0,0 1 0,0-1 1,0-1-1,-11 0 0,21 0 21,-1 0 0,0 0 0,1-1 0,-1 1 0,0 0 1,0 0-1,1 0 0,-1-1 0,0 1 0,1 0 0,-1-1 0,0 1 0,1 0 0,-1-1 0,1 1 0,-1-1 0,1 1 0,-1-1 1,1 1-1,-1-1 0,1 1 0,-1-1 0,1 0 0,-1 1 0,1-1 0,0 0 0,0 1 0,-1-1 0,1 0 0,0 0 1,-1-1 0,1 0 1,0 0-1,0 0 1,0 0-1,1 0 1,-1 0-1,0 1 1,1-1 0,-1 0-1,2-2 1,10-20-438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6.882"/>
    </inkml:context>
    <inkml:brush xml:id="br0">
      <inkml:brushProperty name="width" value="0.05" units="cm"/>
      <inkml:brushProperty name="height" value="0.05" units="cm"/>
    </inkml:brush>
  </inkml:definitions>
  <inkml:trace contextRef="#ctx0" brushRef="#br0">151 0 17612,'0'16'311,"-1"-1"1,0 1-1,-1-1 1,-1 0-1,-9 27 1,2-5 155,-37 154 989,-25 114 982,71-304-2423,1 0 0,0 0-1,-1 0 1,1 0-1,0 0 1,0 0-1,0 0 1,0 0-1,0 1 1,0-1-1,0 0 1,0 0-1,0 0 1,0 0 0,0 0-1,1 0 1,-1 0-1,0 0 1,1 0-1,-1 0 1,1 1-1,0-2-5,0 0-1,-1 0 1,1 0-1,0 0 0,0 0 1,-1 0-1,1-1 1,0 1-1,-1 0 0,1 0 1,0 0-1,-1-1 1,1 1-1,0 0 0,-1-1 1,1 1-1,-1 0 1,1-1-1,-1 1 1,1-1-1,-1 1 0,2-2 1,5-5 29,1-1 0,-1 0 0,6-9 0,18-30-9,42-88 1,12-60-430,-74 168 310,10-27-110,-9 24-111,25-48 1,-36 75 275,0 1 0,0 0 1,1 0-1,-1 0 0,1 0 1,-1 0-1,1 0 0,0 0 1,0 0-1,0 1 0,0-1 1,0 1-1,0-1 0,0 1 1,0 0-1,3-1 1,-3 2 14,-1 0 1,1 0 0,-1 0-1,1 0 1,-1 0 0,1 0-1,-1 1 1,0-1 0,1 1-1,-1-1 1,1 1 0,-1-1-1,0 1 1,1 0 0,-1-1-1,0 1 1,0 0 0,0 0-1,0 0 1,0 0 0,0 0-1,0 0 1,0 1 0,0-1-1,0 0 1,0 0 0,-1 1-1,2 1 1,0 1 12,0 1 0,0-1 0,0 0 0,-1 0 0,1 1 0,-1-1 0,0 1 0,-1-1 0,1 1 0,-1 0 0,0-1 0,0 1 0,-1 7 0,0-4 60,-1-1-1,0 0 1,-1 0 0,1 0 0,-1 0-1,-1 0 1,-7 12 0,5-10 44,-1 0 1,0 0-1,0-1 1,-1 0-1,0 0 1,-1-1-1,0 0 1,0-1-1,0 0 1,0 0-1,-15 6 1,21-11-143,0 0 1,0 0-1,0 0 1,0 0-1,-1 0 1,1 0-1,0-1 1,0 0-1,-1 0 1,1 0-1,0 0 1,-1 0-1,1 0 1,0-1-1,0 0 1,0 0-1,-1 1 1,1-2-1,0 1 1,0 0-1,0-1 1,0 1-1,1-1 1,-1 0-1,0 0 1,1 0-1,-1 0 1,1-1-1,0 1 1,0-1-1,0 1 1,0-1-1,0 0 1,0 0-1,1 0 1,-1 0-1,1 0 1,0 0-1,0 0 1,0 0-1,0 0 1,1 0-1,-1-7 1,0-24-417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7.463"/>
    </inkml:context>
    <inkml:brush xml:id="br0">
      <inkml:brushProperty name="width" value="0.05" units="cm"/>
      <inkml:brushProperty name="height" value="0.05" units="cm"/>
    </inkml:brush>
  </inkml:definitions>
  <inkml:trace contextRef="#ctx0" brushRef="#br0">26 41 14187,'2'2'194,"0"1"-1,0-1 1,0 1 0,-1 0 0,1 0-1,-1 0 1,0 0 0,0 0 0,0 0-1,0 0 1,0 1 0,-1-1-1,1 0 1,-1 0 0,0 1 0,0 4-1,-2 8 339,0 0 0,-4 19 0,1-9 286,-6 31 413,5-32-695,2 0 0,0 1-1,2-1 1,1 30 0,1-54-510,0 1 0,0-1 0,0 0 0,0 0 0,1 0 0,-1 0 0,0 0 0,1 1 0,-1-1 0,1 0 0,-1 0 0,1 0 0,0 1 0,0-1-17,-1-1 1,0 0-1,1 0 1,-1 0 0,0 1-1,1-1 1,-1 0-1,0 0 1,1 0-1,-1 0 1,0 0-1,1 0 1,-1 0-1,0 0 1,1 0 0,-1 0-1,0 0 1,1 0-1,-1 0 1,0 0-1,1 0 1,-1 0-1,0 0 1,1 0-1,-1-1 1,0 1 0,1 0-1,0 0 1,1-2 13,0 0 0,0 0 0,0 0 0,0 0 0,0-1 0,0 1 0,0 0 0,-1-1 0,2-2 0,6-13 12,-2 1 1,0-1 0,-1-1 0,-1 1 0,4-33-1,-5 20-480,-2 0-1,-2-55 0,-6 65-687,5 18 272,4 11 404,-1-5 420,0-1 1,0 1-1,0-1 1,0 1-1,0-1 1,0 0 0,1 0-1,-1 0 1,1 0-1,-1-1 1,1 1-1,0 0 1,-1-1-1,1 0 1,0 0 0,0 0-1,0 0 1,0 0-1,0-1 1,4 1-1,8 1 18,0-1 0,26-1 0,-40 0 13,24-1 71,-1-1-1,1-2 1,-1 0-1,0-2 1,0 0-1,0-2 1,-1 0-1,37-20 0,-55 25 49,0 0-1,0-1 0,0 0 0,-1 0 1,7-8-1,-11 12-79,1-1-1,0 0 1,-1 0 0,1 0 0,-1 1-1,1-1 1,-1 0 0,1 0 0,-1 0-1,0 0 1,1 0 0,-1 0 0,0 0-1,0 0 1,0 0 0,0 0 0,0-2-1,0 3-6,-1-1-1,1 0 0,0 0 1,-1 1-1,1-1 1,-1 0-1,0 1 0,1-1 1,-1 0-1,0 1 1,1-1-1,-1 1 0,0-1 1,1 1-1,-1 0 1,0-1-1,0 1 0,0 0 1,0-1-1,1 1 1,-1 0-1,0 0 0,0 0 1,-1 0-1,-8-1 48,0 0 0,0 1 0,0 0 0,-1 1 0,1 0 0,1 1 0,-1 0 0,0 0 0,0 1-1,1 1 1,-18 8 0,10-4-29,0 2-1,0 0 1,2 1-1,-1 0 1,-18 19-1,29-25-15,0 0-1,0 1 1,1-1-1,0 1 0,0 0 1,0 0-1,1 1 1,0-1-1,-4 12 0,6-15-17,1-1-1,-1 1 1,1 0-1,-1 0 1,1 0-1,0-1 1,0 1-1,0 0 1,0 0-1,1 0 0,-1-1 1,1 1-1,0 0 1,-1 0-1,1-1 1,1 1-1,-1-1 1,0 1-1,1-1 1,-1 1-1,1-1 0,-1 0 1,1 0-1,0 0 1,0 0-1,0 0 1,4 2-1,0 0-101,0 0-1,0-1 1,1 0-1,-1 0 0,1-1 1,0 1-1,-1-1 1,1-1-1,0 0 1,0 0-1,0 0 1,1 0-1,-1-1 0,0-1 1,13-1-1,-2-1-125,0-1 1,0-1-1,0-1 0,31-14 0,-7-1-288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8.026"/>
    </inkml:context>
    <inkml:brush xml:id="br0">
      <inkml:brushProperty name="width" value="0.05" units="cm"/>
      <inkml:brushProperty name="height" value="0.05" units="cm"/>
    </inkml:brush>
  </inkml:definitions>
  <inkml:trace contextRef="#ctx0" brushRef="#br0">223 417 14443,'-8'-1'213,"-1"1"0,1-1 0,0 2 0,0-1 0,0 1 0,0 0 0,0 1 0,0 0 0,0 0 0,0 1 1,1 0-1,-1 0 0,1 0 0,0 1 0,0 1 0,0-1 0,-12 11 0,12-9-70,1 0 0,0 0 0,1 0 0,-1 1 0,1 0 0,0 0 0,1 0 0,-1 0 0,2 1 0,-1 0 0,1 0 0,0 0 1,1 0-1,-1 0 0,2 1 0,-2 15 0,3-21-109,-1-1 0,1 1 1,1 0-1,-1-1 0,0 1 0,1 0 1,-1-1-1,1 1 0,0-1 0,0 1 1,0-1-1,0 0 0,0 1 1,1-1-1,-1 0 0,1 0 0,-1 0 1,1 0-1,0 0 0,0 0 0,2 2 1,-1-3-71,-1 1 1,1-1 0,0 0-1,0 0 1,0 0-1,0 0 1,0 0 0,0-1-1,0 1 1,0-1-1,0 0 1,0 0 0,0 0-1,0 0 1,0-1-1,0 1 1,0-1 0,5-1-1,4-3-327,1 0 0,0-1 0,-1 0 0,0-1 0,-1 0 0,18-15 0,-4 2-1129,37-42 0,-39 35 608,-1-1 0,-2-1 0,-1-1 0,26-54 0,-32 55 903,-1-1 1,-1 0 0,-2 0-1,-1-1 1,5-44 0,-11 64 316,-1-1 1,-1 1-1,0 0 1,0-1-1,-3-15 1,3 26-290,0 1 0,0-1 0,-1 0 0,1 1 0,0-1 1,0 0-1,0 1 0,0-1 0,-1 0 0,1 1 0,0-1 0,-1 0 1,1 1-1,-1-1 0,1 1 0,0-1 0,-1 1 0,1-1 0,-1 1 1,1-1-1,-1 1 0,0-1 0,1 1 0,-1 0 0,1-1 0,-1 1 1,0 0-1,1-1 0,-1 1 0,0 0 0,0 0 0,1 0 0,-1 0 1,0 0-1,1 0 0,-1 0 0,0 0 0,0 0 0,1 0 0,-1 0 0,0 0 1,1 0-1,-1 0 0,0 1 0,1-1 0,-1 0 0,0 1 0,1-1 1,-1 0-1,0 1 0,-3 2 167,1 0 1,-1 0 0,1 0-1,-1 0 1,-4 7-1,-16 24 593,2 0 1,2 1-1,1 1 0,2 1 0,1 1 1,-19 68-1,32-94-625,0 0 0,0 1 0,1-1 1,1 1-1,0-1 0,1 17 0,0-26-159,1-1-1,-1 1 1,0-1 0,1 1-1,0-1 1,-1 1-1,1-1 1,0 0-1,0 1 1,1-1-1,-1 0 1,0 1-1,1-1 1,-1 0 0,1 0-1,0 0 1,-1-1-1,1 1 1,0 0-1,0-1 1,0 1-1,1-1 1,-1 1-1,0-1 1,0 0 0,1 0-1,-1 0 1,1 0-1,-1-1 1,1 1-1,-1-1 1,1 1-1,-1-1 1,1 0-1,0 0 1,4 0 0,8-2-34,1 0 0,0-1 0,-1-1 1,0 0-1,0-1 0,15-7 0,-6 3-88,29-8 0,-52 17 95,1-1 0,-1 1 0,0 0 0,0-1 0,1 1 0,-1 0 0,0 0 0,1 0 0,-1 0 0,1 0-1,-1 1 1,0-1 0,0 0 0,1 0 0,-1 1 0,0-1 0,1 1 0,0 0 0,-1 0 7,0 0 1,-1 0-1,1 0 1,-1-1-1,1 1 1,-1 0-1,0 0 0,1 0 1,-1 0-1,0 0 1,1 0-1,-1 0 1,0 0-1,0 0 1,0 1-1,0-1 0,0 0 1,0 0-1,0 0 1,-1 0-1,1 0 1,0 0-1,-1 1 0,-3 16-55,-2 0 0,0 0-1,-1 0 1,0-1-1,-14 21 1,12-30-271,10-11 135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3:58.834"/>
    </inkml:context>
    <inkml:brush xml:id="br0">
      <inkml:brushProperty name="width" value="0.05" units="cm"/>
      <inkml:brushProperty name="height" value="0.05" units="cm"/>
    </inkml:brush>
  </inkml:definitions>
  <inkml:trace contextRef="#ctx0" brushRef="#br0">226 86 14819,'1'1'248,"1"1"-1,-1-1 1,1 0 0,-1 0-1,1 0 1,0 0-1,0 0 1,-1 0 0,1 0-1,0 0 1,0-1 0,0 1-1,0-1 1,0 1-1,0-1 1,0 0 0,0 0-1,0 0 1,0 0-1,0 0 1,0 0 0,0-1-1,4 0 1,2-1 178,-1 0 1,1 0-1,0 0 1,11-7-1,-16 8-342,0-1 0,0 0 0,0 0 0,-1 0 0,1-1 0,0 1 0,-1 0 0,0-1 0,0 0 0,3-3 0,-5 5-71,1 0 0,-1 0 0,1 1 0,-1-1 0,0 0 0,1 0 0,-1 0 0,0 0 0,0 0 0,0 0 0,1 0 0,-1 0 0,0 0 0,0 0 0,0 0 0,-1 0 0,1 0 0,0 0 0,0 0 0,-1 0 0,1 0 0,0 0 0,-1 0 1,1 1-1,-1-1 0,1 0 0,-1 0 0,1 0 0,-1 0 0,0 1 0,1-1 0,-1 0 0,0 1 0,1-1 0,-1 1 0,0-1 0,0 1 0,0-1 0,-1 0 0,-5-2 9,-1 0 1,1 0-1,-1 1 1,1 0-1,-1 0 1,0 1-1,0 0 1,0 0-1,0 1 1,0 0-1,0 0 1,-11 3-1,3 0-24,0 0 0,0 1 0,1 1 0,0 0 0,-17 9 0,22-9-8,1 0 1,0 1 0,1 0-1,-1 1 1,1 0-1,1 0 1,-1 0 0,1 1-1,0 0 1,-7 13 0,10-16 2,1 1 1,0-1 0,1 1-1,-1 0 1,1-1 0,0 1 0,0 0-1,1 0 1,0 0 0,0 1-1,0-1 1,1 0 0,0 0-1,0 1 1,0-1 0,1 0-1,0 0 1,4 12 0,-5-15-1,1-1 0,0 0 0,1 1 0,-1-1 0,0 0 1,1 0-1,-1 0 0,1 1 0,-1-2 0,1 1 0,0 0 0,0 0 0,0 0 1,0-1-1,0 1 0,1-1 0,-1 0 0,0 0 0,3 1 0,0 0-16,0-1-1,0 0 0,-1-1 0,1 1 0,0-1 1,0 0-1,0 0 0,-1 0 0,9-2 0,4-3-98,0 1 0,-1-2 0,0 0-1,27-15 1,-5-1 5,0-1-1,-2-2 1,-1-2 0,-1-1-1,40-42 1,-82 80 303,1 0-1,0 0 1,1 1 0,0 0 0,0 1 0,1-1 0,0 1-1,-3 16 1,8-26-177,-1-1 0,1 0 0,0 0 0,0 0 0,0 1 1,0-1-1,0 0 0,0 0 0,1 1 0,-1-1 0,0 0 0,0 0 0,1 0 0,-1 0 0,1 1 0,-1-1 0,1 0 0,0 0 0,-1 0 0,1 0 0,0 0 0,0 0 0,0 0 1,-1-1-1,3 2 0,-1-1 0,-1 0 0,1 0 0,1-1 1,-1 1-1,0-1 0,0 1 0,0-1 1,0 0-1,0 0 0,0 0 0,0 0 1,0 0-1,4-1 0,5-2-7,-1 1 1,1-2-1,0 0 0,13-6 0,28-18-79,-31 15-114,0 2 1,37-14 0,-57 25 177,0-1 0,0 1 1,1-1-1,-1 1 0,0 0 0,0-1 0,0 1 0,1 0 0,-1 0 1,0 0-1,0 0 0,1 0 0,-1 0 0,0 0 0,0 1 1,0-1-1,1 0 0,-1 1 0,0-1 0,0 1 0,0-1 0,2 2 1,-3-1 4,1 0 1,0 0-1,0 1 1,-1-1-1,1 0 1,-1 1-1,1-1 1,-1 1-1,1-1 1,-1 0-1,0 1 1,0-1 0,1 1-1,-1-1 1,0 1-1,-1-1 1,1 1-1,-1 2 1,-4 25 112,-2-1 1,0 0 0,-13 28-1,7-20 33,9-22-149,3-9-53,-1 0 1,1 0 0,-1 0-1,0 0 1,0-1-1,-1 1 1,1-1 0,-1 1-1,0-1 1,-4 4 0,7-7 61,0-1 0,0 0 0,0 0 0,0 0 0,0 0 0,-1 0 0,1 0 0,0 0 0,0 1 0,0-1 0,0 0 0,0 0 0,-1 0 0,1 0 0,0 0 0,0 0 0,0 0 0,0 0 0,-1 0 0,1 0 0,0 0 0,0 0 0,0 0 0,0 0 0,-1 0 0,1 0 0,0 0 0,0 0 0,0 0 0,0-1 0,-1 1 0,1 0 0,0 0 0,0 0 0,0 0 0,0 0 0,0 0 0,-1 0 0,1 0 0,0-1 0,-2-10-183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39"/>
    </inkml:context>
    <inkml:brush xml:id="br0">
      <inkml:brushProperty name="width" value="0.05" units="cm"/>
      <inkml:brushProperty name="height" value="0.05" units="cm"/>
    </inkml:brush>
  </inkml:definitions>
  <inkml:trace contextRef="#ctx0" brushRef="#br0">284 28 11115,'0'0'2183,"-10"-5"-1281,-31-15-272,40 19-605,-1 1 1,0-1-1,0 1 1,0 0-1,1 0 1,-1 0-1,0 0 0,0 0 1,0 0-1,1 1 1,-1-1-1,0 0 0,0 1 1,1-1-1,-1 1 1,0 0-1,1 0 1,-1-1-1,1 1 0,-1 0 1,-2 2-1,-24 28 69,22-23-53,-15 17 30,2 1 0,0 1 1,2 1-1,1 1 0,-18 45 0,28-57 43,0 0-1,1 0 1,0 1-1,2 0 0,0 0 1,1 0-1,0 0 1,2 0-1,0 0 1,1 0-1,5 27 0,-5-42-90,0 1-1,0 0 0,0 0 1,0 0-1,0 0 0,1-1 1,0 1-1,0-1 0,0 1 1,0-1-1,0 0 0,1 0 0,-1 0 1,1 0-1,0 0 0,0-1 1,0 1-1,0-1 0,1 0 1,-1 0-1,1 0 0,-1 0 1,1 0-1,-1-1 0,1 0 1,0 1-1,0-2 0,0 1 0,0 0 1,0-1-1,0 1 0,0-1 1,-1 0-1,1-1 0,0 1 1,5-2-1,-1 1 155,0-1 1,0-1-1,0 1 1,-1-1-1,0 0 1,1-1-1,-1 0 1,0 0-1,-1 0 1,1-1-1,-1 0 0,0-1 1,0 1-1,0-1 1,-1 0-1,0 0 1,5-8-1,-8 9-94,1 0 1,-1 1-1,0-1 0,0 0 1,0-1-1,-1 1 0,0 0 1,0 0-1,0 0 0,-1-1 1,1 1-1,-1 0 0,-1-1 0,1 1 1,-1 0-1,0-1 0,0 1 1,-2-6-1,2 7-36,-1 1 1,0-1-1,0 1 0,0-1 1,-1 1-1,1 0 0,-1 0 0,0 0 1,1 0-1,-1 0 0,-1 0 1,1 1-1,0 0 0,-1-1 0,1 1 1,-1 0-1,1 1 0,-1-1 1,0 1-1,0 0 0,0 0 1,0 0-1,0 0 0,-4 0 0,2 0-197,0 1-1,0-1 0,0 1 0,-1 0 0,1 1 0,0 0 0,-12 2 0,17-2 73,-1 0 0,0 0 0,0-1 0,1 1 1,-1 0-1,1 0 0,-1 1 0,1-1 0,-1 0 0,1 0 1,0 1-1,-1-1 0,1 1 0,0-1 0,0 1 1,0 0-1,0-1 0,0 1 0,1 0 0,-1-1 0,0 1 1,1 0-1,0 0 0,-1 0 0,1 0 0,0 0 1,0-1-1,0 5 0,0-4-311,1 0 1,-1-1-1,1 1 1,-1 0-1,1-1 1,0 1-1,0 0 1,0-1-1,0 1 1,0-1-1,0 0 1,0 1-1,0-1 1,1 0-1,-1 1 1,0-1-1,1 0 1,-1 0-1,1 0 1,0 0-1,-1-1 1,1 1-1,0 0 1,-1-1-1,1 1 1,0-1-1,0 1 1,-1-1-1,1 0 1,2 0-1,23 5-6855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40"/>
    </inkml:context>
    <inkml:brush xml:id="br0">
      <inkml:brushProperty name="width" value="0.05" units="cm"/>
      <inkml:brushProperty name="height" value="0.05" units="cm"/>
    </inkml:brush>
  </inkml:definitions>
  <inkml:trace contextRef="#ctx0" brushRef="#br0">0 0 8936,'0'0'14318,"17"22"-24856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4:29.907"/>
    </inkml:context>
    <inkml:brush xml:id="br0">
      <inkml:brushProperty name="width" value="0.05" units="cm"/>
      <inkml:brushProperty name="height" value="0.05" units="cm"/>
    </inkml:brush>
  </inkml:definitions>
  <inkml:trace contextRef="#ctx0" brushRef="#br0">184 23 9225,'0'0'3977,"-10"-4"-2728,10 4-1247,-6-2 76,-1 0 1,1 0 0,-1 0-1,1 1 1,-1 0-1,-12-1 1,15 3-72,1-1 1,-1 1-1,1 0 1,-1 0-1,1 0 1,-1 0-1,1 1 1,-1-1-1,1 1 1,0 0-1,0 0 1,0 0-1,0 0 1,0 1-1,1-1 1,-1 1-1,0-1 1,-1 4-1,-2 2-22,0-1 1,0 1-1,1 0 1,1 0-1,-1 1 0,1-1 1,1 1-1,-1 0 1,2 0-1,-1 1 0,1-1 1,0 0-1,1 1 1,0 15-1,2-23 9,-1 0 0,1 0 0,0 0-1,0-1 1,0 1 0,0 0 0,0 0 0,1-1 0,-1 1 0,0-1-1,1 1 1,-1-1 0,1 1 0,0-1 0,-1 0 0,1 0-1,0 0 1,0 0 0,0 0 0,0 0 0,0 0 0,0-1-1,0 1 1,0-1 0,0 1 0,0-1 0,0 0 0,0 0 0,0 0-1,4 0 1,1 0 53,0 0-1,1-1 1,-1 1-1,0-1 1,1-1 0,-1 1-1,12-6 1,-12 4 144,-1 0 1,0 0 0,0-1 0,-1 0 0,1 0-1,-1-1 1,1 0 0,-2 0 0,1 0 0,0 0-1,-1-1 1,0 1 0,0-1 0,-1 0 0,0-1-1,0 1 1,0-1 0,0 1 0,-1-1 0,-1 0-1,1 1 1,-1-1 0,0 0 0,0 0 0,-1 0-1,0 0 1,-1-10 0,-1 14-214,0 0 0,0 0-1,0 0 1,0 0 0,0 1 0,-1-1 0,1 1-1,-1 0 1,1 0 0,-1 0 0,0 0-1,0 0 1,0 0 0,0 1 0,0-1 0,0 1-1,-1 0 1,1 0 0,0 0 0,-1 1 0,1-1-1,0 1 1,-1-1 0,1 1 0,-1 0-1,1 1 1,-1-1 0,1 1 0,0-1 0,-6 3-1,8-3-48,1 0 0,-1 0 0,1 0 1,-1 1-1,1-1 0,0 0 0,-1 0 0,1 0 0,-1 1 0,1-1 0,0 0 0,-1 0 0,1 1 0,0-1 0,-1 0 0,1 1 0,0-1 0,-1 1 0,1-1 0,0 0 0,0 1 0,0-1 0,-1 1 0,1-1 0,0 1 0,0-1 0,0 0 0,0 1 0,0-1 0,0 1 0,0-1 0,0 1 0,0-1 0,0 1 0,0-1 0,0 1 0,0-1 0,0 1 0,0-1 0,0 0 1,1 1-1,-1-1 0,0 1 0,0-1 0,1 1 0,-1-1 0,0 0 0,0 1 0,1-1 0,-1 0 0,0 1 0,1-1 0,-1 0 0,1 1 0,1 0-328,0 0 0,0 1 0,1-1 1,-1 0-1,0-1 0,0 1 0,1 0 0,-1-1 1,0 1-1,4-1 0,32 0-3375,6-2-876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02"/>
    </inkml:context>
    <inkml:brush xml:id="br0">
      <inkml:brushProperty name="width" value="0.05" units="cm"/>
      <inkml:brushProperty name="height" value="0.05" units="cm"/>
    </inkml:brush>
  </inkml:definitions>
  <inkml:trace contextRef="#ctx0" brushRef="#br0">1 17 8520,'1'-9'1890,"5"2"2594,-2 9-3747,-4 13-257,0 4-320,0 6-64,0 2-31,0 4-33,0 0-32,1 0 0,-1-2-609,4-3-512,-4-7-481,0-3-672,0-6-1281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03"/>
    </inkml:context>
    <inkml:brush xml:id="br0">
      <inkml:brushProperty name="width" value="0.05" units="cm"/>
      <inkml:brushProperty name="height" value="0.05" units="cm"/>
    </inkml:brush>
  </inkml:definitions>
  <inkml:trace contextRef="#ctx0" brushRef="#br0">18 33 8296,'0'0'5888,"12"-6"-5456,0 1-397,0 1-1,1 0 1,0 0-1,0 1 1,0 1-1,0 0 1,0 1-1,0 0 1,1 1-1,-1 0 1,0 1-1,26 6 1,-28-4-84,1 1 0,-1 1 0,0 0 0,0 0 0,0 1 0,0 1 0,-1-1 0,0 2 0,-1-1 0,0 1 0,12 14 0,-17-17 143,0 0-1,0 1 1,0-1 0,-1 1-1,0 0 1,0 0 0,-1 0-1,0 0 1,0 0 0,0 1-1,-1-1 1,0 0 0,0 1-1,0-1 1,-1 1 0,0 0-1,0-1 1,-1 1 0,0-1-1,0 1 1,0-1 0,-1 0-1,-3 8 1,1-5 121,-1 0 1,-1-1-1,1 1 0,-1-1 1,-1 0-1,0 0 0,0-1 1,0 0-1,-1 0 0,0-1 0,0 0 1,-1-1-1,0 1 0,0-2 1,-12 6-1,11-5-40,-2 0 0,1-1-1,0-1 1,-1 1 0,1-2 0,-1 0 0,0 0-1,0-1 1,0 0 0,0-1 0,0-1 0,-22-3 0,29 2-274,0 0 0,-1 0-1,1 0 1,0-1 0,0 1 0,0-1 0,0-1 0,1 1 0,-1-1 0,1 1 0,0-1 0,0-1 0,0 1 0,1 0 0,0-1 0,-1 0 0,1 0 0,1 0 0,-5-9 0,8 13-68,-1 1 1,0-1-1,0 1 1,0-1-1,0 1 1,0-1-1,1 1 1,-1-1-1,0 1 0,0-1 1,1 1-1,-1 0 1,0-1-1,1 1 1,-1 0-1,1-1 1,-1 1-1,0 0 0,1-1 1,-1 1-1,1 0 1,-1-1-1,1 1 1,-1 0-1,1 0 1,-1 0-1,1 0 0,-1-1 1,1 1-1,-1 0 1,1 0-1,-1 0 1,1 0-1,-1 0 1,1 0-1,0 1 0,29-2-3967,-20 2 1592,21-1-3479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04"/>
    </inkml:context>
    <inkml:brush xml:id="br0">
      <inkml:brushProperty name="width" value="0.05" units="cm"/>
      <inkml:brushProperty name="height" value="0.05" units="cm"/>
    </inkml:brush>
  </inkml:definitions>
  <inkml:trace contextRef="#ctx0" brushRef="#br0">1 331 9897,'0'0'2579,"8"-1"-1394,4 0-855,0-1 1,0 0 0,-1-1-1,1-1 1,-1 0-1,0 0 1,0-1-1,0-1 1,-1 0-1,19-13 1,-17 10-151,-1 1 1,0-2-1,0 1 0,-2-1 1,1-1-1,-1 0 1,0 0-1,-1-1 0,11-20 1,-18 30-165,0-1-1,0 1 1,0 0 0,0 0 0,0 0-1,0-1 1,-1 1 0,1 0 0,-1-1-1,0 1 1,0-1 0,1 1 0,-1-1 0,-1 1-1,1 0 1,0-1 0,-1 1 0,1-1-1,-1 1 1,0 0 0,1-1 0,-1 1 0,0 0-1,-1 0 1,1 0 0,0 0 0,-1 0-1,1 0 1,-1 0 0,1 0 0,-1 1 0,-2-3-1,1 3-14,1 0 0,-1 0 0,1 0 0,-1 0 0,0 1 0,1-1 0,-1 1 0,0 0 0,1 0 0,-1 0 0,0 0 0,0 0 0,1 0 0,-1 1 0,0-1 0,1 1 0,-1 0 0,1 0 0,-1 0 1,1 0-1,-1 0 0,1 1 0,0-1 0,-1 1 0,1-1 0,0 1 0,0 0 0,-2 3 0,-3 0 46,1 2 0,-1-1 0,2 0 0,-1 1 0,1 0 0,0 1 0,0-1 0,1 1 1,0 0-1,1 0 0,-1 0 0,1 1 0,1-1 0,0 1 0,0-1 0,0 10 0,2-16-49,0-1 1,1 1-1,-1-1 0,1 1 0,-1-1 0,1 0 0,0 0 0,0 1 0,-1-1 0,1 0 1,0 0-1,0 0 0,0 0 0,0 0 0,0 0 0,1 0 0,-1 0 0,0 0 0,0 0 0,1 0 1,-1-1-1,0 1 0,1-1 0,-1 1 0,1-1 0,-1 0 0,0 1 0,1-1 0,-1 0 1,1 0-1,-1 0 0,3 0 0,58 0 31,-51-1-28,91-9 166,26-1-115,-189-63 2393,41 53-2231,-18-21-94,35 40-116,1-1 0,0 0 0,1 0 0,-1 1 0,0-1-1,1 0 1,0 0 0,-1 0 0,1-1 0,0 1 0,1 0 0,-2-4 0,5 6-19,1 0 0,-1 0 0,0 0 0,0 1 0,0-1 0,0 1 0,1 0 0,-1 0 0,5 1 0,-4-1 10,35 0-197,102-3-60,-122 1-987,0-1-1,0 0 1,0-1 0,0-1-1,22-9 1,-7-3-5232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05"/>
    </inkml:context>
    <inkml:brush xml:id="br0">
      <inkml:brushProperty name="width" value="0.05" units="cm"/>
      <inkml:brushProperty name="height" value="0.05" units="cm"/>
    </inkml:brush>
  </inkml:definitions>
  <inkml:trace contextRef="#ctx0" brushRef="#br0">280 31 6822,'-24'38'8393,"-24"26"-7013,2-4-1218,-72 99 547,74-106-4776,91-109-900,48-76-1,-9-1 5310,-33 49 6956,-56 122-5120,-25 65-1315,18-70-352,1 1-1,1 0 1,2 0 0,-3 57-1,9-80-558,-1 1 0,2 0 0,0 0 0,0 0 0,1 0 0,1-1 0,-1 1 0,2-1 0,6 15 0,-27-35-10239,-14-26 7303,10 10 902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06"/>
    </inkml:context>
    <inkml:brush xml:id="br0">
      <inkml:brushProperty name="width" value="0.05" units="cm"/>
      <inkml:brushProperty name="height" value="0.05" units="cm"/>
    </inkml:brush>
  </inkml:definitions>
  <inkml:trace contextRef="#ctx0" brushRef="#br0">52 89 705,'0'0'4164,"-44"-46"-1826,39 39 160,3 3-448,2 2-512,5 0-962,10 1 161,16 1 256,-1-2-321,4-1-351,3-3-193,-2 3-96,-2-1-1057,-13 0-1281,0 0-2339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07"/>
    </inkml:context>
    <inkml:brush xml:id="br0">
      <inkml:brushProperty name="width" value="0.05" units="cm"/>
      <inkml:brushProperty name="height" value="0.05" units="cm"/>
    </inkml:brush>
  </inkml:definitions>
  <inkml:trace contextRef="#ctx0" brushRef="#br0">132 322 7143,'0'0'7596,"-7"-8"-7388,4 5-204,-32-25 131,34 27-133,0 0 1,-1 0-1,1 0 0,-1 1 0,1-1 1,-1 1-1,0-1 0,1 1 0,-1 0 1,0 0-1,1 0 0,-1 0 0,1 0 1,-1 0-1,0 0 0,1 0 0,-1 0 1,0 1-1,1-1 0,-1 1 0,1-1 0,-1 1 1,1 0-1,-1 0 0,1-1 0,-1 1 1,1 0-1,0 0 0,0 0 0,-2 2 1,-1 2 0,0 0-1,0 0 1,0 0 0,1 1 0,0 0 0,0-1 0,1 1-1,-1 0 1,1 0 0,0 0 0,1 1 0,0-1 0,0 0 0,-1 12-1,2-17-1,0 0-1,0 0 0,1 0 1,-1-1-1,0 1 1,0 0-1,0 0 0,0-1 1,1 1-1,-1 0 0,0 0 1,1-1-1,-1 1 0,1 0 1,-1-1-1,1 1 1,-1 0-1,1-1 0,-1 1 1,1-1-1,-1 1 0,1-1 1,0 1-1,-1-1 0,1 1 1,0-1-1,-1 0 0,1 1 1,0-1-1,0 0 1,0 0-1,-1 1 0,1-1 1,0 0-1,0 0 0,0 0 1,-1 0-1,1 0 0,0 0 1,0 0-1,0 0 1,-1-1-1,1 1 0,1-1 1,3 0 25,0 0-1,0 0 1,-1-1 0,1 0 0,0 0 0,6-5 0,7-6 159,0 0 0,-1-2-1,0 0 1,-1-1 0,-1-1 0,0 0 0,-2-1-1,16-26 1,-19 27 172,-1 0-1,-1 0 0,0-1 1,-1 0-1,-2 0 1,1-1-1,-2 1 1,0-1-1,-2 0 0,1-21 1,-25 85-619,18-30 266,-9 22-49,2 1 1,2 1 0,1-1 0,2 1 0,-1 51 0,7-87-67,0-1 1,0 0-1,0 1 1,1-1-1,-1 0 1,1 1-1,0-1 1,0 0-1,-1 0 1,1 0-1,1 1 1,-1-1-1,2 2 1,-2-3-253,0 1 1,1-1 0,-1 0 0,0 0 0,1 0 0,-1 0 0,1 0 0,0 0-1,-1 0 1,1-1 0,0 1 0,-1-1 0,1 1 0,0-1 0,0 0 0,3 1-1,7-1-4126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08"/>
    </inkml:context>
    <inkml:brush xml:id="br0">
      <inkml:brushProperty name="width" value="0.05" units="cm"/>
      <inkml:brushProperty name="height" value="0.05" units="cm"/>
    </inkml:brush>
  </inkml:definitions>
  <inkml:trace contextRef="#ctx0" brushRef="#br0">35 391 9001,'0'0'3720,"10"-8"-3250,28-17-305,-15 10 257,-1 0 0,33-30 0,-54 44-314,0 0 1,0 0-1,0 0 0,0 0 1,0 0-1,0 0 0,0-1 1,0 1-1,-1 0 0,1 0 1,-1-1-1,1 1 0,-1 0 1,1-1-1,-1 1 0,1-2 1,-2 2-72,1 0 0,0 1 1,0-1-1,0 1 0,0-1 1,-1 1-1,1-1 0,0 1 1,-1-1-1,1 1 1,0-1-1,-1 1 0,1 0 1,0-1-1,-1 1 0,1 0 1,-1-1-1,1 1 0,-1 0 1,1-1-1,-1 1 1,1 0-1,-1 0 0,1-1 1,-1 1-1,1 0 0,-2 0 1,-1-1-22,0 1 0,0 0 0,0 0 0,1 0 0,-1 0 0,0 0 0,0 1 0,0-1 0,0 1 0,0 0 0,0 0 0,0 0 0,1 0 0,-4 2 0,-5 5-36,0 0 0,1 0 1,0 1-1,0 0 0,1 1 0,0 0 0,1 1 0,0 0 0,1 0 0,0 0 1,1 1-1,0 0 0,1 1 0,0-1 0,1 1 0,0 0 0,-3 24 0,7-35 12,0-1-1,0 1 1,-1 0 0,2 0-1,-1 0 1,0 0-1,0-1 1,0 1-1,1 0 1,-1 0-1,1-1 1,0 1-1,-1 0 1,1-1-1,0 1 1,0-1-1,0 1 1,0-1-1,0 1 1,0-1-1,1 1 1,1 1-1,0-2-15,0 1 0,-1-1-1,1 0 1,0 0-1,0 0 1,-1 0 0,1-1-1,0 1 1,0-1-1,0 0 1,0 0-1,5 0 1,2-1 3,1 0-1,-1-1 1,0-1 0,0 1-1,-1-1 1,1-1-1,11-6 1,14-12 369,-1-2-1,-1-1 0,-1-1 1,-1-2-1,-2-1 1,-1-2-1,-1-1 1,-2 0-1,-1-2 1,-1-1-1,29-64 0,-48 91-324,-1 1 0,0-1-1,0 0 1,-1 0 0,0 0 0,0 0-1,0-10 1,-2 17-31,0 1 1,0-1 0,-1 1-1,1-1 1,0 1-1,-1-1 1,1 1-1,-1-1 1,1 1-1,0 0 1,-1-1 0,1 1-1,-1 0 1,1-1-1,-1 1 1,1 0-1,-1 0 1,1-1 0,-1 1-1,1 0 1,-1 0-1,1 0 1,-1 0-1,0 0 1,1 0-1,-1 0 1,1 0 0,-1 0-1,1 0 1,-1 0-1,1 0 1,-1 0-1,0 0 1,1 0-1,-1 1 1,1-1 0,-1 0-1,1 0 1,-1 1-1,0 0 1,-25 9-195,6 4 147,1 1-1,1 0 1,0 2 0,2 0 0,0 1 0,0 0 0,2 1-1,0 1 1,2 0 0,0 1 0,-13 32 0,20-41 53,1-1 1,0 1-1,1 0 1,0 1-1,1-1 1,0 1-1,1-1 1,0 17-1,2-25-17,-1 0-1,1 0 1,0 0-1,-1 0 1,2 0 0,-1 0-1,0 0 1,1 0-1,0-1 1,0 1 0,0-1-1,0 1 1,1-1-1,-1 0 1,1 1 0,0-1-1,0-1 1,0 1-1,0 0 1,0-1 0,1 0-1,-1 1 1,1-1-1,0-1 1,-1 1 0,1 0-1,0-1 1,4 1-1,7 2-137,0-1 0,0-1 0,0 0 0,0-1 0,19-1 0,-23-1-857,0 0 0,0 0 1,0-1-1,16-5 0,10-11-6203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09"/>
    </inkml:context>
    <inkml:brush xml:id="br0">
      <inkml:brushProperty name="width" value="0.05" units="cm"/>
      <inkml:brushProperty name="height" value="0.05" units="cm"/>
    </inkml:brush>
  </inkml:definitions>
  <inkml:trace contextRef="#ctx0" brushRef="#br0">69 38 9353,'0'0'5237,"-2"13"-5189,-23 132-342,-15 113-635,40-257 943,-1 0 0,1-1-1,0 1 1,0 0 0,0-1-1,0 1 1,-1 0 0,1 0 0,0-1-1,0 1 1,0 0 0,1 0-1,-1-1 1,0 1 0,0 0-1,0-1 1,0 1 0,1 0-1,-1-1 1,0 1 0,1 0 0,-1-1-1,0 1 1,1 0 0,-1-1-1,1 1 1,-1-1 0,1 1-1,-1-1 1,1 1 0,0-1-1,-1 1 1,2 0 0,0-2 60,-1 1 0,1 0 0,0-1 0,-1 1 0,1-1 0,-1 0 0,1 1 0,-1-1-1,1 0 1,-1 0 0,1 0 0,-1 0 0,2-2 0,44-46 2312,-47 49-2370,146-197 3713,-121 157-3954,-1-1 0,-3-1 0,21-54 0,-71 117-15854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10"/>
    </inkml:context>
    <inkml:brush xml:id="br0">
      <inkml:brushProperty name="width" value="0.05" units="cm"/>
      <inkml:brushProperty name="height" value="0.05" units="cm"/>
    </inkml:brush>
  </inkml:definitions>
  <inkml:trace contextRef="#ctx0" brushRef="#br0">1 1 2210,'0'0'8969,"31"54"-7880,-13-43-961,2-2-32,6-1-769,-2-7-1921,1-1-2948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11"/>
    </inkml:context>
    <inkml:brush xml:id="br0">
      <inkml:brushProperty name="width" value="0.05" units="cm"/>
      <inkml:brushProperty name="height" value="0.05" units="cm"/>
    </inkml:brush>
  </inkml:definitions>
  <inkml:trace contextRef="#ctx0" brushRef="#br0">109 32 7175,'0'0'1420,"-10"5"85,4-3-1418,0 1-1,-1 1 1,1-1-1,1 1 0,-1 0 1,0 0-1,1 1 1,0 0-1,0 0 1,0 0-1,1 0 0,0 1 1,0 0-1,0 0 1,1 0-1,0 0 1,0 0-1,0 1 0,1-1 1,-3 13-1,4-17-73,1 0-1,0 0 0,-1 0 0,1-1 1,0 1-1,0 0 0,0 0 0,0 0 1,1 0-1,-1-1 0,0 1 1,1 0-1,-1 0 0,1-1 0,0 1 1,-1 0-1,1-1 0,0 1 1,0-1-1,0 1 0,0-1 0,0 1 1,1-1-1,-1 0 0,0 1 0,1-1 1,-1 0-1,1 0 0,-1 0 1,3 1-1,0-1 76,0 0 0,-1 0 0,1-1 0,0 1 1,0-1-1,0 0 0,0 0 0,-1 0 0,1-1 0,0 0 1,0 1-1,0-1 0,-1 0 0,5-2 0,2-2 151,0 0 1,0 0-1,0 0 0,-1-2 1,0 1-1,0-1 0,0 0 0,13-16 1,-17 17-127,0 1 0,0-1 0,-1 0 0,0-1 0,0 1 0,0-1 0,-1 1 0,0-1 0,0 0 0,-1 0 0,0-1 0,0 1 0,-1 0 0,1-9 0,-2 15-112,0 1-1,0 0 1,0-1 0,0 1-1,0 0 1,0 0-1,0-1 1,0 1-1,0 0 1,0 0 0,0-1-1,0 1 1,0 0-1,0-1 1,0 1 0,0 0-1,0 0 1,0-1-1,-1 1 1,1 0-1,0 0 1,0 0 0,0-1-1,0 1 1,-1 0-1,1 0 1,0 0-1,0-1 1,0 1 0,-1 0-1,1 0 1,0 0-1,0 0 1,-1 0 0,1-1-1,0 1 1,0 0-1,-1 0 1,-10 6-68,-9 15 10,13-9 72,-30 52 30,35-59-46,0-1 0,0 0 0,1 1 0,0-1 0,-1 1 0,1 0 1,1-1-1,-1 1 0,1 0 0,0 0 0,0-1 0,1 10 0,0-13-4,-1-1 0,1 1 0,0 0 0,-1-1 0,1 1 0,0 0 0,0-1 0,-1 1 0,1-1 0,0 1 0,0-1 0,0 1 0,0-1 0,0 0 0,0 1 0,0-1 0,0 0 0,0 0 0,0 0 0,0 0 0,-1 0 0,1 0 0,0 0 1,0 0-1,2 0 0,27-4 64,-20 0-19,0 1-1,-1-2 0,0 1 1,1-1-1,-2-1 0,1 0 1,-1 0-1,1-1 0,9-11 1,7-9 73,29-40 1,-44 54-89,-18 25-40,0 1 0,1-1-1,1 2 1,0-1 0,1 1-1,0-1 1,-5 30 0,10-43 24,0 1 0,0-1 0,0 1 0,0-1 0,0 1 0,0-1 0,0 1 0,0-1 0,0 1 0,0-1 0,0 1 0,0-1 0,1 1 0,-1-1 0,0 1 0,0-1 0,0 1 0,1-1 0,-1 1 0,0-1 0,1 0 0,-1 1 0,0-1 0,1 0 0,-1 1 1,0-1-1,1 0 0,-1 1 0,1-1 0,-1 0 0,0 1 0,1-1 0,-1 0 0,1 0 0,-1 0 0,1 0 0,0 1 0,23-7 431,21-20 469,-18 3-928,-2-1 0,-1-2 1,30-38-1,-68 117-1385,10-43 1415,-15 48 153,18-55-164,0 0-1,0 1 0,1-1 1,-1 0-1,1 1 0,0-1 1,0 1-1,0-1 1,0 0-1,1 1 0,-1-1 1,1 0-1,0 1 0,1 2 1,0-4-270,0-1 1,-1 0-1,1 0 1,0 0-1,0 0 1,0 0-1,0 0 1,1 0-1,-1-1 1,0 1-1,0-1 1,0 1-1,0-1 1,1 0 0,-1 0-1,0 0 1,0 0-1,1 0 1,-1-1-1,0 1 1,0-1-1,4-1 1,20-9-5342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4:30.299"/>
    </inkml:context>
    <inkml:brush xml:id="br0">
      <inkml:brushProperty name="width" value="0.05" units="cm"/>
      <inkml:brushProperty name="height" value="0.05" units="cm"/>
    </inkml:brush>
  </inkml:definitions>
  <inkml:trace contextRef="#ctx0" brushRef="#br0">206 0 6406,'0'0'2402,"-11"0"-133,-3 2-1894,0 0 0,0 0 0,0 2 0,0-1 0,0 2 0,1 0 0,0 1-1,0 0 1,0 0 0,1 2 0,0 0 0,-19 15 0,31-23-386,0 0 1,0 0-1,-1 0 1,1 0-1,0 1 0,0-1 1,0 0-1,0 0 1,0 0-1,-1 0 0,1 0 1,0 0-1,0 0 1,0 0-1,0 1 0,0-1 1,0 0-1,-1 0 1,1 0-1,0 0 0,0 0 1,0 1-1,0-1 1,0 0-1,0 0 0,0 0 1,0 0-1,0 1 1,0-1-1,0 0 0,0 0 1,0 0-1,0 1 0,0-1 1,0 0-1,0 0 1,0 0-1,0 0 0,0 1 1,0-1-1,0 0 1,0 0-1,0 0 0,0 0 1,1 1-1,-1-1 1,0 0-1,0 0 0,0 0 1,0 0-1,0 0 1,0 0-1,1 1 0,-1-1 1,0 0-1,0 0 1,0 0-1,0 0 0,0 0 1,1 0-1,-1 0 1,0 0-1,0 0 0,0 0 1,0 0-1,1 0 0,-1 0 1,22 0-153,23-9 182,-36 6-31,0 1-1,-1 0 1,1 0 0,0 1-1,0 0 1,1 1-1,-1 0 1,11 1-1,-18 0 13,1-1 0,-1 1-1,1 0 1,0 0 0,-1 0-1,0 1 1,1-1 0,-1 1-1,0-1 1,0 1 0,1 0-1,-2 0 1,1-1-1,0 2 1,0-1 0,0 0-1,-1 0 1,1 0 0,-1 1-1,0-1 1,0 1 0,0-1-1,0 1 1,0-1 0,0 1-1,-1 0 1,1-1 0,-1 1-1,0 0 1,0 5-1,0-6 132,1 0 1,-1 1-1,-1-1 0,1 0 0,0 1 0,0-1 0,-1 0 0,1 0 0,-1 0 0,0 1 0,0-1 0,0 0 0,0 0 0,0 0 0,0 0 0,0 0 0,-1-1 0,1 1 0,-1 0 0,-2 2 0,0-1 29,0-1 1,0 1 0,0-1 0,0 0-1,0 0 1,-1 0 0,1 0 0,-1-1-1,-6 2 1,-5-1-474,0 0 1,0-1-1,0-1 0,0 0 1,-17-3-1,67-9-11645,-5 5 7751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12"/>
    </inkml:context>
    <inkml:brush xml:id="br0">
      <inkml:brushProperty name="width" value="0.05" units="cm"/>
      <inkml:brushProperty name="height" value="0.05" units="cm"/>
    </inkml:brush>
  </inkml:definitions>
  <inkml:trace contextRef="#ctx0" brushRef="#br0">189 1 8904,'0'0'2595,"0"9"-1677,-16 189 982,-3 66 1661,22-201-2680,13 78 0,-5-61-726,-40-130-1685,-48-63 1,49 82 1133,23 26 525,0 0-1,0 0 1,0 0 0,1-1-1,-1 0 1,1 0 0,1 0-1,-1-1 1,1 1 0,-3-11-1,6 16-59,0 0-1,0 0 0,0-1 0,1 1 0,-1 0 0,1-1 0,-1 1 0,1 0 1,-1 0-1,1 0 0,-1-1 0,1 1 0,0 0 0,0 0 0,0 0 0,0 0 0,0 0 1,0 0-1,0 1 0,0-1 0,0 0 0,0 0 0,0 1 0,0-1 0,0 1 1,1-1-1,-1 1 0,2-1 0,43-14 573,-37 13-444,89-15 368,-22 5-2895,-29-2-3875,-25 5-885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13"/>
    </inkml:context>
    <inkml:brush xml:id="br0">
      <inkml:brushProperty name="width" value="0.05" units="cm"/>
      <inkml:brushProperty name="height" value="0.05" units="cm"/>
    </inkml:brush>
  </inkml:definitions>
  <inkml:trace contextRef="#ctx0" brushRef="#br0">172 1 3908,'0'0'6432,"-3"10"-5796,-5 34-144,2 0 0,2 1 0,2 0 0,2-1 0,6 49 0,-5-83-479,1 1 0,0-1 0,0 0 0,1 0 0,0 1 0,1-2 0,1 1 0,7 14 0,-36-50-1987,-1 0-1,-35-25 0,-19-20 981,91 68 4781,23-3-2499,-31 6-929,138-26 2089,-50-2-5339,-71 19-739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14"/>
    </inkml:context>
    <inkml:brush xml:id="br0">
      <inkml:brushProperty name="width" value="0.05" units="cm"/>
      <inkml:brushProperty name="height" value="0.05" units="cm"/>
    </inkml:brush>
  </inkml:definitions>
  <inkml:trace contextRef="#ctx0" brushRef="#br0">22 1 5573,'0'0'9284,"-3"15"-9183,-5 38-35,2 0-1,2 1 0,4 80 1,0-132-67,0 0 0,1 0 0,-1 0 0,0 0 0,1 0 1,0 0-1,-1 1 0,1-1 0,0 0 0,0-1 0,0 1 0,0 0 1,0 0-1,1 0 0,-1-1 0,1 1 0,1 2 0,-1-4 7,-1 1 0,0 0 0,1-1 0,-1 1 0,0-1 0,1 0 0,-1 1 0,1-1 0,-1 0 0,0 0 0,1 0 0,-1 0 0,1 0 0,-1 0 0,1 0 0,-1-1 0,0 1 0,1 0 0,1-2 0,3 0 89,0-1-1,0-1 1,-1 1 0,1-1 0,-1 0-1,0 0 1,0 0 0,0-1 0,5-6-1,53-84 1264,-52 77-596,-5 11-231,-3 9-254,-3 18-223,-8 28-126,3-25-450,1 0 0,1 0 0,0 26 1,3-49 382,0 1 1,0-1 0,0 0 0,0 1 0,1-1 0,-1 0 0,0 1 0,0-1-1,0 0 1,1 1 0,-1-1 0,0 0 0,0 0 0,1 1 0,-1-1 0,0 0-1,0 0 1,1 0 0,-1 1 0,0-1 0,1 0 0,-1 0 0,0 0 0,1 0 0,-1 0-1,0 0 1,1 0 0,-1 0 0,0 0 0,1 0 0,-1 0 0,1 0 0,-1 0-1,0 0 1,1 0 0,-1 0 0,0 0 0,1 0 0,-1 0 0,0 0 0,1 0 0,-1-1-1,0 1 1,0 0 0,1 0 0,-1 0 0,0-1 0,1 1 0,-1 0 0,0 0-1,0-1 1,0 1 0,1 0 0,-1-1 0,14-12-5227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15"/>
    </inkml:context>
    <inkml:brush xml:id="br0">
      <inkml:brushProperty name="width" value="0.05" units="cm"/>
      <inkml:brushProperty name="height" value="0.05" units="cm"/>
    </inkml:brush>
  </inkml:definitions>
  <inkml:trace contextRef="#ctx0" brushRef="#br0">133 38 9353,'0'0'2493,"-10"0"-91,3-1-1897,-3 0-150,1 1-1,-1 0 1,0 0 0,0 1-1,0 0 1,-9 2 0,17-2-356,0-1 1,0 1 0,0 0-1,0 0 1,0 0 0,1 0-1,-1 0 1,0 0-1,0 0 1,1 0 0,-1 1-1,1-1 1,-1 1 0,1-1-1,0 1 1,-1-1 0,1 1-1,0 0 1,0 0 0,0 0-1,0-1 1,1 1 0,-1 0-1,0 0 1,1 0 0,0 0-1,-1 0 1,1 0-1,0 1 1,0-1 0,0 0-1,0 0 1,0 0 0,1 0-1,-1 0 1,0 0 0,1 0-1,0 0 1,1 3 0,-1-4-14,0 1 1,0-1 0,0 0-1,0 1 1,0-1 0,0 0-1,0 0 1,0 0 0,1 0 0,-1 0-1,1 0 1,-1 0 0,0 0-1,1-1 1,0 1 0,-1 0-1,1-1 1,-1 1 0,1-1-1,0 0 1,-1 0 0,1 1 0,0-1-1,-1 0 1,1 0 0,-1-1-1,1 1 1,0 0 0,-1-1-1,4 0 1,1 0 13,1 0-1,0-1 0,-1 0 1,1 0-1,-1 0 1,7-5-1,2-3 194,0-1 0,-1-1 0,-1 0 1,0-1-1,12-16 0,-24 28-204,-2 10-47,0 0 0,-1 0 1,0-1-1,0 1 0,0-1 0,-8 15 0,7-15 147,0 0-1,0 0 0,0 0 1,1 1-1,0-1 0,-1 15 1,3-22-81,1-1 0,-1 0 0,0 1 0,0-1 0,0 0 0,1 0 0,-1 0 1,0 1-1,0-1 0,0 0 0,1 0 0,-1 0 0,0 1 0,1-1 0,-1 0 1,0 0-1,0 0 0,1 0 0,-1 0 0,0 0 0,1 0 0,-1 0 1,0 1-1,0-1 0,1 0 0,-1 0 0,0 0 0,1-1 0,-1 1 0,0 0 1,1 0-1,-1 0 0,0 0 0,1 0 0,-1 0 0,0 0 0,0 0 0,1-1 1,-1 1-1,0 0 0,0 0 0,1 0 0,-1-1 0,0 1 0,0 0 1,0 0-1,1-1 0,15-9 333,51-56 658,-54 51-989,0 0 1,1 2 0,1-1-1,30-19 1,-45 32-27,1 1 1,-1 0 0,0 0 0,0 0 0,1 0 0,-1-1 0,0 1 0,0 0 0,1 0 0,-1 0 0,0 0 0,1 0 0,-1 0 0,0 0 0,0 0 0,1 0 0,-1 0 0,0 0 0,1 0-1,-1 0 1,0 0 0,0 0 0,1 0 0,-1 0 0,0 0 0,1 0 0,-1 1 0,0-1 0,0 0 0,1 0 0,-1 0 0,0 0 0,0 1 0,0-1 0,1 0 0,-1 0 0,0 0-1,0 1 1,0-1 0,0 0 0,1 0 0,-1 1 0,0-1 0,0 0 0,0 0 0,0 1 0,2 21-202,-9 24 282,4-35 1,1-7-38,1 0 1,-1 0 0,1 0-1,0 0 1,0 0-1,1 0 1,-1 1 0,1-1-1,0 0 1,0 0 0,0 0-1,1 5 1,0-9-71,0 1 0,-1-1 0,1 0 0,0 0 0,-1 1-1,1-1 1,0 0 0,-1 0 0,1 0 0,0 0 0,0 0 0,-1 0 0,1 0 0,0 0 0,-1 0 0,1 0 0,0 0 0,-1 0 0,1-1 0,0 1 0,-1 0-1,1 0 1,0-1 0,-1 1 0,1 0 0,0-1 0,-1 1 0,2-2 0,17-14-3077,-16 13 2312,13-10-4318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16"/>
    </inkml:context>
    <inkml:brush xml:id="br0">
      <inkml:brushProperty name="width" value="0.05" units="cm"/>
      <inkml:brushProperty name="height" value="0.05" units="cm"/>
    </inkml:brush>
  </inkml:definitions>
  <inkml:trace contextRef="#ctx0" brushRef="#br0">125 302 9961,'0'0'7960,"-10"-4"-7677,4 1-266,4 2-18,1 0 0,-1 0 1,0 0-1,0 0 0,1 0 0,-1 0 0,0 0 0,0 1 0,0-1 1,0 0-1,0 1 0,0 0 0,0 0 0,0-1 0,0 1 1,0 0-1,0 0 0,0 1 0,0-1 0,0 0 0,0 1 1,0-1-1,0 1 0,0 0 0,0 0 0,1-1 0,-1 1 0,0 0 1,0 1-1,1-1 0,-1 0 0,-2 3 0,-2 3-6,1 1 0,0-1-1,1 1 1,0 0 0,0 1 0,1-1 0,0 1-1,0-1 1,1 1 0,0 0 0,0 0-1,1 0 1,0 9 0,1-17-5,0 0 0,0-1 1,0 1-1,0-1 0,1 1 1,-1-1-1,0 1 0,0 0 1,0-1-1,0 1 0,1-1 1,-1 1-1,0-1 0,1 1 0,-1-1 1,0 1-1,1-1 0,-1 0 1,0 1-1,1-1 0,-1 1 1,1-1-1,-1 0 0,1 0 1,-1 1-1,1-1 0,-1 0 1,1 0-1,-1 1 0,1-1 0,0 0 1,0 0-1,25-4-97,21-21 267,-19 3-62,0-1-1,-2-2 0,-1 0 0,-1-2 0,-1 0 0,-1-2 0,-2-1 0,-1 0 1,-1-1-1,22-54 0,-35 59-94,-5 26-7,0 0 0,0 0 0,0 0 0,0-1 0,0 1 0,0 0 0,0 0 0,0 0 1,0 0-1,-1-1 0,1 1 0,0 0 0,0 0 0,0 0 0,0 0 0,0 0 0,-1 0 0,1 0 0,0-1 0,0 1 0,0 0 1,0 0-1,-1 0 0,1 0 0,0 0 0,0 0 0,0 0 0,-1 0 0,1 0 0,0 0 0,0 0 0,0 0 0,0 0 0,-1 0 1,1 0-1,0 0 0,0 0 0,0 0 0,-1 0 0,1 0 0,0 1 0,0-1 0,0 0 0,0 0 0,0 0 0,-1 0 1,1 0-1,0 0 0,0 0 0,0 1 0,0-1 0,-1 0 0,-30 35-290,7 0 391,-34 65-1,53-89-11,0-1-1,0 1 1,1 1 0,1-1-1,0 1 1,0-1-1,1 1 1,1 0-1,0 0 1,0 0-1,2 13 1,-1-24-82,0 0 1,0 0-1,1 0 0,-1 0 0,0 0 1,1 0-1,-1 0 0,1 0 1,-1 0-1,1 0 0,0 0 1,-1-1-1,1 1 0,0 0 1,-1 0-1,1-1 0,0 1 0,0 0 1,0-1-1,0 1 0,0-1 1,-1 1-1,1-1 0,2 1 1,31 1 125,-25-3-90,0-1 1,0 0-1,-1 0 1,1-1-1,10-5 0,-8 1-96,0-1-1,0 1 0,-1-2 0,0 1 1,15-18-1,-21 22 36,-1 0 0,0 1 0,0-1 1,0 0-1,0-1 0,-1 1 0,0 0 0,0-1 0,0 0 1,0 1-1,-1-1 0,0 0 0,0 0 0,0 0 0,0 0 0,-1 0 1,0 0-1,0-6 0,-1 11 19,1-1 1,-1 1-1,1-1 1,-1 1-1,0 0 1,1-1-1,-1 1 1,0 0-1,0-1 1,1 1-1,-1 0 1,0 0-1,0-1 1,1 1-1,-1 0 1,0 0-1,0 0 1,1 0-1,-1 0 1,0 0-1,0 0 1,0 1-1,1-1 1,-1 0-1,0 0 1,0 1-1,1-1 1,-1 0-1,0 1 1,1-1-1,-1 0 1,0 1-1,1-1 1,-2 2-1,-25 13 88,16-6 20,-1 0 0,1 2 0,0-1 0,1 1 0,-14 19 0,22-27-101,1-1 0,0 0 0,-1 1 0,1-1 0,0 1 0,0-1-1,0 1 1,1 0 0,-1-1 0,1 1 0,-1 0 0,1 0 0,0-1 0,0 1 0,0 0 0,0 0 0,1-1 0,-1 1-1,1 0 1,-1-1 0,1 1 0,0 0 0,0-1 0,0 1 0,1-1 0,-1 0 0,1 1 0,-1-1 0,1 0-1,0 0 1,0 0 0,-1 0 0,2 0 0,-1 0 0,0 0 0,4 2 0,-1 0-4,0-1-1,0 0 1,0 0 0,1 0 0,-1 0 0,1-1 0,-1 0-1,1 0 1,0 0 0,0-1 0,0 0 0,-1 0 0,1-1-1,0 1 1,0-1 0,1 0 0,6-2 0,-4 0 25,0-1 0,-1 1 0,1-2 1,-1 1-1,0-1 0,0-1 0,0 1 0,0-1 1,-1-1-1,10-7 0,4-8 109,-1-1 1,-1 0-1,-1-1 0,-1-1 1,-1-1-1,13-27 0,-3 1-586,23-66 1,-49 117 432,0-1 0,0 1 0,0 0 0,0-1 0,0 1 0,0 0 1,-1 0-1,1-1 0,0 1 0,0 0 0,0 0 0,0-1 0,-1 1 0,1 0 0,0 0 1,0-1-1,0 1 0,-1 0 0,1 0 0,0 0 0,0 0 0,-1-1 0,1 1 0,0 0 1,-1 0-1,1 0 0,0 0 0,0 0 0,-1 0 0,1 0 0,0 0 0,-1 0 0,1 0 1,0 0-1,-1 0 0,1 0 0,0 0 0,0 0 0,-1 0 0,1 0 0,0 0 1,-1 0-1,1 0 0,0 1 0,0-1 0,-1 0 0,1 0 0,0 0 0,0 0 0,-1 1 1,1-1-1,0 0 0,0 0 0,0 1 0,-1-1 0,1 0 0,-20 10-96,6 3 119,0 1-1,1 1 1,0 0 0,1 0 0,1 1 0,-17 30-1,24-37 91,-1 1 0,1-1-1,1 1 1,0-1 0,0 1 0,1 0-1,0 1 1,0-1 0,1 0-1,1 0 1,0 0 0,0 1-1,1-1 1,3 17 0,-2-22-61,0-1 0,0 0 1,0 0-1,1-1 0,-1 1 0,1 0 0,0-1 1,0 0-1,0 1 0,0-1 0,1 0 1,4 3-1,-6-5-96,0 1-1,0-1 1,0 1 0,0-1 0,0 0 0,1 0 0,-1 0-1,0 0 1,1 0 0,-1 0 0,1-1 0,-1 1-1,1-1 1,-1 0 0,1 0 0,0 0 0,-1 0-1,1 0 1,-1 0 0,1-1 0,-1 1 0,1-1 0,2-1-1,2-8-3825,-6-8-3503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17"/>
    </inkml:context>
    <inkml:brush xml:id="br0">
      <inkml:brushProperty name="width" value="0.05" units="cm"/>
      <inkml:brushProperty name="height" value="0.05" units="cm"/>
    </inkml:brush>
  </inkml:definitions>
  <inkml:trace contextRef="#ctx0" brushRef="#br0">69 31 4805,'10'-17'3179,"-1"4"3440,-9 13-6557,0 0 1,1 0 0,-1 0-1,0 1 1,0-1-1,1 0 1,-1 0-1,0 0 1,1 1 0,-1-1-1,0 0 1,0 0-1,0 1 1,1-1-1,-1 0 1,0 1 0,0-1-1,0 0 1,0 1-1,0-1 1,1 0-1,-1 1 1,0-1 0,0 0-1,0 1 1,0-1-1,0 0 1,0 1-1,0-1 1,0 1 0,0-1-1,0 0 1,-1 1-1,1-1 1,0 0-1,0 1 1,0-1 0,0 0-1,0 1 1,-1-1-1,-1 28 355,-1 0-1,-2 0 0,-1 0 1,-16 47-1,-9 37-42,26-85-515,-10 70 372,14-87-1113,1 1 0,0-1 0,3 21 0,2-21-2924,4-9-2232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18"/>
    </inkml:context>
    <inkml:brush xml:id="br0">
      <inkml:brushProperty name="width" value="0.05" units="cm"/>
      <inkml:brushProperty name="height" value="0.05" units="cm"/>
    </inkml:brush>
  </inkml:definitions>
  <inkml:trace contextRef="#ctx0" brushRef="#br0">187 51 8936,'0'0'4693,"1"-8"-2734,0 3-1878,0 4-35,-1 0 0,1 0 0,-1 0 1,1 0-1,-1 0 0,0 0 0,1 0 1,-1 0-1,0 0 0,0 0 0,0 0 1,0 0-1,0 0 0,0 0 0,0 0 1,0 0-1,0 0 0,-1 0 1,1 0-1,0 0 0,-1 0 0,1 0 1,0 0-1,-1 0 0,1 0 0,-1 0 1,0 0-1,1 0 0,-1 0 0,0 1 1,0-1-1,1 0 0,-1 0 0,0 1 1,0-1-1,0 1 0,0-1 0,0 1 1,0-1-1,0 1 0,0-1 0,0 1 1,0 0-1,0 0 0,0 0 0,0-1 1,0 1-1,0 0 0,0 0 1,0 0-1,0 0 0,0 1 0,-1-1 1,-8 1 0,0 0 0,1 0 0,0 1 0,-1 0 0,1 1 0,0 0 1,0 1-1,0 0 0,1 0 0,-1 0 0,1 1 0,0 1 1,0-1-1,1 1 0,0 1 0,0-1 0,-7 10 0,14-16-48,0 0 0,-1 0 0,1 1 0,0-1 0,0 0-1,0 0 1,0 0 0,-1 1 0,1-1 0,0 0 0,0 1 0,0-1-1,0 0 1,0 0 0,0 1 0,0-1 0,0 0 0,0 1 0,0-1 0,0 0-1,0 0 1,0 1 0,0-1 0,0 0 0,0 1 0,0-1 0,0 0-1,0 0 1,1 1 0,-1-1 0,0 0 0,0 0 0,0 1 0,0-1-1,1 0 1,-1 0 0,0 1 0,0-1 0,0 0 0,1 0 0,-1 0-1,0 0 1,0 1 0,1-1 0,-1 0 0,20 1-136,25-9-79,-45 8 216,14-4-56,-1 1-1,0 1 1,1 0 0,0 1 0,-1 0 0,1 1 0,0 1 0,-1 0 0,21 4 0,-33-4 36,1-1 1,-1 0-1,1 1 1,-1-1-1,1 1 0,-1 0 1,1 0-1,-1-1 1,0 1-1,1 0 0,-1 0 1,0 0-1,0 0 0,0 1 1,0-1-1,0 0 1,0 0-1,0 1 0,0-1 1,0 0-1,-1 1 0,1-1 1,0 1-1,-1-1 1,0 1-1,1-1 0,-1 1 1,0-1-1,1 1 1,-1-1-1,0 1 0,0 0 1,0-1-1,-1 1 0,1-1 1,0 1-1,-1-1 1,1 1-1,-1-1 0,1 1 1,-1-1-1,0 3 0,-2 1 126,0 0-1,-1 0 0,1-1 1,-1 1-1,0-1 0,0 0 1,0 0-1,-1 0 0,1 0 1,-7 3-1,-8 4 420,0-1 1,0-1-1,-22 6 0,31-11-841,0-2-1,0 1 0,1-2 1,-21 2-1,46-8-10525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19"/>
    </inkml:context>
    <inkml:brush xml:id="br0">
      <inkml:brushProperty name="width" value="0.05" units="cm"/>
      <inkml:brushProperty name="height" value="0.05" units="cm"/>
    </inkml:brush>
  </inkml:definitions>
  <inkml:trace contextRef="#ctx0" brushRef="#br0">235 25 9001,'0'0'3560,"-10"-1"-1323,3-1-2053,1 1 0,-1 1 0,1-1-1,-1 1 1,0 0 0,1 1 0,-1-1 0,0 1 0,1 1-1,-1-1 1,1 1 0,0 0 0,0 1 0,-1-1 0,-10 8-1,16-9-189,-48 41 179,46-40-208,1 0 0,0 0 0,1 0 1,-1 0-1,0 1 0,1-1 1,-1 1-1,1-1 0,0 1 0,0 0 1,0 0-1,0-1 0,0 1 0,0 0 1,1 0-1,0 0 0,-1 0 0,1 0 1,1 5-1,-1-8-24,1 1 0,-1-1 1,1 1-1,0-1 0,-1 1 1,1-1-1,0 1 0,0-1 0,-1 1 1,1-1-1,0 0 0,0 1 0,0-1 1,0 0-1,-1 0 0,1 0 1,0 0-1,0 0 0,0 0 0,0 0 1,0 0-1,-1 0 0,1 0 0,2 0 1,21-5 53,24-21 174,-43 22-199,0 0 1,0 1-1,0 0 0,0 0 1,1 0-1,-1 0 0,1 1 1,0 0-1,-1 0 0,1 1 0,9-2 1,-14 3-30,0 0 0,0 1 0,0-1 0,-1 0-1,1 1 1,0-1 0,-1 1 0,1-1 0,0 1 0,-1-1 0,1 1 0,-1-1 0,1 1 0,0 0 0,-1-1 0,0 1 0,1 0 0,-1 0 0,1-1 0,-1 1 0,0 0 0,1 0 0,-1-1 0,0 1 0,0 0 0,0 0 0,0 0-1,0-1 1,0 1 0,0 1 0,2 33-505,-3-28 476,0 20 186,-1 0 1,-2-1-1,-1 1 0,-1-1 0,-13 37 0,-59 123 3734,76-181-3750,-33 62 527,32-62-596,0-1-1,0 1 1,0-1 0,0 0-1,-1 0 1,0 0 0,0 0-1,0-1 1,0 1 0,0-1-1,-8 4 1,12-7-23,0 0-1,-1 0 1,1 1-1,-1-1 1,1 0 0,0 0-1,-1 0 1,1 0-1,-1 0 1,1 0-1,-1 0 1,1 0 0,-1 0-1,1 0 1,0 0-1,-1 0 1,1 0-1,-1 0 1,1 0 0,-1 0-1,1-1 1,0 1-1,-1 0 1,1 0 0,-1 0-1,1-1 1,0 1-1,-1 0 1,1-1-1,0 1 1,-1 0 0,1 0-1,0-1 1,-1 1-1,1-1 1,0 1-1,0 0 1,0-1 0,-1 1-1,1-1 1,-1-26-314,14-28-105,9 11 407,3 0-1,1 2 1,2 1-1,43-46 1,-48 57 17,20-25-3,-18 20-70,1 2 0,2 1 0,35-31-1,-72 75 167,0 1-1,1-1 0,0 1 0,1 1 0,1-1 1,0 1-1,1 1 0,-5 23 0,10-38-77,0 1 0,0-1 0,0 1 0,0-1 0,0 1 0,0 0 0,0-1 0,0 1 0,0-1 0,1 1 0,-1-1 0,0 1-1,0-1 1,1 1 0,-1-1 0,0 1 0,1-1 0,-1 0 0,0 1 0,1-1 0,-1 1 0,1-1 0,-1 0 0,0 1 0,1-1 0,-1 0 0,1 0 0,-1 1 0,1-1 0,-1 0-1,1 0 1,0 0 0,-1 1 0,1-1 0,-1 0 0,1 0 0,-1 0 0,1 0 0,-1 0 0,1 0 0,0 0 0,-1 0 0,1-1 0,-1 1 0,1 0 0,-1 0 0,1 0-1,-1-1 1,1 1 0,-1 0 0,1 0 0,-1-1 0,1 0 0,33-14 665,-6-4-551,-1-2 1,-1 0-1,-1-2 0,-1-1 1,-1-1-1,28-39 0,-56 71-680,-49 78 108,48-75 580,1 0 1,0 0-1,1 1 0,0-1 1,0 1-1,1 0 0,0 0 1,-1 15-1,4-26-131,0 1-1,1-1 1,-1 0-1,0 1 1,0-1-1,1 1 1,-1-1 0,0 1-1,0-1 1,1 0-1,-1 1 1,0-1-1,1 0 1,-1 1 0,1-1-1,-1 0 1,0 0-1,1 1 1,-1-1-1,1 0 1,-1 0 0,1 0-1,-1 1 1,1-1-1,-1 0 1,1 0-1,-1 0 1,1 0 0,-1 0-1,1 0 1,-1 0-1,1 0 1,-1 0-1,1 0 1,-1 0 0,1-1-1,-1 1 1,0 0-1,1 0 1,-1 0-1,2-1 1,21-8-4,-14 3-491,0 0-1,-1-1 1,15-14-1,-7 5-2006,-2-2 0,17-24 0,-6 0-2586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20"/>
    </inkml:context>
    <inkml:brush xml:id="br0">
      <inkml:brushProperty name="width" value="0.05" units="cm"/>
      <inkml:brushProperty name="height" value="0.05" units="cm"/>
    </inkml:brush>
  </inkml:definitions>
  <inkml:trace contextRef="#ctx0" brushRef="#br0">138 0 7207,'0'0'4623,"-4"9"-2904,-37 73 1721,-22 49-1183,57-114-2217,0-1-1,2 1 1,-1-1-1,2 1 1,0 1-1,0 24 0,4-48-470,1 0 0,0 0 0,0 1 0,0-1 0,0 1 0,7-10 0,1-5-1324,-6 9 790,11-25-1500,-14 35 2404,0 0 0,-1 0 0,1 0 0,0-1 0,-1 1 0,1 0 1,0 0-1,0 0 0,0 0 0,0 0 0,0 0 0,0 0 0,0 1 1,0-1-1,0 0 0,1 0 0,-1 1 0,0-1 0,0 1 0,3-1 1,-2 2 106,-1 0 0,1 1 1,-1-1-1,0 1 1,1-1-1,-1 1 0,0-1 1,0 1-1,0 0 1,0 0-1,-1-1 1,1 1-1,0 0 0,-1 0 1,1 2-1,5 9 295,-4-10-225,1 0 0,-1-1 0,1 0 0,0 1 0,0-1 0,0 0-1,0-1 1,0 1 0,0 0 0,0-1 0,0 0 0,1 1 0,-1-1 0,1-1 0,-1 1-1,1 0 1,-1-1 0,1 0 0,-1 0 0,1 0 0,-1 0 0,1 0 0,-1-1 0,1 0-1,-1 0 1,1 0 0,-1 0 0,0 0 0,1 0 0,-1-1 0,0 0 0,0 0 0,0 0-1,0 0 1,-1 0 0,1 0 0,0-1 0,-1 1 0,0-1 0,1 0 0,-1 0 0,0 0 0,-1 0-1,1 0 1,0 0 0,-1 0 0,0 0 0,1-1 0,-1 1 0,-1-1 0,1 1 0,0-1-1,-1 1 1,0-7 0,0 10-119,-1-1 0,1 0 0,0 1-1,-1-1 1,1 1 0,-1-1 0,1 1 0,-1-1 0,0 1-1,1 0 1,-1-1 0,1 1 0,-1-1 0,0 1-1,1 0 1,-1 0 0,0-1 0,1 1 0,-1 0 0,0 0-1,0 0 1,1 0 0,-1 0 0,0 0 0,1 0-1,-1 0 1,0 0 0,0 0 0,1 0 0,-1 1 0,0-1-1,1 0 1,-1 0 0,0 1 0,1-1 0,-1 0-1,0 1 1,-28 12-41,25-8 51,-1 0 1,1 0-1,0 0 0,0 1 1,0-1-1,1 1 1,-1 0-1,-3 11 1,6-16-8,1 0-1,-1 1 1,0 0 0,1-1 0,-1 1 0,1-1 0,0 1 0,0 0 0,-1-1 0,1 1 0,0-1 0,0 1 0,0 0 0,1-1 0,-1 1 0,0 0-1,1-1 1,-1 1 0,1-1 0,-1 1 0,1-1 0,0 1 0,0-1 0,0 1 0,-1-1 0,1 0 0,1 1 0,-1-1 0,0 0 0,0 0 0,0 0-1,1 0 1,-1 0 0,0 0 0,1 0 0,-1 0 0,1-1 0,-1 1 0,1 0 0,1 0 0,22 4-9,-1-1 1,1-1-1,-1-1 0,31-1 1,-23-1-817,54 8 1,-73-3 1751,-30-12 975,8-1-1761,-1 0 0,1-1-1,1 0 1,0 0 0,0-1 0,1 0 0,0 0 0,1-1 0,0 1 0,0-2-1,1 1 1,1 0 0,0-1 0,1 0 0,0 0 0,1 0 0,-2-14 0,5 24-142,-1 0 0,1 0 0,-1-1 0,1 1 0,0 0 0,0 0 0,0 0 0,0 0 0,0 0 0,1 0 0,-1 0 0,0 1 0,1-1 0,0 0 0,-1 1 0,1-1 0,0 1 0,0 0 0,-1-1 0,1 1 0,0 0 0,0 0 0,1 0 0,-1 0 0,0 1 0,0-1 0,0 1 0,0-1 0,1 1 0,2 0 0,12-3-528,0 1 0,32 0 0,-38 2-170,-4 0-165,27-2-1468,-33 2 1988,1 0 0,-1 0 1,0 0-1,0 0 0,0-1 1,1 1-1,-1 0 0,0-1 1,0 1-1,0-1 0,0 1 1,0-1-1,0 0 0,0 1 1,0-1-1,0 0 0,0 0 1,0 0-1,0 0 0,0 1 1,0-3-1,0-6-5859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21"/>
    </inkml:context>
    <inkml:brush xml:id="br0">
      <inkml:brushProperty name="width" value="0.05" units="cm"/>
      <inkml:brushProperty name="height" value="0.05" units="cm"/>
    </inkml:brush>
  </inkml:definitions>
  <inkml:trace contextRef="#ctx0" brushRef="#br0">0 64 10218,'0'0'1537,"52"-23"353,-18 11 961,7 3-1794,6 0-801,1 4-192,-4 1-1666,-7 4-1633,-4-2-2850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4:30.627"/>
    </inkml:context>
    <inkml:brush xml:id="br0">
      <inkml:brushProperty name="width" value="0.05" units="cm"/>
      <inkml:brushProperty name="height" value="0.05" units="cm"/>
    </inkml:brush>
  </inkml:definitions>
  <inkml:trace contextRef="#ctx0" brushRef="#br0">62 9 7719,'0'0'11382,"-8"-3"-10475,6 2-866,0 0 0,-1 0 0,1 0-1,0 1 1,-1-1 0,1 1 0,0 0 0,-1-1-1,1 1 1,-1 0 0,1 0 0,0 1 0,-4 0-1,4 0-28,1 0-1,0 0 1,-1 0-1,1 0 1,0 1-1,0-1 1,0 1-1,0-1 1,0 1-1,0-1 1,0 1-1,0-1 1,1 1-1,-1 0 1,1-1-1,-1 1 1,1 0-1,0-1 1,0 1-1,-1 0 1,1 0-1,0-1 1,0 1-1,1 0 1,-1 2-1,1-1-51,-1-1 0,1 1 0,0 0 0,-1-1 0,1 1 0,0 0 0,1-1 0,-1 0 0,0 1 0,1-1 0,-1 0-1,1 1 1,0-1 0,0 0 0,0 0 0,0-1 0,0 1 0,0 0 0,0-1 0,5 3 0,23 13-2927,-2-6-4270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22"/>
    </inkml:context>
    <inkml:brush xml:id="br0">
      <inkml:brushProperty name="width" value="0.05" units="cm"/>
      <inkml:brushProperty name="height" value="0.05" units="cm"/>
    </inkml:brush>
  </inkml:definitions>
  <inkml:trace contextRef="#ctx0" brushRef="#br0">186 0 7239,'0'0'7943,"-11"6"-7857,7-4-87,-3 1 4,1 0 0,-1 1-1,1-1 1,0 2 0,0-1-1,0 1 1,1-1 0,-1 2 0,1-1-1,1 0 1,-9 13 0,-6 14 57,1 1 0,-18 46 0,32-68-37,0 0 0,1 0 0,0 0 0,1 0 0,0 1 1,1-1-1,0 1 0,1-1 0,0 1 0,1-1 0,0 1 0,3 11 0,-3-21-29,0 0 1,0 1-1,1-1 0,-1 0 0,1 0 1,-1 0-1,1 0 0,0 0 0,-1 0 1,1 0-1,0-1 0,1 1 0,-1-1 0,0 0 1,0 1-1,0-1 0,1 0 0,-1 0 1,1 0-1,-1-1 0,1 1 0,-1 0 1,1-1-1,-1 0 0,6 0 0,5 1-243,-1 0-1,1-2 1,23-2 0,-19-1-816,0 0 1,-1-1-1,1-1 1,22-12-1,15-9-5234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23"/>
    </inkml:context>
    <inkml:brush xml:id="br0">
      <inkml:brushProperty name="width" value="0.05" units="cm"/>
      <inkml:brushProperty name="height" value="0.05" units="cm"/>
    </inkml:brush>
  </inkml:definitions>
  <inkml:trace contextRef="#ctx0" brushRef="#br0">153 60 7303,'0'0'2899,"-3"-8"-401,3 5-2406,-1 1 0,1-1 0,-1 1 0,0-1 0,0 1 0,0 0 0,0-1 0,0 1-1,-1 0 1,1 0 0,-1 0 0,1 0 0,-1 0 0,0 0 0,0 0 0,0 0 0,0 1 0,0-1 0,0 1 0,-1-1 0,1 1 0,0 0 0,-1 0 0,1 0-1,-1 0 1,1 1 0,-1-1 0,1 1 0,-1-1 0,1 1 0,-1 0 0,0 0 0,1 0 0,-1 0 0,1 1 0,-1-1 0,1 1 0,-1-1 0,1 1 0,-1 0-1,1 0 1,-1 0 0,1 0 0,-3 2 0,0 1-98,0 1-1,0-1 1,1 1 0,0 0-1,0 0 1,0 0-1,0 0 1,1 1 0,0-1-1,0 1 1,0 0-1,1 0 1,0 0 0,0 0-1,1 1 1,-1-1-1,2 0 1,-1 1 0,0 12-1,1-19 6,0 1 1,0-1-1,0 1 0,0 0 1,1-1-1,-1 1 0,0-1 1,0 1-1,0 0 0,0-1 0,1 1 1,-1-1-1,0 1 0,1-1 1,-1 1-1,0-1 0,1 1 1,-1-1-1,0 1 0,1-1 1,-1 1-1,1-1 0,-1 0 0,1 1 1,-1-1-1,1 0 0,-1 1 1,1-1-1,0 0 0,-1 0 1,1 1-1,0-1 0,26-2-8,23-19 9,-32 10-38,-12 6-6,0 1 0,-1 0 1,2 1-1,-1 0 0,0 0 1,1 0-1,-1 0 0,1 1 1,9-2-1,-15 4 27,0 0-1,0 1 1,-1-1-1,1 0 1,0 0 0,0 0-1,-1 0 1,1 1-1,0-1 1,-1 0 0,1 1-1,0-1 1,-1 1-1,1-1 1,0 0-1,-1 1 1,1-1 0,-1 1-1,1 0 1,-1-1-1,1 1 1,-1-1 0,1 1-1,-1 0 1,0-1-1,1 1 1,-1 0 0,0 0-1,0-1 1,1 1-1,-1 0 1,0 0 0,0-1-1,0 1 1,0 1-1,0 35-147,0-25 76,0 29 273,-1-1 0,-2 0 0,-2 0-1,-1-1 1,-2 1 0,-17 48 0,23-84-5,0 0 1,0-1 0,0 1 0,0-1 0,0 0-1,-1 0 1,1 0 0,-1 0 0,0 0-1,-5 4 1,7-7-113,1 1 0,-1-1 0,0 1 0,1-1 0,-1 0 0,0 0 0,0 1-1,1-1 1,-1 0 0,0 0 0,0 0 0,1 1 0,-1-1 0,0 0 0,0 0 0,1 0 0,-1-1 0,0 1 0,0 0-1,0 0 1,1 0 0,-2-1 0,1 0-19,0 0 0,0 0 1,0 0-1,0 0 0,0 0 0,0 0 0,0 0 0,0 0 0,1 0 0,-1-1 1,1 1-1,-1 0 0,0 0 0,1-1 0,0 1 0,-1-1 0,1-1 1,-5-24 133,1-2 0,2 1 1,1 0-1,1 0 1,7-52-1,-6 76-184,-1 0 0,1 1 0,0-1 0,1 1 0,-1-1 0,0 1 0,1 0 0,0 0 0,0 0 0,0 0-1,0 0 1,0 0 0,1 0 0,-1 0 0,5-2 0,27-19-5134,-22 17 1667,7-5-3316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24"/>
    </inkml:context>
    <inkml:brush xml:id="br0">
      <inkml:brushProperty name="width" value="0.05" units="cm"/>
      <inkml:brushProperty name="height" value="0.05" units="cm"/>
    </inkml:brush>
  </inkml:definitions>
  <inkml:trace contextRef="#ctx0" brushRef="#br0">0 0 7783,'0'0'4586,"0"9"-2718,0 77 1586,0-85-3466,0-1 0,0 0 0,0 1 0,0-1 0,0 1 0,0-1 0,0 0-1,0 1 1,0-1 0,1 1 0,-1-1 0,0 0 0,0 1 0,0-1 0,0 0-1,0 1 1,1-1 0,-1 0 0,0 1 0,0-1 0,1 0 0,-1 0 0,0 1-1,0-1 1,1 0 0,-1 0 0,0 1 0,1-1 0,-1 0 0,0 0 0,1 0-1,-1 1 1,0-1 0,1 0 0,0 0 0,15-4-382,13-16 306,0-30 348,-17 26-144,-12 24-122,0 0 1,0 0-1,1 0 0,-1 0 1,0 0-1,0 0 1,0 1-1,0-1 0,0 0 1,0 0-1,0 0 1,0 0-1,0 0 0,1 0 1,-1 0-1,0 0 1,0 0-1,0 0 0,0 0 1,0 0-1,0 0 1,0 0-1,1 1 0,-1-1 1,0 0-1,0 0 1,0 0-1,0 0 0,0 0 1,0-1-1,1 1 1,-1 0-1,0 0 0,0 0 1,0 0-1,0 0 1,0 0-1,0 0 0,1 0 1,-1 0-1,0 0 1,0 0-1,0 0 0,0 0 1,0 0-1,0 0 1,0-1-1,-4 47 84,2-38-235,1 1-1,0 0 0,1 0 0,0-1 0,0 1 0,0 0 0,4 16 0,3-18-2469,3-6-2145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25"/>
    </inkml:context>
    <inkml:brush xml:id="br0">
      <inkml:brushProperty name="width" value="0.05" units="cm"/>
      <inkml:brushProperty name="height" value="0.05" units="cm"/>
    </inkml:brush>
  </inkml:definitions>
  <inkml:trace contextRef="#ctx0" brushRef="#br0">113 58 384,'0'0'18204,"-9"-4"-17376,7 3-809,0 0 0,0-1 0,-1 2 1,1-1-1,0 0 0,-1 0 1,1 1-1,0-1 0,-1 1 0,1 0 1,-1 0-1,1-1 0,0 2 0,-1-1 1,1 0-1,-4 1 0,3 1-18,0 0-1,0 0 1,0 0 0,0 0-1,1 1 1,-1-1-1,1 1 1,0 0-1,0-1 1,0 1 0,0 0-1,0 0 1,0 0-1,-1 6 1,-2 0-124,2 1 0,-1-1 1,1 1-1,1-1 0,0 1 0,0 0 1,1 0-1,0 0 0,1 0 0,1 17 0,-1-25 107,0-1 1,0 1-1,1-1 0,-1 0 0,1 1 0,-1-1 0,1 1 0,-1-1 0,1 0 0,0 1 0,-1-1 0,1 0 0,0 0 0,0 0 0,0 1 0,0-1 0,0 0 0,0 0 0,0 0 1,1-1-1,-1 1 0,0 0 0,1 0 0,-1-1 0,0 1 0,1-1 0,-1 1 0,0-1 0,1 1 0,-1-1 0,1 0 0,-1 0 0,1 0 0,-1 0 0,1 0 0,-1 0 1,1 0-1,-1 0 0,1-1 0,-1 1 0,1 0 0,-1-1 0,0 1 0,2-2 0,3 0 124,0 0 0,0 0 1,0-1-1,0 0 0,0-1 0,-1 1 0,1-1 0,8-8 1,-7 4 56,1 0 0,-1-1 0,-1 0 0,1 0 1,-1-1-1,-1 0 0,0 0 0,-1 0 0,1-1 1,-2 1-1,0-1 0,0 0 0,-1 0 0,0 0 1,-1-1-1,0 1 0,-1-14 0,0 25-220,0-1 0,0 1 0,0-1 0,0 1 0,0-1 0,0 1 0,-1 0 0,1-1 0,0 1 0,0-1 0,0 1 0,0-1 0,-1 1 0,1-1 0,0 1 0,0 0 0,-1-1 0,1 1-1,0 0 1,-1-1 0,1 1 0,0 0 0,-1-1 0,1 1 0,-1 0 0,1 0 0,0-1 0,-1 1 0,1 0 0,-1 0 0,1 0 0,-1 0 0,1-1 0,-1 1 0,1 0 0,-1 0 0,1 0 0,0 0 0,-1 0 0,1 0 0,-1 0 0,1 0 0,-1 1 0,1-1 0,-1 0 0,1 0 0,-1 0 0,1 0-1,-1 1 1,1-1 0,0 0 0,-1 0 0,1 1 0,0-1 0,-1 0 0,0 1 0,0 0-698,-1 0 0,0 1-1,1-1 1,-1 0 0,1 1 0,-1-1 0,1 1-1,0-1 1,0 1 0,-1 0 0,1 0-1,0-1 1,-1 4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26"/>
    </inkml:context>
    <inkml:brush xml:id="br0">
      <inkml:brushProperty name="width" value="0.05" units="cm"/>
      <inkml:brushProperty name="height" value="0.05" units="cm"/>
    </inkml:brush>
  </inkml:definitions>
  <inkml:trace contextRef="#ctx0" brushRef="#br0">80 1 9929,'0'0'3860,"-7"8"-2637,-3 9-974,0 1 0,1 0 1,1 0-1,1 1 1,0 0-1,1 0 1,2 0-1,0 1 1,1 0-1,-1 26 0,4-40-242,-1 1 48,1 1 0,0-1 0,1 1-1,0-1 1,0 1 0,3 7 0,-3-13-97,0 1 0,1 0 0,0-1-1,-1 1 1,1-1 0,0 1 0,0-1 0,0 0 0,0 0-1,1 0 1,-1 0 0,1 0 0,-1-1 0,1 1 0,-1-1-1,1 1 1,5 1 0,-5-2-545,3 2-506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27"/>
    </inkml:context>
    <inkml:brush xml:id="br0">
      <inkml:brushProperty name="width" value="0.05" units="cm"/>
      <inkml:brushProperty name="height" value="0.05" units="cm"/>
    </inkml:brush>
  </inkml:definitions>
  <inkml:trace contextRef="#ctx0" brushRef="#br0">82 194 384,'0'0'17201,"-7"8"-17047,-3 3-155,2 2 0,0-1 0,0 1 0,1 0 0,1 1 0,0 0 0,0 0 0,2 0 0,-6 29 0,10-43-17,-1 1-1,1 0 1,0 0 0,0 0 0,0 0-1,-1-1 1,1 1 0,0 0 0,0 0-1,0 0 1,1 0 0,-1 0 0,0-1-1,0 1 1,0 0 0,0 0 0,1 0-1,-1 0 1,1-1 0,-1 1 0,0 0-1,1 0 1,-1-1 0,1 1 0,-1 0-1,1-1 1,0 1 0,-1-1 0,1 1-1,0-1 1,-1 1 0,2 0 0,0-1 2,0 0 0,0 0 0,0 0 1,0 0-1,0 0 0,0-1 0,0 1 1,0-1-1,0 1 0,0-1 0,-1 0 1,1 1-1,2-3 0,7-3 66,-1 0-1,0-1 1,15-14-1,10-15 292,-2-1 0,32-48 0,-51 65-164,0-1 0,-2-1 1,-1 0-1,0 0 0,-2-1 0,8-30 1,-17 53-210,0 0 1,0 0 0,0 1 0,0-1 0,0 0 0,0 0-1,0 0 1,0 0 0,0 0 0,0 0 0,-1 0 0,1 0-1,0 0 1,0 0 0,0 0 0,0 0 0,0 0 0,0 0-1,0 0 1,0 0 0,0 0 0,-1 0 0,1 0 0,0 0-1,0 0 1,0 0 0,0 0 0,0 0 0,0 0 0,0 0-1,0 0 1,0 0 0,-1 0 0,1 0 0,0 0 0,0 0-1,0 0 1,0-1 0,-12 20-376,-15 28 167,15-25 208,0 2 1,1 0-1,2 0 1,1 1-1,0 0 1,2 0-1,1 1 1,1 0-1,-1 27 1,5-51 11,0-1 1,0 1 0,0-1-1,0 1 1,0-1 0,1 0-1,-1 1 1,0-1-1,1 0 1,-1 1 0,1-1-1,-1 0 1,1 1 0,0-1-1,-1 0 1,1 0 0,0 0-1,0 0 1,0 0 0,0 1-1,0-2 1,0 1 0,0 0-1,0 0 1,0 0 0,1 0-1,-1-1 1,0 1 0,0-1-1,1 1 1,-1-1 0,2 1-1,-1-1-280,0 0 0,0 1-1,0-1 1,0-1 0,0 1 0,0 0-1,0-1 1,0 1 0,0-1 0,0 1-1,0-1 1,0 0 0,0 0 0,0 0-1,-1 0 1,1 0 0,0 0-1,-1 0 1,1-1 0,-1 1 0,3-3-1,10-17-7018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28"/>
    </inkml:context>
    <inkml:brush xml:id="br0">
      <inkml:brushProperty name="width" value="0.05" units="cm"/>
      <inkml:brushProperty name="height" value="0.05" units="cm"/>
    </inkml:brush>
  </inkml:definitions>
  <inkml:trace contextRef="#ctx0" brushRef="#br0">1 113 7751,'0'0'7036,"9"0"-6198,-3 0-726,1-1-1,-1 0 1,1 0 0,-1 0-1,1-1 1,-1 0-1,0-1 1,0 1-1,0-1 1,9-5-1,-11 6-84,-1-1 0,0 1-1,1 0 1,-1-1 0,0 0 0,0 0-1,-1 0 1,1 0 0,-1 0 0,1 0-1,-1-1 1,0 1 0,0-1 0,0 1-1,-1-1 1,1 0 0,-1 0 0,0 0-1,0 0 1,-1 0 0,1-6 0,-1 10-31,0-1 1,0 1 0,0-1 0,0 1-1,0-1 1,0 1 0,0-1 0,-1 1 0,1-1-1,0 1 1,0 0 0,-1-1 0,1 1 0,0-1-1,-1 1 1,1 0 0,0-1 0,-1 1-1,1 0 1,0-1 0,-1 1 0,1 0 0,-1 0-1,1 0 1,-1-1 0,1 1 0,0 0 0,-1 0-1,1 0 1,-1 0 0,1 0 0,-1 0-1,1 0 1,-1 0 0,1 0 0,-1 0 0,1 0-1,-1 0 1,1 0 0,-1 0 0,1 0 0,-1 0-1,1 0 1,0 1 0,-1-1 0,1 0 0,-1 0-1,1 1 1,-1-1 0,1 0 0,-1 1-1,-24 15-53,17-6 53,0 0 0,1 1 0,0 0 0,1 1-1,0-1 1,1 1 0,0 0 0,1 0 0,1 1-1,0-1 1,0 1 0,1 0 0,0 14 0,2-26 4,0 0 0,0 0 0,0 1 0,0-1 0,0 0 0,0 0 0,0 0 0,1 0 0,-1 0 0,1 0 0,-1 0 1,0 0-1,1 0 0,0 0 0,-1 0 0,1 0 0,-1 0 0,1-1 0,0 1 0,0 0 0,0 0 0,-1-1 0,1 1 0,0 0 1,2 0-1,-1 0 0,1 0 1,-1-1 0,1 1 0,-1-1 0,1 1 0,0-1 0,-1 0 0,1 0 0,-1 0 0,5-1 0,3 0 10,-1-1 0,0-1 1,0 0-1,0 0 0,11-5 1,42-29 109,-43 25-140,1 1 0,0 0 0,0 1 0,33-10 0,-52 19 13,0 1 1,0-1-1,0 1 0,0 0 0,0 0 0,-1-1 0,1 1 1,0 0-1,0 0 0,0 0 0,0 0 0,0 0 0,0 0 1,0 0-1,0 1 0,0-1 0,0 0 0,0 0 0,-1 1 1,1-1-1,0 0 0,0 1 0,0-1 0,-1 1 0,1-1 1,0 1-1,0 0 0,-1-1 0,1 1 0,0 0 0,-1-1 1,1 1-1,-1 0 0,1 0 0,-1 0 0,1-1 0,-1 1 1,0 0-1,1 0 0,-1 0 0,0 0 0,0 0 0,1 0 1,-1 0-1,0-1 0,0 1 0,0 0 0,0 0 0,0 0 1,-1 2-1,0 9 317,-1 0 0,0 0 1,-7 19-1,0 18 1192,9-49-1476,1 1 1,-1-1-1,1 0 1,0 1-1,-1-1 1,1 1-1,0-1 1,-1 0-1,1 0 1,0 0-1,-1 1 1,1-1-1,0 0 1,0 0 0,-1 0-1,1 0 1,0 0-1,0 0 1,-1 0-1,1 0 1,0-1-1,-1 1 1,1 0-1,0 0 1,-1-1-1,1 1 1,0 0-1,-1-1 1,1 1-1,0 0 1,0-1-1,23-10 454,43-37 12,-52 36-650,1 0 0,0 1 0,0 1 0,1 1 0,21-9 1,-36 17 98,-1 1 0,1-1 0,-1 1 0,1-1 0,-1 1 1,1 0-1,-1-1 0,1 1 0,-1 0 0,1 0 1,0 0-1,-1 0 0,1 1 0,-1-1 0,1 0 1,1 1-1,-2 0 45,0-1 1,-1 1 0,1 0-1,0-1 1,-1 1 0,1-1-1,0 1 1,-1 0 0,1 0-1,-1-1 1,1 1 0,-1 0-1,0 0 1,1 0 0,-1 0-1,0-1 1,0 1 0,1 0-1,-1 0 1,0 2-1,0 5 22,-1 0 0,1 1 0,-2-1-1,1 0 1,-4 10 0,-1 13-811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29"/>
    </inkml:context>
    <inkml:brush xml:id="br0">
      <inkml:brushProperty name="width" value="0.05" units="cm"/>
      <inkml:brushProperty name="height" value="0.05" units="cm"/>
    </inkml:brush>
  </inkml:definitions>
  <inkml:trace contextRef="#ctx0" brushRef="#br0">178 0 11243,'0'0'4169,"-9"0"-2797,-1 1-1278,1 1-1,-1 0 1,1 1 0,0 0 0,0 0 0,0 1 0,0 0-1,1 0 1,0 1 0,0 0 0,0 1 0,0-1-1,-8 10 1,10-10-113,-19 18-307,25-23 307,-1 1 0,0 0 0,0 0-1,1 0 1,-1 0 0,1 0 0,-1 0-1,1 1 1,-1-1 0,1 0 0,-1 0 0,1 0-1,0 0 1,0 0 0,0 1 0,0-1 0,0 0-1,0 0 1,0 0 0,0 1 0,0-1-1,0 0 1,1 2 0,2-2-31,0 1 0,0-1 0,0 0 1,0 0-1,1-1 0,-1 1 0,0-1 0,0 1 0,0-1 0,1 0 0,2-1 1,1 2-10,44 0-491,41 4-935,-83-4 1328,-1 1 0,1-1 0,-1 2 0,1-1 0,-1 1 0,0 0 0,0 1 0,7 4 0,-13-7 183,-1 0 1,1 0 0,-1 0-1,1 1 1,-1-1-1,0 0 1,1 1 0,-1-1-1,0 1 1,0-1-1,0 1 1,0 0 0,0-1-1,-1 1 1,1 0-1,0 0 1,-1 0 0,0-1-1,1 1 1,-1 0-1,0 0 1,0 0 0,0 0-1,0 0 1,0 0-1,0-1 1,0 1 0,-1 0-1,1 0 1,-1 0-1,1 0 1,-1-1 0,0 1-1,0 0 1,0-1-1,0 1 1,0 0 0,0-1-1,0 1 1,-2 0-1,-3 6 670,0 0-1,-1 0 1,-1-1-1,1 0 1,-17 11-1,17-13-575,0 0-1,-1-1 0,1 1 0,-1-1 1,-1-1-1,1 0 0,0 0 0,-1 0 0,1-1 1,-1 0-1,-12 0 0,21-2-207,0 0 0,-1 0 0,1 0 0,-1 0 0,1 0 0,-1 0 0,1 0 0,0-1 1,-1 1-1,1 0 0,-1 0 0,1-1 0,0 1 0,-1 0 0,1-1 0,0 1 0,-1 0 0,1-1 0,0 1 0,0 0 0,-1-1 0,1 1 0,0 0 0,0-1 0,0 1 0,-1-1 0,1 1 0,0-1 0,0 1 0,0-1 0,0 1 1,0 0-1,0-1 0,0 1 0,0-1 0,0 0 0,3-20-4388,6-5-1268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30"/>
    </inkml:context>
    <inkml:brush xml:id="br0">
      <inkml:brushProperty name="width" value="0.05" units="cm"/>
      <inkml:brushProperty name="height" value="0.05" units="cm"/>
    </inkml:brush>
  </inkml:definitions>
  <inkml:trace contextRef="#ctx0" brushRef="#br0">113 1 8232,'0'0'5311,"-6"11"-3266,-8 15-1166,-1-3-379,2 2 0,1 0 0,1 0-1,1 1 1,1 0 0,-6 37 0,13-53-469,-3 39-2,5-48-23,0 0-1,0 0 0,0 1 0,-1-1 1,1 0-1,0 0 0,0 0 1,1 0-1,-1 0 0,0 0 0,0 1 1,0-1-1,1 0 0,-1 0 0,1 0 1,-1 0-1,1 0 0,-1 0 1,1 0-1,-1 0 0,1 0 0,0-1 1,0 1-1,-1 0 0,1 0 0,0-1 1,0 1-1,0 0 0,0-1 1,0 1-1,1 0 0,0-1 4,0-1 0,0 0 0,-1 1 0,1-1 0,0 0 1,0 0-1,-1 0 0,1 0 0,-1 0 0,1 0 0,-1-1 0,1 1 0,-1 0 0,0-1 0,1 1 0,-1-1 0,0 0 0,0 1 0,0-1 0,-1 0 0,1 1 1,0-1-1,0 0 0,0-2 0,14-48-771,-15 52 753,3-17-116,-1 1 1,0-1 0,-2-17 0,0 35 118,0-1-1,0 0 1,0 0 0,0 0-1,0 1 1,0-1 0,0 0-1,0 0 1,-1 0 0,1 0-1,0 1 1,0-1 0,0 0-1,0 0 1,0 0-1,-1 0 1,1 0 0,0 0-1,0 1 1,0-1 0,0 0-1,-1 0 1,1 0 0,0 0-1,0 0 1,0 0 0,-1 0-1,1 0 1,0 0 0,0 0-1,-1 0 1,1 0 0,0 0-1,0 0 1,0 0-1,-1 0 1,1 0 0,0 0-1,0 0 1,0 0 0,-1 0-1,1 0 1,0-1 0,0 1-1,0 0 1,0 0 0,-1 0-1,1 0 1,0 0 0,0-1-1,0 1 1,0 0-1,0 0 1,0 0 0,-1 0-1,1-1 1,0 1 0,0 0-1,0 0 1,0 0 0,0-1-1,-11 19 27,10-12 17,-1 1-1,1 0 0,0 0 0,0 0 0,1 0 0,1 13 0,-1-18-33,0 0-1,1-1 1,-1 1-1,1 0 0,0 0 1,0 0-1,0-1 1,0 1-1,0 0 1,0-1-1,0 1 0,0 0 1,0-1-1,1 0 1,-1 1-1,1-1 1,-1 0-1,1 0 0,0 0 1,-1 0-1,1 0 1,0 0-1,0 0 1,-1 0-1,1-1 0,0 1 1,0-1-1,0 0 1,3 1-1,3 0 42,1 0 0,0-1-1,0 0 1,-1-1 0,1 1-1,0-2 1,-1 1 0,1-1 0,-1-1-1,0 1 1,1-1 0,-1-1 0,-1 0-1,1 0 1,0 0 0,-1-1 0,0 0-1,0 0 1,-1-1 0,1 0-1,-1 0 1,0-1 0,-1 0 0,0 0-1,9-14 1,-10 8-34,-9 10-113,4 3 96,-1 0 0,1 1 1,-1-1-1,1 1 0,0 0 0,-1-1 0,1 1 0,0 0 0,0 0 0,0 0 0,-1 0 0,1 0 0,0 0 0,-1 1 0,-35 52 442,35-51-346,0 0-1,0 0 0,1 0 1,0 0-1,-1 1 0,1-1 1,1 0-1,-1 1 0,0-1 1,1 0-1,-1 1 1,1-1-1,0 1 0,1-1 1,-1 1-1,2 6 0,-2-10-61,1 1-1,0-1 0,-1 1 1,1 0-1,0-1 0,0 1 0,-1-1 1,1 0-1,0 1 0,0-1 0,0 1 1,0-1-1,0 0 0,-1 0 0,1 0 1,0 0-1,0 1 0,0-1 0,0 0 1,0 0-1,0-1 0,0 1 0,0 0 1,1-1-1,26-5 433,-12-1-401,1-2 0,-1 0 0,-1-1 1,1-1-1,-2 0 0,0-1 0,23-23 0,6-5-635,-42 39 203,-2 8 293,0-1 0,0 1-1,-1 0 1,0 0-1,0-1 1,0 1 0,-4 6-1,2-6 111,1 0-1,1 1 1,-1-1-1,1 1 0,-1 10 1,2-16-32,1 0 0,0 1-1,0-1 1,0 0 0,0 1 0,0-1-1,0 0 1,1 1 0,-1-1 0,1 0 0,0 0-1,0 0 1,-1 1 0,1-1 0,1 0-1,1 3 1,13 3-2168,10-11-4353,-3-7-3047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31"/>
    </inkml:context>
    <inkml:brush xml:id="br0">
      <inkml:brushProperty name="width" value="0.05" units="cm"/>
      <inkml:brushProperty name="height" value="0.05" units="cm"/>
    </inkml:brush>
  </inkml:definitions>
  <inkml:trace contextRef="#ctx0" brushRef="#br0">89 0 6342,'0'0'7928,"-7"9"-5820,-3 4-1818,1 1-1,0 1 1,0 0 0,2 0-1,0 1 1,0 0-1,2 0 1,0 1 0,1-1-1,0 1 1,-1 24-1,5-40-278,0 0-1,0 0 0,0 0 0,0 0 0,0 0 0,0 0 0,1 0 0,-1 0 0,0 0 1,1 0-1,-1 0 0,0 0 0,1 0 0,-1-1 0,1 1 0,0 0 0,-1 0 1,1 0-1,-1-1 0,1 1 0,0 0 0,0-1 0,-1 1 0,1-1 0,0 1 0,0-1 1,0 1-1,0-1 0,1 1 0,2 0 16,-1-1 1,1 1 0,-1-1-1,0 0 1,1 0-1,-1 0 1,1 0-1,-1-1 1,4 0-1,6-3 24,1 0 0,-1 0 0,20-11 0,-9 1-320,-19 10 126,0 0-1,0 0 0,0 1 0,1 0 0,0 0 1,-1 1-1,1-1 0,0 1 0,0 1 1,1-1-1,6 0 0,-13 4 140,1 1-1,-1 0 1,0-1 0,-1 1-1,1 0 1,0-1 0,-1 1-1,1-1 1,-1 1 0,0-1-1,0 1 1,-2 3 0,-71 124 1547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4:31.281"/>
    </inkml:context>
    <inkml:brush xml:id="br0">
      <inkml:brushProperty name="width" value="0.05" units="cm"/>
      <inkml:brushProperty name="height" value="0.05" units="cm"/>
    </inkml:brush>
  </inkml:definitions>
  <inkml:trace contextRef="#ctx0" brushRef="#br0">0 1 4773,'0'0'6544,"0"8"-5609,0 15-530,1 0 1,1-1 0,1 1-1,10 36 1,-7-40-413,32 107 790,-35-111-207,0 0 0,-1 0 1,-1 0-1,-1 0 0,0 0 1,-4 25-1,21-92 757,-13 42-1318,0-1 1,0 1-1,-1-1 0,2-15 0,-2-47-452,-4 71-237,-3 9 358,-2 9 137,5-11 164,0 1 0,1-1 0,-1 1 0,1-1 1,0 1-1,0-1 0,1 1 0,2 7 1,-3-11 27,1 0-1,0-1 1,0 1 0,0 0 0,0-1 0,1 1 0,-1-1 0,0 0-1,1 1 1,-1-1 0,0 0 0,1 0 0,0 0 0,-1 0 0,1 0 0,0 0-1,-1-1 1,1 1 0,0 0 0,0-1 0,0 1 0,-1-1 0,1 0-1,0 0 1,0 0 0,0 0 0,0 0 0,2 0 0,7 0 54,0-1-1,1-1 1,-1 1 0,0-2 0,0 1 0,0-2-1,0 1 1,-1-2 0,0 1 0,20-13 0,-15 8-37,-1-2 0,-1 1 0,1-2 0,-2 0 0,1 0 0,14-21 0,-33 41-78,1 0 1,0 0-1,1 0 1,-7 16 0,10-23 46,1 1 0,-1-1 0,0 0 0,1 0 0,0 1 0,-1-1 1,1 0-1,-1 1 0,1-1 0,0 1 0,0-1 0,0 0 1,0 1-1,0-1 0,0 1 0,0-1 0,1 0 0,-1 1 1,0-1-1,1 0 0,-1 1 0,1-1 0,0 0 0,-1 1 0,1-1 1,0 0-1,0 0 0,-1 0 0,1 0 0,0 0 0,0 0 1,0 0-1,0 0 0,1 0 0,-1 0 0,0-1 0,0 1 0,0 0 1,1-1-1,-1 1 0,0-1 0,1 1 0,-1-1 0,0 0 1,1 0-1,-1 1 0,3-1 0,9 0-43,0 0 0,-1 0 0,1-1 0,0-1 0,0 0 0,-1-1 0,21-7 0,8-2-1077,-41 13 1092,1-1 0,-1 0 0,1 1 1,-1-1-1,1 1 0,-1-1 0,1 1 1,-1-1-1,0 1 0,1-1 0,-1 1 0,0 0 1,0-1-1,1 1 0,-1-1 0,0 1 1,0 0-1,0-1 0,0 1 0,0 0 1,0-1-1,0 1 0,0 0 0,0-1 1,0 1-1,0-1 0,0 1 0,0 0 0,0-1 1,-1 1-1,1 0 0,0-1 0,-1 2 1,-6 31 725,6-29-480,1-4-194,0 1-1,1-1 1,-1 1 0,0 0 0,0-1 0,0 1 0,1-1 0,-1 1 0,0-1 0,1 1 0,-1-1 0,0 1-1,1-1 1,-1 1 0,1-1 0,-1 0 0,1 1 0,-1-1 0,0 0 0,1 1 0,0-1 0,-1 0-1,1 1 1,-1-1 0,1 0 0,-1 0 0,1 0 0,-1 0 0,1 0 0,0 1 0,-1-1 0,1 0 0,-1 0-1,1 0 1,0-1 0,-1 1 0,1 0 0,-1 0 0,1 0 0,-1 0 0,2-1 0,27-5 568,-21 2-541,-1 0 0,1 0 0,-1-1 0,0 0 0,0 0-1,-1-1 1,0 0 0,0 0 0,0 0 0,0-1 0,-1 0 0,0 0 0,-1 0 0,0-1-1,0 0 1,0 1 0,-1-1 0,0 0 0,-1-1 0,0 1 0,0 0 0,-1-1 0,0 1 0,0-1-1,-1-12 1,0 20-72,0-1-1,-1 1 0,1 0 1,0 0-1,-1 0 0,1 0 1,0-1-1,-1 1 0,1 0 1,-1 0-1,0 0 1,1 0-1,-1 0 0,0 0 1,0 0-1,0 0 0,1 1 1,-1-1-1,0 0 0,0 0 1,0 1-1,0-1 0,0 0 1,0 1-1,-1-1 0,1 1 1,0 0-1,0-1 1,0 1-1,0 0 0,-1 0 1,1 0-1,0-1 0,0 1 1,-1 0-1,1 1 0,-2-1 1,2 0 4,0 1-1,0-1 1,1 0 0,-1 1 0,0-1-1,0 1 1,0-1 0,0 1 0,1-1 0,-1 1-1,0-1 1,1 1 0,-1 0 0,0 0-1,1-1 1,-1 1 0,1 0 0,-1 0 0,1 0-1,-1-1 1,1 1 0,0 0 0,-1 0 0,1 0-1,0 0 1,0 0 0,0 0 0,0 0-1,0 0 1,0 0 0,0 0 0,0 0 0,0 0-1,0 0 1,0-1 0,0 1 0,1 0 0,-1 0-1,0 0 1,1 0 0,-1 0 0,1 0-1,-1-1 1,1 1 0,-1 0 0,1 0 0,0 0-1,2 2-207,-1-1 0,0 0-1,1 0 1,-1 0 0,1 0-1,0 0 1,-1-1 0,1 1-1,0-1 1,0 1 0,4 0-1,-6-2-105,0 1 0,1 0 0,-1-1 0,0 1 0,1-1 0,-1 0 0,1 1 0,-1-1 0,1 0 0,-1 0 0,0 0 0,1 0 0,-1 0 0,1 0 0,-1-1 0,1 1 0,-1 0 0,0-1 0,1 1 0,-1-1 0,0 1 0,1-1 0,-1 0 0,0 0 0,0 1 0,3-3 0,1-12-4131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32"/>
    </inkml:context>
    <inkml:brush xml:id="br0">
      <inkml:brushProperty name="width" value="0.05" units="cm"/>
      <inkml:brushProperty name="height" value="0.05" units="cm"/>
    </inkml:brush>
  </inkml:definitions>
  <inkml:trace contextRef="#ctx0" brushRef="#br0">111 0 9417,'0'0'8488,"-10"51"-7623,-4-15-513,-3 3-256,4 2-64,1 2-64,-1 0 224,2-2-31,2-1-97,3-6 0,1-7 0,5-8-673,0-12-2690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33"/>
    </inkml:context>
    <inkml:brush xml:id="br0">
      <inkml:brushProperty name="width" value="0.05" units="cm"/>
      <inkml:brushProperty name="height" value="0.05" units="cm"/>
    </inkml:brush>
  </inkml:definitions>
  <inkml:trace contextRef="#ctx0" brushRef="#br0">23 0 2915,'0'0'13682,"-3"9"-13597,-1 0-80,1-3-30,1 1 0,-1 0 0,1 0 0,0 0 0,1 0 0,-1 13 0,2-20-2,0 1 0,0-1 1,0 0-1,0 1 1,0-1-1,0 0 1,0 1-1,0-1 0,0 1 1,0-1-1,0 0 1,0 1-1,0-1 1,1 0-1,-1 1 0,0-1 1,0 0-1,0 1 1,1-1-1,-1 0 1,0 0-1,0 1 1,1-1-1,-1 0 0,0 0 1,1 1-1,-1-1 1,0 0-1,1 0 1,-1 0-1,0 0 0,1 0 1,-1 1-1,0-1 1,1 0-1,0 0 1,17-4-333,15-15-125,-13 1-357,-14 12 707,0 1-1,0-1 0,0 1 1,1 0-1,0 1 1,14-8-1,-20 13 137,-1-1 0,1 1 0,-1-1 0,1 1-1,-1 0 1,0-1 0,1 1 0,-1 0 0,0-1 0,1 1 0,-1 0 0,0-1 0,0 1 0,0 0 0,0-1-1,0 1 1,0 0 0,0 0 0,0-1 0,0 1 0,0 0 0,0 0 0,0-1 0,0 1 0,-1 0 0,1-1-1,0 1 1,-1 0 0,-4 26 578,-6-5-414,-7 20 501,13-11-4281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34"/>
    </inkml:context>
    <inkml:brush xml:id="br0">
      <inkml:brushProperty name="width" value="0.05" units="cm"/>
      <inkml:brushProperty name="height" value="0.05" units="cm"/>
    </inkml:brush>
  </inkml:definitions>
  <inkml:trace contextRef="#ctx0" brushRef="#br0">313 0 1890,'0'0'12556,"5"10"-11302,3 2-1000,-1 1 1,0 0-1,-1 1 0,-1-1 0,0 1 0,0 0 1,-2 1-1,0-1 0,0 0 0,-2 1 0,0 0 1,0-1-1,-1 1 0,-1 0 0,-1-1 1,0 1-1,0-1 0,-2 1 0,0-1 0,-9 22 1,-5 0 45,-2-1 0,-2-1 1,-39 49-1,43-62-706,-2 0 0,-22 17 0,26-25-1057,-1-1 1,0 0-1,-25 12 1,-9-3-5318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35"/>
    </inkml:context>
    <inkml:brush xml:id="br0">
      <inkml:brushProperty name="width" value="0.05" units="cm"/>
      <inkml:brushProperty name="height" value="0.05" units="cm"/>
    </inkml:brush>
  </inkml:definitions>
  <inkml:trace contextRef="#ctx0" brushRef="#br0">192 1 6150,'0'0'3406,"-2"8"-1992,-65 177 2323,66-184-3616,1 1 0,-1 0 0,0 0-1,1 0 1,0 0 0,-1 0 0,1 0-1,0 0 1,0 0 0,0 0 0,0 0 0,1 2-1,-1-3-83,0-1-1,0 0 1,0 1-1,1-1 1,-1 0 0,0 1-1,1-1 1,-1 0-1,0 0 1,1 1-1,-1-1 1,0 0-1,1 0 1,-1 0-1,1 0 1,-1 1 0,0-1-1,1 0 1,-1 0-1,1 0 1,-1 0-1,0 0 1,1 0-1,-1 0 1,1 0-1,-1 0 1,0 0 0,1 0-1,-1 0 1,1-1-1,-1 1 1,0 0-1,1 0 1,0-1-1,47-29 1470,-27 14-1387,-13 12-109,-1 0 0,1 1 1,0 0-1,0 0 0,0 1 0,0 0 0,1 0 1,-1 1-1,15-1 0,-21 2-26,1 0 0,-1 0 0,0 0 0,1 1 0,-1-1 0,1 1 0,-1 0 0,0-1 0,1 1 0,-1 0 0,0 0 0,0 1 0,0-1 0,0 0 0,0 1-1,0-1 1,0 1 0,0 0 0,0 0 0,-1-1 0,1 1 0,-1 0 0,0 1 0,1-1 0,-1 0 0,0 0 0,0 0 0,0 1 0,0-1 0,-1 0 0,1 1 0,-1-1 0,1 1 0,-1-1 0,0 5 0,1 4 74,-1 0 1,1-1 0,-2 1 0,0-1-1,0 1 1,-1 0 0,-5 18 0,5-25 92,0 0 0,0 1 1,0-1-1,-1 0 0,0 0 1,1 0-1,-2 0 0,1-1 1,0 1-1,-1-1 0,1 0 1,-1 0-1,0 0 0,0-1 1,0 1-1,-1-1 0,1 0 1,0 0-1,-9 2 0,-6 2 54,0-2-1,-1 0 1,1-1-1,-1-1 1,0 0-1,1-2 1,-1-1-1,0 0 0,-31-6 1,49 6-240,0 1 0,0-1 0,0 1 0,0-1 0,0 0-1,0 1 1,0-1 0,0 0 0,0 0 0,0-1 0,0 1 0,0 0 0,1-1 0,-1 1 0,1-1 0,-1 1 0,1-1 0,-1 0-1,1 1 1,0-1 0,0 0 0,0 0 0,0 0 0,0 0 0,0-3 0,1 4-255,-1-1-1,1 0 1,1 1 0,-1-1 0,0 0 0,0 0-1,0 1 1,1-1 0,-1 1 0,1-1 0,0 0-1,1-2 1,20-20-7133,-3 10-168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36"/>
    </inkml:context>
    <inkml:brush xml:id="br0">
      <inkml:brushProperty name="width" value="0.05" units="cm"/>
      <inkml:brushProperty name="height" value="0.05" units="cm"/>
    </inkml:brush>
  </inkml:definitions>
  <inkml:trace contextRef="#ctx0" brushRef="#br0">35 131 3844,'-1'1'518,"-1"0"0,1 1 0,-1-1 0,1 0 1,-1 1-1,1 0 0,0-1 0,0 1 0,0 0 1,0-1-1,0 1 0,0 0 0,0 0 0,0 2 1,1-3-321,0 0 0,0 0 0,0 0 0,0 0 0,0 0 0,0 0 0,0 0 0,0-1 0,1 1 0,-1 0 0,0 0 0,1 0 1,-1 0-1,0 0 0,1 0 0,-1 0 0,1-1 0,-1 1 0,1 0 0,0 0 0,0 0 0,1 1-44,0-1 0,1 0-1,-1 1 1,0-1 0,1 0-1,-1 0 1,0 0 0,1-1 0,-1 1-1,1-1 1,-1 1 0,1-1-1,0 0 1,-1 0 0,1 0 0,-1 0-1,1 0 1,-1-1 0,1 1-1,4-2 1,7-5 2,-1 0 0,0-1 0,0-1-1,0 0 1,-1 0 0,-1-1 0,1-1-1,-2 0 1,1-1 0,12-19 0,-21 30-150,-1 0 0,0-1 0,1 1 1,-1-1-1,0 0 0,0 1 0,0-1 0,0 0 1,0 1-1,0-1 0,-1 0 0,1 0 0,0 0 1,-1 0-1,0 0 0,1 0 0,-1 0 1,0 0-1,0 0 0,0 0 0,0 0 0,0 1 1,-1-1-1,0-3 0,-1 3-10,0 1 0,0-1 0,0 1 0,0 0 0,0 0 0,0 0 0,0 0 0,0 0 0,0 0 0,-1 0 0,1 1 1,0-1-1,-1 1 0,1 0 0,-1 0 0,1 0 0,0 0 0,-5 0 0,-1 1-55,0 0 0,0 1 0,0 0 1,1 0-1,-1 0 0,1 1 0,-1 0 0,1 1 1,0 0-1,0 0 0,0 0 0,1 1 0,-1 0 0,1 0 1,1 1-1,-1-1 0,1 1 0,0 1 0,0-1 1,-6 11-1,5-7 47,0 0 1,0 0 0,1 0 0,1 1-1,0 0 1,0 0 0,1 0 0,0 0-1,1 0 1,1 0 0,0 1 0,0-1-1,1 1 1,1 11 0,0-20-29,-1-1 0,1 1 1,0 0-1,0-1 0,0 1 0,1-1 0,-1 0 1,1 1-1,-1-1 0,1 0 0,0 0 1,0 0-1,-1 0 0,2 0 0,-1 0 1,0 0-1,0-1 0,0 1 0,1-1 0,-1 0 1,1 0-1,-1 0 0,1 0 0,0 0 1,-1 0-1,1-1 0,0 1 0,-1-1 1,1 0-1,0 1 0,0-1 0,0-1 0,-1 1 1,5-1-1,4 0-28,0 0-1,-1-1 1,1-1 0,0 1 0,-1-2-1,0 1 1,16-9 0,-9 3 124,-2-1 0,1 0 0,-1-1 0,-1 0 0,0-2 0,-1 1 0,0-2 0,-1 0 1,0 0-1,-1-1 0,-1 0 0,0-1 0,10-24 0,-20 33-169,-9 15 40,-10 15 51,11-9 33,0 0 0,1 0 0,0 1 0,1 0 1,1 0-1,0 1 0,1 0 0,1-1 0,-1 18 1,4-32-12,-1-1 1,1 1 0,0 0-1,0-1 1,0 1 0,1 0-1,-1-1 1,0 1 0,0 0-1,0-1 1,0 1 0,1-1-1,-1 1 1,0 0 0,0-1-1,1 1 1,-1-1 0,0 1-1,1-1 1,-1 1 0,1-1-1,-1 1 1,1-1 0,-1 1-1,1-1 1,-1 1 0,1-1-1,-1 0 1,1 1 0,0-1-1,22-3 49,18-22 53,-9-7 568,-19 11-2154,-12 20 1111,-1 0-1,0 0 1,1 0-1,-1 1 0,0-1 1,0 0-1,0 0 1,0 0-1,1 0 0,-1 1 1,-1-1-1,1 0 0,0 0 1,0 0-1,0 0 1,0 0-1,-1 1 0,1-1 1,0 0-1,-1-1 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37"/>
    </inkml:context>
    <inkml:brush xml:id="br0">
      <inkml:brushProperty name="width" value="0.05" units="cm"/>
      <inkml:brushProperty name="height" value="0.05" units="cm"/>
    </inkml:brush>
  </inkml:definitions>
  <inkml:trace contextRef="#ctx0" brushRef="#br0">186 4 6470,'-3'-4'6307,"-3"16"-5128,-5 18-1453,-9 26 1086,-32 63 0,33-79-380,2 0 1,1 0-1,-19 79 0,34-116-555,-4 35-567,5-37 512,0 0 1,0 0-1,0 0 1,0 0-1,0 0 0,0 0 1,0 0-1,0 0 1,0 0-1,0 0 1,0 0-1,1 0 1,-1 0-1,0-1 1,1 1-1,-1 0 1,0 0-1,1 0 1,-1 0-1,1 0 0,0-1 1,-1 1-1,1 0 1,0 0-1,-1-1 1,1 1-1,0-1 1,0 1-1,0 0 1,12 0-4153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38"/>
    </inkml:context>
    <inkml:brush xml:id="br0">
      <inkml:brushProperty name="width" value="0.05" units="cm"/>
      <inkml:brushProperty name="height" value="0.05" units="cm"/>
    </inkml:brush>
  </inkml:definitions>
  <inkml:trace contextRef="#ctx0" brushRef="#br0">130 95 1569,'2'-8'1842,"0"1"-2281,16-59 6864,-13 53-2531,-12 49-2974,-68 204-591,44-150-1069,31-89 281,0-4 32,3-13-11,1 0 0,10-28 1,2-4 420,0-48 1987,-37 194-2157,15-79-2,-12 35-72,-12 60 1,62-148 100,-12 2 362,22-44 0,-36 64 7,-1 1 0,-1-1 0,0 0 1,0-1-1,-1 1 0,-1-1 0,2-21 0,-6 43-250,0-1 1,0 0 0,-1 1-1,-1-1 1,1-1 0,-1 1-1,-7 10 1,1 1-112,-32 55-748,-16 35 481,51-87 386,7-22 25,0 0 0,0 1 0,0-1-1,0 0 1,0 0 0,0 0 0,0 1 0,0-1 0,0 0 0,0 0 0,1 0 0,-1 1 0,0-1-1,0 0 1,0 0 0,0 0 0,0 0 0,0 1 0,0-1 0,0 0 0,1 0 0,-1 0 0,0 0-1,0 0 1,0 1 0,0-1 0,0 0 0,1 0 0,-1 0 0,0 0 0,0 0 0,0 0 0,1 0 0,-1 0-1,0 0 1,0 0 0,0 0 0,1 0 0,-1 0 0,0 0 0,0 0 0,0 0 0,1 0 0,-1 0-1,0 0 1,3-1-33,0 0-1,-1-1 0,1 0 0,-1 1 1,1-1-1,-1 0 0,0 0 0,0 0 1,1-1-1,1-3 0,110-148 8,-103 137 357,-1-1 0,-1 0 1,0-1-1,-1 0 0,-1-1 0,-1 1 1,4-26-1,-12 52-390,-1 0 0,0 0 0,0-1 0,0 1 0,-7 7 0,-8 17-406,-48 107-723,66-138 1192,0 0 0,0 0 0,0 0 0,0 0 1,-1 0-1,1 0 0,0 0 0,0 1 0,0-1 1,0 0-1,0 0 0,0 0 0,0 0 0,0 0 0,0 1 1,0-1-1,0 0 0,0 0 0,0 0 0,-1 0 1,1 1-1,0-1 0,0 0 0,1 0 0,-1 0 1,0 0-1,0 1 0,0-1 0,0 0 0,0 0 0,0 0 1,0 0-1,0 0 0,0 1 0,0-1 0,0 0 1,0 0-1,0 0 0,1 0 0,-1 0 0,0 0 0,0 0 1,0 1-1,0-1 0,0 0 0,0 0 0,1 0 1,-1 0-1,0 0 0,0 0 0,0 0 0,0 0 0,0 0 1,1 0-1,11-4-33,14-13-15,-18 9 93,0-1 0,-1 0 0,0 0-1,-1-1 1,0 0 0,0 0 0,-1-1 0,0 1 0,-1-1 0,0 0 0,-1-1 0,0 1 0,-1 0 0,0-1 0,-1 0 0,0 1 0,-1-20-1,-9 40-1549,-1 6 595,-1 4-960,-3 0-1505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00"/>
    </inkml:context>
    <inkml:brush xml:id="br0">
      <inkml:brushProperty name="width" value="0.05" units="cm"/>
      <inkml:brushProperty name="height" value="0.05" units="cm"/>
    </inkml:brush>
  </inkml:definitions>
  <inkml:trace contextRef="#ctx0" brushRef="#br0">78 188 3171,'0'1'171,"0"0"1,0-1-1,0 1 1,0 0-1,0 0 1,0 0-1,0-1 1,0 1-1,0 0 1,0 0-1,0 0 1,0-1-1,1 1 1,-1 0-1,0 0 1,1-1-1,-1 1 1,0 0-1,1-1 0,-1 1 1,1 0-1,-1-1 1,1 1-1,-1 0 1,1-1-1,0 1 1,-1-1-1,1 1 1,0-1-1,-1 0 1,1 1-1,1 0 1,0-2-20,0 1 0,0 0 0,0 0 0,0-1 0,-1 1 0,1-1 0,0 1 0,0-1 0,0 0 0,-1 0 0,1 0 0,0 0 0,1-1 0,6-4 110,-1-1 0,0 0 0,0 0 0,9-12 0,-11 12 7,-1 0 0,1 0 0,-1 0 0,0-1 1,-1 0-1,0 0 0,0 0 0,-1-1 0,0 1 1,0-1-1,-1 0 0,0 0 0,0-10 1,-2 18-223,0-1 1,0 1 0,0 0 0,0 0 0,0 0-1,-1 0 1,1 0 0,0-1 0,-1 1 0,1 0 0,-1 0-1,1 0 1,-1 0 0,1 0 0,-1 0 0,0 0 0,0 0-1,1 1 1,-1-1 0,0 0 0,0 0 0,0 1 0,0-1-1,-1 0 1,-1-1-27,0 1 0,0 0-1,0 0 1,0 1-1,0-1 1,0 1 0,0-1-1,0 1 1,-5 0 0,1 0-42,0 1 0,0 0 1,0 0-1,0 1 1,0 0-1,0 0 1,1 0-1,-9 5 1,7-2-33,0 1 0,0 0 0,1 0 0,-1 1 1,1 0-1,1 1 0,-1-1 0,1 1 0,-7 14 1,9-16 42,1 0 0,0 0 1,0 0-1,1 1 0,0 0 1,0-1-1,0 1 0,1 0 1,0 0-1,1 0 1,-1 0-1,1 0 0,1 0 1,1 9-1,-2-14-24,1 0 1,0-1-1,0 1 1,0 0-1,0-1 0,1 1 1,-1 0-1,0-1 1,1 1-1,-1-1 0,1 0 1,-1 0-1,1 1 0,0-1 1,0 0-1,-1 0 1,1-1-1,0 1 0,0 0 1,0-1-1,0 1 1,0-1-1,0 1 0,0-1 1,0 0-1,0 0 0,0 0 1,0 0-1,0 0 1,0 0-1,3-1 0,3 0-66,0 0 0,0 0 0,0-1-1,0 0 1,0 0 0,12-6-1,-11 3 69,-1 0-1,1-1 1,-1 0-1,-1 0 1,1 0-1,-1-1 1,0 0 0,-1-1-1,1 0 1,-2 0-1,10-16 1,-16 30 189,0 0 0,0 1 0,1-1 0,0 0-1,0 0 1,1 11 0,-1-15-144,0 1-1,1 0 1,-1-1-1,0 1 1,1-1-1,-1 1 0,1-1 1,0 1-1,0-1 1,0 1-1,0-1 0,0 0 1,1 0-1,-1 1 1,1-1-1,-1 0 1,1 0-1,0-1 0,0 1 1,0 0-1,2 2 1,2-3-25,0 0 1,-1 0 0,1 0-1,0-1 1,0 1 0,0-1-1,-1-1 1,1 1 0,0-1 0,0 0-1,-1 0 1,1-1 0,10-4-1,5-3-285,0-2-1,25-17 1,-30 18 185,0 0-1,0 1 1,21-7 0,-37 15 114,1 1-1,0-1 1,0 1 0,0-1 0,-1 1 0,1 0 0,0-1 0,0 1 0,0 0 0,0 0 0,0 0 0,0 0 0,0-1 0,0 1 0,0 0 0,-1 1 0,1-1 0,0 0 0,0 0 0,0 0 0,0 0 0,0 1 0,0-1 0,0 0 0,0 1 0,-1-1 0,1 1 0,0-1 0,0 1 0,-1-1 0,1 1 0,0 0 0,-1-1 0,1 1 0,0 0 0,-1 0 0,1-1 0,-1 1 0,1 0 0,-1 0 0,0 0 0,1-1 0,-1 1 0,0 0 0,1 0 0,-1 0 0,0 0 0,0 0 0,0 0 0,0 0 0,0 1 0,-1 9 353,0-1 0,0 0 1,-1 0-1,-4 12 0,-1 11 760,9-33-1074,0-1-1,0 1 1,0-1-1,0 1 0,0-1 1,0 0-1,0 1 1,0-1-1,0 0 1,0 0-1,0-1 0,0 1 1,2-3-1,34-29 173,28-21-403,-61 50 161,1 1 1,0-1 0,-1 1 0,2 0-1,-1 1 1,0 0 0,0 0 0,1 0-1,-1 1 1,9-2 0,-14 3 12,0 0 0,0 0 0,0 0 0,1 0 0,-1 0 0,0 0 0,0 1 0,0-1 0,0 0 0,0 0-1,0 1 1,0-1 0,1 1 0,-1-1 0,0 1 0,0-1 0,-1 1 0,1 0 0,0 0 0,0-1 0,0 1 0,0 0 0,0 0 0,-1 0 0,1 0 0,0 0 0,-1 0 0,1 0 0,0 1 0,5 37 631,-6-35-496,1 0 0,-1 0 0,0 0 0,1 0 0,0 0 0,0 0 0,0 0 0,0 0 0,4 6 0,-5-10-143,0 0 0,0 0 0,0 0 0,0-1 0,0 1 0,0 0 0,0 0 0,0 0 0,0-1 0,0 1 1,0 0-1,0 0 0,0 0 0,0 0 0,0 0 0,0-1 0,0 1 0,0 0 0,1 0 0,-1 0 0,0 0 0,0 0 0,0-1 0,0 1 0,0 0 1,0 0-1,1 0 0,-1 0 0,0 0 0,0 0 0,0 0 0,0 0 0,0 0 0,1-1 0,-1 1 0,0 0 0,0 0 0,0 0 0,0 0 0,1 0 0,-1 0 1,0 0-1,0 0 0,0 0 0,1 0 0,-1 0 0,0 0 0,0 1 0,0-1 0,0 0 0,0 0 0,1 0 0,-1 0 0,0 0 0,0 0 0,0 0 0,0 0 1,0 0-1,1 1 0,-1-1 0,0 0 0,0 0 0,0 0 0,0 0 0,0 0 0,0 1 0,0-1 0,1 0 0,0-13-3283,-1-5-1712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23.801"/>
    </inkml:context>
    <inkml:brush xml:id="br0">
      <inkml:brushProperty name="width" value="0.05" units="cm"/>
      <inkml:brushProperty name="height" value="0.05" units="cm"/>
    </inkml:brush>
  </inkml:definitions>
  <inkml:trace contextRef="#ctx0" brushRef="#br0">0 1 10282,'0'0'9032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40.169"/>
    </inkml:context>
    <inkml:brush xml:id="br0">
      <inkml:brushProperty name="width" value="0.05" units="cm"/>
      <inkml:brushProperty name="height" value="0.05" units="cm"/>
    </inkml:brush>
  </inkml:definitions>
  <inkml:trace contextRef="#ctx0" brushRef="#br0">2082 209 12963,'-13'-7'494,"-17"-7"618,0-2 1,1-1-1,-45-35 0,58 39-922,-1 0 0,0 0-1,-2 2 1,-33-17-1,39 23-157,0 0-1,0 1 1,0 1-1,-1 0 1,1 1-1,-1 0 0,1 1 1,-25 2-1,0 4-13,-1 1 0,0 3 0,2 1-1,-46 18 1,-48 13 11,-84 25 45,183-53-81,1 1 0,0 2 0,1 1 1,-42 31-1,-197 196-255,183-161 196,24-22 29,-90 114 1,119-130 36,2 1 0,3 1 0,-41 91 1,42-72 2,3 2 1,3 0 0,4 2 0,2 0-1,3 1 1,-3 75 0,14-100-7,1-1 0,2 1 1,2-1-1,2 0 0,2 0 0,2 0 1,2-1-1,2-1 0,2 0 0,34 66 1,-30-77-27,0-2 0,2-1 0,1 0 0,2-2 1,0 0-1,2-2 0,1-1 0,1-1 0,0-2 1,59 32-1,-25-21-24,1-3 1,2-2-1,0-3 0,114 24 1,-45-23 69,1-5 0,0-7 0,273-7 0,-306-13-1,0-4 0,-1-5 0,180-51 0,-206 43 13,-1-4 1,-2-3-1,-1-4 1,-1-2-1,98-70 1,-129 77 2,-1-2 1,-1-2-1,-3-1 1,0-2-1,56-80 1,-72 88-37,-1 0 0,-1-2-1,-2 0 1,-1-1 0,-2 0 0,0-1 0,-3 0 0,-1-1 0,6-51-1,-11 46-16,-3 0-1,-1 0 0,-1 0 1,-3 0-1,-1 1 1,-2 0-1,-1 0 0,-2 1 1,-2 0-1,-1 0 0,-29-50 1,20 46 51,-3 2 1,0 0 0,-3 2-1,-1 1 1,-1 2 0,-2 1-1,-2 1 1,-1 2-1,-53-34 1,-372-196-314,174 105-962,197 103 1102,-129-70-428,128 80 212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4:31.640"/>
    </inkml:context>
    <inkml:brush xml:id="br0">
      <inkml:brushProperty name="width" value="0.05" units="cm"/>
      <inkml:brushProperty name="height" value="0.05" units="cm"/>
    </inkml:brush>
  </inkml:definitions>
  <inkml:trace contextRef="#ctx0" brushRef="#br0">1 0 6118,'0'0'10249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56.517"/>
    </inkml:context>
    <inkml:brush xml:id="br0">
      <inkml:brushProperty name="width" value="0.05" units="cm"/>
      <inkml:brushProperty name="height" value="0.05" units="cm"/>
    </inkml:brush>
  </inkml:definitions>
  <inkml:trace contextRef="#ctx0" brushRef="#br0">1 498 14443,'0'0'39,"0"0"1,0 0-1,0 0 0,0 0 1,1 0-1,-1 0 0,0 0 1,0 0-1,0 0 0,0 0 1,0 0-1,0 0 1,1 0-1,-1 0 0,0 0 1,0 0-1,0 0 0,0 0 1,0 0-1,0 0 0,0 0 1,0 0-1,1 0 0,-1 0 1,0 0-1,0 0 0,0 0 1,0 1-1,0-1 0,0 0 1,0 0-1,0 0 0,0 0 1,0 0-1,1 0 0,-1 0 1,0 0-1,0 1 0,0-1 1,0 0-1,0 0 0,0 0 1,0 0-1,0 0 0,0 0 1,0 0-1,0 1 0,0-1 1,0 0-1,0 0 0,0 0 1,0 0-1,0 0 0,0 0 1,0 0-1,0 1 0,-1-1 1,1 0-1,0 0 0,0 0 1,0 0-1,0 0 0,0 0 1,0 0-1,0 0 1,0 1-1,11-13 1230,13-20-213,-23 30-971,26-37 615,121-167 1405,-97 141-1936,63-62 1,-112 126-257,-1 0 1,0-1-1,1 1 1,-1 0 0,1 0-1,-1 0 1,1 0-1,-1 0 1,1 1-1,0-1 1,-1 0-1,1 1 1,0 0 0,0-1-1,-1 1 1,5-1-1,8-1-646,-2-1 291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08.561"/>
    </inkml:context>
    <inkml:brush xml:id="br0">
      <inkml:brushProperty name="width" value="0.05" units="cm"/>
      <inkml:brushProperty name="height" value="0.05" units="cm"/>
    </inkml:brush>
  </inkml:definitions>
  <inkml:trace contextRef="#ctx0" brushRef="#br0">3262 274 10882,'-19'-14'900,"-1"1"-1,-1 1 0,0 1 1,-28-10-1,33 15-653,0 2 1,1 0-1,-1 1 0,-1 0 0,1 1 1,0 1-1,-20 1 0,-29 6-27,0 2 1,-82 21-1,-127 48 51,246-68-252,-92 29-30,1 6 1,3 5-1,2 5 1,-119 75-1,151-77 6,3 4 1,1 2-1,4 4 0,2 4 0,-80 93 1,4 26-117,-245 404 0,327-465 78,-51 133 0,-29 142-23,-62 344-35,176-579 64,7 2-1,-6 270 0,33-352 14,3-1-1,3 1 1,4-1-1,4 0 0,4-2 1,3 0-1,3-1 0,49 100 1,119 184-49,-155-303 61,3-2 0,2-2-1,87 87 1,-75-94-2,2-1 0,1-4 0,3-2 0,92 48-1,-74-51 3,2-4-1,2-4 1,111 29-1,-67-33 11,1-5-1,1-6 0,1-6 0,-1-5 1,170-14-1,413-74-172,-624 65 68,0-3 0,147-56 1,-181 53 50,-1-2 0,-1-3 0,-1-1-1,-2-3 1,54-45 0,-31 14 18,-4-3-1,-3-3 0,76-100 0,-69 65 13,-3-2 1,54-115-1,79-248 82,-47-13 188,-81 207 72,40-293 0,-103 456-93,-5 1 1,-4-1-1,-23-201 1,-86-326 941,101 618-1135,-66-301 231,-32 9-177,76 247-93,-4 2-1,-61-96 0,61 115-6,-2 2-1,-2 1 1,-1 2-1,-46-40 1,21 31-124,-88-57 0,-77-30-450,183 110 422,-598-308-2353,514 282 1994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13.273"/>
    </inkml:context>
    <inkml:brush xml:id="br0">
      <inkml:brushProperty name="width" value="0.05" units="cm"/>
      <inkml:brushProperty name="height" value="0.05" units="cm"/>
    </inkml:brush>
  </inkml:definitions>
  <inkml:trace contextRef="#ctx0" brushRef="#br0">6 214 12259,'-1'0'171,"0"1"0,1 0 0,-1-1 0,1 1-1,0-1 1,-1 1 0,1 0 0,0 0 0,-1-1 0,1 1 0,0 0 0,0-1 0,-1 1 0,1 0 0,0 0 0,0 0 0,0-1 0,0 1 0,0 1 0,1-2-75,-1 0 1,0 1-1,1-1 1,-1 0-1,0 0 0,1 0 1,-1 0-1,1 1 0,-1-1 1,1 0-1,-1 0 1,0 0-1,1 0 0,-1 0 1,1 0-1,-1 0 0,1 0 1,-1 0-1,0 0 1,1 0-1,-1-1 0,1 1 1,-1 0-1,1 0 0,36-17 2137,-29 13-2134,129-52 1136,-73 31-1933,82-44 0,-132 60 229,0 0 1,20-19-1,-21 15-27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37.426"/>
    </inkml:context>
    <inkml:brush xml:id="br0">
      <inkml:brushProperty name="width" value="0.05" units="cm"/>
      <inkml:brushProperty name="height" value="0.05" units="cm"/>
    </inkml:brush>
  </inkml:definitions>
  <inkml:trace contextRef="#ctx0" brushRef="#br0">1286 1208 8954,'4'5'491,"-1"-1"0,0-1 0,1 1 1,0 0-1,0-1 0,0 0 0,0 0 0,1 0 0,-1 0 1,1 0-1,-1-1 0,9 3 0,-5-3-68,0 0-1,1 0 1,-1-1 0,1 0-1,-1-1 1,1 1 0,9-2-1,1-2-158,-1 0 0,0-1 0,0 0 0,0-2-1,0 0 1,24-13 0,-15 4-156,0-1-1,-1-1 1,42-37 0,-27 15 33,44-50-1,-66 66-62,-2-1-1,0 0 1,-1-1-1,-2-1 1,-1 0-1,0-1 0,10-37 1,-17 47-40,-1-1 0,-1 0 0,-1 0-1,-1 0 1,0 0 0,-1 0 0,-1-1 0,-1 1 0,0 0 0,-2 0 0,0-1 0,-10-32-1,5 33-10,-1 0 0,0 0 0,-1 1 0,-14-19 0,-54-59-276,67 82 165,-6-7-17,-1 2 0,0 0 0,-1 1-1,-1 0 1,-1 2 0,0 1 0,-1 0 0,0 2 0,-1 0 0,-1 1 0,1 2 0,-2 0 0,-24-4 0,-258-45-694,266 54 615,-1 2 0,1 1 0,-1 2 1,1 2-1,-62 12 0,-16 17-71,-217 88-1,292-103 225,1 3 1,1 1-1,-50 34 0,77-44 15,0 1 0,0 1 0,1 0 0,0 1 0,1 0 0,1 1 0,1 0 0,0 1 0,1 1 1,-16 32-1,14-19 9,1 1 0,1 0 0,1 1 0,2 0 1,2 0-1,0 1 0,3 0 0,0-1 0,2 1 1,6 43-1,-4-63-20,1-1 0,0 1 0,1-1 0,1 1 0,9 17 0,-10-23 8,0 0 0,0 0 0,1-1 0,0 0 0,0 0 0,0-1 0,1 1 0,0-1 0,0 0 0,11 7 0,20 6-34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37.971"/>
    </inkml:context>
    <inkml:brush xml:id="br0">
      <inkml:brushProperty name="width" value="0.05" units="cm"/>
      <inkml:brushProperty name="height" value="0.05" units="cm"/>
    </inkml:brush>
  </inkml:definitions>
  <inkml:trace contextRef="#ctx0" brushRef="#br0">1 314 11458,'32'52'2227,"63"75"-1,-77-106-1963,0-2 0,2 0 0,0-1 1,1-1-1,0-1 0,26 14 0,-38-25-177,-1-1-1,0 0 1,1-1 0,-1 1-1,1-2 1,0 1-1,0-1 1,0-1 0,1 0-1,-1 0 1,0-1-1,0 0 1,1 0 0,10-3-1,-11 1 38,1 0-1,-1-2 1,0 1-1,-1-1 1,1 0-1,-1-1 1,0 0-1,0 0 1,0-1-1,-1 0 1,1 0-1,-1-1 1,10-12-1,-1-2 160,-1 0 0,-1-1 0,-1-1 0,-1 0 0,-1 0 0,12-36 0,-11 20-28,-2-1 1,-1 0-1,4-56 1,-11 72-811,-2 1 1,-1-1 0,-1 1-1,-5-26 1,1 18-32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39.594"/>
    </inkml:context>
    <inkml:brush xml:id="br0">
      <inkml:brushProperty name="width" value="0.05" units="cm"/>
      <inkml:brushProperty name="height" value="0.05" units="cm"/>
    </inkml:brush>
  </inkml:definitions>
  <inkml:trace contextRef="#ctx0" brushRef="#br0">1 96 18236,'45'-28'1678,"-21"13"-980,30-15 0,-45 26-602,-1 0 1,1 1 0,1 0 0,-1 1-1,0 0 1,1 0 0,13 0-1,-22 1-91,0 1-1,0 0 1,1 0-1,-1 0 1,0 0-1,1 0 0,-1 1 1,0-1-1,1 0 1,-1 1-1,0-1 1,0 1-1,1-1 0,-1 1 1,0-1-1,0 1 1,0 0-1,0-1 1,0 1-1,0 0 0,0 0 1,0 0-1,1 1 1,-1 0-3,-1 0 0,1-1 0,0 1 0,-1 0-1,0 0 1,1 0 0,-1 0 0,0-1 0,0 1 0,0 0 0,0 0 0,0 0 0,0 0 0,-1 2 0,-2 6 3,0 0 1,-1 0-1,0 0 1,-8 14-1,-25 40 64,-35 68 55,69-125-117,0 0-1,0 0 0,1 1 1,-1-1-1,2 1 0,-1-1 0,1 1 1,0 0-1,1 13 0,0-18-8,0-1 0,1 1 0,-1 0 0,1-1 0,0 1 0,0 0 0,0-1 0,0 1 0,0-1 0,1 1 0,-1-1 0,1 0 0,0 1 0,-1-1 0,1 0 0,0 0 0,0 0 0,0-1 0,1 1 0,-1 0 0,0-1 0,1 1 0,-1-1 0,1 0 0,-1 0 0,1 0 0,0 0 0,-1 0 0,6 0 0,4 1-30,1-1 0,0 0-1,0 0 1,0-2 0,-1 1-1,1-2 1,0 0 0,23-6 0,-15 1 38,0 0 0,-1-1 0,0-1 0,27-17 0,-10-1-39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40.346"/>
    </inkml:context>
    <inkml:brush xml:id="br0">
      <inkml:brushProperty name="width" value="0.05" units="cm"/>
      <inkml:brushProperty name="height" value="0.05" units="cm"/>
    </inkml:brush>
  </inkml:definitions>
  <inkml:trace contextRef="#ctx0" brushRef="#br0">0 356 17052,'1'1'101,"0"-1"1,0 0 0,-1 1-1,1-1 1,0 0 0,0 0-1,0 0 1,0 0 0,0 0 0,0 0-1,-1 0 1,1 0 0,0 0-1,0 0 1,0 0 0,0-1-1,0 1 1,-1 0 0,1-1-1,0 1 1,0 0 0,0-1-1,-1 1 1,1-1 0,0 1-1,-1-1 1,2 0 0,23-20 621,-20 17-314,32-32 112,-1 0-1,-2-3 1,-2-1-1,-2-1 1,-1-1-1,24-50 1,-67 180-420,-3-12-104,8-42-68,2 0-1,1 1 0,-2 47 1,8-79-71,0 0 1,0 0-1,1 0 1,-1 1-1,1-1 1,-1 0 0,3 6-1,-2-9 110,-1 1-1,1 0 1,-1 0 0,1-1-1,-1 1 1,1 0-1,-1-1 1,1 1 0,-1-1-1,1 1 1,0-1-1,-1 1 1,1-1 0,0 1-1,0-1 1,-1 0-1,1 1 1,0-1 0,0 0-1,0 1 1,-1-1-1,1 0 1,0 0 0,0 0-1,0 0 1,0 0-1,0 0 1,-1 0 0,1 0-1,0 0 1,0-1 0,1 1-1,16-7-432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40.796"/>
    </inkml:context>
    <inkml:brush xml:id="br0">
      <inkml:brushProperty name="width" value="0.05" units="cm"/>
      <inkml:brushProperty name="height" value="0.05" units="cm"/>
    </inkml:brush>
  </inkml:definitions>
  <inkml:trace contextRef="#ctx0" brushRef="#br0">1 0 19556,'1'5'1681,"1"-4"-1025,-1-1 168,1 4-352,-1 2-424,0 0-232,1 0-480,-1-1-128,1 0-169,-2-4-111,0-4 544,0-7-184,0-16 104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41.199"/>
    </inkml:context>
    <inkml:brush xml:id="br0">
      <inkml:brushProperty name="width" value="0.05" units="cm"/>
      <inkml:brushProperty name="height" value="0.05" units="cm"/>
    </inkml:brush>
  </inkml:definitions>
  <inkml:trace contextRef="#ctx0" brushRef="#br0">539 3 13131,'-40'-1'472,"0"1"0,-54 8 1,79-6-441,-1 2 0,1-1 0,0 2 1,0 0-1,0 1 0,1 0 0,0 1 0,0 1 1,-13 10-1,10-4 38,0 1 0,1 0 0,0 1 0,1 1 1,1 1-1,1 0 0,1 1 0,0 0 0,1 1 0,2 0 1,0 0-1,-10 35 0,12-34-17,2 1-1,0 0 1,2 0 0,0 1 0,2-1-1,0 1 1,2-1 0,0 1 0,2-1-1,0 1 1,1-1 0,11 32 0,-9-40-84,-1-1 1,2 0 0,0 0-1,0-1 1,1 0 0,1-1 0,0 1-1,1-2 1,0 1 0,0-1 0,1-1-1,0 0 1,1 0 0,0-1-1,0-1 1,1 0 0,19 8 0,-15-9 89,1 0 0,-1-1 1,1-1-1,0-1 0,-1-1 0,1 0 1,1-1-1,-1-1 0,0-1 1,0 0-1,0-1 0,0-1 1,26-9-1,-6 0 288,-2-3-1,0-1 1,-1-1 0,0-2 0,-2-2-1,0-1 1,-2-1 0,0-2 0,-2-1-1,0-1 1,-2-2 0,-2-1 0,0 0-1,-2-2 1,35-63 0,-51 79-275,1-1 0,-2 0 0,0 0 0,-1-1 0,-1 1-1,-1-1 1,0 0 0,-1 0 0,-1 0 0,-2-27 0,0 36-106,0-1 0,-1 1 0,0 0 1,0 0-1,-1 0 0,0 0 0,-1 1 0,1-1 0,-2 1 0,1 0 0,-1 0 0,-1 0 0,1 1 0,-1-1 0,-1 1 1,1 1-1,-1-1 0,0 1 0,-1 1 0,1-1 0,-16-7 0,11 7-146,-1 1-1,0 1 1,0 0 0,0 1-1,0 0 1,-1 1-1,1 0 1,-1 1 0,-18 2-1,7 0-29,-1 2 0,1 0-1,0 2 1,-26 9 0,-29 16-501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27.661"/>
    </inkml:context>
    <inkml:brush xml:id="br0">
      <inkml:brushProperty name="width" value="0.05" units="cm"/>
      <inkml:brushProperty name="height" value="0.05" units="cm"/>
    </inkml:brush>
  </inkml:definitions>
  <inkml:trace contextRef="#ctx0" brushRef="#br0">1 324 13219,'0'-2'480,"0"-1"1,0 0-1,1 0 1,-1 1-1,1-1 1,0 0-1,0 1 0,0-1 1,0 1-1,0-1 1,1 1-1,-1-1 1,1 1-1,2-3 1,0 1-166,1-1 1,0 0-1,0 1 1,0 0 0,10-5-1,3-1-253,1 1-1,36-12 0,-17 9 145,11-4-737,53-25-1,-87 34 386,-1 0 0,0-1 0,-1-1 0,0-1 0,0 1 0,-1-2 0,-1 0 0,12-12 0,9-25-294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4:31.987"/>
    </inkml:context>
    <inkml:brush xml:id="br0">
      <inkml:brushProperty name="width" value="0.05" units="cm"/>
      <inkml:brushProperty name="height" value="0.05" units="cm"/>
    </inkml:brush>
  </inkml:definitions>
  <inkml:trace contextRef="#ctx0" brushRef="#br0">1 1 11307,'0'0'4932,"48"0"-6725,-26 0-1859,-4 0-2754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21.964"/>
    </inkml:context>
    <inkml:brush xml:id="br0">
      <inkml:brushProperty name="width" value="0.05" units="cm"/>
      <inkml:brushProperty name="height" value="0.05" units="cm"/>
    </inkml:brush>
  </inkml:definitions>
  <inkml:trace contextRef="#ctx0" brushRef="#br0">1 185 16652,'6'-10'435,"1"0"1,1 1-1,-1 0 1,2 1-1,-1 0 1,1 0-1,15-10 1,71-39 1253,-73 45-1322,28-11 0,-43 21-323,0-1 0,0 1-1,0 1 1,1-1 0,-1 1 0,0 0-1,1 1 1,11 0 0,-17 0-40,-1 0-1,0 0 1,1 1 0,-1-1-1,0 1 1,1-1 0,-1 1 0,0-1-1,0 1 1,1 0 0,-1-1-1,0 1 1,0 0 0,0 0-1,0 0 1,0 0 0,0 0 0,0 0-1,0 0 1,0 1 0,0 0-1,0 1 1,1 0 0,-1 0 0,0 0 0,-1 0 0,1 0 0,0 0 0,-1 0-1,0 1 1,0 2 0,0 7 4,-2 0-1,0 0 0,-5 20 0,-6 8 15,-29 59 0,24-59 27,-24 76 0,39-104-91,0-1 0,1 1 0,1-1 0,-1 1 0,2-1 0,0 1 0,0 0 0,2 0 0,-1-1 0,7 23 0,-7-31-43,0 0 0,0-1-1,1 1 1,-1-1 0,1 0 0,0 1-1,0-1 1,0 0 0,0 0 0,1 0-1,-1 0 1,1-1 0,0 1 0,0-1-1,0 1 1,0-1 0,0 0 0,0 0-1,1-1 1,-1 1 0,1-1 0,-1 1-1,1-1 1,-1 0 0,1 0 0,0-1-1,-1 1 1,1-1 0,0 0 0,0 0-1,-1 0 1,1 0 0,0-1 0,0 1-1,-1-1 1,1 0 0,0 0 0,-1 0-1,4-3 1,15-6-448,0-1 1,-1-1-1,-1-1 0,0-1 0,26-23 0,-17 10 89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22.869"/>
    </inkml:context>
    <inkml:brush xml:id="br0">
      <inkml:brushProperty name="width" value="0.05" units="cm"/>
      <inkml:brushProperty name="height" value="0.05" units="cm"/>
    </inkml:brush>
  </inkml:definitions>
  <inkml:trace contextRef="#ctx0" brushRef="#br0">12 0 18084,'-3'23'1552,"1"2"-1288,0 8-128,-1 5 664,1 7-608,2 3-31,3 1-57,1-3-64,4-9-48,-1-5-64,0-9-161,0-5-151,-3-9-288,1-3-128,-8-12 152,-3 0 128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23.253"/>
    </inkml:context>
    <inkml:brush xml:id="br0">
      <inkml:brushProperty name="width" value="0.05" units="cm"/>
      <inkml:brushProperty name="height" value="0.05" units="cm"/>
    </inkml:brush>
  </inkml:definitions>
  <inkml:trace contextRef="#ctx0" brushRef="#br0">0 101 17100,'3'9'1776,"3"-2"-1240,5-7-128,2 0 712,9-7-383,5-2-81,3-6-624,3-4-424,4-3 440,0 2-72,-5-4-208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23.643"/>
    </inkml:context>
    <inkml:brush xml:id="br0">
      <inkml:brushProperty name="width" value="0.05" units="cm"/>
      <inkml:brushProperty name="height" value="0.05" units="cm"/>
    </inkml:brush>
  </inkml:definitions>
  <inkml:trace contextRef="#ctx0" brushRef="#br0">1 350 16908,'0'1'90,"1"-1"1,0 0 0,0 1-1,0-1 1,0 0 0,-1 0-1,1 1 1,0-1 0,0 0 0,0 0-1,0 0 1,-1 0 0,1 0-1,0 0 1,0 0 0,0 0-1,0-1 1,0 1 0,-1 0 0,1 0-1,0-1 1,0 1 0,0-1-1,-1 1 1,1 0 0,0-1-1,1-1 1,18-19 167,-15 15 16,59-73 1844,77-125 1,-120 172-1755,-21 32-358,0-1 1,0 1-1,0 0 1,0 0-1,0 0 1,0 0-1,0 0 0,0-1 1,0 1-1,0 0 1,0 0-1,0 0 1,0 0-1,0 0 0,0 0 1,0-1-1,0 1 1,0 0-1,0 0 1,0 0-1,0 0 1,0 0-1,1 0 0,-1-1 1,0 1-1,0 0 1,0 0-1,0 0 1,0 0-1,0 0 0,0 0 1,1 0-1,-1 0 1,0 0-1,0 0 1,0 0-1,0 0 1,0 0-1,1 0 0,-1 0 1,0 0-1,0 0 1,0 0-1,0 0 1,0 0-1,1 0 0,-1 0 1,0 0-1,0 0 1,0 0-1,0 0 1,0 0-1,0 0 1,1 0-1,-1 0 0,0 0 1,0 0-1,0 0 1,0 1-1,0-1 1,0 0-1,0 0 0,1 0 1,-1 0-1,0 0 1,0 1-1,1 15 171,-7 32-121,5-42-27,-9 72-1447,-1 130 0,12-185 874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24.098"/>
    </inkml:context>
    <inkml:brush xml:id="br0">
      <inkml:brushProperty name="width" value="0.05" units="cm"/>
      <inkml:brushProperty name="height" value="0.05" units="cm"/>
    </inkml:brush>
  </inkml:definitions>
  <inkml:trace contextRef="#ctx0" brushRef="#br0">94 0 17364,'-3'16'1920,"2"7"-1312,-1 4-264,0 5 1417,2 7-1233,1-1-88,3 1-160,-1 0-80,4-6-128,0-3-64,2-6-224,0-4-240,-2-8-480,-1-1 904,-5-8-168,-1-2-128,0 1-121</inkml:trace>
  <inkml:trace contextRef="#ctx0" brushRef="#br0" timeOffset="1">2 253 16948,'-1'5'1824,"8"-3"-944,3-4-320,7-2 1385,2-6-841,8-3-440,5-1-232,2-5-696,3-1-472,-2-1 632,-2-1-184,-7 1-168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24.523"/>
    </inkml:context>
    <inkml:brush xml:id="br0">
      <inkml:brushProperty name="width" value="0.05" units="cm"/>
      <inkml:brushProperty name="height" value="0.05" units="cm"/>
    </inkml:brush>
  </inkml:definitions>
  <inkml:trace contextRef="#ctx0" brushRef="#br0">69 6 17828,'7'-2'459,"0"1"0,0 0 0,0 0 0,0 1 0,0 0 0,0 0 1,0 1-1,1 0 0,-1 0 0,10 3 0,-15-3-410,1 0 0,-1 0 0,1 0-1,-1 0 1,0 1 0,1-1 0,-1 1 0,0-1 0,0 1 0,0 0 0,0 0 0,0 0-1,-1 0 1,1 0 0,-1 0 0,1 1 0,-1-1 0,0 0 0,0 1 0,0-1-1,0 1 1,0-1 0,0 1 0,-1 0 0,1-1 0,-1 1 0,0 0 0,0-1-1,0 1 1,0 4 0,-2 5 6,0 1-1,-1-1 1,0 0 0,-1 0-1,0 0 1,-9 16 0,-40 68 256,34-66-221,-5 10 45,8-16-45,2 1 0,1 1 0,-12 30 0,24-55-89,0 1-1,1 0 1,-1 0-1,1-1 1,-1 1-1,1 0 1,0 0-1,0 0 1,-1 0-1,1 0 1,1-1-1,-1 1 1,0 0-1,0 0 1,1 0-1,-1-1 1,1 1-1,-1 0 1,1 0 0,0-1-1,0 1 1,1 2-1,0-3 3,0 1-1,0-1 1,0 1 0,0-1-1,0 0 1,0 1 0,0-1 0,0 0-1,1 0 1,-1-1 0,0 1-1,1 0 1,-1-1 0,5 1-1,8-1-111,0 1 1,0-2-1,0 0 0,19-5 0,-31 6 37,11-3 107,0 0 1,-1 0-1,0-1 0,1-1 0,-1 0 1,23-14-1,-1-3-137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24.912"/>
    </inkml:context>
    <inkml:brush xml:id="br0">
      <inkml:brushProperty name="width" value="0.05" units="cm"/>
      <inkml:brushProperty name="height" value="0.05" units="cm"/>
    </inkml:brush>
  </inkml:definitions>
  <inkml:trace contextRef="#ctx0" brushRef="#br0">1 69 20796,'4'4'1745,"19"-4"-1161,9-3-216,11-4 616,5 0-328,14-3-64,1-1-87,-1-1-441,-4 2-256,-10 3-745,-8 3-311,-22 2 952,-9 2-208,-26 6-240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25.318"/>
    </inkml:context>
    <inkml:brush xml:id="br0">
      <inkml:brushProperty name="width" value="0.05" units="cm"/>
      <inkml:brushProperty name="height" value="0.05" units="cm"/>
    </inkml:brush>
  </inkml:definitions>
  <inkml:trace contextRef="#ctx0" brushRef="#br0">1 122 18236,'19'15'2064,"13"-17"-1079,9-8-425,10-5 944,4-3-224,-1-2-728,1 2-720,-7-1 296,-6 0-144,-22 4-304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31.975"/>
    </inkml:context>
    <inkml:brush xml:id="br0">
      <inkml:brushProperty name="width" value="0.05" units="cm"/>
      <inkml:brushProperty name="height" value="0.05" units="cm"/>
    </inkml:brush>
  </inkml:definitions>
  <inkml:trace contextRef="#ctx0" brushRef="#br0">64 211 15891,'14'-19'512,"1"0"-1,2 1 0,0 1 0,0 0 0,2 1 1,0 1-1,0 1 0,2 1 0,0 0 0,0 2 0,1 1 1,27-10-1,-44 18-453,1 0 0,0 1 0,0 0 1,-1 0-1,9 0 0,-13 1-49,0 0 0,0 0 0,0 0 0,0 0 0,1 0 1,-1 0-1,0 0 0,0 1 0,0-1 0,0 0 0,0 1 0,0-1 0,0 1 0,0-1 0,0 1 1,0-1-1,0 1 0,0 0 0,0 0 0,0-1 0,0 1 0,0 0 0,-1 0 0,1 0 0,0 0 1,-1 0-1,1 0 0,-1 0 0,1 0 0,-1 0 0,1 0 0,-1 3 0,1 2 6,-1 1-1,0-1 1,0 1-1,0-1 1,-1 1-1,0-1 0,0 1 1,-1-1-1,-3 8 1,-1 2 1,0 0-1,-15 23 1,0-5-7,-2-2-1,-1-1 0,-33 34 0,-93 76-190,61-77-573,182-81-840,-83 16 1627,0 1 0,0 1 0,0-1 1,0 2-1,0-1 0,17 6 0,-2 3 149,30 14 1,-40-17-120,-11-5-32,1 0 1,0 0 0,0 0 0,0-1 0,0 0 0,0 0-1,0 0 1,0 0 0,0-1 0,0 0 0,1 0-1,-1-1 1,0 1 0,0-1 0,0 0 0,9-3 0,-8 1 22,1 0 1,-2 0 0,1-1-1,0 0 1,0 0 0,-1 0-1,0 0 1,0-1 0,0 0-1,-1 0 1,0 0 0,6-9-1,-5 7-48,0-1 1,-1 0-1,1 0 0,-2-1 0,1 1 0,-1-1 0,0 1 1,2-19-1,-7 16-626,2 11 614,0 0-1,0-1 1,0 1 0,0 0 0,0 0-1,0 0 1,0 0 0,0 0 0,0 0 0,0-1-1,0 1 1,0 0 0,0 0 0,0 0-1,0 0 1,0 0 0,0 0 0,0-1 0,0 1-1,0 0 1,-1 0 0,1 0 0,0 0 0,0 0-1,0 0 1,0 0 0,0-1 0,0 1-1,0 0 1,0 0 0,0 0 0,0 0 0,-1 0-1,1 0 1,0 0 0,0 0 0,0 0-1,0 0 1,0 0 0,0 0 0,-1 0 0,1 0-1,0 0 1,0 0 0,0 0 0,0 0-1,0 0 1,0 0 0,-1 0 0,1 0 0,0 0-1,0 0 1,0 0 0,0 0 0,0 0 0,0 0-1,-1 0 1,1 0 0,0 0 0,0 0-1,0 0 1,0 0 0,0 0 0,0 1 0,0-1-1,-1 5-358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34.372"/>
    </inkml:context>
    <inkml:brush xml:id="br0">
      <inkml:brushProperty name="width" value="0.05" units="cm"/>
      <inkml:brushProperty name="height" value="0.05" units="cm"/>
    </inkml:brush>
  </inkml:definitions>
  <inkml:trace contextRef="#ctx0" brushRef="#br0">1 937 12939,'4'-1'264,"0"0"1,0 0-1,0-1 1,0 0-1,-1 0 0,1 0 1,0 0-1,-1-1 1,0 1-1,1-1 1,-1 0-1,0 0 1,3-4-1,2-1 17,294-300 2131,-237 239-2136,-3 1-19,69-98 0,-97 117-248,-3-1 0,-1-2 0,23-59 0,-47 91-105,-6 20 89,0 0 1,-1 0-1,1 0 1,0-1-1,0 1 1,0 0-1,0 0 1,0 0-1,0 0 1,0 0-1,-1 0 1,1 0-1,0 0 1,0 0 0,0 0-1,0 0 1,0 0-1,-1 0 1,1 0-1,0 0 1,0 0-1,0 0 1,0 0-1,0 0 1,-1 0-1,1 0 1,0 0-1,0 0 1,0 0-1,0 0 1,0 0-1,0 0 1,-1 0-1,1 0 1,0 0-1,0 0 1,0 0-1,0 1 1,0-1-1,0 0 1,0 0-1,-1 0 1,1 0-1,0 0 1,0 0-1,0 0 1,0 1-1,0-1 1,0 0-1,0 0 1,0 0-1,0 0 1,0 0-1,0 1 1,-24 29-954,18-22 710,-26 27-357,20-25 209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4:32.347"/>
    </inkml:context>
    <inkml:brush xml:id="br0">
      <inkml:brushProperty name="width" value="0.05" units="cm"/>
      <inkml:brushProperty name="height" value="0.05" units="cm"/>
    </inkml:brush>
  </inkml:definitions>
  <inkml:trace contextRef="#ctx0" brushRef="#br0">0 820 8712,'0'0'1036,"10"-2"-855,298-87 2691,-153 40-2615,695-229 1861,85-25 130,-932 302-2262,243-65 322,-196 56-1126,1 2-1,98-4 0,-141 12 101,-7 0 520,0-1-1,0 1 0,1 0 1,-1 0-1,0 0 0,1 0 1,-1 0-1,0 0 0,0 0 1,1 0-1,-1 0 0,0 1 1,0-1-1,1 0 0,-1 1 1,0-1-1,0 1 0,0 0 1,0-1-1,2 2 0,-2 5-3351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52.911"/>
    </inkml:context>
    <inkml:brush xml:id="br0">
      <inkml:brushProperty name="width" value="0.05" units="cm"/>
      <inkml:brushProperty name="height" value="0.05" units="cm"/>
    </inkml:brush>
  </inkml:definitions>
  <inkml:trace contextRef="#ctx0" brushRef="#br0">0 1 8754,'28'50'1093,"69"121"1673,-70-128-2178,61 73 1,115 125 63,-140-160-519,54 97 0,21 81 599,-7-12 147,-97-190-686,2-2-1,53 62 1,-82-109-178,210 265 174,85 134-145,-190-275-35,104 159 1,108 175-1,103 121 14,-196-248-27,150 241-12,-50-53-164,-72-86 10,-182-302 73,-6-24-107,4-4 1,109 123-1,-146-186-306,-1 1 1,-3 2-1,54 108 0,-84-136-917,-4-17 1050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53.348"/>
    </inkml:context>
    <inkml:brush xml:id="br0">
      <inkml:brushProperty name="width" value="0.05" units="cm"/>
      <inkml:brushProperty name="height" value="0.05" units="cm"/>
    </inkml:brush>
  </inkml:definitions>
  <inkml:trace contextRef="#ctx0" brushRef="#br0">1 79 13387,'44'36'679,"85"52"-1,-84-60-397,-1 2-1,52 46 1,-41-21 316,-36-35-360,0 0 0,1-1 0,1-2 1,1 0-1,46 27 0,-63-42-199,-1 0 0,1 0 0,0 0 0,0-1 0,0 1 0,0-1 0,8 0 0,-11-1-6,-1 0 0,1 0 0,0 0 0,0 0 1,0-1-1,-1 1 0,1 0 0,0-1 0,-1 0 1,1 1-1,0-1 0,-1 0 0,1 0 0,-1 0 1,1 0-1,-1 0 0,1 0 0,-1 0 0,0 0 1,0-1-1,0 1 0,1-1 0,-1 1 0,1-3 1,2-5 155,-1-1-1,0 1 1,0 0 0,-1-1 0,0 1 0,0-1 0,-1 1-1,-1-16 1,-7-81 1095,6 99-1204,-2-20 106,-1-22 90,-2 0 0,-3 0 0,-15-47 0,12 59-282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54.966"/>
    </inkml:context>
    <inkml:brush xml:id="br0">
      <inkml:brushProperty name="width" value="0.05" units="cm"/>
      <inkml:brushProperty name="height" value="0.05" units="cm"/>
    </inkml:brush>
  </inkml:definitions>
  <inkml:trace contextRef="#ctx0" brushRef="#br0">1 547 15475,'23'-33'1147,"33"-60"0,-31 44-857,64-133 297,-66 130 600,24-85 0,-38 218 158,-3-19-1313,17 163 70,-15-173-63,2 0 0,22 63-1,-24-93-251,1 0-1,16 27 0,-18-40 113,0-4-55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56.011"/>
    </inkml:context>
    <inkml:brush xml:id="br0">
      <inkml:brushProperty name="width" value="0.05" units="cm"/>
      <inkml:brushProperty name="height" value="0.05" units="cm"/>
    </inkml:brush>
  </inkml:definitions>
  <inkml:trace contextRef="#ctx0" brushRef="#br0">0 57 18724,'27'-14'1269,"47"-18"347,-67 30-1541,-1 0 0,1 0-1,1 1 1,-1-1-1,0 1 1,0 1 0,0 0-1,12 0 1,-18 1-72,0-1 0,0 0 0,0 1 0,0-1 0,0 1 1,0-1-1,0 1 0,0 0 0,0-1 0,0 1 0,0 0 0,0 0 1,0-1-1,0 1 0,-1 0 0,1 0 0,0 0 0,-1 0 0,1 0 1,0 0-1,-1 0 0,1 0 0,-1 0 0,0 1 0,1-1 0,-1 0 0,0 0 1,0 0-1,0 0 0,0 1 0,0-1 0,0 0 0,0 2 0,-1 6 0,0 0 0,0 0 0,-4 12-1,4-15 2,-20 64 43,14-52-11,1 1 0,1 1-1,1-1 1,1 1 0,-2 36 0,5-54-31,-1 0 1,2 0 0,-1 0 0,0 0 0,0 0 0,1 0 0,-1 0 0,1 0 0,-1 0 0,1 0 0,0 0 0,0 0 0,0-1 0,0 1 0,0 0 0,0 0 0,1-1 0,-1 1 0,0-1 0,1 1-1,-1-1 1,1 0 0,0 1 0,-1-1 0,4 2 0,-1-2-1,0 0-1,-1-1 0,1 1 0,0-1 1,-1 1-1,1-1 0,0 0 1,0 0-1,-1-1 0,1 1 0,0-1 1,0 0-1,5-2 0,2 0 145,-1 0-1,0-1 1,0-1-1,0 1 1,0-2-1,-1 1 1,0-1-1,12-10 1,-2-2 89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57.382"/>
    </inkml:context>
    <inkml:brush xml:id="br0">
      <inkml:brushProperty name="width" value="0.05" units="cm"/>
      <inkml:brushProperty name="height" value="0.05" units="cm"/>
    </inkml:brush>
  </inkml:definitions>
  <inkml:trace contextRef="#ctx0" brushRef="#br0">1 9 19524,'11'0'1945,"-2"2"-1281,6 0 1272,-13-2-1480,-1-1-936,-1-6 344,-5 2-184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4:58.438"/>
    </inkml:context>
    <inkml:brush xml:id="br0">
      <inkml:brushProperty name="width" value="0.05" units="cm"/>
      <inkml:brushProperty name="height" value="0.05" units="cm"/>
    </inkml:brush>
  </inkml:definitions>
  <inkml:trace contextRef="#ctx0" brushRef="#br0">599 98 11394,'-8'-5'171,"1"1"0,0 0-1,-1 1 1,0 0 0,1 0-1,-1 0 1,0 1 0,-1 0-1,1 1 1,0 0 0,-1 0-1,-10 1 1,10 1-118,-1 0 0,1 1 1,-1 0-1,1 1 0,0 0 1,0 0-1,0 1 0,1 0 0,-1 1 1,-13 9-1,-7 8-42,1 1 0,1 1 1,2 1-1,-39 47 0,32-29 64,2 1-1,-38 73 1,57-95-11,0 1 0,2 1 0,0-1 1,2 1-1,1 0 0,0 1 0,2 0 0,1 0 0,1 0 0,1 0 1,1 0-1,2 0 0,0 0 0,1 0 0,2-1 0,1 1 0,0-1 1,2 0-1,1-1 0,0 1 0,19 28 0,-16-31-69,2-1 0,0 0 0,1-1 0,2-1 0,-1 0 0,2-2 0,0 0 0,28 19 0,-29-25-11,0 0-1,1-1 0,0 0 1,0-2-1,1 0 0,0-1 1,0-1-1,0-1 0,1 0 1,33 0-1,-30-3 84,0-2 0,0-1 0,0 0-1,0-2 1,0-1 0,-1-1 0,0 0 0,35-16 0,-31 9 134,-1-1 0,0-1 0,-1-1 0,-1-1 0,0-1 0,27-29 0,-21 15 96,-1-2-1,-1 0 1,-2-2-1,-2-1 1,-1-1-1,-2-1 1,-2-1-1,-1 0 1,14-53-1,-16 36-26,-3 0 0,7-71-1,-16 95-191,-2-1-1,-1 0 1,-1 0-1,-2 0 1,-9-40-1,9 61-95,-1 1 0,0-1 0,0 1 0,-1 0 0,-1 0 0,0 0 0,0 1 0,-1-1 0,-1 2 0,-13-16 0,16 21-46,-2-1-1,1 1 1,0 0-1,-1 0 1,0 1 0,0 0-1,-1 0 1,1 1-1,-1 0 1,1 0 0,-1 1-1,0 0 1,0 0-1,0 0 1,0 1 0,-1 1-1,1 0 1,-9 0-1,-9 4-118,0 0 1,0 2-1,0 1 0,1 1 0,0 1 0,-41 22 0,-2 4-261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01.623"/>
    </inkml:context>
    <inkml:brush xml:id="br0">
      <inkml:brushProperty name="width" value="0.05" units="cm"/>
      <inkml:brushProperty name="height" value="0.05" units="cm"/>
    </inkml:brush>
  </inkml:definitions>
  <inkml:trace contextRef="#ctx0" brushRef="#br0">0 7101 14683,'24'-59'1372,"41"-76"0,42-49-704,22-40-383,-43 51-245,115-209-373,36-33-210,-42 70 516,73-78 220,-129 211-101,168-239-10,-183 274-82,285-370-36,-179 248-131,-33 38-268,342-463-881,-230 329 1079,-20 25 291,-203 255-40,221-332 76,-238 329-70,175-339 68,-234 434 43,-2 0 0,9-39 0,-14 46 903,-1 0 1,1-26 0,-3 41-1032,0 1 1,1 0-1,-1-1 0,0 1 0,0 0 1,1-1-1,-1 1 0,0 0 0,1 0 1,-1-1-1,0 1 0,1 0 0,-1 0 1,0 0-1,1-1 0,-1 1 1,1 0-1,-1 0 0,0 0 0,1 0 1,-1 0-1,0 0 0,1 0 0,-1 0 1,1 0-1,-1 0 0,1 0 0,-1 0 1,0 0-1,1 0 0,-1 0 0,0 0 1,2 1-1,13 2-2944,-14-2 2854,0-1 1,0 1-1,-1-1 0,1 0 0,0 1 0,0-1 0,0 1 0,-1 0 1,1-1-1,0 1 0,-1-1 0,1 1 0,-1 0 0,1 0 0,0 1 1,-1 4-724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02.474"/>
    </inkml:context>
    <inkml:brush xml:id="br0">
      <inkml:brushProperty name="width" value="0.05" units="cm"/>
      <inkml:brushProperty name="height" value="0.05" units="cm"/>
    </inkml:brush>
  </inkml:definitions>
  <inkml:trace contextRef="#ctx0" brushRef="#br0">0 0 16668,'3'6'420,"-1"0"0,0 0 0,-1 0 0,1 0 1,-1 0-1,-1 0 0,1 0 0,-1 13 1,1 3 136,15 268 419,11 91 86,-25-367-1066,0 0 0,1 0 1,1 0-1,0 0 0,10 22 0,-12-32 4,0-1-1,0 1 0,0-1 1,1 1-1,-1-1 1,1 0-1,0 0 1,0 0-1,0 0 0,0-1 1,1 1-1,-1-1 1,1 0-1,-1 0 0,1 0 1,0 0-1,0-1 1,0 1-1,0-1 1,0 0-1,0 0 0,0-1 1,0 1-1,5-1 1,4-1 32,0 0 0,0-1 0,0 0 0,-1-1 0,1-1 0,-1 0 1,1 0-1,-1-1 0,-1-1 0,1 0 0,20-15 0,3-5 107,-1-1 0,37-39-1,19-37-598,-43 47 283,-26 31 18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05.625"/>
    </inkml:context>
    <inkml:brush xml:id="br0">
      <inkml:brushProperty name="width" value="0.05" units="cm"/>
      <inkml:brushProperty name="height" value="0.05" units="cm"/>
    </inkml:brush>
  </inkml:definitions>
  <inkml:trace contextRef="#ctx0" brushRef="#br0">0 179 16740,'6'-13'514,"0"-1"0,1 1 1,1 0-1,-1 0 0,2 1 1,14-16-1,-17 21-334,1-1-1,0 2 1,1-1-1,-1 1 0,1 0 1,0 0-1,1 1 1,-1 1-1,1-1 1,14-4-1,-20 8-151,-1 0 0,0 1 0,1-1 0,-1 1 0,0 0 0,1-1 0,-1 1 0,1 0 0,-1 0 0,0 1 0,1-1 0,-1 0 0,0 1 0,1 0 0,-1-1 0,0 1 0,0 0 0,1 0 0,2 3 0,-2-2-8,-1 0 0,0 0 0,0 1 0,0-1 0,0 1 0,-1-1 0,1 1 0,-1 0 0,1 0 0,-1 0 0,0 0 0,0 0 0,0 0 0,0 0 0,0 3 0,0 9 22,1 0 0,-2 0 0,0 0-1,-1 0 1,-5 29 0,-23 75 68,22-95-79,-9 27 17,8-27-32,1 0 0,1 0 0,-3 27 0,9-49-16,0-1 0,0 1-1,0 0 1,0-1 0,0 1-1,0-1 1,0 1-1,0 0 1,0-1 0,1 1-1,-1-1 1,1 1 0,-1-1-1,1 1 1,0-1-1,-1 0 1,1 1 0,0-1-1,0 0 1,0 1 0,2 1-1,-2-3 0,1 1-1,-1 0 1,1 0-1,-1-1 1,1 1-1,-1-1 0,1 0 1,0 1-1,-1-1 1,1 0-1,-1 0 1,1 0-1,0 0 1,-1 0-1,1-1 1,3 0-1,5-2-6,0 0 0,0-1 0,0 0 0,16-11 0,22-14-769,-2-2 0,61-54 0,-82 62 368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06.423"/>
    </inkml:context>
    <inkml:brush xml:id="br0">
      <inkml:brushProperty name="width" value="0.05" units="cm"/>
      <inkml:brushProperty name="height" value="0.05" units="cm"/>
    </inkml:brush>
  </inkml:definitions>
  <inkml:trace contextRef="#ctx0" brushRef="#br0">1 209 16291,'2'-13'589,"0"-1"-1,1 1 1,1 0-1,0 0 0,1 0 1,1 1-1,0 0 1,0 0-1,1 0 0,1 1 1,0 0-1,0 0 1,1 1-1,19-17 0,-27 26-557,1-1-1,0 1 0,-1 0 1,1 0-1,0 0 0,0 0 1,0 0-1,0 1 0,0-1 1,0 0-1,0 1 0,1 0 1,-1-1-1,3 1 0,-4 0-23,1 1 0,-1-1-1,0 0 1,0 1 0,0-1-1,-1 1 1,1-1 0,0 1-1,0-1 1,0 1 0,0 0-1,0-1 1,-1 1 0,1 0-1,0 0 1,-1-1 0,1 1-1,0 0 1,-1 0 0,1 0-1,-1 0 1,1 0 0,-1 0-1,0 0 1,1 0 0,-1 0-1,0 0 1,0 0 0,0 0-1,0 0 1,0 1 0,1 15 8,-1-1 0,-1 0 0,-1 0 0,0 1 0,-1-2 0,-8 28 0,5-24-75,2 0 0,0 1 0,-2 35 0,6-54 50,0-1-1,0 1 1,0 0 0,0-1-1,0 1 1,0 0 0,0-1 0,0 1-1,1-1 1,-1 1 0,0 0 0,0-1-1,1 1 1,-1-1 0,0 1-1,1 0 1,-1-1 0,1 1 0,-1-1-1,0 1 1,1-1 0,-1 0-1,1 1 1,-1-1 0,1 1 0,0-1-1,-1 0 1,1 1 0,-1-1 0,1 0-1,0 0 1,-1 0 0,1 1-1,-1-1 1,1 0 0,0 0 0,-1 0-1,1 0 1,0 0 0,-1 0 0,1 0-1,0 0 1,-1-1 0,1 1-1,0 0 1,0 0 0,38-15-266,-24 8 235,-12 6 33,0 0 1,0 0 0,0 1 0,1-1 0,-1 1 0,0-1-1,0 1 1,1 0 0,-1 0 0,0 0 0,1 1 0,-1-1 0,0 1-1,0 0 1,1 0 0,-1 0 0,0 0 0,0 0 0,4 3-1,-5-2 14,0 0 0,0-1-1,-1 1 1,1 0 0,-1 0-1,1 0 1,-1 0 0,1 1-1,-1-1 1,0 0 0,0 1-1,0-1 1,-1 0 0,1 1-1,0-1 1,-1 1 0,0-1-1,1 1 1,-1 0 0,0-1-1,0 1 1,-1-1 0,1 1-1,0-1 1,-2 5 0,0 0 98,0-1 1,0 0 0,-1 0 0,0 0 0,0-1-1,0 1 1,0-1 0,-1 0 0,0 1 0,0-2-1,-1 1 1,1 0 0,-1-1 0,0 0 0,0 0-1,0 0 1,-1-1 0,-10 5 0,15-7-145,1-1 0,-1 0 0,1 0 0,-1 0 1,1 1-1,-1-1 0,0 0 0,1 0 0,-1 0 0,0 0 1,1 0-1,-1 0 0,1 0 0,-1 0 0,0 0 1,1-1-1,-1 1 0,1 0 0,-1 0 0,1-1 0,-1 1 1,1 0-1,-1 0 0,1-1 0,-1 1 0,1 0 0,-1-1 1,1 1-1,-1-1 0,1 1 0,-1-1 0,1 1 0,0-1 1,-1 1-1,1-1 0,0 1 0,0-1 0,-1 1 0,1-1 1,0 0-1,0 1 0,0-1 0,0 1 0,0-1 1,0 0-1,0 1 0,0-1 0,0 1 0,0-1 0,0 0 1,0 1-1,0-2 0,1-2-265,0-1 0,-1 0 0,1 1 0,1-1 0,2-6 0,5-5-523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6:11.515"/>
    </inkml:context>
    <inkml:brush xml:id="br0">
      <inkml:brushProperty name="width" value="0.05" units="cm"/>
      <inkml:brushProperty name="height" value="0.05" units="cm"/>
    </inkml:brush>
  </inkml:definitions>
  <inkml:trace contextRef="#ctx0" brushRef="#br0">14292 1039 2594,'-14'-8'-90,"-7"-5"299,-1 2 1,-1 0 0,0 1 0,-1 2-1,1 0 1,-46-8 0,-18 14 173,-172 17 1,55 1-196,-158-11-871,-137 7-48,241 0 824,-448-36 1,-377-91 653,225 65-336,230 21-80,4-47-176,551 63-153,-1072-160 33,-421-17-131,475 33 171,61 57 555,315 27-579,491 62 70,-269 20 0,374-1-83,-587 48 79,608-46 16,1 4-1,1 4 1,1 4-1,1 5 1,-142 59-1,185-61-115,0 1 0,2 3-1,2 2 1,-65 54 0,79-57-160,3 2 1,0 2 0,2 0-1,1 2 1,2 1 0,-33 60 0,44-67 71,1 0 0,1 1 0,2 0 0,1 0 0,1 1 0,1 1 0,2-1 0,1 1 0,2 0 0,1 39 0,3-45 66,0-1 1,2 1-1,1-1 1,0 0-1,2-1 1,1 0-1,1 0 1,1 0 0,1-1-1,1-1 1,0 1-1,2-2 1,21 26-1,-1-9 4,1-2 0,2-1 0,1-2-1,2-1 1,60 35 0,-40-33-8,2-2 1,1-3-1,85 26 1,215 32-22,7-31 36,-159-25 27,1360 159 207,234 17 1063,-1412-144-1250,476 12 1,153-81 292,340 14 215,-591 55-442,492 19-78,-518-102-83,-2-35 105,-301 21-9,324-48-95,-544 45-37,305-93 0,-124-9 111,-286 92-68,151-86-1,-228 110-74,-1-1-1,-1-2 0,-1-2 1,-1-2-1,-2 0 1,49-60-1,-64 66 67,-1 0-1,-1-1 0,-2-1 1,0 0-1,-2-1 0,-1 0 1,-1-1-1,-2-1 0,-1 0 1,9-60-1,-14 60 135,-1 1 0,-1 0 1,-2 0-1,0-1 0,-2 1 0,-2 0 0,0 1 1,-2-1-1,-1 1 0,-1 0 0,-2 1 0,0 0 1,-2 1-1,-1 0 0,-1 1 0,-1 0 0,-2 2 0,-19-23 1,3 10 198,-2 2 1,0 1-1,-3 2 1,0 1-1,-2 3 1,-58-30-1,35 26-52,-1 3 0,-2 2 0,-123-28-1,72 30-136,-178-13-1,-111 23-319,272 15-100,-189-5-2798,189-11-715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6:31.089"/>
    </inkml:context>
    <inkml:brush xml:id="br0">
      <inkml:brushProperty name="width" value="0.05" units="cm"/>
      <inkml:brushProperty name="height" value="0.05" units="cm"/>
    </inkml:brush>
  </inkml:definitions>
  <inkml:trace contextRef="#ctx0" brushRef="#br0">60 1 5189,'0'0'9742,"-2"9"-9256,-17 80 9,3 1 0,-6 164-1,22-253-500,0 1 0,0-1 0,0 1 0,0-1 0,0 1 0,0-1 0,1 1 0,-1-1 0,0 1 0,1-1 0,-1 1 0,1-1 0,-1 0 0,1 1-1,0-1 1,0 0 0,-1 1 0,3 1 0,-2-3 5,0 1 0,0-1 0,-1 0 0,1 0 0,0 1-1,0-1 1,0 0 0,0 0 0,0 0 0,-1 0 0,1 0 0,0 0 0,0 0 0,0 0-1,0-1 1,0 1 0,0 0 0,-1 0 0,1-1 0,0 1 0,0 0 0,1-2-1,5-2 31,0-1 0,-1 0 0,0 0 0,0-1 0,8-9-1,10-14 19,-2-2 0,-1 0 0,30-59 0,35-110 2349,-90 276-2561,-2-43 145,2 0 0,2 0 0,1 41 0,1-72-127,0 0 0,1 0 1,-1 0-1,0 0 0,1 0 0,0 0 1,-1-1-1,1 1 0,0 0 1,0 0-1,0 0 0,0-1 1,0 1-1,0 0 0,3 1 1,-3-1-228,1-1 1,-1 0-1,1 0 1,0 0-1,0 0 1,0-1-1,-1 1 1,1 0-1,0-1 1,0 1-1,0-1 1,0 0-1,0 1 1,0-1-1,2 0 1,13 0-4490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06.855"/>
    </inkml:context>
    <inkml:brush xml:id="br0">
      <inkml:brushProperty name="width" value="0.05" units="cm"/>
      <inkml:brushProperty name="height" value="0.05" units="cm"/>
    </inkml:brush>
  </inkml:definitions>
  <inkml:trace contextRef="#ctx0" brushRef="#br0">38 50 17716,'10'0'2264,"-4"2"2689,-6-1-5185,-2-5-1560,-4-2-137,-5-4 1457,-5-6-376,-2-1-288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07.243"/>
    </inkml:context>
    <inkml:brush xml:id="br0">
      <inkml:brushProperty name="width" value="0.05" units="cm"/>
      <inkml:brushProperty name="height" value="0.05" units="cm"/>
    </inkml:brush>
  </inkml:definitions>
  <inkml:trace contextRef="#ctx0" brushRef="#br0">228 165 10802,'-13'5'141,"0"-1"-1,1 1 1,-1 1-1,1 0 1,0 1-1,1 0 1,0 1 0,0 0-1,0 1 1,1 0-1,1 1 1,-1 0-1,2 0 1,-1 1-1,2 0 1,-1 1-1,1 0 1,1 0-1,0 0 1,1 1-1,0-1 1,1 1-1,-4 23 1,5-11 11,0 1 0,2-1 0,1 1-1,1-1 1,2 1 0,0-1 0,2 0 0,0 0 0,2 0 0,1 0 0,0-1-1,24 44 1,-18-43-2,0-1-1,2-1 1,0 0-1,2-1 0,0 0 1,2-2-1,0 0 1,1-1-1,1-2 1,1 0-1,39 22 1,-49-32-66,1-1 0,-1-1 0,1 0 0,0-1 0,1 0 0,-1-1 0,1-1 0,-1 0 0,1-1 0,0 0 0,0-2 0,-1 0 0,1 0 0,28-7 0,-22 2 103,0-1 0,0-2-1,0 1 1,-1-2 0,-1-1-1,0 0 1,0-2 0,-1 0-1,22-21 1,-10 5 28,-2 0 0,-2-2 0,0-1 0,-2-2 0,-2 0 0,0-1 1,-3-1-1,-1-1 0,-2 0 0,-1-2 0,-2 0 0,-2 0 0,-2-1 0,-1 0 0,-2-1 1,1-64-1,-7 89-217,0 1-1,-2-1 1,0 1 0,-1 0 0,0-1 0,-1 1 0,-10-22 0,10 29-18,0-1 1,-1 1-1,0 0 1,0 0 0,-1 1-1,0 0 1,-1 0-1,1 0 1,-1 1-1,-1 0 1,1 0-1,-1 0 1,-12-5-1,6 4-71,0 2 0,-1 0 0,1 0 0,-1 1 0,0 1 0,0 1 0,0 0 0,-1 1 0,1 0 0,0 1 0,0 1 0,-1 1 0,1 0 0,0 1-1,-19 6 1,-4 3-277,1 2-1,0 1 1,1 2-1,-57 36 1,22-3-62,7-2-146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12.658"/>
    </inkml:context>
    <inkml:brush xml:id="br0">
      <inkml:brushProperty name="width" value="0.05" units="cm"/>
      <inkml:brushProperty name="height" value="0.05" units="cm"/>
    </inkml:brush>
  </inkml:definitions>
  <inkml:trace contextRef="#ctx0" brushRef="#br0">1 6450 12315,'75'-145'1534,"-3"6"-1189,152-185 945,-5 10-679,49-186 282,-146 264-805,-29 60-15,159-309 192,-210 405-246,2 1 0,5 2 0,78-95 0,-11 30 218,128-207 0,-138 188-68,127-147-1,71-93 695,-25 33-244,-186 248-600,-5-3 0,-6-4 0,72-152 0,11-51 53,-140 285-56,99-175-24,-92 170 130,2 0-1,50-53 0,29-23 522,138-198 1,-242 312-700,12-21 321,-20 31-338,0 0 1,0 0 0,0 0 0,0 0 0,-1 0 0,1 0 0,0 0-1,-1 0 1,0-1 0,1 1 0,-1 0 0,0 0 0,0-3-1,-11-5-305,0 0 116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13.064"/>
    </inkml:context>
    <inkml:brush xml:id="br0">
      <inkml:brushProperty name="width" value="0.05" units="cm"/>
      <inkml:brushProperty name="height" value="0.05" units="cm"/>
    </inkml:brush>
  </inkml:definitions>
  <inkml:trace contextRef="#ctx0" brushRef="#br0">2 107 17444,'0'0'72,"-1"1"0,1-1 0,0 0 0,0 0 0,0 1 0,0-1 0,0 0 0,0 1 0,-1-1 0,1 0 0,0 0 0,0 1 0,0-1 0,0 0 0,0 1 0,0-1 0,0 0 0,0 1 0,0-1 0,0 0 0,0 1 0,1-1 0,-1 0 0,0 0 0,0 1 0,0-1 0,0 0 0,0 0 0,1 1 0,-1-1 0,0 0 0,0 0 0,0 1 0,1-1 0,-1 0 0,0 0 0,0 0 0,1 1 0,-1-1 0,0 0 1,0 0-1,1 0 0,-1 0 0,0 0 0,0 0 0,1 0 0,-1 0 0,1 1 0,24-2 814,27-11-719,-24 0-2,0-1-1,-1-2 1,-1 0-1,29-22 1,-53 35-163,0 0 0,0 1-1,0 0 1,1-1 0,-1 1 0,1 0 0,-1 0-1,0 1 1,1-1 0,0 0 0,2 0 0,-4 1 0,0 1 0,0-1 1,0 0-1,0 0 0,0 1 1,0-1-1,-1 1 0,1-1 1,0 0-1,0 1 0,0 0 1,-1-1-1,1 1 0,0-1 1,-1 1-1,1 0 0,0-1 1,-1 1-1,1 0 0,-1 0 1,1 0-1,-1-1 1,0 1-1,1 0 0,-1 0 1,0 0-1,1 0 0,-1 0 1,0 0-1,0 0 0,0 0 1,0 0-1,0 1 0,12 91-47,-1 120 0,-11-205 19,0 2-2,0 1 0,0-1 1,-1 0-1,-4 18 1,-10-2-48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13.847"/>
    </inkml:context>
    <inkml:brush xml:id="br0">
      <inkml:brushProperty name="width" value="0.05" units="cm"/>
      <inkml:brushProperty name="height" value="0.05" units="cm"/>
    </inkml:brush>
  </inkml:definitions>
  <inkml:trace contextRef="#ctx0" brushRef="#br0">1 538 16876,'0'2'38,"11"18"2581,-5-21-960,2-12-720,23-73-295,-3-2-1,-5 0 1,23-167-1,-44 231-504,0 19 70,1 9-128,1 11 0,8 65 138,0-1-167,3-1 1,25 77-1,-38-149-76,-2-4-6,1 0 1,0 1-1,-1-1 1,1 1 0,0-1-1,0 0 1,0 1-1,1-1 1,-1 0-1,0 0 1,1 0 0,0 0-1,-1 0 1,1 0-1,2 1 1,-4-3-9,1 0 1,-1 0-1,0-1 0,1 1 0,-1 0 1,0 0-1,1-1 0,-1 1 1,0 0-1,0-1 0,1 1 0,-1 0 1,0-1-1,0 1 0,0 0 1,0-1-1,1 1 0,-1 0 0,0-1 1,0 1-1,0-1 0,0 1 1,0 0-1,0-1 0,0 1 0,0-1 1,0 1-1,0 0 0,0-1 1,0-18-37,0 16-53,0-16-200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14.937"/>
    </inkml:context>
    <inkml:brush xml:id="br0">
      <inkml:brushProperty name="width" value="0.05" units="cm"/>
      <inkml:brushProperty name="height" value="0.05" units="cm"/>
    </inkml:brush>
  </inkml:definitions>
  <inkml:trace contextRef="#ctx0" brushRef="#br0">1 51 16083,'1'-8'614,"-1"5"-385,0 0 0,1 0 0,-1 0 0,1 0 0,0-1 0,-1 1 0,1 0 1,1 1-1,-1-1 0,0 0 0,1 0 0,2-4 0,-3 7-148,-1 0 1,1 0-1,-1 0 1,1 0-1,-1 0 1,0 0-1,1 0 1,-1 1-1,1-1 1,-1 0-1,0 0 0,1 0 1,-1 0-1,1 1 1,-1-1-1,0 0 1,1 0-1,-1 0 1,0 1-1,1-1 1,-1 0-1,0 1 1,0-1-1,1 0 1,-1 1-1,0-1 1,0 0-1,0 1 0,1-1 1,-1 1-1,0-1 1,0 0-1,0 1 1,0-1-1,0 1 1,8 18 545,-7-18-504,28 102 1194,-21-70-1242,2-1 0,16 38 0,-25-67-75,0 1 0,1-1 0,0 0 0,0 0 0,-1 0 0,2-1 0,-1 1 0,0 0 0,1-1 0,-1 0 0,1 1 0,-1-1 0,1 0 0,4 2 0,-5-3-1,0-1 1,1 1 0,-1-1 0,0 1-1,0-1 1,1 0 0,-1 1-1,0-1 1,1-1 0,-1 1 0,0 0-1,1 0 1,-1-1 0,0 1-1,1-1 1,-1 0 0,0 0-1,0 0 1,0 0 0,0 0 0,3-2-1,3-2-179,0-1 0,0 0-1,-1-1 1,0 0-1,0 0 1,0 0 0,-1-1-1,0 0 1,-1 0-1,1 0 1,-2-1-1,1 0 1,-1 0 0,-1 0-1,1-1 1,-1 1-1,-1-1 1,0 1 0,-1-1-1,1 0 1,-1-12-1,-5-5-563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15.380"/>
    </inkml:context>
    <inkml:brush xml:id="br0">
      <inkml:brushProperty name="width" value="0.05" units="cm"/>
      <inkml:brushProperty name="height" value="0.05" units="cm"/>
    </inkml:brush>
  </inkml:definitions>
  <inkml:trace contextRef="#ctx0" brushRef="#br0">1 1 13819,'1'9'597,"1"1"1,0 0-1,1 0 1,0-1-1,0 0 1,6 12 0,33 51 2691,-13-24-2298,-27-44-937,2 4-335,0-1 0,1 1 1,0-1-1,0 0 0,1 0 1,7 7-1,-13-13 258,1-1-1,-1 0 1,0 1-1,1-1 1,-1 0-1,1 0 1,-1 1-1,0-1 1,1 0-1,-1 0 1,1 0-1,-1 0 1,1 1 0,-1-1-1,1 0 1,-1 0-1,0 0 1,1 0-1,-1 0 1,1 0-1,-1 0 1,1 0-1,-1 0 1,1 0-1,-1-1 1,1 1-1,-1 0 1,1 0 0,-1 0-1,0 0 1,1-1-1,-1 1 1,1 0-1,-1 0 1,0-1-1,1 0 1,4-9-580</inkml:trace>
  <inkml:trace contextRef="#ctx0" brushRef="#br0" timeOffset="1">239 89 12387,'5'5'1480,"-2"-2"-664,2 2 3737,-3-6-3729,-2-3-576,-1-5-288,-3-2 200,1-2-104,3-5-192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15.800"/>
    </inkml:context>
    <inkml:brush xml:id="br0">
      <inkml:brushProperty name="width" value="0.05" units="cm"/>
      <inkml:brushProperty name="height" value="0.05" units="cm"/>
    </inkml:brush>
  </inkml:definitions>
  <inkml:trace contextRef="#ctx0" brushRef="#br0">323 151 11963,'-30'-2'381,"8"0"-216,1 0 0,-1 2 0,1 1 0,-29 4 0,44-4-123,0 1 0,1-1 0,-1 1 0,0 0 0,0 1 0,1 0-1,-1 0 1,1 0 0,0 0 0,0 1 0,0-1 0,1 1 0,-1 1 0,1-1 0,0 1-1,0-1 1,1 1 0,-1 0 0,-5 11 0,-1 7 124,2 0-1,0 1 1,1 0-1,1 0 1,1 0 0,-1 35-1,3-11 131,2-1 0,8 67 0,-3-85-203,1-1 1,1 0-1,1 0 1,2 0-1,1-1 1,0-1-1,2 0 0,22 35 1,-26-48-71,1 0 0,1 0 0,0-1 0,0 0 0,2 0 0,-1-1 1,1-1-1,1 0 0,0-1 0,0 0 0,1-1 0,0-1 0,0 0 0,1 0 0,0-2 1,25 7-1,-29-10 41,0-1-1,-1 0 1,1 0 0,0-1 0,-1 0 0,1-1 0,0 0 0,-1-1 0,1 0-1,-1-1 1,17-6 0,-14 3 92,1-1-1,-1-1 0,0 0 1,-1 0-1,1-2 1,-2 1-1,16-17 0,-2-3 281,0-2 0,-2-1-1,-2-1 1,0-1 0,21-51-1,-14 22 413,38-125-1,-56 153-710,-3 0-1,-1-1 1,-1 1 0,-2-1 0,-2-49 0,-2 70-145,0 0 0,-2 0 0,1 0 1,-2 0-1,0 0 0,-1 1 1,-7-16-1,9 23-37,-1 1 0,0-1 1,0 1-1,0 0 0,-1 0 1,0 0-1,0 1 0,-1 0 1,1 0-1,-1 0 0,0 0 1,0 1-1,-1 0 0,1 1 0,-1-1 1,-7-2-1,1 3-138,1 0 1,-1 0-1,0 1 0,0 1 1,0 0-1,0 1 0,0 0 0,0 1 1,0 1-1,1 0 0,-1 0 1,-17 7-1,-15 7-927,-86 42-1,102-43 879,-22 10-477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21.908"/>
    </inkml:context>
    <inkml:brush xml:id="br0">
      <inkml:brushProperty name="width" value="0.05" units="cm"/>
      <inkml:brushProperty name="height" value="0.05" units="cm"/>
    </inkml:brush>
  </inkml:definitions>
  <inkml:trace contextRef="#ctx0" brushRef="#br0">0 0 11739,'1'2'172,"0"1"1,-1-1-1,1 0 0,0 0 1,1 0-1,-1 0 1,0 0-1,0 0 1,1 0-1,1 2 1,4 5 375,151 210 2941,17 27-3308,47 87 444,-71-89-104,-114-176-130,4-1 0,84 106 1,-94-138-222,115 136 357,-104-117-430,45 76 0,-25-21-73,89 140 10,-65-132-38,198 292 26,67 115 23,-273-423-42,195 274-43,1 19-61,-186-278-271,-6 4 0,89 174 0,303 504-1648,-334-544 1661,-48-78 398,-64-130-38,55 73 0,46 24 255,11 15 494,-137-155-658,-1-1-15,0 0 0,0 1-1,0-1 1,0 1-1,0 0 1,-1 0 0,1-1-1,-1 1 1,0 0-1,2 6 1,-4-9-61,1 0 1,-1 0-1,1 0 1,-1 1-1,0-1 1,1 0-1,-1 0 1,0 0-1,1 0 1,-1 0-1,1 0 1,-1 0-1,0 0 1,1-1-1,-1 1 1,1 0-1,-1 0 1,0 0-1,1-1 1,-1 1-1,1 0 1,-1-1 0,1 1-1,-1 0 1,1-1-1,-1 0 1,0 1 2,-26-15 209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22.872"/>
    </inkml:context>
    <inkml:brush xml:id="br0">
      <inkml:brushProperty name="width" value="0.05" units="cm"/>
      <inkml:brushProperty name="height" value="0.05" units="cm"/>
    </inkml:brush>
  </inkml:definitions>
  <inkml:trace contextRef="#ctx0" brushRef="#br0">103 630 14595,'0'-3'264,"1"1"1,-1 0-1,0 0 0,0 0 0,0-1 0,0 1 1,0 0-1,0 0 0,0-1 0,-1 1 0,1 0 1,-2-4-1,0-2 465,-92-535 4785,93 538-5485,0 2-7,0-1 1,1 1-1,-1-1 1,1 0-1,0 1 1,0-1-1,1-5 0,-1 8-21,0 1-1,0 0 1,1-1-1,-1 1 1,0 0-1,0-1 1,0 1-1,1 0 1,-1-1-1,0 1 1,1 0-1,-1 0 1,0-1-1,0 1 1,1 0-1,-1 0 1,0 0-1,1-1 0,-1 1 1,0 0-1,1 0 1,-1 0-1,1 0 1,-1 0-1,0 0 1,1 0-1,0 0 1,18 6-67,-7 0 57,0 2-1,-1 0 0,1 0 1,-2 1-1,1 1 0,9 11 1,52 68 14,-64-79-4,106 143-2335,-104-139 1954,-4-6-149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6:31.918"/>
    </inkml:context>
    <inkml:brush xml:id="br0">
      <inkml:brushProperty name="width" value="0.05" units="cm"/>
      <inkml:brushProperty name="height" value="0.05" units="cm"/>
    </inkml:brush>
  </inkml:definitions>
  <inkml:trace contextRef="#ctx0" brushRef="#br0">171 33 6118,'-7'-3'2269,"0"1"-1857,-1 0 1,1 0-1,-1 0 1,1 1-1,-1 0 1,0 1 0,-12 0-1,16 1-355,1-1 0,0 1 0,-1 0-1,1 0 1,0 1 0,0-1 0,0 0 0,0 1-1,0 0 1,0 0 0,0 0 0,0 0 0,1 0-1,-1 0 1,1 1 0,0-1 0,0 1 0,-1 0-1,2 0 1,-1 0 0,0 0 0,-2 5 0,-2 8 47,1 1 0,1 0 0,0 0 0,1 1 0,0-1 0,2 1 0,1 34 0,-1-50-102,1 0 0,0 0 0,1 0 0,-1 0 0,0 0 0,1 0 0,-1 0 0,1 0 0,-1 0 0,1-1 0,0 1 0,0 0-1,0 0 1,0-1 0,0 1 0,0 0 0,0-1 0,0 1 0,1-1 0,-1 1 0,1-1 0,-1 0 0,1 0 0,0 0 0,-1 0-1,1 0 1,0 0 0,0 0 0,-1 0 0,1-1 0,0 1 0,0-1 0,0 1 0,0-1 0,0 0 0,0 0 0,0 0 0,0 0-1,0 0 1,0 0 0,0 0 0,2-1 0,3 0 59,-1 0 0,0-1 0,0 1 0,0-1 0,0 0 0,0-1 0,-1 1 0,1-1 0,-1-1 0,0 1 0,1-1 0,7-7 0,-6 3 144,-1 0 0,0 0 0,-1 0 0,0-1 0,0 0 0,-1 0 0,0 0 0,0-1-1,-1 1 1,-1-1 0,4-17 0,-6 24-161,0-1-1,1 1 1,-1 0 0,0-1-1,0 1 1,-1-1-1,1 1 1,-1 0-1,0-1 1,0 1 0,0 0-1,0 0 1,0 0-1,-1 0 1,1 0-1,-1 0 1,0 0 0,0 0-1,0 1 1,0-1-1,0 1 1,-1-1-1,1 1 1,-1 0 0,0 0-1,1 0 1,-1 0-1,0 1 1,0-1-1,0 1 1,0-1 0,0 1-1,-1 0 1,1 1-1,0-1 1,-1 0-1,1 1 1,-5 0 0,4-1-47,1 0 0,-1 1 1,1-1-1,-1 1 1,0 0-1,1 0 0,-1 1 1,0-1-1,1 1 0,-1 0 1,1 0-1,-1 0 1,1 0-1,0 0 0,-1 1 1,1 0-1,0-1 1,0 1-1,0 0 0,0 1 1,0-1-1,1 1 1,-1-1-1,0 1 0,1 0 1,0-1-1,0 1 1,0 1-1,0-1 0,0 0 1,1 0-1,0 1 1,-1-1-1,1 1 0,0-1 1,0 1-1,1-1 1,-1 6-1,1-8-5,0 0 0,0 0 0,-1 0 0,1 0 0,0-1 0,0 1 0,1 0 0,-1 0 0,0 0 0,0 0 0,0 0 0,0 0 0,1-1 0,-1 1 0,0 0 0,1 0 0,-1 0 1,1-1-1,-1 1 0,1 0 0,-1 0 0,1-1 0,0 1 0,-1 0 0,1-1 0,0 1 0,-1-1 0,3 1 0,-1 1-3,1-1 0,0-1 0,-1 1 1,1 0-1,0-1 0,0 1 0,0-1 0,0 0 1,4 0-1,4-1 17,1 0 0,-1-1 0,22-7 0,2-4 62,-1-2-1,34-21 1,50-21 81,-117 56-152,0 0 0,0 1-1,0-1 1,0 0-1,1 1 1,-1-1 0,0 1-1,0 0 1,0-1-1,1 1 1,-1 0-1,0 0 1,1-1 0,-1 1-1,0 0 1,0 0-1,1 1 1,-1-1 0,0 0-1,0 0 1,1 1-1,-1-1 1,0 0-1,0 1 1,1-1 0,-1 1-1,0 0 1,0-1-1,0 1 1,0 0 0,0 0-1,0 0 1,0 0-1,1 1 1,-1 2 2,0 0 1,0 1 0,0-1-1,0 0 1,-1 1-1,0-1 1,1 1 0,-2 5-1,1 4 156,-10 66 1591,11-80-1739,-1 1 0,0-1 1,1 0-1,-1 1 0,1-1 0,-1 1 0,1-1 0,-1 0 0,0 1 1,1-1-1,-1 0 0,1 0 0,-1 1 0,1-1 0,0 0 0,-1 0 0,1 0 1,-1 1-1,1-1 0,-1 0 0,1 0 0,-1 0 0,1 0 0,0 0 1,-1 0-1,1 0 0,-1-1 0,1 1 0,-1 0 0,1 0 0,-1 0 1,1 0-1,-1-1 0,1 1 0,-1 0 0,1-1 0,-1 1 0,1-1 1,25-10 322,36-35 103,8-5-294,-64 47-175,0 0 0,1 1 0,-1 0 0,0 0 1,1 1-1,-1 0 0,1 0 0,0 1 0,10-2 0,-17 4 20,1-1 0,0 1 0,0-1 0,-1 1 0,1 0 0,0 0 0,-1-1 0,1 1 0,-1 0 0,1 0 0,-1 0-1,1-1 1,-1 1 0,0 0 0,1 0 0,-1 0 0,0 0 0,0 0 0,1 0 0,-1 0 0,0 0 0,0 0 0,0 0 0,0 0 0,0 0 0,-1 0-1,1 1 1,-2 32 50,-8 13 51,10-46-87,1-1-1,-1 0 0,1 1 1,-1-1-1,0 0 0,1 1 1,-1-1-1,1 0 1,-1 1-1,1-1 0,0 0 1,-1 0-1,1 0 0,-1 0 1,1 0-1,-1 1 1,1-1-1,-1 0 0,1 0 1,0 0-1,-1-1 0,1 1 1,-1 0-1,1 0 1,-1 0-1,1 0 0,-1 0 1,1-1-1,0 1 0,-1 0 1,1 0-1,-1-1 1,0 1-1,1-1 0,23-9 74,26-26 69,-36 25-124,0 0 0,0 1-1,1 0 1,1 1 0,0 1 0,33-12 0,-48 20-26,0 0 1,0 0 0,-1 0-1,1 0 1,0 0 0,0 0-1,0 0 1,0 0 0,0 0-1,0 0 1,0 1-1,0-1 1,0 0 0,0 1-1,0-1 1,0 0 0,-1 1-1,1-1 1,0 1 0,0 0-1,0-1 1,-1 1-1,1-1 1,0 1 0,-1 0-1,1 0 1,-1-1 0,1 1-1,-1 0 1,1 0 0,-1 0-1,1 0 1,-1 0-1,0 0 1,0-1 0,1 1-1,-1 0 1,0 0 0,0 0-1,0 0 1,0 0 0,0 0-1,0 0 1,0 0-1,0 0 1,0 0 0,-1 0-1,0 1 1,-12 65 203,8-45 103,5-21-294,-1 0 0,1 1-1,0-1 1,-1 0 0,1 1 0,0-1 0,0 0 0,0 1 0,0-1-1,0 0 1,1 1 0,-1-1 0,0 0 0,1 0 0,-1 1 0,0-1-1,1 0 1,0 0 0,-1 1 0,1-1 0,1 2 0,-1-3-63,0 1 1,0-1 0,0 0 0,0 1 0,0-1-1,0 0 1,0 0 0,0 1 0,0-1 0,0 0-1,1 0 1,-1 0 0,0 0 0,0-1 0,0 1-1,0 0 1,0 0 0,0-1 0,0 1 0,1-1-1,6-2-1136,0-1-1,-1 0 1,0 0-1,0-1 1,10-9-1,14-16-6453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24.525"/>
    </inkml:context>
    <inkml:brush xml:id="br0">
      <inkml:brushProperty name="width" value="0.05" units="cm"/>
      <inkml:brushProperty name="height" value="0.05" units="cm"/>
    </inkml:brush>
  </inkml:definitions>
  <inkml:trace contextRef="#ctx0" brushRef="#br0">0 142 14643,'7'-12'488,"1"1"0,0-1 0,0 2-1,1-1 1,1 1 0,-1 1 0,2-1-1,-1 2 1,1-1 0,1 2 0,-1-1 0,21-8-1,-29 15-414,-1-1 0,1 1 0,-1 0-1,1 0 1,-1 1 0,1-1 0,-1 0-1,1 1 1,0 0 0,-1-1-1,1 1 1,0 0 0,-1 1 0,1-1-1,0 0 1,-1 1 0,1-1 0,0 1-1,2 1 1,-2 0-34,-1-1 0,0 1 0,0 0 0,0 0 0,0 0 0,0 0 0,0 1 0,-1-1 0,1 0 0,-1 1 0,1-1 0,-1 1 0,0-1-1,0 1 1,0 0 0,0-1 0,-1 1 0,1 0 0,-1 3 0,4 19 65,-2 0 0,-1 1-1,-2 37 1,-16 79-57,8-71 6,4-38-5,2-9 352,-1 30 0,6-57-157,0 0-1,0 0 1,1 0 0,-1 0-1,1 1 1,-1-1-1,1 1 1,0 0 0,0 0-1,5-3 1,5-2 48,13-2 158,-12 5-387,7-1-5,-15 4-58,0 0 0,-1 0 1,1 0-1,0 0 0,-1-1 1,1 0-1,-1 0 1,0 0-1,8-5 0,46-34-7,-39 26-11,88-49-221,-107 64 171,-1-1-1,0 1 0,1-1 1,-1 1-1,1-1 1,-1 1-1,0-1 0,1 1 1,-1-1-1,0 0 1,0 1-1,1-1 0,-1 1 1,0-1-1,0 0 1,0 1-1,0-1 0,0 0 1,0 1-1,0-1 1,0 0-1,0 1 0,0-1 1,0 1-1,0-1 0,0 0 1,-1 1-1,1-1 1,0 0-1,0 1 0,-1-1 1,1 1-1,-1-2 1,-2-8-168,1-3-150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27.202"/>
    </inkml:context>
    <inkml:brush xml:id="br0">
      <inkml:brushProperty name="width" value="0.05" units="cm"/>
      <inkml:brushProperty name="height" value="0.05" units="cm"/>
    </inkml:brush>
  </inkml:definitions>
  <inkml:trace contextRef="#ctx0" brushRef="#br0">4 1 19260,'-1'2'196,"1"-1"0,-1 1 0,1 0 0,-1 0 0,1-1 0,0 1 0,-1 0 0,1 0 0,0 0 0,0-1 0,1 1 0,-1 3 0,0-3 81,1 14-169,0 0 1,1 0 0,0 0 0,1 0 0,1 0-1,10 25 1,-12-38-118,1-1-1,-1 0 0,0 0 0,1 0 1,-1 0-1,1 0 0,-1 0 1,1-1-1,0 1 0,0-1 0,0 0 1,0 1-1,0-1 0,0-1 1,0 1-1,0 0 0,0-1 1,4 0-1,21 7-19,-21-3 31,0 0 0,1 0 0,-1 1 0,-1 0 0,1 0-1,-1 1 1,0 0 0,0 0 0,-1 0 0,0 0 0,0 1 0,0 0 0,-1 0 0,6 13 0,-8-16 36,0 1-1,0-1 1,0 1 0,-1-1 0,0 1-1,0-1 1,0 1 0,0 0-1,-1-1 1,0 1 0,0 0 0,0 0-1,-1-1 1,1 1 0,-1 0 0,0-1-1,0 1 1,-1-1 0,1 1 0,-1-1-1,0 0 1,-1 1 0,1-1-1,0 0 1,-1-1 0,0 1 0,-4 4-1,5-6 19,0 0-1,0 0 0,0-1 0,0 1 0,-1 0 1,1-1-1,-1 0 0,1 1 0,-1-1 1,0 0-1,1 0 0,-1 0 0,0-1 0,0 1 1,1-1-1,-1 1 0,0-1 0,-3 0 0,2-1-75,0 0 0,1 0 0,-1 0 0,1 0 0,-1 0-1,1-1 1,0 1 0,0-1 0,0 0 0,-1 0-1,2 0 1,-5-4 0,-2-3-183,2 0 0,-1 0 0,1 0 0,0-1 0,1 0 0,0 0 0,-8-20 0,0-15-264,3-2-158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27.632"/>
    </inkml:context>
    <inkml:brush xml:id="br0">
      <inkml:brushProperty name="width" value="0.05" units="cm"/>
      <inkml:brushProperty name="height" value="0.05" units="cm"/>
    </inkml:brush>
  </inkml:definitions>
  <inkml:trace contextRef="#ctx0" brushRef="#br0">0 68 19820,'5'-3'2105,"0"3"-1473,3-3-280,0-2 1408,5-3-1128,3-2-151,0 0-273,1-1-256,0 2-921,0 1 329,-5 8 456,-5 7-192,-3 3-152</inkml:trace>
  <inkml:trace contextRef="#ctx0" brushRef="#br0" timeOffset="1">353 266 17220,'14'16'1976,"-4"-5"-1160,-5-7-344,-1-4 1849,2 0-1449,-2-5-864,-3 0-368,-1-2 400,0-3-160,-8-1-144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28.130"/>
    </inkml:context>
    <inkml:brush xml:id="br0">
      <inkml:brushProperty name="width" value="0.05" units="cm"/>
      <inkml:brushProperty name="height" value="0.05" units="cm"/>
    </inkml:brush>
  </inkml:definitions>
  <inkml:trace contextRef="#ctx0" brushRef="#br0">321 118 12307,'-9'-6'445,"-1"1"0,0 1 1,0 0-1,-1 0 0,-19-3 1,26 6-321,0 1 1,0-1-1,0 1 1,0 0 0,0 1-1,0-1 1,0 1-1,0 0 1,1 0 0,-1 0-1,0 0 1,0 1-1,1-1 1,-1 1-1,1 0 1,-1 0 0,1 0-1,0 1 1,-5 3-1,-3 6 21,0 1 0,0 0-1,2 0 1,-1 1 0,2 0-1,0 0 1,-7 20-1,-2 8-73,-15 62 0,23-67-74,1 1 0,3-1 0,1 1 0,1 0 0,3 0 0,6 66 0,-2-77-21,0 0-1,2-1 1,1 0 0,1 0 0,1 0 0,1-1 0,2-1 0,0 0 0,1 0 0,22 27 0,-29-43-5,2 0 0,-1 0 1,1 0-1,0-1 0,1 0 1,0 0-1,0-1 1,0 0-1,1-1 0,0 0 1,0-1-1,0 0 0,0 0 1,21 4-1,-19-7 16,0 1 1,1-2-1,-1 0 1,0 0-1,1-1 0,-1 0 1,0-1-1,0-1 1,0 0-1,0-1 0,0 0 1,21-11-1,-12 3 138,-1-1 0,0 0 0,-1-2 0,-1 0 0,-1-1-1,0-1 1,-1-1 0,0 0 0,-2-1 0,0-1 0,-1 0 0,-1-1-1,15-35 1,-11 16 331,-2 0 0,-1-1-1,-3-1 1,-1 0-1,-2 0 1,3-77 0,-9 86-133,-2-1 1,-1 1 0,-1-1 0,-2 1 0,-13-46-1,13 64-228,0 1 0,-1 0-1,-1 0 1,0 1-1,-1-1 1,-9-11-1,10 17-77,1 0 0,-2 0 0,1 1 0,-1 0 0,0 1 0,0 0 0,0 0-1,-1 1 1,-18-9 0,18 11-105,0 0 1,-1 0-1,0 1 0,1 0 1,-1 0-1,0 1 0,0 1 1,0 0-1,0 0 0,0 0 1,0 2-1,0-1 0,1 1 1,-1 1-1,-17 6 0,12-3-41,0 1 0,1 1 0,0 1 0,0 0 0,1 0 0,0 1 0,0 1 0,-19 22 0,-16 29-384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43.398"/>
    </inkml:context>
    <inkml:brush xml:id="br0">
      <inkml:brushProperty name="width" value="0.05" units="cm"/>
      <inkml:brushProperty name="height" value="0.05" units="cm"/>
    </inkml:brush>
  </inkml:definitions>
  <inkml:trace contextRef="#ctx0" brushRef="#br0">1 329 13659,'0'3'354,"-1"-1"-148,1 0-1,0 0 1,0 0-1,0 0 0,1 0 1,-1 0-1,0 0 1,1 0-1,0 0 1,0 2-1,0-3-134,0 0-1,-1-1 1,1 1-1,0 0 1,0-1-1,0 1 1,0-1-1,0 1 1,0-1-1,0 0 1,0 1-1,0-1 1,0 0-1,0 0 1,0 1-1,0-1 1,0 0-1,0 0 1,0 0-1,0 0 1,0-1-1,0 1 1,2 0-1,10-3 224,0 0 0,0-1-1,0-1 1,0 0 0,0 0-1,19-13 1,-9 6-40,148-81 864,29-14-419,-148 82-573,105-34 1,-145 56-486,0 1 1,0 0-1,0 1 1,20 0-1,-33-2-342,-4-8 230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44.352"/>
    </inkml:context>
    <inkml:brush xml:id="br0">
      <inkml:brushProperty name="width" value="0.05" units="cm"/>
      <inkml:brushProperty name="height" value="0.05" units="cm"/>
    </inkml:brush>
  </inkml:definitions>
  <inkml:trace contextRef="#ctx0" brushRef="#br0">0 222 15339,'15'0'1761,"8"-3"-961,4-3-312,-3-1 2385,4 0-2201,7-3-360,3-2-40,5-1-8,2-2-80,1-1-368,-1 0-264,1-1 1648,-2-3-1200,-10-16 80,-2-7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35.671"/>
    </inkml:context>
    <inkml:brush xml:id="br0">
      <inkml:brushProperty name="width" value="0.05" units="cm"/>
      <inkml:brushProperty name="height" value="0.05" units="cm"/>
    </inkml:brush>
  </inkml:definitions>
  <inkml:trace contextRef="#ctx0" brushRef="#br0">0 95 13411,'1'1'85,"-1"1"0,0-1 1,0 1-1,1-1 0,-1 1 1,1-1-1,-1 1 0,1-1 0,0 0 1,-1 1-1,1-1 0,0 0 1,0 0-1,0 0 0,0 1 0,0-1 1,0 0-1,0 0 0,0 0 0,0-1 1,1 1-1,-1 0 0,0 0 1,1-1-1,-1 1 0,0-1 0,1 1 1,-1-1-1,1 1 0,1-1 1,6 1 356,-1 0 1,1-1 0,-1 0 0,14-3 0,15 1 535,-19 5-726,0 1 1,-1 1-1,1 0 1,-1 1-1,26 13 1,-22-9-91,0-1-1,42 11 1,-18-13-106,-1-2 1,67 0-1,38 2-18,313 19-22,0-45-1,-278 13-10,196 21 0,19 0-1,585-64 42,-437-19-32,45-3-63,482 32 111,-700 32-48,908 10-665,-1081 4 338,255-24 1,166-2 166,-578 20 109,0 1 0,-1 3-1,65 15 1,-74-13-7,0-2 1,1-1-1,-1-1 0,1-2 1,-1-2-1,38-4 1,-70 4 55,1 1 0,-1-1 1,0 1-1,0-1 0,0 0 0,0 0 1,0 0-1,0 0 0,0 0 1,-1-1-1,1 1 0,0 0 1,0-1-1,-1 0 0,1 1 1,-1-1-1,0 0 0,1 0 1,-1 1-1,1-4 0,3-6 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36.714"/>
    </inkml:context>
    <inkml:brush xml:id="br0">
      <inkml:brushProperty name="width" value="0.05" units="cm"/>
      <inkml:brushProperty name="height" value="0.05" units="cm"/>
    </inkml:brush>
  </inkml:definitions>
  <inkml:trace contextRef="#ctx0" brushRef="#br0">32 1 16788,'70'11'2038,"88"1"1,-40-4-1670,-90-5-314,-10-3-18,-1 2 0,0 0 1,-1 1-1,25 8 0,-40-11-27,-1 0 0,1 0 0,0 1 0,-1-1-1,1 0 1,-1 0 0,1 1 0,-1-1 0,1 0 0,-1 1-1,1-1 1,-1 1 0,1-1 0,-1 1 0,1-1 0,-1 1-1,0-1 1,1 1 0,-1-1 0,0 1 0,1-1-1,-1 1 1,0-1 0,0 1 0,0 0 0,1-1 0,-1 1-1,0 0 1,0 0 0,0 1 14,-1 0 1,1-1-1,-1 1 0,1-1 1,-1 1-1,0-1 0,0 1 1,1-1-1,-1 1 0,0-1 0,-2 2 1,-4 5 131,-1 0 0,-15 11 0,20-17-119,-253 169 1890,43-34-1068,212-136-903,1-1 0,-1 0 0,1 1 0,-1-1 0,1 0-1,0 1 1,-1-1 0,1 1 0,0-1 0,-1 1-1,1-1 1,0 1 0,0-1 0,-1 1 0,1-1 0,0 1-1,0-1 1,0 1 0,0-1 0,0 1 0,0-1-1,0 1 1,0-1 0,0 1 0,0-1 0,0 1 0,0 0-1,0-1 1,0 1 0,0-1 0,1 2 0,10 12-408,-4-9 73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37.935"/>
    </inkml:context>
    <inkml:brush xml:id="br0">
      <inkml:brushProperty name="width" value="0.05" units="cm"/>
      <inkml:brushProperty name="height" value="0.05" units="cm"/>
    </inkml:brush>
  </inkml:definitions>
  <inkml:trace contextRef="#ctx0" brushRef="#br0">47 347 15075,'-7'10'651,"0"1"0,0-1 0,1 1 0,0 0 0,-5 14 0,11-25-610,0 1 0,-1-1 0,1 1 0,0-1 0,0 0 0,0 1 0,-1-1 0,1 0 0,0 1 0,0-1 0,0 1 0,0-1 0,0 1 0,0-1 0,0 0 0,0 1 0,0-1 0,0 1 0,0-1-1,0 1 1,0-1 0,0 0 0,0 1 0,0-1 0,1 1 0,-1-1 0,0 0 0,0 1 0,0-1 0,1 0 0,-1 1 0,0-1 0,0 0 0,1 1 0,-1-1 0,0 0 0,1 1 0,-1-1 0,0 0 0,1 0-1,-1 0 1,1 1 0,-1-1 0,0 0 0,1 0 0,-1 0 0,1 0 0,-1 0 0,0 0 0,1 0 0,-1 1 0,1-1 0,0-1 0,1 1 91,1-1-1,-1 1 1,1-1 0,-1 0-1,0 0 1,0 0 0,1 0-1,2-3 1,12-9 313,0-1-1,-1 0 1,26-33-1,37-58 435,-75 99-833,128-191 639,-127 190-672,-4 4-9,0 1 1,0 0-1,1 0 1,-1 0-1,0 1 1,1-1-1,0 0 1,-1 0 0,1 1-1,0-1 1,0 1-1,0 0 1,0-1-1,3 0 1,-5 2-4,0 0 0,1-1 1,-1 1-1,0 0 0,0 0 0,1 0 1,-1 0-1,0 1 0,1-1 1,-1 0-1,0 0 0,0 0 0,1 0 1,-1 0-1,0 0 0,1 0 0,-1 0 1,0 1-1,0-1 0,0 0 0,1 0 1,-1 0-1,0 1 0,0-1 0,1 0 1,-1 0-1,0 0 0,0 1 1,0-1-1,0 0 0,0 0 0,1 1 1,-1-1-1,0 0 0,0 1 0,0-1 1,0 0-1,0 0 0,0 1 0,0-1 1,1 16 16,-1-12-8,-2 56 126,-16 111 0,8-105-158,-1 87 0,12-133-824,1-15-2733,-1-8 2717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39.161"/>
    </inkml:context>
    <inkml:brush xml:id="br0">
      <inkml:brushProperty name="width" value="0.05" units="cm"/>
      <inkml:brushProperty name="height" value="0.05" units="cm"/>
    </inkml:brush>
  </inkml:definitions>
  <inkml:trace contextRef="#ctx0" brushRef="#br0">171 110 14259,'3'-6'440,"0"0"1,-1 0-1,1 0 1,-2 0-1,1-1 1,-1 1-1,1 0 0,-1-11 1,-1 16-358,0-1 0,1 1 0,-1-1 0,0 0 1,0 1-1,0-1 0,-1 1 0,1-1 0,0 1 0,-1-1 0,1 0 1,-1 1-1,1-1 0,-1 1 0,0 0 0,1-1 0,-1 1 0,0-1 1,0 1-1,0 0 0,0 0 0,0 0 0,-1-1 0,1 1 0,0 0 1,0 0-1,-1 1 0,1-1 0,0 0 0,-1 0 0,1 1 0,-1-1 1,1 1-1,-1-1 0,0 1 0,1 0 0,-1-1 0,1 1 0,-3 0 1,0 1-43,-1-1 0,1 1 0,-1 0 1,1 1-1,0-1 0,-1 1 0,1 0 1,0 0-1,0 0 0,0 0 1,1 1-1,-1 0 0,1 0 0,-1 0 1,1 0-1,0 0 0,0 1 0,-4 5 1,-2 4-11,0 0 0,1 1 0,-13 28 0,16-27-15,-1 1 0,2 0 1,0 0-1,1 0 0,1 0 0,0 0 1,1 1-1,1-1 0,2 21 0,-1-28-9,0 0 0,1 0-1,0 0 1,1-1 0,0 1-1,1-1 1,-1 1 0,6 7 0,-6-11-8,1 0 1,0 0 0,0-1 0,0 1 0,0-1 0,1 0 0,-1 0 0,1 0 0,0-1-1,0 0 1,1 0 0,10 4 0,-11-5 15,1 0 1,0-1-1,0 0 0,0 0 0,0 0 1,1-1-1,-1 0 0,0 0 0,0-1 1,0 0-1,0 0 0,0 0 0,0-1 0,-1 1 1,1-2-1,0 1 0,9-6 0,-10 6 61,-1-1-1,0 1 1,0-1-1,0 0 1,0 0-1,-1-1 1,1 1-1,-1-1 1,0 0-1,0 0 0,0 0 1,0 0-1,-1 0 1,0-1-1,0 1 1,0-1-1,0 1 1,-1-1-1,0 0 1,0 0-1,0 0 0,0-6 1,-1 9-34,0-1 1,0 1-1,0 0 1,0-1-1,-1 1 1,1 0-1,-1 0 1,0 0-1,0 0 1,0 0-1,0 0 1,0 0-1,0 0 1,0 0-1,-1 0 1,1 0-1,-1 1 1,1-1-1,-1 0 1,1 1-1,-1-1 1,0 1-1,0 0 1,0 0-1,0 0 1,0 0-1,0 0 1,0 0-1,0 0 1,-1 1-1,1-1 1,0 1-1,0-1 1,0 1-1,-1 0 1,-2 0-1,0 0-64,0 0-1,-1 0 1,1 1 0,0-1-1,0 1 1,-1 0-1,1 1 1,0-1 0,0 1-1,0 0 1,1 1-1,-1-1 1,0 1 0,-7 5-1,9-5-140,1 0 0,-1 0 1,0 0-1,1 1 0,0-1 0,0 1 0,-2 4 0,3-7 154,0 1 1,0 0-1,1 0 0,-1 0 0,1-1 1,-1 1-1,1 0 0,0 0 1,0 0-1,0 0 0,0 0 0,0 0 1,0 0-1,0 0 0,1-1 0,-1 1 1,2 2-1,-2-3-8,0-1 0,0 1 1,1-1-1,-1 1 0,0-1 0,1 1 1,-1-1-1,1 1 0,-1-1 1,0 0-1,1 1 0,-1-1 0,1 0 1,-1 0-1,1 1 0,-1-1 0,1 0 1,-1 0-1,2 1 0,16 0-411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6:32.901"/>
    </inkml:context>
    <inkml:brush xml:id="br0">
      <inkml:brushProperty name="width" value="0.05" units="cm"/>
      <inkml:brushProperty name="height" value="0.05" units="cm"/>
    </inkml:brush>
  </inkml:definitions>
  <inkml:trace contextRef="#ctx0" brushRef="#br0">153 308 8296,'0'0'9219,"-6"-9"-8258,-20-29-326,25 37-618,1 0 0,-1 0-1,0 0 1,1 0 0,-1 1-1,0-1 1,0 0 0,0 0-1,0 0 1,0 1 0,0-1-1,0 0 1,0 1 0,0-1-1,0 1 1,0-1 0,0 1-1,0-1 1,0 1 0,0 0-1,-1 0 1,1-1-1,0 1 1,0 0 0,0 0-1,0 0 1,-1 0 0,1 1-1,0-1 1,0 0 0,0 0-1,0 1 1,-1-1 0,1 1-1,0-1 1,0 1 0,0-1-1,-1 2 1,-2 1-20,0 0 0,1 1 1,-1-1-1,1 1 0,0 0 0,-4 6 0,6-8 25,-37 63 386,36-60-378,0-1 0,0 1 1,1 0-1,-1 0 0,1 0 0,0 1 0,0-1 1,1 0-1,-1 0 0,1 0 0,1 1 0,0 6 0,-1-11-30,0 0 0,1-1 0,-1 1 1,0 0-1,1 0 0,-1 0 0,1-1 0,-1 1 0,1 0 0,-1-1 0,1 1 0,-1 0 0,1-1 0,0 1 0,-1-1 0,1 1 0,0-1 0,0 1 0,-1-1 0,1 1 0,0-1 0,0 0 0,0 0 0,-1 1 0,3-1 0,28-1 6,-21-1 7,-1-1-1,0 0 1,1 0-1,9-6 1,-2-1 27,0-1 1,0-1-1,-2 0 1,25-26-1,-33 31-39,0 0 0,0-1 0,-1 0 0,0 0 0,-1 0 0,0-1 0,0 0 0,-1 0 0,0 0 0,-1 0-1,4-14 1,-10 17-675,-6 12 358,-8 11 201,14-12 114,-1 1 0,1 0 0,0-1 0,0 1 0,0 0-1,1 1 1,0-1 0,1 0 0,-1 1 0,1-1 0,0 1 0,1-1-1,0 12 1,0-17-4,1 1-1,0-1 0,-1 0 0,1 1 0,0-1 1,0 0-1,0 0 0,0 1 0,0-1 0,1 0 1,-1 0-1,0 0 0,0 0 0,1-1 1,-1 1-1,1 0 0,-1 0 0,1-1 0,-1 1 1,1-1-1,-1 1 0,1-1 0,-1 0 0,1 0 1,-1 0-1,1 0 0,-1 0 0,1 0 1,0 0-1,2-1 0,53-7 9,-43 2 31,0 0 0,0-1 0,-1-1 0,1 0 0,-1 0 0,-1-2 0,0 1 0,0-1 0,-1-1 0,-1 0 0,1-1 0,-2 0 0,0-1-1,0 0 1,-1 0 0,-1 0 0,0-1 0,-1 0 0,0-1 0,-1 1 0,-1-1 0,0 0 0,-1-1 0,2-28 0,-5 44-51,0-1-1,0 0 1,1 0-1,-1 0 1,0 0-1,0 0 1,0 0-1,0 0 1,0 0-1,0 0 1,0 0-1,0 0 1,-1 0-1,1 0 1,0 1 0,0-1-1,-1 0 1,1 0-1,-1 0 1,1 0-1,-1 0 1,1 1-1,-1-1 1,1 0-1,-1 0 1,0 1-1,1-1 1,-1 0 0,0 1-1,0-1 1,1 1-1,-1-1 1,0 1-1,0 0 1,0-1-1,0 1 1,0 0-1,0-1 1,0 1-1,0 0 1,1 0 0,-1 0-1,0 0 1,0 0-1,0 0 1,0 0-1,0 0 1,0 0-1,0 0 1,0 1-1,0-1 1,0 0-1,0 0 1,0 1 0,1-1-1,-1 1 1,0-1-1,0 1 1,-1 0-1,-4 3-2,0 0 1,1 0-1,-1 1 0,1-1 0,-1 1 0,1 0 0,-4 7 0,-7 9 170,-24 47 0,35-59 7,1 1-1,0-1 1,1 1-1,0 0 1,0 0-1,1 0 1,1 0-1,-1 15 1,2-23-143,0 0 0,1-1 0,-1 1 0,1 0 0,-1 0 0,1-1 0,0 1 0,-1 0 0,1-1 0,0 1 0,0-1 0,0 1 0,1-1 0,-1 1 0,0-1 0,1 0 0,-1 0 0,0 1 0,1-1 0,-1 0 0,1 0 0,0-1 0,-1 1 0,1 0 0,0 0 0,-1-1 0,1 1 0,0-1 0,0 0 0,0 1 0,-1-1 0,1 0 0,0 0 0,0 0 0,0 0 0,0-1 0,2 1 0,-2 0 4,1 0 0,0-1 0,0 1 0,0 0 0,0-1 0,-1 0 0,1 1 0,0-1 0,-1 0 0,1 0 0,0-1 0,-1 1 0,1-1 0,-1 1 0,0-1 0,0 0 0,1 0 0,-1 0 0,0 0 0,-1 0 0,1 0 0,0 0 0,-1-1 0,3-3 0,-5-1 41,-8 18-56,-9 26 58,18-36-59,-1 0 0,1 0 1,0 0-1,0 0 0,0 0 0,0 0 1,0 0-1,0 0 0,0-1 0,0 1 1,0 0-1,0 0 0,0 0 0,1 0 1,-1 0-1,0 0 0,1 0 1,-1-1-1,1 1 0,-1 0 0,1 0 1,-1-1-1,1 1 0,-1 0 0,1 0 1,0-1-1,-1 1 0,1-1 0,0 1 1,0-1-1,-1 1 0,1-1 0,0 1 1,1 0-1,2-1 7,-1 1 0,1 0 0,0-1 0,-1 0 0,1 0 0,0 0 0,0-1 0,-1 1 0,6-2 0,9-2 47,0-2-1,28-11 1,-17 2-49,-20 11-55,0-1 0,0 1-1,0 0 1,17-4-1,-26 9 37,0-1-1,1 0 1,-1 0-1,1 0 1,-1 0-1,0 0 1,1 1-1,-1-1 1,0 0-1,1 0 1,-1 1-1,0-1 0,1 0 1,-1 1-1,0-1 1,1 0-1,-1 1 1,0-1-1,0 0 1,0 1-1,1-1 1,-1 0-1,0 1 1,0-1-1,0 1 1,0-1-1,0 0 1,0 1-1,0-1 1,0 1-1,0-1 1,0 0-1,0 1 1,0-1-1,0 1 1,0-1-1,0 1 1,0-1-1,0 0 0,0 1 1,-1-1-1,1 0 1,0 1-1,0-1 1,0 1-1,-1-1 1,1 1-1,-9 21 48,4-13 20,-10 25 323,15-33-371,0-1 1,0 1-1,0 0 1,0 0 0,1 0-1,-1-1 1,0 1 0,1 0-1,-1 0 1,0-1 0,1 1-1,-1 0 1,1-1-1,-1 1 1,1 0 0,-1-1-1,1 1 1,0-1 0,-1 1-1,1-1 1,0 1-1,-1-1 1,1 1 0,0-1-1,-1 0 1,1 1 0,0-1-1,0 0 1,0 0 0,-1 0-1,1 1 1,0-1-1,0 0 1,0 0 0,-1 0-1,1 0 1,0 0 0,0-1-1,0 1 1,-1 0-1,3-1 1,8 0 110,0 0 0,0-1 0,0 0-1,-1-1 1,1-1 0,15-6 0,-16 5-103,1 1 0,-1 0 0,1 1-1,0 1 1,0-1 0,17 0 0,-28 3-25,1 0 0,-1 0 0,0 0 0,1 0 0,-1 0 0,1 1 0,-1-1 0,1 0 0,-1 0 0,0 0 0,1 0 1,-1 1-1,0-1 0,1 0 0,-1 0 0,0 1 0,1-1 0,-1 0 0,0 1 0,0-1 0,1 0 0,-1 1 0,0-1 0,0 1 0,1-1 0,-1 0 0,0 1 0,0-1 0,0 1 0,0-1 0,0 0 0,0 1 1,0 0-1,0 23 344,1 7 562,-1-30-862,1 0-1,-1 0 0,0 0 1,0 0-1,1 0 0,-1 0 1,0-1-1,1 1 0,-1 0 1,1 0-1,-1-1 0,1 1 1,-1 0-1,1 0 0,0-1 1,-1 1-1,1-1 0,0 1 1,-1-1-1,1 1 0,0-1 1,0 1-1,0-1 0,-1 1 1,1-1-1,0 0 0,2 1 1,6-1 3,0 0 0,1-1 0,-1 0 0,0 0 0,0-1 0,0 0 1,0-1-1,0 0 0,0 0 0,0-1 0,-1 0 0,0-1 0,0 1 0,0-2 1,-1 1-1,1-1 0,-1 0 0,0 0 0,-1-1 0,0 0 0,7-10 0,-11 15-455,-1-1-1,1-1 0,-1 1 1,1 0-1,-1 0 0,0-1 1,0 1-1,0 0 0,-1-1 1,1-3-1,-5-21-6848,-13 3-1408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39.535"/>
    </inkml:context>
    <inkml:brush xml:id="br0">
      <inkml:brushProperty name="width" value="0.05" units="cm"/>
      <inkml:brushProperty name="height" value="0.05" units="cm"/>
    </inkml:brush>
  </inkml:definitions>
  <inkml:trace contextRef="#ctx0" brushRef="#br0">10 17 19796,'-1'10'1833,"-2"0"-1217,0-4-304,0-2 928,3-1-456,2-9-1176,-1-6 328,-1-2-104,0-3-152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5:39.925"/>
    </inkml:context>
    <inkml:brush xml:id="br0">
      <inkml:brushProperty name="width" value="0.05" units="cm"/>
      <inkml:brushProperty name="height" value="0.05" units="cm"/>
    </inkml:brush>
  </inkml:definitions>
  <inkml:trace contextRef="#ctx0" brushRef="#br0">492 118 11642,'-13'-6'300,"-6"-4"424,0 1 0,-1 1-1,-39-11 1,52 18-588,0 0 0,1 0-1,-1 1 1,0 0 0,1 0 0,-1 0-1,0 1 1,1 0 0,-1 0 0,0 1-1,1 0 1,0 0 0,-1 0 0,1 1-1,0 0 1,-10 7 0,0 2-36,0 0 0,1 2 0,1 0 0,0 1-1,1 0 1,0 1 0,2 0 0,-17 29 0,12-13-4,1-1 1,1 2-1,2 0 0,-9 39 0,14-43-29,1-1 0,2 2 0,1-1 0,1 0-1,2 1 1,0-1 0,3 1 0,5 32 0,-4-46-61,0 0 0,0 0 0,2 0-1,0-1 1,1 0 0,0 0 0,1 0 0,1-1 0,1 0 0,0-1 0,0 0 0,1-1 0,1 0 0,0 0 0,26 18-1,-25-22 9,1 1-1,0-2 1,0 0-1,1-1 0,0 0 1,0-1-1,1 0 1,-1-2-1,1 0 1,22 2-1,-16-5 57,0 0-1,0-1 1,-1-1-1,1-1 1,-1-2 0,41-12-1,-22 2 140,-1-3 0,0-1 0,-2-1 0,0-2 0,-2-2 0,0-2-1,41-38 1,-43 32 39,0-1-1,-3-1 0,0-1 0,29-49 1,-49 69-187,-1-1 1,0 0-1,-1 0 1,-1-1-1,-1 0 1,0 0-1,-2-1 1,0 0-1,0 1 1,-2-1-1,0-1 1,-1 1 0,-3-28-1,0 33-63,-1 0-1,0 0 1,-1 0-1,-1 0 1,0 1 0,-1-1-1,0 1 1,-1 1-1,0-1 1,-1 1-1,0 0 1,-19-18 0,9 12-106,-1 1 1,0 1-1,-1 0 0,0 2 1,-1 0-1,-28-12 1,31 18-18,0-1 0,-1 2 0,0 1 0,0 0 0,0 1 0,-1 1 0,-38 0 0,43 3 115,1 1-1,0 0 1,-1 1 0,1 1-1,0 0 1,0 1-1,0 1 1,1 0 0,0 1-1,0 0 1,-20 13 0,16-6-70,-24 23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45.243"/>
    </inkml:context>
    <inkml:brush xml:id="br0">
      <inkml:brushProperty name="width" value="0.05" units="cm"/>
      <inkml:brushProperty name="height" value="0.05" units="cm"/>
    </inkml:brush>
  </inkml:definitions>
  <inkml:trace contextRef="#ctx0" brushRef="#br0">1 6 15219,'30'0'1529,"0"1"-1137,6-1-160,4 0 840,10 0-624,3 2-112,4 1-152,1-1-72,-2 0-240,-2 1-152,-8-2-560,-9-2 720,-15-8-136,-8-1-72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47.242"/>
    </inkml:context>
    <inkml:brush xml:id="br0">
      <inkml:brushProperty name="width" value="0.05" units="cm"/>
      <inkml:brushProperty name="height" value="0.05" units="cm"/>
    </inkml:brush>
  </inkml:definitions>
  <inkml:trace contextRef="#ctx0" brushRef="#br0">25 52 15731,'-4'1'279,"-15"5"2350,17-8-1136,11-7-395,-2 3-871,1 1 1,-1 0-1,1 0 1,0 1-1,1 0 0,-1 1 1,1-1-1,-1 2 1,1-1-1,0 1 0,13-1 1,-18 2-203,-1 1 1,1 0-1,0 0 0,0 0 1,-1 0-1,1 1 0,0-1 0,0 1 1,-1 0-1,1 0 0,0 0 1,-1 1-1,0-1 0,1 1 1,-1 0-1,0 0 0,0 0 1,1 0-1,-2 1 0,1-1 1,0 1-1,0 0 0,-1 0 1,0 0-1,0 0 0,1 0 1,-2 0-1,1 1 0,2 5 1,-1 1-13,0 1 1,-1-1 0,0 1-1,0 0 1,-1 0 0,-1 0-1,0-1 1,-1 1 0,0 0-1,-2 12 1,-2-1 6,-1 0 0,0 0 0,-18 38 0,-43 58 17,9-17-80,57-99 38,-1 1 1,1 0-1,0 0 1,0 0 0,0 0-1,1 0 1,-1 0-1,1 0 1,-1 0-1,1 0 1,0 0-1,0 0 1,1 5 0,-1-6 0,1-1 0,0 1 0,-1 0 0,1 0-1,0-1 1,0 1 0,0 0 0,0-1 0,1 1 0,-1-1 0,0 0 0,1 1 0,-1-1 0,0 0 0,1 0 0,0 0 0,-1 0 0,1 0 0,0 0 0,-1 0 0,1 0 0,0-1 0,2 1 0,10 2-51,-1 0-1,1-1 1,0-1 0,-1 0-1,1-1 1,24-3 0,-4-1-621,51-14 0,-63 11 372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48.107"/>
    </inkml:context>
    <inkml:brush xml:id="br0">
      <inkml:brushProperty name="width" value="0.05" units="cm"/>
      <inkml:brushProperty name="height" value="0.05" units="cm"/>
    </inkml:brush>
  </inkml:definitions>
  <inkml:trace contextRef="#ctx0" brushRef="#br0">2 0 16291,'-2'8'1529,"8"-1"-969,1 0-200,8 0 976,2-1-440,9 0-319,5-1-57,9-2-112,6-1-48,3 0-88,-2 0-40,-1-2-192,-3 1-160,-7-1-576,-5 2-296,-12 2 784,-7-1-177,-14-2-143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48.526"/>
    </inkml:context>
    <inkml:brush xml:id="br0">
      <inkml:brushProperty name="width" value="0.05" units="cm"/>
      <inkml:brushProperty name="height" value="0.05" units="cm"/>
    </inkml:brush>
  </inkml:definitions>
  <inkml:trace contextRef="#ctx0" brushRef="#br0">0 53 17732,'4'10'1632,"5"-8"-984,2-5-224,11-9 697,7 1-185,5-2-280,3 2-88,5 2-392,1 5-368,-2 2-152,0 8 304,-3 7-160,-6-3-56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48.948"/>
    </inkml:context>
    <inkml:brush xml:id="br0">
      <inkml:brushProperty name="width" value="0.05" units="cm"/>
      <inkml:brushProperty name="height" value="0.05" units="cm"/>
    </inkml:brush>
  </inkml:definitions>
  <inkml:trace contextRef="#ctx0" brushRef="#br0">0 605 17868,'2'0'113,"0"0"0,0-1 0,0 1 1,1 0-1,-1-1 0,0 1 0,0-1 0,0 0 1,-1 1-1,1-1 0,0 0 0,0 0 0,0 0 1,-1 0-1,1-1 0,0 1 0,-1 0 0,1-1 1,-1 1-1,3-4 0,4-5 125,-1-1-1,9-16 1,-5 7 202,48-82 627,-4-3 0,65-178 0,-109 260-1012,-11 23-55,0-1 1,1 1-1,-1 0 1,0 0-1,0 0 1,0 0-1,0 0 1,0 0-1,0 0 1,0 0-1,0-1 0,1 1 1,-1 0-1,0 0 1,0 0-1,0 0 1,0 0-1,0 0 1,0 0-1,1 0 1,-1 0-1,0 0 1,0 0-1,0 0 1,0 0-1,0 0 1,1 0-1,-1 0 1,0 0-1,0 0 0,0 0 1,0 0-1,0 0 1,1 0-1,-1 0 1,0 0-1,0 0 1,0 1-1,0-1 1,0 0-1,0 0 1,1 0-1,2 13 5,15 400-135,-16-267-1358,0-117 1197,2-9-98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49.373"/>
    </inkml:context>
    <inkml:brush xml:id="br0">
      <inkml:brushProperty name="width" value="0.05" units="cm"/>
      <inkml:brushProperty name="height" value="0.05" units="cm"/>
    </inkml:brush>
  </inkml:definitions>
  <inkml:trace contextRef="#ctx0" brushRef="#br0">0 1 19892,'12'19'1505,"-5"5"-1193,4 5-152,1 2 488,1 4-200,1 0-240,0 3-64,2-1-104,-2-3-8,-1-4-48,-3-1-64,2-5-296,-5-2-152,-1-5-296,-5-5-201,-2-8 705,-5-4-224,-7-6-144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49.806"/>
    </inkml:context>
    <inkml:brush xml:id="br0">
      <inkml:brushProperty name="width" value="0.05" units="cm"/>
      <inkml:brushProperty name="height" value="0.05" units="cm"/>
    </inkml:brush>
  </inkml:definitions>
  <inkml:trace contextRef="#ctx0" brushRef="#br0">0 131 13987,'3'-9'1992,"4"3"-1079,9 3-265,4-2 2024,7-5-1551,2 0-177,8-3-264,1-2-48,2 1-448,-3 3-432,-4 1 304,0-2-72,-3-1-144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50.181"/>
    </inkml:context>
    <inkml:brush xml:id="br0">
      <inkml:brushProperty name="width" value="0.05" units="cm"/>
      <inkml:brushProperty name="height" value="0.05" units="cm"/>
    </inkml:brush>
  </inkml:definitions>
  <inkml:trace contextRef="#ctx0" brushRef="#br0">1 558 15779,'0'1'137,"1"0"-1,-1 1 1,1-1-1,-1 0 1,1 1 0,0-1-1,-1 0 1,1 0-1,0 0 1,0 0-1,0 1 1,0-1-1,0 0 1,0-1-1,0 1 1,1 0-1,-1 0 1,0 0-1,3 0 1,-3-1-27,0 0 1,0 0-1,1-1 0,-1 1 1,0 0-1,0-1 1,0 1-1,1-1 0,-1 1 1,0-1-1,0 0 1,0 0-1,0 1 0,0-1 1,0 0-1,0 0 0,0 0 1,-1 0-1,1 0 1,0 0-1,-1 0 0,1 0 1,1-3-1,25-42 900,-2-2-1,-2-1 1,22-64 0,35-157 346,-74 244-1180,-2 17-100,0 13-10,1 13-2,6 71-462,33 214-2746,-42-296 2954,-2-5 149,0 0 0,0 1 0,0-1 0,0 1-1,0-1 1,1 0 0,-1 1 0,1-1 0,-1 0 0,1 0-1,-1 1 1,1-1 0,0 0 0,0 0 0,-1 0-1,1 0 1,0 0 0,0 0 0,0 0 0,2 1-1,5-1-604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6:33.225"/>
    </inkml:context>
    <inkml:brush xml:id="br0">
      <inkml:brushProperty name="width" value="0.05" units="cm"/>
      <inkml:brushProperty name="height" value="0.05" units="cm"/>
    </inkml:brush>
  </inkml:definitions>
  <inkml:trace contextRef="#ctx0" brushRef="#br0">0 53 11531,'0'0'15535,"13"-50"-15503,9 48-289,0 2-1728,-9 0-1987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50.882"/>
    </inkml:context>
    <inkml:brush xml:id="br0">
      <inkml:brushProperty name="width" value="0.05" units="cm"/>
      <inkml:brushProperty name="height" value="0.05" units="cm"/>
    </inkml:brush>
  </inkml:definitions>
  <inkml:trace contextRef="#ctx0" brushRef="#br0">0 66 15891,'33'110'3254,"70"134"-2344,-96-231-844,-1 2 132,1 0-1,1 0 0,0 0 0,1-1 0,15 17 1,-24-30-153,1 0-1,0 0 1,0 0 0,0 0 0,0 0 0,0 0 0,1 0 0,-1-1 0,0 1 0,0 0 0,1-1 0,-1 1 0,0-1 0,0 0 0,1 1 0,-1-1 0,0 0 0,1 0 0,-1 1 0,1-1 0,-1 0 0,0-1 0,1 1 0,-1 0 0,0 0 0,1-1-1,-1 1 1,0 0 0,1-1 0,-1 1 0,0-1 0,0 0 0,1 1 0,-1-1 0,0 0 0,0 0 0,0 0 0,0 0 0,0 0 0,0 0 0,0-1 0,6-6 193,-1 0 0,0-1 0,-1 0 1,7-14-1,-7 11-18,86-189 1939,20-38-2194,-97 217-951,-9 17 592,-4 8-66,-6 6-111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53.379"/>
    </inkml:context>
    <inkml:brush xml:id="br0">
      <inkml:brushProperty name="width" value="0.05" units="cm"/>
      <inkml:brushProperty name="height" value="0.05" units="cm"/>
    </inkml:brush>
  </inkml:definitions>
  <inkml:trace contextRef="#ctx0" brushRef="#br0">2032 110 9418,'-8'-8'435,"1"1"0,-2-1 0,1 2 0,-1-1 0,0 1 0,-1 0-1,1 1 1,-1 0 0,0 1 0,0 0 0,-13-3 0,-13-1 1045,-72-8 0,61 10-1716,6 2 211,-1 2 1,1 2-1,0 1 1,-67 12-1,-159 50 80,208-45-41,2 2 1,0 3-1,1 3 0,2 2 1,1 2-1,1 2 0,1 3 1,3 2-1,0 2 0,3 2 0,1 2 1,3 1-1,1 3 0,-40 62 1,28-27-22,4 2 1,4 2 0,3 2 0,4 2 0,-32 123-1,38-91-5,6 1 0,5 2-1,-6 206 1,27-178 6,6 1 1,8-2-1,6 0 1,69 256-1,-66-327-1,3 0 0,71 140 0,-68-166 7,2-2 0,3-1 0,1-1 0,70 71 0,-74-91 4,2-1 0,1-2 0,2-1 1,0-2-1,2-1 0,0-3 0,2-1 0,0-1 1,1-3-1,68 17 0,-30-15 18,1-4 1,1-3-1,0-3 1,157-8-1,-63-13-2,-1-8 0,0-7-1,234-71 1,-340 78-42,0-3-1,122-63 1,-145 61 4,-1-2 1,-1-2 0,-1-1 0,64-65 0,-56 42 51,-2-3 1,-2-2-1,-4-1 0,-2-3 1,59-122-1,-47 64 166,-5-3 0,45-182-1,-72 220-88,-3-2-1,-4 1 1,-4-2 0,-1-139-1,-12 175-88,-1 0 0,-3 0 0,-3 0 0,-1 1-1,-3 1 1,-2 0 0,-2 1 0,-49-93 0,33 86-5,-3 2 0,-2 2 0,-2 1 0,-2 2 0,-58-50 0,2 14 137,-177-119 0,171 140-350,-2 5 0,-2 4-1,-155-55 1,222 95 89,-1 2-1,-1 2 1,-65-9 0,-9 17-208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6:59.585"/>
    </inkml:context>
    <inkml:brush xml:id="br0">
      <inkml:brushProperty name="width" value="0.05" units="cm"/>
      <inkml:brushProperty name="height" value="0.05" units="cm"/>
    </inkml:brush>
  </inkml:definitions>
  <inkml:trace contextRef="#ctx0" brushRef="#br0">2 458 11386,'0'7'553,"-1"0"-1,1 0 0,0 0 0,0 0 1,1 0-1,2 9 0,-3-15-456,1 1 0,-1-1 0,1 0 0,0 1 0,-1-1 0,1 0 0,0 0 0,0 0 0,0 1 0,0-1 0,0 0 0,0 0 0,0 0 0,0 0-1,0-1 1,0 1 0,0 0 0,1 0 0,-1-1 0,0 1 0,1-1 0,-1 1 0,0-1 0,1 0 0,-1 1 0,1-1 0,-1 0 0,1 0 0,-1 0 0,0 0 0,1 0 0,-1 0 0,1 0 0,-1-1 0,1 1 0,-1-1 0,3 0 0,4-2 170,0 0 1,0 0-1,0 0 1,0-2-1,0 1 1,10-8-1,43-38 647,-42 34-661,354-356 227,-350 347-902,-16 18-478,0 0 1,0 1-1,1 0 1,8-6-1,-14 10 143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02.966"/>
    </inkml:context>
    <inkml:brush xml:id="br0">
      <inkml:brushProperty name="width" value="0.05" units="cm"/>
      <inkml:brushProperty name="height" value="0.05" units="cm"/>
    </inkml:brush>
  </inkml:definitions>
  <inkml:trace contextRef="#ctx0" brushRef="#br0">1 901 16948,'3'-2'161,"0"1"1,1-1 0,-1 0 0,0 0 0,0 0 0,0-1 0,-1 1 0,1-1-1,-1 1 1,1-1 0,-1 0 0,0 0 0,4-7 0,5-6 143,171-197 2160,269-349-1277,-439 545-1178,-6 8-117,0 0 0,0 1 0,9-8 0,-15 16 84,0-1-1,0 1 1,0 0 0,0 0-1,0 0 1,1-1-1,-1 1 1,0 0-1,0 0 1,0-1 0,0 1-1,0 0 1,0 0-1,0-1 1,0 1-1,0 0 1,0 0 0,0 0-1,0-1 1,0 1-1,0 0 1,0 0 0,-1-1-1,1 1 1,0 0-1,0 0 1,0 0-1,0-1 1,0 1 0,0 0-1,-1 0 1,1 0-1,0-1 1,0 1 0,0 0-1,0 0 1,-1 0-1,1 0 1,0 0-1,0 0 1,-1-1 0,1 1-1,0 0 1,0 0-1,0 0 1,-1 0 0,1 0-1,0 0 1,-1 0-1,-4-1-330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01.125"/>
    </inkml:context>
    <inkml:brush xml:id="br0">
      <inkml:brushProperty name="width" value="0.05" units="cm"/>
      <inkml:brushProperty name="height" value="0.05" units="cm"/>
    </inkml:brush>
  </inkml:definitions>
  <inkml:trace contextRef="#ctx0" brushRef="#br0">1 413 18276,'3'11'1335,"5"-13"-627,12-20-90,-14 15-298,296-366 2914,-299 369-3217,12-11 26,-15 15-43,0 0 1,1-1 0,-1 1 0,0 0 0,1 0-1,-1 0 1,1 0 0,-1 0 0,0 0-1,1 0 1,-1 0 0,0 0 0,1 0-1,-1 0 1,0 0 0,1 0 0,-1 1-1,0-1 1,1 0 0,-1 0 0,0 0 0,1 0-1,-1 1 1,0-1 0,1 0 0,-1 0-1,0 1 1,0-1 0,1 0 0,-1 0-1,0 1 1,0-1 0,1 0 0,-1 1 0,0-1-1,0 0 1,0 1 0,0-1 0,0 0-1,0 1 1,1-1 0,-1 0 0,0 1-1,0-1 1,0 0 0,0 1 0,0-1 0,0 1-1,0-1 1,0 0 0,-1 1 0,11 65 74,2 111-1,-8-72-3,6 24-498,-7-119-331,-1-11-194,2-18 152,0-12 243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01.530"/>
    </inkml:context>
    <inkml:brush xml:id="br0">
      <inkml:brushProperty name="width" value="0.05" units="cm"/>
      <inkml:brushProperty name="height" value="0.05" units="cm"/>
    </inkml:brush>
  </inkml:definitions>
  <inkml:trace contextRef="#ctx0" brushRef="#br0">1 0 19108,'16'3'1328,"-3"10"-1128,-2 4-104,3 9 257,4 3-137,0 7-16,-1 2-8,1 4-112,-4 2-32,-1-1 8,0-1 16,-2-5-16,-2-4-40,-2-9-368,-3-2-273,-4-13 529,-1-8-56,-6-14-104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01.924"/>
    </inkml:context>
    <inkml:brush xml:id="br0">
      <inkml:brushProperty name="width" value="0.05" units="cm"/>
      <inkml:brushProperty name="height" value="0.05" units="cm"/>
    </inkml:brush>
  </inkml:definitions>
  <inkml:trace contextRef="#ctx0" brushRef="#br0">1 76 19372,'4'10'1464,"5"-1"-1087,2-5-137,11-3 616,5-1-280,6-7-184,3-1-40,2-7-88,1 1-136,-3 0-616,-3 1 632,-4 1-176,-4 2-56,-3 3-80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02.344"/>
    </inkml:context>
    <inkml:brush xml:id="br0">
      <inkml:brushProperty name="width" value="0.05" units="cm"/>
      <inkml:brushProperty name="height" value="0.05" units="cm"/>
    </inkml:brush>
  </inkml:definitions>
  <inkml:trace contextRef="#ctx0" brushRef="#br0">1 415 18260,'2'0'129,"-1"-1"1,1 1-1,0-1 0,-1 1 1,1-1-1,-1 0 0,1 1 1,-1-1-1,1 0 0,-1 0 0,1 0 1,-1 0-1,0 0 0,1 0 1,-1-1-1,0 1 0,0 0 1,1-2-1,15-32 465,-11 20 38,81-213 1558,-62 157-1823,-25 70-365,3-6 40,0-1 1,0 1-1,7-12 1,-10 19-41,0 0 1,1-1-1,-1 1 1,0-1-1,0 1 1,1 0-1,-1-1 1,0 1-1,1 0 1,-1-1 0,0 1-1,1 0 1,-1 0-1,1-1 1,-1 1-1,0 0 1,1 0-1,-1 0 1,1-1-1,-1 1 1,1 0-1,-1 0 1,1 0-1,-1 0 1,1 0-1,-1 0 1,0 0 0,1 0-1,0 1 0,0 0-1,0 0 1,0-1-1,0 1 1,0 0 0,0 0-1,-1 0 1,1 0-1,-1 1 1,1-1-1,0 0 1,-1 0 0,0 0-1,1 0 1,-1 0-1,1 2 1,10 45 17,-3 0 1,4 55-1,-7-54 2,-2-21 79,14 152 4,-16-197-98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04.010"/>
    </inkml:context>
    <inkml:brush xml:id="br0">
      <inkml:brushProperty name="width" value="0.05" units="cm"/>
      <inkml:brushProperty name="height" value="0.05" units="cm"/>
    </inkml:brush>
  </inkml:definitions>
  <inkml:trace contextRef="#ctx0" brushRef="#br0">1 92 20348,'13'-7'1593,"7"2"-1169,1 0-168,6 0 536,6-3-264,8 0-192,0-2-24,5-2-152,-3 1-72,-4 1-240,-4 3-184,-2 4-536,-5 3-224,-13 4 832,-7 3-216,-14 8-161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04.508"/>
    </inkml:context>
    <inkml:brush xml:id="br0">
      <inkml:brushProperty name="width" value="0.05" units="cm"/>
      <inkml:brushProperty name="height" value="0.05" units="cm"/>
    </inkml:brush>
  </inkml:definitions>
  <inkml:trace contextRef="#ctx0" brushRef="#br0">1 151 18452,'4'15'1560,"9"-13"-968,3-2-184,8-10 545,6-5-193,4-5-120,4-5-248,5-1-832,1 2 520,-2 4-96,-5 3-136,-3 7-144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6:33.585"/>
    </inkml:context>
    <inkml:brush xml:id="br0">
      <inkml:brushProperty name="width" value="0.05" units="cm"/>
      <inkml:brushProperty name="height" value="0.05" units="cm"/>
    </inkml:brush>
  </inkml:definitions>
  <inkml:trace contextRef="#ctx0" brushRef="#br0">44 185 3267,'0'0'7538,"-8"10"-6999,6-7-539,-3 4 107,1-1-1,-1 1 1,2 0-1,-1 0 1,1 0 0,-4 13-1,6-17-72,1-1 1,-1 1-1,1-1 1,0 0-1,0 1 1,0-1-1,0 1 0,0-1 1,1 1-1,-1-1 1,1 1-1,-1-1 0,1 0 1,0 1-1,0-1 1,0 0-1,1 0 0,-1 0 1,0 1-1,1-1 1,-1-1-1,1 1 0,0 0 1,-1 0-1,1-1 1,0 1-1,0-1 1,0 1-1,0-1 0,1 0 1,1 2-1,10 3 157,1 0 0,-1-1 0,1 0-1,0-1 1,0-1 0,0 0 0,23 0 0,115-3 962,-107-1-955,77-6 141,128-24 0,123-40 721,-220 40-588,773-133 1111,-694 135-1713,470 2 1,-669 28-269,58 11 0,-80-9-328,0 0 0,0 0 0,0 1 0,15 8 0,-24-7-3144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04.928"/>
    </inkml:context>
    <inkml:brush xml:id="br0">
      <inkml:brushProperty name="width" value="0.05" units="cm"/>
      <inkml:brushProperty name="height" value="0.05" units="cm"/>
    </inkml:brush>
  </inkml:definitions>
  <inkml:trace contextRef="#ctx0" brushRef="#br0">1 119 16676,'0'-2'1585,"4"-7"-983,1-1 0,0 1 0,0-1 0,1 2 0,0-1 0,12-13 0,-15 19-557,0-1 0,1 1 0,-1 0 0,1 0 0,-1 0 0,1 0 0,0 1 0,0 0 0,0 0 0,0 0 0,1 0 0,-1 0 0,0 1 0,1 0 0,-1 0 0,1 0 0,8 0 0,-10 1-35,-1 1 0,1 0-1,-1-1 1,1 1 0,-1 0 0,0 0-1,1 1 1,-1-1 0,0 0 0,0 1-1,0-1 1,0 1 0,0 0 0,0 0-1,-1 0 1,1 0 0,0 0 0,-1 0 0,1 0-1,-1 0 1,0 0 0,0 1 0,0-1-1,0 1 1,0-1 0,-1 1 0,1 3-1,2 6 28,-1 1 0,0 0 0,-1 0 0,0 13-1,-2 1 26,-2-1-1,0 1 0,-2 0 1,0-1-1,-2 0 0,-18 43 1,-79 141 191,99-200-242,4-9-11,0 0-1,1 0 1,-1 0 0,1 0-1,-1 0 1,1 0 0,-1 0-1,1 0 1,0-1-1,-1 2 1,1-1 0,0 0-1,0 0 1,0 0 0,0 0-1,0 0 1,0 0 0,0 0-1,0 0 1,0 0 0,1 0-1,-1 0 1,0 0 0,0 0-1,1 0 1,-1 0 0,1 0-1,0 1 1,0-1-1,1 0 0,-1 0 0,1-1 1,0 1-1,-1 0 0,1 0 0,0-1 0,-1 1 0,1-1 0,0 1 0,0-1 1,0 0-1,-1 0 0,4 0 0,8 0-43,-1-1-1,1-1 1,18-4 0,-18 3-185,0 0 1,0-1 0,-1-1-1,0 0 1,0 0-1,18-12 1,-16 5-76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05.288"/>
    </inkml:context>
    <inkml:brush xml:id="br0">
      <inkml:brushProperty name="width" value="0.05" units="cm"/>
      <inkml:brushProperty name="height" value="0.05" units="cm"/>
    </inkml:brush>
  </inkml:definitions>
  <inkml:trace contextRef="#ctx0" brushRef="#br0">1 180 15819,'7'20'892,"1"-1"-1,1 0 0,14 23 0,-3-6-497,-16-27-375,64 114 88,-55-103-28,1 1 0,1-2 0,29 30 0,-41-46-25,0 0 1,0 0-1,1 0 0,-1 0 0,1-1 0,-1 0 0,1 0 0,0 0 1,0 0-1,0 0 0,0-1 0,0 0 0,1 0 0,-1 0 0,6 1 1,-7-3 0,1 1 1,-1-1-1,0 1 1,0-1-1,1 0 1,-1 0-1,0-1 1,0 1-1,0 0 1,0-1-1,0 0 1,-1 0-1,1 0 1,0 0 0,-1 0-1,1-1 1,-1 1-1,0-1 1,0 1-1,3-5 1,18-32 483,-1 0-1,-2-1 1,23-67 0,-30 75-391,21-65-363,-17 47-74,29-60 1,-27 73 41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17.530"/>
    </inkml:context>
    <inkml:brush xml:id="br0">
      <inkml:brushProperty name="width" value="0.05" units="cm"/>
      <inkml:brushProperty name="height" value="0.05" units="cm"/>
    </inkml:brush>
  </inkml:definitions>
  <inkml:trace contextRef="#ctx0" brushRef="#br0">1 602 14267,'2'2'2191,"5"-8"-920,10-13-206,-10 12-619,138-146 2201,75-83-2349,-71 74-2580,-134 149 1893,-3 5-137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20.482"/>
    </inkml:context>
    <inkml:brush xml:id="br0">
      <inkml:brushProperty name="width" value="0.05" units="cm"/>
      <inkml:brushProperty name="height" value="0.05" units="cm"/>
    </inkml:brush>
  </inkml:definitions>
  <inkml:trace contextRef="#ctx0" brushRef="#br0">1 331 17244,'87'-35'1128,"-1"-5"0,-1-3 0,91-63 1,-155 92-1180,6-5-177,0 0 1,33-32-1,-63 49-99,0 0 115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38.221"/>
    </inkml:context>
    <inkml:brush xml:id="br0">
      <inkml:brushProperty name="width" value="0.05" units="cm"/>
      <inkml:brushProperty name="height" value="0.05" units="cm"/>
    </inkml:brush>
  </inkml:definitions>
  <inkml:trace contextRef="#ctx0" brushRef="#br0">0 273 15811,'3'-1'218,"-1"1"0,1-1 0,0 0 0,-1 0 0,1 0 0,-1 0 0,1-1-1,-1 1 1,0 0 0,1-1 0,-1 0 0,3-3 0,10-5 266,17-9 25,2 2-1,63-23 1,74-12-226,-123 38-233,-12 2-31,0-2-1,58-31 0,-59 27-40,-30 16 5,0 0 0,0 0 0,0 1 0,0 0 0,0-1 0,9 1 0,-14 0-10,1 1 0,0 0 0,0 0 0,0 0 0,0 0 0,0 0 0,0 0 0,0 0 0,0 0 0,0 0 0,0 0 0,0 1 0,0-1 0,0 0 0,0 1 0,-1-1 0,1 0 0,0 1 0,0-1-1,0 1 1,-1 0 0,1-1 0,0 1 0,0 0 0,-1-1 0,1 1 0,-1 0 0,1 0 0,-1-1 0,1 1 0,-1 0 0,1 0 0,-1 0 0,0 0 0,1 0 0,-1 0 0,0-1 0,0 1 0,1 0 0,-1 0 0,0 0 0,0 2 0,-4 10-149,-8-1-79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35.588"/>
    </inkml:context>
    <inkml:brush xml:id="br0">
      <inkml:brushProperty name="width" value="0.05" units="cm"/>
      <inkml:brushProperty name="height" value="0.05" units="cm"/>
    </inkml:brush>
  </inkml:definitions>
  <inkml:trace contextRef="#ctx0" brushRef="#br0">0 0 19244,'3'0'1512,"-2"15"-1135,-1 1-193,0 11 624,-1 4-248,0 7-312,1 3-96,0 4-112,1-2 16,2-9-64,1 0-88,2-9-232,1-4-216,0-6 8,-3-5 376,-1-6-120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36.040"/>
    </inkml:context>
    <inkml:brush xml:id="br0">
      <inkml:brushProperty name="width" value="0.05" units="cm"/>
      <inkml:brushProperty name="height" value="0.05" units="cm"/>
    </inkml:brush>
  </inkml:definitions>
  <inkml:trace contextRef="#ctx0" brushRef="#br0">6 88 18300,'-5'5'1496,"6"3"-1088,6 1-184,8-5 513,2-2-185,7-2-184,2-6-48,4-4-384,3-3-216,0-3-464,-1-2 79,-5-1 457,-1 3-144,-8-1-168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36.427"/>
    </inkml:context>
    <inkml:brush xml:id="br0">
      <inkml:brushProperty name="width" value="0.05" units="cm"/>
      <inkml:brushProperty name="height" value="0.05" units="cm"/>
    </inkml:brush>
  </inkml:definitions>
  <inkml:trace contextRef="#ctx0" brushRef="#br0">72 9 19660,'4'-2'177,"1"0"-1,0 1 1,0 0 0,-1 0-1,1 0 1,0 1 0,0 0-1,0 0 1,0 0 0,0 0-1,0 1 1,-1-1 0,1 1-1,0 1 1,0-1-1,-1 1 1,1 0 0,-1 0-1,1 0 1,-1 0 0,6 5-1,-7-4-193,-1 1-1,0-1 1,0 1-1,0-1 1,0 1-1,0 0 1,-1 0-1,0 0 1,1 0-1,-1 0 1,-1 0-1,1 0 0,-1 0 1,0 0-1,0 0 1,0 0-1,0 1 1,-1-1-1,-1 6 1,-2 8-106,-1 1 1,-13 32 0,15-43 97,-84 169-436,18-41 395,67-132 70,0 1-1,0-1 1,1 0 0,-1 1 0,1-1 0,1 1-1,-1-1 1,0 9 0,1-12-2,0 0-1,0 0 1,0-1 0,1 1 0,-1 0-1,0 0 1,0 0 0,1-1-1,-1 1 1,0 0 0,1 0-1,-1-1 1,1 1 0,-1 0-1,1-1 1,0 1 0,-1 0-1,1-1 1,-1 1 0,2 0-1,0 0 1,-1-1 0,1 1 0,0-1 0,-1 1 0,1-1-1,0 0 1,-1 0 0,1 0 0,0 0 0,-1 0 0,1 0 0,0 0-1,-1 0 1,3-1 0,15-4 17,38-14 0,-42 13-9,0 0-1,1 1 1,30-5-1,-28 12-10,-4 5 13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39.251"/>
    </inkml:context>
    <inkml:brush xml:id="br0">
      <inkml:brushProperty name="width" value="0.05" units="cm"/>
      <inkml:brushProperty name="height" value="0.05" units="cm"/>
    </inkml:brush>
  </inkml:definitions>
  <inkml:trace contextRef="#ctx0" brushRef="#br0">1 0 16275,'1'5'1401,"0"6"-1153,1 12-128,-2 7 536,1 9-464,1 7-48,1 4-24,1-1-48,-1-4-72,1-5 8,0-9-56,1-7-48,-1-8-240,-1-5-120,-6-17 160,-1-8 72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39.656"/>
    </inkml:context>
    <inkml:brush xml:id="br0">
      <inkml:brushProperty name="width" value="0.05" units="cm"/>
      <inkml:brushProperty name="height" value="0.05" units="cm"/>
    </inkml:brush>
  </inkml:definitions>
  <inkml:trace contextRef="#ctx0" brushRef="#br0">1 90 15411,'0'10'1953,"7"-2"-1161,6-6-344,4-2 1648,12-5-1415,4-2-89,8-6-120,5-3-248,1-1-688,-1 0-280,-6 3 632,-2 1-176,-10 6-81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7:56.431"/>
    </inkml:context>
    <inkml:brush xml:id="br0">
      <inkml:brushProperty name="width" value="0.05" units="cm"/>
      <inkml:brushProperty name="height" value="0.05" units="cm"/>
    </inkml:brush>
  </inkml:definitions>
  <inkml:trace contextRef="#ctx0" brushRef="#br0">2889 312 5862,'3'-11'-209,"8"-28"275,-3 14-460,-1 0 0,-2 0 0,5-41 0,-10 63 431,-1 0 1,0 0-1,1 1 0,-1-1 1,-1 0-1,1 1 1,0-1-1,0 1 1,-1-1-1,0 1 1,1 0-1,-1 0 1,0 0-1,0-1 1,0 2-1,0-1 1,-1 0-1,1 0 1,0 1-1,-1-1 1,1 1-1,-1 0 1,1 0-1,-1 0 0,0 0 1,-3 0-1,-13-5-10,0 1-1,-32-5 0,38 8 31,-91-16 72,1 5 0,-2 5 0,1 4 0,-1 4 0,1 5 0,-115 21 0,-810 223 271,968-228-402,2 2 1,0 2 0,-94 58-1,117-59-133,1 1 0,2 2 0,0 1 0,2 2 1,1 0-1,-39 54 0,13-6-598,-80 148 1,116-187 706,2 1-1,1 1 1,3 1-1,1 0 1,2 1 0,-6 50-1,15-81 108,0 1-1,2 0 1,-1-1-1,2 1 1,-1 0-1,2-1 1,0 1-1,0 0 0,1-1 1,1 0-1,0 0 1,1 0-1,0 0 1,1-1-1,0 0 1,0 0-1,2 0 1,-1-1-1,1 0 1,1 0-1,-1-1 1,2 0-1,-1-1 1,1 0-1,14 9 1,16 5 6,1 0 0,0-3 0,2-2-1,0-1 1,1-3 0,0-1 0,53 7 0,327 19-415,-383-36 228,1025 11-2233,-940-23 2982,0-4 1,209-53-1,-174 21 745,239-102-1,-303 106-1220,-2-5 0,-2-4 0,161-117 0,-211 133-163,-1-2 1,-2-2-1,55-68 1,-72 76 1,-1-1 0,-1-1 0,-2-1 0,-2-1 0,26-69 0,-37 85-42,-1 1 1,0-1-1,-2 0 0,0-1 0,-1 1 1,-1-1-1,0 1 0,-2-1 1,-4-28-1,2 35-22,0 0 0,-1 0 1,-1 0-1,0 0 0,0 1 0,-2 0 1,1 0-1,-1 1 0,-1 0 1,0 0-1,-1 0 0,0 1 0,0 1 1,-15-12-1,0 3-9,0 2 0,0 1-1,-2 2 1,0 0 0,0 1 0,-1 2-1,-1 1 1,1 0 0,-48-6 0,-13 3 89,-161-1 1,134 17-373,1 4-1,1 6 1,0 4 0,1 6-1,-176 60 1,164-40-1807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40.046"/>
    </inkml:context>
    <inkml:brush xml:id="br0">
      <inkml:brushProperty name="width" value="0.05" units="cm"/>
      <inkml:brushProperty name="height" value="0.05" units="cm"/>
    </inkml:brush>
  </inkml:definitions>
  <inkml:trace contextRef="#ctx0" brushRef="#br0">1 264 16460,'4'-1'185,"0"-1"-1,0 0 1,0 0 0,0-1 0,-1 1 0,1-1 0,-1 1 0,1-1 0,-1 0 0,0-1 0,0 1 0,2-4 0,8-7 183,179-198 4141,-192 212-4509,0 0 0,0 1 0,0-1 1,0 0-1,0 0 0,0 0 0,0 0 0,0 0 0,0 0 0,1 0 0,-1 0 0,0 0 1,0 0-1,0 0 0,0 0 0,0 0 0,0 0 0,0 0 0,0 1 0,0-1 0,0 0 1,0 0-1,0 0 0,0 0 0,1 0 0,-1 0 0,0 0 0,0 0 0,0 0 0,0 0 1,0 0-1,0 0 0,0 0 0,0 0 0,0 0 0,0 0 0,0 0 0,1 0 0,-1 0 1,0 0-1,0-1 0,0 1 0,0 0 0,0 0 0,0 0 0,0 0 0,0 0 0,0 0 1,0 0-1,0 0 0,0 0 0,0 0 0,0 0 0,0 0 0,0 0 0,0 0 0,1 0 1,-1-1-1,0 1 0,0 0 0,0 0 0,0 0 0,0 0 0,0 0 0,0 0 0,0 0 1,0 0-1,0 0 0,0 0 0,-2 9-137,-6 23-325,5-22 277,-18 77-1521,3 1 0,-9 153-1,25-191 1321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17:44.516"/>
    </inkml:context>
    <inkml:brush xml:id="br0">
      <inkml:brushProperty name="width" value="0.05" units="cm"/>
      <inkml:brushProperty name="height" value="0.05" units="cm"/>
    </inkml:brush>
  </inkml:definitions>
  <inkml:trace contextRef="#ctx0" brushRef="#br0">2 162 18284,'-1'-10'1132,"3"29"-591,4 42 174,-5 46 231,-1-34-559,11 94 1,-11-166-386,1 5 3,0 0 0,0 1-1,1-1 1,-1-1 0,5 10 0,-6-14-4,1 0-1,-1 0 1,1 0-1,0 0 1,-1 0 0,1 0-1,0-1 1,0 1-1,0 0 1,0 0 0,-1 0-1,1-1 1,0 1 0,0 0-1,0-1 1,1 1-1,-1-1 1,0 0 0,0 1-1,0-1 1,0 0-1,0 1 1,0-1 0,1 0-1,-1 0 1,0 0 0,0 0-1,0 0 1,0 0-1,1-1 1,-1 1 0,0 0-1,0 0 1,0-1-1,2 0 1,6-3 17,0 0-1,-1-1 0,1 0 1,-1-1-1,0 0 0,-1 0 1,11-10-1,48-59 106,-52 59-95,73-92-414,139-229 1,-206 306 189,-6 12-96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0:17.858"/>
    </inkml:context>
    <inkml:brush xml:id="br0">
      <inkml:brushProperty name="width" value="0.05" units="cm"/>
      <inkml:brushProperty name="height" value="0.05" units="cm"/>
    </inkml:brush>
  </inkml:definitions>
  <inkml:trace contextRef="#ctx0" brushRef="#br0">1 235 8626,'5'1'80,"0"-1"0,0 0 0,0 0 0,0-1 0,6 0 0,11-1-119,-1 1 0,1 1 0,-1 1 0,31 6 0,2-1 34,512 28 1884,0-54-313,25-54-906,-37 3-515,-544 70-144,586-51 81,-455 47-61,0 6 0,173 24 0,-200-12-9,-1-6 0,163-8 0,222-60 21,-304 21-156,-193 40 102,-4 0-3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0:22.345"/>
    </inkml:context>
    <inkml:brush xml:id="br0">
      <inkml:brushProperty name="width" value="0.05" units="cm"/>
      <inkml:brushProperty name="height" value="0.05" units="cm"/>
    </inkml:brush>
  </inkml:definitions>
  <inkml:trace contextRef="#ctx0" brushRef="#br0">1 1 10850,'0'1'44,"0"0"0,0-1 0,0 1 0,1 0 0,-1-1 0,0 1-1,1 0 1,-1-1 0,0 1 0,1-1 0,-1 1 0,1-1 0,-1 1 0,1-1 0,-1 1-1,1-1 1,-1 1 0,1-1 0,0 0 0,-1 1 0,1-1 0,0 0 0,-1 0-1,1 1 1,0-1 0,-1 0 0,1 0 0,0 0 0,-1 0 0,1 0 0,1 0 0,30 5 230,-25-4-139,421 43-111,-29-5-79,-398-39 57,386 47 723,3-27-290,79-26-360,121 1-41,-578 5-34,418 0-19,-2-26-100,-28-32 24,73-7 202,-409 59-21,0 3 0,1 3 1,124 15-1,-181-14-431,-4 0 261,-1 0 0,0 0 1,1-1-1,-1 1 0,1-1 1,-1 0-1,0 0 0,1 0 1,-1-1-1,1 1 0,4-2 0,-7-3-214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1:33.544"/>
    </inkml:context>
    <inkml:brush xml:id="br0">
      <inkml:brushProperty name="width" value="0.05" units="cm"/>
      <inkml:brushProperty name="height" value="0.05" units="cm"/>
    </inkml:brush>
  </inkml:definitions>
  <inkml:trace contextRef="#ctx0" brushRef="#br0">1 162 6633,'9'-1'151,"0"-1"0,0 0 0,0 0 0,0-1 0,0 0 0,-1-1-1,1 0 1,11-8 0,16-6 309,-11 7 13,1 2 0,-1 0 0,2 2 1,-1 1-1,1 1 0,0 1 0,29 0 0,319-23 848,-26 1-1231,-245 24-53,142 13 1,57 33 295,-48-5 281,2-22-246,-194-17 221,-69-1-679,0 0 0,1 0 0,-1 0 0,0-1 0,1 0 0,-1-1 0,1 1 0,-8-6 0,-13-9-179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1:43.273"/>
    </inkml:context>
    <inkml:brush xml:id="br0">
      <inkml:brushProperty name="width" value="0.05" units="cm"/>
      <inkml:brushProperty name="height" value="0.05" units="cm"/>
    </inkml:brush>
  </inkml:definitions>
  <inkml:trace contextRef="#ctx0" brushRef="#br0">14 10 10210,'-13'1'698,"18"-4"-822,25-4-526,-9 6 679,1 2 0,-1 0 0,0 2 1,1 0-1,-1 1 0,21 8 0,39 6 266,490 41 1034,-464-52-1291,326-2 33,0-32 0,-280 15-48,1244-47 79,-751 76 136,-626-17-224,-20-1-13,0 1 0,1 0 0,-1 0 0,0-1 0,0 1 0,1 0 0,-1 0 0,0-1 0,0 1 0,0 0 1,1-1-1,-1 1 0,0 0 0,0-1 0,0 1 0,0-1 0,0 1 0,0 0 0,0-1 0,0 1 0,0 0 0,0-1 0,0 1 1,0-1-1,0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3:04.759"/>
    </inkml:context>
    <inkml:brush xml:id="br0">
      <inkml:brushProperty name="width" value="0.05" units="cm"/>
      <inkml:brushProperty name="height" value="0.05" units="cm"/>
    </inkml:brush>
  </inkml:definitions>
  <inkml:trace contextRef="#ctx0" brushRef="#br0">2 76 8986,'-2'6'2734,"10"-8"-948,2-1-1808,68-16 399,1 4 0,0 4-1,137-4 1,57 45-327,-93-6-25,443 32-2,-238-43-57,0-26-34,132-1 12,363 44 80,-238-26-24,-237-5 2,249-40 1,-475 24-2,688-21-24,-244 15 48,104 9-33,-653 15 8,459-8-2,119 2 4,-627 5 9,-20-1-8,1 0 0,-1 1 0,1 0 1,0 1-1,-1-1 0,1 1 0,-1 0 0,12 3 0,-14-1-231,10 1-435,-6-4 491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3:59.636"/>
    </inkml:context>
    <inkml:brush xml:id="br0">
      <inkml:brushProperty name="width" value="0.05" units="cm"/>
      <inkml:brushProperty name="height" value="0.05" units="cm"/>
    </inkml:brush>
  </inkml:definitions>
  <inkml:trace contextRef="#ctx0" brushRef="#br0">8466 769 9522,'-195'-86'1813,"-4"-3"-1089,-2 21-903,-308-64 1,-219 4-844,-265 6 859,-4 51 515,585 46-199,-658-23 622,778 49-693,-480 63 0,623-39-349,2 7-1,1 6 1,2 6 0,2 6-1,2 7 1,3 5-1,2 7 1,4 5 0,-133 101-1,203-130 187,3 4-1,2 1 0,2 4 0,2 1 1,3 3-1,-60 91 0,91-120 57,2 1 1,0 1-1,2 1 0,2 0 0,1 1 1,1 0-1,2 1 0,1 0 0,-2 36 1,7-45 18,2 1 0,0-1 0,2 1 0,1 0 0,0-1 0,2 0 0,2 0 0,0 0 0,1-1 0,1 0 0,2 0 0,23 40 0,-6-25 29,0-2-1,3-1 1,1-1 0,1-2 0,2-1 0,1-1 0,2-3-1,66 40 1,-22-23 45,3-3 0,1-4-1,126 38 1,-73-38 51,280 40-1,153-25 1,768 9-142,4-41 22,-654-14 153,787-17 321,-1043-15-133,598-112 1,-862 102-110,241-85-1,-309 82-100,-2-4 0,-2-5-1,140-89 1,-208 116-74,-1-2 0,-1-1 1,0 0-1,-2-2 0,-1-2 0,24-31 1,-39 44-5,-1 0 0,0 0 1,0-1-1,-1-1 0,-1 0 1,-1 1-1,0-2 0,-2 1 1,1-1-1,-2 0 0,0 0 1,-1 0-1,-1 0 0,-2-33 1,-2 24 20,-2 0 0,-2 0 1,0 1-1,-1 0 0,-2 0 1,-12-23-1,-8-8 95,-48-69 0,47 83-150,-1 1 0,-3 1 0,-58-52 0,-135-87-373,137 118 185,-4 3 0,-1 4 0,-119-46 0,5 20-48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4:10.408"/>
    </inkml:context>
    <inkml:brush xml:id="br0">
      <inkml:brushProperty name="width" value="0.05" units="cm"/>
      <inkml:brushProperty name="height" value="0.05" units="cm"/>
    </inkml:brush>
  </inkml:definitions>
  <inkml:trace contextRef="#ctx0" brushRef="#br0">0 112 7098,'16'8'167,"-1"0"0,2-1 0,-1-1 0,1 0 0,-1-1 0,1-1 0,33 4 0,124-3 455,-129-5-495,94-1 152,237 8 302,-231 0-258,1-7 0,173-21 0,298-4-97,-95 8 144,-399 8-180,411-20 756,767-2-367,-1049 22-386,109-6 453,-314 14-521,-31 1-175,-1 0 0,1-1 0,0-1 0,20-4 1,-36 6 48,1 0 0,-1 0 0,0 0 0,0 0 1,1-1-1,-1 1 0,0 0 0,0 0 0,1 0 0,-1 0 1,0 0-1,0 0 0,0 0 0,1 0 0,-1-1 1,0 1-1,0 0 0,0 0 0,1 0 0,-1 0 0,0-1 1,0 1-1,0 0 0,0 0 0,0 0 0,1-1 1,-1 1-1,0 0 0,0 0 0,0 0 0,0-1 0,0 1 1,0 0-1,0 0 0,0-1 0,0 1 0,0 0 0,0-1 1,-6-8-59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4:38.680"/>
    </inkml:context>
    <inkml:brush xml:id="br0">
      <inkml:brushProperty name="width" value="0.05" units="cm"/>
      <inkml:brushProperty name="height" value="0.05" units="cm"/>
    </inkml:brush>
  </inkml:definitions>
  <inkml:trace contextRef="#ctx0" brushRef="#br0">0 1 10930,'13'7'49,"1"-1"-1,0 0 1,0-1-1,0 0 1,1-1-1,20 3 1,91 4-250,-42-12 238,150-21 0,6 0-98,418 50 360,-219-1 225,-251-22-326,337 16 51,652 23-190,-644-32-35,522-5-2,-462-26-933,-575 18 535,-42-2 144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9:09.374"/>
    </inkml:context>
    <inkml:brush xml:id="br0">
      <inkml:brushProperty name="width" value="0.05" units="cm"/>
      <inkml:brushProperty name="height" value="0.05" units="cm"/>
    </inkml:brush>
  </inkml:definitions>
  <inkml:trace contextRef="#ctx0" brushRef="#br0">116 1 9961,'0'0'4607,"-2"9"-4484,-7 37-16,3 0 0,2 0-1,1 53 1,-6 63-69,6-129-11,0-3 153,-1-1-1,-10 39 1,11-162 1752,3 72-1924,-1-77 18,19-147-1,-17 239-36,0 0 0,0-1 0,1 1 0,0 0 0,0 1 0,1-1 0,4-8 0,-6 13-3,1 0 0,0 0 0,0 0 1,0 0-1,0 0 0,0 1 0,0-1 0,0 0 0,1 1 1,-1 0-1,0 0 0,1-1 0,-1 2 0,1-1 1,0 0-1,-1 0 0,1 1 0,0-1 0,-1 1 0,1 0 1,0 0-1,3 0 0,13 0-7,-1 1 1,32 6-1,-43-5 23,0-1 0,-1 1-1,1 0 1,0 1 0,-1-1 0,0 1-1,0 1 1,0-1 0,0 1 0,9 8-1,-14-11 26,0 0 1,0-1-1,0 1 0,0 1 0,0-1 0,0 0 0,-1 0 0,1 0 1,-1 0-1,1 0 0,0 1 0,-1-1 0,0 0 0,1 0 0,-1 1 0,0-1 1,0 0-1,0 1 0,0-1 0,0 0 0,0 1 0,0-1 0,0 0 1,0 1-1,-1 1 0,-1 0 88,1 0 0,-1 0 0,0 0 0,0 0 1,0 0-1,0-1 0,0 1 0,-1-1 0,1 0 0,-4 3 0,-8 5 393,-1-1-1,0 0 1,-18 7-1,28-13-468,-97 40 777,92-40-797,0 0 0,0 0 0,-1-1 0,0 0 0,1-1 1,-1-1-1,0 1 0,-12-2 0,23 1-43,-1 0 0,1 0 0,0 0 0,-1 0 0,1 0 0,0 0 0,-1 0 0,1-1 0,0 1 0,0 0 0,-1 0 0,1 0 0,0 0 0,-1 0 0,1-1 0,0 1 0,0 0 0,0 0 0,-1 0 0,1-1 0,0 1 0,0 0 0,0 0 0,-1 0 0,1-1 0,0 1 0,0 0 0,0-1 0,0 1 0,0 0 0,-1 0 0,1-1 0,0 1 0,0 0 0,0-1 0,0 1 0,0 0 0,0-1 0,0 1 0,0 0 0,0 0 0,0-1 0,0 1 0,1 0 0,-1-1 0,0 1 0,0 0 0,0-1 0,0 1 0,0 0 0,1 0 0,-1-1 0,0 1 0,0 0 0,1 0 0,12-14-1830,-2 9 547,0 1-1,1 0 0,0 1 1,-1 0-1,1 1 0,1 1 0,-1 0 1,0 0-1,15 2 0,-19-2 511,39 1-3271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4:40.229"/>
    </inkml:context>
    <inkml:brush xml:id="br0">
      <inkml:brushProperty name="width" value="0.05" units="cm"/>
      <inkml:brushProperty name="height" value="0.05" units="cm"/>
    </inkml:brush>
  </inkml:definitions>
  <inkml:trace contextRef="#ctx0" brushRef="#br0">1 16 11154,'21'8'145,"0"-1"0,1-1-1,0-1 1,38 4 0,92-1-247,-131-7 151,419-8-14,-175 0-44,304 16 18,-132 0 27,707-42 29,-317 2-223,1562 74 87,-1 78 368,-1539-71-495,321 16-422,2-37 169,1232-149-435,-2201 96 838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4:42.960"/>
    </inkml:context>
    <inkml:brush xml:id="br0">
      <inkml:brushProperty name="width" value="0.05" units="cm"/>
      <inkml:brushProperty name="height" value="0.05" units="cm"/>
    </inkml:brush>
  </inkml:definitions>
  <inkml:trace contextRef="#ctx0" brushRef="#br0">6031 627 7642,'-91'-7'1221,"-129"-25"1,162 19-1001,2-3-1,0-2 0,-73-34 0,2-4-248,-185-54-1,-142-10-38,133 51 51,-3 14-1,-2 14 0,-610 4 1,677 45-176,0 11 0,-412 84 0,544-72 309,1 5 0,-163 71 0,205-69-75,2 3 0,2 4-1,3 3 1,-86 70 0,118-79-40,1 2 0,2 2 0,2 2 0,2 1 0,3 3 0,1 0 0,-40 80 0,66-113-32,0-1 0,1 1 0,1 1 0,1-1 0,0 1 0,1 0 0,1 0 0,1 0 0,0 0 0,1 1 0,1-1 0,1 0 0,0 1 0,1-1 0,1 0 0,0 0 0,2 0 0,0 0 0,11 24 0,0-8-43,2-1 0,1 0 0,2-1 0,1-2 0,1 0 0,2-1 0,0-1 0,2-2 0,1-1 0,1 0 0,58 34 0,-27-24 13,0-4 0,2-2-1,1-3 1,1-2-1,105 21 1,539 67-19,9-54 95,-672-54-18,1265 27-13,-114-115 16,-17-134-3,-486 4-150,-524 148-197,-4-7 0,156-96 1,-96 19-279,-188 121 484,-1-2 0,-2-1-1,49-59 1,-73 78 187,0 1 0,-1-2 1,0 1-1,-1-1 0,-1-1 0,0 1 1,6-25-1,-11 32 33,0-1 1,0 0-1,-1 0 1,-1 0-1,0 0 1,0 0-1,-1 0 1,0 0-1,0 0 1,-1 0-1,0 0 1,-1 0-1,1 1 0,-2 0 1,-6-13-1,0 4 100,-1 2-1,0-1 0,-2 1 0,1 1 0,-2 1 1,0-1-1,0 2 0,-24-16 0,-3 2 207,0 2-1,-59-25 0,-11 4-168,-2 5 0,-1 5 1,-187-32-1,-366-5-696,171 60 247,231 12 136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4:58.293"/>
    </inkml:context>
    <inkml:brush xml:id="br0">
      <inkml:brushProperty name="width" value="0.05" units="cm"/>
      <inkml:brushProperty name="height" value="0.05" units="cm"/>
    </inkml:brush>
  </inkml:definitions>
  <inkml:trace contextRef="#ctx0" brushRef="#br0">0 296 7874,'85'0'387,"142"-16"0,82-34-273,-109 15-38,88-2-39,390-3 1,1064 53 107,-904 39 592,-2 27 452,58 32-33,-163-18-470,1-32-337,256-57-106,1-46-181,-879 36-51,2241-220 194,-2050 183-243,585-80 202,-4 41-962,-620 73 439,-166 11 153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22.248"/>
    </inkml:context>
    <inkml:brush xml:id="br0">
      <inkml:brushProperty name="width" value="0.05" units="cm"/>
      <inkml:brushProperty name="height" value="0.05" units="cm"/>
    </inkml:brush>
  </inkml:definitions>
  <inkml:trace contextRef="#ctx0" brushRef="#br0">0 11 15331,'2'-1'5441,"-1"1"-5249,6-9-144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1:20.655"/>
    </inkml:context>
    <inkml:brush xml:id="br0">
      <inkml:brushProperty name="width" value="0.05" units="cm"/>
      <inkml:brushProperty name="height" value="0.05" units="cm"/>
    </inkml:brush>
  </inkml:definitions>
  <inkml:trace contextRef="#ctx0" brushRef="#br0">1 331 11322,'2'-2'181,"0"0"0,0 0-1,0 0 1,1 0-1,-1 1 1,1-1-1,-1 0 1,1 1 0,0 0-1,0 0 1,-1 0-1,1 0 1,0 0-1,5 0 1,5-3 710,97-30 302,223-36 1,-209 48-1078,52-17-111,-92 18 13,156-17-1,-214 36-119,-11 2 170,0-1 1,30-6 0,-41 6-191,0 0 0,-1 0-1,1-1 1,0 1 0,-1-1-1,1 0 1,-1 0 0,0 0-1,1 0 1,-1-1 0,0 1 0,0-1-1,-1 0 1,1 0 0,0 0-1,2-5 1,-4 7 59,0 0-1,-1-1 1,1 1-1,-1 0 1,1-1-1,-1 1 1,0-1-1,0 1 1,1-1-1,-1 1 1,0-3-1,0-7-397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36.076"/>
    </inkml:context>
    <inkml:brush xml:id="br0">
      <inkml:brushProperty name="width" value="0.05" units="cm"/>
      <inkml:brushProperty name="height" value="0.05" units="cm"/>
    </inkml:brush>
  </inkml:definitions>
  <inkml:trace contextRef="#ctx0" brushRef="#br0">1 1004 11682,'0'1'103,"1"-1"-1,-1 1 0,0 0 0,1-1 0,-1 1 0,1-1 0,-1 1 0,1-1 0,-1 1 0,1-1 0,0 0 0,-1 1 1,1-1-1,0 0 0,-1 1 0,1-1 0,0 0 0,-1 0 0,1 1 0,0-1 0,-1 0 0,1 0 0,0 0 0,0 0 1,-1 0-1,2 0 0,0-1 87,0 0-1,0 1 1,0-1 0,0 0 0,-1 0 0,1 0 0,0 0-1,-1 0 1,4-3 0,2-3 488,0 0-1,12-17 1,-18 23-625,29-45 794,-3-1 0,-1-2 0,27-72 0,-6 11-533,169-301 35,-135 262-280,-77 141-61,-3 7-6,-1-1-1,1 1 1,-1-1-1,1 1 1,0 0 0,0-1-1,0 1 1,0 0 0,0-1-1,0 1 1,0 0-1,0 0 1,1 0 0,1-2-1,-2 3 0,-1 0-1,0 0 1,0 0-1,0 0 1,1 0 0,-1 0-1,0 0 1,0 1-1,0-1 1,1 0-1,-1 0 1,0 0-1,0 0 1,0 0 0,1 0-1,-1 0 1,0 0-1,0 0 1,0 0-1,0 1 1,1-1-1,-1 0 1,0 0 0,0 0-1,0 0 1,0 1-1,0-1 1,0 0-1,0 0 1,1 0-1,-1 0 1,0 1 0,0-1-1,0 0 1,0 0-1,0 0 1,0 1-1,0-1 1,0 0-1,0 0 1,0 0 0,0 1-1,0-1 1,0 0-1,0 13-6,0-12 6,-13 188 4,2-26 2,10-143-3,0 188 16,2-187-16,2 0 0,0 0 0,1-1 0,1 1-1,1-1 1,1 0 0,15 32 0,-16-42-15,1 0 1,0-1-1,1 1 0,10 9 1,-1-1-681,-14-12-63,-11-8 349,-4-3 33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36.539"/>
    </inkml:context>
    <inkml:brush xml:id="br0">
      <inkml:brushProperty name="width" value="0.05" units="cm"/>
      <inkml:brushProperty name="height" value="0.05" units="cm"/>
    </inkml:brush>
  </inkml:definitions>
  <inkml:trace contextRef="#ctx0" brushRef="#br0">1 80 17612,'0'5'1648,"1"-5"-1088,3-5-184,5 0 681,7-1-161,7-1-264,4 1-152,9-3-192,4 4-56,4 0-128,-1 1-168,0 3-624,-4-1-328,-6-2 840,-4-6-184,-6-6-128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37.040"/>
    </inkml:context>
    <inkml:brush xml:id="br0">
      <inkml:brushProperty name="width" value="0.05" units="cm"/>
      <inkml:brushProperty name="height" value="0.05" units="cm"/>
    </inkml:brush>
  </inkml:definitions>
  <inkml:trace contextRef="#ctx0" brushRef="#br0">270 12 12395,'-1'-11'1696,"-6"24"-346,-4 19-256,2 1 0,-5 34 0,3-16-713,-169 744 2106,179-791-2483,-10 38-164,2 1 0,2 0-1,-2 84 1,9-123 59,0-1 0,1 1 0,0 0 0,-1 0 0,1 0 0,0 0 0,1-1 0,1 6 0,-3-9 70,1 0 0,-1 1 0,0-1 0,0 1 0,1-1 0,-1 0 1,0 1-1,1-1 0,-1 0 0,0 1 0,1-1 0,-1 0 0,1 1 0,-1-1 0,0 0 0,1 0 0,-1 0 0,1 1 0,-1-1 0,1 0 0,-1 0 1,1 0-1,-1 0 0,1 0 0,-1 0 0,1 0 0,0 0-23,1-1 0,-1 1 1,0-1-1,0 0 0,0 1 1,0-1-1,0 0 0,0 0 1,0 0-1,0 0 0,0 0 0,-1 0 1,1 0-1,0 0 0,0-1 1,4-7-100,0 0 1,-1 0-1,-1-1 1,0 0-1,3-12 1,8-31-232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37.488"/>
    </inkml:context>
    <inkml:brush xml:id="br0">
      <inkml:brushProperty name="width" value="0.05" units="cm"/>
      <inkml:brushProperty name="height" value="0.05" units="cm"/>
    </inkml:brush>
  </inkml:definitions>
  <inkml:trace contextRef="#ctx0" brushRef="#br0">0 310 14779,'5'-5'279,"0"1"0,0-1 1,1 1-1,0 0 0,-1 0 0,1 0 0,1 1 0,-1 0 0,12-4 1,66-16 1484,-59 17-1333,716-186 2220,-697 180-2662,-16 3-15,1 2 0,0 0 0,50-3 0,-76 10 23,0-1-1,0 2 1,0-1-1,0 0 1,-1 1-1,1-1 1,0 1-1,0 0 1,0 0-1,0 0 1,0 0-1,-1 1 1,1-1-1,-1 1 1,1-1-1,-1 1 1,4 3-1,-4-2 14,1 1-1,0-1 0,-1 1 0,0 0 1,0-1-1,0 1 0,0 0 0,-1 0 1,1 1-1,1 6 0,-1 9 75,0-1 0,-1 1 0,-1-1 1,-3 27-1,2-29-13,-14 120 626,-34 141-1,-9 75-217,53-300-704,2 1-1,3 0 0,2-1 0,15 90 0,-13-127-211,-3-13 291,0 0 0,0 0 0,0 0 0,0 0 0,-1 0 0,1 0-1,-1 1 1,0-1 0,0 0 0,0 0 0,-1 5 0,-6-2-356,-6-7-66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37.970"/>
    </inkml:context>
    <inkml:brush xml:id="br0">
      <inkml:brushProperty name="width" value="0.05" units="cm"/>
      <inkml:brushProperty name="height" value="0.05" units="cm"/>
    </inkml:brush>
  </inkml:definitions>
  <inkml:trace contextRef="#ctx0" brushRef="#br0">22 294 14555,'-9'8'743,"-3"3"387,11-10-414,9-4 135,268-134 3755,-187 100-4620,2 4-1,168-37 1,-216 62-501,1 1 1,0 3-1,0 1 0,52 5 0,-89-2 542,-4 1-31,-1-1 0,1 1 1,-1-1-1,1 0 1,-1 0-1,1 0 0,-1 0 1,0 0-1,1-1 1,-1 1-1,1-1 1,-1 1-1,0-1 0,1 0 1,-1 0-1,3-2 1,0-5-119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9:10.018"/>
    </inkml:context>
    <inkml:brush xml:id="br0">
      <inkml:brushProperty name="width" value="0.05" units="cm"/>
      <inkml:brushProperty name="height" value="0.05" units="cm"/>
    </inkml:brush>
  </inkml:definitions>
  <inkml:trace contextRef="#ctx0" brushRef="#br0">134 139 6246,'0'0'7698,"-9"-7"-6833,5 4-799,-33-19 282,35 21-338,0 0 0,0 1-1,0 0 1,1-1 0,-1 1 0,0 0 0,0 0 0,0 0 0,0 0 0,0 0 0,0 1 0,0-1 0,1 0 0,-1 1 0,0 0 0,0-1 0,0 1 0,1 0 0,-1 0 0,0 0 0,1 0 0,-1 0-1,1 0 1,-1 1 0,-1 1 0,-1 1 14,0 1-1,0 0 1,1 1-1,0-1 0,0 1 1,0-1-1,0 1 1,-2 11-1,4-16-19,0 0 0,1 1 0,0-1-1,-1 1 1,1-1 0,0 1 0,-1-1-1,1 1 1,0-1 0,0 1 0,0-1 0,1 0-1,-1 1 1,0-1 0,0 1 0,1-1 0,-1 1-1,1-1 1,-1 0 0,1 1 0,0-1-1,0 0 1,-1 1 0,1-1 0,0 0 0,0 0-1,0 0 1,0 0 0,0 0 0,0 0 0,1 0-1,-1 0 1,0 0 0,0-1 0,1 1 0,-1 0-1,0-1 1,1 1 0,-1-1 0,1 0-1,-1 1 1,2-1 0,3 1 93,1-1 0,-1 0 0,0 0 0,0-1 0,0 0 0,0 0 0,0 0 0,0 0 0,0-1 0,0 0 0,0-1 0,-1 1 0,1-1 0,-1 0 0,1-1 0,-1 1 0,0-1 0,-1 0 0,1 0 0,-1 0 0,1-1 0,-1 0 0,-1 1 0,1-1 0,-1-1 0,0 1-1,0 0 1,0-1 0,-1 0 0,0 0 0,0 1 0,0-1 0,-1 0 0,0-1 0,0 1 0,0 0 0,-1 0 0,0 0 0,0 0 0,-1-1 0,-1-7 0,2 16-121,0 0-1,0 0 0,0 0 1,-1 0-1,1 0 1,0 0-1,-1 0 0,0 0 1,1-1-1,-1 1 1,0 0-1,0 0 1,0-1-1,0 1 0,0 0 1,-1-1-1,1 1 1,0-1-1,-1 0 0,1 1 1,-1-1-1,0 0 1,1 0-1,-1 0 0,0 0 1,1 0-1,-1 0 1,0-1-1,0 1 1,0 0-1,0-1 0,0 0 1,0 1-1,0-1 1,0 0-1,0 0 0,0 0 1,0 0-1,0 0 1,0-1-1,1 1 0,-1-1 1,0 1-1,0-1 1,0 0-1,0 1 1,0-1-1,1 0 0,-1 0 1,0 0-1,1-1 1,-1 1-1,1 0 0,-1-1 1,1 1-1,0-1 1,0 1-1,-1-1 0,1 1 1,0-1-1,0 0 1,1 0-1,-1 1 0,0-1 1,0-3-1,1 6-143,1 1-1,-1 0 0,1-1 0,0 1 1,-1-1-1,1 0 0,0 1 0,0-1 1,0 1-1,0-1 0,0 0 0,0 0 1,1 0-1,-1 0 0,0 0 0,0 0 1,1 0-1,-1 0 0,1 0 0,-1-1 1,1 1-1,-1 0 0,1-1 1,0 0-1,-1 1 0,3-1 0,49 4-3162,-44-4 2677,5-1-247,0 0-1,0-1 1,0 0 0,0-1 0,14-5 0,-22 6 685,-1 0 1,0 0-1,1-1 1,-1 0-1,0 0 1,8-7-1,-11 8 360,0 1 0,-1-1-1,1 0 1,-1 0 0,1 1-1,-1-1 1,0 0 0,0 0-1,0-1 1,0 1 0,0 0-1,0 0 1,0 0 0,-1-1-1,1 1 1,-1 0 0,0-4-1,0 5 9,0 0-1,-1 0 0,1 0 0,-1 0 0,1 0 0,-1 0 0,0 0 0,1 0 0,-1 1 1,0-1-1,0 0 0,1 0 0,-1 1 0,0-1 0,0 1 0,0-1 0,0 1 0,0-1 1,0 1-1,0-1 0,0 1 0,0 0 0,0-1 0,0 1 0,0 0 0,0 0 0,0 0 0,0 0 1,0 0-1,0 0 0,-1 0 0,1 0 0,0 1 0,0-1 0,0 0 0,0 1 0,-1 0 1,-42 11 1019,5 14-289,37-24-855,0-1 0,1 1 0,-1 0 0,0-1 0,1 1 0,-1 0 0,1 0 0,-1 0-1,1 1 1,0-1 0,0 0 0,0 0 0,0 1 0,1-1 0,-1 0 0,0 4 0,7-5 12,0 0 0,0-1 0,0 1 0,0-1 0,10-2 1,52-14 76,-56 12-124,0 0-1,0 1 1,0 1 0,1 0 0,-1 0 0,1 1 0,0 1-1,21 2 1,-33-2 34,0 0 0,0 1 0,-1-1 0,1 0 0,0 1 0,0-1 0,-1 1 0,1-1 0,-1 1 0,1-1 0,0 1 0,-1-1 0,1 1 0,-1 0 0,0-1 0,1 1 0,-1 0 0,1 0 0,-1-1 0,0 1 0,0 0 0,1 0 0,-1-1 0,0 1 0,0 0 0,0 0 0,0 0 0,0-1 0,0 1 0,0 0 0,0 0 0,0 0 0,0-1 0,0 1 0,-1 0 0,1 0-1,0-1 1,0 1 0,-1 0 0,1 0 0,-1-1 0,0 2 0,0 1 220,0 0 0,-1 0 0,0 0 0,1 0 0,-1-1 0,0 1 0,0 0 0,-5 4 0,-4-1 150,-1 0-1,1-1 1,-1 0-1,0-1 1,0 0-1,0-1 1,-1 0-1,1-1 1,-1 0-1,0-1 1,-18-1-1,19-3-1014,15-4-2474,21-5-2094,29-1-2185,-23 4 2306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6:53.658"/>
    </inkml:context>
    <inkml:brush xml:id="br0">
      <inkml:brushProperty name="width" value="0.05" units="cm"/>
      <inkml:brushProperty name="height" value="0.05" units="cm"/>
    </inkml:brush>
  </inkml:definitions>
  <inkml:trace contextRef="#ctx0" brushRef="#br0">203 0 12195,'-9'24'2453,"-73"323"305,75-288-2679,1 0-1,4 0 1,5 64-1,-2 57-25,0 219 582,-11-162-619,0-40 35,7-140-56,-2-1 0,-14 60 1,-6 61-86,19 73-192,3-62 189,3 598 92,17-331-8,-3-93 8,-3 890-88,-12-942 77,15-27 54,-5-158-62,-8 135 1,-8-139 24,-19 235 1,2-222-4,-1 2 3,23-118-5,1 1 1,1 0-1,0 0 1,1 0-1,5 22 1,-1-11 123,-1 0 1,1 56-1,-6-86-390,1-8 258,0-14-43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6:55.748"/>
    </inkml:context>
    <inkml:brush xml:id="br0">
      <inkml:brushProperty name="width" value="0.05" units="cm"/>
      <inkml:brushProperty name="height" value="0.05" units="cm"/>
    </inkml:brush>
  </inkml:definitions>
  <inkml:trace contextRef="#ctx0" brushRef="#br0">1 1130 12083,'2'1'146,"0"0"1,0-1 0,0 1 0,0-1 0,0 0 0,0 0-1,0 1 1,0-1 0,0 0 0,1-1 0,-1 1 0,0 0-1,0-1 1,2 0 0,33-13 769,-18 6-564,23-3-154,0 1 1,1 3 0,84-5 0,-34 4-23,266-38 289,-28 4-317,354-50-129,75-8-158,1253-57-202,-1354 128 238,476-36-145,143-76 216,-1020 111 30,346-44 4,144-17 2,1 25-2,-14 32 9,64-4 2,490-10-87,-1182 44 43,-50 1 21,1 2 0,60 8-1,-112-6 9,0 0 0,1 1-1,-1 0 1,0 0 0,0 0-1,9 7 1,-14-9 5,0 0 0,0 1 0,0-1 0,0 1-1,0-1 1,0 1 0,0 0 0,0-1 0,0 1 0,-1 0 0,1 0 0,0 0 0,0-1 0,-1 1-1,1 0 1,-1 0 0,1 0 0,-1 0 0,1 0 0,-1 0 0,0 0 0,1 0 0,-1 0 0,0 0-1,0 1 1,0-1 0,0 0 0,0 0 0,0 0 0,0 0 0,0 0 0,0 0 0,0 0 0,-1 0-1,1 0 1,0 0 0,-1 0 0,1 0 0,-1 0 0,1 0 0,-1 0 0,0 0 0,1 0 0,-1 0-1,0 0 1,0-1 0,-1 2 0,0 0-103,0-1-1,-1 1 1,1-1-1,-1 1 1,1-1 0,-1 0-1,0 0 1,1-1-1,-1 1 1,0 0-1,1-1 1,-1 0-1,0 1 1,0-1 0,-3 0-1,4 0-231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6:56.167"/>
    </inkml:context>
    <inkml:brush xml:id="br0">
      <inkml:brushProperty name="width" value="0.05" units="cm"/>
      <inkml:brushProperty name="height" value="0.05" units="cm"/>
    </inkml:brush>
  </inkml:definitions>
  <inkml:trace contextRef="#ctx0" brushRef="#br0">49 33 14195,'7'-5'351,"-1"1"0,1 1-1,0-1 1,0 1 0,1 0 0,-1 1-1,1-1 1,-1 2 0,1-1 0,-1 1-1,11-1 1,-13 2-325,0 0-1,0 0 1,0 1-1,0-1 1,-1 1 0,1 0-1,0 1 1,-1-1-1,1 1 1,-1 0 0,1 0-1,-1 0 1,0 0-1,0 1 1,0 0 0,0 0-1,0 0 1,-1 0-1,5 4 1,-6-3 3,0 0 0,0 0 0,0 0-1,0 0 1,0 0 0,-1 1 0,1-1 0,-1 0 0,-1 1-1,1-1 1,0 0 0,-1 1 0,0-1 0,0 1 0,0-1-1,-1 1 1,-1 7 0,-3 7 146,0-1-1,-12 30 1,-32 59 174,-69 113 1,86-165-633,9-19 711,23-36-428,0 0 0,0 0-1,0 0 1,0 0 0,0 0 0,0 0-1,0 0 1,0 0 0,0 0 0,-1 0-1,1 0 1,0 0 0,0 0 0,0-1 0,0 1-1,0 0 1,0 0 0,0 0 0,0 0-1,0 0 1,0 0 0,0 0 0,0 0-1,0 0 1,0 0 0,0 0 0,0 0-1,0 0 1,0 0 0,-1 0 0,1 0-1,0 0 1,0 0 0,0 0 0,0 0-1,0 0 1,0 0 0,0 0 0,0 0 0,0 0-1,0 0 1,0 0 0,0 0 0,0 0-1,0 0 1,-1 0 0,1 0 0,0 0-1,0 0 1,0 0 0,0 0 0,0 0-1,0 0 1,0 0 0,0 0 0,0 1-1,0-1 1,0 0 0,0 0 0,0 0-1,0-10-15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01.851"/>
    </inkml:context>
    <inkml:brush xml:id="br0">
      <inkml:brushProperty name="width" value="0.05" units="cm"/>
      <inkml:brushProperty name="height" value="0.05" units="cm"/>
    </inkml:brush>
  </inkml:definitions>
  <inkml:trace contextRef="#ctx0" brushRef="#br0">30 33 14643,'5'-11'1484,"6"-10"889,-10 21-2323,-1 1 0,1-1 0,-1 0 0,1 1 0,0-1 0,-1 1 0,1 0 0,-1-1 0,1 1 0,-1-1 0,0 1 0,1 0 0,-1-1 0,0 1 0,1 0 0,-1-1 0,0 1 0,0 0 1,1 1-1,4 16 199,-4-17-231,2 14 183,-1 0-1,0 0 1,-1 0-1,0 0 1,-1 1-1,-4 27 1,-23 92 791,23-119-891,-24 118 263,24-92-3870,4-61 2890,-3-5-183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02.300"/>
    </inkml:context>
    <inkml:brush xml:id="br0">
      <inkml:brushProperty name="width" value="0.05" units="cm"/>
      <inkml:brushProperty name="height" value="0.05" units="cm"/>
    </inkml:brush>
  </inkml:definitions>
  <inkml:trace contextRef="#ctx0" brushRef="#br0">5 107 12971,'-1'-1'235,"1"0"1,-1 0 0,1 0-1,-1 0 1,1 0 0,0 0-1,0 0 1,-1 0-1,1 0 1,0 0 0,0 0-1,0 0 1,0-1 0,0 1-1,0 0 1,0 0-1,1 0 1,-1 0 0,0 0-1,1 0 1,-1 0 0,1 0-1,0-2 1,0 3-139,-1 0 1,1-1-1,0 1 1,0 0-1,0 0 1,0-1-1,0 1 1,0 0-1,0 0 1,0 0-1,0 0 1,0 0-1,0 1 1,0-1-1,-1 0 1,1 0-1,0 0 0,0 1 1,0-1-1,1 1 1,7 3 20,-2 1 0,1-1 0,0 1 0,9 9 0,8 11 88,-2 1 1,-1 1-1,-1 1 0,-2 1 0,20 37 0,41 60 204,-55-99-176,-25-27-213,1 1 0,0 0 0,-1-1-1,1 1 1,0-1 0,0 1 0,-1-1 0,1 0 0,0 1-1,0-1 1,0 0 0,0 1 0,0-1 0,0 0-1,-1 0 1,1 0 0,0 0 0,0 0 0,0 0 0,0 0-1,0 0 1,0 0 0,0 0 0,0-1 0,-1 1-1,1 0 1,0 0 0,0-1 0,0 1 0,0-1 0,-1 1-1,1-1 1,0 1 0,-1-1 0,1 1 0,1-2-1,1-2 65,0-1 1,0 1-1,-1-1 0,0 0 0,1 0 0,-1 0 0,-1 0 0,1 0 0,0-6 0,7-53 455,-7 49-422,13-318 270,-15 339-1317,1 1 1,-1-1-1,2 0 1,2 11 0,0-13 187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25.978"/>
    </inkml:context>
    <inkml:brush xml:id="br0">
      <inkml:brushProperty name="width" value="0.05" units="cm"/>
      <inkml:brushProperty name="height" value="0.05" units="cm"/>
    </inkml:brush>
  </inkml:definitions>
  <inkml:trace contextRef="#ctx0" brushRef="#br0">44 50 12611,'0'-5'975,"1"1"1,-1 0-1,0-1 0,0 1 1,0-1-1,0 1 1,-1 0-1,1-1 0,-3-5 1,0 10 127,0 7-794,-1 6-241,-23 159 92,24-146-160,2 0-1,1 1 1,1-1 0,7 41 0,-7-62-4,0 0 0,1 0-1,-1 0 1,1 0 0,0 0 0,0-1 0,0 1 0,1-1 0,4 7 0,-6-10 0,-1 0-1,1 0 1,0-1 0,0 1 0,0 0 0,0 0 0,0-1 0,0 1 0,1-1 0,-1 1 0,0-1 0,0 1 0,0-1 0,0 0 0,1 1 0,-1-1 0,1 0 0,0 0-2,1 0 0,-1-1 0,0 1 0,-1-1 0,1 1 0,0-1 0,0 0 0,0 0 0,0 1 0,0-1 0,-1-1 0,1 1 0,2-2 0,11-10-4,0 0 0,-1-2 0,-1 1-1,-1-2 1,0 0 0,-1 0 0,0-1-1,9-21 1,2-11 72,28-89-1,-50 137-62,-1 1 0,1 0 0,0-1 0,0 1-1,0 0 1,1 0 0,-1-1 0,0 1 0,0 0 0,0 0 0,0-1-1,0 1 1,0 0 0,0-1 0,0 1 0,0 0 0,1 0 0,-1-1 0,0 1-1,0 0 1,0 0 0,1 0 0,-1-1 0,0 1 0,0 0 0,0 0-1,1 0 1,-1 0 0,0 0 0,0-1 0,1 1 0,-1 0 0,0 0 0,1 0-1,-1 0 1,0 0 0,0 0 0,1 0 0,-1 0 0,0 0 0,1 0-1,7 13-43,4 28-18,-10-36 58,6 27-30,-1-5 39,1 0-1,16 36 1,-24-62-13,1 1 0,-1-1 1,1 1-1,0-1 0,0 0 1,0 1-1,0-1 0,0 0 1,0 0-1,0 0 0,0 0 1,0 0-1,1 0 0,-1 0 0,2 1 1,-2-2-40,0 0 0,0 1 0,0-1 1,0 0-1,0 0 0,0 0 0,0 0 1,-1 0-1,1 0 0,0 0 0,0-1 0,0 1 1,0 0-1,0 0 0,0-1 0,0 1 0,0 0 1,-1-1-1,2 0 0,2-2-114,0 0-1,-1 0 1,0-1-1,1 1 1,-1-1-1,-1 0 1,1 1 0,4-9-1,5-13-312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26.419"/>
    </inkml:context>
    <inkml:brush xml:id="br0">
      <inkml:brushProperty name="width" value="0.05" units="cm"/>
      <inkml:brushProperty name="height" value="0.05" units="cm"/>
    </inkml:brush>
  </inkml:definitions>
  <inkml:trace contextRef="#ctx0" brushRef="#br0">0 2 19060,'4'4'1744,"-4"-2"-1183,2-1-289,-1-1 872,4 0-312,0 0-624,2 0-424,3-1 1000,-1-4-760,8 4-24,-2 0 24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7:26.810"/>
    </inkml:context>
    <inkml:brush xml:id="br0">
      <inkml:brushProperty name="width" value="0.05" units="cm"/>
      <inkml:brushProperty name="height" value="0.05" units="cm"/>
    </inkml:brush>
  </inkml:definitions>
  <inkml:trace contextRef="#ctx0" brushRef="#br0">0 47 18316,'0'1'2144,"2"-1"-1423,-2-6-313,0-1 1112,0 0-600,0-2-240,0 1-472,0 1-336,1 4-688,3 9 600,3 1-88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02.377"/>
    </inkml:context>
    <inkml:brush xml:id="br0">
      <inkml:brushProperty name="width" value="0.05" units="cm"/>
      <inkml:brushProperty name="height" value="0.05" units="cm"/>
    </inkml:brush>
  </inkml:definitions>
  <inkml:trace contextRef="#ctx0" brushRef="#br0">18 44 11915,'-6'1'1000,"0"-1"-776,0 2-112,8-2 480,5 3-280,4-1-160,7 4-64,7 1-64,3-1-8,10-2-8,5-1 16,8-4-64,2-6-64,11-8 96,3-6-32,24-12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15.157"/>
    </inkml:context>
    <inkml:brush xml:id="br0">
      <inkml:brushProperty name="width" value="0.05" units="cm"/>
      <inkml:brushProperty name="height" value="0.05" units="cm"/>
    </inkml:brush>
  </inkml:definitions>
  <inkml:trace contextRef="#ctx0" brushRef="#br0">1 31 11594,'0'-22'2524,"0"22"-2403,1-1 0,-1 1 0,0-1 0,0 1-1,1-1 1,-1 1 0,0-1 0,1 1 0,-1-1-1,0 1 1,1 0 0,-1-1 0,1 1 0,-1 0-1,1-1 1,-1 1 0,1 0 0,-1-1 0,1 1 0,-1 0-1,1 0 1,2-1 44,-1 1 0,1 0-1,-1 0 1,0 1 0,1-1-1,-1 0 1,0 1 0,1 0 0,-1-1-1,0 1 1,1 0 0,2 2-1,1-1-88,-1 0-1,1 0 1,0 0-1,0-1 0,0 0 1,0 0-1,0-1 1,10 0-1,50-8 612,-47 5-400,31-1-1,-34 4-272,-1 2 0,1-1 0,-1 2 0,1 0-1,-1 1 1,0 1 0,0 0 0,-1 1-1,1 1 1,-1 0 0,14 10 0,-16-11-10,-1-1-1,1-1 1,23 7 0,-26-9 4,0 1 1,0-1-1,0 1 1,-1 1 0,0 0-1,1 0 1,-1 1-1,13 9 1,-14-6-4,2-1 1,-1-1-1,1 1 1,0-1-1,0-1 1,0 0-1,1 0 1,0-1-1,0 0 1,0 0-1,1-1 1,-1-1-1,1 0 1,-1 0-1,17 0 1,14-1 19,59 9 0,-81-6-22,-1 0 0,0 1 1,-1 1-1,1 1 0,25 14 0,5 5 6,1-2 0,0-2-1,56 15 1,127 23-30,-8-2 13,233 44-119,-314-75 91,355 49 31,-5-14-11,-202-23 6,9 1-8,-5 26 7,-16 3 15,-155-41 16,-58-9-26,-1 2 0,0 3 0,84 45 0,-107-49 10,1-3 1,1-1-1,1-1 0,0-3 1,0-2-1,51 5 1,-45-9 0,-1 2 0,81 25 1,-120-28-408,-9-5 94,-4-2 100,1 1 189,0-1-161,4-4-96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9:10.381"/>
    </inkml:context>
    <inkml:brush xml:id="br0">
      <inkml:brushProperty name="width" value="0.05" units="cm"/>
      <inkml:brushProperty name="height" value="0.05" units="cm"/>
    </inkml:brush>
  </inkml:definitions>
  <inkml:trace contextRef="#ctx0" brushRef="#br0">43 0 801,'0'0'18449,"-6"11"-17653,0-2-700,1 0 1,0 0 0,1 1 0,0 0-1,0 0 1,-3 17 0,7-25-156,-1 1 1,1-1-1,-1 0 0,1 1 0,0-1 1,0 0-1,0 1 0,0-1 1,1 0-1,-1 1 0,1-1 0,-1 0 1,1 0-1,0 1 0,0-1 1,0 0-1,0 0 0,0 0 1,0 0-1,1 0 0,-1 0 0,0 0 1,1-1-1,0 1 0,-1 0 1,1-1-1,0 1 0,0-1 0,0 0 1,0 0-1,0 0 0,0 0 1,0 0-1,1 0 0,-1 0 0,0-1 1,0 1-1,1-1 0,-1 1 1,0-1-1,1 0 0,-1 0 1,3 0-1,-5 0 39,2 0-275,0 1 0,-1-1 0,1 0 0,0 1-1,0-1 1,0 0 0,-1 0 0,1 0 0,0-1 0,0 1 0,0 0-1,-1-1 1,1 1 0,0-1 0,0 1 0,-1-1 0,1 0 0,-1 0-1,1 1 1,-1-1 0,1 0 0,-1-1 0,1 1 0,-1 0 0,0 0-1,1-1 1,-1 1 0,2-3 0,7-19-5679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15.845"/>
    </inkml:context>
    <inkml:brush xml:id="br0">
      <inkml:brushProperty name="width" value="0.05" units="cm"/>
      <inkml:brushProperty name="height" value="0.05" units="cm"/>
    </inkml:brush>
  </inkml:definitions>
  <inkml:trace contextRef="#ctx0" brushRef="#br0">7 10 15771,'-1'0'77,"1"1"0,0-1-1,0 0 1,-1 0 0,1 0-1,0 0 1,-1 0 0,1 0-1,0 1 1,0-1 0,-1 0-1,1 0 1,0 0 0,0 1-1,0-1 1,-1 0 0,1 0-1,0 1 1,0-1 0,0 0 0,-1 0-1,1 1 1,0-1 0,0 0-1,0 0 1,0 1 0,0-1-1,0 0 1,0 1 0,0-1-1,0 1 1,11 0 1332,35-8-410,-19 3-577,9-1-261,-1 3 0,1 1-1,0 2 1,0 1 0,70 14-1,-87-11-148,45 13 24,-59-16-41,0 0 1,0 0 0,1 1 0,-2-1 0,1 1-1,0 0 1,-1 1 0,8 6 0,-10-8-2,-1-1 0,0 1 0,0-1 0,0 1 0,0-1 0,-1 1 1,1 0-1,0 0 0,-1-1 0,1 1 0,-1 0 0,0 0 0,1 0 0,-1-1 0,0 1 1,0 0-1,0 0 0,0 0 0,-1 0 0,1-1 0,0 1 0,-1 0 0,1 0 1,-1 0-1,0-1 0,1 1 0,-1 0 0,0-1 0,0 1 0,0-1 0,-2 3 1,-4 5-16,-1-1 1,1 0-1,-1 0 1,-10 7 0,8-7 12,-81 63 33,-119 72 0,200-136-13,-22 13 147,30-19-134,0 0 1,1-1 0,-1 1 0,0 0-1,1-1 1,-1 1 0,0-1 0,0 1-1,0-1 1,0 0 0,1 0-1,-1 0 1,0 0 0,0 0 0,-3-1-1,5 1-14,-1 0 0,1 0 0,-1 0 0,1 0 0,-1-1-1,1 1 1,-1 0 0,1-1 0,-1 1 0,1 0-1,-1-1 1,1 1 0,0-1 0,-1 1 0,1 0 0,0-1-1,-1 1 1,1-1 0,0 1 0,-1-1 0,1 1-1,0-1 1,0 1 0,0-1 0,0 0 0,0 1-1,-1-1 1,1 1 0,0-1 0,0 1 0,0-1 0,0 1-1,1-1 1,-1 0 0,0 0 0,4-10 129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42.090"/>
    </inkml:context>
    <inkml:brush xml:id="br0">
      <inkml:brushProperty name="width" value="0.05" units="cm"/>
      <inkml:brushProperty name="height" value="0.05" units="cm"/>
    </inkml:brush>
  </inkml:definitions>
  <inkml:trace contextRef="#ctx0" brushRef="#br0">3331 588 11811,'-5'-12'158,"0"1"1,-1 0-1,0 0 1,-1 0-1,0 1 1,-1 0-1,0 1 1,0 0-1,-1 0 1,-1 0-1,-9-6 1,-16-10 9,-73-36 1,44 26-139,44 23-16,-402-208 330,373 199-315,-1 2-1,-1 3 1,0 1-1,-1 3 1,-1 3-1,-100-6 1,94 16 9,0 2 0,0 3 0,-99 24 0,77-8 6,1 3-1,-78 36 1,39-4-15,2 5 1,-173 121 0,200-116-46,3 4 0,3 3 1,3 4-1,-78 98 0,104-105 3,3 3 0,4 1 0,2 2-1,-49 119 1,65-123 5,3 2 0,3 0 1,4 2-1,3 0 0,-8 103 0,21-124 0,4 1 0,1 0 0,3 0 0,3 0 1,2-1-1,3 0 0,2-1 0,2 0 0,3-1 0,2-1 0,2-1 1,3-1-1,1-2 0,3 0 0,2-2 0,2-1 0,2-2 0,67 64 0,-49-62 5,1-2 0,2-2 0,1-3-1,3-2 1,1-3 0,1-3 0,133 45-1,-122-54 24,1-4-1,1-3 1,1-3-1,0-4 1,0-3-1,1-3 0,85-10 1,-37-6 103,-1-7 1,184-53 0,-151 23 62,220-103 1,-243 86-147,-3-7-1,-3-5 1,-5-5 0,132-117 0,-171 123-29,-3-2 1,-4-5 0,-3-2 0,-5-4 0,87-147-1,-127 186-10,-2-1 0,-3-1 0,-2-2-1,-2 0 1,24-112 0,-38 130-2,-1-1 0,-3 0 0,-1 0 0,-1 0 0,-3 0 0,-1 0 0,-2 0 0,-2 1 0,-22-74 0,14 74-11,-2 0-1,-1 1 1,-3 1 0,-1 1-1,-1 0 1,-2 2 0,-1 1 0,-56-53-1,38 45-33,-2 3 0,-2 1 0,-1 3 0,-2 2 0,-88-42 0,8 21-34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42:46.032"/>
    </inkml:context>
    <inkml:brush xml:id="br0">
      <inkml:brushProperty name="width" value="0.05" units="cm"/>
      <inkml:brushProperty name="height" value="0.05" units="cm"/>
    </inkml:brush>
  </inkml:definitions>
  <inkml:trace contextRef="#ctx0" brushRef="#br0">1 204 12803,'0'-1'97,"0"0"0,0 0-1,0 0 1,0 0 0,1 0 0,-1 0 0,0 1 0,1-1 0,-1 0 0,1 0 0,-1 0 0,1 0 0,0 1-1,-1-1 1,1 0 0,0 0 0,-1 1 0,1-1 0,0 1 0,0-1 0,-1 0 0,1 1 0,2-1-1,23-13 724,-23 13-649,64-27 260,2 3 0,0 3-1,2 3 1,0 3-1,79-7 1,30-6-375,-175 30-169,-12 5 36,-15 5-16,-3-2 65,0-1-1,-1-1 1,0-1 0,0-1-1,-1-2 1,1 0 0,-31-2-1,-6-4 141,-116-21 0,174 23-106,-68-9 95,66 10-94,1 0 0,0 0 1,0 0-1,0 1 1,0 0-1,-1 0 0,1 1 1,1-1-1,-11 5 0,15-5-9,0-1 0,0 0 0,0 0 0,0 1 0,0-1 0,0 1 0,0-1 0,1 1 0,-1-1 0,0 1 0,0-1 0,1 1 0,-1 0 0,0 0 0,1-1-1,-1 1 1,1 0 0,-1 0 0,1-1 0,-1 1 0,1 0 0,-1 0 0,1 0 0,0 0 0,-1 0 0,1 0 0,0 0 0,0 0 0,0 0 0,0 0 0,0 0 0,0 0 0,0 1 0,1-1-7,0 0 1,0 0 0,0 0-1,0 0 1,0 0 0,0 0 0,0-1-1,0 1 1,0 0 0,0-1 0,1 1-1,-1-1 1,0 1 0,1-1-1,-1 1 1,0-1 0,0 0 0,1 0-1,-1 1 1,1-1 0,-1 0 0,3-1-1,37-1-249,1-3 0,-1-1 0,45-14-1,-7 3-95,-65 14 269,111-18-633,-104 18 574,0 2 1,0 0-1,39 4 1,-25 6-11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49.141"/>
    </inkml:context>
    <inkml:brush xml:id="br0">
      <inkml:brushProperty name="width" value="0.05" units="cm"/>
      <inkml:brushProperty name="height" value="0.05" units="cm"/>
    </inkml:brush>
  </inkml:definitions>
  <inkml:trace contextRef="#ctx0" brushRef="#br0">1 0 14947,'0'0'51,"1"0"-1,-1 0 1,0 0-1,1 0 1,-1 0 0,1 1-1,-1-1 1,1 0-1,-1 0 1,0 0-1,1 0 1,-1 1 0,0-1-1,1 0 1,-1 0-1,0 1 1,1-1-1,-1 0 1,0 1-1,1-1 1,-1 0 0,0 1-1,0-1 1,0 0-1,1 1 1,-1-1-1,0 1 1,0-1 0,0 0-1,0 1 1,0-1-1,0 1 1,1-1-1,-1 1 1,8 20 308,0 3 355,2 9-210,2-1 1,17 34-1,-24-57-508,1 0-1,0 0 0,0 0 1,0-1-1,1 1 1,0-2-1,1 1 0,0-1 1,0 0-1,1-1 1,10 6-1,-18-10-53,1-1 1,0 0-1,0 0 0,1 0 0,-1 0 1,0 0-1,0 0 0,0 0 0,1-1 1,-1 1-1,0-1 0,1 0 0,-1 0 1,0 0-1,1 0 0,-1 0 0,0 0 1,0-1-1,1 1 0,-1-1 0,0 1 0,0-1 1,1 0-1,-1 0 0,3-2 0,12-9-276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49.546"/>
    </inkml:context>
    <inkml:brush xml:id="br0">
      <inkml:brushProperty name="width" value="0.05" units="cm"/>
      <inkml:brushProperty name="height" value="0.05" units="cm"/>
    </inkml:brush>
  </inkml:definitions>
  <inkml:trace contextRef="#ctx0" brushRef="#br0">137 1 14835,'-9'17'1328,"-2"9"-919,-2-1-161,0 7 624,2-1-296,-1 7-112,2-1-32,2 6-136,0 3-48,1 3-48,0 4-8,-1-6-328,0-1-248,4-9-456,-3-8 688,7-28-136,4 2-144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0.058"/>
    </inkml:context>
    <inkml:brush xml:id="br0">
      <inkml:brushProperty name="width" value="0.05" units="cm"/>
      <inkml:brushProperty name="height" value="0.05" units="cm"/>
    </inkml:brush>
  </inkml:definitions>
  <inkml:trace contextRef="#ctx0" brushRef="#br0">37 1 15307,'3'0'1401,"-1"0"-1073,-2 7-176,-2 5 856,-1 6-712,-1 4-88,-2 6-160,2 4-48,-2 4 8,0 0 8,2-3-48,0-3-96,1-7-208,3-8-120,4-13-784,5-11 1031,2-14-167,5-5-192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0.482"/>
    </inkml:context>
    <inkml:brush xml:id="br0">
      <inkml:brushProperty name="width" value="0.05" units="cm"/>
      <inkml:brushProperty name="height" value="0.05" units="cm"/>
    </inkml:brush>
  </inkml:definitions>
  <inkml:trace contextRef="#ctx0" brushRef="#br0">148 0 13515,'-5'12'992,"-2"2"-824,0 3-56,1 3 280,-1 0-88,6 3-112,1 0-64,0 2-56,3-4 16,-1-1-80,4-1-96,-3-6-264,0-3-800,-3-9 1000,1 2-160,-9-10-104</inkml:trace>
  <inkml:trace contextRef="#ctx0" brushRef="#br0" timeOffset="1">0 115 16147,'7'1'1425,"6"-2"-1033,3-2-144,5-1 464,2-2-128,5 0-416,-1 1-264,-1-1-512,-2 2-256,-4-1 656,-6 0-200,-2 2-104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0.873"/>
    </inkml:context>
    <inkml:brush xml:id="br0">
      <inkml:brushProperty name="width" value="0.05" units="cm"/>
      <inkml:brushProperty name="height" value="0.05" units="cm"/>
    </inkml:brush>
  </inkml:definitions>
  <inkml:trace contextRef="#ctx0" brushRef="#br0">6 1 16291,'0'0'1215,"1"4"-430,4 16-536,-1 1 1,-2 0 0,0 0 0,-1 0-1,-4 40 1,2-33-184,-7 74-668,0 27-2269,9-109 2327,4-8-123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1.292"/>
    </inkml:context>
    <inkml:brush xml:id="br0">
      <inkml:brushProperty name="width" value="0.05" units="cm"/>
      <inkml:brushProperty name="height" value="0.05" units="cm"/>
    </inkml:brush>
  </inkml:definitions>
  <inkml:trace contextRef="#ctx0" brushRef="#br0">50 0 16748,'-2'1'107,"1"0"1,-1 0 0,1 1 0,0-1-1,-1 0 1,1 0 0,0 1 0,0-1-1,0 1 1,0-1 0,0 1 0,0-1-1,0 1 1,-1 3 0,-10 27 373,12-32-481,-5 14 105,1 1-1,1-1 0,-3 19 1,6-29-91,-1 1 0,1-1 1,0 0-1,0 0 1,0 0-1,1 0 0,-1 0 1,1 0-1,0 0 0,0 0 1,1 0-1,-1 0 0,1 0 1,0-1-1,0 1 0,4 6 1,-5-9 17,1 0 0,-1 0 0,0 0 0,0 0-1,1 0 1,-1 0 0,1 0 0,-1 0 0,0-1 0,1 1 0,0-1 0,-1 1 0,1-1 0,-1 1 0,1-1-1,0 0 1,-1 0 0,1 0 0,1 0 0,1 0 33,-1-1 0,1 0 0,-1 0 0,0 0 0,0 0 0,1 0 0,-1-1 0,5-2 0,4-4 176,-1-1 0,0 0-1,13-14 1,-21 20-183,12-11 171,-1-1 1,-1-1-1,0 0 0,17-28 0,-31 41-187,-5 9-25,-8 10-12,8-5-14,-1 0 1,2 1-1,-1 0 1,-5 20-1,9-25 8,1 0-1,-1 0 0,1 0 0,1 0 1,-1 0-1,1 0 0,0 0 1,1 0-1,-1 0 0,3 8 1,-2-12-31,0-1 1,0 1 0,0-1-1,0 0 1,0 1 0,1-1-1,-1 0 1,1 0 0,-1 0-1,1 0 1,0 0 0,0 0-1,0 0 1,0-1 0,0 1-1,0-1 1,1 1 0,-1-1 0,0 0-1,1 0 1,-1 0 0,1 0-1,-1 0 1,1-1 0,0 1-1,2-1 1,0 1-42,0-1 0,-1 0 0,1 0 0,-1 0 0,1-1 0,-1 0 0,1 0 0,-1 0 0,1 0 0,-1-1 0,0 1 0,1-1 0,-1-1 0,4-1 0,13-15-258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1.700"/>
    </inkml:context>
    <inkml:brush xml:id="br0">
      <inkml:brushProperty name="width" value="0.05" units="cm"/>
      <inkml:brushProperty name="height" value="0.05" units="cm"/>
    </inkml:brush>
  </inkml:definitions>
  <inkml:trace contextRef="#ctx0" brushRef="#br0">0 3 18180,'0'2'1480,"2"-2"-1240,2 0-360,5-2 1000,1-1-512,-5 5-271,1 2-137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9:10.851"/>
    </inkml:context>
    <inkml:brush xml:id="br0">
      <inkml:brushProperty name="width" value="0.05" units="cm"/>
      <inkml:brushProperty name="height" value="0.05" units="cm"/>
    </inkml:brush>
  </inkml:definitions>
  <inkml:trace contextRef="#ctx0" brushRef="#br0">6 1 2306,'0'0'12198,"0"11"-11498,0 46 869,-6 285 4405,15-438-5112,-1-6-3123,-9 106 2248,1 0 1,1 0-1,-1 0 0,0 0 0,1 0 0,0 0 1,0 0-1,0 0 0,1-1 0,-1 1 0,1 0 1,0-1-1,0 1 0,0-1 0,0 0 0,1 1 1,-1-1-1,7 5 0,-4-5 4,0 1-1,1-1 0,-1 0 1,1 0-1,0-1 1,0 1-1,0-2 1,0 1-1,0 0 1,0-1-1,10 0 1,12 3-326,0-2 1,0-1 0,0-1 0,0-1 0,0-2 0,45-10 0,-77 17 546,1 0-1,-1 0 0,1 0 0,0 0 1,0 1-1,0-1 0,0 1 0,1 0 1,0-1-1,0 1 0,0 0 0,1 1 1,-2 6-1,4-11-172,-1 0 1,1 0-1,0 0 0,-1 0 1,1 0-1,0-1 0,0 1 1,0 0-1,0 0 0,0-1 1,-1 1-1,1 0 1,0-1-1,1 1 0,-1-1 1,0 0-1,0 1 0,0-1 1,0 0-1,0 1 1,0-1-1,0 0 0,1 0 1,-1 0-1,0 0 0,0 0 1,0 0-1,2-1 1,40-2 681,-25-2-603,-1 0 1,1-1-1,-1-1 1,25-14-1,-27 13-126,-1 1 0,1 0-1,1 1 1,-1 1-1,1 0 1,20-3 0,-34 8 3,-1 0 1,0 0-1,0 0 1,0 0-1,1 0 1,-1 1-1,0-1 1,0 0-1,0 0 0,1 1 1,-1-1-1,0 1 1,0-1-1,0 1 1,0 0-1,0-1 1,0 1-1,0 0 1,0 0-1,0-1 1,-1 1-1,1 0 1,0 0-1,0 0 1,-1 0-1,1 0 1,-1 0-1,1 0 0,-1 0 1,1 1-1,-1-1 1,1 0-1,-1 0 1,0 0-1,0 3 1,1-2 11,-1 0 0,1 0 1,0-1-1,-1 1 0,1 0 0,0 0 1,0 0-1,0 0 0,0-1 0,0 1 1,1 0-1,-1-1 0,0 1 0,1-1 1,-1 0-1,1 1 0,0-1 0,-1 0 1,1 0-1,2 1 0,-2-1-42,-1 0 0,0-1-1,0 1 1,1 0 0,-1-1 0,0 1 0,1-1 0,-1 0-1,1 1 1,-1-1 0,1 0 0,-1 0 0,0 0-1,1 0 1,-1 0 0,1 0 0,-1 0 0,1 0-1,-1-1 1,0 1 0,1-1 0,-1 1 0,0-1 0,1 1-1,-1-1 1,0 0 0,0 0 0,1 1 0,-1-1-1,0 0 1,0 0 0,0 0 0,0 0 0,0 0-1,0-1 1,-1 1 0,1 0 0,0 0 0,-1-1-1,1 1 1,0-2 0,0 0-342,-1 0 0,0 0 0,0 0-1,0 0 1,0 0 0,0 0 0,-1 0 0,1 0-1,-1 0 1,0 0 0,0 0 0,0 1 0,0-1-1,-1 0 1,1 0 0,-1 1 0,1-1 0,-1 1-1,-3-4 1,-28-25-5180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2.090"/>
    </inkml:context>
    <inkml:brush xml:id="br0">
      <inkml:brushProperty name="width" value="0.05" units="cm"/>
      <inkml:brushProperty name="height" value="0.05" units="cm"/>
    </inkml:brush>
  </inkml:definitions>
  <inkml:trace contextRef="#ctx0" brushRef="#br0">0 39 16396,'0'9'1256,"4"-9"-1208,4-5-288,2-7 680,-2-3-128,2-1-264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5.140"/>
    </inkml:context>
    <inkml:brush xml:id="br0">
      <inkml:brushProperty name="width" value="0.05" units="cm"/>
      <inkml:brushProperty name="height" value="0.05" units="cm"/>
    </inkml:brush>
  </inkml:definitions>
  <inkml:trace contextRef="#ctx0" brushRef="#br0">45 59 14835,'21'-58'6952,"-20"82"-5994,-6 16-884,-2-1 0,-14 45 0,10-44-28,-11 76 1,22-113-46,-1 1 0,1-1 0,0 1 0,0-1 0,0 1 0,1-1 0,-1 1 0,1-1 0,0 1 0,0-1 0,0 0 0,0 1 0,1-1 1,2 5-1,-2-6-3,0 0 0,0 0 0,0 0 0,1 0 0,-1 0 0,0 0 1,1-1-1,-1 1 0,1-1 0,0 0 0,-1 0 0,1 0 1,0 0-1,0 0 0,0-1 0,0 1 0,5-1 0,2 1-168,0 0 1,0-1-1,0-1 0,0 0 0,0 0 1,0-1-1,0 0 0,0-1 0,15-5 1,-7 0-164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5.686"/>
    </inkml:context>
    <inkml:brush xml:id="br0">
      <inkml:brushProperty name="width" value="0.05" units="cm"/>
      <inkml:brushProperty name="height" value="0.05" units="cm"/>
    </inkml:brush>
  </inkml:definitions>
  <inkml:trace contextRef="#ctx0" brushRef="#br0">163 25 13403,'0'0'84,"1"0"0,-1-1 1,1 1-1,-1-1 0,0 1 0,1-1 1,-1 1-1,0-1 0,1 1 0,-1-1 1,0 0-1,0 1 0,0-1 0,1 1 1,-1-1-1,0 1 0,0-1 0,0 0 1,0 1-1,0-1 0,0 1 0,0-1 1,0 0-1,-1 1 0,1-1 1,0 1-1,0-1 0,0 0 0,0 1 1,-1-1-1,1 1 0,0-1 0,-1 1 1,1-1-1,0 1 0,-1-1 0,1 1 1,-1 0-1,1-1 0,-1 1 0,1-1 1,-1 1-1,1 0 0,-1-1 0,1 1 1,-1 0-1,1 0 0,-1 0 0,0-1 1,1 1-1,-1 0 0,1 0 0,-2 0 1,-1 0 105,0-1 1,0 1 0,0 0 0,0 0-1,0 1 1,0-1 0,0 0 0,0 1-1,-5 2 1,0 0-189,1 1 1,-1 0-1,1 0 0,0 1 0,0 0 0,1 0 1,-1 1-1,1-1 0,0 1 0,1 1 0,-1-1 0,1 1 1,1 0-1,-1 0 0,1 1 0,0-1 0,1 1 1,0 0-1,0 0 0,1 0 0,-2 11 0,3-18 2,1 1 0,0 0-1,0-1 1,-1 1 0,1 0-1,0-1 1,0 1 0,1 0 0,-1-1-1,0 1 1,1 0 0,-1-1-1,1 1 1,-1 0 0,1-1 0,0 1-1,-1-1 1,1 1 0,0-1-1,0 0 1,0 1 0,0-1 0,1 0-1,-1 0 1,0 0 0,0 0-1,1 0 1,-1 0 0,1 0-1,-1 0 1,1 0 0,-1 0 0,1-1-1,-1 1 1,1-1 0,0 1-1,-1-1 1,1 0 0,0 0 0,-1 1-1,4-2 1,0 1 112,1 0-1,-1-1 1,0 0-1,1 0 1,-1 0 0,0-1-1,1 1 1,-1-1-1,0-1 1,0 1 0,8-6-1,-8 4 103,0 0 0,0 0 0,0-1 0,0 0 0,-1 0-1,0 0 1,0 0 0,0-1 0,0 0 0,-1 1 0,4-10-1,-6 12-320,0 0 0,-1 0-1,1 0 1,0 0-1,-1-1 1,0 1 0,1 0-1,-1 0 1,-1 0-1,1 0 1,0-1-1,-1 1 1,1 0 0,-1 0-1,0 0 1,0 0-1,0 0 1,-1 0 0,1 1-1,-1-1 1,1 0-1,-1 1 1,0-1-1,0 1 1,-3-4 0,3 5-496,0-3-183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6.328"/>
    </inkml:context>
    <inkml:brush xml:id="br0">
      <inkml:brushProperty name="width" value="0.05" units="cm"/>
      <inkml:brushProperty name="height" value="0.05" units="cm"/>
    </inkml:brush>
  </inkml:definitions>
  <inkml:trace contextRef="#ctx0" brushRef="#br0">14 0 15179,'-7'124'2409,"3"-82"-2016,2 1 0,3 44 0,-1-84-350,0-1 0,0 1 0,1 0 0,-1 0 0,1-1 0,0 1 0,0 0 0,0-1 0,0 1 0,0-1 0,0 1 0,1-1 0,-1 1 0,1-1 0,0 0 0,3 4 0,-3-5-8,0 0 0,0 0-1,0 0 1,0-1 0,0 1 0,0-1 0,0 1 0,0-1-1,0 1 1,0-1 0,0 0 0,0 0 0,0 0 0,0 0-1,0-1 1,0 1 0,1 0 0,-1-1 0,0 0 0,0 1-1,-1-1 1,5-2 0,13-7 256,-1 0 0,0-2-1,-1 0 1,24-22 0,3-1 402,-44 35-688,0-1-1,1 1 0,-1 0 1,0 0-1,0 0 0,0 0 1,1 0-1,-1 0 1,0 0-1,0 0 0,1 0 1,-1 0-1,0-1 1,0 1-1,0 0 0,1 0 1,-1 0-1,0 1 0,0-1 1,1 0-1,-1 0 1,0 0-1,0 0 0,1 0 1,-1 0-1,0 0 1,0 0-1,0 0 0,0 0 1,1 1-1,-1-1 1,0 0-1,0 0 0,0 0 1,1 0-1,-1 1 0,0-1 1,0 0-1,0 0 1,0 0-1,0 1 0,0-1 1,0 0-1,0 0 1,1 0-1,-1 1 0,0-1 1,0 0-1,0 0 0,0 1 1,0-1-1,0 0 1,0 0-1,0 0 0,0 1 1,0-1-1,-1 0 1,1 0-1,0 1 0,0-1 1,0 0-1,0 0 1,-1 15-31,-2 1-20,1-9 26,1 0-1,0 0 1,0 0 0,1 0 0,0 12 0,0-19 3,0 1 0,0-1 0,0 1 0,1-1 0,-1 1 0,0-1 0,0 1 0,1-1 0,-1 1 0,0-1 0,1 0 0,-1 1 0,0-1 0,1 0 1,-1 1-1,0-1 0,1 0 0,-1 1 0,1-1 0,-1 0 0,1 0 0,-1 0 0,0 1 0,1-1 0,-1 0 0,1 0 0,-1 0 0,1 0 0,-1 0 0,1 0 0,-1 0 0,1 0 0,-1 0 0,1 0 0,-1 0 0,1 0 0,-1 0 0,1 0 0,-1 0 0,1-1 0,-1 1 0,1 0 0,0-1 0,18-10-628,-16 5 383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6.842"/>
    </inkml:context>
    <inkml:brush xml:id="br0">
      <inkml:brushProperty name="width" value="0.05" units="cm"/>
      <inkml:brushProperty name="height" value="0.05" units="cm"/>
    </inkml:brush>
  </inkml:definitions>
  <inkml:trace contextRef="#ctx0" brushRef="#br0">29 1 13899,'-1'13'892,"0"0"1,-1 1-1,-1-1 1,-4 14-1,3-15-536,1 1 0,1 0 1,0-1-1,-1 15 0,3-27-344,0 1 0,0-1 0,0 0 0,0 1 0,0-1-1,0 0 1,0 1 0,0-1 0,0 0 0,0 1 0,0-1 0,0 0 0,1 0 0,-1 1 0,0-1 0,0 0 0,0 1 0,0-1 0,1 0 0,-1 0 0,0 1 0,0-1 0,0 0 0,1 0 0,-1 0 0,0 1 0,1-1 0,-1 0 0,0 0 0,0 0 0,1 0 0,-1 1 0,1-1 0,12-3 258,14-13 80,-26 14-313,137-101 1078,-115 92-1024,-17 14-55,-6 10-33,-25 77-272,25-90 229,0 0 1,0 1-1,0-1 0,0 0 0,0 1 0,0-1 1,-1 0-1,1 0 0,0 1 0,0-1 0,0 0 1,0 1-1,0-1 0,0 0 0,0 0 0,0 1 1,0-1-1,1 0 0,-1 1 0,0-1 1,0 0-1,0 0 0,0 1 0,0-1 0,0 0 1,1 0-1,-1 1 0,0-1 0,0 0 0,0 0 1,1 1-1,-1-1 0,0 0 0,10-2-725,-8 2 744,8-2-426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7.280"/>
    </inkml:context>
    <inkml:brush xml:id="br0">
      <inkml:brushProperty name="width" value="0.05" units="cm"/>
      <inkml:brushProperty name="height" value="0.05" units="cm"/>
    </inkml:brush>
  </inkml:definitions>
  <inkml:trace contextRef="#ctx0" brushRef="#br0">1 64 12843,'0'1'162,"0"0"0,0 0 0,-1 0 0,1 0-1,0 0 1,0 1 0,0-1 0,0 0 0,1 0 0,-1 0 0,0 0 0,0 0 0,1 0 0,-1 1 0,0-1 0,1 0 0,-1 0 0,1 0 0,0 0 0,-1 0 0,1 0 0,0-1 0,0 2 0,1-1-19,0 1 0,0-1 0,-1 0 0,1 0 0,0 0 1,0-1-1,0 1 0,0 0 0,0-1 0,0 0 0,4 1 1,4-1 125,0 0-1,0 0 1,0-1 0,15-4 0,5-1 450,38-16 0,-56 18-556,0-1 0,0-1-1,-1 0 1,0 0-1,21-16 1,-32 22-157,1-1-1,-1 1 1,1 0-1,-1 0 0,1-1 1,-1 1-1,0 0 1,1-1-1,-1 1 1,1 0-1,-1-1 1,0 1-1,1-1 1,-1 1-1,0-1 1,1 1-1,-1-1 1,0 1-1,0-1 1,0 1-1,1-1 1,-1 1-1,0-1 1,0 1-1,0-1 1,0 1-1,0-1 0,0 1 1,0-1-1,0 0 1,-1 0-3,0 1 0,0 0 0,0 0 0,0-1-1,0 1 1,0 0 0,0 0 0,0 0 0,0 0 0,0 0 0,0 0 0,0 0 0,0 0-1,-1 1 1,-39 9-37,26-4-18,1 0 0,-1 1 0,1 1 0,1 0 0,0 1 1,0 0-1,0 1 0,-18 19 0,30-28 45,0 0 1,0 0-1,0 0 0,1 0 1,-1 0-1,0 0 0,0 0 1,1 1-1,-1-1 1,1 0-1,-1 1 0,1-1 1,-1 0-1,1 1 0,0-1 1,-1 1-1,1-1 0,0 0 1,0 1-1,0-1 0,0 1 1,1-1-1,-1 0 0,0 1 1,0-1-1,1 1 0,-1-1 1,1 0-1,-1 0 1,1 1-1,0-1 0,0 0 1,-1 0-1,1 0 0,0 1 1,0-1-1,0 0 0,0 0 1,0-1-1,0 1 0,1 0 1,-1 0-1,2 1 0,3 1-66,0 0-1,0 0 0,1 0 0,-1-1 1,1 0-1,0 0 0,12 1 0,2-2 269,0 0 0,35-4 1,-20-1-196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58.030"/>
    </inkml:context>
    <inkml:brush xml:id="br0">
      <inkml:brushProperty name="width" value="0.05" units="cm"/>
      <inkml:brushProperty name="height" value="0.05" units="cm"/>
    </inkml:brush>
  </inkml:definitions>
  <inkml:trace contextRef="#ctx0" brushRef="#br0">1 25 12803,'0'0'33,"0"7"746,0 0 0,1 0 0,-1 0-1,4 13 1,-4-19-766,1 0 0,-1 0 1,0 0-1,1 0 0,-1 0 0,1 0 0,-1 0 0,1 0 1,-1 0-1,1 0 0,0 0 0,0 0 0,-1 0 0,1 0 1,0-1-1,0 1 0,0 0 0,0-1 0,0 1 0,0-1 1,0 1-1,0-1 0,0 1 0,0-1 0,0 1 1,0-1-1,0 0 0,0 0 0,0 0 0,1 0 0,-1 0 1,0 0-1,0 0 0,0 0 0,0 0 0,0 0 0,0 0 1,0-1-1,2 0 0,4-2-26,0 0 0,0-1 0,0 0 0,0 0 0,0-1 0,-1 0 0,0 0 0,0-1 0,-1 1 0,1-1 0,5-8 0,14-14-235,-24 34-121,-1-5 352,-1 0-1,1 0 1,0 0-1,0 0 0,0 1 1,1-1-1,-1 0 1,0 0-1,0 0 0,1 0 1,-1 0-1,0 0 1,1 0-1,-1 0 0,1 0 1,-1 0-1,2 1 0,6-3-114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3.975"/>
    </inkml:context>
    <inkml:brush xml:id="br0">
      <inkml:brushProperty name="width" value="0.05" units="cm"/>
      <inkml:brushProperty name="height" value="0.05" units="cm"/>
    </inkml:brush>
  </inkml:definitions>
  <inkml:trace contextRef="#ctx0" brushRef="#br0">132 172 14083,'0'-1'341,"1"0"0,-1 0 0,1 0 1,-1-1-1,0 1 0,0 0 0,1 0 0,-1 0 0,0-1 1,0 1-1,0 0 0,0 0 0,0-1 0,-1 1 0,1 0 1,0 0-1,-1 0 0,1-1 0,0 1 0,-1 0 0,0 0 1,0-2-1,-1 2-311,1 1 1,0-1 0,0 1 0,0-1 0,-1 1-1,1-1 1,0 1 0,0 0 0,-1-1 0,1 1-1,0 0 1,-1 0 0,1 0 0,0 0 0,-1 0-1,1 1 1,0-1 0,-1 0 0,1 1 0,0-1-1,0 0 1,-1 1 0,1 0 0,-1 0 0,-8 3-151,1 0 0,0 1 0,0 0 0,0 1 1,1 0-1,-1 0 0,2 1 0,-1 0 1,-6 8-1,13-15 112,1 0-1,0 0 1,-1 1 0,1-1-1,0 0 1,0 1-1,-1-1 1,1 0 0,0 1-1,0-1 1,-1 0 0,1 1-1,0-1 1,0 0 0,0 1-1,0-1 1,0 0 0,-1 1-1,1-1 1,0 1-1,0-1 1,0 0 0,0 1-1,0-1 1,0 1 0,0-1-1,1 0 1,-1 1 0,0-1-1,0 1 1,0-1 0,0 0-1,1 1 1,12 1-164,22-12-27,-19 2 282,0-1 1,0-1-1,0 0 1,-2-1-1,1 0 0,-1-1 1,-1-1-1,0 0 0,-1-1 1,-1 0-1,20-31 0,-29 41-32,1-1 0,-1 1 0,0-1 0,0 0 0,0 1 0,1-11-1,-4 15-108,0 1 0,0-1-1,0 0 1,-1 1-1,1-1 1,0 1 0,0-1-1,0 1 1,0 0-1,0-1 1,0 1 0,0 0-1,-1 1 1,-12 14-528,0-1-1,-18 29 1,29-38 446,0-1 0,0 1 0,0-1 0,0 1 1,1 0-1,0 0 0,1 0 0,-1 0 0,1 0 0,0 0 1,1 0-1,-1 0 0,2 10 0,-1-14 85,0 0-1,1 0 0,-1 0 1,1-1-1,-1 1 1,1 0-1,0-1 0,0 1 1,0 0-1,0-1 1,0 1-1,0-1 0,0 0 1,1 1-1,-1-1 1,1 0-1,-1 0 1,0 0-1,1 0 0,0 0 1,1 1-1,15 6-331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4.691"/>
    </inkml:context>
    <inkml:brush xml:id="br0">
      <inkml:brushProperty name="width" value="0.05" units="cm"/>
      <inkml:brushProperty name="height" value="0.05" units="cm"/>
    </inkml:brush>
  </inkml:definitions>
  <inkml:trace contextRef="#ctx0" brushRef="#br0">5 144 10234,'-4'4'2465,"6"-2"-750,17-5 43,33-13-893,-43 13-309,3-1-265,46-16 596,-54 19-810,0-1-1,0 0 1,0 0 0,0-1 0,0 1 0,0-1 0,-1 0 0,1 0-1,-1 0 1,4-6 0,-7 10-75,0-1 0,0 0-1,0 0 1,0 0 0,0 0-1,0 0 1,0 0 0,-1 0 0,1 0-1,0 0 1,0 0 0,0 0-1,0 0 1,0 0 0,0 0 0,0 0-1,0 0 1,0 0 0,0 0-1,0 0 1,0 0 0,0 0-1,0-1 1,0 1 0,-1 0 0,1 0-1,0 0 1,0 0 0,0 0-1,0 0 1,0 0 0,0 0 0,0 0-1,0 0 1,0 0 0,0 0-1,0 0 1,0 0 0,0 0 0,0 0-1,0 0 1,0 0 0,0-1-1,0 1 1,0 0 0,0 0 0,0 0-1,0 0 1,0 0 0,0 0-1,0 0 1,0 0 0,0 0-1,0 0 1,0 0 0,0 0 0,0 0-1,0 0 1,0-1 0,0 1-1,0 0 1,0 0 0,0 0 0,0 0-1,0 0 1,-9 3 7,-10 7-96,-2 5-67,15-11 91,1 0 0,-1 0 0,0 1-1,1-1 1,0 1 0,0 0 0,0 1 0,1-1 0,-8 12-1,12-17 51,0 1 0,0-1 0,0 0 0,0 1-1,0-1 1,0 0 0,0 1 0,0-1 0,1 0-1,-1 1 1,0-1 0,0 0 0,0 1-1,0-1 1,0 0 0,1 1 0,-1-1 0,0 0-1,0 0 1,0 1 0,1-1 0,-1 0 0,0 0-1,0 0 1,1 1 0,-1-1 0,0 0 0,1 0-1,-1 0 1,0 0 0,0 1 0,1-1 0,-1 0-1,0 0 1,1 0 0,-1 0 0,0 0 0,1 0-1,-1 0 1,1 0 0,18 1-175,-16 0 109,214 17-180,-216-18 335,1 0-1,-1-1 0,1 1 1,-1 0-1,0-1 0,1 1 1,-1-1-1,0 0 0,1 1 0,-1-1 1,0 0-1,0 0 0,0 0 1,1 0-1,-1 0 0,1-2 0,16-20 939,-12 13-543,-1 0-1,0-1 1,-1 1 0,0-1-1,-1 0 1,4-22-1,-6 32-471,-1 1-1,0-1 1,1 1 0,-1-1-1,1 1 1,-1-1-1,1 1 1,-1-1-1,1 1 1,-1-1-1,1 1 1,-1 0-1,1-1 1,-1 1 0,1 0-1,0-1 1,-1 1-1,1 0 1,-1 0-1,1 0 1,0 0-1,-1 0 1,2-1-1,20 0-427,-16 1 183,6-2 43,0 0 0,-1-1 0,1-1 1,-1 1-1,14-8 0,13-6-163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5.093"/>
    </inkml:context>
    <inkml:brush xml:id="br0">
      <inkml:brushProperty name="width" value="0.05" units="cm"/>
      <inkml:brushProperty name="height" value="0.05" units="cm"/>
    </inkml:brush>
  </inkml:definitions>
  <inkml:trace contextRef="#ctx0" brushRef="#br0">78 0 16580,'1'4'1320,"-1"8"-1032,-4 5-136,-3 10 592,-2 5-280,-3 8-296,1 4-120,0 7-136,-1-1-152,5-7-328,1-5-120,6-10 528,2-7-144,8-11-96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0.690"/>
    </inkml:context>
    <inkml:brush xml:id="br0">
      <inkml:brushProperty name="width" value="0.05" units="cm"/>
      <inkml:brushProperty name="height" value="0.05" units="cm"/>
    </inkml:brush>
  </inkml:definitions>
  <inkml:trace contextRef="#ctx0" brushRef="#br0">22 104 3075,'0'0'512,"0"-10"1405,-11-84 1724,11 114-3180,3 174 1560,12-5-2008,-14 276 1,-15-235 156,-1 38 140,36 1068-152,2-421-144,-43-1 727,0-369-611,18-312-7520,2-221 1955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9:11.197"/>
    </inkml:context>
    <inkml:brush xml:id="br0">
      <inkml:brushProperty name="width" value="0.05" units="cm"/>
      <inkml:brushProperty name="height" value="0.05" units="cm"/>
    </inkml:brush>
  </inkml:definitions>
  <inkml:trace contextRef="#ctx0" brushRef="#br0">0 13 8648,'0'0'9385,"51"-12"-22517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5.534"/>
    </inkml:context>
    <inkml:brush xml:id="br0">
      <inkml:brushProperty name="width" value="0.05" units="cm"/>
      <inkml:brushProperty name="height" value="0.05" units="cm"/>
    </inkml:brush>
  </inkml:definitions>
  <inkml:trace contextRef="#ctx0" brushRef="#br0">291 1 16171,'-10'20'1337,"-1"7"-993,-2 3-160,1 7 440,-2 4-184,5 4-120,4 3-96,3-2-120,1-5-56,1-2-32,0-3 16,1-6-72,2-3-168,-3-8-312,1-6-1208,-1-9 1488,-2-4-232,-7-6-137</inkml:trace>
  <inkml:trace contextRef="#ctx0" brushRef="#br0" timeOffset="1">3 276 12803,'-3'-1'1632,"3"-1"-984,9 2-208,5 3 2009,6 3-1809,6-3-184,5 2-280,5 4-240,3-2 424,3 0-248,1 2-112,-2-2-56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6.158"/>
    </inkml:context>
    <inkml:brush xml:id="br0">
      <inkml:brushProperty name="width" value="0.05" units="cm"/>
      <inkml:brushProperty name="height" value="0.05" units="cm"/>
    </inkml:brush>
  </inkml:definitions>
  <inkml:trace contextRef="#ctx0" brushRef="#br0">122 11 15579,'-4'2'207,"-13"7"391,0 1 0,-26 19 0,40-26-555,-1-1 1,1 1-1,0 0 1,1 0-1,-1 0 1,0 0-1,1 0 1,0 0-1,0 1 0,0-1 1,0 1-1,0-1 1,1 1-1,-1 0 1,1 0-1,0 0 1,0 0-1,1-1 1,-1 8-1,1-10-49,0 0 0,1 0 0,-1 0-1,0 0 1,1 0 0,-1 0 0,1 0-1,0 0 1,-1 0 0,1 0 0,0 0 0,-1 0-1,1-1 1,0 1 0,0 0 0,0-1-1,0 1 1,0 0 0,0-1 0,0 1 0,0-1-1,0 1 1,0-1 0,0 0 0,0 1-1,0-1 1,0 0 0,0 0 0,0 0 0,0 0-1,0 0 1,0 0 0,1 0 0,0 0 0,4-1-46,0 1 0,1-1 0,-1 0 0,0 0 0,6-2 0,1-2-7,-1-1 0,1 0 0,-2-1 0,1 0 0,-1 0 0,0-1 0,0-1 0,-1 0 0,0 0 0,-1-1 0,0-1 0,0 1 1,-1-1-1,7-15 0,-14 26 63,-1 0 0,0 0 1,0 0-1,0 0 0,0 0 1,0 0-1,0 0 0,1 0 1,-1 0-1,0 0 1,0 0-1,0-1 0,0 1 1,0 0-1,0 0 0,0 0 1,0 0-1,1 0 0,-1 0 1,0-1-1,0 1 0,0 0 1,0 0-1,0 0 1,0 0-1,0 0 0,0-1 1,0 1-1,0 0 0,0 0 1,0 0-1,0 0 0,0-1 1,0 1-1,0 0 0,0 0 1,0 0-1,0 0 1,0 0-1,0-1 0,-1 1 1,1 0-1,0 0 0,0 0 1,0 0-1,0 0 0,0 0 1,0-1-1,0 1 0,0 0 1,-1 0-1,1 0 0,0 0 1,0 0-1,0 0 1,0 0-1,0 0 0,0 0 1,-1 0-1,-6 4 95,3 2-72,0 0 0,0 0 1,0 1-1,1-1 0,0 1 0,0 0 1,1 0-1,0 0 0,0 0 1,1 0-1,-1 0 0,1 12 0,1-18-22,0 0-1,0 0 1,1 0-1,-1 0 1,0 1-1,1-1 1,-1 0-1,0 0 1,1 0-1,0 0 1,-1 0-1,1 0 1,-1 0-1,1 0 1,0-1-1,0 1 1,0 0-1,-1 0 1,1-1-1,0 1 1,0 0-1,2 0 1,-1 0 1,1 0 1,-1 0-1,1-1 0,-1 1 1,1 0-1,0-1 1,-1 0-1,1 0 1,4 0-1,1-1 8,0 0 0,0 0 0,0-1-1,0 0 1,12-5 0,-7 1 5,-1 0 1,-1-1-1,17-12 0,-24 16 21,0 0 0,-1 0 1,1 0-1,0-1 0,-1 0 0,0 0 0,0 0 0,0 0 0,0 0 1,-1 0-1,0-1 0,3-6 0,-5 11-34,0 0 1,1 0-1,-1-1 0,0 1 0,0 0 1,0 0-1,0 0 0,0 0 0,0 0 1,0-1-1,0 1 0,0 0 1,0 0-1,0 0 0,0-1 0,0 1 1,0 0-1,0 0 0,0 0 0,0 0 1,0-1-1,0 1 0,0 0 1,0 0-1,0 0 0,0 0 0,0-1 1,0 1-1,0 0 0,0 0 1,0 0-1,-1 0 0,1 0 0,0 0 1,0-1-1,0 1 0,0 0 0,0 0 1,0 0-1,-1 0 0,1 0 1,0 0-1,0 0 0,0 0 0,0 0 1,-1-1-1,1 1 0,0 0 0,-10 5 187,-10 13 51,17-15-230,1 0 1,-1 1-1,1 0 0,0-1 1,0 1-1,1 0 0,-1 0 1,1 0-1,-1 4 0,1-7-10,1 1-1,0-1 1,0 0-1,0 1 1,0-1 0,0 0-1,0 1 1,1-1-1,-1 0 1,0 0-1,1 1 1,-1-1-1,1 0 1,-1 0 0,1 0-1,0 1 1,-1-1-1,1 0 1,0 0-1,0 0 1,0 0-1,0 0 1,-1-1 0,2 1-1,-1 0 1,0 0-1,0-1 1,0 1-1,0 0 1,0-1 0,0 1-1,1-1 1,1 1-1,5 1 4,0 0 1,1 0-1,-1 0 0,1-2 1,0 1-1,-1-1 0,1 0 0,0 0 1,-1-1-1,1-1 0,-1 1 0,15-6 1,-9 3 45,0-2 1,0 0-1,0-1 1,-1 0 0,1-1-1,15-13 1,4-12 692,-36 37-620,-1 0 0,0 0 0,1 0 0,-1 0 0,1 1 0,0-1 0,1 1 0,-4 8 0,1-3-131,1 1-1,1 0 1,-4 14 0,6-23-18,1 0 1,0-1-1,-1 1 1,1 0-1,0-1 1,0 1-1,0 0 1,0 0-1,0-1 1,0 1-1,1 0 1,-1 0-1,1-1 1,-1 1-1,1 0 1,0-1-1,-1 1 1,1-1 0,0 1-1,0-1 1,2 3-1,-1-3 14,0 1 0,0-1 1,0 0-1,0 0 0,1 0 0,-1 0 0,0-1 1,1 1-1,-1 0 0,0-1 0,1 0 0,-1 1 1,1-1-1,3-1 0,18 1-120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6.580"/>
    </inkml:context>
    <inkml:brush xml:id="br0">
      <inkml:brushProperty name="width" value="0.05" units="cm"/>
      <inkml:brushProperty name="height" value="0.05" units="cm"/>
    </inkml:brush>
  </inkml:definitions>
  <inkml:trace contextRef="#ctx0" brushRef="#br0">191 0 14035,'-28'7'1765,"7"-3"-552,0 1 0,0 1 1,0 1-1,-29 13 0,49-19-1198,-1 0 0,1 0-1,-1-1 1,1 1 0,0 0 0,-1 0 0,1 0-1,0 1 1,-1-1 0,1 0 0,0 0-1,0 1 1,0-1 0,0 0 0,0 1 0,0-1-1,1 1 1,-1-1 0,0 1 0,0 2 0,1-3-31,1 0 1,-1 1-1,0-1 1,1 0 0,-1 0-1,1 0 1,-1 0 0,1 0-1,-1 0 1,1 0-1,0 0 1,-1-1 0,1 1-1,0 0 1,0 0 0,0 0-1,0-1 1,0 1-1,-1 0 1,1-1 0,0 1-1,0-1 1,1 1 0,-1-1-1,0 0 1,0 1-1,0-1 1,0 0 0,2 0-1,20 5-631,33 2 0,19 3-519,-68-8 1038,1 0 1,-1 0-1,0 0 1,0 1-1,0 0 1,-1 1-1,10 5 1,-16-9 127,1 1 1,0-1 0,-1 0-1,1 1 1,0-1 0,-1 1 0,1-1-1,-1 1 1,1-1 0,-1 1 0,1 0-1,-1-1 1,1 1 0,-1 0-1,0-1 1,1 1 0,-1 0 0,0-1-1,1 1 1,-1 0 0,0 0-1,0-1 1,0 1 0,0 0 0,0 0-1,0 0 1,0-1 0,0 1 0,0 0-1,0 1 1,-1 0 27,0-1 1,-1 1-1,1-1 1,0 1-1,0-1 1,-1 1-1,1-1 1,-1 0-1,1 0 1,-1 0-1,1 1 0,-3 0 1,-6 3 241,-1 0 0,-22 6 0,7-4 26,0-1-1,0-1 0,-51 2 0,77-7-302,-20-1-352,20 1 351,-1 0 0,1 0 1,0 0-1,-1 0 0,1-1 1,-1 1-1,1 0 0,0 0 0,-1 0 1,1 0-1,-1 0 0,1 0 1,0-1-1,-1 1 0,1 0 1,0 0-1,-1-1 0,1 1 1,0 0-1,0 0 0,-1-1 0,1 1 1,0 0-1,0-1 0,-1 1 1,1 0-1,0-1 0,0 1 1,0-1-1,0 1 0,0 0 1,-1-1-1,1 1 0,0-1 0,0 1 1,0 0-1,0-1 0,0 1 1,0-1-1,0 1 0,0 0 1,1-1-1,-1 1 0,0-1 1,7-8-239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7.004"/>
    </inkml:context>
    <inkml:brush xml:id="br0">
      <inkml:brushProperty name="width" value="0.05" units="cm"/>
      <inkml:brushProperty name="height" value="0.05" units="cm"/>
    </inkml:brush>
  </inkml:definitions>
  <inkml:trace contextRef="#ctx0" brushRef="#br0">159 0 16259,'-9'11'586,"1"-1"0,0 1 0,0 0 0,1 1 0,-9 19 0,-23 65 1108,37-91-1580,-43 133 1650,40-119-1571,1 1 1,1-1-1,1 1 1,0-1-1,2 27 1,0-44-187,0 1 1,0-1-1,0 0 1,0 1-1,0-1 0,1 0 1,-1 0-1,1 0 1,0 1-1,-1-1 0,1 0 1,0 0-1,0 0 1,1 0-1,-1 0 0,0 0 1,1-1-1,-1 1 1,1 0-1,-1-1 0,1 1 1,0-1-1,0 1 1,-1-1-1,1 0 1,0 0-1,0 0 0,0 0 1,1 0-1,-1 0 1,0 0-1,0-1 0,0 1 1,1-1-1,-1 0 1,0 0-1,0 0 0,1 0 1,-1 0-1,0 0 1,0 0-1,1-1 0,-1 1 1,3-2-1,6-1-70,0 0 0,1-1 0,-1-1 0,-1 0-1,1-1 1,-1 1 0,12-10 0,-2-1-296,-2-1 0,1-1 0,23-30 0,-42 48 351,0 0 1,0 0-1,0 0 1,0 0-1,0 0 1,0 0 0,0 0-1,0 0 1,0 0-1,0 0 1,0 0-1,0 1 1,0-1 0,0 0-1,1 0 1,-1 0-1,0 0 1,0 0-1,0 0 1,0 0 0,0 0-1,0 0 1,0 0-1,0 0 1,0 0-1,0 0 1,0 0 0,0 0-1,0 0 1,0 0-1,1 0 1,-1 0 0,0 0-1,0 0 1,0 0-1,0 0 1,0 0-1,0 0 1,0 0 0,0 0-1,0 0 1,0 0-1,0 0 1,0 0-1,0 0 1,1 0 0,-1 0-1,0 0 1,0 0-1,0 0 1,0 0-1,0-1 1,-3 14-107,-5 15 92,4-18 6,-13 43 130,16-49-133,0 1 0,0-1 0,0 0 0,1 1 0,0-1 0,0 1 0,0-1 0,0 1 0,2 7 0,-2-11 33,1-1 0,-1 1 0,0-1 0,1 1 0,-1 0-1,0-1 1,1 1 0,-1-1 0,1 1 0,-1-1 0,1 1 0,-1-1 0,1 1 0,0-1-1,-1 1 1,1-1 0,-1 0 0,1 0 0,0 1 0,-1-1 0,1 0 0,0 0 0,-1 1-1,1-1 1,0 0 0,-1 0 0,2 0 0,21-3 296,-20 3-383,15-4 110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7.439"/>
    </inkml:context>
    <inkml:brush xml:id="br0">
      <inkml:brushProperty name="width" value="0.05" units="cm"/>
      <inkml:brushProperty name="height" value="0.05" units="cm"/>
    </inkml:brush>
  </inkml:definitions>
  <inkml:trace contextRef="#ctx0" brushRef="#br0">137 0 16396,'-7'2'262,"-1"0"0,1 1 1,0-1-1,0 2 0,0-1 1,0 1-1,0 0 0,1 0 1,-1 1-1,1-1 0,0 2 1,1-1-1,-1 1 0,1-1 1,0 1-1,1 1 0,-1-1 1,1 1-1,0 0 0,1 0 1,0 0-1,0 0 1,0 0-1,-1 9 0,4-15-231,0 1 0,-1 0-1,1-1 1,0 1 0,0 0-1,0-1 1,0 1 0,1-1 0,-1 1-1,0-1 1,1 1 0,-1 0-1,1-1 1,-1 1 0,1-1 0,0 0-1,0 1 1,-1-1 0,1 1-1,0-1 1,2 2 0,-1-2-11,0 0 0,0 1 0,0-1-1,0 0 1,0 0 0,0 0 0,0 0 0,1-1 0,-1 1 0,0-1 0,1 1 0,4-1 0,1 1-42,-1-2 0,1 1 0,0-1 0,0 0 0,0-1 0,-1 0 0,13-4 0,-12 2-85,0 0 0,0-1 1,0 0-1,-1 0 0,0 0 0,0-1 0,0 0 0,-1-1 0,0 1 1,0-1-1,-1 0 0,0-1 0,0 1 0,0-1 0,-1 0 1,4-12-1,-7 19 90,-1 1 0,0-1 0,1 0 0,-1 0 0,0 0 0,1 1 0,-1-1 0,0 0 0,0 0 0,0 0 0,0 0 0,0 0 0,0 0 1,0 1-1,0-1 0,0 0 0,0 0 0,0 0 0,0 0 0,-1 0 0,1 1 0,0-1 0,-1 0 0,1 0 0,0 0 0,-1 1 0,1-1 0,-1 0 0,1 1 0,-1-1 1,0 0-1,1 1 0,-1-1 0,0 1 0,1-1 0,-1 1 0,-1-1 0,1 1 18,-1-1 0,0 1-1,1 0 1,-1 0 0,1 1 0,-1-1 0,0 0-1,1 0 1,-1 1 0,1-1 0,-1 1 0,1 0-1,-1-1 1,1 1 0,-1 0 0,1 0 0,0 0-1,-1 0 1,1 0 0,-2 1 0,-2 3 83,1 0 0,-1 0 0,1 0 0,0 1 0,0-1 0,1 1 0,-1 0 0,2 0-1,-1 0 1,0 1 0,-1 8 0,3-12-86,0-1-1,1 0 1,0 1-1,-1-1 0,1 1 1,0-1-1,0 0 0,1 1 1,-1-1-1,0 1 1,1-1-1,-1 0 0,1 1 1,0-1-1,0 0 1,0 1-1,0-1 0,0 0 1,1 0-1,-1 0 1,0 0-1,1 0 0,0-1 1,-1 1-1,1 0 1,0-1-1,0 1 0,0-1 1,0 1-1,0-1 1,0 0-1,0 0 0,1 0 1,3 1-1,1 0-42,0 0 0,0-1 0,1 0 0,-1-1-1,14 1 1,17-2-145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7.860"/>
    </inkml:context>
    <inkml:brush xml:id="br0">
      <inkml:brushProperty name="width" value="0.05" units="cm"/>
      <inkml:brushProperty name="height" value="0.05" units="cm"/>
    </inkml:brush>
  </inkml:definitions>
  <inkml:trace contextRef="#ctx0" brushRef="#br0">174 1 16780,'-9'31'1219,"-1"0"1,-1-1 0,-30 57 0,8-19-340,25-51-678,-3 6 36,0 0 0,2 1 0,1 0 0,1 0 0,-8 46 0,15-67-247,0 0 0,0 0 1,0 0-1,0 0 0,0 0 0,1 0 0,0 0 0,-1 0 0,1-1 0,0 1 0,0 0 1,1 0-1,-1 0 0,0-1 0,1 1 0,0-1 0,0 1 0,0-1 0,0 0 1,0 0-1,0 1 0,0-1 0,1-1 0,-1 1 0,1 0 0,-1-1 0,1 1 0,0-1 1,-1 0-1,1 0 0,0 0 0,0 0 0,5 1 0,3 0-270,0-1 0,1 0 0,-1 0 0,0-1 0,1 0 0,-1-1 0,20-4 0,-6-2-222,42-16-1,-20 4-198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8.280"/>
    </inkml:context>
    <inkml:brush xml:id="br0">
      <inkml:brushProperty name="width" value="0.05" units="cm"/>
      <inkml:brushProperty name="height" value="0.05" units="cm"/>
    </inkml:brush>
  </inkml:definitions>
  <inkml:trace contextRef="#ctx0" brushRef="#br0">89 0 17452,'-1'7'4004,"-3"14"-2811,-11 31-223,-4 5-527,2 2 1,-14 101-1,30-146-439,0-1-1,3 25 0,-2-34-81,1 0-1,-1 1 0,1-1 1,0 0-1,1 0 1,-1 0-1,1 0 0,0 0 1,0 0-1,0 0 0,0 0 1,5 4-1,-7-7 55,0 0-1,1-1 1,-1 1-1,1-1 1,-1 1-1,1 0 1,-1-1-1,1 1 1,0-1-1,-1 1 1,1-1-1,0 0 1,-1 1-1,1-1 1,0 0 0,0 1-1,-1-1 1,1 0-1,0 0 1,0 0-1,-1 0 1,1 1-1,0-1 1,0 0-1,0-1 1,-1 1-1,1 0 1,0 0-1,0 0 1,-1 0-1,1 0 1,0-1-1,0 1 1,-1 0-1,1-1 1,0 1 0,-1-1-1,1 1 1,0-1-1,-1 1 1,1-1-1,-1 1 1,1-1-1,-1 1 1,1-1-1,-1 0 1,1 1-1,-1-1 1,1 0-1,-1 0 1,3-12-372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8.701"/>
    </inkml:context>
    <inkml:brush xml:id="br0">
      <inkml:brushProperty name="width" value="0.05" units="cm"/>
      <inkml:brushProperty name="height" value="0.05" units="cm"/>
    </inkml:brush>
  </inkml:definitions>
  <inkml:trace contextRef="#ctx0" brushRef="#br0">0 19 14931,'2'-3'1801,"6"2"-825,7 1-320,7 0 1144,3 0-447,5 0-337,1 0-168,4-1-744,-2-2-448,0-2 376,-2 3-120,-1-1-168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09.077"/>
    </inkml:context>
    <inkml:brush xml:id="br0">
      <inkml:brushProperty name="width" value="0.05" units="cm"/>
      <inkml:brushProperty name="height" value="0.05" units="cm"/>
    </inkml:brush>
  </inkml:definitions>
  <inkml:trace contextRef="#ctx0" brushRef="#br0">0 65 15411,'6'3'331,"0"0"0,0 0 0,0 0-1,1-1 1,-1 0 0,0 0 0,1-1-1,0 0 1,-1 0 0,1 0 0,-1-1 0,9 0-1,11-2 749,43-8-1,-69 10-1055,5-1 74,44-10 664,-47 10-711,1 0 0,-1 1 0,0-1 1,0 0-1,0 0 0,0 0 1,0 0-1,0-1 0,0 1 0,-1 0 1,1-1-1,0 1 0,-1-1 0,1 0 1,-1 0-1,1 1 0,-1-1 0,2-3 1,-3 4-32,0 0 0,0 0 1,0 0-1,0 0 0,0 0 0,0 0 1,0 0-1,-1 0 0,1 0 0,0 0 1,-1 0-1,1 0 0,0 0 0,-1 1 1,1-1-1,-1 0 0,1 0 1,-1 0-1,0 0 0,1 1 0,-1-1 1,0 0-1,1 1 0,-1-1 0,0 1 1,0-1-1,0 0 0,1 1 0,-1 0 1,0-1-1,0 1 0,-2-1 1,0-1 5,-1 1 1,0 0 0,-1-1 0,1 1-1,0 1 1,-5-1 0,3 1-24,0 0 1,-1 1-1,1 0 0,0 0 0,-1 1 1,1-1-1,0 1 0,0 1 1,0-1-1,1 1 0,-1 0 1,1 1-1,-1-1 0,-6 7 1,5-5 15,1 1 0,0 0 1,1 0-1,-1 1 0,1-1 0,0 1 1,1 0-1,0 1 0,0-1 1,-5 13-1,9-18-14,-1 1 1,0-1-1,0 0 0,1 1 1,-1-1-1,1 1 0,0-1 1,0 0-1,-1 1 0,2-1 0,-1 1 1,0-1-1,0 1 0,1-1 1,0 1-1,-1-1 0,1 0 1,0 1-1,0-1 0,0 0 1,3 4-1,-1-3-38,0 0 1,-1-1-1,2 1 0,-1-1 0,0 0 1,0 0-1,1 0 0,-1-1 0,1 1 1,-1-1-1,1 1 0,6 0 0,10 1-98,0 0 0,0-2 0,1 0-1,22-2 1,-40 1 146,66-5-230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25.472"/>
    </inkml:context>
    <inkml:brush xml:id="br0">
      <inkml:brushProperty name="width" value="0.05" units="cm"/>
      <inkml:brushProperty name="height" value="0.05" units="cm"/>
    </inkml:brush>
  </inkml:definitions>
  <inkml:trace contextRef="#ctx0" brushRef="#br0">2 76 15675,'0'0'126,"0"0"0,0 0 0,0 0-1,-1 0 1,1-1 0,0 1 0,0 0 0,0 0-1,0 0 1,0-1 0,0 1 0,0 0-1,0 0 1,0-1 0,0 1 0,0 0 0,0 0-1,0 0 1,0-1 0,0 1 0,0 0-1,0 0 1,0-1 0,0 1 0,0 0 0,0 0-1,0 0 1,1-1 0,-1 1 0,0 0-1,0 0 1,0 0 0,0 0 0,0-1-1,1 1 1,-1 0 0,0 0 0,0 0 0,1 0-1,6-10 1232,2 3-985,-1 1 0,1-1 0,0 1 0,1 1 0,0 0-1,16-6 1,-19 9-363,-1 0 0,0 0 0,1 0 0,-1 1 1,1 0-1,0 0 0,-1 1 0,1 0 0,-1 0 0,1 1 0,0-1 0,7 3 0,-13-2-27,0-1-1,0 1 1,0-1-1,0 1 1,-1-1 0,1 1-1,0 0 1,-1-1 0,1 1-1,0 0 1,-1-1 0,1 1-1,-1 0 1,1 0-1,-1 0 1,1 0 0,-1-1-1,1 1 1,-1 0 0,0 0-1,0 0 1,1 0 0,-1 0-1,0 0 1,0 0-1,0 0 1,0 0 0,0 0-1,0 0 1,0 0 0,-1 0-1,1 0 1,0 0-1,-1 0 1,1 0 0,-1 1-1,-17 39-319,14-34 277,-3 8 32,-3 4 0,0 0-1,2 1 0,0 0 1,1 0-1,2 1 1,-5 25-1,9-43 34,1-1 0,0 1 0,-1-1 0,1 1 0,0 0 1,0-1-1,1 1 0,-1-1 0,1 1 0,-1-1 0,1 1 0,0-1 0,0 1 0,0-1 0,0 1 0,0-1 0,0 0 1,1 0-1,-1 0 0,1 0 0,-1 0 0,1 0 0,0 0 0,0 0 0,0 0 0,0-1 0,0 1 0,0-1 1,1 0-1,-1 0 0,0 0 0,1 0 0,-1 0 0,1 0 0,-1 0 0,1-1 0,-1 1 0,1-1 0,0 0 0,-1 0 1,1 0-1,2 0 0,8-1 32,-1 0 0,0-1 0,0 0 1,-1-1-1,1-1 0,0 1 0,18-11 0,-12 5 128,0 0-1,-1-2 1,-1 0-1,0-1 1,22-22 0,-33 30-109,0-1 0,0 0 0,-1 0 0,0-1 0,0 1 0,0-1 0,-1 0 0,0 0 0,0 0 1,0 0-1,-1-1 0,0 1 0,0-1 0,0 1 0,-1-1 0,0 0 0,-1 0 0,1 1 0,-2-13 1,0 15-49,0 1 1,0 0 0,0-1 0,0 1 0,0 0 0,-1 0 0,0 0 0,0 0 0,1 0 0,-2 0 0,1 0 0,0 1 0,-1-1 0,1 1-1,-1 0 1,1 0 0,-6-4 0,9 11-572,9 3 191,3-4-516,0-1 1,25 3-1,-25-4 693,8 3-288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49:11.541"/>
    </inkml:context>
    <inkml:brush xml:id="br0">
      <inkml:brushProperty name="width" value="0.05" units="cm"/>
      <inkml:brushProperty name="height" value="0.05" units="cm"/>
    </inkml:brush>
  </inkml:definitions>
  <inkml:trace contextRef="#ctx0" brushRef="#br0">0 509 5189,'14'3'1751,"23"1"-731,0 0 0,1-3 0,-1-1 0,0-2-1,61-11 1,196-53 2420,-216 45-2434,794-187 1967,-401 98-1270,-381 89-1618,110-41 1,-191 56-1882,-31-5-10528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26.191"/>
    </inkml:context>
    <inkml:brush xml:id="br0">
      <inkml:brushProperty name="width" value="0.05" units="cm"/>
      <inkml:brushProperty name="height" value="0.05" units="cm"/>
    </inkml:brush>
  </inkml:definitions>
  <inkml:trace contextRef="#ctx0" brushRef="#br0">230 8 16315,'0'0'38,"0"0"-1,0 1 0,-1-1 0,1 0 0,0 0 0,0 0 0,0 0 0,-1 0 0,1 0 0,0 0 0,0 0 0,0 0 1,-1 0-1,1 0 0,0 0 0,0 0 0,0 0 0,-1 0 0,1-1 0,0 1 0,0 0 0,0 0 0,0 0 0,-1 0 1,1 0-1,0 0 0,0 0 0,0 0 0,0-1 0,0 1 0,-1 0 0,1 0 0,0 0 0,0 0 0,0-1 0,0 1 1,0 0-1,0 0 0,0 0 0,0-1 0,0 1 0,0 0 0,0 0 0,-1 0 0,1 0 0,0-1 0,0 1 0,0 0 1,0 0-1,1 0 0,-1-1 0,0 1 0,0 0 0,0 0 0,0 0 0,0-1 0,0 1 0,0 0 0,0 0 0,0 0 1,0 0-1,0-1 0,1 1 0,-1 0 0,0 0 0,0 0 0,0 0 0,-17 1 832,7 3-682,-1 1 1,1 0-1,-1 1 1,1 0 0,1 0-1,-1 1 1,1 0-1,-13 14 1,7-6-104,1 1 1,1 1-1,-21 33 0,28-41-28,-11 22 121,16-30-160,0 1 0,0-1 0,0 1 0,1 0 0,-1-1 0,1 1 0,0 0 0,-1 0 0,1-1 0,0 1 0,0 0 0,0 0 0,0-1 0,0 1-1,1 2 1,-1-4-13,0 1 0,1-1 1,-1 1-1,0-1 0,1 1 0,-1-1 0,1 0 0,-1 1 0,1-1 0,-1 0 0,1 1 0,-1-1 0,1 0 0,-1 1 0,1-1 0,-1 0 0,1 0 0,-1 0 0,1 0 0,-1 0 0,1 1 0,0-1 0,-1 0 0,1 0 0,-1 0 0,1 0 0,0-1 0,-1 1 0,1 0 0,-1 0 0,1 0 0,-1 0 1,1-1-1,-1 1 0,1 0 0,-1 0 0,2-1 0,23-15 33,-19 12-17,71-45 91,-14 8 5,111-55 0,-170 95-110,-1-1 0,1 0 0,0 1 1,1 0-1,-1 0 0,4 0 0,-7 1-4,-1 0-1,1 0 1,0 0-1,-1 0 1,1 0-1,-1 0 1,1 0 0,-1 0-1,1 0 1,0 1-1,-1-1 1,1 0-1,-1 0 1,1 1-1,-1-1 1,1 0 0,-1 1-1,0-1 1,1 0-1,-1 1 1,1-1-1,-1 1 1,0-1-1,1 1 1,-1-1 0,0 1-1,1-1 1,-1 1-1,0-1 1,0 1-1,0-1 1,1 1-1,-1-1 1,0 1 0,0 0-1,0-1 1,0 1-1,0-1 1,0 1-1,0-1 1,0 1-1,0 0 1,0-1-1,-1 1 1,1-1 0,0 1-1,0-1 1,0 1-1,-1-1 1,1 1-1,-1 0 1,-3 12-4,-1-1 0,0 1 0,-8 11 0,-7 19 29,20-43-27,0 0 1,0 1-1,-1-1 1,1 0-1,0 0 1,0 1 0,0-1-1,0 0 1,0 0-1,0 1 1,0-1-1,0 0 1,0 0-1,0 1 1,0-1 0,0 0-1,0 1 1,0-1-1,0 0 1,0 0-1,0 1 1,0-1 0,0 0-1,0 0 1,0 1-1,1-1 1,-1 0-1,0 0 1,0 1 0,0-1-1,0 0 1,1 0-1,-1 0 1,0 1-1,0-1 1,0 0-1,1 0 1,-1 0 0,0 0-1,1 1 1,13-2 18,16-9-8,27-19 47,-29 14 189,0 2 1,37-13-1,-64 26-242,0-1-1,0 1 1,0 0 0,0 0-1,-1-1 1,1 1-1,0 0 1,0 0 0,0 0-1,0 0 1,0 0 0,0 0-1,0 0 1,0 0-1,-1 0 1,1 0 0,0 0-1,0 1 1,0-1-1,0 0 1,0 1 0,-1-1-1,1 1 1,0-1 0,0 1-1,0-1 1,0 2-1,0-1-3,-1 0 0,1 0 0,-1 1 0,1-1 0,-1 0 0,0 1 0,0-1 0,1 1 0,-1-1 0,0 0 0,0 1 0,0-1 0,-1 1 0,1-1-1,-1 2 1,-1 7-3,-1-1 0,0 0 0,-8 16 0,-1 3 73,11-27-98,1 1 1,-1-1 0,1 0 0,-1 1 0,1-1 0,0 0-1,-1 1 1,1-1 0,0 1 0,0-1 0,0 0 0,0 1-1,0-1 1,0 1 0,0-1 0,1 0 0,-1 1 0,1 0-1,16-11-1193,-9 2 919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27.061"/>
    </inkml:context>
    <inkml:brush xml:id="br0">
      <inkml:brushProperty name="width" value="0.05" units="cm"/>
      <inkml:brushProperty name="height" value="0.05" units="cm"/>
    </inkml:brush>
  </inkml:definitions>
  <inkml:trace contextRef="#ctx0" brushRef="#br0">160 261 13179,'3'-2'406,"0"0"1,0 0-1,0 0 1,-1 0-1,1-1 1,-1 1 0,1-1-1,-1 0 1,0 1-1,0-1 1,0 0-1,1-5 1,-2 8-299,-1-1 1,0 0-1,0 1 1,1-1-1,-1 1 1,0-1 0,0 0-1,0 1 1,0-1-1,0 0 1,0 1-1,0-1 1,0 0-1,0 1 1,0-1-1,-1 1 1,1-1-1,0 0 1,0 1 0,-1-1-1,1 1 1,0-1-1,-1 1 1,1-1-1,0 1 1,-1-1-1,0 0-27,-1 0 0,1 0 1,-1 1-1,1-1 0,-1 1 0,1-1 0,-1 1 0,1 0 0,-1-1 0,0 1 0,1 0 0,-1 0 0,1 0 0,-1 0 0,-2 1 1,-3 0-65,1 0 1,0 1-1,0 0 1,0 0-1,0 1 1,0 0-1,1 0 1,-1 0-1,1 0 1,0 1-1,0 0 1,0 0-1,0 0 1,1 1-1,-6 7 1,0 0-66,1 0 0,0 1 0,1 0 0,1 0 1,-8 19-1,13-26 27,-1 1 0,1-1 0,1 0 0,-1 1 0,0 11 0,2-17 17,0 0 1,-1 0-1,1 0 1,0 0-1,0 1 0,1-1 1,-1 0-1,0 0 1,0 0-1,1 0 1,-1 0-1,0 0 0,1 0 1,-1 0-1,1 0 1,-1 0-1,1 0 1,0 0-1,-1 0 0,1 0 1,0 0-1,0 0 1,-1 0-1,1-1 1,0 1-1,0 0 0,0-1 1,0 1-1,0-1 1,0 1-1,0-1 1,0 1-1,0-1 0,1 0 1,-1 1-1,0-1 1,0 0-1,0 0 1,0 0-1,0 0 0,2 0 1,5-1-8,-1 0-1,0-1 1,0 0 0,-1 0-1,1 0 1,0-1 0,-1 0-1,1 0 1,-1-1 0,7-5 0,60-48-55,-71 55 62,26-23 19,-3-1-1,0 0 1,-1-2-1,-2-1 1,-1-1-1,-1-1 1,25-54-1,-40 73 7,0 1-1,3-20 1,-7 22 7,-4 8-16,-5 11-4,-6 18-6,3 1 1,0-1-1,1 2 1,2 0-1,-5 36 0,11-54-73,0 1 1,0 0-1,2 0 0,-1 0 0,2 0 0,0 0 0,0 0 0,7 24 0,-8-36 64,0-1 1,0 1-1,0-1 1,1 1-1,-1-1 1,0 1-1,0-1 1,1 0-1,-1 1 1,0-1-1,1 1 1,-1-1 0,0 0-1,1 1 1,-1-1-1,1 0 1,-1 1-1,0-1 1,1 0-1,-1 0 1,1 1-1,-1-1 1,1 0-1,-1 0 1,1 0-1,0 0 1,6-1-175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27.842"/>
    </inkml:context>
    <inkml:brush xml:id="br0">
      <inkml:brushProperty name="width" value="0.05" units="cm"/>
      <inkml:brushProperty name="height" value="0.05" units="cm"/>
    </inkml:brush>
  </inkml:definitions>
  <inkml:trace contextRef="#ctx0" brushRef="#br0">1 120 16684,'2'1'216,"0"1"0,1-1 0,-1 1 0,1-1 0,-1 0 0,1 1 1,-1-1-1,1-1 0,0 1 0,0 0 0,-1-1 0,1 1 0,0-1 1,0 0-1,0 0 0,-1 0 0,1 0 0,0-1 0,5 0 0,3-2 240,0 0 0,0 0-1,17-8 1,-20 7-323,0-1-1,-1 0 1,1 0 0,-1 0 0,12-12 0,-17 14-112,1 1 1,-1-1 0,0 0 0,0 0 0,0 0 0,0 0 0,-1 0 0,2-4 0,-2 5-16,-1 1 0,1-1 0,-1 1 0,0-1 0,0 1 0,0-1 0,0 1 0,0-1 0,0 1 0,0-1 0,0 1 0,-1-1 0,1 1 0,0-1 0,-1 1 0,0 0 0,1-1 0,-1 1-1,-1-2 1,2 2-4,-1 0-1,0 0 0,0 0 0,0 1 0,1-1 0,-1 0 1,0 1-1,0-1 0,0 1 0,0-1 0,0 1 1,0 0-1,0-1 0,0 1 0,0 0 0,-1 0 0,1-1 1,0 1-1,0 0 0,0 0 0,0 0 0,0 0 0,0 0 1,0 1-1,0-1 0,0 0 0,0 1 0,0-1 0,0 0 1,0 1-1,0-1 0,0 1 0,0-1 0,0 1 1,0 0-1,-1 1 0,-5 2-10,1 1-1,0 0 1,-9 10 0,3-1-2,1-1 0,0 1 0,-15 27 0,23-35 8,0 0 0,0 0 0,1 0-1,-1 0 1,1 0 0,0 1 0,1-1-1,0 1 1,0-1 0,0 1 0,1-1-1,0 1 1,1 9 0,-1-15 1,1 0 0,-1 0 0,0 1 0,1-1 0,-1 0 0,1 0 0,-1 1 0,1-1 1,0 0-1,0 0 0,-1 0 0,1 0 0,0 0 0,0 0 0,0 0 0,0 0 0,0 0 0,0 0 0,0-1 0,1 1 1,-1 0-1,0-1 0,0 1 0,2 0 0,0-1-2,1 1 0,-1-1 0,1 1 0,-1-1 0,0 0 0,1 0 0,-1-1 0,1 1 0,4-2 0,5-1-9,1-1 0,-1-1 0,20-11 0,-2-1 1,42-33 1,-44 30-5,49-29 0,-77 49 14,0-1 0,0 1 0,0-1 0,0 1 0,0-1 0,0 1-1,0 0 1,0-1 0,1 1 0,-1 0 0,0 0 0,0 0 0,0 0 0,0 0 0,0 0 0,1 0 0,-1 0 0,2 1-1,-3-1 3,1 0-1,-1 1 1,0-1-1,1 1 1,-1-1-1,1 1 1,-1-1-1,0 1 1,1-1-1,-1 1 1,0 0-1,1-1 1,-1 1-1,0 0 1,0-1-1,0 1 1,0-1-1,0 1 1,1 0-1,-1-1 1,0 1-1,-1 0 1,1 0-1,-1 7 5,0 0-1,-1 0 0,0 0 1,-4 9-1,3-6 3,2-10-7,0 4 4,-1 0 0,1 0 1,0 0-1,1-1 0,-1 1 0,1 5 0,0-9-2,0 0-1,0 0 1,0 0-1,1 0 1,-1 0-1,0 0 1,1 0-1,-1 0 1,1 0-1,-1 0 1,1 0-1,-1 0 1,1-1-1,-1 1 1,1 0-1,0 0 1,-1-1 0,1 1-1,0 0 1,0-1-1,0 1 1,-1-1-1,1 1 1,0-1-1,0 1 1,0-1-1,0 0 1,0 0-1,0 1 1,0-1-1,0 0 1,0 0-1,0 0 1,0 0-1,0 0 1,0 0 0,1 0-1,7-1-2,0 0-1,0 0 1,0-1 0,0 0-1,17-6 1,44-24 2,-34 16 6,22-12 2,-23 11-8,68-24 0,-102 41 0,-1 0 1,1-1-1,0 1 1,-1 0-1,1 0 0,0 0 1,-1 0-1,1 0 0,0-1 1,-1 1-1,1 0 0,0 1 1,-1-1-1,1 0 1,0 0-1,-1 0 0,1 0 1,0 0-1,-1 1 0,1-1 1,-1 0-1,2 1 0,-2 0 4,1-1 0,-1 1-1,0-1 1,0 1-1,0 0 1,1-1 0,-1 1-1,0-1 1,0 1-1,0 0 1,0-1 0,0 1-1,0 0 1,0-1-1,0 1 1,0-1-1,0 1 1,-1 0 0,1 0-1,-20 39 213,12-26-133,7-11-77,-20 46 288,20-45-322,0 0 0,0 0 0,0 0 1,0 0-1,0 0 0,1 0 0,0 0 1,0 0-1,0 1 0,1 3 0,-1-7 52,0 0-1,0-1 0,1 1 0,-1-1 0,0 1 0,0-1 0,1 1 1,-1-1-1,1 1 0,-1-1 0,0 1 0,1-1 0,-1 0 0,1 1 1,-1-1-1,1 0 0,-1 1 0,1-1 0,-1 0 0,1 0 0,-1 1 1,1-1-1,0 0 0,-1 0 0,1 0 0,-1 0 0,1 0 1,0 0-1,-1 0 0,1 0 0,-1 0 0,1 0 0,1 0 0,21-6-12,-22 5 9,23-8 29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28.578"/>
    </inkml:context>
    <inkml:brush xml:id="br0">
      <inkml:brushProperty name="width" value="0.05" units="cm"/>
      <inkml:brushProperty name="height" value="0.05" units="cm"/>
    </inkml:brush>
  </inkml:definitions>
  <inkml:trace contextRef="#ctx0" brushRef="#br0">68 132 14891,'12'-39'1912,"18"-53"3295,-46 134-3287,-9 17-1534,2 2-1,-19 85 1,41-139-377,0 0 1,0 0 0,0 0 0,1 1-1,0-1 1,0 0 0,1 0 0,2 12 0,-2-17-5,0 0 0,0 0 0,0 0 0,0 1 0,0-2 0,0 1 0,0 0 0,0 0 0,1 0 0,-1 0 0,1-1 0,0 1 0,-1-1 0,1 1 0,0-1 0,0 0 0,0 0 0,0 1 0,0-1 0,0-1 0,0 1 0,0 0 0,0 0 0,0-1 0,1 1 0,-1-1 0,0 0 0,0 0 0,1 0 0,-1 0 0,3 0 0,6-2 9,0 0 0,0 0 0,0-1 0,-1 0 1,1-1-1,-1 0 0,0 0 0,0-2 0,15-9 1,-2-1-6,0-2 0,31-29 0,-33 26-57,-1 0 0,-1-1 0,0-1 0,-2-1 0,-1 0 0,-1-2 0,17-39 0,-31 62 33,0 0 0,0-1 1,0 1-1,-1 0 0,1-1 0,-1 1 1,0 0-1,0-1 0,0-5 0,-1 9 12,1 0 0,0-1 0,0 1 0,0 0 0,0-1-1,0 1 1,0 0 0,0-1 0,0 1 0,0 0 0,-1-1 0,1 1-1,0 0 1,0 0 0,0-1 0,-1 1 0,1 0 0,0 0-1,0-1 1,-1 1 0,1 0 0,0 0 0,-1 0 0,1 0 0,0-1-1,0 1 1,-1 0 0,1 0 0,0 0 0,-1 0 0,1 0-1,-1 0 1,0 0-2,0 1 0,-1-1 0,1 1 0,0-1 0,0 1 0,0 0 0,0 0 0,0-1 0,0 1 0,0 0 0,0 0-1,0 0 1,-2 2 0,-7 10-10,0 1 0,1 0 0,1 1 0,0 0 0,1 0 0,0 1 0,1 0 0,1 0 0,0 0 0,-2 24 0,6-35-83,0-1-1,1 1 1,0 0 0,0 0 0,0-1-1,1 1 1,0 0 0,0-1 0,0 1-1,0-1 1,1 1 0,-1-1-1,1 1 1,0-1 0,1 0 0,-1 0-1,1 0 1,-1 0 0,1-1 0,1 1-1,-1-1 1,0 1 0,1-1 0,0 0-1,-1 0 1,1-1 0,0 1-1,0-1 1,1 0 0,-1 0 0,0 0-1,1-1 1,-1 0 0,1 0 0,0 0-1,-1 0 1,7 0 0,6-1-596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0.205"/>
    </inkml:context>
    <inkml:brush xml:id="br0">
      <inkml:brushProperty name="width" value="0.05" units="cm"/>
      <inkml:brushProperty name="height" value="0.05" units="cm"/>
    </inkml:brush>
  </inkml:definitions>
  <inkml:trace contextRef="#ctx0" brushRef="#br0">405 14 14107,'0'-1'138,"-1"0"-1,1 0 0,0 1 1,-1-1-1,1 0 1,-1 0-1,1 1 1,-1-1-1,0 0 1,1 1-1,-1-1 1,0 1-1,1-1 1,-1 0-1,0 1 1,0 0-1,1-1 1,-1 1-1,0-1 1,0 1-1,0 0 1,0 0-1,0-1 1,1 1-1,-1 0 1,0 0-1,0 0 1,0 0-1,0 0 1,0 0-1,0 0 1,-1 1-1,-34 3 781,20 0-827,1 2 0,0-1 0,0 2 1,0 0-1,1 1 0,0 0 1,0 1-1,1 1 0,-18 16 0,9-5 5,0 2 0,1 0-1,1 2 1,-16 26-1,27-38-63,1 0 0,1 0-1,0 1 1,1 1-1,0-1 1,1 1-1,-5 24 1,9-32-37,1 0-1,-1 0 1,1-1-1,0 1 1,1 0-1,-1 0 1,1-1-1,1 1 1,-1 0-1,1-1 1,0 1-1,1-1 1,0 0-1,0 0 1,0 0-1,0 0 1,1 0-1,0-1 1,7 8-1,-5-7-92,0 0 0,0-1 1,0 0-1,0 0 0,1 0 0,0-1 0,0 0 0,0-1 1,0 1-1,0-1 0,1-1 0,0 1 0,-1-1 0,1-1 0,10 2 1,-4-3-189,-1 0 0,1-1 1,-1 0-1,1-1 1,-1 0-1,0-1 1,1-1-1,13-6 1,12-4-408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0.654"/>
    </inkml:context>
    <inkml:brush xml:id="br0">
      <inkml:brushProperty name="width" value="0.05" units="cm"/>
      <inkml:brushProperty name="height" value="0.05" units="cm"/>
    </inkml:brush>
  </inkml:definitions>
  <inkml:trace contextRef="#ctx0" brushRef="#br0">49 8 13987,'-7'17'1248,"-3"3"-872,1 2-120,0 2 521,2 3-193,3 0-192,1 1-80,3-3-152,4-2-64,5-8-200,2-5-160,7-9-728,2-4 840,3-14-128,4-4-121</inkml:trace>
  <inkml:trace contextRef="#ctx0" brushRef="#br0" timeOffset="1">280 1 16323,'-2'2'1225,"-4"13"-953,1 1-80,-5 11 640,1 1-280,3 8-264,1 4 8,2 2 8,3 1 0,3-4-40,2-2-120,2-6-336,1-3-256,-1-13-312,1-6 600,-2-9-152,-3-6-144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1.122"/>
    </inkml:context>
    <inkml:brush xml:id="br0">
      <inkml:brushProperty name="width" value="0.05" units="cm"/>
      <inkml:brushProperty name="height" value="0.05" units="cm"/>
    </inkml:brush>
  </inkml:definitions>
  <inkml:trace contextRef="#ctx0" brushRef="#br0">0 294 17540,'0'0'1760,"0"2"-1312,9-2-184,4 0 873,5-3-505,4 2-160,4-2-264,4 1-208,1-1-480,4 1-264,-4-3 632,-1 0-145,5 3-71</inkml:trace>
  <inkml:trace contextRef="#ctx0" brushRef="#br0" timeOffset="1">697 1 19348,'1'11'1600,"-2"-1"-1335,-4-4-161,1 0 752,4 4-1248,3 0-232,1 0 511,-4 0-127,-4 0-64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1.507"/>
    </inkml:context>
    <inkml:brush xml:id="br0">
      <inkml:brushProperty name="width" value="0.05" units="cm"/>
      <inkml:brushProperty name="height" value="0.05" units="cm"/>
    </inkml:brush>
  </inkml:definitions>
  <inkml:trace contextRef="#ctx0" brushRef="#br0">0 12 19676,'2'3'1737,"-1"-3"-1457,0-2-512,4-4 1048,-2 2-112,-3 1-528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1.900"/>
    </inkml:context>
    <inkml:brush xml:id="br0">
      <inkml:brushProperty name="width" value="0.05" units="cm"/>
      <inkml:brushProperty name="height" value="0.05" units="cm"/>
    </inkml:brush>
  </inkml:definitions>
  <inkml:trace contextRef="#ctx0" brushRef="#br0">46 1 16700,'2'5'102,"-1"0"0,1 0 1,-2 0-1,1 0 1,0 0-1,-1 1 1,0-1-1,0 0 0,-1 0 1,1 0-1,-4 10 1,2 2 33,-8 54 206,-25 272 122,34-338-464,3 27 367,-2-31-338,0 0 0,1 0 1,-1 0-1,0 0 0,1 0 1,-1-1-1,1 1 0,-1 0 1,1 0-1,-1-1 0,1 1 1,-1 0-1,1-1 0,0 1 1,-1 0-1,1-1 0,0 1 1,-1-1-1,1 1 0,0-1 1,0 0-1,0 1 0,-1-1 1,1 0-1,0 1 0,0-1 1,0 0-1,0 0 0,0 0 1,0 0-1,-1 0 0,1 0 1,1 0-1,3-1 95,-1 1-1,1-2 1,-1 1 0,1 0-1,-1-1 1,0 0 0,0 0-1,0 0 1,0 0 0,5-4-1,36-32 828,-38 32-797,50-48 1326,64-80 0,-96 104-1802,-2-2 0,-1-1 0,-1-1 0,24-56 0,-35 57-443,-10 23 173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2.324"/>
    </inkml:context>
    <inkml:brush xml:id="br0">
      <inkml:brushProperty name="width" value="0.05" units="cm"/>
      <inkml:brushProperty name="height" value="0.05" units="cm"/>
    </inkml:brush>
  </inkml:definitions>
  <inkml:trace contextRef="#ctx0" brushRef="#br0">1 0 11907,'9'26'1416,"1"0"-928,2-6-256,3 1 1168,3 2-1048,0-3-320,5-1 32,1-5-88,2-6-72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1:06.814"/>
    </inkml:context>
    <inkml:brush xml:id="br0">
      <inkml:brushProperty name="width" value="0.05" units="cm"/>
      <inkml:brushProperty name="height" value="0.05" units="cm"/>
    </inkml:brush>
  </inkml:definitions>
  <inkml:trace contextRef="#ctx0" brushRef="#br0">2598 423 9513,'-45'-51'-604,"-96"-86"0,119 120 627,-1 0 0,0 1 0,-2 1-1,0 1 1,0 2 0,-1 0 0,-35-10 0,14 10-375,0 2 0,0 2 0,-57-1 1,-147 5-815,152 5 1177,-329 6 659,1 35 635,382-34-1263,1 2 0,-1 1 0,2 3 0,0 2 0,1 1 0,-77 44 0,94-45-20,0 2-1,1 0 1,1 1 0,1 2 0,0 0-1,2 1 1,0 1 0,2 1 0,1 1-1,1 0 1,-20 42 0,20-31-40,2 0 1,2 1-1,1 1 0,2 0 1,1 1-1,3-1 1,1 1-1,1 1 0,2-1 1,3 0-1,0 0 0,3 0 1,1 0-1,2-1 0,1 0 1,2 0-1,2-1 0,1-1 1,2 0-1,2-1 1,1-1-1,36 50 0,-25-43-3,2-1-1,1-1 0,2-2 1,2-2-1,1-1 0,2-2 1,1-1-1,1-3 1,1-1-1,2-2 0,1-2 1,0-2-1,2-3 0,0-1 1,1-2-1,0-3 0,1-2 1,67 5-1,-22-10 184,0-4-1,0-5 0,-1-3 1,1-5-1,-2-4 1,0-4-1,-1-3 0,-1-5 1,-1-4-1,-2-4 0,-2-3 1,90-57-1,-142 75-97,-1-1 0,-1-2 0,-2-1-1,0-1 1,-2-2 0,0 0 0,-2-2 0,-2-1-1,-1-1 1,-1-2 0,-2 0 0,-1 0 0,-1-2-1,-3 0 1,-1-1 0,-1-1 0,-2 0 0,-2-1-1,6-55 1,-10 42 18,-2-1 0,-2 1 0,-2-1 0,-3 1 0,-2 0 0,-22-88 0,20 111-48,-2 1 1,0 0-1,-2 1 1,-2 0-1,0 1 1,-1 1-1,-2 0 1,0 1 0,-2 1-1,-1 0 1,0 2-1,-2 0 1,-31-23-1,25 25-118,-1 2-1,0 0 1,-2 2-1,1 2 0,-2 0 1,0 2-1,0 2 1,-1 1-1,0 1 1,-38-2-1,-7 3-1026,0 4-1,0 4 1,-99 14-1,-29 15-2635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2.748"/>
    </inkml:context>
    <inkml:brush xml:id="br0">
      <inkml:brushProperty name="width" value="0.05" units="cm"/>
      <inkml:brushProperty name="height" value="0.05" units="cm"/>
    </inkml:brush>
  </inkml:definitions>
  <inkml:trace contextRef="#ctx0" brushRef="#br0">198 1 15451,'-8'0'262,"1"0"0,-1 0 0,0 1 0,0 0 0,0 0-1,1 1 1,-1 0 0,0 0 0,1 1 0,0 0 0,0 0 0,0 1 0,-8 5-1,4-2-175,0 2 0,-17 15 0,24-20-99,0 0 0,1 0 0,0 0 0,0 0 0,0 1 0,0-1 0,1 1 0,-1 0 0,1-1 0,-2 7 0,4-10 3,0 0-1,0 0 0,0 0 1,0 0-1,0 0 1,0 0-1,0 0 0,0-1 1,0 1-1,0 0 1,0 0-1,1 0 0,-1 0 1,0 0-1,0 0 1,1-1-1,-1 1 0,1 0 1,-1 0-1,1-1 1,-1 1-1,1 0 0,-1-1 1,1 1-1,0 0 1,0-1-1,-1 1 0,1-1 1,0 1-1,0-1 1,-1 1-1,1-1 0,0 0 1,0 1-1,0-1 1,0 0-1,-1 0 0,1 1 1,0-1-1,0 0 1,0 0-1,2 0 1,2 0-9,0 0 1,0 0-1,0 0 1,0-1 0,0 0-1,7-1 1,7-5 103,0-1 0,-1-1 1,0 0-1,27-19 0,25-14 281,-70 42-367,1-1 0,0 1 0,0-1 0,0 1 0,-1-1 1,1 1-1,0 0 0,0-1 0,0 1 0,0 0 0,0 0 0,0 0 0,0 0 0,0-1 0,-1 1 0,1 0 0,0 1 0,0-1 0,0 0 0,0 0 0,0 0 1,0 0-1,0 1 0,0-1 0,0 1 0,-1-1 0,1 0 0,0 1 0,0-1 0,0 1 0,-1 0 0,1-1 0,0 1 0,-1 0 0,1-1 0,-1 1 0,1 0 1,0 0-1,-1-1 0,0 1 0,1 0 0,-1 0 0,1 0 0,-1 0 0,0 0 0,0-1 0,0 1 0,1 0 0,-1 2 0,1 7-56,0 0 0,0-1 0,-1 1 0,-2 11 0,2 1 37,0-22 37,0 1 0,0-1-1,0 1 1,0-1 0,1 0-1,-1 1 1,0-1 0,0 1 0,1-1-1,-1 0 1,0 1 0,1-1 0,-1 0-1,0 1 1,1-1 0,-1 0-1,1 1 1,-1-1 0,0 0 0,1 0-1,-1 1 1,1-1 0,-1 0 0,1 0-1,-1 0 1,1 0 0,-1 0 0,1 0-1,-1 0 1,1 0 0,-1 0-1,0 0 1,1 0 0,-1 0 0,1 0-1,-1 0 1,1 0 0,-1 0 0,1 0-1,-1-1 1,1 1 0,-1 0-1,0 0 1,1-1 0,22-10 528,118-86 2378,-141 96-2925,1 1 0,-1 0 0,1-1 0,-1 1 0,1-1 0,0 1 0,-1 0 0,1-1 0,0 1-1,-1 0 1,1 0 0,0-1 0,0 1 0,-1 0 0,1 0 0,0 0 0,0 0 0,-1 0 0,1 0 0,0 0 0,0 0 0,-1 1 0,1-1 0,0 0 0,-1 0 0,1 0 0,0 1 0,-1-1 0,1 0 0,0 1-1,0 1-11,0-1 0,0 0-1,0 1 1,0-1-1,0 1 1,-1-1-1,1 1 1,-1-1-1,1 1 1,-1-1-1,0 1 1,0 0-1,1 1 1,-1 8-33,0 0 1,-3 21 0,4-10-1191,-1-21 1204,0-1-1,1 0 1,-1 1-1,0-1 0,1 1 1,-1-1-1,1 0 0,-1 1 1,1-1-1,-1 0 1,1 1-1,-1-1 0,1 0 1,-1 0-1,1 0 0,-1 1 1,1-1-1,-1 0 1,1 0-1,-1 0 0,1 0 1,0 0-1,-1 0 0,1 0 1,-1 0-1,1 0 1,-1 0-1,1 0 0,-1 0 1,1-1-1,-1 1 0,1 0 1,-1 0-1,1-1 1,-1 1-1,1 0 0,0-1 1,14-6-449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3.154"/>
    </inkml:context>
    <inkml:brush xml:id="br0">
      <inkml:brushProperty name="width" value="0.05" units="cm"/>
      <inkml:brushProperty name="height" value="0.05" units="cm"/>
    </inkml:brush>
  </inkml:definitions>
  <inkml:trace contextRef="#ctx0" brushRef="#br0">171 7 12947,'10'-5'2897,"-16"3"-312,-18 4-455,11 1-2088,1 1 1,0 0-1,0 0 0,0 1 1,0 1-1,1 0 0,0 0 1,0 2-1,0-1 0,-14 14 0,24-20-87,1 0 0,-1 0-1,0 0 1,0-1-1,1 1 1,-1 0-1,1 0 1,-1 0-1,1 0 1,-1 0 0,1 1-1,0-1 1,-1 0-1,1 0 1,0 2-1,0-2 9,0-1 0,0 1 0,0 0 0,1-1-1,-1 1 1,0 0 0,0-1 0,1 1 0,-1-1 0,0 1-1,1-1 1,-1 1 0,1 0 0,-1-1 0,1 0 0,-1 1 0,1-1-1,-1 1 1,1-1 0,0 1 0,4 1-152,0 0 0,0 0 1,0 0-1,1-1 0,7 1 1,3 2 115,-5-1-24,8 2-260,34 14 0,-48-17 267,0 0 1,-1 1-1,1-1 1,-1 1-1,0 0 1,0 0-1,0 1 1,0-1-1,-1 1 0,1 0 1,-1 0-1,4 6 1,-6-8 91,0 0 1,-1 0-1,1 0 1,-1 0-1,1 0 1,-1 0-1,0 0 1,0 0-1,0 0 0,0 0 1,0 0-1,0 0 1,-1 0-1,1 0 1,0 0-1,-1 0 1,0 0-1,1 0 1,-1 0-1,0 0 1,0 0-1,0-1 1,0 1-1,-1 0 0,1-1 1,0 1-1,-1-1 1,1 1-1,-1-1 1,-2 2-1,-4 3 369,0 0 1,0 0-1,0-1 0,-18 9 0,18-11-107,0 0-1,-1 0 0,0-1 1,1 0-1,-14 0 0,19-1-257,1-1 1,-1 0-1,1 0 0,0-1 0,-1 1 0,1 0 1,0-1-1,-1 1 0,1-1 0,0 0 0,-4-1 1,6 1-28,-1 0 1,0 1 0,0-1 0,0 0-1,0 0 1,1 0 0,-1 1 0,0-1-1,1 0 1,-1 0 0,1 0 0,-1 0-1,1 0 1,0 0 0,-1 0 0,1 0 0,0 0-1,0-1 1,-1 1 0,1 0 0,0 0-1,0 0 1,0 0 0,0 0 0,1-2-1,2-9-284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3.947"/>
    </inkml:context>
    <inkml:brush xml:id="br0">
      <inkml:brushProperty name="width" value="0.05" units="cm"/>
      <inkml:brushProperty name="height" value="0.05" units="cm"/>
    </inkml:brush>
  </inkml:definitions>
  <inkml:trace contextRef="#ctx0" brushRef="#br0">127 0 14715,'-13'9'475,"0"1"-1,0 0 0,1 1 1,-18 20-1,25-25-374,0 1 0,0-1 0,1 1 0,0 0 0,0 0 1,1 1-1,0-1 0,0 1 0,0-1 0,1 1 0,-1 10 0,3-16-69,-1-1 0,1 0 0,0 1 0,0-1-1,0 1 1,0-1 0,0 1 0,0-1 0,0 1 0,0-1 0,1 1 0,-1-1 0,1 0-1,-1 1 1,1-1 0,-1 1 0,1-1 0,0 0 0,0 0 0,-1 1 0,1-1 0,0 0 0,0 0-1,0 0 1,0 0 0,1 0 0,-1 0 0,0 0 0,0-1 0,1 1 0,-1 0 0,0-1 0,1 1-1,-1 0 1,0-1 0,1 0 0,-1 1 0,1-1 0,-1 0 0,1 0 0,-1 0 0,1 0 0,-1 0-1,3 0 1,5-1 104,0 0-1,0-1 1,0 0-1,-1 0 0,1-1 1,10-5-1,8-5 4,0-1 1,-1-2-1,-1-1 0,0-1 1,-1-1-1,25-25 0,-92 135-915,42-90 774,0 0 0,1 1 0,-1-1 0,1 0 1,-1 0-1,1 0 0,-1 1 0,1-1 0,0 0 0,0 1 0,-1-1 1,1 0-1,0 1 0,0-1 0,0 0 0,1 0 0,-1 1 0,0-1 1,0 0-1,1 1 0,-1-1 0,1 0 0,-1 0 0,1 0 0,-1 1 1,2 0-1,0-1-2,-1 0 0,1 0 0,0 0 0,-1 0 0,1 0 0,0 0 0,0-1 0,0 1 0,0-1-1,0 1 1,-1-1 0,1 0 0,0 0 0,0 0 0,3 0 0,9-1-25,-1-1 0,0-1-1,25-7 1,101-47-102,-65 24 112,-54 29 10,-20 4 12,1 0 0,-1 0-1,0 0 1,1 0 0,-1 0-1,1 0 1,-1 0 0,1 0-1,-1 0 1,1 1 0,-1-1-1,1 0 1,-1 0-1,0 0 1,1 1 0,-1-1-1,1 0 1,-1 1 0,0-1-1,1 0 1,-1 1 0,0-1-1,1 2 5,-1 0 0,1 0-1,-1-1 1,0 1-1,0 0 1,0-1 0,0 1-1,0 0 1,0-1-1,-1 1 1,1 0 0,-1 0-1,1-1 1,-1 1 0,1-1-1,-1 1 1,-1 1-1,-29 63 421,31-66-415,0 0 0,0 1 0,0-1 0,0 1 0,0-1 0,0 0 0,-1 1 0,2-1 0,-1 1 0,0-1 0,0 0 0,0 1 0,0-1 0,0 1 0,0-1 0,0 0 0,0 1 0,1-1 0,-1 0 0,0 1 0,0-1 0,0 0 0,1 1 0,-1-1 0,0 0 0,0 1 0,1-1 0,-1 0 0,0 0 0,1 1 0,-1-1 0,0 0 0,1 0 0,-1 0 0,1 0 0,-1 1 0,0-1 0,1 0 0,-1 0 0,0 0 0,1 0 0,-1 0 0,1 0 0,-1 0 0,0 0 0,1 0 0,-1 0 0,1 0 0,-1 0 0,0 0 0,1-1 0,-1 1 0,1 0 0,-1 0 0,1-1 0,28-6 253,-26 6-213,82-29 253,38-12-719,-120 41 357,0 1 0,0-1-1,0 1 1,0-1 0,1 1 0,-1 0 0,0 0-1,5 1 1,-7-1 46,0 1-1,-1-1 1,1 0 0,-1 0-1,1 1 1,-1-1 0,1 0-1,0 1 1,-1-1 0,1 0-1,-1 1 1,1-1-1,-1 1 1,0-1 0,1 1-1,-1-1 1,1 1 0,-1-1-1,0 1 1,0 0-1,1-1 1,-1 1 0,0-1-1,0 1 1,0 0 0,1-1-1,-1 1 1,0-1 0,0 1-1,0 0 1,0-1-1,0 1 1,0 0 0,0-1-1,-1 1 1,1 0 0,0-1-1,0 1 1,0-1 0,-1 1-1,1 0 1,0-1-1,-1 1 1,1 0 0,-4 6-42,-3 14 119,7-20-52,0-1 0,0 0 1,0 1-1,0-1 0,0 1 0,0-1 1,0 0-1,0 1 0,0-1 0,0 0 0,1 1 1,-1-1-1,0 0 0,0 1 0,0-1 0,1 0 1,-1 1-1,0-1 0,0 0 0,1 1 1,-1-1-1,0 0 0,0 0 0,1 1 0,-1-1 1,0 0-1,1 0 0,-1 0 0,0 0 0,1 1 1,-1-1-1,1 0 0,-1 0 0,0 0 1,1 0-1,-1 0 0,0 0 0,1 0 0,-1 0 1,1 0-1,-1 0 0,0 0 0,1 0 0,-1 0 1,0-1-1,1 1 0,-1 0 0,1 0 1,15-4 192,-1-1 1,0 0-1,0-1 1,-1-1-1,16-9 1,4-2 13,-8 5-114,28-13-127,-49 23-21,1 1 1,-1 1 0,1-1-1,-1 1 1,1 0 0,-1 0-1,11 0 1,-15 1 34,-1 0-1,1 1 1,-1-1-1,1 0 1,-1 0-1,1 0 1,-1 0 0,1 1-1,-1-1 1,1 0-1,-1 0 1,0 1-1,1-1 1,-1 0-1,1 1 1,-1-1 0,0 0-1,1 1 1,-1-1-1,0 1 1,1-1-1,-1 1 1,0-1-1,0 1 1,1-1 0,-1 1-1,0-1 1,0 1-1,0-1 1,0 1-1,0-1 1,1 1-1,-1-1 1,0 1 0,0-1-1,-1 1 1,1-1-1,0 1 1,0 0-1,0-1 1,0 1-1,-8 25-124,6-22 109,-6 12-200,-6 16 956,13-31-678,0 1 0,1-1 0,-1 0 0,1 1 0,0-1 0,-1 1 0,1-1 0,0 0 0,0 1 0,0-1 0,0 1 0,0-1 0,0 1 0,0-1 0,1 3 0,4 1 210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4.678"/>
    </inkml:context>
    <inkml:brush xml:id="br0">
      <inkml:brushProperty name="width" value="0.05" units="cm"/>
      <inkml:brushProperty name="height" value="0.05" units="cm"/>
    </inkml:brush>
  </inkml:definitions>
  <inkml:trace contextRef="#ctx0" brushRef="#br0">191 301 16892,'-3'-2'145,"0"1"1,-1 0 0,1 0 0,-1 1 0,1-1 0,-1 1-1,0 0 1,1 0 0,-1 0 0,0 0 0,1 0 0,-1 1 0,1 0-1,-1 0 1,1 0 0,-1 0 0,1 0 0,-6 4 0,-4 1-34,1 2 0,-1 0 1,-12 11-1,-10 12-103,33-29-11,0 0 1,0 0-1,0 1 1,0-1-1,1 0 1,-1 1 0,1-1-1,0 1 1,0-1-1,0 1 1,0 0-1,0 0 1,-1 5-1,2-8 9,1 1 0,-1-1 0,0 1 0,0 0-1,0-1 1,1 1 0,-1-1 0,0 1 0,0-1-1,1 1 1,-1-1 0,1 1 0,-1-1 0,0 1-1,1-1 1,-1 1 0,1-1 0,-1 1 0,1-1-1,-1 0 1,1 1 0,-1-1 0,1 0 0,0 0 0,-1 0-1,1 1 1,-1-1 0,1 0 0,0 0 0,-1 0-1,1 0 1,-1 0 0,1 0 0,0 0 0,-1 0-1,1 0 1,1 0 0,26-5 233,-9-1-76,-1-1-1,1 0 1,-1-2 0,-1 0-1,0-1 1,0 0 0,-1-2-1,27-24 1,-6 1 329,-2-2 0,38-51 1,-73 88-490,21-26 327,-2 0 1,-1-1-1,26-52 0,-105 181-245,13-27-157,13-14 46,-29 68 1,63-126-12,0-1 0,-1 1 0,2 0 0,-1-1 0,0 1 0,0 0 0,1-1 0,-1 1 0,1 0 0,0 0 0,0-1 0,0 1 0,0 0 0,1 0 0,-1 0 0,2 5 0,-1-7-30,0 1 1,1-1 0,-1 0 0,0 1 0,1-1 0,-1 0 0,1 0-1,-1 0 1,1 0 0,-1 0 0,1 0 0,0 0 0,0 0 0,-1-1-1,1 1 1,0-1 0,0 1 0,0-1 0,0 0 0,-1 0 0,1 1-1,0-1 1,0-1 0,0 1 0,3-1 0,50-8-675,-23 2 192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5.224"/>
    </inkml:context>
    <inkml:brush xml:id="br0">
      <inkml:brushProperty name="width" value="0.05" units="cm"/>
      <inkml:brushProperty name="height" value="0.05" units="cm"/>
    </inkml:brush>
  </inkml:definitions>
  <inkml:trace contextRef="#ctx0" brushRef="#br0">24 214 15755,'2'0'269,"0"1"1,0 0-1,0 0 0,0-1 0,0 1 0,1-1 0,-1 0 0,0 0 0,0 0 0,0 0 0,0 0 1,0 0-1,1 0 0,-1-1 0,4 0 0,34-15 1501,-27 10-897,2 1-516,0-1 0,-1-1 0,0 0 0,-1-1 0,0-1 0,0 0 1,0-1-1,-1 0 0,15-18 0,-25 27-341,-1-1-1,0 1 1,0-1 0,0 0-1,0 1 1,0-1 0,0 0 0,0 0-1,-1 0 1,1 1 0,-1-1-1,1 0 1,-1-4 0,0 5-14,0 1 0,0-1 0,0 0 0,0 1 0,0-1 0,-1 0 0,1 1 1,0-1-1,-1 0 0,1 1 0,-1-1 0,1 0 0,0 1 0,-1-1 0,1 1 0,-1-1 1,0 1-1,1-1 0,-1 1 0,1-1 0,-1 1 0,0 0 0,1-1 0,-2 1 0,-2-1-8,0 0-1,1 0 0,-1 0 0,0 1 0,0 0 1,0 0-1,0 0 0,0 0 0,0 1 0,0-1 0,-5 3 1,-10 3-39,1 0 1,0 2-1,0 0 0,1 1 1,0 1-1,1 1 1,0 0-1,0 1 1,-26 27-1,41-38 38,0 0 0,-1 0 0,1 0-1,0 1 1,0-1 0,0 1 0,0-1 0,0 1-1,0-1 1,1 1 0,-1 0 0,0-1 0,1 1-1,-1 0 1,1-1 0,-1 1 0,1 0 0,0 2-1,0-3 1,1 1-1,0-1 1,-1 0-1,1 1 1,0-1-1,0 0 0,-1 0 1,1 0-1,0 0 1,0 1-1,0-1 0,1-1 1,-1 1-1,0 0 1,0 0-1,0 0 1,1 0-1,-1-1 0,0 1 1,1-1-1,-1 1 1,1-1-1,0 1 0,46 12-126,0-1 0,55 6 0,-20-4 44,-52-8 46,-18-2 34,0-1 0,1-1 1,-1 0-1,1-1 1,0 0-1,-1-1 1,1 0-1,15-3 1,-27 2 14,1 0 0,-1 1 1,0-1-1,1-1 0,-1 1 1,0 0-1,1 0 1,-1-1-1,0 1 0,0-1 1,0 0-1,0 0 0,0 0 1,-1 0-1,1 0 0,-1 0 1,2-2-1,-1-1 13,0 1-1,0-1 1,0 1-1,-1-1 0,0 1 1,0-1-1,0 0 1,-1-8-1,0-3 41,-1 0 0,-1 0 0,0 0 0,-7-23-1,-4 3 34,10 28-88,0 0 0,0-1-1,0 1 1,1-1 0,1 0 0,-2-16 0,3 24-6,0 1-1,1-1 0,-1 1 1,1 0-1,-1-1 0,1 1 1,-1 0-1,0-1 0,1 1 1,-1 0-1,1 0 1,-1-1-1,1 1 0,-1 0 1,1 0-1,0 0 0,-1 0 1,1 0-1,-1 0 0,1 0 1,-1 0-1,1 0 0,-1 0 1,1 0-1,-1 0 1,1 0-1,0 0 0,-1 0 1,1 0-1,-1 1 0,1-1 1,-1 0-1,1 0 0,-1 1 1,29 9-103,-23-7 70,13 4-503,1-1-1,0 0 1,1-1 0,-1-1-1,1-2 1,0 0 0,-1 0 0,1-2-1,0-1 1,30-4 0,8-9-508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5.660"/>
    </inkml:context>
    <inkml:brush xml:id="br0">
      <inkml:brushProperty name="width" value="0.05" units="cm"/>
      <inkml:brushProperty name="height" value="0.05" units="cm"/>
    </inkml:brush>
  </inkml:definitions>
  <inkml:trace contextRef="#ctx0" brushRef="#br0">136 3 18404,'0'-1'40,"1"1"0,-1 0 0,0 0 0,0 0 1,1 0-1,-1-1 0,0 1 0,0 0 0,0 0 0,1 0 0,-1 0 0,0 0 1,1 0-1,-1 0 0,0-1 0,0 1 0,1 0 0,-1 0 0,0 0 0,0 0 1,1 0-1,-1 0 0,0 0 0,1 0 0,-1 1 0,0-1 0,0 0 1,1 0-1,-1 0 0,0 0 0,0 0 0,1 0 0,-3 10 745,-16 25-77,7-16-295,-9 25-169,1 0 0,3 0 1,1 2-1,3 0 0,1 1 0,3 0 0,-4 66 1,12-105-293,0-1 0,0 1 0,1-1 0,3 14 0,-4-20 3,1 0 1,-1 0 0,0 0 0,0 0 0,1 1 0,-1-1-1,1 0 1,-1 0 0,1 0 0,-1 0 0,1-1-1,-1 1 1,1 0 0,0 0 0,0 0 0,-1 0 0,1-1-1,0 1 1,0 0 0,0-1 0,0 1 0,0-1 0,0 1-1,0-1 1,0 1 0,0-1 0,0 0 0,0 1 0,0-1-1,0 0 1,0 0 0,1 0 0,-1 0 0,0 0 0,0 0-1,0 0 1,0 0 0,0 0 0,0-1 0,2 1 0,1-3-26,0 1 0,0-1 0,-1 1 0,1-1 1,-1 0-1,1-1 0,-1 1 0,0 0 0,0-1 1,-1 0-1,4-5 0,21-36-505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06.052"/>
    </inkml:context>
    <inkml:brush xml:id="br0">
      <inkml:brushProperty name="width" value="0.05" units="cm"/>
      <inkml:brushProperty name="height" value="0.05" units="cm"/>
    </inkml:brush>
  </inkml:definitions>
  <inkml:trace contextRef="#ctx0" brushRef="#br0">350 0 16291,'0'2'147,"-1"0"0,1 0 0,-1-1 0,1 1 0,-1 0 0,0 0 0,0-1 0,0 1 0,0 0-1,0-1 1,-2 3 0,-3 6 186,-4 14 212,1-1 1,1 2-1,2-1 1,0 1-1,-3 33 1,0 130 311,5-75-1777,4-108 618,0-1 1,-1 0 0,1 1 0,-1-1 0,0 0 0,-2 6 0,2-10 156,1 1 0,0 0 0,-1-1 0,1 1 0,-1 0 0,1-1 0,-1 1 0,1 0 0,-1-1 0,0 1 0,1-1 0,-1 1 0,0-1 0,1 1 0,-1-1 0,0 0 0,0 1 0,1-1 0,-1 0 0,0 1 0,0-1 0,0 0 0,1 0 0,-1 0 0,0 0 1,0 0-1,0 0 0,1 0 0,-1 0 0,0 0 0,0 0 0,0 0 0,0-1 0,1 1 0,-1 0 0,0-1 0,0 1 0,-1-1 0,-14-7-737,0 0 0,1-1 0,-22-17 0,-40-39 2579,46 39 206,23 18-1091,5 7-549,0-1 0,0 0-1,1 0 1,-1 0 0,1-1-1,-1 1 1,1 0 0,0-1 0,0 0-1,0 1 1,1-1 0,-1 0 0,0 0-1,1 0 1,0 0 0,-2-6-1,3 8-183,1 0 0,-1 1 0,0-1 0,0 0 0,0 0 0,1 1 0,-1-1 0,1 0-1,-1 0 1,0 1 0,1-1 0,-1 0 0,1 1 0,0-1 0,-1 1 0,1-1 0,-1 0-1,1 1 1,0-1 0,-1 1 0,1 0 0,0-1 0,0 1 0,-1 0 0,1-1 0,0 1-1,0 0 1,1 0 0,28-5 1051,-23 4-812,99-7 1478,70-11-865,-163 16-870,1-1 1,-1 0-1,0-1 1,17-8-1,1-6-50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3.370"/>
    </inkml:context>
    <inkml:brush xml:id="br0">
      <inkml:brushProperty name="width" value="0.05" units="cm"/>
      <inkml:brushProperty name="height" value="0.05" units="cm"/>
    </inkml:brush>
  </inkml:definitions>
  <inkml:trace contextRef="#ctx0" brushRef="#br0">87 0 15883,'-1'20'684,"-2"-1"-1,0 1 0,-1-1 0,-14 37 1,0 4-214,8-21-262,3-13-119,0 0-1,2 1 1,0 0 0,2 0-1,0 34 1,4-59-119,-1-1 0,0 1-1,0-1 1,0 1 0,0-1 0,1 1 0,-1-1 0,1 0 0,-1 1 0,1-1 0,0 0 0,-1 1 0,1-1 0,0 0 0,0 0-1,0 0 1,0 0 0,0 0 0,0 0 0,0 0 0,3 2 0,-4-3 0,0 0-1,1 0 1,-1 0-1,0 0 1,1 0-1,-1 0 1,1 1-1,-1-1 1,1 0 0,-1-1-1,0 1 1,1 0-1,-1 0 1,1 0-1,-1 0 1,0 0-1,1 0 1,-1 0 0,0-1-1,1 1 1,-1 0-1,0 0 1,1 0-1,-1-1 1,0 1-1,1-1 1,0 0-7,0 0-1,0 0 1,-1-1-1,1 1 1,0 0-1,-1-1 1,0 1-1,1 0 1,-1-1-1,0 1 1,1-1-1,-1-1 1,0-11-330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3.821"/>
    </inkml:context>
    <inkml:brush xml:id="br0">
      <inkml:brushProperty name="width" value="0.05" units="cm"/>
      <inkml:brushProperty name="height" value="0.05" units="cm"/>
    </inkml:brush>
  </inkml:definitions>
  <inkml:trace contextRef="#ctx0" brushRef="#br0">25 66 15219,'-13'-15'1513,"6"6"-929,3 3-216,10 5 712,5 1-88,11 0-104,5 0-119,7-2-241,8 0-72,5 0-72,3-1-24,-1 0-304,-2 1-256,-4-1-496,-1 0-272,-11 0 736,-3-3-177,-13 0-159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4.762"/>
    </inkml:context>
    <inkml:brush xml:id="br0">
      <inkml:brushProperty name="width" value="0.05" units="cm"/>
      <inkml:brushProperty name="height" value="0.05" units="cm"/>
    </inkml:brush>
  </inkml:definitions>
  <inkml:trace contextRef="#ctx0" brushRef="#br0">45 0 17836,'-3'10'1329,"-8"28"-1442,1 0 0,2 1 0,-4 58 0,12-95 50,-1-1-1,1 1 1,0 0 0,0-1-1,0 1 1,1 0-1,-1 0 1,0-1-1,1 1 1,-1 0-1,1-1 1,-1 1-1,1-1 1,1 3 0,-2-4 31,0 0 1,0 0 0,1 1 0,-1-1 0,0 0-1,1 0 1,-1 0 0,0 0 0,1 1 0,-1-1-1,0 0 1,0 0 0,1 0 0,-1 0 0,0 0-1,1 0 1,-1 0 0,0 0 0,1 0 0,-1 0-1,0 0 1,1 0 0,-1 0 0,0 0 0,1 0-1,-1-1 1,14-9-829,4-10-38,-2 0-1,0-1 1,14-28-1,34-70 2601,-61 112-1391,-11 27 332,0-1 1,2 2 0,0-1-1,-5 35 1,5-11-1334,0 66-1,6-110 483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1:51.247"/>
    </inkml:context>
    <inkml:brush xml:id="br0">
      <inkml:brushProperty name="width" value="0.05" units="cm"/>
      <inkml:brushProperty name="height" value="0.05" units="cm"/>
    </inkml:brush>
  </inkml:definitions>
  <inkml:trace contextRef="#ctx0" brushRef="#br0">7 117 416,'0'0'2339,"0"-11"-1475,-1 4-504,-2-52 1347,3 56-1253,1-1 0,-1 1 1,1 0-1,-1-1 0,1 1 0,0 0 0,0-1 1,1 1-1,-1 0 0,2-3 0,0 14 3875,0 47-3266,-13 69-434,5-86-855,2 1 1,1 0 0,7 72 0,-4-107 221,-1 1 1,1-1-1,0 0 1,1 0-1,-1 0 1,1-1-1,-1 1 1,1 0-1,0-1 1,4 6-1,-5-8 3,0 0 0,1 0 0,-1 0-1,0 0 1,0 0 0,0-1 0,1 1 0,-1 0-1,0-1 1,1 1 0,-1-1 0,0 1 0,1-1 0,-1 0-1,1 1 1,-1-1 0,0 0 0,1 0 0,-1 0-1,1 0 1,-1-1 0,1 1 0,-1 0 0,1 0-1,-1-1 1,0 1 0,1-1 0,-1 1 0,0-1-1,0 0 1,1 0 0,-1 1 0,0-1 0,2-1 0,6-6 26,1 0 0,-1 0 0,0-1 0,-1 0 0,0 0 0,13-20 1,38-72 188,-37 62 164,52-107 2921,-74 145-3297,0 1-1,0 0 0,0 0 1,0 0-1,1 0 0,-1-1 1,0 1-1,0 0 0,0 0 1,0 0-1,0 0 1,0 0-1,0-1 0,0 1 1,0 0-1,0 0 0,1 0 1,-1 0-1,0 0 0,0 0 1,0 0-1,0 0 0,0-1 1,1 1-1,-1 0 0,0 0 1,0 0-1,0 0 0,0 0 1,0 0-1,1 0 0,-1 0 1,0 0-1,0 0 0,0 0 1,0 0-1,1 0 0,-1 0 1,0 0-1,0 0 0,0 0 1,0 0-1,1 0 1,-1 0-1,0 1 0,0-1 1,0 0-1,0 0 0,0 0 1,1 0-1,-1 0 0,0 0 1,0 0-1,0 0 0,0 1 1,0-1-1,0 0 0,0 0 1,0 0-1,1 0 0,-1 0 1,0 1-1,0-1 0,0 0 1,0 0-1,0 0 0,0 1 1,5 19 1,-2 25-60,-4-10-509,0-17-481,1 0-1,0 0 1,5 31 0,-5-47 889,1 1 1,-1 0-1,1-1 0,0 1 1,-1 0-1,1-1 0,0 1 1,1-1-1,-1 1 1,0-1-1,1 0 0,-1 0 1,1 1-1,0-1 1,0 0-1,-1 0 0,1-1 1,1 1-1,-1 0 0,0-1 1,0 1-1,1-1 1,-1 1-1,1-1 0,-1 0 1,1 0-1,-1-1 0,1 1 1,0 0-1,4 0 1,2-1-5064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5.198"/>
    </inkml:context>
    <inkml:brush xml:id="br0">
      <inkml:brushProperty name="width" value="0.05" units="cm"/>
      <inkml:brushProperty name="height" value="0.05" units="cm"/>
    </inkml:brush>
  </inkml:definitions>
  <inkml:trace contextRef="#ctx0" brushRef="#br0">1 454 12555,'13'3'1576,"2"-1"-800,6-4-320,4-3 1457,1-1-1057,6-1-824,-1-3-1328,1 0 1272,-4 1-224,-2-1-265</inkml:trace>
  <inkml:trace contextRef="#ctx0" brushRef="#br0" timeOffset="1">551 0 18692,'6'12'1504,"-2"-4"-1296,-4-1-448,-1-1 360,2 4-128,5-1-96,-10-2-120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5.600"/>
    </inkml:context>
    <inkml:brush xml:id="br0">
      <inkml:brushProperty name="width" value="0.05" units="cm"/>
      <inkml:brushProperty name="height" value="0.05" units="cm"/>
    </inkml:brush>
  </inkml:definitions>
  <inkml:trace contextRef="#ctx0" brushRef="#br0">0 1 10026,'2'10'1785,"-2"-3"-841,4-4-360,-1-3 1672,3 0-1343,1-3-425,-4-1-112,-3 1-8,-6-3-272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6.269"/>
    </inkml:context>
    <inkml:brush xml:id="br0">
      <inkml:brushProperty name="width" value="0.05" units="cm"/>
      <inkml:brushProperty name="height" value="0.05" units="cm"/>
    </inkml:brush>
  </inkml:definitions>
  <inkml:trace contextRef="#ctx0" brushRef="#br0">223 24 17204,'0'0'51,"1"-1"0,-1 1 0,1-1 0,-1 1 0,0-1 1,0 1-1,1-1 0,-1 1 0,0-1 0,0 0 0,0 1 1,0-1-1,1 1 0,-1-1 0,0 0 0,0 1 0,0-1 0,0 0 1,0 1-1,-1-1 0,1 1 0,0-1 0,0 0 0,0 1 1,0-1-1,-1 1 0,1-1 0,0 1 0,-1-1 0,1 1 1,0-1-1,-1 1 0,1-1 0,-1 0 0,-1 1 8,1-1 0,-1 0 0,1 1 1,-1 0-1,0-1 0,1 1 0,-1 0 0,0 0 0,1 0 0,-1 0 0,0 0 0,-2 0 0,-5 2 19,-1 0 1,1 0-1,-16 6 0,7 0-293,1 0 1,0 1-1,-16 13 1,28-19 70,0 1-1,0 0 1,0 1 0,0 0-1,1-1 1,-1 1 0,1 1 0,0-1-1,1 0 1,-1 1 0,1 0-1,-3 10 1,5-14 98,1 0 0,0 0 0,-1 1 1,1-1-1,0 0 0,1 0 0,-1 0 0,0 1 0,1-1 0,-1 0 0,1 0 0,0 0 1,-1 0-1,1 0 0,0 0 0,0 0 0,0 0 0,1 0 0,-1 0 0,0-1 1,1 1-1,-1 0 0,1-1 0,2 3 0,6 4-42,1 0 1,0-1-1,12 7 1,-6-4 36,4 4 21,6 2-11,28 25-1,-49-36 30,0 0 0,0 0 0,-1 1-1,1 0 1,-1 0 0,-1 1 0,1-1 0,-1 1-1,0 0 1,2 8 0,-5-12 17,0 1 1,0-1-1,0 0 0,-1 1 1,1-1-1,-1 1 0,0 0 0,0-1 1,0 1-1,-1-1 0,1 1 1,-1-1-1,0 0 0,0 1 1,0-1-1,-2 5 0,0-3 53,0 1-1,-1-1 0,1 0 0,-1 0 1,0-1-1,0 1 0,-1-1 1,-9 8-1,6-7 131,0 1 0,-1-1-1,1 0 1,-1-1 0,-1 0 0,1 0-1,0-1 1,-1 0 0,0-1 0,1 0-1,-16 1 1,23-3-165,0 0-1,0 0 1,0 0-1,0 0 0,0 0 1,0-1-1,0 1 1,0-1-1,0 1 0,0-1 1,0 0-1,1 0 1,-1 1-1,0-1 1,1 0-1,-1-1 0,0 1 1,1 0-1,-1 0 1,-1-3-1,1 1-30,1 1 1,0-1-1,0 1 0,1-1 0,-1 1 0,0-1 1,1 1-1,0-1 0,0 0 0,-1 1 1,2-1-1,-1 0 0,0 1 0,0-1 1,1 1-1,1-5 0,4-15-72,1 1 0,18-37 0,7-6-236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7.021"/>
    </inkml:context>
    <inkml:brush xml:id="br0">
      <inkml:brushProperty name="width" value="0.05" units="cm"/>
      <inkml:brushProperty name="height" value="0.05" units="cm"/>
    </inkml:brush>
  </inkml:definitions>
  <inkml:trace contextRef="#ctx0" brushRef="#br0">47 0 13267,'2'3'145,"-1"0"1,-1 0-1,1 0 1,0 0-1,-1 0 0,1 0 1,-1 1-1,0-1 1,0 0-1,0 0 1,-1 0-1,1 0 1,-1 0-1,-1 3 0,0 9 416,-12 139 1168,7 175 0,11-294-1386,-3-34-158,-1-4-12,-2-17 29,-26-162-888,30 181 73,4 4 217,16 13 24,4 2 86,-22-16 298,1-1 0,-1 1 0,1-1 0,0 0-1,-1-1 1,1 1 0,0-1 0,0 1 0,0-2 0,0 1-1,-1 0 1,1-1 0,0 0 0,0 0 0,-1 0 0,1-1-1,-1 0 1,1 1 0,-1-2 0,0 1 0,1 0 0,-1-1-1,0 0 1,-1 0 0,8-7 0,-6 5 100,1 0 1,-1 0-1,0-1 1,0 0-1,-1 0 1,0-1-1,0 1 0,0-1 1,-1 0-1,0 1 1,0-2-1,-1 1 1,0 0-1,0 0 0,-1-1 1,1-8-1,-2 16-106,0 0 0,0 0-1,0 1 1,0-1 0,-1 0-1,1 0 1,0 0 0,0 0-1,0 0 1,0 1 0,0-1-1,0 0 1,-1 0-1,1 0 1,0 0 0,0 0-1,0 0 1,0 0 0,0 0-1,-1 0 1,1 0 0,0 0-1,0 0 1,0 1 0,-1-1-1,1 0 1,0 0 0,0 0-1,0 0 1,0-1 0,-1 1-1,1 0 1,0 0 0,0 0-1,0 0 1,0 0-1,-1 0 1,1 0 0,0 0-1,0 0 1,0 0 0,0 0-1,0 0 1,-1-1 0,1 1-1,0 0 1,0 0 0,0 0-1,0 0 1,0 0 0,0-1-1,0 1 1,0 0 0,0 0-1,-1 0 1,1 0 0,0-1-1,0 1 1,0 0-1,0 0 1,-11 16 40,5-2-80,1-1-1,0 1 1,0 1 0,-2 17-1,5-24 17,1 0 0,0 0 0,1 0 0,-1 0 0,1 0 0,1 0 0,0 0 0,0 0 0,4 12 0,-5-18 20,1 0 0,0 0 0,0 0 0,1 0-1,-1 0 1,0 0 0,1 0 0,-1 0 0,1 0 0,0-1 0,-1 1 0,1-1-1,0 1 1,0-1 0,0 0 0,0 0 0,0 0 0,0 0 0,1 0 0,-1 0-1,0 0 1,0-1 0,1 1 0,-1-1 0,0 0 0,1 0 0,-1 0 0,0 0-1,1 0 1,-1 0 0,0 0 0,1-1 0,2 0 0,4-1 46,0-1 0,0 0 0,-1 0 0,1-1 0,-1 0 0,0 0 0,10-7 0,-3-1 39,0-1 1,0-1-1,-1 0 0,-1-1 1,-1 0-1,0-1 0,0 0 0,-2-1 1,0 0-1,13-33 0,-29 64-437,-2 3 206,1 1 0,-6 24 1,11-34 144,1-1 1,0 1-1,0-1 1,0 1-1,1 10 1,0-16 3,1 0 0,-1 0 0,1 0 0,-1 0 0,1-1 0,-1 1 0,1 0 0,0 0 0,0-1 0,0 1 0,0 0 0,0-1 0,0 1 0,0-1 0,1 1 0,-1-1 0,1 0 0,-1 0 0,1 1 0,-1-1 0,1 0 0,-1 0 0,1-1 0,0 1 0,0 0 0,3 1 0,3-1-5,-1 0 0,1 0 0,0 0 0,-1-1 0,1 0 0,0-1 0,-1 0 0,1 0 0,-1 0 0,1-1 0,-1 0 0,1-1 0,-1 0 0,0 0 0,10-6 0,-16 8-50,0 0 1,0 0-1,1 0 1,-1 0-1,0 0 0,0 0 1,0-1-1,0 1 1,-1 0-1,1-1 1,0 1-1,0 0 1,-1-1-1,1 1 0,-1-1 1,1 0-1,-1-2 1,1-30-725,-2 17 599,3-8-178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7.595"/>
    </inkml:context>
    <inkml:brush xml:id="br0">
      <inkml:brushProperty name="width" value="0.05" units="cm"/>
      <inkml:brushProperty name="height" value="0.05" units="cm"/>
    </inkml:brush>
  </inkml:definitions>
  <inkml:trace contextRef="#ctx0" brushRef="#br0">31 36 16756,'15'-36'2968,"-23"102"-259,-7 24-2677,-8 64-1268,24-150 1039,5-1-63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8.143"/>
    </inkml:context>
    <inkml:brush xml:id="br0">
      <inkml:brushProperty name="width" value="0.05" units="cm"/>
      <inkml:brushProperty name="height" value="0.05" units="cm"/>
    </inkml:brush>
  </inkml:definitions>
  <inkml:trace contextRef="#ctx0" brushRef="#br0">1 173 11218,'0'1'115,"-1"0"0,1 0 0,0 0 0,0 0 0,0 1 0,1-1 0,-1 0 0,0 0 0,0 0-1,1 0 1,-1 0 0,0 0 0,1 0 0,-1 0 0,1 0 0,-1 0 0,1 0 0,0 0 0,-1 0-1,1 0 1,0-1 0,0 1 0,1 1 0,-1-2 36,0 0 0,0 1 0,0-1 0,1 0 0,-1 0 1,0 0-1,0 1 0,1-1 0,-1-1 0,0 1 0,0 0 0,0 0 0,1 0 0,-1-1 0,0 1 0,0 0 0,2-2 1,4-1 422,1-1 1,-1-1 0,1 0 0,10-9 0,-13 10-437,-1 0 1,1 0 0,-1-1-1,0 0 1,0 0 0,-1 0-1,1 0 1,-1 0 0,0-1-1,-1 1 1,1-1 0,-1 0 0,0 1-1,-1-1 1,2-7 0,-3 12-127,0 1 0,0-1 0,0 1 0,0-1 0,0 1 1,0 0-1,0-1 0,0 1 0,0-1 0,0 1 0,0-1 1,0 1-1,0-1 0,0 1 0,0-1 0,-1 1 0,1-1 1,0 1-1,0 0 0,-1-1 0,1 1 0,0-1 0,0 1 1,-1 0-1,0-1 0,-8 5 110,-9 17-134,13-14-19,1 0-1,1 1 1,0 0-1,0 0 0,0 0 1,-2 11-1,5-17 9,-1 1 0,1-1 0,0 1 0,0-1-1,0 1 1,0-1 0,0 1 0,0-1 0,1 1 0,-1-1 0,1 1 0,0-1 0,-1 1 0,1-1 0,0 0-1,1 1 1,-1-1 0,0 0 0,1 0 0,-1 0 0,1 0 0,0 0 0,-1 0 0,5 2 0,10 6-134,2-1 0,-1 0-1,1-2 1,0 0 0,23 5 0,11 5-83,-31-8 182,-14-6 115,-1 0 0,1-1 0,0 0 0,-1 0 0,1 0 0,8 0 0,-14-2 4,-1-1 0,1 0 0,0 1 0,-1-1 1,1 0-1,-1 0 0,1 1 0,-1-1 0,0 0 0,1 0 0,-1 0 0,0 0 0,0 0 1,1 0-1,-1 1 0,0-1 0,0 0 0,0 0 0,0 0 0,0 0 0,0 0 0,-1-1 0,1 1-8,-3-48 628,-2-1 1,-3 2-1,-23-85 1,31 132-706,0 1 1,0 0-1,0-1 1,0 1 0,0 0-1,0-1 1,0 1-1,1-1 1,-1 1-1,0 0 1,0 0 0,0-1-1,0 1 1,1 0-1,-1-1 1,0 1 0,0 0-1,1 0 1,-1-1-1,0 1 1,0 0-1,1 0 1,-1-1 0,0 1-1,1 0 1,-1 0-1,0 0 1,1 0-1,-1 0 1,0 0 0,1-1-1,-1 1 1,1 0-1,-1 0 1,0 0 0,1 0-1,-1 0 1,0 0-1,1 0 1,-1 1-1,0-1 1,1 0 0,16 1-730,-16-1 730,20 4-679,1-2 0,35-1 0,-9-2-4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8.862"/>
    </inkml:context>
    <inkml:brush xml:id="br0">
      <inkml:brushProperty name="width" value="0.05" units="cm"/>
      <inkml:brushProperty name="height" value="0.05" units="cm"/>
    </inkml:brush>
  </inkml:definitions>
  <inkml:trace contextRef="#ctx0" brushRef="#br0">26 1 13907,'-2'3'231,"-1"0"0,1 1 0,-1-1 1,1 1-1,1 0 0,-1-1 0,0 1 0,1 0 1,0 0-1,-1 0 0,2 0 0,-2 6 0,-1 52 1207,3-51-1121,0-3-147,0-1 1,0 0-1,1 1 1,0-1-1,0 0 1,4 12 0,-4-17-141,0-1 1,-1 1 0,1-1-1,0 1 1,0-1 0,0 0-1,1 1 1,-1-1 0,0 0 0,0 0-1,1 0 1,-1 0 0,0 0-1,1 0 1,-1 0 0,1-1 0,-1 1-1,1 0 1,0-1 0,-1 1-1,1-1 1,-1 0 0,1 1-1,0-1 1,0 0 0,-1 0 0,1 0-1,0 0 1,-1 0 0,1-1-1,0 1 1,-1 0 0,1-1-1,2-1 1,14-4 82,-1-1 1,0 0-1,0-2 1,-1 0-1,0-1 0,0 0 1,17-16-1,9-5-2,-41 30-110,-1 0-1,1 1 1,0-1 0,0 1 0,0-1 0,-1 1 0,1-1 0,0 1 0,0-1-1,0 1 1,0 0 0,0-1 0,0 1 0,0 0 0,0 0 0,0 0-1,0 0 1,0 0 0,0 0 0,0 0 0,1 0 0,-2 1-1,1 0 0,0-1-1,-1 1 1,1 0 0,-1 0 0,1 0 0,-1 0 0,0-1 0,1 1-1,-1 0 1,0 0 0,1 0 0,-1 0 0,0 0 0,0 0 0,0 0-1,0 0 1,0 0 0,0 0 0,0 0 0,-1 1 0,-6 54-34,4-44 1,1 0 0,1 0 0,0 1 0,1 16 0,0-29 36,0 1 1,0-1-1,1 0 1,-1 1-1,0-1 1,0 0-1,1 0 1,-1 1-1,0-1 1,0 0-1,1 0 1,-1 0-1,0 0 1,1 1-1,-1-1 1,0 0-1,0 0 1,1 0-1,-1 0 1,0 0-1,1 0 0,-1 0 1,0 0-1,1 0 1,-1 0-1,0 0 1,1 0-1,-1 0 1,0 0-1,1 0 1,-1 0-1,1 0 1,11-5-44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59.659"/>
    </inkml:context>
    <inkml:brush xml:id="br0">
      <inkml:brushProperty name="width" value="0.05" units="cm"/>
      <inkml:brushProperty name="height" value="0.05" units="cm"/>
    </inkml:brush>
  </inkml:definitions>
  <inkml:trace contextRef="#ctx0" brushRef="#br0">92 104 16035,'-2'0'65,"0"1"-1,0-1 1,0 1-1,0 0 1,0-1-1,0 1 1,1 0-1,-1 0 1,0 0-1,0 0 0,1 0 1,-1 1-1,1-1 1,-1 1-1,1-1 1,0 1-1,-1-1 1,1 1-1,0 0 1,-1 1-1,-19 39 149,12-18 17,-10 33 0,17-48-134,0 1 1,0 0-1,1-1 1,0 1-1,1 0 1,1 16-1,-1-25-61,1 1 0,-1-1 0,0 0 0,0 1 0,1-1 0,-1 0 0,1 1 0,-1-1 0,1 0 0,-1 0-1,1 0 1,0 1 0,0-1 0,-1 0 0,1 0 0,0 0 0,0 0 0,0-1 0,0 1 0,0 0 0,1 0 0,1 1-1,-1-2 15,0 1 0,0-1 0,0 1 0,0-1-1,1 0 1,-1 0 0,0 0 0,0 0-1,0 0 1,1 0 0,-1-1 0,4 0 0,3-2 75,0-1 1,0 0-1,-1 0 1,1-1-1,10-7 1,6-7 89,-1-1 1,-2 0-1,0-2 1,22-29-1,-14 13 119,48-83 0,-74 114-293,-3 6-28,1-1 0,-1 1 0,0-1 0,-1 1 0,1-1 0,0 0 0,0 1 0,-1-1 0,1 0 0,0 0 0,-1 0 1,0 1-1,0-1 0,1 0 0,-1 0 0,0-3 0,-1 5-9,1 0 0,0 0 0,-1 0 0,1-1 1,0 1-1,0 0 0,-1 0 0,1 0 0,0 0 0,-1 0 1,1 0-1,0 0 0,-1 0 0,1 0 0,0 0 0,0 0 0,-1 1 1,1-1-1,0 0 0,-1 0 0,1 0 0,0 0 0,0 0 0,-1 1 1,1-1-1,0 0 0,0 0 0,-1 0 0,1 1 0,0-1 0,0 0 1,0 0-1,0 0 0,-1 1 0,1-1 0,0 1 0,-10 9 5,-6 10-21,2 0 0,0 1 0,2 1 0,0 0 0,1 1 0,2 0 0,0 0 0,1 1 0,-5 28 1,12-44 5,0 0 1,0 0-1,1 0 1,0 0 0,0 0-1,1 0 1,3 15-1,-3-21 3,0 0 0,-1 1 0,1-1 0,0 1 0,1-1 0,-1 0 0,0 0 0,1 0 0,-1 0 0,1 0-1,-1 0 1,1 0 0,0 0 0,0-1 0,0 1 0,0 0 0,0-1 0,0 0 0,1 0 0,-1 0 0,0 0 0,1 0 0,-1 0 0,1 0-1,-1-1 1,1 1 0,-1-1 0,5 1 0,-2-2-2,1 1-1,0-1 0,0 0 1,-1 0-1,1 0 0,0-1 1,-1 0-1,0 0 1,1-1-1,-1 1 0,0-1 1,0 0-1,0-1 0,-1 1 1,1-1-1,-1 0 1,0 0-1,0 0 0,0-1 1,3-5-1,3-3-4,-2 0 0,0 0 0,0-1 0,-1 0 0,-1-1 0,6-19 0,-10 26-12,0 0-1,-1 0 0,0 0 1,-1-14-1,0 21 20,0 0-1,0 0 1,0 0 0,0 0 0,0 0-1,0 0 1,-1 0 0,1 0 0,0 0-1,-1 0 1,1 0 0,-1 0 0,1 0-1,-1 0 1,1 0 0,-1 1-1,0-1 1,-1-1 0,1 1 0,1 1 0,-1 0 1,0 0-1,0 0 0,0 0 1,0 0-1,0 0 0,0 0 0,0 1 1,0-1-1,0 0 0,0 0 1,0 1-1,0-1 0,0 1 0,0-1 1,1 1-1,-1-1 0,0 1 0,0-1 1,1 1-1,-1 0 0,0-1 1,1 1-1,-2 1 0,-3 3-5,0 1 1,1-1-1,0 1 0,0 0 0,0 1 1,1-1-1,0 0 0,0 1 1,1 0-1,-1 0 0,-1 12 0,3-16 5,0 1 0,0 0 0,1-1-1,-1 1 1,1 0 0,0 0 0,0-1-1,1 1 1,-1 0 0,1 0 0,0-1-1,-1 1 1,2-1 0,-1 1 0,0-1 0,1 1-1,0-1 1,-1 1 0,1-1 0,1 0-1,-1 0 1,0 0 0,1-1 0,2 4-1,3-1-60,-1-1-1,1 0 0,0 0 0,0 0 0,0-1 0,1 0 0,-1-1 1,1 0-1,11 1 0,11 0-553,41-2-1,-50-1 294,-22 1 328,1-1 0,0 0-1,0 0 1,0 0-1,-1 0 1,1 0 0,0 0-1,0 0 1,0 0 0,0 0-1,-1 0 1,1 0 0,0-1-1,0 1 1,-1 0 0,1-1-1,0 1 1,0 0 0,-1-1-1,1 1 1,0-1 0,-1 1-1,1-1 1,0 1 0,-1-1-1,1 0 1,-1 1-1,1-1 1,-1 0 0,1 1-1,-1-1 1,0 0 0,1 1-1,-1-1 1,0 0 0,0 0-1,1 0 1,-1 1 0,0-1-1,0 0 1,0 0 0,0-1-1,-1-3 148,0-1 0,-1 1 0,0 0 0,0 1 0,-4-10 0,-1 0 46,-3-10 153,2 6-101,0 0 1,2 0 0,-7-27-1,13 44-247,0 0 0,0 0-1,0 0 1,0 0 0,0 0 0,0 0 0,0 0-1,0 0 1,1 1 0,-1-1 0,0 0-1,0 0 1,1 0 0,-1 0 0,1 0 0,-1 1-1,1-1 1,-1 0 0,1 0 0,-1 1-1,1-1 1,0 0 0,-1 1 0,1-1 0,0 1-1,0-1 1,-1 1 0,1-1 0,0 1-1,0-1 1,0 1 0,0 0 0,0-1 0,-1 1-1,1 0 1,0 0 0,2 0 0,5-1-155,0 0 0,0 0 1,13 2-1,-7-1-166,114-7-585,-78 0 562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0.206"/>
    </inkml:context>
    <inkml:brush xml:id="br0">
      <inkml:brushProperty name="width" value="0.05" units="cm"/>
      <inkml:brushProperty name="height" value="0.05" units="cm"/>
    </inkml:brush>
  </inkml:definitions>
  <inkml:trace contextRef="#ctx0" brushRef="#br0">25 0 16299,'-4'12'1505,"-2"11"-953,0 1-224,2 7 704,0 5-320,4 6-168,0-1-175,4 2-297,2-2-152,2-4-377,1-7-103,4-14-280,3-8-776,1-19 1160,3-11-264,-1-18-89</inkml:trace>
  <inkml:trace contextRef="#ctx0" brushRef="#br0" timeOffset="1">214 12 14707,'-7'-2'1080,"-1"11"-848,-4 5-112,2 10 377,1 4-177,5 6-152,1 3-16,5 5-64,3 1-16,3-2-144,0 1-176,-2-8-32,-2-2-1001,-2-12 1073,-1-6-160,-4-12-144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0.673"/>
    </inkml:context>
    <inkml:brush xml:id="br0">
      <inkml:brushProperty name="width" value="0.05" units="cm"/>
      <inkml:brushProperty name="height" value="0.05" units="cm"/>
    </inkml:brush>
  </inkml:definitions>
  <inkml:trace contextRef="#ctx0" brushRef="#br0">19 63 15019,'-13'-10'1625,"7"3"-825,6 1-304,12 3 728,7 1-192,9-1-272,7 1-335,6-2-858,5-2 546,4-4-234,2 0-87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1:51.920"/>
    </inkml:context>
    <inkml:brush xml:id="br0">
      <inkml:brushProperty name="width" value="0.05" units="cm"/>
      <inkml:brushProperty name="height" value="0.05" units="cm"/>
    </inkml:brush>
  </inkml:definitions>
  <inkml:trace contextRef="#ctx0" brushRef="#br0">195 4 5285,'0'0'3646,"-13"-1"-2146,4 0-1273,5 1-165,-1-1 0,1 1 0,0 0 0,-1 0 1,1 0-1,-1 0 0,1 1 0,-1 0 0,1 0 0,0 0 0,-1 0 1,1 1-1,0 0 0,0 0 0,0 0 0,0 0 0,-4 4 0,-2 3 132,0 1 0,1 0-1,0 1 1,1 0 0,0 0-1,1 0 1,0 1-1,1 1 1,-5 13 0,9-22-133,1 0 0,0 0 0,0 0 0,0 0 0,1 0 0,-1 0 0,1 0 0,0 0 0,0 0 0,1 0 0,-1 0 0,1 0 0,0 0 0,2 7 0,-1-8-35,0 0 1,0 0-1,0-1 0,0 1 0,0-1 0,1 1 0,-1-1 0,1 0 0,0 0 1,-1 0-1,1 0 0,0 0 0,0-1 0,0 1 0,1-1 0,-1 0 1,0 0-1,0 0 0,1 0 0,4 0 0,2 1 114,-1-1 0,1 0 1,-1-1-1,0 0 0,1 0 0,-1-1 1,1 0-1,-1 0 0,0-1 0,1-1 1,-1 1-1,0-2 0,13-6 0,-16 7 18,-1 0 0,0 0 0,-1-1 0,1 0 0,-1 0 0,1 0-1,-1-1 1,0 1 0,-1-1 0,1 0 0,-1 0 0,0 0 0,0 0 0,-1-1 0,1 1-1,-1-1 1,0 0 0,-1 0 0,0 1 0,1-1 0,-2 0 0,1-10 0,0 12-91,-1 0 0,0 0 1,0 0-1,-1 0 1,1-1-1,-1 1 1,0 0-1,0 1 0,0-1 1,-1 0-1,1 0 1,-1 0-1,0 1 1,0-1-1,-3-4 0,2 6-68,1-1-1,-1 1 0,0 0 0,0 0 0,0 0 1,0 1-1,0-1 0,-1 1 0,1-1 0,0 1 1,-1 0-1,1 0 0,-1 1 0,1-1 0,-1 1 1,1 0-1,-7 0 0,8 0-2,1 0 0,0 1 0,-1-1 0,1 1 0,0-1 1,-1 1-1,1 0 0,0-1 0,0 1 0,0 0 0,0 0 0,-1 0 0,1-1 0,0 1 0,1 1 1,-1-1-1,0 0 0,0 0 0,0 0 0,1 0 0,-1 0 0,0 1 0,1-1 0,-1 0 0,1 1 1,0-1-1,-1 0 0,1 1 0,0-1 0,0 1 0,0-1 0,0 0 0,0 1 0,0-1 0,0 1 1,0-1-1,1 0 0,-1 1 0,0-1 0,1 0 0,-1 1 0,1-1 0,0 0 0,-1 0 0,1 0 1,0 1-1,0-1 0,0 0 0,0 0 0,0 0 0,1 1 0,6 1-53,1 0 1,-1 0-1,1-1 1,-1 0-1,1-1 0,0 1 1,0-2-1,-1 1 0,11-2 1,82-7-691,-55 0 337,-23 4 281,47-3 1,-68 7 131,-1 0 1,0 0 0,0 0 0,0 0-1,0 0 1,0 0 0,1 1 0,-1-1 0,0 0-1,0 1 1,0-1 0,0 1 0,0-1-1,0 1 1,0-1 0,0 1 0,0-1-1,0 1 1,0 0 0,-1 0 0,1 0 0,0-1-1,0 1 1,-1 0 0,2 1 0,3 27 699,-5-27-655,-1-1 1,1 1 0,0 0 0,0-1-1,0 1 1,0-1 0,0 1 0,1-1 0,-1 1-1,0 0 1,1-1 0,-1 1 0,1-1-1,-1 1 1,1-1 0,0 0 0,0 1 0,0-1-1,0 0 1,0 1 0,0-1 0,0 0-1,0 0 1,0 0 0,0 0 0,1 0-1,-1 0 1,2 1 0,4-1-17,1 0 0,-1 0 0,0 0 0,0-1 0,1 0 1,-1 0-1,0-1 0,1 0 0,-1 0 0,0-1 0,0 0 0,10-4 0,13-6-11,43-25 0,-23 11-80,-40 21-51,1 0 0,-1 1-1,1 0 1,-1 1 0,23-4-1,-33 8 94,1-1 0,0 1 0,0-1 0,-1 1 0,1 0 0,0-1-1,-1 1 1,1 0 0,-1-1 0,1 1 0,-1 0 0,1 0 0,-1-1-1,1 1 1,-1 0 0,0 0 0,0 0 0,1 0 0,-1 0-1,0-1 1,0 1 0,0 0 0,0 0 0,0 0 0,0 0 0,0 0-1,0 0 1,0 0 0,-1 1 0,0 31 177,0-33-153,0 12 160,0-7-69,0 0 0,1 0 1,0 0-1,0 0 1,0 0-1,1 8 0,0-11-88,-1-1-1,1 0 0,-1 1 1,1-1-1,0 0 0,0 0 1,-1 0-1,1 0 1,0 1-1,0-1 0,0 0 1,0-1-1,0 1 0,0 0 1,1 0-1,-1 0 0,0-1 1,0 1-1,1 0 1,-1-1-1,0 1 0,1-1 1,-1 0-1,0 1 0,1-1 1,-1 0-1,1 0 0,1 0 1,13 1-106,-1-1 1,1 0-1,0-1 1,-1-1-1,0 0 1,1-2-1,-1 1 1,24-10-1,10-13-4693,-7-10-5855,-38 30 6619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6.766"/>
    </inkml:context>
    <inkml:brush xml:id="br0">
      <inkml:brushProperty name="width" value="0.05" units="cm"/>
      <inkml:brushProperty name="height" value="0.05" units="cm"/>
    </inkml:brush>
  </inkml:definitions>
  <inkml:trace contextRef="#ctx0" brushRef="#br0">5 0 17036,'-5'19'1616,"5"5"-1000,0 2-224,5 0 776,2 3-447,3 1-209,4 1-32,-1-6-224,3-2-88,1-8-144,0-5-104,3-4-344,-1-6-200,-2-7-577,0-7 969,0-11-192,3-6-192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7.207"/>
    </inkml:context>
    <inkml:brush xml:id="br0">
      <inkml:brushProperty name="width" value="0.05" units="cm"/>
      <inkml:brushProperty name="height" value="0.05" units="cm"/>
    </inkml:brush>
  </inkml:definitions>
  <inkml:trace contextRef="#ctx0" brushRef="#br0">190 1 13923,'-9'15'1864,"-2"7"-1079,-5 9-289,-1 10 1888,-2 7-1560,0 7-112,1 4-159,1 1-81,1-3-176,1-1-56,7-7-192,-2-6-264,4-7-624,0-6-393,3-12 977,3-3-232,8-11-136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7.610"/>
    </inkml:context>
    <inkml:brush xml:id="br0">
      <inkml:brushProperty name="width" value="0.05" units="cm"/>
      <inkml:brushProperty name="height" value="0.05" units="cm"/>
    </inkml:brush>
  </inkml:definitions>
  <inkml:trace contextRef="#ctx0" brushRef="#br0">60 63 17860,'-7'24'1448,"-4"2"-1104,-2 1-144,3 6 496,1 3-216,3-3-199,2-2-169,4-5-328,1-4-153,7-11-311,2-5-32,4-15 480,2-5-184,2-12-128</inkml:trace>
  <inkml:trace contextRef="#ctx0" brushRef="#br0" timeOffset="1">247 2 15587,'0'-1'1505,"-3"7"-1121,-9 12-208,1 5 960,-2 10-728,0 3-152,0 3-208,2-1-16,2 0-16,3-2-64,2-6-264,0-2-152,1-6-576,-2-4 840,0-10-120,-2-7-160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8.028"/>
    </inkml:context>
    <inkml:brush xml:id="br0">
      <inkml:brushProperty name="width" value="0.05" units="cm"/>
      <inkml:brushProperty name="height" value="0.05" units="cm"/>
    </inkml:brush>
  </inkml:definitions>
  <inkml:trace contextRef="#ctx0" brushRef="#br0">1 339 17348,'1'0'1496,"9"0"-992,4 0-168,8 0 472,4 0-159,7 0-209,2-1-208,1 0-400,0-2-184,-3-2-369,-3 1-207,-3-5-880,-5-2 1296,-3-5-304,-4-4-129</inkml:trace>
  <inkml:trace contextRef="#ctx0" brushRef="#br0" timeOffset="1">481 14 16452,'1'-14'2340,"-5"21"-720,-8 23 210,-7 30-1336,3 1 0,-11 88 0,22-100-2079,1 86 1,4-134 1534,0 0 0,0 0 0,0 0 0,0 0 0,0 0 0,0 0 0,0 0 0,0 0 0,1 0 0,-1 0 0,0 0 0,1 0 0,-1 0 0,1 0 0,-1 0 0,1 0 0,-1 0 0,1 0 0,0 0 0,1 1 0,7-1-699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8.446"/>
    </inkml:context>
    <inkml:brush xml:id="br0">
      <inkml:brushProperty name="width" value="0.05" units="cm"/>
      <inkml:brushProperty name="height" value="0.05" units="cm"/>
    </inkml:brush>
  </inkml:definitions>
  <inkml:trace contextRef="#ctx0" brushRef="#br0">150 20 14731,'1'-1'126,"0"1"-1,-1-1 0,1 1 1,-1-1-1,1 0 1,-1 1-1,1-1 0,-1 0 1,1 1-1,-1-1 1,0 0-1,1 0 1,-1 1-1,0-1 0,0 0 1,0 0-1,1 1 1,-1-1-1,0 0 1,0 0-1,0 0 0,0 0 1,-1-1-1,1 2 33,-1 0 1,0 0-1,0 0 0,0 0 0,0 0 1,0 0-1,0 0 0,1 0 0,-1 1 0,0-1 1,0 0-1,0 0 0,0 1 0,1-1 1,-1 1-1,-1 0 0,-39 24 2034,28-16-2106,1 1 0,0 0 0,0 1 0,1 0 0,1 1 0,-14 19 0,23-30-89,0 0 0,1 0 0,-1 0 0,1 0 0,-1 0 0,1 0 0,-1 0 0,1 1 0,0-1 0,-1 0 0,1 0 0,0 0 0,0 1 0,0-1 0,0 0 0,0 0 0,0 0 0,1 3 0,-1-3-1,1 0 1,-1-1-1,1 1 1,-1 0-1,1 0 0,0-1 1,-1 1-1,1 0 1,0-1-1,0 1 0,0 0 1,-1-1-1,1 1 1,0-1-1,0 0 0,0 1 1,0-1-1,1 1 1,6 0-17,0 0 0,-1 0 0,1 0 0,14-2 0,-11 1 16,-1 0-11,6 0-22,0 0-1,0 1 1,18 4 0,-32-5 25,1 0 1,0 1 0,-1 0 0,1-1 0,0 1 0,-1 0 0,1 0 0,-1 0-1,1 1 1,-1-1 0,0 1 0,1-1 0,-1 1 0,0 0 0,0 0-1,0 0 1,0 0 0,-1 0 0,1 0 0,0 0 0,-1 0 0,0 1 0,1-1-1,-1 1 1,1 4 0,-2-5 20,0 1-1,0 0 1,0 0-1,0 0 1,-1 0-1,0 0 1,1-1 0,-1 1-1,0 0 1,0 0-1,0-1 1,-1 1-1,1-1 1,-1 1-1,1-1 1,-1 0-1,0 1 1,0-1 0,0 0-1,0 0 1,-5 3-1,-1 2 145,-2 0-1,1-1 1,-1 0-1,-11 5 1,10-6 100,1-1 0,-19 5 1,26-8-299,-1 0 0,1-1 0,0 1 0,0-1 0,-1 0 1,1 0-1,0 0 0,-1 0 0,1 0 0,0-1 1,0 1-1,-1-1 0,-4-2 0,7 2-14,0 0-1,0 0 0,0 0 1,0 0-1,0 0 1,0 0-1,0 0 1,0 0-1,0 0 1,0-1-1,1 1 1,-1 0-1,0-1 1,1 1-1,0-1 0,-1 1 1,1 0-1,0-1 1,-1 1-1,1-1 1,0 1-1,0-1 1,0 1-1,0-1 1,0 1-1,1-1 1,-1-1-1,4-12-509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8.819"/>
    </inkml:context>
    <inkml:brush xml:id="br0">
      <inkml:brushProperty name="width" value="0.05" units="cm"/>
      <inkml:brushProperty name="height" value="0.05" units="cm"/>
    </inkml:brush>
  </inkml:definitions>
  <inkml:trace contextRef="#ctx0" brushRef="#br0">32 1 12883,'4'14'5025,"-7"16"-3830,1-20-440,2-7-679,-11 162 2839,11-134-4097,6 47-1,-7-77 1118,1-1-1,0 0 0,0 1 0,-1-1 1,1 0-1,0 1 0,0-1 0,-1 0 0,1 0 1,0 1-1,-1-1 0,1 0 0,-1 0 1,1 1-1,0-1 0,-1 0 0,1 0 1,-1 0-1,1 0 0,0 0 0,-1 0 0,1 0 1,-1 0-1,1 0 0,-1 0 0,1 0 1,0 0-1,-1 0 0,1 0 0,-1 0 1,1 0-1,0 0 0,-1 0 0,1-1 0,-1 1 1,1 0-1,-1 0 0,-10-6-739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9.242"/>
    </inkml:context>
    <inkml:brush xml:id="br0">
      <inkml:brushProperty name="width" value="0.05" units="cm"/>
      <inkml:brushProperty name="height" value="0.05" units="cm"/>
    </inkml:brush>
  </inkml:definitions>
  <inkml:trace contextRef="#ctx0" brushRef="#br0">0 260 12579,'4'-10'1864,"11"0"-736,2 0-384,6-2 1497,1 4-761,3-2-415,2 1-137,1 0-792,0 1-464,-1-1 352,-2-1-128,-1-4-152</inkml:trace>
  <inkml:trace contextRef="#ctx0" brushRef="#br0" timeOffset="1">462 0 14699,'-2'16'1897,"-4"-3"-1081,4-4-368,0-1 2008,2 1-1784,4-2 465,1-3-897,-2-1-80,-1-1-48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09.696"/>
    </inkml:context>
    <inkml:brush xml:id="br0">
      <inkml:brushProperty name="width" value="0.05" units="cm"/>
      <inkml:brushProperty name="height" value="0.05" units="cm"/>
    </inkml:brush>
  </inkml:definitions>
  <inkml:trace contextRef="#ctx0" brushRef="#br0">0 0 18908,'0'8'1632,"3"-7"-1160,0-1-335,3-1 1927,1-1-1408,-6 4-160,-1 2 40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10.298"/>
    </inkml:context>
    <inkml:brush xml:id="br0">
      <inkml:brushProperty name="width" value="0.05" units="cm"/>
      <inkml:brushProperty name="height" value="0.05" units="cm"/>
    </inkml:brush>
  </inkml:definitions>
  <inkml:trace contextRef="#ctx0" brushRef="#br0">96 4 19156,'0'0'44,"0"0"-1,0-1 1,0 1-1,0 0 1,0 0-1,0 0 1,0 0-1,0 0 1,-1-1-1,1 1 1,0 0-1,0 0 1,0 0-1,0 0 1,0 0-1,0 0 1,0-1-1,0 1 1,0 0-1,0 0 1,0 0-1,0 0 1,-1 0 0,1 0-1,0 0 1,0 0-1,0-1 1,0 1-1,0 0 1,0 0-1,-1 0 1,1 0-1,0 0 1,0 0-1,0 0 1,0 0-1,0 0 1,0 0-1,-1 0 1,1 0-1,0 0 1,0 0-1,0 0 1,0 0-1,0 0 1,-1 0-1,1 0 1,0 0-1,0 0 1,0 0 0,0 0-1,0 1 1,-1-1-1,-5 10 896,-6 22-687,11-27-81,-17 47 32,2 0 0,3 2 1,-9 75-1,21-123-157,1 0-1,0-1 1,0 1 0,1 0-1,-1-1 1,1 1 0,0 0-1,1-1 1,2 8 0,-3-11-40,1 1 1,-1-1 0,0 0-1,1 0 1,-1 0 0,1 0 0,0 0-1,0 0 1,-1 0 0,1-1-1,0 1 1,1-1 0,-1 1-1,0-1 1,0 0 0,1 0 0,-1 0-1,0 0 1,1 0 0,-1 0-1,1-1 1,4 1 0,4 0-376,0-1 1,-1-1-1,1 0 1,-1 0-1,1-1 0,-1 0 1,0-1-1,0 0 1,0-1-1,0 0 1,11-6-1,-5 1-672,-1 0 1,0 0-1,-1-2 1,0 0-1,24-25 1,-34 30 775,1 0 0,-1 0 1,0-1-1,0 1 0,-1-1 1,4-9-1,-6 14 439,0-1 1,-1 1-1,1-1 1,0 1-1,-1-1 1,0 1-1,0-1 0,0 1 1,0-6-1,-1 7-47,1 0-1,0 0 0,-1 0 1,1 0-1,-1 0 0,1 0 1,-1 0-1,1 0 0,-1 0 1,0 0-1,0 0 1,1 0-1,-1 0 0,0 0 1,0 1-1,0-1 0,0 0 1,0 1-1,0-1 0,0 0 1,0 1-1,-2-1 1,2 1-7,-1-1 0,0 1 0,0 0 0,0 0 1,0 0-1,0 0 0,0 0 0,0 0 1,0 0-1,0 1 0,0-1 0,0 1 0,1-1 1,-1 1-1,0 0 0,0 0 0,1 0 1,-1 0-1,0 0 0,1 0 0,-1 0 1,1 1-1,-1-1 0,1 0 0,0 1 0,0-1 1,-1 1-1,1 0 0,-1 1 0,-2 3 33,1 0-1,-1 1 1,1-1-1,0 1 1,0-1-1,-2 13 1,4-17-132,0 1-1,1 0 1,-1 0 0,1 0-1,-1 0 1,1-1 0,0 1-1,1 0 1,-1 0 0,0 0-1,1 0 1,-1-1 0,1 1-1,0 0 1,0 0 0,0-1-1,0 1 1,1-1 0,-1 1 0,1-1-1,-1 1 1,1-1 0,3 3-1,-2-3 14,0 0 0,0 0 0,0-1-1,0 1 1,0-1 0,1 0 0,-1 0 0,0 0-1,1 0 1,-1-1 0,1 1 0,-1-1 0,1 0-1,-1 0 1,1 0 0,-1 0 0,1-1 0,-1 1-1,5-2 1,1-1 94,0 0 0,0 0 0,0 0 0,-1-1 0,1-1-1,-1 1 1,14-12 0,-17 13-63,-1 0 1,-1-1-1,1 1 0,0-1 0,-1 0 0,0 0 0,0 0 1,0 0-1,0-1 0,-1 1 0,1-1 0,-1 0 0,0 0 1,-1 0-1,1 0 0,0-5 0,-2 8-47,0-1 1,0 1-1,0 0 0,0 0 1,0-1-1,-1 1 0,1 0 0,-1 0 1,1 0-1,-1-1 0,0 1 0,0 0 1,0 0-1,0 0 0,0 1 1,-1-1-1,1 0 0,0 0 0,-1 1 1,0-1-1,1 0 0,-1 1 0,0 0 1,-3-3-1,2 3-138,0-1-1,0 1 1,0 0-1,0-1 0,0 2 1,0-1-1,0 0 1,0 1-1,-1-1 1,1 1-1,0 0 1,0 0-1,-1 0 1,1 0-1,0 1 1,0-1-1,-4 2 1,7-2 81,-1 0 0,1 0 0,-1 0 0,1 1 0,-1-1 0,1 0 1,-1 0-1,1 1 0,-1-1 0,1 0 0,-1 1 0,1-1 0,-1 0 0,1 1 0,0-1 0,-1 1 1,1-1-1,0 0 0,-1 1 0,1-1 0,0 1 0,-1-1 0,1 2 0,2-2-583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11.159"/>
    </inkml:context>
    <inkml:brush xml:id="br0">
      <inkml:brushProperty name="width" value="0.05" units="cm"/>
      <inkml:brushProperty name="height" value="0.05" units="cm"/>
    </inkml:brush>
  </inkml:definitions>
  <inkml:trace contextRef="#ctx0" brushRef="#br0">79 1 16588,'-1'0'63,"1"0"0,-1 0 1,1 0-1,-1 0 1,1 0-1,-1 0 1,0 0-1,1 0 0,-1 1 1,1-1-1,-1 0 1,1 0-1,-1 1 1,1-1-1,-1 0 0,1 1 1,-1-1-1,1 0 1,-1 1-1,1-1 1,0 1-1,-1-1 1,1 1-1,0-1 0,-1 1 1,1-1-1,0 1 1,0-1-1,-1 1 1,1 0-1,-7 22 507,7-21-342,-46 279 3084,44-264-3152,-2 11 89,1 0 0,1 1 0,2-1 0,3 29 0,-3-55-235,0 0 0,0 0 0,0 0 0,1 0-1,-1 0 1,1-1 0,0 1 0,-1 0 0,1 0 0,0 0 0,0-1 0,0 1-1,0 0 1,1-1 0,-1 1 0,0-1 0,1 1 0,-1-1 0,1 0 0,-1 1-1,1-1 1,-1 0 0,1 0 0,0 0 0,0 0 0,0-1 0,1 2-1,1-2 1,-1 0-1,0 0 0,0 0 0,1 0 0,-1 0 0,0-1 1,0 1-1,0-1 0,0 0 0,0 0 0,1 0 0,-2 0 1,1 0-1,0-1 0,0 0 0,3-2 0,12-10 55,-1 0 1,-1-2-1,0 0 0,-1-1 0,-1 0 1,13-22-1,-26 39-67,-1 0 1,0 0 0,0-1-1,0 1 1,0 0 0,0 0-1,0 0 1,0-1-1,0 1 1,1 0 0,-1 0-1,0-1 1,0 1 0,0 0-1,0 0 1,1 0-1,-1 0 1,0-1 0,0 1-1,0 0 1,1 0 0,-1 0-1,0 0 1,0 0 0,1 0-1,-1 0 1,0 0-1,0 0 1,1-1 0,-1 1-1,0 0 1,0 0 0,1 0-1,-1 0 1,0 0 0,0 1-1,1-1 1,1 11 19,-6 27-40,3-30 9,1-7 6,-1 5 22,0-1 0,1 0-1,0 1 1,0-1 0,0 0 0,2 9-1,-2-14-8,1 1 0,-1 0 0,0-1 0,0 1-1,1 0 1,-1-1 0,0 1 0,1-1 0,-1 1-1,1 0 1,-1-1 0,1 1 0,-1-1 0,1 0-1,-1 1 1,1-1 0,0 1 0,-1-1-1,1 0 1,-1 1 0,2-1 0,0 1 7,0-1 1,-1 0-1,1 0 0,0 0 1,-1-1-1,1 1 0,-1 0 1,1 0-1,0-1 1,-1 1-1,1-1 0,-1 0 1,3-1-1,19-10 158,0-2-1,33-27 0,13-8-319,-68 48 128,-1 0 0,1 1 1,0-1-1,0 1 1,0-1-1,0 1 1,0-1-1,0 1 1,0 0-1,0-1 1,0 1-1,0 0 0,1 0 1,-1 0-1,0 0 1,2 0-1,-3 0 10,1 0-1,-1 1 0,0-1 0,1 0 1,-1 1-1,0-1 0,1 0 1,-1 1-1,0-1 0,1 0 1,-1 1-1,0-1 0,0 1 0,1-1 1,-1 0-1,0 1 0,0-1 1,0 1-1,0-1 0,0 1 1,0-1-1,0 1 0,0-1 1,0 1-1,0-1 0,0 1 0,-1 6-57,0 1 0,0-1 0,-5 14 0,2-6 43,2-7-28,1-4 86,0 1 0,0-1 0,1 0 0,-1 1 0,1-1 0,0 1 0,1 5 0,-1-9-43,0-1 0,0 1 0,1-1 0,-1 1 0,0-1 0,1 1-1,-1-1 1,0 1 0,0-1 0,1 1 0,-1-1 0,1 1 0,-1-1 0,1 1 0,-1-1-1,0 0 1,1 1 0,-1-1 0,1 0 0,-1 0 0,1 1 0,0-1 0,0 0 0,1 0-73,0 1 1,-1-1-1,1 0 1,0 0-1,0-1 0,0 1 1,0 0-1,0-1 1,-1 1-1,1-1 1,2 0-1,6-3-1011,-1 0-1,1 0 0,15-11 1,-22 14 956,0-1 0,-1 0-1,0-1 1,1 1 0,-1 0 0,0-1 0,0 1 0,3-6 0,-4 6 437,0 0-1,0 0 1,-1 0 0,1 0 0,-1 0 0,1 0 0,-1 0-1,0 0 1,1-3 0,-1 2-42,1 0-1,0-1 1,0 1 0,1 0 0,-1-1-1,1 1 1,-1 0 0,1 0-1,0 0 1,0 0 0,0 1 0,1-1-1,-1 0 1,1 1 0,4-4 0,-7 6-252,1 0 0,-1 0 1,0 0-1,1 0 1,-1 0-1,0 0 0,1 0 1,-1 0-1,0 0 1,1 1-1,-1-1 0,0 0 1,1 0-1,-1 0 1,0 0-1,1 1 0,-1-1 1,0 0-1,0 0 1,1 1-1,-1-1 0,0 0 1,0 0-1,1 1 1,-1-1-1,0 0 1,0 1-1,0-1 0,0 0 1,0 1-1,1-1 1,-1 0-1,0 1 0,0-1 1,0 0-1,0 1 1,0-1-1,0 0 0,0 1 1,0 0-1,-1 17-29,1-16 35,-9 47-44,6-32 8,0-1 0,-1 24 0,4-40-1,0 1-1,0-1 0,0 0 1,0 1-1,0-1 0,0 0 1,0 0-1,0 1 1,0-1-1,0 0 0,0 0 1,0 1-1,0-1 0,1 0 1,-1 0-1,0 1 0,0-1 1,0 0-1,0 0 1,0 0-1,1 1 0,-1-1 1,0 0-1,0 0 0,0 0 1,0 0-1,1 1 1,-1-1-1,0 0 0,0 0 1,1 0-1,-1 0 0,0 0 1,0 0-1,1 0 0,-1 0 1,0 1-1,0-1 1,1 0-1,-1 0 0,0 0 1,0 0-1,1 0 0,-1 0 1,0-1-1,0 1 0,1 0 1,-1 0-1,0 0 1,0 0-1,1 0 0,-1 0 1,15-8-239,-2-4-32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1:52.860"/>
    </inkml:context>
    <inkml:brush xml:id="br0">
      <inkml:brushProperty name="width" value="0.05" units="cm"/>
      <inkml:brushProperty name="height" value="0.05" units="cm"/>
    </inkml:brush>
  </inkml:definitions>
  <inkml:trace contextRef="#ctx0" brushRef="#br0">55 355 1121,'0'0'5467,"5"-8"-4918,-2 5-526,0-1 12,0 0 1,0 0-1,0 0 0,-1 0 0,0 0 0,1 0 0,-1-1 0,-1 1 0,1-1 1,0 1-1,-1-1 0,0 0 0,0 1 0,0-10 0,-2 14-11,-1-1 1,1 1-1,0-1 0,0 1 0,0 0 0,-1-1 0,1 1 0,0 0 0,0 0 1,-1 0-1,1 0 0,0 0 0,0 0 0,-1 0 0,1 1 0,0-1 0,0 0 1,0 1-1,-1-1 0,1 1 0,0-1 0,0 1 0,0-1 0,-2 2 1,-3 3 452,1 1 1,-1-1 0,1 0-1,0 1 1,1 0 0,-1 1-1,-6 12 1,9-16-328,0 0-1,1 1 1,-1-1-1,1 1 1,0-1-1,-1 1 1,1 0-1,1 0 1,-1-1-1,1 1 1,-1 0-1,1 0 1,0 0-1,1 0 1,-1-1-1,1 1 1,1 6-1,-1-8-104,1-1-1,0 1 0,0 0 0,0-1 1,0 1-1,0-1 0,0 1 1,0-1-1,0 0 0,1 0 0,-1 0 1,1 0-1,-1 0 0,0-1 0,1 1 1,-1-1-1,1 0 0,-1 0 1,1 1-1,3-2 0,54-1 356,-59 2-390,8-1 34,0-1 0,0 0 0,0-1-1,0 0 1,0 0 0,-1-1 0,1 0-1,-1 0 1,11-8 0,-15 10-28,0-1-1,-1 0 0,1 0 1,-1 0-1,1 0 1,-1-1-1,0 1 1,-1-1-1,1 0 1,0 0-1,-1 0 1,0 0-1,0 0 1,0-1-1,-1 1 1,1 0-1,-1-1 1,0 0-1,1-7 1,-2 11-16,-1 0 0,1 1 0,0-1 0,0 0 1,-1 1-1,1-1 0,-1 1 0,1-1 0,0 1 1,-1-1-1,1 1 0,-1-1 0,1 1 0,-1 0 1,1-1-1,-1 1 0,1-1 0,-1 1 0,0 0 1,1 0-1,-1-1 0,0 1 0,1 0 0,-1 0 1,1 0-1,-1 0 0,0 0 0,1 0 0,-1 0 1,0 0-1,1 0 0,-1 0 0,0 0 0,1 0 0,-1 0 1,0 0-1,1 1 0,-1-1 0,1 0 0,-2 1 1,-28 10 279,27-8-167,0-1 0,0 1 0,0 0 1,1 0-1,-1 0 0,1 0 0,-1 0 0,1 0 0,0 1 1,0-1-1,1 1 0,-1-1 0,1 1 0,-2 5 0,3-8-91,0 1-1,0-1 0,0 0 1,0 1-1,0-1 1,0 1-1,0-1 0,0 1 1,0-1-1,1 1 0,-1-1 1,1 0-1,-1 1 0,1-1 1,0 0-1,-1 0 0,1 1 1,0-1-1,0 0 1,0 0-1,0 0 0,0 0 1,0 0-1,0 0 0,0 0 1,0 0-1,0 0 0,1-1 1,-1 1-1,0 0 0,1-1 1,-1 1-1,0-1 1,1 1-1,-1-1 0,1 0 1,-1 0-1,1 0 0,-1 1 1,3-2-1,11 2 37,0-1 0,0-1 1,0-1-1,-1 0 0,1-1 0,-1 0 1,1-1-1,-1-1 0,0 0 0,0-1 1,-1-1-1,0 0 0,0 0 0,-1-2 1,0 1-1,0-2 0,13-12 0,-12 10-53,-1 0 0,0-1 0,0 0 0,-2-1 0,1 0-1,-2-1 1,0 0 0,0-1 0,-2 0 0,0 0 0,-1 0 0,0-1-1,-2 0 1,5-25 0,-9 41-10,1 0 0,-1-1 0,0 1-1,0-1 1,1 1 0,-1-1 0,0 0 0,0 1 0,0-1 0,0 1-1,-1-1 1,1 1 0,0-1 0,-1 1 0,1-1 0,-1 1-1,1 0 1,-1-1 0,0 1 0,0 0 0,1-1 0,-1 1 0,0 0-1,0 0 1,0 0 0,0 0 0,-1 0 0,1 0 0,0 0-1,0 0 1,-1 0 0,1 0 0,0 1 0,-1-1 0,1 0-1,-1 1 1,1 0 0,-1-1 0,1 1 0,-1 0 0,1-1 0,-1 1-1,1 0 1,-3 1 0,0-1 45,0 1 0,1 0-1,-1 0 1,0 0 0,1 1-1,-1-1 1,1 1 0,-1 0-1,1 0 1,0 0 0,-1 0 0,1 1-1,1-1 1,-1 1 0,0 0-1,-4 6 1,2-2 36,1 0-1,0 1 0,0 0 1,1 0-1,0 0 1,0 0-1,1 0 0,0 1 1,1-1-1,-1 1 1,2-1-1,-1 1 1,1 0-1,2 14 0,3 4 33,1-1-1,1 0 1,13 33-1,0-4-45,-20-55-54,0 0 1,0 1-1,0-1 0,0 0 1,0 0-1,0 0 1,0 0-1,0 0 0,0 0 1,0 0-1,0 0 0,0 1 1,0-1-1,0 0 0,0 0 1,0 0-1,0 0 0,0 0 1,0 0-1,0 0 0,0 0 1,1 0-1,-1 0 1,0 0-1,0 0 0,0 1 1,0-1-1,0 0 0,0 0 1,0 0-1,0 0 0,0 0 1,1 0-1,-1 0 0,0 0 1,0 0-1,0 0 0,0 0 1,0 0-1,0 0 1,0 0-1,1 0 0,-1 0 1,0 0-1,0 0 0,0 0 1,0 0-1,0-1 0,0 1 1,0 0-1,0 0 0,0 0 1,1 0-1,-1 0 0,0 0 1,0 0-1,0 0 1,0 0-1,0 0 0,0 0 1,0 0-1,0-1 0,0 1 1,0 0-1,0 0 0,0 0 1,7-13 292,5-21-165,-11 32-140,16-72 35,-11 43-287,-5 24-77,-2 9-187,-1 7 545,0 1 1,0-1 0,1 0 0,0 1-1,1-1 1,0 0 0,0 1 0,2 10-1,-1-17-17,0 0 0,1 0 0,-1 1-1,0-1 1,1 0 0,0 0-1,0 0 1,0-1 0,0 1 0,0 0-1,1-1 1,-1 1 0,1-1-1,-1 0 1,1 0 0,0 0 0,0 0-1,0 0 1,0-1 0,0 1-1,0-1 1,1 0 0,-1 0 0,0 0-1,5 0 1,3 1-9,-1 0 1,1-1-1,0 0 0,0-1 1,0 0-1,0-1 0,0 0 1,0-1-1,0 0 0,0-1 1,-1 0-1,1 0 0,-1-2 1,0 1-1,0-1 0,0 0 1,-1-1-1,0 0 0,0-1 1,0 0-1,-1 0 0,0-1 1,11-14-1,-22 27-32,1-1 0,-1 1 1,1-1-1,-1 1 0,1 0 0,1 0 0,-1 0 0,-1 8 1,3-11 42,0-1 0,0 1 0,0-1 0,0 1 0,0 0 0,1-1 0,-1 1 0,1-1 0,-1 1 0,1-1 0,-1 1 0,1-1 0,0 1 0,0-1 0,0 0 0,-1 0 1,1 1-1,1-1 0,-1 0 0,0 0 0,0 0 0,0 0 0,0 0 0,1 0 0,-1 0 0,1 0 0,-1-1 0,0 1 0,1-1 0,-1 1 0,1-1 0,-1 1 0,1-1 0,0 0 1,-1 1-1,1-1 0,-1 0 0,1 0 0,2-1 0,37 3-388,52-4-1,-13-1 31,-44 16 1880,-29-13-1684,43-2 440,-27-6-2306,-6-10-3814,-11 2-489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12.051"/>
    </inkml:context>
    <inkml:brush xml:id="br0">
      <inkml:brushProperty name="width" value="0.05" units="cm"/>
      <inkml:brushProperty name="height" value="0.05" units="cm"/>
    </inkml:brush>
  </inkml:definitions>
  <inkml:trace contextRef="#ctx0" brushRef="#br0">132 1 18980,'-36'21'4923,"22"-10"-4847,-1-1 0,1 2 0,1 0 0,-22 26 0,34-38-79,1 1 0,0-1 0,-1 0 0,1 1 0,0-1 0,0 1 0,-1-1 1,1 0-1,0 1 0,0-1 0,0 1 0,-1-1 0,1 0 0,0 1 0,0-1 0,0 1 1,0-1-1,0 1 0,0-1 0,0 1 0,0-1 0,0 1 0,0-1 0,0 0 1,0 1-1,0-1 0,0 1 0,1-1 0,-1 1 0,0-1 0,0 0 0,0 1 1,1-1-1,-1 1 0,0-1 0,0 0 0,1 1 0,-1-1 0,0 0 0,1 1 1,-1-1-1,1 0 0,-1 0 0,0 1 0,1-1 0,-1 0 0,1 0 0,-1 0 1,0 0-1,1 1 0,-1-1 0,1 0 0,-1 0 0,1 0 0,-1 0 0,1 0 1,-1 0-1,1 0 0,0 0 0,33-1-240,-31 1 222,21-3-177,-1-1 0,28-9-1,33-7-19,-84 21 244,1-1-1,-1 0 1,1 1 0,-1-1 0,1 1 0,-1-1-1,1 1 1,-1-1 0,0 1 0,1-1 0,-1 1-1,0-1 1,1 1 0,-1-1 0,0 1-1,0-1 1,1 1 0,-1 0 0,0 0 0,1 1 41,-1 0 1,1 0 0,0 0-1,0-1 1,0 1 0,0 0-1,0 0 1,1-1 0,-1 1 0,3 1-1,-3-1-46,1-1-1,0 1 1,0 0-1,-1 0 1,1 0 0,-1 0-1,0 0 1,0 0-1,1 0 1,-1 1-1,-1-1 1,1 0-1,0 1 1,0-1-1,-1 0 1,0 1 0,1-1-1,-1 1 1,0-1-1,0 0 1,0 1-1,-1-1 1,1 1-1,0-1 1,-1 1 0,0-1-1,0 3 1,-2 4-15,0-1-1,0 1 1,-1-1 0,0 1 0,-10 14 0,3-10 66,0-1 0,-1 0 1,0-1-1,-1 0 0,-15 10 0,-1 1 230,66-24 18,17-4-416,-38 5-358,0 0 1,0-1-1,0-1 0,0-1 0,0 0 0,-1-1 1,25-11-1,-25 5-130,-8-1-117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12.530"/>
    </inkml:context>
    <inkml:brush xml:id="br0">
      <inkml:brushProperty name="width" value="0.05" units="cm"/>
      <inkml:brushProperty name="height" value="0.05" units="cm"/>
    </inkml:brush>
  </inkml:definitions>
  <inkml:trace contextRef="#ctx0" brushRef="#br0">1 78 15227,'7'2'2025,"9"-2"-1193,8-8-368,7 1 1384,10-1-1216,7-1-431,2-2-1978,-1-2 1785,-3 1-416,1 1-296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12.950"/>
    </inkml:context>
    <inkml:brush xml:id="br0">
      <inkml:brushProperty name="width" value="0.05" units="cm"/>
      <inkml:brushProperty name="height" value="0.05" units="cm"/>
    </inkml:brush>
  </inkml:definitions>
  <inkml:trace contextRef="#ctx0" brushRef="#br0">122 10 15075,'-1'-1'230,"-1"0"-1,1 0 1,-1 0 0,1 0-1,-1 0 1,1 1 0,-1-1-1,0 0 1,1 1-1,-1-1 1,0 1 0,1 0-1,-1 0 1,0 0 0,0 0-1,1 0 1,-1 0-1,0 0 1,0 0 0,-1 1-1,-1 0-62,2 0 0,-1 1 0,0-1 0,0 1-1,0 0 1,1 0 0,-1 0 0,1 0 0,-1 0 0,-2 4-1,-2 3-83,0 0-1,1 0 0,0 1 1,0 0-1,-4 13 0,8-19-73,0 1-1,1-1 1,-1 1 0,1 0-1,0 0 1,1-1 0,-1 1-1,1 0 1,0 0 0,0 5-1,1-9 0,-1 1 0,0-1 0,0 0 0,1 0 0,-1 0 0,0 0 0,1 0 0,-1 0 0,1 0 0,0 0 0,-1 0 0,1 0 0,0-1 0,-1 1 0,1 0 0,0 0 0,0-1 0,0 1 0,1 0 0,0 0 5,-1 0 1,1-1-1,0 0 1,-1 1-1,1-1 0,0 0 1,0 0-1,-1 0 1,1 0-1,0 0 0,0 0 1,-1 0-1,1-1 1,0 1-1,0-1 0,1 0 1,7-4 25,1 0 1,-1 0-1,0-1 1,-1-1-1,0 1 1,0-2-1,0 1 1,-1-1-1,0 0 0,0-1 1,-1 0-1,0 0 1,-1-1-1,0 0 1,0 0-1,4-13 1,-9 17-99,-10 18 31,-10 21 3,-7 34-130,24-59-2,0-1 1,0 1-1,1-1 0,0 1 1,1-1-1,0 1 0,0 8 0,0-15 151,0 0 0,0 0 1,0-1-1,0 1 0,0 0 0,1-1 0,-1 1 0,0 0 0,0-1 0,0 1 0,1-1 0,-1 1 0,0 0 0,1-1 0,-1 1 0,1-1 0,-1 1 0,0-1 0,1 1 1,-1-1-1,1 1 0,-1-1 0,1 1 0,0-1 0,-1 0 0,1 1 0,0-1 0,1 1-16,-1-1 0,0 0-1,0-1 1,1 1 0,-1 0 0,0 0-1,0 0 1,1-1 0,-1 1 0,0-1 0,0 1-1,0-1 1,2 0 0,16-10-348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13.398"/>
    </inkml:context>
    <inkml:brush xml:id="br0">
      <inkml:brushProperty name="width" value="0.05" units="cm"/>
      <inkml:brushProperty name="height" value="0.05" units="cm"/>
    </inkml:brush>
  </inkml:definitions>
  <inkml:trace contextRef="#ctx0" brushRef="#br0">139 0 17516,'-1'4'250,"0"0"0,-1-1 0,1 1 0,-1-1 0,1 1 0,-1-1 0,0 0 0,0 0 0,-5 5 0,-6 11 226,-3 12-12,0 2 0,2-1-1,2 2 1,1 0-1,1 0 1,2 1-1,2 0 1,1 1-1,-1 52 1,6-85-464,0 0 0,0 1 0,0-1 0,1 0 0,-1 1 0,1-1 0,0 0 0,0 1 0,2 5 0,-2-9-1,0 1 0,-1 0-1,1 0 1,0-1 0,0 1 0,0 0-1,0-1 1,-1 1 0,1-1-1,0 1 1,0-1 0,0 1 0,0-1-1,0 0 1,0 1 0,0-1 0,1 0-1,-1 0 1,0 0 0,0 0 0,0 0-1,0 0 1,0 0 0,0 0 0,0-1-1,0 1 1,0 0 0,0 0 0,0-1-1,0 1 1,0-1 0,0 1 0,0-1-1,1 0 1,10-6-27,0 0-1,0-1 1,13-11 0,-15 11 7,1 0 0,0 0 0,16-7 0,-26 14 20,-1 1-1,1 0 1,-1-1 0,1 1 0,-1 0 0,1 0 0,-1-1 0,1 1 0,-1 0 0,1 0 0,-1 0 0,1 0 0,-1 0-1,1 0 1,-1-1 0,1 1 0,-1 0 0,1 1 0,-1-1 0,1 0 0,0 0 0,-1 0 0,1 0 0,-1 0-1,1 0 1,-1 1 0,1-1 0,-1 0 0,1 0 0,-1 1 0,0-1 0,1 0 0,-1 1 0,1-1 0,-1 0-1,0 1 1,1-1 0,-1 1 0,0-1 0,1 1 0,-1-1 0,0 1 0,0-1 0,1 1 0,-1-1 0,0 1 0,0-1-1,0 1 1,0-1 0,0 1 0,0-1 0,0 1 0,0-1 0,0 1 0,0-1 0,0 1 0,0 0 0,0-1-1,0 1 1,-1 0 0,-8 40 8,7-33-13,-3 8 1,3-11-36,0 1 0,1-1 0,-1 1-1,1 0 1,1 0 0,-1 0 0,1 7 0,4-6-1198,1-13 743,4-15 78,-3-5-23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14.100"/>
    </inkml:context>
    <inkml:brush xml:id="br0">
      <inkml:brushProperty name="width" value="0.05" units="cm"/>
      <inkml:brushProperty name="height" value="0.05" units="cm"/>
    </inkml:brush>
  </inkml:definitions>
  <inkml:trace contextRef="#ctx0" brushRef="#br0">78 1 15011,'-4'3'357,"0"0"0,1 1 0,0-1 0,-1 1 0,1 0 0,1 0 0,-1 0 0,1 1 0,-1-1 0,1 1 0,-3 8 0,0 6 882,-6 30 0,10-48-1187,-9 71 733,2 0 1,4 130-1,4-194-797,0-1 0,1 1 0,0 0-1,4 15 1,-5-22-1,0 0 0,1 0 0,-1 0 0,0 0 1,1 0-1,-1 0 0,1 0 0,-1 0 0,1 0 0,0 0 0,-1 0 0,1-1 0,0 1 1,-1 0-1,1 0 0,0-1 0,0 1 0,0 0 0,0-1 0,0 1 0,0-1 0,0 1 0,0-1 1,0 1-1,0-1 0,0 0 0,0 1 0,0-1 0,0 0 0,0 0 0,0 0 0,0 0 0,0 0 1,0 0-1,0 0 0,0 0 0,0-1 0,1 1 0,-1 0 0,0-1 0,0 1 0,0 0 0,0-1 1,1 0-1,5-4-116,0 1 0,0-2 1,0 1-1,-1-1 1,0 0-1,0 0 0,-1 0 1,7-10-1,-1 0-127,-1 0 0,13-28 0,-16 23 92,-8 18 171,-6 13 59,2-1-25,1 0 0,-1 0 1,1 1-1,1 0 0,0-1 0,0 1 0,1 0 0,1 0 0,-1 13 0,1-22-31,1 0 0,0 0 1,0 0-1,0 0 0,1 0 0,-1 0 1,0 0-1,0 0 0,1 0 0,-1 0 0,0 0 1,1 0-1,-1 0 0,1 0 0,-1 0 0,1 0 1,-1-1-1,1 1 0,0 0 0,-1 0 0,1-1 1,0 1-1,0 0 0,-1-1 0,1 1 1,0-1-1,1 1 0,0 0 3,0-1 0,0 0 0,0 1 0,0-1 0,1 0 0,-1-1 0,0 1 0,0 0 0,0 0 0,0-1 1,0 1-1,3-2 0,6-3 6,0 0 1,0-1-1,13-9 1,-23 15-21,21-16-58,26-25 0,11-7-519,-59 48 573,0 0 0,0-1 0,1 1 0,-1 0 0,0 0 0,0 0 0,0 0 0,0 0 1,1 0-1,-1 0 0,0 0 0,0 0 0,0-1 0,0 1 0,1 0 0,-1 0 0,0 0 0,0 0 0,0 0 0,1 0 0,-1 0 0,0 0 0,0 0 0,0 0 0,0 1 0,1-1 0,-1 0 0,0 0 0,0 0 0,0 0 0,0 0 0,1 0 0,-1 0 0,0 0 0,0 0 0,0 1 0,0-1 0,0 0 0,1 0 0,-1 0 0,0 0 0,0 0 0,0 1 0,0-1 0,0 0 0,0 0 0,0 0 0,0 0 0,0 1 0,0-1 0,0 0 0,1 0 0,-1 0 0,0 1 1,0-1-1,0 0 0,0 0 0,-1 0 0,1 1 0,0-1 0,0 0 0,0 0 0,-1 11-71,-2 2 22,1-6 60,0 0 0,1 0 0,-1 0 1,1-1-1,1 9 0,0-14-3,0 0 1,0 0 0,0 0-1,0 0 1,0 0 0,0 0-1,1 0 1,-1 0 0,0 0-1,1 0 1,-1 0 0,1 0-1,-1 0 1,1-1 0,-1 1-1,1 0 1,0 0 0,-1-1-1,1 1 1,0 0 0,0-1-1,-1 1 1,1 0 0,0-1-1,0 1 1,0-1-1,0 0 1,0 1 0,0-1-1,0 0 1,0 1 0,0-1-1,0 0 1,0 0 0,0 0-1,0 0 1,0 0 0,0 0-1,0 0 1,0 0 0,0 0-1,1-1 1,15-2-326,1-1 0,-1 0 0,24-11 0,-27 10-94,-1 0 1,1 1-1,1 0 1,-1 1-1,1 0 1,14 0-1,-26 3 367,0 0 0,-1 0 0,1 1 0,0-1 0,0 0 0,-1 1 0,1 0 0,0 0 0,-1 0 0,1 0 0,-1 0 0,1 0 0,-1 1 0,0-1 0,1 1 0,-1-1 0,0 1-1,0 0 1,0 0 0,0 0 0,0 0 0,-1 0 0,1 1 0,-1-1 0,1 0 0,-1 1 0,0-1 0,0 1 0,0 0 0,0-1 0,0 1 0,-1 0 0,1-1 0,0 6 0,0 9 426,-1 0-1,0 0 1,-1 0-1,-5 27 1,2-18 138,-3 72 717,6-63-1003,-2-1 0,-1 0 0,-12 50 0,15-83-181,1 1 1,0-1-1,-1 0 0,1 1 1,-1-1-1,0 1 1,1-1-1,-1 0 0,0 1 1,0-1-1,0 0 0,0 0 1,0 0-1,0 1 1,0-1-1,0 0 0,-3 1 1,4-2-22,0 0 0,-1 0-1,1 0 1,-1 0 0,1 0 0,0 0 0,-1 0 0,1 0 0,-1 0 0,1 0 0,0 0 0,-1 0 0,1 0 0,-1 0 0,1-1 0,0 1 0,-1 0 0,1 0 0,0 0 0,-1-1 0,1 1 0,0 0 0,-1-1-1,-8-15 381,4 0-217,1 0 0,1-1-1,0 1 1,1-1 0,1 0-1,1 0 1,0 1 0,5-33-1,0 17-201,2 0-1,1 1 0,21-52 1,-11 45-214,2 1 0,1 1 1,33-43-1,-2 4-329,-38 49 266,-12 18 138,-12 16 108,1 1 111,0 1-1,1 1 1,1-1-1,-10 18 1,14-22-18,-1 1 0,1 0 0,0 0 0,1 0 0,0 0 0,0 0 0,0 1 0,1-1 0,0 11 0,1-17-36,0 1-1,0 0 1,0-1 0,0 1-1,0 0 1,1 0 0,-1-1-1,1 1 1,0-1 0,-1 1-1,1-1 1,0 1 0,0-1-1,0 1 1,0-1 0,0 1-1,0-1 1,0 0 0,0 0-1,0 1 1,3 0 0,-1 0-2,0-1 0,0 0 1,-1 0-1,1 0 0,0 0 0,0-1 1,0 1-1,0-1 0,0 1 1,1-1-1,3-1 0,7 0-8,1-1 1,-1-1-1,27-9 1,-38 11-10,64-24-150,-46 16 34,0 1 1,1 1-1,28-6 1,-48 13 110,-1 0 0,1-1 0,-1 1 0,1 0-1,-1 0 1,1 0 0,0 0 0,-1 0 0,1 0 0,-1 0 0,1 0 0,-1 1 0,1-1 0,-1 1 0,0-1 0,1 1 0,-1-1-1,0 1 1,1 0 0,-1 0 0,0 0 0,1 0 0,-1 0 0,0 0 0,0 0 0,0 0 0,2 3 0,-2 0 14,1 1 1,0-1 0,-1 1-1,0 0 1,0 0 0,0-1-1,-1 7 1,1-5 26,-1 0 0,1 0 0,0 0 0,0-1 0,5 11 0,-6-14-24,1-1 1,0 0-1,0 1 0,0-1 1,0 1-1,0-1 1,0 0-1,1 0 1,-1 0-1,0 0 0,1 0 1,-1 0-1,0 0 1,1 0-1,-1 0 1,1-1-1,0 1 0,-1-1 1,1 1-1,-1-1 1,1 1-1,0-1 1,-1 0-1,4 0 1,1 0-117,-1-1 0,1 0 1,-1 0-1,1 0 0,-1 0 1,0-1-1,0 0 0,0 0 1,0-1-1,5-2 0,31-12-3841,-40 18 3136,-4 5-71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3.222"/>
    </inkml:context>
    <inkml:brush xml:id="br0">
      <inkml:brushProperty name="width" value="0.05" units="cm"/>
      <inkml:brushProperty name="height" value="0.05" units="cm"/>
    </inkml:brush>
  </inkml:definitions>
  <inkml:trace contextRef="#ctx0" brushRef="#br0">203 235 15859,'1'-1'87,"-1"0"-1,1 1 0,-1-1 0,1 0 1,-1 0-1,0 0 0,1 0 0,-1 0 1,0 0-1,0 0 0,0 0 0,0 0 1,0 0-1,0 0 0,0 0 0,0-1 1,0 1-1,0 0 0,-1 0 0,1 0 1,0 1-1,-1-1 0,1 0 0,-1 0 1,0-2-1,0 3-4,0-1 0,-1 0 0,1 0 1,0 0-1,0 1 0,-1-1 0,1 0 1,-1 1-1,1-1 0,-1 1 0,1 0 0,-1-1 1,1 1-1,-1 0 0,-1 0 0,-5 0 67,1 1 0,0-1 0,-1 2 0,1-1-1,0 1 1,-10 3 0,7-1-103,1 0 0,-1 0 0,1 1 0,0 0 0,1 0-1,-1 1 1,1 0 0,0 1 0,1 0 0,-1 0 0,-9 14 0,16-20-43,1-1 0,-1 1 0,1 0 0,-1-1 0,1 1 0,0 0 1,-1 0-1,1-1 0,0 1 0,-1 0 0,1 0 0,0 0 0,0 0 0,0-1 0,0 1 1,0 0-1,0 0 0,0 1 0,0-2-2,1 1 0,-1-1 1,0 0-1,1 1 0,-1-1 0,0 0 1,1 1-1,-1-1 0,0 0 0,1 0 0,-1 1 1,1-1-1,-1 0 0,0 0 0,1 0 1,-1 0-1,1 1 0,-1-1 0,1 0 1,-1 0-1,1 0 0,-1 0 0,0 0 0,1 0 1,5-1-1,-1 1 1,0-1-1,0 0 1,0-1-1,5-1 1,19-9 31,-1-1 0,0-2 1,-1 0-1,-1-2 0,0-1 1,-1-1-1,-1-1 0,-1-1 1,-1-1-1,26-33 0,-44 50-1,21-29 154,-24 32-157,0 0-1,1 0 1,-1-1-1,0 1 0,0 0 1,0 0-1,-1-1 1,1 1-1,0-1 1,-1 1-1,0-1 1,0 1-1,0-4 0,0 6-23,0 0-1,0 0 0,0-1 0,0 1 0,0 0 0,0 0 0,0 0 0,0 0 0,0 0 1,0 0-1,-1 0 0,1-1 0,0 1 0,0 0 0,0 0 0,0 0 0,0 0 0,-1 0 1,1 0-1,0 0 0,0 0 0,0 0 0,0 0 0,0 0 0,-1 0 0,1 0 0,0 0 1,0 0-1,0 0 0,0 0 0,-1 0 0,1 0 0,0 0 0,0 0 0,0 0 1,0 0-1,0 0 0,-1 0 0,1 0 0,0 0 0,0 0 0,0 0 0,0 0 0,0 1 1,0-1-1,-1 0 0,1 0 0,0 0 0,0 0 0,0 0 0,0 0 0,0 1 0,0-1 1,-9 8 70,-7 14-86,2-1 0,0 2 1,1 0-1,1 0 0,2 1 1,0 1-1,-10 41 0,18-58 4,0 0 0,1 0 0,0 1 0,0-1 0,1 10 0,0-16 9,0 0 0,1 0 0,-1 0 0,0 0-1,1 0 1,-1-1 0,1 1 0,0 0 0,0 0-1,-1 0 1,1 0 0,0-1 0,1 1 0,-1-1-1,0 1 1,0 0 0,1-1 0,-1 0 0,1 1-1,-1-1 1,1 0 0,0 0 0,-1 0 0,1 0-1,0 0 1,2 1 0,2-1 6,0 0-1,1 0 1,-1 0-1,0-1 1,0 0-1,0 0 1,0-1-1,0 0 1,1 0-1,-1 0 1,0 0-1,-1-1 1,1 0-1,0-1 1,0 1-1,-1-1 1,0 0-1,7-5 1,2-1 9,-1-1 0,-1 0 0,0-1 0,0-1 0,18-22 0,-29 32-19,25-34 18,-25 33-19,1 1 1,-1 0-1,0-1 0,0 1 1,0 0-1,0-1 0,0 1 1,0-1-1,-1 0 0,1 1 1,-1-1-1,0-4 0,0 6 2,0 1 0,0 0 0,0 0-1,0-1 1,-1 1 0,1 0 0,0 0 0,0 0-1,0 0 1,-1-1 0,1 1 0,0 0 0,0 0 0,-1 0-1,1 0 1,0 0 0,0 0 0,-1 0 0,1 0-1,0 0 1,-1 0 0,1-1 0,0 1 0,0 1 0,-1-1-1,1 0 1,0 0 0,0 0 0,-1 0 0,1 0-1,0 0 1,0 0 0,-1 0 0,1 0 0,0 0 0,0 1-1,-1-1 1,1 0 0,0 0 0,0 0 0,0 0-1,-1 1 1,1-1 0,0 0 0,0 0 0,0 1 0,0-1-1,-1 0 1,1 1 0,-13 11-21,3-2 27,0 1 0,0 0 0,1 1 0,1 0 0,0 0 0,1 0 0,-9 20 0,16-31-1,0 0 0,-1 0 0,1 0 0,0 0 0,-1-1 0,1 1 0,0 0 0,0 0 0,0 0 0,0 0 0,0 0 0,0 0 0,0 0 0,0 0 0,0 0 0,0-1 0,0 1 0,0 0 0,1 0 0,-1 0 0,0 0 0,1 0 0,-1-1 0,1 1 0,-1 0 0,1 0 0,-1-1 0,1 1 0,0 1 0,1-2-3,-1 1 1,1 0-1,0-1 0,0 1 1,-1-1-1,1 0 1,0 1-1,0-1 1,0 0-1,-1 0 0,1 0 1,0 0-1,3-1 1,7-1-77,0-1 1,0 0 0,13-6-1,6-4-210,-18 7 88,0 0 1,1 1-1,-1 1 0,1 0 1,16-2-1,-28 6 174,-1 0 0,1 0 0,-1-1 0,1 2 0,-1-1 0,1 0 0,-1 0 0,1 0 1,-1 1-1,1-1 0,-1 0 0,0 1 0,1 0 0,-1-1 0,0 1 0,1 0 0,-1-1 0,0 1 0,0 0 0,0 0 0,2 2 1,-1 0 3,0 0 0,0 0 0,0 1 0,-1-1 0,0 1 0,2 6 0,-2-6 53,0-1 1,1 1-1,-1-1 0,1 1 0,-1-1 1,1 1-1,3 3 0,-4-6 0,0-1 1,-1 1-1,1-1 1,0 0-1,0 0 0,-1 1 1,1-1-1,0 0 1,0 0-1,-1 0 0,1 0 1,0 0-1,0 0 1,0 0-1,-1 0 0,1 0 1,0 0-1,0-1 0,-1 1 1,1 0-1,0 0 1,0-1-1,-1 1 0,1 0 1,0-1-1,-1 1 1,1-1-1,0 1 0,-1-1 1,1 1-1,-1-1 1,1 0-1,-1 1 0,1-1 1,0-1-1,22-26 868,-20 25-751,1-3 1,0 0 0,0 0 0,-1-1-1,0 1 1,0-1 0,0 0 0,-1 0 0,0 0-1,0 0 1,-1 0 0,0 0 0,0-1 0,-1 1 0,0 0-1,0 0 1,0-1 0,-2-6 0,2 13-172,0 1-1,0-1 1,1 1 0,-1-1-1,0 1 1,1 0 0,-1-1 0,0 1-1,1-1 1,-1 1 0,1 0 0,-1-1-1,0 1 1,1 0 0,-1 0 0,1 0-1,-1-1 1,1 1 0,-1 0-1,1 0 1,-1 0 0,1 0 0,-1 0-1,1 0 1,-1 0 0,1 0 0,-1 0-1,1 0 1,0 0 0,-1 0 0,1 0-1,-1 0 1,1 1 0,30 1-1049,-20-1 534,101 3-1711,-63-3 1514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3.675"/>
    </inkml:context>
    <inkml:brush xml:id="br0">
      <inkml:brushProperty name="width" value="0.05" units="cm"/>
      <inkml:brushProperty name="height" value="0.05" units="cm"/>
    </inkml:brush>
  </inkml:definitions>
  <inkml:trace contextRef="#ctx0" brushRef="#br0">173 207 15363,'-25'10'986,"-1"0"-106,-25 15 1,45-22-672,-1 1 0,0 1 0,1-1 0,0 1 0,0 0 0,1 1 0,-1 0 0,-5 8 0,10-13-169,0 0-1,0 0 1,0 1 0,0-1 0,0 0-1,0 1 1,1-1 0,-1 1 0,0-1-1,1 1 1,0-1 0,-1 1 0,1-1-1,0 1 1,0-1 0,-1 1 0,1-1-1,1 1 1,-1-1 0,0 1 0,0 0-1,0-1 1,1 1 0,-1-1 0,1 1-1,-1-1 1,1 0 0,1 3 0,0-2-11,0 0 0,0-1 1,0 1-1,0-1 1,0 0-1,0 0 0,0 1 1,0-1-1,1-1 1,-1 1-1,0 0 0,1 0 1,-1-1-1,1 0 0,-1 1 1,1-1-1,-1 0 1,3 0-1,10-1 23,-1-1-1,0 0 1,0-1-1,0 0 1,0-1 0,0-1-1,-1 0 1,0-1 0,0 0-1,0-1 1,22-16-1,-19 11 12,0-1-1,-1 0 0,-1-1 0,0 0 0,-1-1 0,-1-1 1,0 0-1,10-20 0,-18 29-32,0-1 0,-1 0 0,0 0 0,0-1 0,-1 1 0,0 0 0,1-15 0,-2 20-24,-1 1 1,0-1-1,0 1 1,0-1-1,0 1 1,0-1-1,-1 1 1,1-1-1,-1 1 0,0-1 1,1 1-1,-1-1 1,0 1-1,-1 0 1,1 0-1,0-1 1,-1 1-1,1 0 1,-1 0-1,1 0 0,-1 1 1,0-1-1,0 0 1,0 1-1,0-1 1,0 1-1,0 0 1,-1-1-1,1 1 1,-4-1-1,0 0-9,-1 1 0,0 0 0,0 1 1,1-1-1,-1 1 0,0 0 0,0 1 0,0 0 0,1 0 0,-1 0 1,0 1-1,1 0 0,0 0 0,-10 5 0,8-3-24,-1 0 1,1 1-1,1 0 0,-1 0 0,1 1 1,0-1-1,0 2 0,0-1 0,1 1 0,-7 9 1,12-14-24,-1 0 1,1 0-1,1 1 1,-1-1-1,0 0 1,0 0-1,1 0 0,-1 0 1,1 1-1,0-1 1,0 0-1,0 1 1,0-1-1,0 0 1,0 0-1,1 1 1,-1-1-1,1 0 1,-1 0-1,1 0 1,0 1-1,0-1 1,0 0-1,0 0 1,0 0-1,1-1 1,-1 1-1,3 2 1,4 7-341,2-2 0,-1 1 0,20 13 1,-12-9 54,1 1 368,0 0 0,-2 2 0,0 0 0,14 19 0,-26-28 178,-4-6 59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4.313"/>
    </inkml:context>
    <inkml:brush xml:id="br0">
      <inkml:brushProperty name="width" value="0.05" units="cm"/>
      <inkml:brushProperty name="height" value="0.05" units="cm"/>
    </inkml:brush>
  </inkml:definitions>
  <inkml:trace contextRef="#ctx0" brushRef="#br0">147 174 17564,'-2'-1'125,"0"-1"-1,0 0 1,0 1 0,0-1 0,0 1 0,0 0-1,0-1 1,-1 1 0,1 0 0,0 1 0,-1-1 0,1 0-1,-1 1 1,1-1 0,-1 1 0,1 0 0,-1-1-1,1 1 1,-1 1 0,1-1 0,-1 0 0,1 0-1,-1 1 1,1 0 0,0-1 0,-1 1 0,1 0 0,0 0-1,-3 2 1,-1 0-17,-1 0 1,1 0-1,1 1 0,-1 0 0,1 0 0,-1 0 1,1 1-1,0 0 0,-6 8 0,9-11-87,1 0 0,-1 1-1,1-1 1,0 0 0,0 1-1,0-1 1,0 0 0,0 1 0,1-1-1,-1 1 1,0 3 0,1-5-12,0 0 0,1 0 0,-1 0 0,0 0 0,0 0 0,0 0 0,1-1 0,-1 1 1,1 0-1,-1 0 0,0 0 0,1 0 0,-1-1 0,1 1 0,0 0 0,-1-1 0,1 1 0,0 0 0,-1-1 0,1 1 1,0-1-1,0 1 0,-1-1 0,1 1 0,0-1 0,0 1 0,0-1 0,0 0 0,0 0 0,-1 1 0,1-1 0,0 0 1,2 0-1,6 1 26,0-1 1,1 0 0,-1-1 0,0 0 0,1 0 0,-1-1 0,0 0 0,0-1 0,0 0-1,0 0 1,-1-1 0,1 0 0,13-9 0,-2 0 27,0-1 1,-2-1-1,1 0 0,19-22 0,-31 29-20,0 0-1,0 0 0,-1 0 0,0-1 1,0 0-1,-1 0 0,-1-1 1,1 1-1,-1-1 0,-1 0 0,0 0 1,3-17-1,-7 26 54,0 4-29,-5 8 4,-5 20-22,2 13-185,2 1 1,-2 68 0,9-108-55,0 0 0,0 0 0,1 0-1,0-1 1,2 8 0,-3-11 150,0 0 1,1 0-1,-1 1 0,1-1 1,-1 0-1,1 0 0,0 0 0,-1 0 1,1 0-1,0 0 0,0 0 0,0 0 1,0-1-1,0 1 0,0 0 1,0 0-1,0-1 0,0 1 0,0 0 1,0-1-1,0 1 0,0-1 1,1 0-1,-1 1 0,2-1 0,15 1-462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4.886"/>
    </inkml:context>
    <inkml:brush xml:id="br0">
      <inkml:brushProperty name="width" value="0.05" units="cm"/>
      <inkml:brushProperty name="height" value="0.05" units="cm"/>
    </inkml:brush>
  </inkml:definitions>
  <inkml:trace contextRef="#ctx0" brushRef="#br0">4 42 16035,'-1'1'98,"1"0"0,-1 0 0,1 0 0,0 0 0,0 0-1,-1 0 1,1 0 0,0 0 0,0 0 0,0 0-1,0 0 1,0 0 0,0 0 0,0 0 0,0 0-1,0 0 1,1 0 0,-1 0 0,0 0 0,1 0 0,-1 0-1,1 0 1,-1 0 0,1 0 0,0 0 0,0 1-1,2 0 65,-1 0-1,0 0 0,0-1 1,1 1-1,-1-1 0,1 0 1,-1 0-1,1 0 0,0 0 0,3 1 1,6 0 278,-1 0 0,2-1 0,20 1 0,-22-3-283,0 0 0,-1 0 0,1-1 0,-1 0 0,19-7 0,-24 7-114,0 0 1,0-1 0,0 1-1,0-1 1,-1 0-1,1 0 1,-1-1 0,1 1-1,-1-1 1,0 0 0,0 0-1,5-8 1,-8 11-39,-1 0 0,1 0 0,-1 1 0,1-1 1,-1 0-1,0 0 0,1 0 0,-1 0 0,0 0 1,1 0-1,-1 0 0,0 0 0,0 0 0,0 0 0,0 0 1,0 0-1,0-1 0,-1 1-2,1 1-1,0-1 1,0 1-1,-1-1 1,1 1 0,0-1-1,-1 1 1,1-1-1,-1 1 1,1 0 0,-1-1-1,1 1 1,-1 0-1,1-1 1,-1 1 0,1 0-1,-1 0 1,1-1-1,-1 1 1,1 0 0,-2 0-1,0-1 2,-1 1 0,1 0-1,-1 0 1,1 0 0,-1 0-1,1 0 1,-1 1 0,1-1-1,-1 1 1,1-1 0,-4 2-1,-2 2-2,0 1 0,0 0 0,1 0 0,0 0 0,-1 1 0,2 0 0,-1 0 0,1 1 0,0 0 0,0 0 0,1 0 0,0 1 0,-7 13 0,12-20 1,-1-1 0,1 1-1,0-1 1,0 1 0,0 0 0,0-1 0,-1 1 0,1-1 0,0 1 0,0-1 0,0 1-1,0 0 1,0-1 0,0 1 0,0-1 0,1 1 0,-1-1 0,0 1 0,0-1 0,0 1-1,1 0 1,-1-1 0,0 1 0,0-1 0,1 1 0,-1-1 0,1 1 0,0 0-1,0-1 1,0 1 0,0-1-1,0 1 1,0-1 0,0 0-1,0 1 1,0-1 0,0 0-1,0 0 1,1 0 0,-1 0 0,1 0-1,42-7-92,-39 6 52,85-26-394,-59 17 188,-1 1 0,1 1 1,46-5-1,-76 13 246,0 0 0,0 0 0,0 0 0,0-1 0,0 1 0,0 0 0,0 0 1,0 1-1,0-1 0,0 0 0,-1 0 0,1 0 0,0 0 0,0 1 0,0-1 0,0 1 0,0-1 0,0 0 0,-1 1 0,1-1 0,0 1 0,0 0 0,-1-1 0,1 1 0,0 0 0,0 1 0,0 0 32,-1-1 0,1 1 0,-1 0 0,0 0-1,0 0 1,0 0 0,0 0 0,0 0-1,0 0 1,-1 2 0,-1 12 262,2-15-276,0-1-1,0 1 1,1 0-1,-1-1 1,0 1-1,0-1 1,0 1-1,0-1 1,0 1-1,1-1 1,-1 1-1,0-1 1,0 1 0,1-1-1,-1 1 1,0-1-1,1 0 1,-1 1-1,0-1 1,1 1-1,-1-1 1,1 0-1,-1 0 1,1 1-1,-1-1 1,1 0-1,0 1 1,18 1 293,20-10 7,27-14-268,-42 13-296,0 1 1,30-6-1,-52 14 214,-1 0-1,1-1 1,-1 1-1,1 0 1,-1 0 0,1 0-1,-1 0 1,1 0-1,-1 1 1,1-1-1,2 1 1,-3-1 22,-1 1 0,0-1 0,1 0 0,-1 0 0,0 1-1,1-1 1,-1 0 0,0 1 0,0-1 0,1 0 0,-1 1 0,0-1 0,0 0 0,0 1 0,1-1 0,-1 0-1,0 1 1,0-1 0,0 1 0,0-1 0,0 0 0,0 1 0,0-1 0,0 1 0,0-1 0,0 1 0,0 0-1,-1 3-84,0-1 0,-1 1 0,1 0 0,-1 0 0,0-1 0,-4 7 0,-1 2-531,7-4 462,3-2-63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19.522"/>
    </inkml:context>
    <inkml:brush xml:id="br0">
      <inkml:brushProperty name="width" value="0.05" units="cm"/>
      <inkml:brushProperty name="height" value="0.05" units="cm"/>
    </inkml:brush>
  </inkml:definitions>
  <inkml:trace contextRef="#ctx0" brushRef="#br0">193 31 13211,'-1'-1'119,"0"0"1,0 0-1,0 1 1,0-1-1,-1 0 1,1 0-1,0 1 1,0-1-1,-1 1 1,1-1-1,0 1 1,-1-1-1,1 1 1,-1 0-1,1 0 1,0 0-1,-1 0 1,1 0-1,-1 0 1,1 0-1,-1 0 1,1 0-1,0 1 1,-2 0-1,-35 12 1303,28-8-1320,1 1 1,0 0 0,0 0-1,0 1 1,1 0 0,-14 16-1,17-17-93,0 0 0,0 0 0,1 1 0,0-1 0,0 1 0,1 1-1,0-1 1,0 0 0,0 1 0,-1 10 0,3-18 6,1 1 0,0 0 0,0 0 1,0 0-1,-1 0 0,1 0 0,0 0 0,0 0 0,0 0 0,1-1 1,-1 1-1,0 0 0,0 0 0,0 0 0,1 0 0,-1 0 0,0 0 1,1-1-1,-1 1 0,1 0 0,-1 0 0,1-1 0,-1 1 0,1 0 1,-1 0-1,1-1 0,0 1 0,-1-1 0,2 2 0,0-2 17,0 1-1,0-1 0,0 1 1,0-1-1,0 0 0,0 0 1,0 0-1,0 0 0,0 0 0,0 0 1,0 0-1,3-2 0,6-1 81,-2 0-1,1-1 0,0 0 0,10-6 1,-1-2 10,-1 0-1,0-1 1,-1-1 0,-1 0 0,0-2 0,0 0 0,-2 0 0,20-30 0,-33 45-108,0 0 0,-1 0 0,1 0 0,-1 0 0,1 0 0,0 0 0,-1 0 0,0-1-1,1 1 1,-1 0 0,0 0 0,0 0 0,1-1 0,-1 1 0,0 0 0,0 0 0,-1-3 0,-5 3 195,-6 9-73,4 0-65,0 0 1,1 0-1,-8 12 0,12-16-48,0 0 0,1 0 1,-1 0-1,1 0 0,0 1 1,0-1-1,1 1 0,0-1 0,-2 10 1,3-14-18,0 1 0,0 0 1,0 0-1,0 0 0,0 0 1,0 0-1,0-1 0,0 1 0,1 0 1,-1 0-1,0 0 0,1 0 1,-1-1-1,0 1 0,1 0 1,-1 0-1,1-1 0,-1 1 0,1 0 1,-1-1-1,1 1 0,0-1 1,-1 1-1,1-1 0,1 1 1,0 0 3,-1 0 1,1 0-1,0-1 1,0 1 0,0-1-1,0 0 1,0 1-1,0-1 1,0 0 0,3-1-1,3 1 27,0-2-1,0 1 1,-1-1-1,11-4 0,-2-1 45,-1-1 0,1-1 0,20-15 0,7-5 16,-43 30-97,0-1 1,1 0 0,-1 0 0,0 0-1,1 0 1,-1 0 0,0 0 0,1 0 0,-1 0-1,0 0 1,0 1 0,1-1 0,-1 0 0,0 0-1,0 0 1,1 1 0,-1-1 0,0 0-1,0 0 1,1 1 0,-1-1 0,0 0 0,0 0-1,0 1 1,0-1 0,0 0 0,1 1-1,-1-1 1,0 0 0,0 1 0,0-1 0,0 0-1,0 1 1,0-1 0,4 16 0,-4-14 3,1-1-3,-1 1 1,1 0-1,-1 0 1,1 0-1,0-1 1,-1 1 0,1 0-1,0-1 1,0 1-1,0 0 1,1-1-1,-1 0 1,0 1-1,3 1 1,-3-2 1,0 0 0,0-1 0,1 1 0,-1-1 0,0 1 0,0-1 1,0 0-1,1 0 0,-1 1 0,0-1 0,0 0 0,1 0 0,-1 0 0,0 0 0,0-1 0,1 1 0,0-1 0,6-1 20,0-2-1,-1 1 0,1-1 1,-1 0-1,12-10 0,-13 10-9,0 0-1,1 0 1,12-6-1,-18 10-12,-1 0 0,1-1 0,0 1 0,0 0 0,0 0 0,0 0 0,-1 0 0,1 0 0,0 0 0,0 0 0,0 1 0,0-1 0,0 0 0,-1 0 0,1 1 0,0-1 0,0 0-1,-1 1 1,1-1 0,0 1 0,0-1 0,-1 1 0,1-1 0,-1 1 0,1 0 0,0-1 0,-1 1 0,1 0 0,-1-1 0,1 1 0,-1 0 0,0 0 0,1-1 0,-1 1 0,0 0 0,0 0 0,1 0 0,-1-1-1,0 1 1,0 0 0,0 0 0,0 0 0,0 1 0,1 7-1,0 0 1,-1 0-1,-1 12 0,1-10 1,-1-7-74,1 1 1,1-1-1,-1 0 1,1 0-1,-1 1 1,3 4-1,-3-8 47,0-1 0,0 0 0,0 1 0,1-1 0,-1 0-1,0 1 1,0-1 0,1 0 0,-1 1 0,0-1 0,0 0 0,1 1-1,-1-1 1,0 0 0,1 0 0,-1 1 0,0-1 0,1 0-1,-1 0 1,0 0 0,1 0 0,-1 0 0,1 1 0,-1-1 0,0 0-1,1 0 1,0 0 0,0-1 0,1 1-1,-1 0 1,0-1 0,0 1-1,0-1 1,1 0 0,-1 1-1,0-1 1,0 0 0,0 0-1,0 0 1,0 0 0,1-1-1,12-14-282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1:53.189"/>
    </inkml:context>
    <inkml:brush xml:id="br0">
      <inkml:brushProperty name="width" value="0.05" units="cm"/>
      <inkml:brushProperty name="height" value="0.05" units="cm"/>
    </inkml:brush>
  </inkml:definitions>
  <inkml:trace contextRef="#ctx0" brushRef="#br0">69 11 4484,'0'0'12492,"-61"-10"-8584,54 9-737,18 1-3235,11 0-289,-2 0-1729,4 0-3074,-2 0-3845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0.616"/>
    </inkml:context>
    <inkml:brush xml:id="br0">
      <inkml:brushProperty name="width" value="0.05" units="cm"/>
      <inkml:brushProperty name="height" value="0.05" units="cm"/>
    </inkml:brush>
  </inkml:definitions>
  <inkml:trace contextRef="#ctx0" brushRef="#br0">184 153 13099,'12'-8'1593,"-12"7"-1524,0 1-1,0 0 0,0 0 1,0-1-1,0 1 1,0 0-1,0-1 0,0 1 1,0 0-1,0 0 0,0-1 1,0 1-1,0 0 1,0 0-1,0-1 0,0 1 1,0 0-1,0 0 1,-1-1-1,1 1 0,0 0 1,0 0-1,0-1 0,0 1 1,-1 0-1,1 0 1,0 0-1,0-1 0,-1 1 1,1 0-1,-2-1 148,1 0 0,-1 0 0,0 1 1,1-1-1,-1 0 0,0 1 0,0 0 0,1-1 0,-1 1 0,0 0 0,0 0 0,0 0 0,0 0 1,-2 0-1,-6 3 2,1-1 1,-1 2 0,0-1 0,1 1 0,0 1-1,0 0 1,0 0 0,1 0 0,0 1-1,0 1 1,0-1 0,1 1 0,0 0 0,0 1-1,1 0 1,0 0 0,0 0 0,-6 13 0,11-19-206,0-1 0,1 1 0,-1-1 1,0 1-1,1-1 0,-1 1 0,1 0 1,0-1-1,0 1 0,-1 0 1,1-1-1,0 1 0,1 0 0,-1-1 1,0 1-1,0-1 0,1 1 1,-1 0-1,2 2 0,-2-3-5,1 0 0,0 0 1,0 0-1,0 0 0,0-1 0,0 1 0,0 0 1,0-1-1,0 1 0,1 0 0,-1-1 0,0 1 1,0-1-1,0 0 0,1 1 0,-1-1 1,0 0-1,0 0 0,3 0 0,2 0 5,1 0 0,0-1 0,0 0-1,0 0 1,0 0 0,-1-1 0,12-5 0,3-3 8,-1-1 0,-1 0-1,0-2 1,-1 0 0,0-1 0,-1-1 0,-1 0 0,0-2 0,-1 0 0,-1 0 0,-1-1 0,0-1 0,17-35 0,-29 52-13,0 0 0,0-1 0,0 1 0,0-1 0,0 1 0,-1-1 0,1 0 0,-1 1 0,0-1 0,0 1 0,0-4 0,0 5-6,0 1 1,0 0-1,0-1 1,0 1-1,0-1 1,0 1-1,-1 0 1,1-1 0,0 1-1,0 0 1,-1-1-1,1 1 1,0 0-1,0-1 1,-1 1-1,1 0 1,0 0 0,-1-1-1,1 1 1,0 0-1,-1 0 1,1-1-1,0 1 1,-1 0-1,1 0 1,-1 0 0,0 0-1,0 0 1,-1 0-1,1 0 1,0 0-1,0 0 1,-1 0-1,1 1 1,0-1-1,0 0 1,0 1-1,-1-1 1,1 1 0,-1 0-1,-5 4 2,0-1 0,1 1-1,-1 0 1,1 0 0,0 1 0,1 0 0,-1 0-1,1 1 1,0-1 0,-4 9 0,2-3-5,1 1 1,0-1-1,0 1 1,2 0-1,-5 16 1,8-25 0,1-1-1,-1 1 1,1 0 0,-1 0 0,1-1-1,0 1 1,1 0 0,-1 0 0,1-1 0,-1 1-1,1 0 1,0-1 0,2 5 0,-2-6-8,1 0 0,-1 0 0,0 0 0,0 0 0,1-1 0,-1 1 0,1 0 0,0-1 0,-1 0 0,1 1 0,0-1 0,0 0 1,0 0-1,0 0 0,0 0 0,0 0 0,0 0 0,0-1 0,0 1 0,1-1 0,-1 1 0,0-1 0,0 0 0,3 0 0,2-1-54,0 0-1,0 0 0,0-1 0,0 0 1,0 0-1,0-1 0,-1 0 0,1 0 1,-1 0-1,0-1 0,10-8 0,-8 7-50,-1-1 0,0 1 0,0-1-1,-1-1 1,0 1 0,0-1 0,5-8-1,-17 27 107,1 0 0,0 0 0,1 1 0,0-1 0,-3 19 0,7-29 14,0 0-1,-1 1 1,1-1-1,0 0 1,0 0-1,0 0 0,0 1 1,1-1-1,-1 0 1,1 0-1,-1 0 1,1 1-1,0-1 0,0 0 1,0 0-1,0 0 1,0 0-1,0-1 0,0 1 1,1 0-1,-1 0 1,1-1-1,-1 1 1,1-1-1,0 1 0,-1-1 1,1 0-1,0 1 1,0-1-1,0 0 1,0 0-1,0 0 0,0-1 1,0 1-1,1-1 1,-1 1-1,0-1 0,0 1 1,0-1-1,4 0 1,6 0 13,-1 0 1,1-1 0,-1 0-1,0-1 1,1-1-1,-1 1 1,0-2 0,-1 1-1,1-2 1,17-8 0,-19 8-14,-1 1 1,0-2-1,0 1 1,-1-1 0,1 0-1,-1 0 1,-1-1-1,1 0 1,-1 0 0,0-1-1,-1 0 1,0 0 0,5-10-1,-9 15-4,0 0-1,0 0 1,0 0 0,-1 0-1,0 0 1,1 0-1,-1 0 1,0 0 0,-1 0-1,1 0 1,-1-4 0,1 7-3,0-1 1,0 1 0,-1-1 0,1 0 0,0 1 0,0-1-1,-1 0 1,1 1 0,-1-1 0,1 1 0,0-1-1,-1 1 1,1-1 0,-1 1 0,1-1 0,-1 1 0,1-1-1,-1 1 1,1 0 0,-2-1 0,1 1-2,0 0 0,0 0 0,0 0 0,0 0 0,0 0 0,0 0 0,0 0 0,0 0 0,0 0 0,0 1-1,0-1 1,1 1 0,-1-1 0,0 0 0,0 1 0,0-1 0,0 1 0,1 0 0,-2 0 0,-6 6 3,1 1 1,0 0-1,1 0 0,0 0 1,0 1-1,-7 14 0,14-17 63,6-8-17,8-12 51,-15 14-97,0 0-1,1 0 0,-1 0 1,0-1-1,0 1 0,0 0 1,1-1-1,-1 1 0,0 0 1,0 0-1,0-1 1,0 1-1,0 0 0,0-1 1,0 1-1,0 0 0,0-1 1,0 1-1,0 0 0,0-1 1,0 1-1,0 0 1,0-1-1,0 1 0,0 0 1,0-1-1,0 1 0,0 0 1,-1 0-1,1-1 0,0 1 1,0 0-1,0-1 1,0 1-1,-1 0 0,1 0 1,0 0-1,0-1 0,-1 1 1,1 0-1,0 0 1,0 0-1,-1-1 0,1 1 1,0 0-1,-1 0 0,1 0 1,0 0-1,-1 0 0,0 0-1,1 0-1,-1 0 0,1 0 0,-1 0 1,0 0-1,1 0 0,-1 1 1,1-1-1,-1 0 0,1 0 0,-1 1 1,0-1-1,1 0 0,-1 1 0,1-1 1,-1 0-1,1 1 0,0-1 0,-1 1 1,1-1-1,-1 1 0,1-1 0,0 1 1,-1-1-1,1 1 0,0 0 0,0-1 1,-1 1-1,-3 12-2,0 1 1,1-1 0,0 1-1,1 0 1,0 15-1,2-25 4,-1 1 0,2-1-1,-1 0 1,0 0 0,1 0-1,0 0 1,0 0 0,0 0-1,0 0 1,1-1 0,0 1-1,-1 0 1,1-1 0,0 1-1,1-1 1,-1 1 0,1-1-1,0 0 1,-1 0 0,1 0-1,7 4 1,-8-6-24,-1 0 1,1 0-1,0 0 0,0 0 1,0 0-1,0 0 0,0-1 1,0 1-1,0-1 0,0 0 1,0 1-1,0-1 0,1 0 1,-1 0-1,0 0 0,0-1 1,0 1-1,3-1 0,-2 0-8,0-1-1,0 1 1,0-1-1,0 1 1,0-1-1,0 0 1,0-1-1,-1 1 1,1 0-1,2-4 1,3-4 29,0 0-1,-1-1 1,-1 0 0,0 0-1,5-13 1,6-16-202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1.049"/>
    </inkml:context>
    <inkml:brush xml:id="br0">
      <inkml:brushProperty name="width" value="0.05" units="cm"/>
      <inkml:brushProperty name="height" value="0.05" units="cm"/>
    </inkml:brush>
  </inkml:definitions>
  <inkml:trace contextRef="#ctx0" brushRef="#br0">26 1 20156,'-7'0'2345,"-1"0"-1561,3 0-344,0-1 2649,8 1-3609,4 1-609,8 2 937,4 3-232,7 3-208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1.454"/>
    </inkml:context>
    <inkml:brush xml:id="br0">
      <inkml:brushProperty name="width" value="0.05" units="cm"/>
      <inkml:brushProperty name="height" value="0.05" units="cm"/>
    </inkml:brush>
  </inkml:definitions>
  <inkml:trace contextRef="#ctx0" brushRef="#br0">72 42 21397,'-15'20'1735,"7"-4"-1658,0 0 0,0 0 0,1 1 1,2 0-1,-1 0 0,2 0 0,0 1 1,1-1-1,1 1 0,1 0 0,1 20 0,0-33-120,0 0-1,0 0 1,1-1-1,0 1 0,0 0 1,0-1-1,1 1 0,-1 0 1,5 6-1,-6-10 4,1 0 0,0 0 1,-1 0-1,1 0 0,0 0 0,0 0 0,0-1 1,0 1-1,0 0 0,0 0 0,0-1 0,0 1 1,0-1-1,0 1 0,1-1 0,-1 1 0,1 0 0,0-1-31,0 0 0,0 0-1,0 0 1,0-1 0,0 1-1,-1 0 1,1-1 0,0 1-1,0-1 1,0 1 0,-1-1-1,1 0 1,0 0 0,2-2-1,12-9-533,-2 0 0,0-2-1,0 0 1,-2 0-1,20-29 1,-12 17-4,5-5-26,111-148 204,-146 192 1219,0 0 1,1 0 0,-9 19 0,12-16-733,2 0 0,0 1 0,0-1 0,2 1 0,0 0 1,0 21-1,10 105-486,-4-92-205,-3-44 544,-1 0 0,0 0 1,0 0-1,-2 8 0,-2-6-222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1.897"/>
    </inkml:context>
    <inkml:brush xml:id="br0">
      <inkml:brushProperty name="width" value="0.05" units="cm"/>
      <inkml:brushProperty name="height" value="0.05" units="cm"/>
    </inkml:brush>
  </inkml:definitions>
  <inkml:trace contextRef="#ctx0" brushRef="#br0">10 16 18396,'-10'-8'1808,"16"5"-1096,5 0-271,14 3 823,3 2-240,7 2-456,2-1-336,5 0-952,-2-2-384,4-2 888,1-5-232,-5-1-176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5.523"/>
    </inkml:context>
    <inkml:brush xml:id="br0">
      <inkml:brushProperty name="width" value="0.05" units="cm"/>
      <inkml:brushProperty name="height" value="0.05" units="cm"/>
    </inkml:brush>
  </inkml:definitions>
  <inkml:trace contextRef="#ctx0" brushRef="#br0">255 78 15811,'1'-5'286,"-1"1"-1,1-1 0,0 1 0,-1-1 0,0 1 0,0-1 0,-1 0 1,1 1-1,-1-1 0,-1-4 0,1 8-169,0-1 0,1 1 0,-1-1 0,0 1 0,0 0 0,0-1 0,-1 1 0,1 0 0,0 0 0,0 0 0,-1 0 0,1 0 0,0 0 0,-1 0 0,1 0 0,-1 0 0,1 1 0,-1-1 0,0 1 0,1-1 0,-1 1 0,0 0 0,1-1 0,-1 1 0,0 0 0,1 0 0,-1 0 0,0 0 0,1 1 0,-1-1 0,-2 1 0,-10 2-11,0 0 0,0 1 1,0 1-1,0 1 1,1 0-1,0 0 1,0 1-1,1 1 1,0 0-1,0 1 1,1 0-1,-14 14 0,23-21-105,0 1-1,-1-1 0,1 1 0,0-1 0,0 1 0,1 0 0,-1-1 0,0 1 0,1 0 0,0 0 0,0 0 0,0 0 0,0 1 0,0-1 0,0 0 0,1 0 0,0 1 0,0-1 0,0 4 0,0-4-9,1 0 0,0 0 0,1 0-1,-1 0 1,0 0 0,1 0 0,-1-1-1,1 1 1,0-1 0,0 1-1,0-1 1,0 0 0,1 0 0,-1 1-1,0-1 1,1-1 0,0 1 0,-1 0-1,1-1 1,3 2 0,28 12-214,58 18 0,-67-25 28,1 0 0,-1 2 0,0 1-1,40 25 1,-64-36 189,0 1 0,0 0 0,0-1 0,0 1 0,0 0 0,0 0 0,0 0-1,0 0 1,0 0 0,0 0 0,-1 0 0,1 0 0,0 1 0,-1-1 0,1 0 0,-1 0-1,1 3 1,-1-4 12,0 1 1,0 0-1,0 0 0,0-1 0,0 1 1,-1 0-1,1 0 0,0-1 0,-1 1 0,1 0 1,0-1-1,-1 1 0,1 0 0,-1-1 1,1 1-1,-1-1 0,1 1 0,-1 0 0,1-1 1,-1 1-1,-1 0 0,-3 2 78,0 0 1,-1-1-1,0 1 1,0-1-1,-10 2 0,-13 3 198,-1-1 0,0-1 0,0-2 0,0-1 0,-44-3 0,73 1-342,-1 0 1,0 0-1,1-1 1,-1 1-1,1 0 1,-1-1-1,0 1 0,1-1 1,-1 1-1,1-1 1,-1 0-1,1 1 1,0-1-1,-1 0 1,1 0-1,0 0 0,-3-2 1,4 2 25,0 0 0,-1 0-1,1 0 1,0 0 0,0 0 0,0 0 0,-1-1 0,1 1 0,0 0 0,1 0-1,-1 0 1,0 0 0,0 0 0,0 0 0,1 0 0,-1 0 0,0 0-1,1 0 1,-1 0 0,1 0 0,-1 0 0,1 0 0,0 0 0,-1 1 0,1-1-1,0 0 1,0-1 0,16-17-498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5.960"/>
    </inkml:context>
    <inkml:brush xml:id="br0">
      <inkml:brushProperty name="width" value="0.05" units="cm"/>
      <inkml:brushProperty name="height" value="0.05" units="cm"/>
    </inkml:brush>
  </inkml:definitions>
  <inkml:trace contextRef="#ctx0" brushRef="#br0">172 1 17676,'-4'10'1295,"0"1"0,-4 20 0,1 12-722,2 0 1,1 0-1,5 80 1,6-48-1446,22 101 0,-29-176 722,0 1 0,0-1 0,0 0 0,0 0 0,0 1 0,0-1 0,1 0 0,-1 0 0,0 1 0,0-1 0,0 0 0,0 0-1,0 1 1,0-1 0,0 0 0,0 0 0,0 1 0,0-1 0,0 0 0,0 0 0,-1 1 0,1-1 0,0 0 0,0 0 0,0 0-1,0 1 1,0-1 0,0 0 0,-1 0 0,1 0 0,0 1 0,0-1 0,0 0 0,0 0 0,-1 0 0,1 0 0,0 1 0,0-1 0,-1 0-1,-10-5-3571,-20-22 660,22 19 2589,-7-5 24,-5-5 1486,-23-25 1,39 38-400,1 0 0,0 0 0,0 0 0,0-1 1,1 0-1,-1 0 0,2 0 0,-1 0 1,0 0-1,-2-11 0,5 16-543,0 0 0,0 0 0,0 0 0,0 0 0,0 0 1,0 0-1,0 0 0,0 0 0,0 0 0,1 0 0,-1 0 0,0 0 0,1 0 0,-1 0 0,1 1 0,-1-1 0,1 0 0,-1 0 1,1 0-1,-1 1 0,1-1 0,1 0 0,0-1 55,0 0 0,0 1 0,0 0 0,0-1 0,1 1 0,-1 0 1,0 0-1,5 0 0,5-2 290,0 1 0,23-1 0,-29 3-282,23-2-73,-12 2-108,0-1 1,0-1-1,0 0 0,-1-1 1,1-1-1,16-6 0,7-11-155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1.169"/>
    </inkml:context>
    <inkml:brush xml:id="br0">
      <inkml:brushProperty name="width" value="0.05" units="cm"/>
      <inkml:brushProperty name="height" value="0.05" units="cm"/>
    </inkml:brush>
  </inkml:definitions>
  <inkml:trace contextRef="#ctx0" brushRef="#br0">33 1 14595,'-1'21'2029,"-1"0"-1,-6 28 1,-2 15-1293,3-2-783,4 1 1,1 0 0,11 86-1,-5-129-345,-4-20 316,0 1-1,0-1 1,0 1-1,0 0 1,0-1-1,0 1 1,0-1-1,0 1 1,1 0-1,-1-1 1,0 1 0,0-1-1,1 1 1,-1-1-1,0 1 1,1-1-1,-1 1 1,0-1-1,1 1 1,-1-1-1,1 1 1,-1-1-1,1 0 1,-1 1 0,1-1-1,0 1 1,0-2 9,-1 0 1,0 0 0,1 0 0,-1-1-1,0 1 1,0 0 0,1 0-1,-1 0 1,0 0 0,0 0-1,0 0 1,0 0 0,-1 0 0,1-2-1,0 0-88,-3-19-634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1.586"/>
    </inkml:context>
    <inkml:brush xml:id="br0">
      <inkml:brushProperty name="width" value="0.05" units="cm"/>
      <inkml:brushProperty name="height" value="0.05" units="cm"/>
    </inkml:brush>
  </inkml:definitions>
  <inkml:trace contextRef="#ctx0" brushRef="#br0">4 37 16524,'-4'-3'1672,"10"0"-952,3-1-264,12-1 864,11 0-151,9 0-209,6 0-200,9 2-304,5 0-16,-1 3-376,6 0-304,-5 3-584,-3 0-296,-7-2 816,-3-2-208,-1-1-201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2.023"/>
    </inkml:context>
    <inkml:brush xml:id="br0">
      <inkml:brushProperty name="width" value="0.05" units="cm"/>
      <inkml:brushProperty name="height" value="0.05" units="cm"/>
    </inkml:brush>
  </inkml:definitions>
  <inkml:trace contextRef="#ctx0" brushRef="#br0">56 48 16315,'-2'5'399,"0"0"-1,0 0 0,0-1 0,0 1 0,-1 0 0,-3 4 0,-7 15 314,8-13-641,1 1 1,0-1 0,1 1 0,-3 22 0,5-30-69,1-1 1,0 0-1,0 1 0,0-1 1,1 0-1,-1 0 0,1 1 0,0-1 1,-1 0-1,3 5 0,-2-7 15,0 0-1,0 1 0,0-1 0,0 0 0,0 1 0,0-1 1,0 0-1,0 0 0,1 0 0,-1 0 0,0 0 0,1 0 1,-1 0-1,1-1 0,-1 1 0,1 0 0,-1-1 1,1 1-1,-1-1 0,1 0 0,0 1 0,1-1 0,2 0 39,0 0-1,0-1 1,-1 0-1,1 0 0,0 0 1,0 0-1,-1-1 1,1 0-1,-1 0 0,1 0 1,-1 0-1,0-1 1,0 1-1,0-1 1,4-4-1,5-4 214,0 0-1,20-26 1,-22 24-169,-1-2 0,0 1 0,-1-1 1,0-1-1,-2 0 0,0 0 0,10-31 0,-17 37-307,-4 14 16,-5 14-86,5-4 165,0 0 0,1 0-1,1 0 1,-1 21 0,3-31 27,0 0 0,0 1 1,0-1-1,0 1 0,1-1 1,-1 0-1,1 1 1,0-1-1,1 0 0,-1 0 1,1 0-1,0 0 0,0 0 1,0 0-1,0 0 1,1 0-1,-1-1 0,6 6 1,-5-7 40,-1-1 1,1 1-1,0-1 1,0 0-1,0 0 1,0 0-1,0 0 1,0 0-1,0-1 1,0 1-1,7-1 1,-9 0 19,24 3-368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2.413"/>
    </inkml:context>
    <inkml:brush xml:id="br0">
      <inkml:brushProperty name="width" value="0.05" units="cm"/>
      <inkml:brushProperty name="height" value="0.05" units="cm"/>
    </inkml:brush>
  </inkml:definitions>
  <inkml:trace contextRef="#ctx0" brushRef="#br0">46 0 19684,'-4'0'1385,"3"6"-1153,-1-2-120,2 4 408,0 0-544,3 2 368,1 0-344,1-1-64,-1-1 40</inkml:trace>
  <inkml:trace contextRef="#ctx0" brushRef="#br0" timeOffset="1">2 374 14323,'-2'12'1744,"2"-6"-999,5-6 2807,-2-3-2671,5-3-73,2-1-16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1:53.538"/>
    </inkml:context>
    <inkml:brush xml:id="br0">
      <inkml:brushProperty name="width" value="0.05" units="cm"/>
      <inkml:brushProperty name="height" value="0.05" units="cm"/>
    </inkml:brush>
  </inkml:definitions>
  <inkml:trace contextRef="#ctx0" brushRef="#br0">0 404 12812,'46'-23'746,"0"3"0,2 2 0,0 2 0,56-11-1,203-23-1064,-251 42 96,566-65-2204,317-4 5378,-629 54-1905,1058-42 2203,-458 61-9173,-796 5 575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2.987"/>
    </inkml:context>
    <inkml:brush xml:id="br0">
      <inkml:brushProperty name="width" value="0.05" units="cm"/>
      <inkml:brushProperty name="height" value="0.05" units="cm"/>
    </inkml:brush>
  </inkml:definitions>
  <inkml:trace contextRef="#ctx0" brushRef="#br0">241 27 15003,'-7'-4'366,"0"1"0,0-1-1,0 1 1,-1 1-1,1-1 1,-1 1 0,0 0-1,1 1 1,-1 0 0,0 0-1,0 1 1,0 0 0,-14 2-1,15-1-299,-1 0-1,1 0 0,-1 1 1,1 0-1,0 1 0,0-1 0,0 1 1,0 1-1,0-1 0,1 1 1,0 1-1,-1-1 0,1 1 1,-6 6-1,11-10-83,0 0 0,0 0-1,0-1 1,1 1 0,-1 0 0,0 0 0,0 0 0,1 0-1,-1 0 1,1 0 0,-1 0 0,1 0 0,-1 0 0,1 1 0,0-1-1,-1 0 1,1 0 0,0 0 0,0 0 0,0 0 0,0 1-1,0-1 1,0 0 0,0 0 0,0 0 0,0 0 0,1 1 0,-1-1-1,0 0 1,1 0 0,-1 0 0,1 0 0,-1 0 0,1 0-1,0 0 1,-1 0 0,1 0 0,0 0 0,0 0 0,0-1 0,1 2-1,5 3-85,0-1-1,-1-1 1,1 1 0,0-1-1,11 3 1,-4-1 29,6 3-93,0 1 0,-1 1-1,-1 1 1,24 17 0,-36-24 129,-1 0-1,0 0 0,0 0 0,-1 1 0,1 0 0,-1 0 0,0 0 0,0 0 1,-1 1-1,0-1 0,0 1 0,0 0 0,0 0 0,-1 0 0,0 0 0,0 0 1,-1 1-1,2 9 0,-4-11 81,0 0 1,0 0-1,0 0 0,0 0 1,-1 0-1,0 0 0,0-1 1,0 1-1,0-1 1,-1 0-1,0 1 0,0-1 1,0 0-1,0 0 0,0-1 1,-1 1-1,0-1 0,0 0 1,0 0-1,0 0 1,0 0-1,-9 3 0,5-2 69,0 0 0,0 0 0,-1-1-1,0 0 1,1-1 0,-1 0 0,0 0-1,0-1 1,0 0 0,0-1 0,-18-1-1,25 1-141,0 0-1,0-1 1,0 1-1,0-1 1,0 1-1,0-1 1,0 0-1,0 0 1,0 0-1,1 0 1,-1 0-1,0-1 1,1 1-1,-1 0 1,1-1 0,-1 1-1,1-1 1,0 1-1,0-1 1,-1 0-1,0-2 1,1 2 4,0-1 0,0 0 0,0 0 0,1 0 0,-1 0 1,1-1-1,0 1 0,0 0 0,0 0 0,0 0 1,0 0-1,1 0 0,0-4 0,11-28-308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3.845"/>
    </inkml:context>
    <inkml:brush xml:id="br0">
      <inkml:brushProperty name="width" value="0.05" units="cm"/>
      <inkml:brushProperty name="height" value="0.05" units="cm"/>
    </inkml:brush>
  </inkml:definitions>
  <inkml:trace contextRef="#ctx0" brushRef="#br0">100 1 14299,'0'5'180,"1"0"0,-1 0 0,0 0 0,0 1 0,0-1 0,-1 0 1,0 0-1,0 0 0,0 0 0,-1 0 0,0 0 0,-2 4 0,-4 18 566,-3 35-242,2 1 0,3 0-1,2 0 1,7 83-1,-2-131-423,1 0-1,6 26 1,-29-148-236,8 60-38,-15-75-466,27 122 654,1-1-1,0 1 0,0-1 1,0 0-1,-1 1 0,1-1 1,0 1-1,0-1 0,0 1 1,0-1-1,0 1 0,0-1 0,0 0 1,0 1-1,0-1 0,0 1 1,0-1-1,0 1 0,1-1 1,-1 1-1,0-1 0,0 1 1,1-1-1,-1 1 0,0-1 1,0 1-1,1-1 0,-1 1 0,1-1 1,-1 1-1,0 0 0,1-1 1,-1 1-1,1 0 0,-1-1 1,1 1-1,-1 0 0,1-1 1,-1 1-1,1 0 0,-1 0 1,2 0-1,1 0-5,0 0 1,0 1 0,0 0-1,0 0 1,0 0 0,5 2-1,9 3 21,-5-3 12,1 0 0,-1-1 0,1-1 0,0 0 0,-1-1 1,1 0-1,0-1 0,18-4 0,-24 4 24,0-1 1,-1 0-1,1 0 0,-1 0 1,0-1-1,0 0 1,0-1-1,0 1 0,0-1 1,-1 0-1,0 0 0,0-1 1,0 1-1,0-1 0,-1 0 1,1-1-1,4-8 1,-8 11-7,0 1 0,0 0 0,0 0 0,-1 0 0,1-1-1,-1 1 1,1 0 0,-1 0 0,0-1 0,0 1 0,0-4 0,0 6-32,0 0 0,0 0 0,0 0 0,0-1-1,0 1 1,0 0 0,0 0 0,0 0 0,-1-1-1,1 1 1,0 0 0,0 0 0,0 0 0,0-1-1,0 1 1,0 0 0,0 0 0,0 0 0,-1-1-1,1 1 1,0 0 0,0 0 0,0 0 0,0 0-1,0 0 1,-1 0 0,1-1 0,0 1 0,0 0-1,0 0 1,-1 0 0,1 0 0,0 0 0,0 0-1,0 0 1,-1 0 0,-8 12 82,3 1-95,0-1 0,2 2 0,-1-1 0,2 0 0,0 1 0,0 0 0,2-1 1,-1 1-1,2 0 0,0 0 0,3 26 0,-3-38 2,0 0-1,1-1 0,-1 1 1,0-1-1,1 1 1,-1 0-1,0-1 1,1 1-1,0-1 1,-1 0-1,1 1 1,0-1-1,0 1 0,0-1 1,0 0-1,0 0 1,0 1-1,0-1 1,0 0-1,1 0 1,-1 0-1,0 0 1,1-1-1,-1 1 0,1 0 1,-1 0-1,1-1 1,-1 1-1,1-1 1,-1 0-1,1 1 1,-1-1-1,1 0 1,0 0-1,-1 0 0,1 0 1,-1 0-1,1 0 1,0 0-1,-1-1 1,2 1-1,3-2-26,0-1 0,0 1 0,-1-1-1,1 0 1,-1 0 0,0-1 0,0 1 0,0-1-1,6-7 1,5-7-41,-1-1 0,0 0 0,-2-1-1,0 0 1,-2-1 0,18-43 0,-25 54 64,-6 9 6,-6 17 11,0 9 24,-10 49 0,16-65-2,1 0-1,0 0 1,1 0 0,0 0 0,0 0 0,1 0 0,0-1 0,1 1-1,3 12 1,-5-19-11,1 0 0,-1 0 1,1 0-1,0 0 0,0-1 0,0 1 0,0 0 0,0-1 0,0 1 0,0-1 0,1 1 0,-1-1 0,0 0 0,1 1 1,0-1-1,-1 0 0,1 0 0,-1 0 0,1 0 0,0 0 0,0 0 0,-1-1 0,1 1 0,0-1 0,0 1 0,0-1 1,0 0-1,0 1 0,0-1 0,0 0 0,0 0 0,0 0 0,0-1 0,0 1 0,-1 0 0,1-1 0,0 1 0,0-1 1,0 0-1,0 0 0,2-1 0,7-4 78,-2 1 0,1-2 0,-1 1-1,1-1 1,13-15 0,-2 0 51,-2 0-1,0-2 0,-1 0 0,26-49 1,-40 66-142,-3 6-7,-1-1 1,1 1 0,0-1-1,0 1 1,0-1 0,-1 1-1,1-1 1,-1 1-1,1-1 1,-1 0 0,0 1-1,0-1 1,1-3 0,-5 5-49,-3 7 12,-4 8-14,5-3 10,1 0 1,0 0-1,1 0 0,0 1 0,1-1 0,-2 21 0,4-27 89,0 0 0,1 0 0,0 0 1,0 0-1,1 1 0,-1-1 0,1 0 0,1 0 0,-1 0 0,1-1 0,0 1 1,0 0-1,1-1 0,-1 1 0,7 8 0,-7-12-33,-1-1 0,0 1 0,1-1 0,-1 0 0,1 1 0,-1-1 0,1 0 0,-1 0 0,1 0 0,0 0 0,0-1 0,-1 1-1,1 0 1,0-1 0,0 1 0,0-1 0,0 0 0,0 1 0,0-1 0,0 0 0,0 0 0,0 0 0,0-1 0,3 0 0,28-6 168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4.903"/>
    </inkml:context>
    <inkml:brush xml:id="br0">
      <inkml:brushProperty name="width" value="0.05" units="cm"/>
      <inkml:brushProperty name="height" value="0.05" units="cm"/>
    </inkml:brush>
  </inkml:definitions>
  <inkml:trace contextRef="#ctx0" brushRef="#br0">1 211 15419,'2'2'130,"-1"-1"0,1 0 0,0 1 0,0-1 0,0 0-1,0 0 1,0 0 0,0 0 0,1-1 0,-1 1 0,0 0 0,0-1-1,1 0 1,-1 1 0,0-1 0,1 0 0,-1 0 0,0 0 0,0-1 0,1 1-1,-1-1 1,0 1 0,0-1 0,1 1 0,-1-1 0,0 0 0,3-2-1,5-2 225,1 0-1,-1-1 1,0 0 0,9-9-1,-4 3-49,-1 0-1,0-2 1,14-16 0,-24 25-281,0 0 1,0 0 0,0-1-1,-1 1 1,0-1 0,0 0-1,0 0 1,-1 0 0,0 0-1,0 0 1,-1 0-1,1-1 1,-1-6 0,0 12-33,-1 0-1,0 0 1,0 0 0,0 0-1,-1 0 1,1 1 0,0-1 0,0 0-1,0 0 1,-1 0 0,1 0-1,0 0 1,-1 0 0,1 1 0,-1-1-1,1 0 1,-1 0 0,1 1-1,-1-1 1,0 0 0,1 1 0,-1-1-1,0 1 1,-1-2 0,1 2-13,-1-1 0,1 1 0,-1-1-1,0 1 1,1 0 0,-1 0 0,1-1 0,-1 1 0,0 1 0,1-1 0,-1 0 0,-3 1 0,-1 0-44,0 1 1,0 0-1,1 1 1,-1-1-1,0 1 1,-7 5-1,3 0-21,0 1 1,1 0-1,-1 0 0,2 1 0,-12 16 1,16-21 68,0 1 0,1-1 0,0 1 0,0 0 0,0 0 0,1 0 0,0 0 0,0 1 0,0-1 0,1 1 1,0-1-1,-1 12 0,3-17 12,-1 1 0,0-1 1,0 1-1,1-1 0,-1 1 0,1-1 1,0 0-1,-1 1 0,1-1 0,0 0 1,0 0-1,0 1 0,-1-1 0,1 0 1,0 0-1,1 0 0,-1 0 0,0 0 1,0 0-1,0 0 0,1-1 0,-1 1 1,0 0-1,1-1 0,-1 1 0,0-1 1,4 1-1,2 1-20,1-1 0,0 0 0,16 0 1,-21-1 17,34 0-41,-15 0-13,0 0 0,0 2 1,40 7-1,-56-8 45,0 1 1,0 0-1,0 1 0,0-1 0,0 1 0,-1 0 1,1 0-1,-1 1 0,0 0 0,0 0 1,0 0-1,0 0 0,-1 1 0,0 0 1,0 0-1,0 0 0,6 11 0,-6-8-37,6 9 282,-9-17-214,-1 1 1,0-1 0,1 0-1,-1 0 1,1 0 0,-1 0-1,1 0 1,-1 0 0,1 0-1,-1 1 1,1-1 0,-1 0-1,1-1 1,-1 1 0,0 0-1,1 0 1,-1 0 0,1 0-1,-1 0 1,1 0 0,-1-1-1,1 1 1,-1 0 0,0 0-1,1 0 1,-1-1 0,1 1-1,-1 0 1,0-1 0,1 1-1,-1 0 1,0-1 0,0 1-1,1-1 1,-1 1 0,0 0-1,0-1 1,1 1 0,-1-1-1,0 0 1,8-10 182,-1-1 0,-1 0 1,0 0-1,-1-1 0,6-19 0,13-69 216,-8 24-459,-16 75 9,1 0 0,0 0 0,0 0 0,-1 0 0,1 0 0,0 0 0,0 0-1,1 1 1,-1-1 0,0 0 0,1 1 0,-1-1 0,1 1 0,-1-1 0,1 1 0,0 0 0,-1 0 0,1-1 0,0 1 0,0 1 0,0-1 0,0 0 0,0 0 0,0 1 0,0-1 0,0 1 0,0-1 0,0 1 0,0 0 0,0 0 0,1 0 0,-1 0 0,0 0 0,4 1 0,-1 0-29,0 1 1,1-1-1,-1 1 0,0 0 1,0 0-1,0 0 1,-1 0-1,1 1 1,0 0-1,-1 0 0,0 0 1,8 8-1,-8-5 43,1 0-1,-1 0 0,0 0 0,-1 0 1,0 1-1,0 0 0,0 0 1,-1 0-1,0 0 0,0 0 0,-1 0 1,0 0-1,0 11 0,0 6 19,-2-1 0,-7 43-1,8-65 8,0-1-1,0 0 1,0 1-1,0-1 1,0 0 0,0 1-1,0-1 1,0 1-1,-1-1 1,1 0-1,0 1 1,1-1 0,-1 0-1,0 1 1,0-1-1,0 1 1,0-1-1,0 0 1,0 1 0,0-1-1,1 0 1,-1 1-1,0-1 1,0 0-1,0 1 1,1-1 0,-1 0-1,0 1 1,0-1-1,1 0 1,10-4 19,15-21-46,-22 21 10,30-34-176,-23 24 15,1 0 0,1 1-1,0 0 1,1 1 0,18-11-1,-32 22 162,1 0-1,0 1 0,0-1 0,-1 1 1,1-1-1,0 1 0,0-1 1,0 1-1,0-1 0,0 1 0,-1 0 1,1-1-1,0 1 0,0 0 0,0 0 1,0 0-1,0 0 0,0 0 1,0 0-1,0 0 0,0 0 0,0 0 1,0 0-1,0 1 0,0-1 1,0 0-1,0 1 0,-1-1 0,1 1 1,0-1-1,0 0 0,0 1 0,-1 0 1,1-1-1,0 1 0,0 0 1,-1-1-1,1 1 0,-1 0 0,1 0 1,0-1-1,-1 1 0,0 0 1,1 0-1,-1 0 0,1 0 0,-1 0 1,0 0-1,0-1 0,1 3 1,0 5-18,0 0 1,0 1 0,0-1 0,-2 14-1,1-14 25,-7 104 1177,7-111-948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5.512"/>
    </inkml:context>
    <inkml:brush xml:id="br0">
      <inkml:brushProperty name="width" value="0.05" units="cm"/>
      <inkml:brushProperty name="height" value="0.05" units="cm"/>
    </inkml:brush>
  </inkml:definitions>
  <inkml:trace contextRef="#ctx0" brushRef="#br0">68 171 17700,'0'0'51,"0"-1"0,0 1-1,1-1 1,-1 1 0,0-1 0,0 1 0,0-1 0,0 1 0,0-1 0,0 1-1,0-1 1,-1 1 0,1 0 0,0-1 0,0 1 0,0-1 0,0 1 0,0-1-1,-1 1 1,1-1 0,0 1 0,0 0 0,-1-1 0,1 1 0,0 0 0,-1-1-1,1 1 1,0 0 0,-1-1 0,1 1 0,-1 0 0,1 0 0,0-1 0,-1 1-1,1 0 1,-1 0 0,1 0 0,-1 0 0,1-1 0,-1 1 0,1 0 0,-1 0-1,0 0 1,0 1 3,0-1 0,0 1 0,-1-1 0,1 1 0,0 0 0,0-1 0,0 1 0,0 0 0,0 0 0,0 0 0,0 0 0,0 0 0,0 0 0,0 0 0,-1 2 0,-4 7-15,1 1 0,0-1 0,1 1 1,0 0-1,0 1 0,1-1 0,0 0 0,1 1 1,0 12-1,2-23-32,0 0 0,0 1 0,0-1 0,0 1 0,0-1 0,0 1 0,0-1 0,1 1 0,-1-1 0,0 0 0,1 1 0,-1-1 0,1 0 0,0 1 0,0-1 0,-1 0 0,3 2 0,-2-2 3,-1-1 0,1 1 0,0 0 0,0-1 0,0 0 1,0 1-1,0-1 0,0 1 0,0-1 0,0 0 0,0 0 0,0 0 1,1 1-1,-1-1 0,0 0 0,0 0 0,0-1 0,1 1 0,3-1 22,0 0 0,0-1 0,0 0-1,-1 0 1,1 0 0,-1 0 0,0-1-1,1 0 1,3-3 0,21-19 234,0-2-1,-2-1 1,-1-2-1,-1 0 1,-1-1-1,35-64 1,-49 70 83,-10 16-148,-1 9-192,1 0 0,-1 0 0,1 0 0,0 0 0,-1 0 0,1 0 0,-1 0 0,1 0-1,-1 0 1,1 0 0,-1 1 0,1-1 0,-1 0 0,1 0 0,0 0 0,-1 1 0,1-1 0,-1 0 0,1 0 0,0 1 0,-1-1-1,1 0 1,-1 1 0,-6 6-2,1 0-1,-1 0 1,1 1 0,1 0-1,0 0 1,0 0 0,0 0-1,-6 16 1,3-1-23,0 1-1,-6 30 1,10-35-119,1-1 0,0 21 0,3-33-67,0 1 1,0 0-1,1 0 1,0-1 0,0 1-1,0 0 1,1-1-1,5 13 1,-7-18 173,1 0-1,-1 0 1,1 0-1,-1 0 1,1 0-1,0 0 1,0 0-1,0 0 1,-1 0-1,1-1 1,0 1-1,0 0 1,0-1-1,0 1 1,0 0-1,1-1 1,-1 1-1,0-1 1,0 0-1,0 1 1,0-1-1,0 0 1,1 0-1,-1 0 1,0 1-1,0-1 1,0-1-1,1 1 1,0 0-1,18-9-550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6.055"/>
    </inkml:context>
    <inkml:brush xml:id="br0">
      <inkml:brushProperty name="width" value="0.05" units="cm"/>
      <inkml:brushProperty name="height" value="0.05" units="cm"/>
    </inkml:brush>
  </inkml:definitions>
  <inkml:trace contextRef="#ctx0" brushRef="#br0">68 132 16428,'1'0'183,"1"0"1,-1 0 0,0 0 0,0 0 0,1 0 0,-1 0-1,0-1 1,1 1 0,-1-1 0,0 1 0,0-1 0,0 1-1,0-1 1,0 0 0,1 0 0,0-1 0,22-18 1082,-17 14-466,-4 3-559,0 0-1,0-1 1,1 1-1,-2-1 0,1 1 1,0-1-1,-1 0 1,3-6-1,-5 10-216,1-1 1,-1 1-1,0 0 0,0-1 0,0 1 1,0-1-1,0 1 0,0 0 0,0-1 1,0 1-1,1-1 0,-1 1 0,-1-1 0,1 1 1,0 0-1,0-1 0,0 1 0,0-1 1,0 1-1,0-1 0,0 1 0,-1 0 1,1-1-1,0 1 0,0 0 0,0-1 1,-1 1-1,1 0 0,0-1 0,-1 1 1,0-1-1,0 1-5,-1-1 0,1 1 0,-1 0 0,1 0 0,-1 0 0,0 0 0,1 0 1,-1 0-1,1 0 0,-1 0 0,0 1 0,1-1 0,-1 0 0,-1 2 0,-5 1-10,-1 0 0,1 1 0,1 0 0,-1 1 0,1-1 0,-1 1 0,2 1 0,-9 7 0,11-10-26,0 1 0,0 1 0,0-1 0,0 1 1,1 0-1,0-1 0,0 1 0,0 1 1,0-1-1,1 0 0,0 1 0,0-1 0,-1 8 1,3-12 1,0 1 1,0 0 0,0 0 0,0 0 0,0-1 0,1 1-1,-1 0 1,1 0 0,-1-1 0,1 1 0,0 0-1,0-1 1,-1 1 0,1-1 0,0 1 0,1-1 0,-1 1-1,0-1 1,0 0 0,0 1 0,1-1 0,-1 0 0,1 0-1,-1 0 1,1 0 0,-1 0 0,1 0 0,0-1-1,-1 1 1,1-1 0,0 1 0,3 0 0,6 2-125,1-1 1,-1-1-1,22 1 1,-26-1 75,34 1-377,80-7-1,-118 5 514,-1-1-1,0 1 1,1-1 0,-1 0-1,0 0 1,0 0 0,1 0-1,-1 0 1,0 0 0,0-1-1,0 1 1,-1-1 0,1 1-1,0-1 1,0 0 0,-1 0-1,1 0 1,-1 0 0,0 0-1,1 0 1,-1 0 0,0 0-1,0 0 1,0 0 0,-1-1-1,1 1 1,-1 0 0,1-1-1,-1 1 1,1-4 0,0-9 319,-1 0 0,-1 0 0,-4-29 1,2 18-333,2 20-48,1-24 4,0 30-38,0-1 0,1 0 1,-1 0-1,0 1 0,0-1 1,1 0-1,-1 1 0,0-1 0,1 0 1,-1 0-1,0 1 0,1-1 0,-1 1 1,1-1-1,-1 1 0,1-1 1,0 1-1,-1-1 0,1 1 0,-1-1 1,1 1-1,0-1 0,0 1 0,-1 0 1,1 0-1,0-1 0,-1 1 1,1 0-1,0 0 0,0 0 0,0 0 1,-1 0-1,2 0 0,141 8-3712,-105-6 3169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06.554"/>
    </inkml:context>
    <inkml:brush xml:id="br0">
      <inkml:brushProperty name="width" value="0.05" units="cm"/>
      <inkml:brushProperty name="height" value="0.05" units="cm"/>
    </inkml:brush>
  </inkml:definitions>
  <inkml:trace contextRef="#ctx0" brushRef="#br0">119 11 17148,'-2'-9'1044,"-2"7"-285,-10 16 142,-11 28 127,13-20-805,0 2 0,2 0 0,1 0 0,1 0 0,1 1 0,1 0 0,-3 39 0,8-60-191,1 0 0,0-1 0,1 1 1,-1 0-1,1 0 0,-1-1 1,1 1-1,0 0 0,0-1 0,1 1 1,-1-1-1,1 1 0,0-1 1,0 0-1,0 1 0,4 3 0,-4-5-7,0 0-1,0 0 0,0-1 1,1 1-1,-1-1 0,0 0 0,1 0 1,-1 0-1,1 0 0,-1 0 1,1 0-1,0-1 0,-1 1 1,1-1-1,0 0 0,-1 1 0,1-1 1,0 0-1,-1-1 0,1 1 1,0-1-1,-1 1 0,1-1 0,3-1 1,9-4 50,1-1 1,-1 0-1,-1-1 1,0-1 0,0 0-1,0-1 1,-1-1-1,-1 0 1,17-19-1,-1-2-95,-1-2-1,33-54 0,-56 82-18,0 0-1,0-1 0,-1 0 1,0 1-1,0-1 0,1-9 1,-3 16 35,-1-1-1,0 1 1,0 0 0,0 0-1,0 0 1,0-1 0,0 1-1,0 0 1,0 0 0,0 0-1,0-1 1,0 1 0,0 0 0,0 0-1,0-1 1,0 1 0,0 0-1,0 0 1,0-1 0,0 1-1,0 0 1,0 0 0,-1 0-1,1-1 1,0 1 0,0 0 0,0 0-1,0 0 1,0 0 0,-1-1-1,1 1 1,0 0 0,0 0-1,0 0 1,0 0 0,-1 0 0,1-1-1,0 1 1,0 0 0,-1 0-1,1 0 1,0 0 0,0 0-1,-10 5-152,2 3 101,0 0-1,1 0 0,0 1 1,1 0-1,0 0 0,-8 16 1,3-3-21,-15 46 1,23-59 62,1 1 1,0 0 0,0 0 0,1 0-1,0 0 1,1 0 0,0 0 0,1 1-1,0-1 1,0 0 0,5 16 0,-4-22 36,-1 1 1,1 0-1,0-1 1,1 1-1,-1-1 1,1 1-1,-1-1 1,1 0-1,1 0 1,-1-1-1,0 1 1,1-1-1,0 1 1,0-1-1,0 0 1,0 0-1,0-1 1,1 1-1,-1-1 1,1 0-1,-1 0 1,1-1-1,0 1 1,0-1-1,6 1 1,23 0 61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0.662"/>
    </inkml:context>
    <inkml:brush xml:id="br0">
      <inkml:brushProperty name="width" value="0.05" units="cm"/>
      <inkml:brushProperty name="height" value="0.05" units="cm"/>
    </inkml:brush>
  </inkml:definitions>
  <inkml:trace contextRef="#ctx0" brushRef="#br0">79 27 15587,'0'0'70,"-1"0"-1,1 0 1,0 0 0,-1 0-1,1 0 1,0-1-1,-1 1 1,1 0-1,0 0 1,-1 0-1,1-1 1,0 1-1,0 0 1,-1-1 0,1 1-1,0 0 1,0 0-1,-1-1 1,1 1-1,0 0 1,0-1-1,0 1 1,0-1-1,0 1 1,0 0 0,-1-1-1,1 1 1,0 0-1,0-1 1,0 1-1,0-1 1,0 1-1,0 0 1,0-1-1,1 1 1,-1-1 0,14-6 1526,28 0 163,-40 7-1597,6-1 42,-1 1 0,1-1 1,0 2-1,0-1 0,0 1 0,13 3 1,-19-3-190,-1-1 1,1 1-1,-1-1 1,1 1 0,-1 0-1,0 0 1,1-1-1,-1 1 1,0 0 0,0 0-1,0 0 1,1 1-1,-1-1 1,0 0-1,-1 0 1,3 3 0,-3-2-12,1 0 1,-1-1-1,1 1 1,-1 0-1,0 0 1,0 0-1,0 0 1,0-1-1,0 1 1,-1 0-1,1 0 1,0 0-1,-1-1 1,1 1-1,-1 0 1,0 0-1,1-1 1,-2 3-1,-7 11-1,-1-1 0,0 0 0,-1 0 0,-1-1 0,0-1 0,0 0-1,-18 13 1,15-12 9,0-1-1,1 2 0,1 0 0,0 1 1,-18 26-1,30-39-8,0 0-1,-1 0 1,1 0-1,0 0 1,0 0-1,1 1 1,-1-1-1,0 0 1,1 0-1,-1 1 1,1-1 0,0 0-1,0 1 1,0-1-1,0 1 1,0-1-1,0 0 1,1 1-1,-1-1 1,1 0 0,0 0-1,1 5 1,0-5-1,0 0 0,-1 0 0,1 0 0,0-1 0,0 1 1,0 0-1,0-1 0,1 1 0,-1-1 0,0 0 0,1 0 1,-1 0-1,0 0 0,1 0 0,0 0 0,-1-1 0,1 1 1,-1-1-1,1 0 0,3 0 0,25 0-123,0-2 0,-1-1-1,1-2 1,-1-1 0,0-1 0,-1-1 0,1-2-1,50-24 1,-79 33 65,19-11-631,-19 11 661,-1 1 0,1-1 0,-1 1-1,1-1 1,-1 1 0,1-1 0,-1 0 0,1 1-1,-1-1 1,1 0 0,-1 0 0,0 1 0,1-1-1,-1 0 1,0 0 0,0 0 0,0 1-1,1-1 1,-1 0 0,0 0 0,0 0 0,0 1-1,0-1 1,0 0 0,-1-1 0,-6-10-492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1.071"/>
    </inkml:context>
    <inkml:brush xml:id="br0">
      <inkml:brushProperty name="width" value="0.05" units="cm"/>
      <inkml:brushProperty name="height" value="0.05" units="cm"/>
    </inkml:brush>
  </inkml:definitions>
  <inkml:trace contextRef="#ctx0" brushRef="#br0">1 17 15723,'16'5'1961,"5"-4"-1241,11-1-328,5-1 944,10-2-784,5-1-336,1 1 41,1-3-105,-4 2-256,-5 2-129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1.511"/>
    </inkml:context>
    <inkml:brush xml:id="br0">
      <inkml:brushProperty name="width" value="0.05" units="cm"/>
      <inkml:brushProperty name="height" value="0.05" units="cm"/>
    </inkml:brush>
  </inkml:definitions>
  <inkml:trace contextRef="#ctx0" brushRef="#br0">40 11 14851,'-11'20'1128,"2"9"-912,2 1-96,0 4 529,3 2-433,2-6-416,2-1-152,7-13 312,5-11-80,7-12-41</inkml:trace>
  <inkml:trace contextRef="#ctx0" brushRef="#br0" timeOffset="1">228 1 14755,'-10'19'1200,"-4"5"-944,1 2-104,1 4 401,4 1-137,4-1-184,2 2-96,4-6-96,2 0-112,2-6 112,-1-5-40,-2-5 8,-3-8-40</inkml:trace>
  <inkml:trace contextRef="#ctx0" brushRef="#br0" timeOffset="2">33 163 14635,'5'3'2105,"3"-2"-1241,6-1-432,5 0 2216,5-1-2263,5-4 1495,4-3-1584,1-4 24,2 0-72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2.026"/>
    </inkml:context>
    <inkml:brush xml:id="br0">
      <inkml:brushProperty name="width" value="0.05" units="cm"/>
      <inkml:brushProperty name="height" value="0.05" units="cm"/>
    </inkml:brush>
  </inkml:definitions>
  <inkml:trace contextRef="#ctx0" brushRef="#br0">17 0 20108,'-6'3'1777,"2"4"-1425,-1-1-256,4 1 792,1 3-1488,3-3 1280,2 2-728,3 2-88,-1-1-32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3:49.636"/>
    </inkml:context>
    <inkml:brush xml:id="br0">
      <inkml:brushProperty name="width" value="0.05" units="cm"/>
      <inkml:brushProperty name="height" value="0.05" units="cm"/>
    </inkml:brush>
  </inkml:definitions>
  <inkml:trace contextRef="#ctx0" brushRef="#br0">0 44 6534,'0'0'1324,"13"1"-1068,22-4-122,1 0-1,46-12 0,-31 5-79,57-4-1,-4 15-16,0 5-1,200 37 0,-68-7 85,385 13 1026,-224-22-420,288-4-667,1-42-120,555 29 36,-981-3 21,-153-3 12,456 6 8,-1-36-139,571-37 122,-997 57-19,164-28 1,-101 8 55,-139 20-20,1 4 0,-1 2 0,0 3 0,92 16 0,-115-16 11,-31-3 27,1 0 1,0 0-1,-1 1 1,1 0-1,0 0 0,-1 0 1,1 1-1,-1 0 0,0 0 1,1 1-1,-1 0 0,8 5 1,-5 3 255,-8-10-326,0 0 0,0 1 1,0-1-1,0 0 0,0 0 0,0 0 1,0 0-1,0 0 0,1 0 0,-1 0 1,1 0-1,-1 0 0,0 0 0,1-1 1,-1 1-1,1-1 0,-1 1 0,1-1 1,2 1-1,-1 2-39,-18-5-9229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2.429"/>
    </inkml:context>
    <inkml:brush xml:id="br0">
      <inkml:brushProperty name="width" value="0.05" units="cm"/>
      <inkml:brushProperty name="height" value="0.05" units="cm"/>
    </inkml:brush>
  </inkml:definitions>
  <inkml:trace contextRef="#ctx0" brushRef="#br0">5 13 13019,'-5'4'1784,"5"2"-984,3-5-344,3-1 1721,1-1-1417,3-3 1345,2-3-1609,-1 1-72,1 0-32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2.820"/>
    </inkml:context>
    <inkml:brush xml:id="br0">
      <inkml:brushProperty name="width" value="0.05" units="cm"/>
      <inkml:brushProperty name="height" value="0.05" units="cm"/>
    </inkml:brush>
  </inkml:definitions>
  <inkml:trace contextRef="#ctx0" brushRef="#br0">41 0 18188,'-6'17'279,"0"0"0,2-1 0,0 2 0,1-1 0,1 0 1,-1 33-1,3-39-219,-2 13-114,2 1 0,1 0 0,1 0 0,1 0 1,8 30-1,-7-46-1329,-5-18-651,-16-27 695,4 11 523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3.192"/>
    </inkml:context>
    <inkml:brush xml:id="br0">
      <inkml:brushProperty name="width" value="0.05" units="cm"/>
      <inkml:brushProperty name="height" value="0.05" units="cm"/>
    </inkml:brush>
  </inkml:definitions>
  <inkml:trace contextRef="#ctx0" brushRef="#br0">15 184 14003,'-9'-16'2032,"5"2"-1031,2 5-329,2 0 1296,10-2-704,3-2-103,13-6-193,4-1-120,10 0-328,8 2-144,6 1-120,6 5-96,-1 8-528,0 2-352,-5 8-496,-2 1 928,0-8-184,-4-5-216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3.960"/>
    </inkml:context>
    <inkml:brush xml:id="br0">
      <inkml:brushProperty name="width" value="0.05" units="cm"/>
      <inkml:brushProperty name="height" value="0.05" units="cm"/>
    </inkml:brush>
  </inkml:definitions>
  <inkml:trace contextRef="#ctx0" brushRef="#br0">22 69 19292,'-1'0'61,"1"0"0,-1 0 0,1 0 0,0 0 0,-1 0 0,1 0 0,-1 0 0,1 0 1,0 1-1,-1-1 0,1 0 0,0 0 0,-1 0 0,1 1 0,0-1 0,-1 0 0,1 1 0,0-1 0,0 0 0,-1 0 0,1 1 0,0-1 0,0 1 0,0-1 0,-1 0 0,1 1 0,0-1 0,0 0 0,0 1 1,0-1-1,0 1 0,0-1 0,0 0 0,0 1 0,-4 16 334,4-16-282,-3 15 8,0 1 0,1 0 0,2-1 1,-1 1-1,2 0 0,0-1 0,1 1 0,6 22 1,0-57 946,10-100 700,-11 57-1517,-6 49-215,1-7-250,-2 18 193,0 1 0,1 0 0,-1-1-1,0 1 1,0 0 0,1-1 0,-1 1 0,0 0 0,1 0 0,-1-1 0,0 1-1,1 0 1,-1 0 0,1 0 0,-1-1 0,0 1 0,1 0 0,-1 0 0,1 0-1,-1 0 1,1 0 0,-1 0 0,0 0 0,1 0 0,-1 0 0,1 0-1,-1 0 1,1 0 0,-1 0 0,0 0 0,1 0 0,-1 0 0,1 1 0,-1-1-1,0 0 1,1 0 0,-1 1 0,1-1 0,-1 0 0,1 1 0,12 5-867,1 0-1,0-1 1,0 0 0,1-1 0,0-1 0,-1 0 0,1-1 0,27 0 0,-33-2 791,0 0 0,-1-1 1,1 0-1,0-1 0,-1 0 1,1 0-1,-1-1 0,0 0 1,0 0-1,0-1 0,0 0 0,-1 0 1,1-1-1,-1 0 0,0 0 1,9-10-1,-8 4 1095,-9 7 370,0 5-1268,0 0 0,-1-1-1,1 1 1,0 0 0,-1 0-1,1-1 1,0 1 0,0 0-1,0 0 1,0 0 0,0 1-1,-1 0 1,-6 8-24,0 1 0,1-1-1,0 1 1,1 0 0,0 1 0,1-1 0,0 1-1,1 0 1,0 1 0,-3 17 0,7-29-54,0 0 0,0 0 0,0 1 0,-1-1 1,1 0-1,1 0 0,-1 1 0,0-1 1,0 0-1,0 0 0,1 1 0,-1-1 0,0 0 1,1 0-1,-1 0 0,1 0 0,0 0 1,-1 0-1,1 0 0,0 0 0,0 0 0,-1 0 1,1 0-1,1 1 0,0-1 17,0 0 0,0-1 0,0 1 0,0 0 0,-1-1 0,1 1-1,0-1 1,0 0 0,0 0 0,0 0 0,0 0 0,0 0 0,4-1 0,6-1 159,-1-1 0,1 0 0,20-10-1,-30 12-176,71-34 727,8-5-190,-64 37-434,-10 7-20,-7-2-95,0-1 0,1 1 0,-1 0 0,0 0 0,-1 0 0,1 0 0,0-1 0,0 1 1,-1 0-1,0 2 0,-3 13-52,3-9 32,0 14 33,2-21-17,-1-1-1,0 1 0,0-1 1,0 1-1,1-1 1,-1 1-1,0-1 1,0 1-1,1-1 1,-1 0-1,1 1 1,-1-1-1,0 0 1,1 1-1,-1-1 1,1 0-1,-1 1 1,1-1-1,-1 0 1,0 0-1,1 0 1,-1 1-1,1-1 1,-1 0-1,1 0 1,-1 0-1,1 0 1,0 0-1,-1 0 0,1 0 1,-1 0-1,1 0 1,-1 0-1,1 0 1,-1 0-1,1-1 1,-1 1-1,1 0 1,-1 0-1,1-1 1,9-3 74,-1 0 0,0 0 1,0-1-1,-1 0 0,1-1 1,-1 0-1,9-8 0,-8 6-6,-1 2 1,1-1-1,0 1 0,0 0 0,18-7 0,-27 13-72,0 0 0,1-1-1,0 1 1,-1 0-1,1 0 1,-1-1 0,1 1-1,-1 0 1,1 0 0,-1 0-1,1 0 1,0 0 0,-1 0-1,1 0 1,-1 0-1,1 0 1,0 0 0,-1 0-1,1 0 1,-1 0 0,1 0-1,-1 0 1,1 1 0,0-1-1,-1 0 1,1 1-1,-1-1 1,1 0 0,-1 1-1,1-1 1,-1 0 0,0 1-1,1-1 1,-1 1-1,1-1 1,-1 1 0,3 24-96,-4-22 15,1 0 0,0 0 0,0 0 0,0 0 0,1 0 0,-1 0-1,1 0 1,1 4 0,-1-6 21,-1-1 0,1 1 0,-1 0-1,1 0 1,0-1 0,0 1 0,-1 0 0,1-1-1,0 1 1,0-1 0,0 1 0,0-1-1,0 1 1,0-1 0,0 0 0,-1 1-1,1-1 1,0 0 0,0 0 0,0 0 0,0 0-1,0 0 1,0 0 0,0 0 0,0 0-1,0 0 1,0 0 0,0 0 0,0-1-1,0 1 1,2-1 0,14-4-333,-1-1 0,1 0 0,15-9 0,5-3-282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4.394"/>
    </inkml:context>
    <inkml:brush xml:id="br0">
      <inkml:brushProperty name="width" value="0.05" units="cm"/>
      <inkml:brushProperty name="height" value="0.05" units="cm"/>
    </inkml:brush>
  </inkml:definitions>
  <inkml:trace contextRef="#ctx0" brushRef="#br0">172 20 16227,'1'-1'96,"0"1"0,-1 0 0,1 0 0,0-1 0,0 1 0,0 0-1,-1-1 1,1 1 0,0-1 0,-1 1 0,1-1 0,0 1-1,-1-1 1,1 0 0,-1 1 0,1-1 0,-1 0 0,1 1-1,-1-1 1,1 0 0,-1 0 0,0 1 0,1-2 0,-2 1 4,1 1 0,-1-1 0,0 1 1,1-1-1,-1 1 0,0 0 0,0-1 1,0 1-1,1 0 0,-1-1 0,0 1 1,0 0-1,0 0 0,0 0 0,1 0 1,-1 0-1,-2 0 0,-45 5 1573,-14 14-1044,56-16-608,0-1-1,1 1 1,-1 0-1,1 0 0,0 0 1,0 1-1,0-1 1,-6 8-1,10-10-21,1-1 0,-1 1 0,1 0-1,-1 0 1,0-1 0,1 1 0,-1 0 0,1 0 0,0 0-1,-1 0 1,1-1 0,0 1 0,0 0 0,-1 0-1,1 0 1,0 0 0,0 0 0,0 0 0,0 0-1,0 0 1,0 0 0,0 0 0,1 0 0,-1 1-1,1-1-6,0 1-1,0-1 1,0 0-1,0 0 0,0 1 1,0-1-1,0 0 0,0 0 1,1 0-1,-1 0 1,0-1-1,1 1 0,2 1 1,6 2-87,1 0 1,0-1-1,17 3 1,-15-3-29,4 1-145,-1 0 0,27 13-1,-39-15 175,1 0 1,-1 0-1,0 0 0,0 1 0,0 0 0,-1 0 0,1 0 0,-1 0 0,1 1 0,-1-1 0,0 1 0,0 0 0,-1 0 1,4 6-1,-5-9 66,0 1 0,-1-1 0,1 1 0,-1-1 0,0 1 0,1-1 0,-1 1 0,0 0 0,0-1 0,0 1 0,0-1 0,0 1 0,0-1 0,-1 1 0,1 0-1,0-1 1,-1 1 0,1-1 0,-1 0 0,0 1 0,0 1 0,-1-1 15,0 0-1,0 1 1,0-1-1,0 0 1,0-1-1,0 1 0,-1 0 1,1 0-1,-1-1 1,-4 3-1,-1-1-246,0 0 0,0-1 0,-1 1 0,1-2 0,0 1 0,-18 0 0,14-2 66,-1-1 1,0 0 0,-16-4-1,-4-5-253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4.926"/>
    </inkml:context>
    <inkml:brush xml:id="br0">
      <inkml:brushProperty name="width" value="0.05" units="cm"/>
      <inkml:brushProperty name="height" value="0.05" units="cm"/>
    </inkml:brush>
  </inkml:definitions>
  <inkml:trace contextRef="#ctx0" brushRef="#br0">95 1 16211,'-1'0'58,"0"0"0,1 1 0,-1-1-1,0 0 1,0 1 0,1-1 0,-1 0 0,0 1-1,1-1 1,-1 1 0,1 0 0,-1-1-1,0 1 1,1-1 0,-1 1 0,1 0-1,0-1 1,-1 1 0,1 0 0,0-1-1,-1 1 1,1 0 0,0 0 0,0 0-1,-1-1 1,1 1 0,0 0 0,0 0-1,0 0 1,0 1 0,-4 30 261,4-30-179,-10 254 2016,3-42-846,1-121-783,-6 149 588,16-286-493,-8-23-389,-15-71 1,-4-61-208,23 197-27,0 1 0,0 0-1,0 0 1,0 0 0,0 0 0,0-1-1,0 1 1,1 0 0,-1 0 0,0 0 0,1 0-1,-1-1 1,1 1 0,-1 0 0,1 0 0,-1 0-1,1 0 1,0 0 0,0-1 0,0 2-1,0-1 0,0 1 1,0 0-1,0-1 1,0 1-1,0 0 0,0 0 1,0 0-1,0 0 0,0 0 1,0 0-1,0 0 1,0 0-1,0 0 0,0 0 1,0 1-1,0-1 0,0 0 1,0 1-1,0-1 1,2 1-1,14 6-339,1 0 0,0-2 0,1 0 0,-1-1 1,1-1-1,0-1 0,0-1 0,0 0 0,31-4 0,-13-2-270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5.576"/>
    </inkml:context>
    <inkml:brush xml:id="br0">
      <inkml:brushProperty name="width" value="0.05" units="cm"/>
      <inkml:brushProperty name="height" value="0.05" units="cm"/>
    </inkml:brush>
  </inkml:definitions>
  <inkml:trace contextRef="#ctx0" brushRef="#br0">1 188 16147,'1'1'208,"0"0"-1,0 0 0,0 0 0,0 0 0,0 0 1,0 0-1,0 0 0,0 0 0,1 0 0,-1-1 0,0 1 1,0-1-1,1 1 0,-1-1 0,0 1 0,1-1 1,-1 0-1,3 1 0,0-1 100,1 0 0,0 0 0,-1-1 0,1 1-1,7-3 1,3-1 128,0-1 0,20-10 0,-19 7-243,-1 0 0,-1-1 1,1-1-1,21-19 0,-30 24-146,0-1 0,-1 0 1,0 0-1,0 0 0,0 0 1,-1-1-1,0 1 1,0-1-1,-1 0 0,0-1 1,0 1-1,3-12 0,-6 19-43,0-1 0,0 1-1,1 0 1,-1 0 0,0-1-1,0 1 1,0 0 0,0-1-1,0 1 1,0 0 0,0-1-1,0 1 1,0 0 0,0-1-1,0 1 1,0 0 0,0-1-1,0 1 1,0 0 0,0-1-1,0 1 1,0 0 0,0-1-1,0 1 1,-1 0 0,1 0-1,0-1 1,0 1 0,0 0-1,-1 0 1,1-1 0,0 1-1,0 0 1,-1 0 0,1-1-1,0 1 1,0 0 0,-1 0-1,1 0 1,0 0 0,-1-1-1,-14 8-9,-12 18-94,15-12 48,1 1-1,0 0 0,1 1 0,1 0 1,0 1-1,-6 18 0,14-33 46,1 0 0,-1 0 0,1 0 0,0 0-1,0 0 1,-1 1 0,1-1 0,0 0 0,0 0 0,0 0-1,0 0 1,0 1 0,1-1 0,-1 0 0,0 0 0,0 0-1,1 0 1,-1 0 0,1 0 0,-1 0 0,1 0-1,-1 0 1,1 0 0,0 0 0,0 0 0,-1 0 0,1 0-1,0 0 1,0 0 0,0-1 0,0 1 0,0 0 0,0-1-1,0 1 1,0-1 0,0 1 0,0-1 0,0 1 0,0-1-1,2 0 1,6 2-62,-1-1 0,0 0 0,1 0 0,13-1 0,-7-1-2,26 0-117,-23 0 87,31 2 1,-45-1 108,0 1 0,1-1 0,-1 1 0,0 0 0,1 1 0,-1-1 0,0 1 0,0 0 0,0 0 0,0 0 0,6 5 0,-9-6 17,-1-1 0,1 1 1,-1-1-1,1 1 1,-1-1-1,1 0 1,-1 1-1,1-1 0,-1 0 1,1 1-1,-1-1 1,1 0-1,0 0 1,-1 0-1,1 1 0,-1-1 1,1 0-1,0 0 1,-1 0-1,1 0 0,-1 0 1,1 0-1,0 0 1,-1 0-1,1-1 1,0 1-1,-1 0 0,1 0 1,0-1 21,0 0 0,0 0 0,0 0 1,0 1-1,-1-1 0,1 0 0,0 0 0,-1 0 0,1 0 1,-1-1-1,1 1 0,-1 0 0,1-2 0,1-6 274,0-1-1,0-18 0,-1 22-208,0-119-546,-1 124 337,0 0-1,0 0 0,0 0 1,0 0-1,0 0 1,1 0-1,-1 0 1,0 0-1,0 0 1,1 1-1,-1-1 1,0 0-1,1 0 1,-1 0-1,1 0 1,-1 1-1,1-1 0,0 0 1,-1 1-1,1-1 1,0 0-1,-1 1 1,1-1-1,0 1 1,0-1-1,0 1 1,-1-1-1,1 1 1,0 0-1,1-1 1,3 0-190,-1 0 1,1 1 0,0-1 0,-1 1 0,6 0 0,3 1-1,20-3-643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6.032"/>
    </inkml:context>
    <inkml:brush xml:id="br0">
      <inkml:brushProperty name="width" value="0.05" units="cm"/>
      <inkml:brushProperty name="height" value="0.05" units="cm"/>
    </inkml:brush>
  </inkml:definitions>
  <inkml:trace contextRef="#ctx0" brushRef="#br0">168 1 16804,'-6'0'300,"-1"0"0,0 0 0,0 0 1,0 1-1,0 0 0,0 0 0,1 1 0,-1 0 1,1 0-1,-1 1 0,1 0 0,0 0 1,-6 4-1,7-4-287,0 0 1,0 1-1,1-1 0,0 1 1,-1 0-1,1 0 0,1 0 1,-1 1-1,1 0 0,0-1 1,0 1-1,0 0 0,0 1 1,1-1-1,-3 10 1,4-13-80,1 1 1,0 0 0,0-1 0,0 1-1,0 0 1,0-1 0,1 1 0,-1 0-1,1-1 1,-1 1 0,1-1 0,0 1-1,0-1 1,0 1 0,0-1 0,1 0-1,-1 1 1,1-1 0,3 4 0,3 3-171,1-1 0,0 1 0,13 7 0,9 9-16,-27-21 270,-1 0 0,1 0 0,0 1 0,-1-1 1,0 1-1,0-1 0,-1 1 0,3 6 0,-4-10-9,-1 1-1,0-1 1,1 0-1,-1 1 1,0-1-1,0 0 1,0 0-1,0 1 1,0-1-1,0 0 1,0 1-1,-1-1 1,1 0-1,0 1 1,-1-1-1,1 0 1,-1 0 0,1 0-1,-1 1 1,0-1-1,1 0 1,-1 0-1,0 0 1,0 0-1,0 0 1,0 0-1,0 0 1,0 0-1,0-1 1,0 1-1,0 0 1,0-1-1,0 1 1,-1-1-1,1 1 1,0-1 0,0 1-1,-1-1 1,-1 1-1,-4 0-3,0 1 0,-1-1 0,1-1 0,-1 1 1,1-1-1,-10-1 0,2 0-6,-18 0-30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6.622"/>
    </inkml:context>
    <inkml:brush xml:id="br0">
      <inkml:brushProperty name="width" value="0.05" units="cm"/>
      <inkml:brushProperty name="height" value="0.05" units="cm"/>
    </inkml:brush>
  </inkml:definitions>
  <inkml:trace contextRef="#ctx0" brushRef="#br0">3 210 12355,'0'-1'123,"-1"0"1,1 0-1,0 0 1,-1-1-1,1 1 0,0 0 1,0-1-1,0 1 1,0 0-1,0 0 1,0-1-1,0 1 1,1 0-1,-1 0 1,0-1-1,1 1 1,-1 0-1,1 0 0,-1 0 1,1-1-1,0 1 1,-1 0-1,1 0 1,0 0-1,0 0 1,0 0-1,-1 0 1,1 1-1,0-1 1,1 0-1,-1 0 1,0 1-1,2-2 0,5-3 511,0 1 0,0 0 0,13-5 0,-18 8-466,16-6 661,1 1-1,-1 1 1,35-5-1,-43 9-578,0 0-1,0 1 1,0 0 0,0 1 0,1 0-1,-1 0 1,0 1 0,12 4-1,-20-5-231,-1 0-1,1 0 0,-1 0 0,0 0 0,0 0 1,1 0-1,-1 0 0,0 1 0,0-1 1,0 1-1,0 0 0,-1-1 0,1 1 0,0 0 1,-1 0-1,1 0 0,-1 0 0,0 0 1,1 1-1,-1-1 0,0 0 0,-1 1 1,1-1-1,0 0 0,-1 1 0,1 2 0,-1 1-20,0-1 0,0 1 0,-1-1-1,0 0 1,0 1 0,-1-1 0,1 0-1,-1 0 1,0 0 0,-6 10 0,7-14 2,-18 39 8,18-37-8,0 1 0,0-1 0,0 0 0,0 0 0,1 1 0,-1-1 0,1 1 0,0-1 0,0 0-1,1 7 1,-1-9 0,1 0 0,-1 0 0,1-1 0,-1 1 0,1 0 0,-1 0 0,1-1 0,0 1 0,-1 0 0,1-1 0,0 1 0,0 0 0,0-1 0,-1 1 0,1-1 0,0 1 0,0-1 0,0 0 0,0 1-1,0-1 1,0 0 0,0 0 0,0 0 0,0 0 0,0 0 0,-1 1 0,1-2 0,0 1 0,0 0 0,0 0 0,0 0 0,0 0 0,0-1 0,0 1 0,0 0 0,0-1 0,1 0 0,4-1 3,0 0 0,0 0 0,0-1 0,8-5 0,-6 3 33,-1-2 1,1 1-1,-1-1 0,0 0 1,0-1-1,-1 1 1,0-1-1,0 0 0,-1-1 1,0 0-1,-1 1 0,0-2 1,0 1-1,-1 0 0,0-1 1,2-10-1,-3 6-12,0-1 0,-1 1 0,0 0-1,-1-1 1,0 1 0,-2-1 0,1 1 0,-2 0 0,0 0-1,-7-21 1,13 40-1536,-1-2 1213,1 0 0,-1 0 0,1 0-1,-1 0 1,1-1 0,0 1 0,0-1 0,5 3 0,14 4-315,3-3-128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7.150"/>
    </inkml:context>
    <inkml:brush xml:id="br0">
      <inkml:brushProperty name="width" value="0.05" units="cm"/>
      <inkml:brushProperty name="height" value="0.05" units="cm"/>
    </inkml:brush>
  </inkml:definitions>
  <inkml:trace contextRef="#ctx0" brushRef="#br0">242 0 13491,'-62'27'2445,"36"-17"-1285,1 2 0,-29 16 0,48-25-1026,0 1-1,1 0 1,-1 1-1,1-1 1,0 1-1,0 0 1,0 1-1,0-1 1,1 1 0,0 0-1,1 0 1,-1 0-1,-3 9 1,6-13-121,1-1-1,-1 1 1,0 0 0,1-1-1,0 1 1,-1 0 0,1-1-1,0 1 1,0 0 0,0-1 0,0 1-1,0 0 1,0 0 0,0-1-1,1 1 1,-1 0 0,1-1-1,-1 1 1,1-1 0,0 1 0,-1-1-1,2 3 1,0-3 9,0 1-1,-1-1 1,1 1-1,0-1 1,0 0-1,0 0 1,0 0 0,0 0-1,0 0 1,0 0-1,0 0 1,1-1-1,-1 1 1,3 0 0,6 0 91,0-1 0,0 1 0,0-2 0,0 0 1,16-3-1,3-4 284,-1-1 1,0-1-1,0-1 0,44-26 1,-72 36-383,-1 1-1,1-1 1,0 1 0,-1-1-1,1 1 1,0-1 0,-1 1-1,1 0 1,0-1 0,0 1-1,-1 0 1,1-1 0,0 1-1,0 0 1,0 0 0,-1 0-1,1 0 1,0 0 0,0 0-1,0 0 1,-1 0 0,1 0-1,0 0 1,0 0 0,0 1-1,-1-1 1,1 0 0,0 1-1,0-1 1,0 1 0,0 0 1,-1 1 0,0 0 0,1 0 0,-1 0 1,0-1-1,0 1 0,0 0 0,0 0 0,0 0 1,0-1-1,-1 1 0,1 0 0,-2 2 0,0 6 18,0-4-27,0 1-1,1-1 1,0 1 0,0 8 0,1-15-6,0 1 0,-1 0 1,1 0-1,0 0 1,1 0-1,-1 0 1,0 0-1,0-1 1,0 1-1,0 0 1,1 0-1,-1 0 0,0 0 1,1-1-1,-1 1 1,1 0-1,-1 0 1,1-1-1,-1 1 1,1 0-1,0-1 1,-1 1-1,1-1 0,0 1 1,-1-1-1,1 1 1,0-1-1,-1 1 1,1-1-1,0 1 1,0-1-1,0 0 1,0 0-1,-1 1 0,1-1 1,0 0-1,0 0 1,0 0-1,1 0 1,4 0 4,1-1 0,0 0 0,-1 0 0,1-1 0,-1 1 0,1-1 0,-1-1 0,9-4 0,49-32 52,-47 27-54,31-15 0,-48 27-4,0 0 0,0 0 0,0-1 0,0 1 0,1 0 0,-1 0 0,0 0 0,0 0 0,0 0 0,0 0 0,0 0 0,1 0 0,-1 0 0,0 0 0,0 0 0,0 0 0,1 0 0,-1 0-1,0 0 1,0 0 0,0 0 0,0 0 0,1 0 0,-1 0 0,0 0 0,0 0 0,0 0 0,0 0 0,1 0 0,-1 0 0,0 1 0,0-1 0,0 0 0,0 0 0,0 0 0,0 0 0,1 0 0,-1 0 0,0 1 0,0-1 0,0 0 0,0 0 0,0 0 0,0 0 0,0 0 0,0 1 0,-1 11-6,-8 17-19,8-26 18,0 1 111,-11 38-1073,12-41 892,-1 1 0,1-1-1,0 1 1,0 0 0,0-1 0,0 1 0,0-1 0,0 1 0,0-1 0,1 1 0,-1-1 0,0 1 0,1-1-1,0 1 1,-1-1 0,1 0 0,0 1 0,-1-1 0,1 0 0,0 1 0,0-1 0,0 0 0,0 0 0,2 2 0,9 2-406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4:17.907"/>
    </inkml:context>
    <inkml:brush xml:id="br0">
      <inkml:brushProperty name="width" value="0.05" units="cm"/>
      <inkml:brushProperty name="height" value="0.05" units="cm"/>
    </inkml:brush>
  </inkml:definitions>
  <inkml:trace contextRef="#ctx0" brushRef="#br0">143 0 3459,'0'0'5744,"-1"13"-5071,-5 54 340,4 0 0,2 0 0,18 125 0,-12-148-449,-1 1 1,-3 0-1,-5 79 1,3-121-506,0 0 1,-1-1-1,1 1 0,-1 0 1,0 0-1,0-1 0,0 1 1,0 0-1,0-1 0,-1 1 1,-2 3-1,4-6-42,0 0 0,0 1 0,-1-1 0,1 0 0,0 0 0,0 0 0,0 0 0,-1 1 0,1-1 0,0 0 0,0 0 0,-1 0 0,1 0 0,0 0 0,-1 0 0,1 0 0,0 0 0,0 0 0,-1 0 0,1 0 0,0 0 0,-1 0 0,1 0 0,0 0 0,0 0 0,-1 0 0,1 0 0,0 0 0,0 0 0,-1 0 0,1 0 0,0 0 0,0-1 0,-1 1 0,1 0 0,0 0 0,-1-1 0,-8-20 638,-6-70-634,4 1 0,4-2 1,6-133-1,1 222-26,0-12-24,1 1 0,0 0 0,1 0 1,6-26-1,-7 37 8,0 0-1,0 0 1,1 0-1,-1 0 1,1 0 0,0 0-1,0 0 1,0 1 0,0-1-1,0 1 1,0-1 0,1 1-1,-1 0 1,1 0-1,0 0 1,-1 0 0,1 0-1,0 1 1,0-1 0,0 1-1,0 0 1,0 0-1,1 0 1,-1 0 0,0 0-1,4 0 1,16-2-155,0 1 0,-1 1-1,1 1 1,0 1 0,-1 1 0,1 1 0,-1 1 0,32 9-1,-52-12 167,-1-1 0,1 1 0,0 0 0,0-1-1,0 1 1,-1 0 0,1 0 0,-1 0 0,1 0-1,0 0 1,-1 1 0,0-1 0,1 0-1,-1 1 1,0-1 0,0 1 0,0-1 0,0 1-1,0 0 1,0-1 0,0 1 0,0 0 0,-1 0-1,1-1 1,-1 1 0,1 0 0,-1 0-1,0 0 1,1 0 0,-1 0 0,0 0 0,-1-1-1,1 1 1,0 0 0,-1 3 0,-1 0 41,0 0 0,-1 0 0,0 0 0,0-1 0,0 1 0,0-1 0,0 0 0,-1 0 1,0 0-1,0 0 0,-6 4 0,-23 16 1279,-1-2-1,-72 36 1,84-47-1020,-1-2 0,0-1-1,-1 0 1,1-2 0,-1-1 0,-30 3-1,52-8-288,0 0 0,0 0 0,0 0 0,0 0 0,1 0 0,-1 0 0,0 0 0,0-1 0,0 1 0,0-1 0,1 1 0,-1-1 0,-2-1-1,3 2-25,1-1-1,-1 1 1,1-1 0,0 1-1,-1-1 1,1 1-1,0-1 1,-1 1-1,1-1 1,0 1-1,0-1 1,-1 1-1,1-1 1,0 1-1,0-1 1,0 1-1,0-1 1,0 0-1,0 1 1,0-1-1,0 1 1,0-1-1,0 0 1,0 1-1,0-1 1,0 1-1,1-2 1,0-1-179,1 0 1,0 0 0,-1 0 0,1 0 0,1 0 0,-1 0-1,0 1 1,1-1 0,-1 1 0,1-1 0,5-3-1,20-9-1421,0 0 0,1 2 0,1 1 0,0 1 0,0 2 0,43-8-1,4 2-2335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7.838"/>
    </inkml:context>
    <inkml:brush xml:id="br0">
      <inkml:brushProperty name="width" value="0.05" units="cm"/>
      <inkml:brushProperty name="height" value="0.05" units="cm"/>
    </inkml:brush>
  </inkml:definitions>
  <inkml:trace contextRef="#ctx0" brushRef="#br0">319 33 17236,'0'-1'82,"0"0"0,0 0 0,0-1 0,0 1 0,0 0 0,0 0 0,0 0 0,0 0 0,-1 0 0,1 0 0,0 0 0,-1 0 0,1 0 0,-1 0 0,1 0 0,-1 0 0,1 0-1,-1 1 1,1-1 0,-1 0 0,0 0 0,0 0 0,1 1 0,-1-1 0,0 0 0,0 1 0,0-1 0,-1 0 0,-1 0 43,0 0 0,0 0 0,0 0 0,0 1-1,-1-1 1,1 1 0,0 0 0,0 0 0,-6 0-1,-6 2 136,-1 1 0,0 0 0,-15 6 0,8-2-184,1 1-1,-1 2 1,-26 14 0,42-20-82,0 1-1,0 0 1,1 0-1,0 1 1,-10 10-1,13-13-1,0 1-1,1-1 0,0 1 1,0-1-1,0 1 0,0 0 1,1 0-1,-1 0 0,1 0 1,0 0-1,0 0 0,0 6 1,1-7-13,0 0 0,0 0-1,1-1 1,-1 1 0,1 0 0,0 0 0,-1-1 0,1 1 0,1 0 0,-1-1 0,0 1 0,1-1 0,-1 1 0,1-1-1,0 0 1,0 1 0,-1-1 0,2 0 0,-1 0 0,0-1 0,4 4 0,6 3-83,1-1 1,0 0-1,15 6 1,-5-3-33,-4-1 15,58 31-312,-68-34 371,0 0-1,0 0 1,-1 1 0,0 0-1,13 14 1,-19-19 58,0 0-1,0 1 1,-1-1-1,1 0 1,-1 1-1,0-1 1,1 1 0,-1-1-1,0 1 1,-1-1-1,1 1 1,0 0 0,-1 0-1,1-1 1,-1 1-1,0 0 1,0 0-1,0-1 1,-1 6 0,0-4 46,-1-1 0,1 1 0,-1-1 0,0 1 0,0-1 0,0 0 0,0 1 0,0-1 0,-1 0 0,1-1 0,-1 1 0,-5 4 0,-7 3 305,0 0 0,0-1 0,-1-1 1,-32 12-1,30-13 120,-33 8 0,47-14-382,0 0-1,0 0 0,0 0 0,0-1 0,0 0 1,0 0-1,0 0 0,0 0 0,0-1 0,0 1 1,0-1-1,0 0 0,0 0 0,0-1 0,-5-2 1,8 4-74,0 0 0,1-1 1,-1 1-1,1-1 1,-1 1-1,0-1 1,1 1-1,-1-1 0,1 1 1,0-1-1,-1 0 1,1 1-1,-1-1 1,1 1-1,0-1 0,-1 0 1,1 1-1,0-1 1,0 0-1,0 0 1,-1 1-1,1-1 0,0 0 1,0 0-1,0 1 1,0-1-1,0 0 1,0 1-1,1-1 0,-1 0 1,0 0-1,0 1 1,0-1-1,1 0 0,-1 1 1,1-2-1,9-13 97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8.759"/>
    </inkml:context>
    <inkml:brush xml:id="br0">
      <inkml:brushProperty name="width" value="0.05" units="cm"/>
      <inkml:brushProperty name="height" value="0.05" units="cm"/>
    </inkml:brush>
  </inkml:definitions>
  <inkml:trace contextRef="#ctx0" brushRef="#br0">177 20 16259,'1'-1'243,"0"0"-1,-1 0 1,1 0-1,0 0 0,-1 0 1,1 0-1,-1 0 0,1 0 1,-1 0-1,0 0 0,1 0 1,-1 0-1,0 0 0,0-2 1,0 3-166,0-1 0,0 1 0,-1 0 1,1 0-1,0 0 0,0-1 0,0 1 0,-1 0 1,1 0-1,0 0 0,-1 0 0,1 0 0,0 0 1,0-1-1,-1 1 0,1 0 0,0 0 1,-1 0-1,1 0 0,0 0 0,0 0 0,-1 0 1,1 0-1,0 0 0,-1 0 0,1 1 0,0-1 1,-1 0-1,1 0 0,0 0 0,0 0 0,-1 1 1,-4 0 117,1 1 1,-1 1-1,1-1 1,0 1-1,-5 3 1,-8 8-137,1 0 1,0 1-1,1 0 1,1 2-1,0-1 1,2 2-1,-19 31 1,30-46-55,-1-1 1,1 1 0,0 0-1,0-1 1,1 1 0,-1 0-1,0 0 1,1-1 0,0 1-1,-1 0 1,1 0 0,0 0-1,1 0 1,-1 0-1,0-1 1,1 1 0,1 4-1,-1-5-2,0-1 0,0 1 0,0 0-1,1-1 1,-1 1 0,0-1-1,1 0 1,0 1 0,-1-1-1,1 0 1,0 0 0,-1 0 0,1 0-1,0 0 1,0 0 0,0 0-1,0-1 1,0 1 0,0-1 0,0 0-1,0 1 1,0-1 0,0 0-1,0 0 1,3 0 0,4-1-9,1 0 0,-1-1 0,1 0 0,-1 0 0,0-1 0,0 0 0,0-1 0,0 0 0,0 0 0,-1-1 0,0 0-1,0 0 1,0-1 0,8-8 0,4-5-36,0-1 0,-2-1 0,26-36 0,-23 21-25,-30 43 46,-4 13 8,12-19 12,-4 8 8,1 1 0,0 0-1,0 0 1,1 0 0,-2 13 0,4-21-2,1 0 1,0-1 0,0 1-1,0 0 1,0-1 0,0 1-1,0 0 1,0-1 0,0 1-1,1 0 1,-1-1 0,1 1-1,-1 0 1,1-1-1,0 1 1,0-1 0,-1 1-1,1-1 1,0 0 0,0 1-1,0-1 1,1 0 0,-1 0-1,0 1 1,0-1 0,1 0-1,-1 0 1,1-1-1,-1 1 1,1 0 0,-1 0-1,1-1 1,-1 1 0,1-1-1,-1 1 1,1-1 0,0 1-1,-1-1 1,1 0 0,0 0-1,0 0 1,1 0 0,7-1 10,1 1 1,-1-2 0,0 1-1,0-1 1,0-1 0,0 0 0,0 0-1,0-1 1,-1-1 0,0 1 0,11-8-1,-3 3-19,33-13-1,-50 22 3,0 0 0,0 1 0,0-1 0,0 0 0,1 0-1,-1 0 1,0 0 0,0 0 0,0 1 0,0-1 0,0 0 0,0 0 0,0 0 0,0 0 0,0 0 0,0 1 0,0-1 0,0 0 0,0 0-1,0 0 1,0 1 0,0-1 0,0 0 0,0 0 0,0 0 0,0 0 0,0 1 0,0-1 0,0 0 0,0 0 0,0 0 0,0 0 0,0 1-1,0-1 1,0 0 0,-1 0 0,1 0 0,0 0 0,0 0 0,0 0 0,0 1 0,0-1 0,0 0 0,-1 0 0,1 0 0,0 0-1,0 0 1,-7 10-8,7-8 9,-24 34-13,22-34 20,1 1 0,0-1 0,0 0 0,0 0 0,0 1 0,1-1 0,-1 0 0,1 1 0,-1-1 0,1 1 0,0-1 0,0 1 0,0-1 0,0 0 1,1 4-1,-1-5 1,1 1 0,0-1 0,0 0 1,0 0-1,0 0 0,0 0 1,0 0-1,0 0 0,0 0 1,0-1-1,0 1 0,0 0 1,1-1-1,-1 1 0,0-1 0,0 1 1,1-1-1,-1 1 0,1-1 1,-1 0-1,0 0 0,1 0 1,-1 1-1,0-1 0,1-1 1,-1 1-1,1 0 0,-1 0 0,2-1 1,5 0 13,0 0 1,0-1-1,11-4 0,-5 0-94,-1-1 0,0 0 0,0 0 1,14-12-1,4-3-461,-30 22 518,-1 0 0,0 0 0,0-1 0,0 1 0,1 0-1,-1 0 1,0 0 0,0 0 0,0-1 0,1 1 0,-1 0 0,0 0 0,0 0-1,1 0 1,-1 0 0,0 0 0,0 0 0,1 0 0,-1 0 0,0 0 0,0 0-1,1 0 1,-1 0 0,0 0 0,1 0 0,-1 0 0,0 0 0,0 0 0,1 0-1,-1 0 1,0 0 0,0 0 0,1 0 0,-1 1 0,0-1 0,0 0 0,1 0 0,-1 13-96,-11 25 525,7-27-275,-9 49-1268,13-60 794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39.710"/>
    </inkml:context>
    <inkml:brush xml:id="br0">
      <inkml:brushProperty name="width" value="0.05" units="cm"/>
      <inkml:brushProperty name="height" value="0.05" units="cm"/>
    </inkml:brush>
  </inkml:definitions>
  <inkml:trace contextRef="#ctx0" brushRef="#br0">123 1 17468,'0'0'78,"1"1"0,-1-1-1,1 1 1,-1-1 0,0 1 0,1-1 0,-1 1 0,0-1 0,1 1 0,-1-1 0,0 1 0,0 0 0,0-1 0,1 1 0,-1 0-1,0-1 1,0 1 0,0-1 0,0 1 0,0 0 0,0-1 0,0 1 0,0 0 0,0-1 0,-1 1 0,1 0 0,0-1-1,-1 2 1,-6 22 339,6-20-115,-15 41 424,-11 35 45,2 1 0,-21 128 0,46-206-729,-2 7-104,1 1-1,1-1 0,0 1 0,1 13 1,-1-23 55,0 1 0,0-1 1,0 0-1,1 1 0,-1-1 1,0 0-1,1 1 1,-1-1-1,1 0 0,-1 0 1,1 1-1,-1-1 1,1 0-1,0 0 0,0 0 1,-1 0-1,1 0 0,0 0 1,0 0-1,0 0 1,0 0-1,0-1 0,0 1 1,0 0-1,1-1 0,-1 1 1,0 0-1,0-1 1,1 1-1,-1-1 0,0 0 1,0 0-1,1 1 0,-1-1 1,0 0-1,1 0 1,-1 0-1,0 0 0,1 0 1,-1-1-1,0 1 0,1 0 1,-1 0-1,2-2 1,21-10-136,1-11-67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40.118"/>
    </inkml:context>
    <inkml:brush xml:id="br0">
      <inkml:brushProperty name="width" value="0.05" units="cm"/>
      <inkml:brushProperty name="height" value="0.05" units="cm"/>
    </inkml:brush>
  </inkml:definitions>
  <inkml:trace contextRef="#ctx0" brushRef="#br0">93 0 17468,'-4'9'1264,"-5"6"-920,2 4-96,-3 11 280,2 5-128,-1 8-48,2 4-24,3 4-39,2 3-73,-1 0-160,0-1-64,2-4-200,0-6-129,-2-7-215,1-5-160,-3-9 512,-1-5-176,-3-11-80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8:40.518"/>
    </inkml:context>
    <inkml:brush xml:id="br0">
      <inkml:brushProperty name="width" value="0.05" units="cm"/>
      <inkml:brushProperty name="height" value="0.05" units="cm"/>
    </inkml:brush>
  </inkml:definitions>
  <inkml:trace contextRef="#ctx0" brushRef="#br0">30 145 15347,'-19'-21'2033,"9"-1"-1121,10 4-280,9 2 1120,11 6-471,5 1-145,5 5-344,3 1-120,5 2-512,-2-1-336,-3 5-744,-1-3 760,-7-8-32,-7-7-184,4-3-104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0:27.750"/>
    </inkml:context>
    <inkml:brush xml:id="br0">
      <inkml:brushProperty name="width" value="0.05" units="cm"/>
      <inkml:brushProperty name="height" value="0.05" units="cm"/>
    </inkml:brush>
  </inkml:definitions>
  <inkml:trace contextRef="#ctx0" brushRef="#br0">209 1 14475,'-1'0'115,"0"0"0,0 1 0,0-1 1,1 0-1,-1 1 0,0-1 0,1 1 0,-1 0 0,0-1 0,1 1 0,-1-1 0,1 1 0,-1 0 1,1-1-1,-1 1 0,1 0 0,-1 0 0,1-1 0,0 1 0,-1 1 0,-7 21 466,7-19-173,-41 121 2131,-40 194-1,82-317-2529,-3 11 35,1-1 0,0 1 1,1 0-1,1-1 1,1 22-1,5-21-137,2-14-780,-7 0 696,0 0 0,0 0 1,0 0-1,0-1 0,0 1 0,0 0 0,0-1 0,0 1 1,-1 0-1,1-1 0,0 1 0,0-4 0,0-4-706,0 1-1,-1-1 1,0 0 0,0 0-1,-1 0 1,0 0-1,0 0 1,-1 1-1,-1-1 1,1 0 0,-8-15-1,-20-35 1270,-1 8 6238,31 51-6478,-1-1 0,1 1-1,0-1 1,-1 0 0,1 1 0,0-1 0,0 0 0,0 1 0,0-1 0,0 1-1,-1-1 1,1 0 0,0 1 0,1-1 0,-1 0 0,0 1 0,0-1 0,0 0-1,0 1 1,0-1 0,1 0 0,-1 1 0,0-1 0,0 1 0,1-1 0,-1 1-1,1-1 1,-1 0 0,0 1 0,1 0 0,-1-1 0,1 1 0,-1-1-1,1 1 1,-1-1 0,1 1 0,0 0 0,-1-1 0,1 1 0,-1 0 0,2 0-1,29-12 906,-25 11-681,2-1-173,19-6-456,32-14 0,-51 19 120,-1-1 0,1 0 0,-1 0 0,0-1 0,0 0 0,0-1 0,-1 1-1,9-11 1,4-10-335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3.318"/>
    </inkml:context>
    <inkml:brush xml:id="br0">
      <inkml:brushProperty name="width" value="0.05" units="cm"/>
      <inkml:brushProperty name="height" value="0.05" units="cm"/>
    </inkml:brush>
  </inkml:definitions>
  <inkml:trace contextRef="#ctx0" brushRef="#br0">113 48 17332,'-1'-1'126,"1"1"0,0-1 1,-1 0-1,1 0 1,0 0-1,0 0 0,0 0 1,0 0-1,0 0 0,0 0 1,0 0-1,0 0 1,0 0-1,0 0 0,0 0 1,1 0-1,-1 0 0,0 0 1,1 0-1,-1 1 1,1-1-1,-1 0 0,2-1 1,-1 0 103,1 0 1,-1 0 0,1 0 0,0 1-1,0-1 1,0 1 0,0-1 0,0 1-1,5-2 1,-6 2-169,1 0 1,-1 0-1,1 0 0,-1 1 0,1-1 1,-1 1-1,1-1 0,0 1 0,-1 0 1,1-1-1,0 1 0,-1 0 1,1 0-1,0 0 0,-1 0 0,1 1 1,0-1-1,-1 0 0,1 1 0,-1-1 1,1 1-1,0 0 0,-1-1 0,1 1 1,-1 0-1,0 0 0,1 0 0,-1 0 1,0 0-1,1 0 0,-1 0 0,1 2 1,0 1-57,-1-1 1,0 1 0,0-1-1,-1 1 1,1-1 0,-1 1-1,0 0 1,0-1 0,0 1-1,0-1 1,-1 1 0,1 0-1,-1-1 1,0 1 0,0-1-1,-2 5 1,-4 8 7,-16 30-1,20-41-7,-72 111 108,13-24-38,59-89-75,1 1 0,0-1 0,0 1 0,1-1 0,-1 1 1,1 0-1,-1 0 0,1 0 0,1 0 0,-1 0 0,0 0 1,1 6-1,0-8-1,1 0 0,0 0 0,-1 0 1,1 0-1,0 0 0,0 0 0,0 0 1,0 0-1,1 0 0,-1 0 0,1-1 1,-1 1-1,1 0 0,-1-1 0,1 1 1,0-1-1,0 0 0,0 0 0,-1 0 1,1 1-1,0-2 0,1 1 1,-1 0-1,2 0 0,10 4-38,0-1-1,0-1 1,1-1 0,-1 0 0,1 0-1,-1-2 1,1 0 0,-1 0-1,1-1 1,-1-1 0,1-1 0,-1 0-1,0 0 1,0-2 0,-1 0 0,17-8-1,-28 12-92,0 0-1,0 0 0,0 0 1,0 0-1,-1 0 0,1 0 1,0-1-1,-1 1 0,1-1 1,-1 1-1,1-1 1,-1 0-1,0 0 0,0 1 1,1-1-1,-1 0 0,0-3 1,0 3 6,-1 0 1,0 0 0,0 0-1,0 0 1,0 0 0,0 0-1,-1 0 1,1 0 0,-1 0-1,1 0 1,-1 0 0,0 0-1,0 0 1,0 0 0,0 0-1,0 1 1,-3-4 0,-9-15-746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3.726"/>
    </inkml:context>
    <inkml:brush xml:id="br0">
      <inkml:brushProperty name="width" value="0.05" units="cm"/>
      <inkml:brushProperty name="height" value="0.05" units="cm"/>
    </inkml:brush>
  </inkml:definitions>
  <inkml:trace contextRef="#ctx0" brushRef="#br0">13 56 14259,'-10'7'2289,"7"-1"-1177,7-6-376,8 0 2201,12-3-1649,6-3-192,12-1-336,2-2-320,8 1-704,-2-2-432,2 3 616,-6-3-168,-13 1-104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4.308"/>
    </inkml:context>
    <inkml:brush xml:id="br0">
      <inkml:brushProperty name="width" value="0.05" units="cm"/>
      <inkml:brushProperty name="height" value="0.05" units="cm"/>
    </inkml:brush>
  </inkml:definitions>
  <inkml:trace contextRef="#ctx0" brushRef="#br0">39 0 15131,'0'9'693,"0"-1"-1,-1 0 1,0 0-1,0 0 1,-1 0-1,0 0 1,0 0-1,-5 10 1,-4 20-106,7-21-504,1 0-1,-1 28 1,4-41-71,0 0 1,0 0-1,0 0 0,1 0 0,-1 0 1,1 0-1,0 0 0,0 0 0,0 0 1,1 0-1,0 0 0,-1 0 0,1-1 1,0 1-1,1-1 0,4 6 0,-5-7 11,0-1-1,0 1 0,1-1 0,-1 0 1,0 0-1,1 0 0,-1 0 0,1 0 0,-1 0 1,1-1-1,0 1 0,-1-1 0,1 0 0,-1 0 1,1 0-1,0 0 0,-1 0 0,1 0 0,0-1 1,-1 1-1,1-1 0,-1 0 0,1 0 1,-1 0-1,4-2 0,2-1 92,1-1 0,-1 1 1,0-2-1,-1 1 0,13-13 0,-7 4 141,-2-1 0,0-1 0,0 1 0,-2-2 0,0 1 0,-1-2 0,8-22-1,-22 62-264,0-1-1,2 1 0,0 0 1,1 1-1,1 44 0,2-65-31,0 0 0,0-1 0,0 1 0,1 0-1,-1 0 1,1 0 0,-1 0 0,1 0-1,0 0 1,-1 0 0,1-1 0,0 1-1,0 0 1,0-1 0,1 1 0,1 1-1,-2-2-14,0 0-1,-1-1 1,1 1-1,0-1 1,1 1-1,-1-1 0,0 0 1,0 0-1,0 1 1,0-1-1,0 0 0,0 0 1,0 0-1,0 0 1,0 0-1,0 0 1,1 0-1,-1 0 0,0-1 1,0 1-1,1-1 1,3-1-84,-1 0 0,1-1 1,-1 1-1,1-1 1,-1 0-1,0-1 0,0 1 1,0-1-1,-1 1 1,6-8-1,12-21-528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4.728"/>
    </inkml:context>
    <inkml:brush xml:id="br0">
      <inkml:brushProperty name="width" value="0.05" units="cm"/>
      <inkml:brushProperty name="height" value="0.05" units="cm"/>
    </inkml:brush>
  </inkml:definitions>
  <inkml:trace contextRef="#ctx0" brushRef="#br0">7 0 17164,'6'5'2160,"-2"-1"-1264,-2-1-448,2-2 1793,2 4-2113,0-4 88,-5 0-248</inkml:trace>
  <inkml:trace contextRef="#ctx0" brushRef="#br0" timeOffset="1">3 341 19764,'-1'16'1913,"-1"-10"-1281,2-5-288,7-6 368,2-5-680,-6-8 216,1-6-168,-4-9-248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34:01.443"/>
    </inkml:context>
    <inkml:brush xml:id="br0">
      <inkml:brushProperty name="width" value="0.05" units="cm"/>
      <inkml:brushProperty name="height" value="0.05" units="cm"/>
    </inkml:brush>
  </inkml:definitions>
  <inkml:trace contextRef="#ctx0" brushRef="#br0">1 185 5605,'0'0'1175,"9"1"-1111,318-14 1214,-82-1-939,645-27-410,133-2 698,-664 40-587,2016-38-54,253 10 1819,-2624 31-1911,61 6 375,-64-6-363,1 0 1,-1 0-1,0 0 0,0 0 0,1 0 0,-1 1 1,0-1-1,0 0 0,1 1 0,-1-1 0,0 1 1,0 0-1,0-1 0,0 1 0,0 0 0,0-1 0,0 1 1,0 0-1,0 0 0,0 0 0,0 0 0,0 0 1,-1 0-1,1 0 0,0 0 0,-1 1 0,1-1 1,-1 0-1,1 0 0,-1 0 0,0 1 0,1-1 0,-1 0 1,0 0-1,0 1 0,0-1 0,0 0 0,0 1 1,0-1-1,0 0 0,-1 0 0,0 3 0,-6 7-3007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4:18.581"/>
    </inkml:context>
    <inkml:brush xml:id="br0">
      <inkml:brushProperty name="width" value="0.05" units="cm"/>
      <inkml:brushProperty name="height" value="0.05" units="cm"/>
    </inkml:brush>
  </inkml:definitions>
  <inkml:trace contextRef="#ctx0" brushRef="#br0">281 76 3331,'0'0'5098,"-9"-7"-3400,3 3-1549,1 0 1,-1 0-1,0 1 1,0 0-1,0 0 1,0 1-1,0 0 1,-1 0-1,1 0 1,-1 0-1,1 1 1,-1 0-1,1 1 1,-1 0-1,0 0 1,0 0-1,1 1 0,-1 0 1,1 0-1,-1 0 1,1 1-1,-1 0 1,-7 4-1,8-3-117,-1 0 1,0 0-1,1 1 0,0 0 0,0 0 0,-11 11 1,16-14-31,1-1 1,-1 1-1,0 0 0,1 0 1,-1 0-1,1 0 1,-1 0-1,1 0 1,0 0-1,-1 0 1,1 0-1,0 0 1,0 0-1,-1 0 1,1 0-1,0 0 0,0 0 1,0 0-1,0 0 1,1 0-1,-1 1 1,1 0-5,0 0-1,0 0 1,0 0 0,0 0-1,0-1 1,1 1 0,-1-1 0,1 1-1,-1-1 1,1 1 0,-1-1 0,1 0-1,0 0 1,3 2 0,19 7 181,-36-13 128,7 0-768,14-2 821,10-6 130,-13 6-437,-1 1-1,0-1 1,-1 0-1,1 0 1,-1-1-1,0 1 0,0-1 1,0 0-1,-1 0 1,0 0-1,0 0 1,-1-1-1,1 1 1,-1-1-1,-1 0 0,2-7 1,-4 13-40,1 0 0,-1 0 0,1 0 0,-1 0 1,0 1-1,1-1 0,-1 0 0,0 0 0,0 1 0,1-1 0,-1 0 1,0 1-1,0-1 0,0 1 0,0-1 0,0 1 0,0-1 0,0 1 0,0 0 1,0 0-1,0-1 0,0 1 0,0 0 0,0 0 0,0 0 0,0 0 1,-2 0-1,-35-1 567,32 1-460,-1 0-35,-1 1 1,0 0 0,1 0-1,-1 0 1,1 1 0,-11 4-1,16-5-86,0-1 0,0 1 0,0 0-1,0 0 1,0 0 0,0 0 0,0 1-1,0-1 1,0 0 0,1 1 0,-1 0-1,0-1 1,1 1 0,0 0 0,-1 0-1,1-1 1,0 1 0,0 0-1,0 0 1,0 1 0,0-1 0,0 0-1,1 0 1,-1 0 0,1 0 0,-1 3-1,3-4-197,0 0 0,0 0 0,1-1 0,-1 1 0,0-1 0,0 1 0,0-1 0,1 0 0,-1 0 0,0 0 0,0 0 0,1 0 0,2-1 0,-3 0 7,4 1-977,1-2 1,0 1 0,0-1 0,-1 0 0,12-5-1,11-5-4954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5.789"/>
    </inkml:context>
    <inkml:brush xml:id="br0">
      <inkml:brushProperty name="width" value="0.05" units="cm"/>
      <inkml:brushProperty name="height" value="0.05" units="cm"/>
    </inkml:brush>
  </inkml:definitions>
  <inkml:trace contextRef="#ctx0" brushRef="#br0">256 71 15403,'4'-4'531,"0"0"-143,0 1 0,0-1 0,0 0 1,-1-1-1,1 1 0,-1-1 0,0 0 1,0 1-1,-1-1 0,3-6 0,-5 10-342,0 1-1,0-1 0,0 1 0,0-1 0,0 1 1,0 0-1,0-1 0,0 1 0,0-1 1,-1 1-1,1-1 0,0 1 0,0-1 0,0 1 1,-1 0-1,1-1 0,0 1 0,0-1 1,-1 1-1,1 0 0,0-1 0,-1 1 0,1 0 1,0-1-1,-1 1 0,1 0 0,0 0 1,-1-1-1,1 1 0,-1 0 0,1 0 0,-1 0 1,1-1-1,-1 1 0,1 0 0,0 0 1,-1 0-1,1 0 0,-1 0 0,1 0 0,-1 0 1,1 0-1,-1 0 0,1 0 0,-1 0 0,1 1 1,-1-1-1,1 0 0,-1 0 0,-27 8 470,-2 2-460,0 3 1,1 0 0,0 2 0,1 1 0,1 1 0,-27 22-1,52-37-68,-1 0 0,1 0 0,0 1 0,-1-1 0,1 0-1,0 1 1,1-1 0,-1 1 0,0 0 0,1-1 0,-1 1-1,1 0 1,-1 6 0,2-8-4,0 1 1,0-1-1,0 1 0,0-1 1,1 1-1,-1 0 0,1-1 1,-1 1-1,1-1 0,0 1 1,-1-1-1,1 0 0,0 1 0,0-1 1,0 0-1,0 0 0,0 1 1,0-1-1,1 0 0,-1 0 1,0 0-1,1 0 0,-1-1 1,0 1-1,1 0 0,-1 0 1,1-1-1,2 1 0,32 16-311,-11-7 52,-1 2 0,0 0 0,-1 2-1,31 22 1,-49-31 244,1-1-1,-1 1 1,-1 0 0,1 0-1,-1 0 1,0 1-1,0-1 1,0 1-1,-1 0 1,0 0-1,0 1 1,-1-1-1,0 0 1,0 1 0,0 0-1,-1-1 1,0 1-1,0 0 1,0 0-1,-1-1 1,0 1-1,-2 12 1,0-12 119,0 0 0,0 0 0,-1-1 0,0 1 0,0 0 0,-1-1 0,1 0 0,-2 0 0,1 0 0,0-1 1,-1 1-1,0-1 0,0 0 0,-1 0 0,0-1 0,1 1 0,-2-1 0,1-1 0,0 1 0,-1-1 0,1 0 0,-1-1 0,0 1 0,0-1 0,0-1 0,0 1 0,0-1 0,0 0 0,-1-1 0,1 0 0,0 0 1,-10-2-1,15 2-135,0 0 0,0-1 0,1 1 0,-1-1 0,0 0 0,0 1 0,0-1 0,0 0 0,1 0 0,-1 0 0,0 0 0,1-1 0,-1 1 0,1 0 0,0-1 0,-1 1 0,1-1 0,0 1 0,0-1 0,-2-3 0,2 3 6,0-1 0,1 1 0,-1-1 0,1 0 1,0 1-1,0-1 0,0 0 0,0 1 0,0-1 0,0 1 0,1-1 0,-1 0 1,1 1-1,0-1 0,2-4 0,14-26-436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6.206"/>
    </inkml:context>
    <inkml:brush xml:id="br0">
      <inkml:brushProperty name="width" value="0.05" units="cm"/>
      <inkml:brushProperty name="height" value="0.05" units="cm"/>
    </inkml:brush>
  </inkml:definitions>
  <inkml:trace contextRef="#ctx0" brushRef="#br0">29 0 15187,'-13'58'1978,"9"-46"-1829,1 1 0,0-1 0,1 1-1,0 0 1,1 0 0,1 0 0,1 21 0,-1-32-142,0 0 0,0 0 1,1 0-1,-1 0 0,1-1 0,-1 1 1,1 0-1,0-1 0,0 1 0,-1 0 0,1-1 1,0 1-1,1-1 0,-1 1 0,0-1 1,0 0-1,1 1 0,-1-1 0,0 0 0,3 2 1,-2-3 14,0 1 0,0-1 1,0 1-1,0-1 0,0 0 0,0 0 1,0 0-1,-1 0 0,1 0 0,0 0 1,0 0-1,0-1 0,0 1 1,0-1-1,0 1 0,2-2 0,4-2 119,-1 0-1,1-1 1,-1 0-1,0 0 0,0 0 1,-1-1-1,9-10 1,-1-2 477,0-1 0,-2 0 1,0-1-1,-2 0 0,14-36 1,-31 79-438,1 1 1,0 0 0,2 0-1,1 1 1,0 26-1,3-46-199,0 0 1,0 0-1,0 1 0,1-1 0,-1 0 0,1 0 0,3 7 0,-4-10-28,1-1 0,-1 0 0,1 1 0,0-1 0,0 0 0,0 0 0,-1 0 0,1 1 0,0-1 0,0 0 0,1 0 0,-1 0 0,0-1 0,0 1 0,0 0 0,1 0 0,-1-1 0,0 1 0,1 0 0,-1-1 0,0 1 0,1-1 0,-1 0 0,1 0 0,-1 1 0,1-1 0,-1 0 0,0 0 0,1 0 0,1-1 0,2 1-58,-1-1 1,-1 0 0,1 0-1,0 0 1,0-1-1,0 0 1,-1 1 0,1-1-1,-1 0 1,1-1 0,4-3-1,30-34-418,-5 0-111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6.626"/>
    </inkml:context>
    <inkml:brush xml:id="br0">
      <inkml:brushProperty name="width" value="0.05" units="cm"/>
      <inkml:brushProperty name="height" value="0.05" units="cm"/>
    </inkml:brush>
  </inkml:definitions>
  <inkml:trace contextRef="#ctx0" brushRef="#br0">136 1 19588,'-3'0'206,"0"1"-1,1 0 0,-1 1 1,1-1-1,-1 1 1,1-1-1,-1 1 1,1 0-1,0-1 0,-1 1 1,1 0-1,-3 5 1,1-3 105,-7 7 50,0 0 1,2 0-1,-1 1 0,1 0 1,1 1-1,0 0 0,1 0 0,1 0 1,-9 24-1,15-36-354,-1 1 0,1 0 1,-1 0-1,1-1 0,0 1 0,-1 0 1,1 0-1,0 0 0,0 0 1,0-1-1,1 1 0,-1 0 0,0 0 1,1 0-1,-1-1 0,1 1 0,0 0 1,-1 0-1,1-1 0,0 1 0,0-1 1,0 1-1,0-1 0,0 1 0,0-1 1,1 1-1,-1-1 0,0 0 0,1 0 1,-1 0-1,1 0 0,0 0 0,-1 0 1,1 0-1,-1 0 0,1-1 0,0 1 1,0-1-1,-1 1 0,1-1 0,0 0 1,2 1-1,47 3-345,-36-4 53,1 1 0,26 5-1,-39-5 232,0-1-1,1 1 1,-1 0 0,0 1-1,1-1 1,-1 1-1,0-1 1,0 1-1,0 0 1,-1 0-1,1 0 1,0 1-1,-1-1 1,1 1 0,-1-1-1,0 1 1,2 3-1,-2-4 42,-1 1-1,0-1 0,0 1 1,0-1-1,-1 0 0,1 1 1,-1-1-1,1 1 0,-1 0 1,0-1-1,0 1 0,0-1 1,0 1-1,0-1 0,-1 1 1,1-1-1,-2 5 0,0-3 66,0 1 0,0-1 0,0 1 0,-1-1 0,0 0 0,1 0-1,-1 0 1,-7 6 0,5-5-39,-1 0 0,1 0 0,-1-1 0,0 0-1,0 0 1,-1-1 0,1 1 0,0-1 0,-1-1 0,0 1 0,0-1-1,-13 2 1,17-4-133,-1 0-1,1 0 1,-1 0-1,1 0 0,-1-1 1,1 0-1,-1 1 1,1-1-1,-1 0 0,1-1 1,0 1-1,0-1 1,0 1-1,0-1 0,0 0 1,0 0-1,0 0 1,0-1-1,1 1 0,-1 0 1,1-1-1,0 0 1,0 0-1,0 0 1,-3-5-1,-2-19-649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7.082"/>
    </inkml:context>
    <inkml:brush xml:id="br0">
      <inkml:brushProperty name="width" value="0.05" units="cm"/>
      <inkml:brushProperty name="height" value="0.05" units="cm"/>
    </inkml:brush>
  </inkml:definitions>
  <inkml:trace contextRef="#ctx0" brushRef="#br0">0 145 16860,'0'1'101,"0"1"0,0 0 0,0-1 0,1 1 0,-1 0 0,0 0 0,0-1 0,1 1 0,-1 0 0,1-1 0,0 1 0,-1-1 0,1 1 1,0-1-1,0 1 0,0-1 0,0 1 0,0-1 0,1 0 0,-1 0 0,0 1 0,2 0 0,-1-1 24,1 0 1,-1 0-1,1 0 1,0 0-1,-1 0 0,1-1 1,0 1-1,-1-1 0,1 0 1,0 0-1,-1 0 0,6 0 1,2-2 138,1 0 1,-1-1 0,0 0-1,0 0 1,-1-1 0,15-8-1,-12 5-67,-1 0 0,0-1 0,-1 0 0,18-18 0,-26 24-172,1-1 0,0 0 0,-1 0-1,1 0 1,-1 0 0,0-1-1,0 1 1,0 0 0,-1-1 0,1 0-1,-1 1 1,0-1 0,0 0-1,0 0 1,0 1 0,0-1 0,-1 0-1,0 0 1,0 0 0,-1-6-1,1 9-23,0 0 0,0-1 0,-1 1 0,1 0-1,-1 0 1,1 0 0,-1 0 0,1 0-1,-1 0 1,0 0 0,1 0 0,-1 0-1,0 0 1,0 0 0,0 0 0,1 1-1,-1-1 1,0 0 0,0 1 0,0-1 0,0 0-1,-1 1 1,1-1 0,0 1 0,0 0-1,0-1 1,0 1 0,0 0 0,-1 0-1,1-1 1,0 1 0,0 0 0,0 0-1,-1 0 1,1 1 0,0-1 0,0 0 0,0 0-1,0 1 1,0-1 0,-1 1 0,0 0-1,-4 1-5,1 1 0,-1 0 0,1 0 0,-1 0 0,1 1 0,-8 6 0,3 1-3,-1 1 0,1-1-1,1 2 1,0-1 0,1 1 0,0 0 0,1 1 0,1 0 0,0 0 0,1 1 0,-4 16-1,8-29 10,0 1 0,1-1 0,0 1 0,-1 0 0,1-1 0,0 1 0,0-1 0,0 1 0,1-1 0,-1 1 0,1-1 0,-1 1 0,1-1 0,0 1 0,0-1 0,2 4 0,-2-5 0,0 0-1,1 1 0,-1-1 1,0 0-1,1 0 0,-1 0 1,1-1-1,-1 1 0,1 0 1,0 0-1,-1-1 0,1 1 1,0-1-1,-1 0 0,1 1 1,0-1-1,0 0 0,-1 0 1,1 0-1,0 0 0,-1 0 0,1-1 1,0 1-1,0 0 0,1-2 1,13-1 1,-1-2 0,0 0 1,0-1-1,-1-1 0,16-9 1,67-48 14,-28 17-11,-67 46-2,0 0-1,0-1 1,0 1-1,0 0 1,0 0-1,0 0 1,0 1 0,0-1-1,0 0 1,1 1-1,3-1 1,-6 1-3,0 0 1,1 0 0,-1 0-1,1 1 1,-1-1 0,0 0-1,1 0 1,-1 0-1,0 0 1,1 1 0,-1-1-1,0 0 1,1 0 0,-1 1-1,0-1 1,0 0-1,1 1 1,-1-1 0,0 0-1,0 1 1,0-1 0,1 0-1,-1 1 1,0-1-1,1 18 42,-4 6 73,1-14-43,0 0-1,1 0 1,1 0 0,0 12 0,0-22-63,0 1 0,0 0 1,1 0-1,-1 0 1,0 0-1,0-1 1,0 1-1,1 0 0,-1 0 1,0-1-1,1 1 1,-1 0-1,1-1 1,-1 1-1,0 0 0,1-1 1,0 1-1,-1 0 1,1-1-1,-1 1 1,1-1-1,0 1 0,-1-1 1,1 0-1,0 1 1,-1-1-1,1 0 1,1 1-1,0-1 5,0 0 1,0 0-1,0 0 1,0 0-1,0 0 1,0 0-1,-1-1 1,1 1-1,0-1 1,0 1-1,3-2 1,6-4 42,0 0 0,19-14 0,-25 17-39,9-7-8,-10 6-32,0 1 0,0-1 0,1 1 0,-1 0 0,1 1 0,0-1 0,-1 1 0,1 0 0,0 0 0,1 1 0,7-2 0,-12 3 13,-1 0 0,1 0 0,0 0 0,-1 0 1,1 0-1,-1 0 0,1 0 0,-1 1 0,1-1 1,0 0-1,-1 0 0,1 1 0,-1-1 0,1 0 1,-1 1-1,0-1 0,1 0 0,-1 1 0,1-1 1,-1 1-1,0-1 0,1 1 0,-1-1 0,0 1 0,1 0 1,3 19-204,-8 23-425,3-39 515,-7 42-2037,8-46 2146,0 0 1,0 0-1,0 0 0,0 0 1,0 0-1,0 0 0,0 0 1,0 0-1,0 0 0,0 0 0,0 0 1,1 0-1,-1 0 0,0 0 1,0 0-1,0 0 0,0 0 1,0 0-1,0 0 0,0 0 1,0 0-1,0 0 0,0 0 1,0 0-1,0 0 0,0 0 0,0 0 1,0 0-1,0 0 0,0 0 1,0 0-1,0 0 0,0 1 1,0-1-1,0 0 0,0 0 1,0 0-1,7-10-558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7.795"/>
    </inkml:context>
    <inkml:brush xml:id="br0">
      <inkml:brushProperty name="width" value="0.05" units="cm"/>
      <inkml:brushProperty name="height" value="0.05" units="cm"/>
    </inkml:brush>
  </inkml:definitions>
  <inkml:trace contextRef="#ctx0" brushRef="#br0">67 29 17052,'-10'15'799,"1"0"1,1 1 0,0-1 0,1 2 0,0-1 0,-6 28-1,12-37-709,-1 0 0,1-1 0,1 1 0,-1 0 0,1-1 0,0 1 0,1 0 0,0 0 0,0-1 0,0 1 0,1-1 0,0 1 0,0-1 0,0 0 0,1 1 0,0-1 0,0 0 0,1-1 0,0 1 0,6 6 0,-9-10-89,1 0 0,0 0 0,-1 0 0,1-1 0,0 1-1,0-1 1,0 0 0,0 0 0,1 1 0,-1-1 0,0-1 0,1 1 0,-1 0 0,0 0 0,1-1 0,-1 1 0,0-1 0,3 0 0,-1 0-3,0-1 1,-1 1 0,1-1 0,0 0-1,-1 0 1,1 0 0,-1-1 0,1 1 0,-1-1-1,6-4 1,4-4-10,0-1 1,0 0-1,-1-1 0,12-17 1,-17 21 6,8-9-15,-1 0 1,-1-2-1,-1 0 1,0 0-1,-1-1 1,14-38-1,-24 44-1,-9 19-8,-11 24-9,18-26 42,0 0-1,0 0 1,0 0 0,0 1 0,1-1 0,-1 0 0,1 0-1,0 0 1,0 0 0,0 1 0,0-1 0,1 0-1,-1 0 1,1 0 0,0 0 0,0 0 0,2 4 0,-2-5-2,0 0 1,0-1-1,0 1 1,1-1-1,-1 1 1,1-1-1,-1 1 1,1-1-1,0 0 1,-1 0-1,1 0 1,0 0 0,0 0-1,0 0 1,0 0-1,0-1 1,0 1-1,0-1 1,0 1-1,0-1 1,0 0-1,0 0 1,0 0 0,0 0-1,0 0 1,0 0-1,0-1 1,3 0-1,4-1 1,0-1 0,0 0-1,0 0 1,0-1 0,0 0 0,0-1-1,-1 0 1,0 0 0,0-1 0,7-6-1,-4 2-42,0 0 0,-1-1-1,0 0 1,-1-1 0,15-24 0,-23 34 29,0 1 1,-1 0 0,1 0 0,0 0-1,-1-1 1,1 1 0,-1 0 0,1-1-1,-1 1 1,0 0 0,0-1 0,1-1-1,-2 3 5,1-1 0,0 1 0,0 0 0,0 0-1,-1 0 1,1 0 0,0-1 0,0 1 0,-1 0-1,1 0 1,0 0 0,0 0 0,-1 0 0,1 0-1,0 0 1,0 0 0,-1 0 0,1 0 0,0 0 0,0 0-1,-1 0 1,1 0 0,0 0 0,-1 0 0,1 0-1,0 0 1,0 0 0,-1 0 0,1 1 0,0-1 0,0 0-1,0 0 1,-1 0 0,1 0 0,0 0 0,-1 1-1,-3 2-45,-1 0 0,0 1 0,1-1 0,-9 9-1,5-3 118,-1 1 0,2 0 0,-1 0 0,2 1 0,-1 0 0,2 0 0,-1 1 0,1-1 0,1 1-1,0 0 1,-3 21 0,6-32-53,1 0 0,0 0 0,0 1 0,0-1-1,0 0 1,0 0 0,0 1 0,0-1 0,0 0 0,0 1-1,1-1 1,-1 0 0,0 0 0,1 1 0,-1-1 0,1 0 0,0 0-1,-1 0 1,1 0 0,0 0 0,-1 0 0,1 0 0,0 0-1,0 0 1,0 0 0,0 0 0,0 0 0,0-1 0,0 1-1,0 0 1,1-1 0,-1 1 0,0-1 0,0 1 0,0-1-1,1 0 1,-1 1 0,0-1 0,1 0 0,-1 0 0,0 0-1,0 0 1,1 0 0,1-1 0,6 0-57,-1 0 0,0-1 0,0 0 0,0 0 0,15-7 0,57-31-722,-51 24 214,1 1-1,42-14 0,-70 28 509,1 1-1,-1-1 1,0 0-1,1 1 1,-1-1-1,1 1 1,-1 0-1,1 0 1,-1 0-1,1 0 1,-1 0-1,1 1 0,-1-1 1,1 1-1,2 1 1,-4-1 40,0-1 1,0 1 0,0 0-1,0 0 1,0 0-1,0 1 1,0-1-1,0 0 1,-1 0 0,1 0-1,-1 1 1,1-1-1,-1 0 1,1 0-1,-1 1 1,0-1-1,1 1 1,-1-1 0,0 0-1,0 1 1,0-1-1,0 0 1,0 1-1,0-1 1,-1 1 0,1-1-1,0 0 1,-1 3-1,-5 17 428,-16 41-1,14-41 85,-10 36-1,18-55-476,-1-1 0,1 0 0,0 1 0,-1-1 1,1 0-1,0 1 0,0-1 0,0 1 0,0-1 0,0 0 0,0 1 0,0-1 0,1 1 0,-1-1 1,0 0-1,1 1 0,-1-1 0,1 0 0,0 2 0,0-3-33,0 1 1,-1-1-1,1 1 0,0-1 0,0 0 0,-1 0 1,1 1-1,0-1 0,0 0 0,-1 0 0,1 0 1,0 0-1,0 0 0,0 0 0,-1 0 0,1 0 1,0 0-1,0 0 0,-1-1 0,1 1 0,0 0 1,0 0-1,1-1 0,5-3-278,0 0 1,0 0-1,-1 0 1,12-10-1,-15 11 76,9-7-629,-1 0-1,0-1 1,18-23-1,-21 21 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8.374"/>
    </inkml:context>
    <inkml:brush xml:id="br0">
      <inkml:brushProperty name="width" value="0.05" units="cm"/>
      <inkml:brushProperty name="height" value="0.05" units="cm"/>
    </inkml:brush>
  </inkml:definitions>
  <inkml:trace contextRef="#ctx0" brushRef="#br0">164 0 20548,'0'0'90,"-1"0"0,0 0 1,0 1-1,1-1 0,-1 0 0,0 0 0,0 0 0,1 1 0,-1-1 0,0 0 0,1 1 0,-1-1 0,0 0 0,1 1 0,-1-1 0,0 1 0,1-1 0,-1 1 0,1-1 0,-1 1 0,0 0 0,-12 18 37,9-14 114,-13 21 211,2 1 0,0 1 0,2 0 0,1 1 0,-12 40 0,14-31-278,1 1 0,2 0 0,-3 71-1,10-107-171,1 48 31,-1-47-29,0 0 0,1 0 0,0 0 0,0 0 0,0 0-1,0 0 1,1 0 0,-1 0 0,5 6 0,-6-10-5,0 1 0,1-1 1,-1 0-1,1 1 1,-1-1-1,1 1 0,-1-1 1,1 0-1,-1 1 0,1-1 1,-1 0-1,1 1 1,-1-1-1,1 0 0,0 0 1,-1 0-1,1 1 0,-1-1 1,1 0-1,0 0 1,-1 0-1,1 0 0,0 0 1,-1 0-1,1 0 0,-1 0 1,1-1-1,0 1 1,-1 0-1,1 0 0,-1 0 1,1-1-1,0 1 0,-1 0 1,1-1-1,-1 1 1,1 0-1,-1-1 0,1 1 1,-1-1-1,0 1 0,1-1 1,0 0-1,16-21-21,-6 3-18,-1-2-1,-1 0 0,-1 0 1,0 0-1,-2-1 1,0 0-1,-2 0 0,3-31 1,-7 51 28,0 0 0,0 0 0,0 0 0,0 0 1,0 0-1,-1 0 0,1 0 0,-1 0 0,1 0 0,-3-3 0,3 5 10,0 0-1,0 0 1,0 0-1,0 0 1,0 0-1,0-1 1,0 1-1,0 0 1,0 0-1,0 0 1,-1 0-1,1 0 1,0 0-1,0 0 1,0 0-1,0 0 1,0-1-1,0 1 1,0 0-1,-1 0 0,1 0 1,0 0-1,0 0 1,0 0-1,0 0 1,0 0-1,-1 0 1,1 0-1,0 0 1,0 0-1,0 0 1,0 0-1,0 0 1,-1 0-1,1 0 1,0 0-1,0 0 1,0 0-1,0 1 1,0-1-1,0 0 1,-1 0-1,-4 13-69,4-10 66,0 1 0,1-1 0,-1 1-1,1 0 1,0-1 0,0 1 0,0 0 0,0 0 0,0-1 0,1 1-1,0 0 1,0-1 0,0 1 0,0-1 0,0 1 0,1-1-1,0 0 1,-1 1 0,1-1 0,1 0 0,-1 0 0,0 0-1,1-1 1,-1 1 0,1 0 0,0-1 0,0 0 0,0 0-1,0 0 1,0 0 0,0 0 0,1 0 0,-1-1 0,0 0-1,1 1 1,0-1 0,-1-1 0,1 1 0,-1 0 0,1-1-1,0 0 1,0 0 0,-1 0 0,1 0 0,0-1 0,-1 1 0,1-1-1,0 0 1,6-2 0,-2-1-16,0 1 0,0-1 1,0 0-1,0-1 0,-1 0 0,0 0 0,0 0 0,0-1 0,-1 0 1,0-1-1,0 1 0,0-1 0,-1 0 0,0 0 0,-1-1 0,1 0 1,3-10-1,-6 7-144,-9 13-18,-10 15-25,10-6 222,0 2 0,1-1 1,1 1-1,-1 0 0,2 0 0,0 0 0,1 0 1,0 1-1,1 0 0,0 0 0,1 14 1,1-27-16,0 0 0,0 1 1,0-1-1,0 0 1,0 0-1,1 0 1,-1 1-1,0-1 1,0 0-1,1 0 0,-1 0 1,1 0-1,-1 0 1,1 1-1,0-1 1,-1 0-1,1 0 0,1 1 1,-1-2-32,-1 0-1,1 0 1,-1 1 0,1-1 0,0 0-1,-1 0 1,1 0 0,0 0 0,0 0-1,-1 1 1,1-1 0,0-1-1,-1 1 1,1 0 0,0 0 0,-1 0-1,1 0 1,0 0 0,-1-1 0,1 1-1,0 0 1,0-1 0,3-2-86,0 0 0,0 1 0,0-2 0,0 1 0,-1 0 0,0-1 0,1 1 0,1-5 0,16-26-212,1-5-130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8.829"/>
    </inkml:context>
    <inkml:brush xml:id="br0">
      <inkml:brushProperty name="width" value="0.05" units="cm"/>
      <inkml:brushProperty name="height" value="0.05" units="cm"/>
    </inkml:brush>
  </inkml:definitions>
  <inkml:trace contextRef="#ctx0" brushRef="#br0">38 1 19220,'-6'0'1913,"-2"8"-1241,-2 1-296,4 2 1144,0-1-624,5 3-1032,5 1-536,9-2 648,3 1-208,12-2-152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9.225"/>
    </inkml:context>
    <inkml:brush xml:id="br0">
      <inkml:brushProperty name="width" value="0.05" units="cm"/>
      <inkml:brushProperty name="height" value="0.05" units="cm"/>
    </inkml:brush>
  </inkml:definitions>
  <inkml:trace contextRef="#ctx0" brushRef="#br0">150 2 17988,'-9'-1'558,"-1"1"0,1 0 0,-1 0 0,1 1 0,0 0 0,-1 1 0,-17 5 0,24-6-458,0 1 0,-1-1 1,1 1-1,0 0 0,0 0 1,0 0-1,0 0 0,1 0 1,-1 1-1,0-1 0,1 1 1,0-1-1,0 1 0,0 0 1,0 0-1,0 0 0,0 0 1,1 1-1,-1-1 1,1 0-1,0 1 0,0-1 1,-1 8-1,2-9-76,-1 0-1,1 0 1,0 0 0,0 0-1,0 0 1,0-1 0,0 1-1,0 0 1,1 0 0,-1 0-1,0 0 1,1 0 0,0 0-1,-1 0 1,1 0 0,0-1-1,0 1 1,0 0 0,0-1-1,0 1 1,3 2 0,-2-2-11,1-1 1,-1 1-1,0-1 1,1 0-1,-1 0 1,1 0-1,-1-1 1,1 1-1,0 0 0,-1-1 1,1 0-1,0 1 1,-1-1-1,4-1 1,6 0-37,0 0 1,-1-1-1,1-1 1,-1 0-1,1-1 1,11-5-1,60-36-281,-21 10 6,-62 35 301,0 0 1,0 0 0,0 0 0,0-1 0,1 1 0,-1 0-1,0 0 1,0 0 0,0 0 0,1 0 0,-1 0 0,0 0-1,0 0 1,1-1 0,-1 1 0,0 0 0,0 0 0,0 0-1,1 0 1,-1 0 0,0 0 0,0 0 0,1 0-1,-1 0 1,0 0 0,0 1 0,0-1 0,1 0 0,-1 0-1,0 0 1,0 0 0,0 0 0,1 0 0,-1 0 0,0 0-1,0 1 1,1-1 0,-3 10 142,-13 18 130,12-23-189,1-2-47,1 0 0,-1 0 0,1 1 0,0-1 0,-1 0 0,2 1 0,-1-1 0,0 0 0,1 1 0,-1-1 0,1 5 0,0-7-34,0-1 1,0 1-1,1-1 0,-1 1 0,0-1 0,0 1 1,1 0-1,-1-1 0,0 1 0,0-1 1,1 1-1,-1-1 0,0 0 0,1 1 0,-1-1 1,1 1-1,-1-1 0,1 0 0,-1 1 1,1-1-1,-1 0 0,1 1 0,-1-1 1,1 0-1,0 0 0,1 1-10,0-1 0,0 0 1,1 0-1,-1 0 0,0 0 0,0 0 0,0-1 1,0 1-1,0-1 0,0 1 0,2-2 1,19-7-444,28-17 1,-35 17 42,0 1 1,1 0-1,-1 1 0,19-4 0,-34 10 360,0 1 0,1 0-1,-1-1 1,0 1 0,1 0 0,-1 0-1,0 0 1,1-1 0,-1 2-1,0-1 1,1 0 0,-1 0 0,0 0-1,1 1 1,-1-1 0,0 0-1,1 1 1,-1-1 0,0 1 0,0 0-1,1-1 1,0 2 0,-1-1 32,-1 0 0,1 0 0,-1 0 0,1 1 0,-1-1 0,1 0 1,-1 0-1,0 0 0,0 1 0,1-1 0,-1 0 0,0 0 0,0 1 0,0-1 1,0 0-1,-1 1 0,1-1 0,-1 2 0,-2 7 119,0 0 0,-1 0 0,-1 0 0,-6 11 0,-8 9 565,19-29-663,0-1-1,-1 0 1,1 0 0,0 0 0,-1 0-1,1 0 1,0 0 0,-1 0 0,1 1-1,0-1 1,-1 0 0,1 0 0,0 0-1,-1 0 1,1 0 0,0-1 0,-1 1-1,1 0 1,0 0 0,-1 0 0,1 0-1,0 0 1,-1 0 0,1 0 0,0-1-1,0 1 1,-1 0 0,1 0 0,0 0-1,0-1 1,-1 1 0,1 0 0,0 0-1,0-1 1,-1 1 0,1 0 0,0-1-1,0 1 1,0 0 0,-1-1 0,0-14 136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09.818"/>
    </inkml:context>
    <inkml:brush xml:id="br0">
      <inkml:brushProperty name="width" value="0.05" units="cm"/>
      <inkml:brushProperty name="height" value="0.05" units="cm"/>
    </inkml:brush>
  </inkml:definitions>
  <inkml:trace contextRef="#ctx0" brushRef="#br0">11 127 16524,'-10'5'2489,"10"-2"-201,20-3-240,-11-1-1957,1 0 0,0 0-1,-1-2 1,1 1 0,-1-1 0,1 0 0,-1-1 0,0 0-1,-1 0 1,1-1 0,-1 0 0,0-1 0,0 0 0,0 0 0,-1-1-1,0 1 1,6-9 0,-12 13-96,0 1 0,0-1 1,0 1-1,0-1 0,0 1 0,0-1 1,-1 0-1,1 1 0,-1-1 0,0 0 0,1 0 1,-1 1-1,0-1 0,0 0 0,0 0 1,0 0-1,0 1 0,0-1 0,-1 0 1,1 0-1,-1-1 0,0 2 0,1 0 0,-1 0 1,0 0-1,0 0 0,1 0 0,-1 1 0,0-1 0,0 0 1,0 0-1,0 1 0,0-1 0,0 1 0,0-1 1,0 1-1,0-1 0,0 1 0,0 0 0,0-1 1,-1 1-1,1 0 0,0 0 0,0 0 0,0 0 1,0 0-1,0 0 0,-1 0 0,1 0 0,0 1 1,0-1-1,0 0 0,0 1 0,0-1 0,0 0 0,-2 2 1,-3 0-1,0 1 1,1 0-1,-1 1 1,1-1 0,0 1-1,-1 0 1,2 1-1,-1-1 1,0 1 0,1 0-1,0 0 1,0 0-1,1 1 1,-1-1 0,1 1-1,-3 8 1,2-5 18,1-1 1,0 0-1,0 1 1,1 0-1,1 0 1,-1 0-1,1-1 1,1 1-1,-1 0 0,2 0 1,1 14-1,-2-20-8,1 1-1,0-1 0,0 0 1,0 1-1,0-1 0,1 0 0,-1 0 1,1 0-1,0 0 0,0 0 1,0 0-1,0-1 0,0 1 1,1-1-1,-1 1 0,1-1 0,0 0 1,0 0-1,-1 0 0,1 0 1,0 0-1,1-1 0,-1 0 1,0 1-1,0-1 0,1 0 1,-1-1-1,0 1 0,1 0 0,-1-1 1,1 0-1,-1 0 0,5 0 1,3-1-38,1 0 1,-1-1-1,0 0 1,0-1-1,0-1 1,0 1 0,0-1-1,19-12 1,0-2-338,32-29 0,-23 18-111,-38 27 449,1 1-1,0 0 1,-1 0 0,1 0-1,0 0 1,-1 0 0,1 1-1,0-1 1,0 0 0,0 1-1,0-1 1,2 1 0,-4 0 25,1 0 0,-1 0-1,1 0 1,0 0 0,-1 0 0,1 0 0,-1 1 0,1-1-1,-1 0 1,1 0 0,-1 1 0,1-1 0,-1 0 0,1 1 0,-1-1-1,1 0 1,-1 1 0,1-1 0,-1 1 0,0-1 0,1 1 0,-1-1-1,0 1 1,1-1 0,-1 2 0,1 3 40,1 0 0,-1 0 0,-1 0 1,1 0-1,-1 1 0,0 9 0,0-1 155,0-8-108,0 0-1,0-1 0,1 1 0,0 0 0,1-1 1,-1 1-1,1-1 0,0 1 0,4 7 0,-5-11-57,0 0 0,1 0 0,-1-1 0,1 1 0,-1-1 0,1 1 0,-1-1 0,1 1 0,0-1 0,0 0 0,0 0 0,0 0 0,0 0 0,0 0 0,0 0 0,0-1 0,0 1 0,0 0 0,1-1 0,-1 0 0,0 0 0,0 0 0,0 0 0,1 0 0,-1 0 0,0 0 0,4-2 0,5 0-47,-1-2 0,0 1 0,0-1 0,0-1 0,16-9 0,24-12-866,-50 26 871,1 0-1,-1 0 0,0 0 0,0 0 1,1-1-1,-1 1 0,0 0 0,1 0 0,-1 0 1,0 0-1,1 0 0,-1 0 0,0 0 1,1 0-1,-1 0 0,0 0 0,1 0 0,-1 0 1,0 0-1,1 0 0,-1 0 0,0 0 1,1 1-1,-1-1 0,0 0 0,1 0 0,-1 0 1,0 0-1,1 1 0,-1-1 0,0 0 1,0 0-1,0 1 0,1-1 0,-1 0 0,0 0 1,0 1-1,0-1 0,1 0 0,-1 1 0,0-1 1,0 0-1,0 1 0,0-1 0,0 0 1,0 1-1,0-1 0,0 0 0,0 1 0,0-1 1,0 0-1,0 1 0,0-1 0,0 0 1,0 1-1,0 0 0,-5 22-1157,3-18 920,2-3 184,0-1 52,-1 0 1,1 0-1,0-1 0,0 1 0,0 0 1,-1 0-1,1-1 0,0 1 0,0 0 1,0 0-1,0 0 0,1 0 0,-1-1 1,0 1-1,0 0 0,0 0 0,1-1 1,-1 1-1,0 0 0,1 0 0,6 4-275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11.256"/>
    </inkml:context>
    <inkml:brush xml:id="br0">
      <inkml:brushProperty name="width" value="0.05" units="cm"/>
      <inkml:brushProperty name="height" value="0.05" units="cm"/>
    </inkml:brush>
  </inkml:definitions>
  <inkml:trace contextRef="#ctx0" brushRef="#br0">250 23 16564,'0'-1'108,"0"0"0,0 1 0,0-1 0,-1 0 1,1 0-1,0 0 0,0 0 0,0 1 1,-1-1-1,1 0 0,0 0 0,-1 1 0,1-1 1,-1 0-1,1 1 0,0-1 0,-1 0 1,0 1-1,1-1 0,-1 0 0,1 1 0,-1-1 1,0 1-1,1-1 0,-2 1 0,0-1 65,0 0-1,0 1 1,0-1-1,0 1 0,0-1 1,0 1-1,0 0 1,0 0-1,-4 0 0,-1 1 111,0 0 0,0 1 0,0-1 0,0 1-1,-8 4 1,2 1-76,1 0 0,0 1-1,0 0 1,1 1 0,0 0 0,1 1-1,-16 19 1,19-22-125,1 1 0,1 1 0,-1-1 0,1 1 0,0-1-1,1 1 1,0 1 0,1-1 0,0 1 0,0-1 0,-2 18 0,5-26-74,-1 0 1,1 0-1,0 0 0,0 0 1,0-1-1,0 1 0,0 0 1,0 0-1,0 0 1,0 0-1,0 0 0,0 0 1,0 0-1,1 0 1,-1 0-1,0 0 0,1 0 1,-1 0-1,1-1 0,-1 1 1,1 0-1,-1 0 1,1-1-1,-1 1 0,1 0 1,0 0-1,-1-1 0,1 1 1,0-1-1,0 1 1,-1-1-1,1 1 0,0-1 1,0 1-1,0-1 1,0 0-1,0 1 0,0-1 1,0 0-1,0 0 0,-1 0 1,1 0-1,0 0 1,0 0-1,0 0 0,0 0 1,0 0-1,2 0 1,2-2 10,0 1 0,0-1 0,0 0 0,0 0 0,0-1 1,-1 1-1,8-6 0,5-6 26,0 0 1,-1-1 0,25-29-1,34-58-66,-64 87 9,-22 31 65,1 1-1,-9 20 1,14-28 7,2 0 0,-1 1 0,1-1 0,1 1 0,0 0 0,0-1 0,0 15 0,2-22-45,0-1 0,0 1 0,0 0 0,0-1 0,0 1 0,0 0 1,1-1-1,-1 1 0,1 0 0,-1-1 0,1 1 0,0-1 0,-1 1 0,1-1 0,0 0 0,0 1 1,0-1-1,0 0 0,0 1 0,0-1 0,3 2 0,-2-2 0,0 0 0,0 0 0,0-1 0,0 1 0,1 0 0,-1-1 0,0 1 0,0-1 0,1 0 0,-1 0 0,0 0 0,1 0 0,3-1 0,3 0 3,-1-1-1,1 0 0,-1-1 1,0 0-1,0-1 1,0 1-1,8-6 0,11-10-65,0-2 0,-2-1-1,25-26 1,-57 72-38,4-17 114,1 1 0,-1-1 0,1 0 0,0 1 0,1-1 0,-2 13 0,3-18-19,0-1 1,0 1-1,0-1 0,0 0 0,1 1 0,-1-1 0,0 1 1,1-1-1,-1 1 0,1-1 0,-1 0 0,1 1 0,0-1 0,-1 0 1,1 1-1,0-1 0,0 0 0,0 0 0,0 0 0,0 0 0,0 0 1,0 0-1,1 0 0,-1 0 0,0 0 0,0-1 0,1 1 0,-1 0 1,1-1-1,-1 1 0,0-1 0,1 0 0,-1 1 0,1-1 1,-1 0-1,1 0 0,-1 0 0,1 0 0,-1 0 0,1 0 0,1-1 1,6 0-21,-1-1 0,1 0 0,0 0 0,-1-1 0,1 0 1,-1 0-1,0-1 0,0-1 0,0 1 0,7-7 0,-3 4-197,1-1 0,18-7-1,-30 15 200,-1 0 0,0 0 0,1 0 0,-1-1 0,0 1 0,0 0 0,1 0 0,-1 0 0,0 0 0,1 0 0,-1 0 0,0 0 0,1 0 0,-1 0 0,0-1 0,1 1 0,-1 1 0,0-1 0,1 0 0,-1 0 0,0 0 0,1 0 0,-1 0 0,0 0 0,1 0-1,-1 0 1,0 0 0,0 1 0,1-1 0,-1 0 0,0 0 0,1 0 0,-1 1 0,0-1 0,0 0 0,0 0 0,1 1 0,-1-1 0,0 0 0,0 0 0,0 1 0,1-1 0,-1 0 0,0 1 0,0-1 0,0 0 0,0 1 0,0-1 0,0 0 0,0 1 0,0-1 0,0 0-1,0 1 1,0-1 0,0 0 0,0 1 0,0-1 0,0 1 0,-7 22-200,7-21 189,-1-1 7,-7 20-266,1 0 0,0 0-1,-5 41 1,12-61 220,0 0-1,0 0 1,0 0 0,0 1-1,0-1 1,0 0-1,0 0 1,0 0 0,1 0-1,-1 0 1,0 0 0,1 0-1,-1 0 1,1 0 0,1 2-1,-2-3 44,1 1 0,-1-1 0,1 1-1,-1-1 1,1 0 0,-1 0 0,1 1 0,-1-1 0,1 0-1,-1 0 1,1 1 0,0-1 0,-1 0 0,1 0 0,0 0-1,-1 0 1,1 0 0,-1 0 0,1 0 0,0 0 0,-1 0-1,1 0 1,-1-1 0,1 1 0,0 0 0,-1 0 0,1 0-1,-1-1 1,2 0 0,15-12-428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4:19.039"/>
    </inkml:context>
    <inkml:brush xml:id="br0">
      <inkml:brushProperty name="width" value="0.05" units="cm"/>
      <inkml:brushProperty name="height" value="0.05" units="cm"/>
    </inkml:brush>
  </inkml:definitions>
  <inkml:trace contextRef="#ctx0" brushRef="#br0">167 51 3075,'0'0'3956,"2"-8"-1730,-2 4-2087,1 3-86,-1-1 0,1 1 0,-1 0-1,0 0 1,1 0 0,-1 0 0,0 0-1,0 0 1,0 0 0,0 0 0,1 0 0,-2-1-1,1 1 1,0 0 0,0 0 0,0 0-1,0 0 1,-1 0 0,1 0 0,-1 0 0,1 0-1,-1 0 1,1 0 0,-1 0 0,1 0-1,-1 0 1,0 0 0,0 0 0,1 0 0,-1 1-1,0-1 1,0 0 0,0 0 0,0 1-1,0-1 1,0 1 0,0-1 0,0 1 0,0-1-1,0 1 1,0 0 0,0 0 0,0-1-1,0 1 1,-1 0 0,1 0 0,0 0 0,0 0-1,0 0 1,0 0 0,0 0 0,0 1-1,-2 0 1,-6 0 59,1 0 0,0 1 0,-1 0 0,1 0 1,0 1-1,0 0 0,1 0 0,-13 8 0,16-9-86,1 0 1,-1 0-1,1 0 1,0 0-1,0 1 1,0-1-1,0 1 0,0 0 1,0 0-1,1 0 1,-1 0-1,1 0 1,0 1-1,0-1 1,0 1-1,1-1 1,-1 1-1,1 0 0,0-1 1,-1 7-1,2-9-24,0-1-1,0 1 0,1-1 0,-1 1 0,0-1 0,1 1 0,-1-1 0,0 0 0,1 1 1,-1-1-1,1 1 0,-1-1 0,1 0 0,-1 0 0,1 1 0,-1-1 0,1 0 0,-1 0 1,1 1-1,0-1 0,-1 0 0,1 0 0,-1 0 0,1 0 0,-1 0 0,1 0 0,0 0 1,0 0-1,23 0 59,-20 0-46,85-3-58,-55 0-15,1 2-1,-1 1 0,36 6 0,-68-6 44,0 0 0,-1 0 0,1 1 0,0-1 0,0 1 0,-1-1 0,1 1 0,0 0 0,-1 0 0,1 0 0,-1 0 0,1 0 0,-1 0 0,1 0 0,-1 0 0,2 2 0,-3-2 4,1 0 0,-1 0 0,1-1 1,-1 1-1,0 0 0,0 0 0,1 0 0,-1 0 0,0 0 0,0 0 0,0 0 0,0 0 0,0 0 0,0 0 0,0 0 0,-1 0 1,1 0-1,0 0 0,0-1 0,-1 1 0,0 2 0,-1 1 61,-1 0 0,0 0 0,0 0 1,0 0-1,0-1 0,-1 1 0,0-1 0,1 0 0,-8 5 1,-6 2 289,1 0 1,-2 0-1,1-2 1,-1 0-1,-1-1 1,1-1-1,-1-1 1,0 0-1,-38 3 1,52-11-1441,11-6 138,10-5-780,53-26-4700,-24 16 1404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1:11.709"/>
    </inkml:context>
    <inkml:brush xml:id="br0">
      <inkml:brushProperty name="width" value="0.05" units="cm"/>
      <inkml:brushProperty name="height" value="0.05" units="cm"/>
    </inkml:brush>
  </inkml:definitions>
  <inkml:trace contextRef="#ctx0" brushRef="#br0">155 1 18788,'-17'21'2926,"-5"8"-1533,0 0 0,-28 55 1,43-70-1233,1 0 0,0 0 0,1 1 0,0 0 1,1 0-1,1 0 0,0 0 0,1 0 1,0 16-1,2-28-145,0-1-1,0 1 1,0-1 0,0 1-1,0 0 1,1-1 0,0 1 0,-1-1-1,1 1 1,0-1 0,0 0-1,0 1 1,0-1 0,0 0 0,1 0-1,-1 1 1,1-1 0,0 0-1,-1-1 1,1 1 0,0 0 0,0 0-1,0-1 1,0 1 0,0-1-1,4 2 1,-2-2-7,0 0 0,0 0 0,0-1 0,0 1 1,0-1-1,0 0 0,0 0 0,0 0 0,0-1 0,0 1 0,0-1 0,0 0 0,0 0 0,0-1 0,7-2 0,8-6 0,0 0 0,-1-1 0,0-1 1,31-27-1,57-67-225,-97 97 182,52-61-193,-53 60 147,-1 0 0,0 0 0,0 0 0,9-24 0,-16 34 73,1-1-1,-1 1 0,0-1 0,1 1 0,-1-1 0,0 1 0,0-1 1,0 1-1,1-1 0,-1 0 0,0 1 0,0-1 0,0 1 0,0-1 1,0 0-1,0 1 0,0-1 0,0 1 0,0-1 0,0 1 0,-1-1 1,1 0-1,0 1 0,0-1 0,-1 1 0,1-1 0,0 1 0,0-1 1,-1 1-1,1-1 0,-1 0 0,0 1 1,0 0 0,-1-1 0,1 1 0,0 0 0,0 0 0,0 0 0,0 0 0,-1 0-1,1 0 1,0 1 0,0-1 0,0 0 0,0 0 0,-2 2 0,-5 1-11,0 0 0,0 1 0,-9 7 0,2 0 20,1 1 0,0 1 0,0 0 0,1 1 0,1 0 0,1 1 0,0 0 0,-15 29-1,19-32-65,1 1-1,1 0 0,0 0 0,0 1 0,1-1 0,1 1 0,0 0 0,1 0 0,1 1 0,0-1 0,1 0 0,2 16 0,-1-22-16,0-1 0,1 1-1,0-1 1,1 1 0,5 11-1,-7-17 80,0 0 0,0 0-1,0-1 1,0 1 0,0 0-1,0-1 1,0 1 0,0-1 0,1 0-1,-1 1 1,1-1 0,-1 0-1,1 0 1,-1 0 0,1 0-1,0 0 1,-1 0 0,1 0 0,0-1-1,0 1 1,0-1 0,0 1-1,-1-1 1,1 0 0,0 1-1,0-1 1,0 0 0,2-1-1,29-11-281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4.697"/>
    </inkml:context>
    <inkml:brush xml:id="br0">
      <inkml:brushProperty name="width" value="0.05" units="cm"/>
      <inkml:brushProperty name="height" value="0.05" units="cm"/>
    </inkml:brush>
  </inkml:definitions>
  <inkml:trace contextRef="#ctx0" brushRef="#br0">461 51 18508,'1'-3'177,"0"0"0,-1 0 1,1 0-1,-1 0 0,0 0 0,0 0 0,0 0 1,0 0-1,-1 0 0,1 0 0,-2-3 1,2 5-147,-1 0 0,1 0 0,0 1 0,-1-1 0,1 1 0,-1-1 1,1 0-1,-1 1 0,1-1 0,-1 1 0,0-1 0,1 1 0,-1-1 1,1 1-1,-1 0 0,0-1 0,0 1 0,1 0 0,-2-1 0,0 1 24,1 0-1,-1 0 1,0-1-1,0 2 0,0-1 1,1 0-1,-1 0 0,0 0 1,0 1-1,1-1 1,-4 2-1,-11 5 59,0 1 0,1 1 0,0 0 1,0 1-1,-14 12 0,-6 5-88,-99 75-17,110-82-3,1 1 1,1 2-1,-26 33 1,44-51-8,1 1 1,-1-1 0,1 1 0,0-1 0,0 1-1,1 0 1,0 0 0,0 1 0,0-1 0,1 0 0,-1 1-1,2-1 1,-1 0 0,1 8 0,0-9-32,1-1 0,0 0 1,0 0-1,0 0 0,0 0 0,1 0 0,0 0 0,0 0 1,0 0-1,0-1 0,0 1 0,1-1 0,0 1 1,-1-1-1,1 0 0,0 0 0,1 0 0,-1-1 1,0 1-1,1-1 0,0 0 0,3 2 0,2 1-28,0-2-1,0 1 0,1-1 1,-1 0-1,1-1 0,-1 0 0,1-1 1,0 0-1,0 0 0,17-2 1,20-4-200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5.135"/>
    </inkml:context>
    <inkml:brush xml:id="br0">
      <inkml:brushProperty name="width" value="0.05" units="cm"/>
      <inkml:brushProperty name="height" value="0.05" units="cm"/>
    </inkml:brush>
  </inkml:definitions>
  <inkml:trace contextRef="#ctx0" brushRef="#br0">216 0 15739,'-9'1'281,"1"-1"-1,0 1 1,-1 1-1,1 0 1,0 0 0,0 0-1,0 1 1,0 0-1,1 1 1,-1 0-1,1 0 1,0 0-1,-11 10 1,13-10-239,0 0 1,0 1 0,0 0-1,1 0 1,0 0 0,0 1-1,0-1 1,1 1 0,0 0 0,0 0-1,0 0 1,1 1 0,0-1-1,0 0 1,0 1 0,1 0-1,-1 8 1,2-13-39,0-1 0,0 1 0,0-1 0,0 1 0,1 0 1,-1-1-1,0 1 0,1-1 0,-1 1 0,1-1 0,-1 1 0,1-1 0,0 1 0,-1-1 0,1 0 0,0 1 1,0-1-1,0 0 0,0 0 0,0 0 0,0 0 0,1 1 0,-1-2 0,0 1 0,0 0 0,1 0 1,-1 0-1,1-1 0,-1 1 0,1 0 0,-1-1 0,1 1 0,2-1 0,5 2 9,0-1 0,0-1 0,0 0 0,17-2 0,-2 1-6,-20 1-7,0 0 1,0 0 0,0 0 0,0 1-1,0-1 1,0 1 0,-1 0 0,1 1-1,0-1 1,-1 0 0,1 1 0,-1 0-1,1 0 1,-1 0 0,0 0 0,1 1-1,2 2 1,-4-2 6,0 0 0,0 0 0,0 0 0,0 1 0,0-1 0,-1 0 0,0 1 0,1-1 0,-1 1 0,-1-1 0,1 1 0,0 0 0,-1-1 0,0 1 0,0-1 0,0 1 0,0 0 0,-2 6 0,1-2 146,-1 0 0,-1 0-1,0 0 1,0 0 0,0-1-1,-1 1 1,0-1 0,0 0-1,-1 0 1,0 0-1,0-1 1,-1 0 0,0 0-1,-11 9 1,8-8 63,1-1 0,-1 0 0,0 0 0,-1-1 0,1-1 0,-1 1 0,0-2 0,0 1 0,0-1 0,0-1 0,-13 2-1,22-4-258,-1 1 0,1-1 0,0 0 0,-1 0-1,1 1 1,-1-1 0,1 0 0,0 0 0,-1-1-1,1 1 1,0 0 0,-1 0 0,1-1-1,0 1 1,-1-1 0,1 1 0,0-1 0,0 1-1,-1-1 1,1 0 0,0 0 0,0 0 0,0 1-1,0-1 1,0 0 0,0 0 0,0 0-1,0-1 1,0 1 0,1 0 0,-1 0 0,0 0-1,1-1 1,-1 1 0,1 0 0,-1 0 0,1-1-1,0-1 1,-1-2-140,2 0 0,-1-1 0,0 1 1,1 0-1,0 0 0,0 0 0,1-1 0,0 1 0,2-5 0,11-22-563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5.524"/>
    </inkml:context>
    <inkml:brush xml:id="br0">
      <inkml:brushProperty name="width" value="0.05" units="cm"/>
      <inkml:brushProperty name="height" value="0.05" units="cm"/>
    </inkml:brush>
  </inkml:definitions>
  <inkml:trace contextRef="#ctx0" brushRef="#br0">72 9 14819,'5'-2'416,"10"-5"1843,-15 7-2196,1 0 0,-1 1 1,0-1-1,0 0 0,1 0 0,-1 0 0,0 0 0,1 0 1,-1 1-1,0-1 0,0 0 0,0 0 0,1 1 0,-1-1 0,0 0 1,0 0-1,0 1 0,1-1 0,-1 0 0,0 0 0,0 1 1,0-1-1,0 0 0,0 1 0,0-1 0,0 0 0,0 1 1,1-1-1,-1 0 0,0 1 0,0-1 0,-1 0 0,1 1 1,0-1-1,0 0 0,0 1 0,0-1 0,0 0 0,0 0 0,0 1 1,0-1-1,-1 0 0,1 1 0,0-1 0,0 0 0,0 0 1,-1 1-1,-11 47 1466,-6 62 0,11-38-1411,3 99 0,4-163-184,0-5-9,0 0-1,0 0 0,0-1 0,0 1 0,1 0 0,-1 0 0,1 0 0,-1-1 0,1 1 0,0 0 0,0-1 0,2 4 1,-3-9-118,1 1 1,0 0 0,-1-1-1,0 1 1,1-1 0,-1 1-1,0 0 1,0-1 0,-1-2-1,-4-20-391,-1 0 0,-14-37 0,12 41 1051,1 0-1,1-1 0,-5-41 1,10 62-402,1 0 0,1-1 0,-1 1 1,0 0-1,0 0 0,0 0 0,1 0 0,-1-1 1,0 1-1,1 0 0,-1 0 0,1 0 0,-1 0 1,1 0-1,0 0 0,-1 0 0,1 0 0,0 0 1,0 1-1,0-1 0,0 0 0,0 0 0,-1 1 1,1-1-1,0 0 0,1 1 0,-1-1 0,0 1 1,0 0-1,0-1 0,0 1 0,0 0 0,0-1 1,1 1-1,1 0 0,6-1 91,1 0 0,0 1 1,15 2-1,-5-1-462,2-2 90,0 0 0,0-1 0,0-2 1,21-5-1,8-6-172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5.927"/>
    </inkml:context>
    <inkml:brush xml:id="br0">
      <inkml:brushProperty name="width" value="0.05" units="cm"/>
      <inkml:brushProperty name="height" value="0.05" units="cm"/>
    </inkml:brush>
  </inkml:definitions>
  <inkml:trace contextRef="#ctx0" brushRef="#br0">29 0 16764,'1'0'2064,"-1"3"-1304,-4 6-416,-2 1 2161,0 3-2081,1 1-648,0-1 240,3-2-104,0 1-88</inkml:trace>
  <inkml:trace contextRef="#ctx0" brushRef="#br0" timeOffset="1">13 311 20316,'-1'19'2321,"-4"-6"-1601,7-13-312,2-3 1208,3-6-1480,0-7 353,3-9-329,-2-3-152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6.507"/>
    </inkml:context>
    <inkml:brush xml:id="br0">
      <inkml:brushProperty name="width" value="0.05" units="cm"/>
      <inkml:brushProperty name="height" value="0.05" units="cm"/>
    </inkml:brush>
  </inkml:definitions>
  <inkml:trace contextRef="#ctx0" brushRef="#br0">104 49 18036,'2'-7'1324,"-7"17"-979,-7 20-140,-14 48 200,11-39-166,2 0 0,2 1-1,2 1 1,-5 51 0,14-88-185,-1-1 0,1 1 0,0 0 1,1-1-1,-1 1 0,1 0 0,-1-1 1,1 1-1,0 0 0,0-1 0,1 0 1,-1 1-1,1-1 0,0 0 0,2 5 1,-2-7-6,0 1 1,0-1-1,-1 0 1,1 0 0,0 1-1,0-1 1,0 0-1,1 0 1,-1-1 0,0 1-1,0 0 1,0-1-1,1 1 1,-1-1 0,0 0-1,0 0 1,1 0-1,-1 0 1,0 0 0,1 0-1,-1-1 1,0 1-1,0-1 1,0 0 0,1 1-1,1-2 1,10-4 173,0 0-1,-1-1 1,1 0 0,-1-1 0,-1-1 0,18-15 0,-2-1 393,37-43 0,-30 26-242,-3-1 0,-1-2 1,25-50-1,-56 94-377,4-5-172,0-1 1,0 0-1,-1 0 1,0 0 0,-1 0-1,1-1 1,-1 1-1,-1-1 1,2-10 0,-3 17 167,0 1 1,0 0-1,0-1 1,0 1-1,0-1 1,0 1 0,0 0-1,0-1 1,0 1-1,0-1 1,0 1-1,0 0 1,0-1-1,0 1 1,0 0 0,0-1-1,0 1 1,-1-1-1,1 1 1,0 0-1,0-1 1,0 1 0,-1 0-1,1-1 1,0 1-1,0 0 1,-1 0-1,1-1 1,0 1-1,-1 0 1,1 0 0,0 0-1,-1-1 1,1 1-1,0 0 1,-1 0-1,1 0 1,-1 0-1,1 0 1,0 0 0,-1-1-1,1 1 1,-1 0-1,1 0 1,0 0-1,-1 1 1,1-1 0,0 0-1,-1 0 1,1 0-1,-1 0 1,1 0-1,0 0 1,-1 0-1,1 1 1,0-1 0,-1 0-1,1 0 1,0 0-1,-1 1 1,1-1-1,0 0 1,-1 1 0,-7 7-427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6.926"/>
    </inkml:context>
    <inkml:brush xml:id="br0">
      <inkml:brushProperty name="width" value="0.05" units="cm"/>
      <inkml:brushProperty name="height" value="0.05" units="cm"/>
    </inkml:brush>
  </inkml:definitions>
  <inkml:trace contextRef="#ctx0" brushRef="#br0">2 1 16027,'-1'34'1545,"1"0"-1153,3-3-376,5-4 584,8-9-1168,3-3 688,3-15-240,4-9-200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7.362"/>
    </inkml:context>
    <inkml:brush xml:id="br0">
      <inkml:brushProperty name="width" value="0.05" units="cm"/>
      <inkml:brushProperty name="height" value="0.05" units="cm"/>
    </inkml:brush>
  </inkml:definitions>
  <inkml:trace contextRef="#ctx0" brushRef="#br0">148 1 15219,'-14'6'551,"0"1"0,0 0 0,1 1 0,0 0 0,-12 12 0,20-16-403,0 1 0,1 0 1,-1-1-1,1 2 0,0-1 0,0 1 1,1-1-1,0 1 0,0 0 0,0 0 1,0 0-1,1 1 0,0-1 0,-1 7 0,3-12-119,0 0-1,-1 0 0,1 0 1,0-1-1,0 1 0,0 0 0,0 0 1,0 0-1,0 0 0,0 0 1,0 0-1,0 0 0,0 0 0,0-1 1,1 1-1,-1 0 0,0 0 1,1 0-1,-1 0 0,0 0 0,1-1 1,-1 1-1,1 0 0,-1 0 1,1-1-1,0 1 0,-1-1 0,1 1 1,0 0-1,-1-1 0,1 1 1,0-1-1,0 1 0,0-1 0,-1 0 1,1 1-1,0-1 0,0 0 1,0 1-1,0-1 0,0 0 0,-1 0 1,1 0-1,0 0 0,0 0 1,0 0-1,0 0 0,0 0 0,0 0 1,1-1-1,6-1 87,-1 1 0,1-2 0,-1 1 0,12-6 0,53-31 334,-53 28-395,0 0 0,0 1 0,1 1 0,0 1 1,32-8-1,-51 15-53,1 1 0,0 0-1,0-1 1,-1 1 0,1 0 0,0 0 0,0 0 0,0 0 0,-1 0 0,1 1 0,0-1 0,0 0-1,-1 1 1,1 0 0,0-1 0,-1 1 0,1 0 0,0 0 0,-1 0 0,1 0 0,-1 0 0,0 0-1,1 0 1,-1 0 0,0 1 0,1-1 0,-1 0 0,0 1 0,0-1 0,1 3 0,1 4 9,0 0 0,-1 0 0,0 1 0,0-1 0,1 14 0,-3-15 6,1-1 0,0 1 0,0-1 0,1 1 1,0-1-1,0 0 0,6 12 0,-7-17-8,0 0-1,0 1 1,0-1 0,0 0-1,0 0 1,0 0 0,1-1-1,-1 1 1,0 0 0,1 0-1,-1-1 1,0 1 0,1-1-1,-1 1 1,1-1 0,-1 0-1,1 1 1,-1-1 0,1 0-1,-1 0 1,1 0 0,0 0 0,-1 0-1,1-1 1,-1 1 0,3-1-1,4-2 27,0 1 0,-1-1 0,14-8-1,-16 9-23,63-39 150,-45 27-156,0 0-1,37-15 1,-57 28-19,0 0 1,0 0 0,0 0-1,1 0 1,-1 1 0,0-1-1,0 1 1,7 0-1,-9 0 10,0 0 0,0 1 0,0-1 0,0 0-1,-1 1 1,1-1 0,0 0 0,0 1-1,0-1 1,-1 1 0,1-1 0,0 1 0,0 0-1,-1-1 1,1 1 0,0 0 0,-1-1-1,1 1 1,-1 0 0,1 0 0,-1-1 0,0 1-1,1 0 1,-1 0 0,0 0 0,1 0 0,-1 0-1,0-1 1,0 1 0,0 0 0,0 0-1,0 0 1,0 0 0,0 2 0,-1 6-24,0 1 1,-1 0 0,0-1-1,-5 16 1,-3 8-593,10-23 25,0-10 583,0 0 0,1 0 0,-1 0 0,0 0 0,1 0 1,-1 0-1,0 0 0,0 0 0,1 0 0,-1 0 0,0 0 0,1 0 0,-1 0 1,0 0-1,0 0 0,1-1 0,-1 1 0,0 0 0,0 0 0,1 0 0,-1 0 0,0-1 1,0 1-1,0 0 0,1 0 0,-1 0 0,0-1 0,0 1 0,0 0 0,0 0 1,1-1-1,-1 1 0,0 0 0,0-1 0,12-13-300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7.797"/>
    </inkml:context>
    <inkml:brush xml:id="br0">
      <inkml:brushProperty name="width" value="0.05" units="cm"/>
      <inkml:brushProperty name="height" value="0.05" units="cm"/>
    </inkml:brush>
  </inkml:definitions>
  <inkml:trace contextRef="#ctx0" brushRef="#br0">155 10 20028,'-5'-2'131,"0"0"1,0 1-1,0-1 0,0 1 0,0 0 0,0 1 0,-1-1 0,1 1 1,0 0-1,0 0 0,-1 1 0,1-1 0,0 1 0,0 0 1,0 1-1,0-1 0,0 1 0,0 0 0,0 0 0,0 1 0,1 0 1,-1-1-1,1 1 0,0 1 0,0-1 0,0 1 0,0-1 1,1 1-1,-1 0 0,1 0 0,-3 6 0,5-9-145,1 0 0,0 0-1,-1 0 1,1 0 0,0 0-1,-1 0 1,1 1 0,0-1-1,0 0 1,0 0 0,0 0-1,0 0 1,1 0 0,-1 0-1,0 1 1,0-1 0,1 0-1,-1 0 1,1 0 0,-1 0-1,1 0 1,-1 0 0,1 0-1,-1 0 1,1-1 0,0 1-1,0 0 1,-1 0 0,1 0-1,0-1 1,0 1 0,0 0-1,0-1 1,0 1 0,1 0-1,5 3-207,0-1 0,1 1-1,13 3 1,-16-6 100,13 5-339,0 1 0,0 0 0,-1 1-1,29 19 1,-41-24 413,-1 1-1,1-1 1,-1 1 0,0 0-1,0 0 1,-1 1 0,1-1-1,-1 1 1,4 6 0,-6-8 96,0 0 0,0 0 0,0 0 1,0 1-1,0-1 0,0 0 0,-1 0 0,0 1 1,0-1-1,0 0 0,0 1 0,0-1 0,-1 0 1,1 1-1,-1-1 0,0 0 0,-1 4 0,-1-2 102,0 0 0,0 0 0,0 0 0,0 0 0,-1-1-1,0 1 1,0-1 0,0 0 0,0 0 0,-1-1 0,0 1-1,0-1 1,0 0 0,-9 5 0,9-6-134,-1 1 0,1-1 0,-1 0 0,1 0 0,-1-1 0,1 0 0,-1 0 0,0 0 0,0 0 0,0-1 0,1 0 0,-1 0 0,0-1 0,-10-2 0,14 2-57,0 1 0,0-1 1,1 0-1,-1 0 0,0 0 1,1-1-1,-1 1 0,1 0 1,-1 0-1,1-1 0,0 1 1,0-1-1,-1 1 0,1-1 1,0 0-1,0 1 0,1-1 0,-1 0 1,0 0-1,1 0 0,-1 0 1,1 1-1,-1-1 0,1 0 1,0 0-1,0 0 0,0 0 1,0 0-1,0 0 0,0 0 1,0 0-1,1 0 0,0-3 1,10-27-460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8.235"/>
    </inkml:context>
    <inkml:brush xml:id="br0">
      <inkml:brushProperty name="width" value="0.05" units="cm"/>
      <inkml:brushProperty name="height" value="0.05" units="cm"/>
    </inkml:brush>
  </inkml:definitions>
  <inkml:trace contextRef="#ctx0" brushRef="#br0">71 0 15499,'-1'5'338,"0"-1"0,-1 0 0,1 0-1,-1 0 1,0 0 0,0 0 0,-1-1 0,1 1-1,-1-1 1,-3 5 0,-5 7 905,4-4-472,1 0-1,-9 21 1,14-29-698,0 0-1,0 0 0,0 0 1,0 0-1,1 0 1,-1 0-1,1 0 0,0 0 1,-1 1-1,1-1 1,1 0-1,-1 0 1,0 0-1,1 0 0,0 0 1,1 6-1,-1-8-61,0 0 0,1 0-1,-1 0 1,0 0 0,0 0 0,0 0-1,1 0 1,-1 0 0,0 0 0,1 0-1,-1-1 1,1 1 0,-1-1 0,1 1 0,-1-1-1,1 1 1,-1-1 0,1 0 0,-1 0-1,1 0 1,0 0 0,-1 0 0,1 0-1,-1 0 1,1-1 0,1 0 0,5 0-39,0-1 0,0 0 0,13-6 0,3-5-133,0-1 0,-1-2 1,0 0-1,35-33 0,0 0-181,-85 91 1024,14-22-406,-11 23 274,23-41-503,0 1 1,0 0-1,0 0 1,0 0-1,0 0 1,0 0-1,1 0 1,-1 0-1,1 0 1,0 0-1,0 0 1,0 0-1,2 5 1,-2-7-33,1 0 0,0 0 0,-1 0 1,1 0-1,0 0 0,0 0 0,0 0 0,0 0 1,0 0-1,0-1 0,0 1 0,0 0 1,0-1-1,0 1 0,0-1 0,1 1 0,-1-1 1,0 1-1,0-1 0,0 0 0,1 0 0,-1 0 1,0 0-1,0 0 0,1 0 0,-1 0 1,0 0-1,0 0 0,1 0 0,-1-1 0,2 0 1,43-12 1,-44 12-25,64-30-288,-53 24 135,0 0-1,1 1 1,-1 0-1,1 1 1,1 0 0,-1 1-1,26-3 1,-39 7 148,0 0 1,0 0-1,1-1 1,-1 1-1,0 1 1,0-1-1,0 0 1,1 0-1,-1 0 1,0 1-1,0-1 1,0 0-1,0 1 1,1-1-1,-1 1 1,0 0 0,0-1-1,0 1 1,0 0-1,0-1 1,-1 1-1,1 0 1,0 0-1,0 0 1,0 0-1,-1 0 1,1 0-1,0 0 1,-1 0-1,1 0 1,-1 0-1,1 1 1,-1-1-1,0 0 1,1 0-1,-1 2 1,0 4 82,0 0 0,0 1 0,0-1 1,-1 0-1,-3 10 0,3-11 93,0 0 1,0 1-1,0-1 1,1 9-1,0-15-148,0 0-1,0 1 1,0-1 0,0 0-1,0 1 1,0-1 0,1 0-1,-1 1 1,0-1-1,0 0 1,0 1 0,0-1-1,1 0 1,-1 0 0,0 1-1,0-1 1,0 0 0,1 0-1,-1 1 1,0-1 0,0 0-1,1 0 1,-1 0 0,0 0-1,1 1 1,-1-1-1,0 0 1,1 0 0,-1 0-1,0 0 1,1 0 0,13-3 225,15-14-123,-26 14-105,39-25-158,46-28-414,-77 50 433,0 0 0,0 1 0,1 1 0,0 0 1,0 0-1,14-2 0,-25 6 125,-1 0 0,1 0-1,0-1 1,0 1 0,0 0 0,0 0 0,0 0 0,0 0-1,0 0 1,0 0 0,0 0 0,0 0 0,0 0 0,0 0 0,0 1-1,-1-1 1,1 0 0,0 1 0,0-1 0,0 1 0,0-1-1,0 1 1,-1-1 0,1 1 0,0-1 0,-1 1 0,1 0 0,0-1-1,-1 1 1,2 2 0,-2-1 41,1 1 0,-1-1-1,0 1 1,1-1 0,-1 1 0,-1 0-1,1-1 1,0 1 0,-1 2 0,0-3 34,1 1 1,-1 0 0,1-1 0,0 1 0,0-1 0,0 1 0,0-1 0,1 1 0,0 2 0,-1-4-50,1 0 0,0 0 0,0 0-1,0-1 1,0 1 0,0 0 0,0-1 0,0 1 0,0 0-1,0-1 1,0 0 0,0 1 0,0-1 0,0 0-1,0 1 1,0-1 0,1 0 0,-1 0 0,0 0 0,0 0-1,0 0 1,0 0 0,1 0 0,-1 0 0,2-1 0,31-7 180,-15 2-145,-8 2-105,1 0-1,1 0 1,-1 2 0,0-1 0,1 2 0,20-1 0,-32 2 16,0 0 0,0 0-1,0 0 1,0 0 0,0 1-1,0-1 1,-1 0 0,1 1-1,0-1 1,0 0 0,0 1-1,0-1 1,-1 1 0,1 0-1,0-1 1,0 1 0,-1 0-1,1-1 1,0 1 0,-1 0 0,1 0-1,-1-1 1,1 1 0,-1 0-1,1 0 1,-1 0 0,0 0-1,1 0 1,-1 0 0,0 0-1,0 0 1,0-1 0,0 1-1,0 0 1,0 0 0,0 0-1,0 0 1,0 0 0,0 0 0,0 0-1,-1 2 1,1 4-479,0-7 308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4:19.764"/>
    </inkml:context>
    <inkml:brush xml:id="br0">
      <inkml:brushProperty name="width" value="0.05" units="cm"/>
      <inkml:brushProperty name="height" value="0.05" units="cm"/>
    </inkml:brush>
  </inkml:definitions>
  <inkml:trace contextRef="#ctx0" brushRef="#br0">127 198 7559,'0'0'2440,"-8"2"186,0 0-2224,0 0-1,0 1 1,1 0-1,-1 0 0,1 1 1,0 0-1,0 0 1,-12 11-1,16-13-326,-1 1 0,1 0 0,1-1-1,-1 1 1,0 1 0,1-1 0,-1 0 0,1 1-1,0-1 1,0 1 0,0-1 0,1 1-1,-1 0 1,1 0 0,0 0 0,0 0 0,0 0-1,0 0 1,1 0 0,0 0 0,0 0 0,1 8-1,0-10-98,0 0 1,0 0-1,0 0 0,0-1 0,0 1 0,1 0 0,-1-1 0,1 1 1,-1-1-1,1 1 0,0-1 0,0 0 0,-1 0 0,1 1 1,0-1-1,0-1 0,0 1 0,0 0 0,0 0 0,0-1 0,0 1 1,1-1-1,1 0 0,2 2-380,1-1-1,-1-1 1,0 1 0,0-1 0,1 0-1,-1 0 1,8-2 0,-13 1 250,0 0-1,0 1 1,0-1 0,0 0-1,1 0 1,-1 0 0,0 0 0,-1 0-1,1 0 1,0 0 0,0 0-1,0 0 1,-1-1 0,1 1-1,0 0 1,-1 0 0,1-1-1,-1 1 1,1-3 0,7-33-1664,-6 24 1021,7-24-1023,2 0 0,26-60 0,17-8 5032,-44 95 872,-9 24-2058,-11 41-1051,6-33-378,0 2-315,-6 75 973,10-91-1145,0 0 1,1 1-1,-1-1 1,2 0 0,-1 0-1,1 0 1,0 0-1,1 0 1,5 12 0,-8-20-100,0 1 0,1 0 1,-1-1-1,0 1 1,1 0-1,-1-1 0,1 1 1,-1-1-1,1 1 0,-1-1 1,1 1-1,-1-1 1,1 1-1,0-1 0,-1 1 1,1-1-1,0 0 0,-1 1 1,1-1-1,0 0 1,-1 1-1,1-1 0,0 0 1,0 0-1,-1 0 0,1 0 1,0 0-1,0 0 1,-1 0-1,1 0 0,1 0 1,20-16 289,10-30-43,-21 24-235,-7 14-97,0 0 0,1 0 0,0 0 0,9-11 0,-13 65-1143,-1-44 1219,1 0-1,-1 0 1,1 0 0,0-1-1,-1 1 1,1 0 0,0-1-1,0 1 1,0 0 0,0-1-1,0 1 1,0-1 0,1 1-1,-1-1 1,1 0 0,-1 0-1,0 1 1,1-1 0,0 0-1,-1 0 1,1-1 0,0 1-1,-1 0 1,1 0 0,0-1-1,0 1 1,0-1 0,0 0-1,-1 1 1,1-1 0,0 0-1,0 0 1,3-1 0,11 2 57,0-1 0,28-3 1,-40 3-44,65-14 0,-51 10-504,0 0-1,0 1 1,24-1-1,-41 4 467,-1 0 1,1 1-1,0-1 1,0 0-1,-1 1 0,1-1 1,0 0-1,-1 1 1,1-1-1,0 1 0,-1-1 1,1 1-1,0-1 0,-1 1 1,1 0-1,-1-1 1,1 1-1,-1 0 0,0-1 1,1 1-1,-1 0 0,0-1 1,1 1-1,-1 0 1,0 0-1,0 0 0,0-1 1,1 1-1,-1 0 0,0 0 1,0 0-1,0-1 1,0 1-1,-1 0 0,1 0 1,0 0-1,-1 1 1,-6 44 1489,2-23-295,6-22-1155,-1 0-1,0-1 0,1 1 0,-1-1 0,0 0 0,1 1 0,-1-1 0,1 1 1,-1-1-1,1 1 0,-1-1 0,1 0 0,-1 1 0,1-1 0,-1 0 0,1 0 0,-1 1 1,1-1-1,0 0 0,-1 0 0,1 0 0,-1 0 0,1 0 0,0 0 0,-1 0 0,1 0 1,-1 0-1,1 0 0,0 0 0,0 0 0,24-2 268,-23 2-220,20-4 213,0-1 0,0-2 0,32-13 0,42-11-317,-79 27-66,-4 1-359,0 0 0,1 0 0,-1 1 0,1 1 0,-1 0 0,1 1 0,14 2 0,-25 2-712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9.139"/>
    </inkml:context>
    <inkml:brush xml:id="br0">
      <inkml:brushProperty name="width" value="0.05" units="cm"/>
      <inkml:brushProperty name="height" value="0.05" units="cm"/>
    </inkml:brush>
  </inkml:definitions>
  <inkml:trace contextRef="#ctx0" brushRef="#br0">156 234 17444,'1'-1'121,"-1"-1"0,0 1 1,1-1-1,-1 1 1,0-1-1,1 1 0,-1-1 1,0 1-1,0-1 0,0 1 1,-1-1-1,1 1 0,0-1 1,-1 1-1,1 0 1,0-1-1,-1 1 0,0-1 1,1 1-1,-1 0 0,0-1 1,0 1-1,1 0 0,-1 0 1,0 0-1,0 0 1,-1 0-1,1 0 0,0 0 1,0 0-1,0 0 0,-1 0 1,1 0-1,0 1 0,-1-1 1,1 1-1,0-1 1,-1 1-1,1-1 0,-1 1 1,-2 0-1,-2-2 98,1 2 1,0-1-1,-1 1 1,1 0-1,-1 0 1,1 0-1,-1 1 0,1 0 1,-1 0-1,-7 2 1,6 0-86,0 1 1,1-1-1,0 1 1,-10 8 0,15-11-114,-1 1 0,0-1 0,1 1 0,-1 0 0,1 0 0,0-1 0,0 1 0,-3 4 0,4-5-15,0 0-1,0-1 0,-1 1 1,1 0-1,0 0 0,0 0 1,0-1-1,0 1 0,0 0 1,0 0-1,0-1 0,0 1 1,1 0-1,-1 0 0,0 0 1,0-1-1,1 1 1,-1 0-1,0-1 0,1 1 1,-1 0-1,0-1 0,1 1 1,-1 0-1,2 0 0,-1 0 0,1 0 0,0 1 0,0-1 0,1 0-1,-1-1 1,0 1 0,0 0 0,0-1 0,1 1 0,-1-1 0,0 1-1,1-1 1,-1 0 0,0 0 0,0 0 0,1-1 0,-1 1-1,0 0 1,1-1 0,-1 0 0,3 0 0,48-20 0,-53 21-5,31-15 15,-2-2 0,0-1 1,47-38-1,-28 15-15,45-51 1,-93 92-2,0 0 1,0 0-1,0 0 1,0 0-1,0 1 1,0-1-1,0 0 1,0 0-1,1 0 1,-1 0-1,0 1 1,0-1-1,0 0 1,0 0 0,0 0-1,0 0 1,0 0-1,0 1 1,1-1-1,-1 0 1,0 0-1,0 0 1,0 0-1,0 0 1,1 0-1,-1 0 1,0 0-1,0 1 1,0-1 0,0 0-1,1 0 1,-1 0-1,0 0 1,0 0-1,0 0 1,0 0-1,1 0 1,-1 0-1,0 0 1,0 0-1,0 0 1,1 0-1,-1 0 1,0-1-1,0 1 1,0 0 0,0 0-1,1 0 1,-1 0-1,0 0 1,0 0-1,0 0 1,0 0-1,0-1 1,0 1-1,1 0 1,-4 6 4,-1 1-1,1-1 1,-1 0 0,0 0 0,0 0-1,-7 6 1,-12 16 82,11-10 28,0 1 0,1 1 0,1 0 0,0 0 0,-8 28 0,18-46-102,-1 0 0,0-1 0,1 1-1,-1 0 1,1-1 0,0 1 0,-1 0 0,1 0-1,0-1 1,0 1 0,0 0 0,1 0 0,-1 0 0,0-1-1,0 1 1,1 0 0,0-1 0,-1 1 0,1 0 0,0-1-1,-1 1 1,1-1 0,0 1 0,0-1 0,0 1-1,1-1 1,-1 0 0,0 1 0,0-1 0,1 0 0,-1 0-1,1 0 1,-1 0 0,1 0 0,-1 0 0,1 0-1,0-1 1,-1 1 0,1-1 0,2 1 0,2 0-17,0 0-1,1 0 1,-1-1 0,1 0-1,-1-1 1,1 1 0,-1-1 0,1 0-1,-1-1 1,6-2 0,13-5-96,0-2 0,-1 0-1,33-22 1,62-52-120,-106 72 297,-13 13-73,0-1 0,0 1 1,0 0-1,0 0 0,0 0 0,0 0 0,0-1 0,0 1 0,0 0 0,0 0 0,0 0 0,0-1 0,0 1 0,0 0 0,0 0 0,0 0 0,0 0 1,0-1-1,0 1 0,0 0 0,-1 0 0,1 0 0,0 0 0,0-1 0,0 1 0,0 0 0,0 0 0,0 0 0,-1 0 0,1 0 0,0 0 0,0 0 1,0-1-1,0 1 0,0 0 0,-1 0 0,1 0 0,0 0 0,0 0 0,0 0 0,-1 0 0,1 0 0,-3 0 11,-1 0 0,1 0 0,-1 0 0,1 0 0,-1 1 0,1-1 0,-5 3 0,-15 3 4,0 2 0,1 0 0,-29 15 0,45-20-18,1 0 1,-1 0-1,1 1 1,-1-1 0,1 1-1,0 1 1,0-1-1,1 1 1,-1 0-1,1 0 1,0 0-1,0 0 1,1 1 0,0-1-1,0 1 1,0 0-1,-2 7 1,5-12-3,-1 1 1,1 0-1,0 0 1,0 0-1,0-1 1,0 1-1,0 0 1,0 0-1,0-1 0,0 1 1,1 0-1,-1 0 1,1-1-1,-1 1 1,1 0-1,0-1 1,0 1-1,0-1 1,0 1-1,0-1 1,2 3-1,0-1-59,0-1 1,0 0-1,0 1 0,0-1 0,1-1 1,-1 1-1,1 0 0,-1-1 1,8 2-1,2 0 11,0-1 1,1 0-1,-1-1 1,25 0 0,-18-3 6,0-1 0,26-6 1,0-3-150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09.575"/>
    </inkml:context>
    <inkml:brush xml:id="br0">
      <inkml:brushProperty name="width" value="0.05" units="cm"/>
      <inkml:brushProperty name="height" value="0.05" units="cm"/>
    </inkml:brush>
  </inkml:definitions>
  <inkml:trace contextRef="#ctx0" brushRef="#br0">197 1 16548,'-22'0'1331,"0"1"0,-34 7 0,46-6-864,0 0-1,0 1 0,0 0 0,1 1 0,-1 0 0,1 1 0,-14 8 1,23-13-451,-1 0 0,1 1 0,0-1 0,-1 0 0,1 0 0,0 0 1,0 1-1,-1-1 0,1 0 0,0 0 0,0 0 0,-1 1 1,1-1-1,0 0 0,0 1 0,0-1 0,-1 0 0,1 1 0,0-1 1,0 0-1,0 0 0,0 1 0,0-1 0,0 0 0,0 1 1,0-1-1,0 1 0,0-1 0,0 0 0,0 1 0,0-1 1,0 0-1,0 1 0,0-1 0,12 7-42,22-1-704,-31-6 636,18 3-466,7 0-645,33 8-1,-54-10 1023,0 1 1,0 0 0,-1 1-1,1 0 1,-1 0 0,0 0 0,1 1-1,-1 0 1,-1 0 0,7 5-1,-11-8 193,0 0-1,0 0 1,1 0-1,-1 1 0,0-1 1,-1 0-1,1 0 0,0 1 1,0-1-1,0 1 1,-1-1-1,1 1 0,-1-1 1,1 1-1,-1-1 1,0 1-1,1-1 0,-1 1 1,0-1-1,0 1 0,0 0 1,0-1-1,-1 3 1,0-2 43,0 0 0,0 0 1,0 0-1,0 0 0,0 0 1,-1 0-1,1 0 0,-1 0 0,0 0 1,1-1-1,-1 1 0,0-1 1,-4 3-1,-2 1 137,-1 0 0,0-1 0,0 0-1,-1-1 1,1 0 0,-14 3 0,17-5-52,1 0 1,-1 0 0,0 0-1,0-1 1,0 0-1,0 0 1,0 0-1,0-1 1,1 0 0,-10-3-1,6-4 65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0.026"/>
    </inkml:context>
    <inkml:brush xml:id="br0">
      <inkml:brushProperty name="width" value="0.05" units="cm"/>
      <inkml:brushProperty name="height" value="0.05" units="cm"/>
    </inkml:brush>
  </inkml:definitions>
  <inkml:trace contextRef="#ctx0" brushRef="#br0">418 81 16700,'-13'-9'397,"0"-1"1,-1 2 0,0 0 0,0 0 0,0 1-1,-1 1 1,0 0 0,-1 1 0,1 1 0,-18-2-1,23 4-275,-1 1 0,1 1 0,-1 0 0,1 0 0,-1 1 0,1 0 0,-1 1 0,1 0 0,0 1 0,0 0 0,0 1 0,0 0 0,1 0 0,0 1 0,-1 0 0,-10 9 0,14-9-80,1-1 0,-1 1 0,1 0 0,0 0-1,1 0 1,-1 1 0,1 0 0,0 0 0,1 0 0,-5 10 0,7-13-40,0-1 1,0 1-1,1-1 1,-1 1-1,1 0 0,0-1 1,-1 1-1,1 0 1,0 0-1,1-1 1,-1 1-1,0 0 0,1-1 1,0 1-1,-1-1 1,1 1-1,0-1 1,0 1-1,0-1 0,1 1 1,-1-1-1,1 0 1,-1 0-1,1 0 1,0 0-1,0 0 0,0 0 1,0 0-1,0 0 1,3 1-1,12 8-229,0-2-1,1 0 1,0-1-1,0-1 1,29 8-1,-30-11-76,-1 1-1,1 1 0,-1 0 0,-1 1 0,1 1 0,-1 0 0,26 20 1,-39-26 283,0 0-1,0 0 1,0 0 0,0 0 0,0 0 0,-1 1 0,1-1 0,-1 0 0,1 1 0,-1-1 0,0 1 0,1 3 0,-2-4 42,1-1 0,-1 1 0,0 0 0,0-1 0,0 1 0,0-1 0,0 1 0,-1 0 0,1-1 0,0 1 0,-1-1 0,1 1 0,-1-1 0,0 1 0,1-1 1,-2 3-1,-2 0 96,1-1 1,-1 1 0,1 0-1,-1-1 1,0 0 0,-1 0-1,1 0 1,0-1 0,-1 1-1,1-1 1,-1 0 0,-5 1-1,-4 2 146,-1 0 0,0-1-1,0-1 1,-1-1 0,1 0 0,0-1-1,-1-1 1,1 0 0,-27-4-1,40 3-310,0 1 0,0 0-1,0-1 1,0 1 0,1-1-1,-1 1 1,0-1 0,1 0-1,-1 0 1,0 0 0,1 0-1,-1 0 1,1 0-1,-1 0 1,1 0 0,0-1-1,0 1 1,-1 0 0,0-3-1,1 2 0,1 1-1,0-1 0,0 1 0,-1-1 1,1 1-1,0-1 0,1 1 0,-1-1 1,0 1-1,0-1 0,1 1 0,-1 0 0,1-1 1,-1 1-1,1-1 0,-1 1 0,1 0 1,0-1-1,0 1 0,0 0 0,-1 0 1,1 0-1,0 0 0,2-2 0,21-19-462,11-5-163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0.463"/>
    </inkml:context>
    <inkml:brush xml:id="br0">
      <inkml:brushProperty name="width" value="0.05" units="cm"/>
      <inkml:brushProperty name="height" value="0.05" units="cm"/>
    </inkml:brush>
  </inkml:definitions>
  <inkml:trace contextRef="#ctx0" brushRef="#br0">142 0 19244,'-4'7'236,"-57"136"2805,54-121-2796,0 0 0,2 1 0,0 0 0,-2 39 0,9 58-608,1-36-1427,-3-84 1777,0 0 0,0 0 0,0 0 0,0 0 0,0 0 0,0 0 0,0 0 0,-1 0 0,1 0 0,0 1 1,0-1-1,0 0 0,0 0 0,0 0 0,0 0 0,-1 0 0,1 0 0,0 0 0,0 0 0,0 0 0,0 0 0,0 0 1,0 0-1,-1 0 0,1 0 0,0 0 0,0 0 0,0 0 0,0 0 0,0 0 0,0-1 0,-1 1 0,1 0 0,0 0 1,0 0-1,0 0 0,0 0 0,0 0 0,0 0 0,0 0 0,-1 0 0,1-1 0,0 1 0,0 0 0,0 0 1,0 0-1,0 0 0,0 0 0,0 0 0,0-1 0,0 1 0,0 0 0,0 0 0,-3-8 111,0-1 0,0 1 0,1-1 0,0 1 0,-1-11-1,-3-14 352,3 21-278,-2-8 381,0 0 1,1-1-1,1 0 1,-1-34-1,4 55-551,0 0 1,0-1-1,0 1 1,0-1-1,1 1 1,-1 0-1,0-1 0,0 1 1,0-1-1,1 1 1,-1 0-1,0-1 1,0 1-1,1 0 0,-1-1 1,0 1-1,1 0 1,-1 0-1,0-1 1,1 1-1,-1 0 0,0 0 1,1 0-1,-1-1 1,1 1-1,-1 0 1,0 0-1,1 0 0,-1 0 1,1 0-1,-1 0 1,1 0-1,-1 0 1,0 0-1,1 0 0,-1 0 1,1 0-1,-1 0 1,1 0-1,-1 0 1,23 7-708,-18-6 505,47 12-378,-18-7 187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0.901"/>
    </inkml:context>
    <inkml:brush xml:id="br0">
      <inkml:brushProperty name="width" value="0.05" units="cm"/>
      <inkml:brushProperty name="height" value="0.05" units="cm"/>
    </inkml:brush>
  </inkml:definitions>
  <inkml:trace contextRef="#ctx0" brushRef="#br0">110 22 17524,'-13'6'931,"-1"-1"1,1 2 0,-16 10 0,26-15-766,0 0 0,0 0 0,1 0 0,-1 0 1,0 1-1,1-1 0,-1 1 0,1 0 0,0-1 0,0 1 1,0 0-1,0 1 0,0-1 0,1 0 0,0 0 0,-1 1 1,1-1-1,-1 7 0,2-9-131,0 1 0,0-1 1,1 0-1,-1 0 0,0 1 1,1-1-1,-1 0 0,0 0 0,1 0 1,0 0-1,-1 0 0,1 0 1,0 0-1,-1 0 0,1 0 0,0 0 1,0 0-1,0 0 0,0 0 1,0 0-1,0-1 0,0 1 0,0 0 1,0-1-1,0 1 0,0-1 1,0 1-1,1-1 0,-1 0 0,0 1 1,0-1-1,1 0 0,-1 0 0,2 0 1,3 1-9,1-1 1,-1 0-1,1 0 1,13-2-1,-14 1-44,1-1 0,-1 0-1,0 0 1,0 0-1,0-1 1,0 0 0,0 0-1,-1-1 1,1 0 0,-1 0-1,0 0 1,0 0 0,0-1-1,-1 0 1,0 0 0,0 0-1,0 0 1,0-1 0,-1 1-1,0-1 1,0 0 0,0 0-1,-1 0 1,3-13 0,-4 18 12,-1 0-1,0 1 1,0-1 0,0 0 0,1 0 0,-1 1 0,0-1 0,0 0 0,0 0-1,0 0 1,0 1 0,0-1 0,0 0 0,-1 0 0,1 0 0,0 1-1,0-1 1,-1 0 0,1 0 0,0 1 0,-1-1 0,1 0 0,-1 1-1,1-1 1,-1 1 0,1-1 0,-1 0 0,1 1 0,-1-1 0,1 1 0,-1-1-1,0 1 1,1 0 0,-1-1 0,0 1 0,-1-1 0,1 1 3,-1 0 0,1 0 0,0 0 0,-1 0 0,1 1 0,0-1 0,-1 0 0,1 1 1,0-1-1,0 1 0,0-1 0,-1 1 0,1 0 0,0 0 0,0-1 0,0 1 0,0 0 0,0 0 0,0 0 1,0 0-1,-1 1 0,-1 3 28,0 0-1,0 0 1,0 0 0,0 0 0,1 0 0,0 1 0,0-1-1,0 1 1,1 0 0,0-1 0,-1 13 0,1-16-48,1 0 1,0 0 0,0 0 0,1 0-1,-1 0 1,0 0 0,1 1-1,-1-1 1,1 0 0,0 0 0,-1 0-1,1 0 1,0-1 0,0 1 0,0 0-1,1 0 1,-1-1 0,0 1-1,1 0 1,-1-1 0,1 1 0,-1-1-1,1 0 1,0 0 0,0 1-1,-1-1 1,1 0 0,0 0 0,0-1-1,0 1 1,0 0 0,0-1-1,0 1 1,0-1 0,4 1 0,2-1 1,0 0 0,1-1 0,-1 0 0,0 0 0,0-1 1,0 0-1,0 0 0,0-1 0,0 0 0,0 0 1,-1-1-1,0 0 0,0 0 0,8-7 0,25-17-272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1.369"/>
    </inkml:context>
    <inkml:brush xml:id="br0">
      <inkml:brushProperty name="width" value="0.05" units="cm"/>
      <inkml:brushProperty name="height" value="0.05" units="cm"/>
    </inkml:brush>
  </inkml:definitions>
  <inkml:trace contextRef="#ctx0" brushRef="#br0">59 55 18276,'-10'30'1037,"2"0"1,0 1 0,2-1-1,-2 36 1,5-20-197,6 89 0,0-87-2334,-5 74-1,-2-135-1686,0-16 2480,-1-34 98,-1-76 2876,6 138-2203,-1-1-1,1 1 1,0 0 0,0 0 0,0 0-1,0 0 1,1 0 0,-1 0 0,0-1 0,0 1-1,1 0 1,-1 0 0,1 0 0,-1 0-1,1 0 1,-1 0 0,1 0 0,0 0-1,-1 0 1,1 1 0,0-1 0,0 0-1,0 0 1,-1 1 0,1-1 0,2-1-1,0 1 53,0 1 1,0-1-1,1 1 0,-1-1 0,0 1 0,0 0 0,6 1 0,6 0-289,-6-2-33,0 0 1,0 0-1,-1 0 1,1-1-1,-1-1 1,1 1-1,-1-1 1,0-1-1,0 0 1,0 0-1,-1 0 1,1-1-1,-1 0 1,0 0-1,0-1 1,-1 0-1,0 0 1,0-1-1,0 0 1,7-11-1,-4 4-36,-1 0-1,0 0 1,-1-1-1,-1 1 1,0-2-1,-1 1 1,-1-1-1,0 0 1,-1 1-1,1-24 1,-4 37 281,0-1 0,0 1 0,0-1 0,0 1 0,-1-1 0,1 1 0,-1-1 0,0 1 0,1 0 0,-1-1 0,-2-3 0,3 6-21,0 0-1,-1-1 1,1 1 0,0 0 0,0 0-1,-1-1 1,1 1 0,0 0 0,-1 0-1,1-1 1,0 1 0,-1 0-1,1 0 1,0 0 0,-1 0 0,1-1-1,0 1 1,-1 0 0,1 0 0,0 0-1,-1 0 1,1 0 0,0 0 0,-1 0-1,1 0 1,-1 0 0,1 0 0,-1 0-1,0 1 27,0 0 0,-1-1-1,1 1 1,0 0-1,0 0 1,0 0-1,0 0 1,0 0 0,0 0-1,1 0 1,-1 0-1,-1 2 1,-4 7 172,0 1 1,1 0-1,1-1 1,-1 1-1,2 1 1,0-1-1,0 1 1,1-1-1,-1 19 1,2-30-221,1 0 0,0 0 0,0 0-1,0 0 1,0 0 0,0 0 0,0 0 0,0 0 0,0 0 0,0 1-1,0-1 1,0 0 0,0 0 0,0 0 0,0 0 0,0 0 0,0 0 0,0 0-1,0 0 1,0 1 0,0-1 0,0 0 0,1 0 0,-1 0 0,0 0-1,0 0 1,0 0 0,0 0 0,0 0 0,0 0 0,0 0 0,0 0 0,0 0-1,0 1 1,0-1 0,0 0 0,1 0 0,-1 0 0,0 0 0,0 0-1,0 0 1,0 0 0,0 0 0,0 0 0,0 0 0,0 0 0,0 0-1,1 0 1,-1 0 0,0 0 0,0 0 0,0 0 0,0 0 0,0 0 0,6-5 134,4-9 157,-3 5-29,-5 6-172,0 0 0,0 1 1,-1-1-1,1 0 0,-1 0 1,1 0-1,-1 0 0,0 0 1,1-6-1,-16 19-4674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2.011"/>
    </inkml:context>
    <inkml:brush xml:id="br0">
      <inkml:brushProperty name="width" value="0.05" units="cm"/>
      <inkml:brushProperty name="height" value="0.05" units="cm"/>
    </inkml:brush>
  </inkml:definitions>
  <inkml:trace contextRef="#ctx0" brushRef="#br0">143 233 11514,'10'-9'1077,"29"-34"2799,-36 39-3353,-1 1 0,1-1 0,-1 0-1,0 0 1,0 0 0,0-1 0,-1 1 0,1 0-1,-1-1 1,1-5 0,-2 10-452,0-1-1,0 0 1,0 0-1,0 0 1,0 0-1,0 0 1,0 0-1,-1 1 1,1-1-1,0 0 1,0 0-1,-1 0 1,1 1 0,-1-1-1,1 0 1,-1 0-1,1 1 1,-1-1-1,1 0 1,-1 1-1,0-1 1,1 1-1,-1-1 1,0 1-1,1-1 1,-1 1-1,0-1 1,0 1-1,0 0 1,1-1 0,-1 1-1,0 0 1,0 0-1,0-1 1,0 1-1,1 0 1,-1 0-1,0 0 1,0 0-1,0 0 1,0 0-1,-1 1 1,-3-1-1,1 1-1,-1-1 1,1 1 0,-1 0-1,1 1 1,0-1 0,-6 3-1,-4 3 22,0 1-1,1 0 1,-1 1-1,2 0 1,-1 1-1,1 1 1,1 0 0,0 1-1,-16 20 1,27-31-82,-1 0 1,1 0-1,-1-1 1,0 1 0,1 0-1,-1 0 1,1 0-1,0 0 1,-1 0 0,1 0-1,0 0 1,-1 0-1,1 0 1,0-1-1,0 1 1,0 0 0,0 0-1,0 0 1,0 0-1,0 0 1,0 0-1,0 0 1,0 0 0,1 0-1,-1 0 1,0 0-1,2 1 1,-1-1-2,0 0 1,0 0-1,0 0 1,1-1-1,-1 1 1,0 0-1,1-1 1,-1 1-1,0-1 1,1 1-1,-1-1 1,1 0-1,-1 0 1,1 0-1,-1 0 1,2 0-1,6 0-9,0-1 0,0 0 0,0-1 0,0 1-1,9-4 1,-4-2-43,0 0-1,0 0 1,0-1 0,-1-1-1,0 0 1,-1-1-1,0 0 1,0-1 0,-1-1-1,-1 1 1,0-2-1,0 1 1,-2-2-1,1 1 1,-2-1 0,10-21-1,-7 4 33,-10 30 17,0 0 1,1-1 0,-1 1 0,0 0-1,1 0 1,-1 0 0,0-1-1,0 1 1,0 0 0,0-1-1,0 1 1,-1 0 0,1 0-1,0-1 1,0 1 0,-1 0-1,1 0 1,-1 0 0,1 0-1,-2-3 1,1 4 0,0 0 1,1 0-1,-1 0 0,0 0 1,1 0-1,-1 0 0,1 0 1,-1 1-1,0-1 1,1 0-1,-1 0 0,0 0 1,1 1-1,-1-1 0,1 0 1,-1 1-1,1-1 0,-1 0 1,1 1-1,-1-1 0,1 1 1,-1-1-1,1 0 0,-1 1 1,1 0-1,0-1 1,-1 1-1,1-1 0,0 1 1,-1-1-1,1 2 0,-13 20 112,13-22-114,-8 16 59,2-1-1,0 1 0,0 0 0,-3 21 0,8-32-66,0 1 0,0-1 0,0 1 0,1-1 0,0 1 0,0 0 0,0-1 0,1 1 0,0-1-1,0 1 1,0-1 0,1 1 0,0-1 0,0 0 0,0 0 0,5 9 0,-5-12-83,-1-1 1,1 1-1,-1 0 0,1 0 1,-1-1-1,1 1 1,0-1-1,0 0 0,-1 1 1,1-1-1,0 0 1,0 0-1,0 0 0,1 0 1,-1-1-1,0 1 1,0 0-1,0-1 0,1 0 1,-1 1-1,0-1 1,0 0-1,1 0 0,-1 0 1,0 0-1,0-1 1,1 1-1,-1-1 0,0 1 1,0-1-1,0 0 1,0 0-1,1 0 0,-1 0 1,-1 0-1,4-3 1,1 0-134,-1 0 0,1 0 0,-1-1 0,0 0 0,-1-1 0,1 1 1,-1-1-1,0 1 0,-1-1 0,1 0 0,3-9 0,9-32-747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2.538"/>
    </inkml:context>
    <inkml:brush xml:id="br0">
      <inkml:brushProperty name="width" value="0.05" units="cm"/>
      <inkml:brushProperty name="height" value="0.05" units="cm"/>
    </inkml:brush>
  </inkml:definitions>
  <inkml:trace contextRef="#ctx0" brushRef="#br0">51 0 16868,'-5'13'1081,"-1"1"0,2-1 1,0 1-1,-4 25 0,-2 59 437,9-82-1204,-1 4-74,-8 153 1180,10-130-1193,9 85 0,-8-123-226,0-1 0,0 1 0,1-1 1,-1 0-1,1 1 0,3 5 0,-4-9-1,-1-1 0,0 1 1,1 0-1,-1-1 0,1 1 0,-1-1 1,1 0-1,-1 1 0,1-1 1,-1 1-1,1-1 0,-1 0 0,1 1 1,-1-1-1,1 0 0,-1 1 0,1-1 1,0 0-1,-1 0 0,2 1 1,-1-2-2,0 1 0,-1 0 1,1-1-1,0 1 0,-1 0 1,1-1-1,0 1 0,0-1 1,-1 1-1,1-1 0,-1 1 1,1-1-1,-1 1 0,1-1 1,0 0-1,-1 1 0,0-1 1,1 0-1,-1 1 0,1-1 1,-1-1-1,4-7-21,0 0 1,-1 0-1,0 0 0,-1 0 1,0 0-1,-1-1 0,1-12 1,-2-69-266,-1 81 243,1 0-3,0 3-10,-1 0 1,1 0-1,-1 1 1,-3-11-1,2 12-14,3 16 68,6 19 53,-6-26-43,1 0 1,0 0-1,1 0 0,-1 0 0,0 0 0,1-1 0,0 1 0,0-1 0,0 0 0,0 0 0,1 0 0,-1 0 0,1 0 0,0-1 0,0 1 0,0-1 1,6 2-1,-4-2-6,1 0 0,0 0 0,0-1 0,0 0 1,-1 0-1,1-1 0,0 1 0,0-2 0,0 1 1,12-3-1,-9 1-8,0-1 0,-1 1 0,0-2 0,1 0 0,-1 0 0,-1 0 0,13-9 0,-15 9 0,-1 0 1,0 0-1,0 0 0,0-1 0,0 0 1,-1 0-1,0 0 0,0-1 1,0 1-1,-1-1 0,3-6 0,-5 10 5,0 0 1,0 0-1,-1 0 0,1 0 0,-1 0 0,1 0 0,-1 0 0,0 0 0,0 0 0,0 0 0,0 0 0,0-1 0,0 1 0,0 0 1,-1 0-1,1 0 0,-1 0 0,0 0 0,0 0 0,1 0 0,-1 0 0,-2-2 0,2 3 3,-1-1 0,0 0 0,1 1 0,-1-1-1,0 1 1,0 0 0,0-1 0,0 1 0,0 0 0,0 0 0,-1 0 0,1 1 0,0-1-1,-1 0 1,1 1 0,0-1 0,-1 1 0,1 0 0,-4 0 0,-2 1 19,1-1 0,-1 1 1,1 1-1,-1 0 0,1 0 1,0 0-1,0 1 0,0 0 1,0 0-1,0 1 0,0 0 1,1 0-1,0 1 0,0-1 1,0 1-1,-9 11 0,5-5 21,1 1 0,0-1 0,1 2 0,1-1 0,0 1 0,1 0 0,-10 27 0,14-36-142,1 0-1,0 0 0,0 0 1,0 0-1,1 0 0,-1-1 1,1 1-1,0 0 0,0 0 1,0 0-1,1 0 1,-1 0-1,1 0 0,0 0 1,0 0-1,0 0 0,1 0 1,-1-1-1,4 6 0,-2-6-80,0 0-1,0 0 1,0 0-1,0 0 1,1-1-1,-1 1 1,1-1-1,-1 0 1,1 0-1,0-1 0,0 1 1,0-1-1,0 1 1,0-1-1,0-1 1,0 1-1,1 0 1,4-1-1,34 1-852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3.229"/>
    </inkml:context>
    <inkml:brush xml:id="br0">
      <inkml:brushProperty name="width" value="0.05" units="cm"/>
      <inkml:brushProperty name="height" value="0.05" units="cm"/>
    </inkml:brush>
  </inkml:definitions>
  <inkml:trace contextRef="#ctx0" brushRef="#br0">394 78 20740,'0'-3'150,"0"-1"-1,0 1 0,0 0 0,-1 0 1,1 0-1,-1 0 0,0 0 0,0 0 1,0 0-1,0 0 0,0 0 0,-1 0 0,1 0 1,-1 0-1,0 1 0,0-1 0,0 1 1,0 0-1,0-1 0,0 1 0,-1 0 1,-2-2-1,1 2-80,0 0 1,0 1 0,0-1-1,0 1 1,0 0-1,0 0 1,-1 0 0,1 1-1,0-1 1,0 1-1,0 0 1,-1 0 0,1 1-1,0-1 1,0 1-1,-7 2 1,2 0-45,0 0-1,0 1 1,1 0 0,-1 0 0,1 1-1,0 1 1,-8 6 0,13-10-22,0 1 1,0 0 0,0 0 0,0 0-1,1 0 1,-1 1 0,1-1-1,-3 7 1,4-8-5,1 0 1,-1-1-1,1 1 1,-1 0-1,1 0 1,0-1-1,-1 1 0,1 0 1,0 0-1,0 0 1,1 0-1,-1-1 0,0 1 1,1 0-1,-1 0 1,1-1-1,-1 1 1,1 0-1,0 0 0,1 1 1,0 0-66,1 0 0,0 1 0,0-1 0,0-1 0,0 1 0,0 0 1,0-1-1,1 1 0,0-1 0,-1 0 0,1 0 0,5 1 0,53 16-1201,-39-12 792,-6-2 116,0-1-310,30 13 1,-44-16 649,0 0 0,-1 0 1,1 0-1,0 1 0,-1 0 1,1-1-1,-1 1 0,0 0 0,1 0 1,-1 0-1,0 0 0,0 1 1,0-1-1,-1 1 0,1-1 1,0 1-1,1 4 0,-3-5 90,0 0 0,0 0-1,0-1 1,0 1 0,0 0 0,0 0-1,0 0 1,-1 0 0,1-1 0,-1 1-1,0 0 1,1-1 0,-1 1 0,0 0 0,0-1-1,0 1 1,0-1 0,0 1 0,0-1-1,-1 1 1,1-1 0,0 0 0,-1 0-1,-1 2 1,-6 3 443,0 0-1,-18 9 1,25-14-428,-28 14 425,0-1 1,-1-2-1,0-1 1,-1-2 0,0-1-1,-1-1 1,-47 3-1,70-10-516,0 0 0,-1-1-1,-12-2 1,2-1-167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8.768"/>
    </inkml:context>
    <inkml:brush xml:id="br0">
      <inkml:brushProperty name="width" value="0.05" units="cm"/>
      <inkml:brushProperty name="height" value="0.05" units="cm"/>
    </inkml:brush>
  </inkml:definitions>
  <inkml:trace contextRef="#ctx0" brushRef="#br0">325 1 17340,'1'0'80,"-1"0"0,0 1 1,1-1-1,-1 0 0,1 1 1,-1-1-1,0 0 0,1 1 1,-1-1-1,0 0 0,1 1 1,-1-1-1,0 1 0,0-1 1,1 0-1,-1 1 0,0-1 1,0 1-1,0-1 0,0 1 1,0-1-1,1 1 0,-1-1 1,0 1-1,0-1 0,0 1 1,0-1-1,-1 1 0,1-1 1,0 1-1,0-1 0,0 1 1,0-1-1,0 1 0,-1-1 1,1 1-1,0-1 0,0 0 1,-1 1-1,1-1 0,0 1 1,0-1-1,-1 0 0,1 1 1,-1-1-1,-24 17 1121,14-11-715,-33 21 304,22-15-746,0 2 0,1 0-1,1 1 1,0 1 0,-29 30-1,48-44-97,-1 0-1,0 0 0,1 0 0,-1 0 0,1 0 0,0 1 0,0-1 0,-1 0 0,2 1 0,-1-1 0,0 1 0,0-1 1,1 1-1,-1 0 0,1-1 0,0 1 0,0-1 0,0 1 0,0 0 0,1-1 0,-1 1 0,0-1 0,1 1 1,0 0-1,0-1 0,0 0 0,0 1 0,0-1 0,0 0 0,3 4 0,4 4-283,0-1 0,1 0 0,0 0 0,0-1 0,14 10-1,12 11-156,-24-19 425,-1 1 0,-1 0 1,0 1-1,0 0 0,-1 0 0,-1 1 0,7 14 0,-12-23 110,0 0 0,-1 0 0,1 0-1,-1 0 1,0 0 0,0 0 0,-1 1-1,1-1 1,-1 0 0,0 0-1,0 1 1,0-1 0,0 0 0,-1 0-1,0 1 1,0-1 0,0 0 0,0 0-1,-1 0 1,0 0 0,1 0 0,-2 0-1,1-1 1,0 1 0,-1-1-1,1 1 1,-1-1 0,-5 5 0,3-4 40,1-1-1,-1 0 1,1 0 0,-1 0 0,0 0 0,0-1 0,-1 1 0,1-2 0,0 1 0,-1 0 0,1-1 0,-1 0 0,1 0 0,-1-1 0,0 1-1,1-1 1,-1-1 0,1 1 0,-1-1 0,0 0 0,1 0 0,-1 0 0,1-1 0,0 0 0,-1 0 0,1 0 0,-7-5 0,5 3-251,1-1-1,-1 1 1,1-1 0,1 0 0,-1 0 0,1-1 0,0 0 0,0 0 0,0 0 0,1 0 0,0-1 0,0 0 0,1 0 0,0 0 0,0 0 0,0 0 0,1-1 0,0 1 0,-1-14 0,2 13-5,1 0 1,0 0 0,3-16-1,12-31-789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4:20.095"/>
    </inkml:context>
    <inkml:brush xml:id="br0">
      <inkml:brushProperty name="width" value="0.05" units="cm"/>
      <inkml:brushProperty name="height" value="0.05" units="cm"/>
    </inkml:brush>
  </inkml:definitions>
  <inkml:trace contextRef="#ctx0" brushRef="#br0">0 0 9129,'0'0'8744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7.105"/>
    </inkml:context>
    <inkml:brush xml:id="br0">
      <inkml:brushProperty name="width" value="0.05" units="cm"/>
      <inkml:brushProperty name="height" value="0.05" units="cm"/>
    </inkml:brush>
  </inkml:definitions>
  <inkml:trace contextRef="#ctx0" brushRef="#br0">0 43 17684,'2'-8'1164,"-2"4"-745,0 1 0,1-1 0,0 1-1,0-1 1,0 1 0,0 0-1,4-6 1,-5 9-390,0-1 0,0 1 0,0 0-1,0 0 1,1 0 0,-1 0 0,0 0 0,0 0 0,0 0-1,0 0 1,1 0 0,-1 0 0,0 0 0,0 0 0,0 0 0,1 0-1,-1 0 1,0 0 0,0 0 0,0 0 0,1 0 0,-1 0-1,0 0 1,0 0 0,0 0 0,0 0 0,1 0 0,-1 0-1,0 0 1,0 1 0,0-1 0,0 0 0,1 0 0,-1 0-1,0 0 1,0 0 0,0 1 0,0-1 0,0 0 0,0 0-1,0 0 1,0 0 0,1 1 0,-1-1 0,0 0 0,0 0 0,0 0-1,0 1 1,0-1 0,0 0 0,0 0 0,0 0 0,0 0-1,0 1 1,0-1 0,0 0 0,0 0 0,0 0 0,0 1-1,-1-1 1,1 0 0,0 0 0,2 17 545,0 40-759,2 0 0,2 0 0,28 107 0,-26-138-390,-3-11-371,0 0 1,-1 1-1,-1 0 0,3 28 0,-7-37 191,-3-5-103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7.522"/>
    </inkml:context>
    <inkml:brush xml:id="br0">
      <inkml:brushProperty name="width" value="0.05" units="cm"/>
      <inkml:brushProperty name="height" value="0.05" units="cm"/>
    </inkml:brush>
  </inkml:definitions>
  <inkml:trace contextRef="#ctx0" brushRef="#br0">1 80 14587,'-1'7'1656,"8"-4"-807,6-3-313,13-5 1328,4 0-808,13-1-367,4-1-121,5-2-192,2 1-224,-2 0-584,0 3-240,-12-1-329,-4 0-655,-14-1 1208,-3-1-304,-17-1-281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7.969"/>
    </inkml:context>
    <inkml:brush xml:id="br0">
      <inkml:brushProperty name="width" value="0.05" units="cm"/>
      <inkml:brushProperty name="height" value="0.05" units="cm"/>
    </inkml:brush>
  </inkml:definitions>
  <inkml:trace contextRef="#ctx0" brushRef="#br0">0 95 14987,'20'1'2145,"3"1"-1209,16-4-328,10 0 1696,12-4-1327,5 0-89,9-1-432,1-2-480,-7-1 1272,-3 0-1128,-25-11-24,-9-4 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9.152"/>
    </inkml:context>
    <inkml:brush xml:id="br0">
      <inkml:brushProperty name="width" value="0.05" units="cm"/>
      <inkml:brushProperty name="height" value="0.05" units="cm"/>
    </inkml:brush>
  </inkml:definitions>
  <inkml:trace contextRef="#ctx0" brushRef="#br0">0 0 16243,'2'17'1769,"1"-5"-1105,-3-5-272,4-4 1216,2 0-815,4 1-873,-2 2 1560,-2-3-1312,-2 0-24,-4 1 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09.585"/>
    </inkml:context>
    <inkml:brush xml:id="br0">
      <inkml:brushProperty name="width" value="0.05" units="cm"/>
      <inkml:brushProperty name="height" value="0.05" units="cm"/>
    </inkml:brush>
  </inkml:definitions>
  <inkml:trace contextRef="#ctx0" brushRef="#br0">1 0 18484,'3'6'1784,"-2"-6"-1256,2 0-191,1-1 503,2 1-544,0-3 24,-3 3-184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0.402"/>
    </inkml:context>
    <inkml:brush xml:id="br0">
      <inkml:brushProperty name="width" value="0.05" units="cm"/>
      <inkml:brushProperty name="height" value="0.05" units="cm"/>
    </inkml:brush>
  </inkml:definitions>
  <inkml:trace contextRef="#ctx0" brushRef="#br0">10 0 14659,'-3'44'1742,"-1"12"-232,1-1-1,7 60 1,-4-109-1415,1 1 0,0-1 1,1 1-1,0-1 0,0 0 0,5 11 1,-7-15-68,1-1 0,0 1 0,0-1 0,0 1 0,0-1 0,0 1 0,1-1 0,-1 0 1,0 0-1,1 0 0,-1 0 0,0 0 0,1 0 0,-1 0 0,1 0 0,0 0 0,-1-1 0,1 1 0,-1-1 1,1 1-1,0-1 0,0 0 0,-1 1 0,1-1 0,0 0 0,0 0 0,-1 0 0,1-1 0,3 1 0,4-3 80,0-1-1,0 1 0,-1-2 0,1 1 0,-1-1 0,0 0 0,0-1 0,-1 0 0,11-10 0,3-1 147,-21 16-251,1 1 0,-1 0 0,0-1 0,0 1 0,0 0 1,1-1-1,-1 1 0,0 0 0,1-1 0,-1 1 0,0 0 0,1 0 0,-1 0 1,0-1-1,1 1 0,-1 0 0,0 0 0,1 0 0,-1 0 0,1 0 0,-1 0 1,0 0-1,1 0 0,-1 0 0,1 0 0,-1 0 0,0 0 0,1 0 0,-1 0 1,1 0-1,-1 0 0,0 0 0,1 0 0,-1 0 0,0 1 0,1-1 0,-1 0 1,0 0-1,1 1 0,-1-1 0,0 0 0,1 0 0,-1 1 0,0-1 0,1 0 1,-1 1-1,0-1 0,0 0 0,0 1 0,1-1 0,-1 0 0,0 1 0,0-1 1,0 0-1,0 1 0,0-1 0,0 1 0,0-1 0,0 0 0,0 1 0,0-1 1,0 1-1,0 33 64,-1-24-59,1-8 5,0 1 1,0-1-1,0 1 1,0-1-1,1 1 1,-1-1-1,1 1 0,-1-1 1,1 1-1,0-1 1,0 0-1,0 1 1,1-1-1,1 3 1,-2-4 11,1 0 0,-1 0 0,0 0 0,1 0 1,0 0-1,-1 0 0,1 0 0,0 0 0,-1-1 1,1 1-1,0-1 0,0 1 0,0-1 0,-1 0 0,1 0 1,0 0-1,0 0 0,0 0 0,-1 0 0,5-1 1,7-2 94,0 0 1,1-1-1,-1-1 1,-1 0-1,1 0 1,12-9-1,-9 6 42,0 0 0,31-10 0,-46 18-163,-1 0 0,1-1 0,0 1 0,0 0 0,0 0 0,0 0 0,0-1 0,-1 1 1,1 0-1,0 0 0,0 0 0,0 0 0,0 1 0,0-1 0,0 0 0,-1 0 0,1 0 0,0 1 0,0-1 0,0 0 0,-1 1 0,1-1 0,0 1 0,0-1 0,-1 1 0,1-1 0,0 1 0,-1 0 0,1-1 0,-1 1 0,1 0 0,-1-1 0,1 1 0,-1 0 0,1 0 0,-1-1 0,0 1 0,1 0 0,-1 0 0,0 0 0,1 1 1,0 5-26,-1 1 0,1-1 0,-1 1 0,-2 11 0,1-14-10,1 0 1,0 0-1,0 0 0,0 0 1,2 9-1,-2-14-66,0 0-1,1 0 1,-1 1-1,0-1 0,1 0 1,-1 1-1,0-1 1,1 0-1,-1 0 1,0 0-1,1 1 1,-1-1-1,1 0 1,-1 0-1,1 0 1,-1 0-1,0 0 0,1 0 1,-1 0-1,1 0 1,-1 0-1,1 0 1,-1 0-1,0 0 1,1 0-1,-1 0 1,1 0-1,-1-1 1,1 1-1,17-6-816,-13 4 693,12-5-573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1.747"/>
    </inkml:context>
    <inkml:brush xml:id="br0">
      <inkml:brushProperty name="width" value="0.05" units="cm"/>
      <inkml:brushProperty name="height" value="0.05" units="cm"/>
    </inkml:brush>
  </inkml:definitions>
  <inkml:trace contextRef="#ctx0" brushRef="#br0">5 27 16203,'-3'17'513,"2"-1"0,0 1-1,1-1 1,1 1-1,0-1 1,6 25-1,-6-37-459,0 0 1,0 0-1,0 0 1,1 0-1,0 0 0,-1 0 1,2 0-1,-1 0 1,0-1-1,1 1 0,-1-1 1,1 0-1,0 1 0,0-1 1,1-1-1,-1 1 1,1 0-1,-1-1 0,1 0 1,0 0-1,-1 0 1,1 0-1,0 0 0,1-1 1,-1 0-1,0 0 0,0 0 1,0 0-1,7 0 1,-4-2 87,1 1 0,-1-1 0,1 0 1,-1 0-1,0-1 0,1 0 0,-1 0 0,0-1 1,0 0-1,0 0 0,-1-1 0,12-7 1,-14 8-66,0 0 1,0 0 0,-1 0 0,1 0 0,-1-1 0,0 1-1,0-1 1,0 0 0,0 0 0,-1 0 0,1 0-1,-1-1 1,0 1 0,0-1 0,-1 1 0,1-1 0,-1 1-1,0-1 1,-1 0 0,1 0 0,-1-5 0,1 9-69,-1 0 0,0 0 0,0 0 1,-1 0-1,1 0 0,0 0 0,0 0 1,0 0-1,-1 0 0,1 1 1,0-1-1,-1 0 0,1 0 0,-1 0 1,1 0-1,-1 1 0,1-1 0,-1 0 1,0 0-1,1 1 0,-2-2 0,1 2-6,1 0-1,-1 0 1,1 0 0,-1-1-1,0 1 1,1 0-1,-1 0 1,0 0-1,1 0 1,-1 0 0,1 0-1,-1 0 1,0 1-1,1-1 1,-1 0-1,0 0 1,1 0-1,-1 1 1,1-1 0,-1 0-1,1 1 1,-1-1-1,0 1 1,0-1-5,0 1 0,0 0-1,0-1 1,0 1 0,1 0 0,-1 0 0,0 0 0,0-1 0,1 1-1,-1 0 1,1 0 0,-1 0 0,1 0 0,-1 0 0,1 1 0,-1-1-1,1 0 1,0 0 0,0 0 0,-1 0 0,1 0 0,0 0 0,0 0-1,0 1 1,0-1 0,1 0 0,-1 0 0,0 0 0,0 0 0,1 0-1,0 2 1,-1-2 4,1-1 0,0 1 0,-1-1 0,1 1 0,0-1 0,0 0 0,-1 1-1,1-1 1,0 0 0,0 0 0,-1 1 0,1-1 0,0 0 0,0 0 0,0 0-1,-1 0 1,1 0 0,0 0 0,0 0 0,0 0 0,-1-1 0,1 1 0,0 0-1,0 0 1,-1-1 0,2 1 0,24-12 73,-19 9-38,-3 2-13,14-7 33,-14 4-42,-12 2-15,7 2 34,1 0-29,0 0-1,0-1 1,0 1-1,0 0 1,1-1 0,-1 1-1,0-1 1,0 1-1,0 0 1,0-1 0,1 1-1,-1 0 1,0-1-1,0 1 1,1 0 0,-1 0-1,0-1 1,1 1-1,-1 0 1,0 0-1,1-1 1,-1 1 0,0 0-1,1 0 1,-1 0-1,0 0 1,1-1 0,-1 1-1,1 0 1,-1 0-1,0 0 1,1 0 0,-1 0-1,1 0 1,0 0-1,22 2-34,3-2-8,-15-2-1,0-1-1,-1-1 1,1 0 0,18-10 0,-24 11 28,1-1 0,-1 1 0,0-1 0,0 0 1,0-1-1,0 1 0,0-1 0,-1 0 1,0 0-1,3-6 0,-6 11 13,0-1 0,-1 0 1,1 0-1,-1 0 0,0 1 0,1-1 0,-1 0 0,0 0 0,1 0 1,-1 0-1,0 0 0,0 0 0,0 0 0,0 0 0,0 0 1,0 0-1,0 1 0,0-3 0,-1 2-1,1 1 0,0 0 0,-1-1 1,1 1-1,0-1 0,-1 1 0,1 0 0,-1 0 0,1-1 0,-1 1 0,1 0 0,-1 0 0,1-1 0,0 1 1,-1 0-1,1 0 0,-1 0 0,0 0 0,1 0 0,-1 0 0,1 0 0,-1 0 0,1 0 0,-1 0 1,-3 0-3,1 1 1,-1 0 0,1-1 0,-1 1 0,1 1 0,-1-1 0,1 0 0,-4 3 0,-10 7 0,1 1 1,0 0-1,-24 26 0,34-33 2,2 0 0,-1 0 0,1 1-1,-1 0 1,2 0 0,-1 0 0,1 1-1,0-1 1,0 1 0,0-1-1,1 1 1,0 0 0,-2 14 0,4-20-19,0 0 0,0 0 1,0 1-1,0-1 0,1 0 1,-1 1-1,0-1 0,0 0 1,1 1-1,-1-1 0,1 0 1,-1 0-1,1 0 1,0 0-1,-1 1 0,1-1 1,0 0-1,0 0 0,0 0 1,0 0-1,-1 0 0,1-1 1,1 1-1,1 1 0,0 0-90,0-1-1,0 0 0,0 0 1,1 0-1,-1-1 1,0 1-1,0-1 1,1 1-1,5-1 0,3-1-174,0-1 0,0 0 0,0 0 0,19-7-1,7-7-188,0-3-179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2.214"/>
    </inkml:context>
    <inkml:brush xml:id="br0">
      <inkml:brushProperty name="width" value="0.05" units="cm"/>
      <inkml:brushProperty name="height" value="0.05" units="cm"/>
    </inkml:brush>
  </inkml:definitions>
  <inkml:trace contextRef="#ctx0" brushRef="#br0">124 0 14795,'-8'2'673,"-1"-1"1,1 1-1,0 0 0,-14 5 1,19-6-559,0 1 1,0-1-1,1 1 0,-1-1 1,0 1-1,0 0 1,1 0-1,-1 0 1,1 0-1,0 0 1,0 1-1,0-1 1,0 1-1,-3 5 1,5-7-130,0 0 0,0-1 0,0 1 0,0 0 0,0 0 1,1 0-1,-1-1 0,0 1 0,1 0 0,-1 0 1,1-1-1,-1 1 0,1 0 0,-1-1 0,1 1 0,-1-1 1,1 1-1,-1-1 0,1 1 0,0-1 0,-1 1 0,1-1 1,0 1-1,0-1 0,1 1 0,24 12-208,-23-12 183,7 4-21,32 17-53,-40-22 114,0 2-1,-1-1 0,1 0 0,0 0 0,-1 1 1,1-1-1,-1 0 0,0 1 0,1 0 0,-1-1 1,0 1-1,0 0 0,0-1 0,0 1 0,0 0 1,0 0-1,-1 0 0,2 3 0,-3-3 29,1 0 0,-1 0 0,1 0 0,-1 0 0,0 0-1,0 0 1,0 0 0,0 0 0,0 0 0,0 0 0,-1-1 0,1 1 0,0 0 0,-1-1-1,0 1 1,1-1 0,-1 1 0,0-1 0,0 0 0,1 0 0,-4 1 0,-2 3 121,-1-1 1,0 0-1,1-1 1,-12 3-1,15-5-142,-1 0 0,1 0 0,-1 0-1,0-1 1,1 0 0,-1 0 0,-7-1 0,11 1-41,0 0 0,0 0 0,-1 0 0,1-1 0,0 1 0,0-1 0,0 1 0,0-1 0,0 1 0,0-1 0,0 0 0,0 1 0,0-1 0,0 0 0,0 0 0,0 0 0,0 0 0,1 0 0,-1 0 0,0 0 0,1 0 0,-1 0 0,1 0 0,-1 0 0,1 0 0,-1 0 0,1 0 0,0-1 0,0 1 0,-1 0 0,1 0 0,0 0 0,0-1 0,0-1 0,4-20-267,6-6-100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2.643"/>
    </inkml:context>
    <inkml:brush xml:id="br0">
      <inkml:brushProperty name="width" value="0.05" units="cm"/>
      <inkml:brushProperty name="height" value="0.05" units="cm"/>
    </inkml:brush>
  </inkml:definitions>
  <inkml:trace contextRef="#ctx0" brushRef="#br0">46 1 16251,'0'6'351,"-1"0"-1,0 1 0,-1-1 1,0 0-1,-4 11 0,-3 10 281,1 10-11,2-1 0,-3 55 0,8 76 602,1-151-1085,1 33 203,0-45-299,-1 0 0,1-1 0,-1 1 0,1-1 0,0 1 0,0-1 0,1 0 0,-1 1 0,1-1 0,1 3 0,-2-5-31,0 0 0,0-1 0,-1 1-1,1 0 1,0-1 0,0 1 0,0-1 0,0 1-1,-1-1 1,1 1 0,0-1 0,0 0 0,0 0 0,0 1-1,0-1 1,0 0 0,0 0 0,0 0 0,0 0-1,0 0 1,0 0 0,0 0 0,0 0 0,0-1-1,0 1 1,0 0 0,0 0 0,0-1 0,0 1-1,0-1 1,-1 1 0,1-1 0,0 1 0,0-1-1,0 0 1,-1 1 0,1-1 0,0 0 0,-1 1-1,1-1 1,0-1 0,3-2 12,0-1 0,0 1 0,0-1 0,-1 0 0,4-7 0,-2 0 13,0 0 0,-1 0 0,4-19 0,-7 28-38,0 0 1,-1 0-1,1-1 1,-1 1-1,0 0 1,0 0-1,0 0 1,0-1-1,0 1 1,-1 0-1,1 0 1,-1 0-1,0 0 1,0 0-1,0 0 1,-1 0-1,1 0 1,0 0-1,-3-3 1,3 6 0,1-1 0,0 1 0,0 0 1,0 0-1,-1-1 0,1 1 0,0 0 1,0 0-1,-1-1 0,1 1 0,0 0 1,0 0-1,-1 0 0,1 0 0,0-1 1,0 1-1,-1 0 0,1 0 0,0 0 1,-1 0-1,1 0 0,0 0 0,-1 0 0,1 0 1,0 0-1,-1 0 0,1 0 0,0 0 1,-1 0-1,1 0 0,0 0 0,-1 0 1,1 0-1,0 1 0,0-1 0,-1 0 1,1 0-1,0 0 0,-1 0 0,1 1 1,0-1-1,0 0 0,-1 0 0,1 0 1,0 1-1,0-1 0,0 0 0,-1 0 0,1 1 1,0-1-1,0 0 0,0 1 0,0-1 1,0 0-1,0 1 0,0-1 0,-1 0 1,1 1-1,0-1 0,0 0 0,0 1 1,0-1-1,0 1 0,-1 22-83,1-19 84,1-1-1,0 1 0,0 0 0,0-1 0,0 1 1,1-1-1,0 1 0,-1-1 0,1 0 1,0 1-1,0-1 0,1 0 0,-1 0 0,1-1 1,-1 1-1,1 0 0,0-1 0,0 0 1,0 1-1,0-1 0,1-1 0,-1 1 0,1 0 1,-1-1-1,1 1 0,-1-1 0,1 0 1,0-1-1,-1 1 0,1 0 0,6-1 0,-6 0 33,0 1 0,0-1 0,-1 0 0,1 0 0,0-1 0,0 1 0,0-1 0,-1 0 0,1 0 0,-1 0 0,1-1 0,0 1 0,-1-1 0,0 1 0,1-1 0,-1-1 0,0 1 0,0 0 0,0-1 0,0 1 0,-1-1 0,1 0 0,-1 0 0,0 0 0,1 0 0,-1 0 0,-1 0 0,1-1 0,0 1 0,-1-1 0,2-4 0,-4 1 109,-6 17-119,-7 21-50,12-23 30,0 0 0,1 0 0,-1 0-1,2-1 1,-1 1 0,1 0 0,1 13 0,-1-20-17,0 1-1,0-1 1,1 1 0,-1-1 0,0 1 0,1-1 0,-1 1 0,1-1 0,-1 1 0,1-1 0,0 1 0,0-1 0,-1 0-1,1 0 1,0 1 0,0-1 0,0 0 0,1 0 0,-1 0 0,0 0 0,0 0 0,0 0 0,1 0 0,-1-1 0,1 1-1,-1 0 1,0-1 0,1 1 0,-1-1 0,1 0 0,-1 1 0,1-1 0,-1 0 0,1 0 0,-1 0 0,1 0 0,0 0-1,-1 0 1,1 0 0,-1 0 0,1-1 0,-1 1 0,1-1 0,-1 1 0,2-2 0,2 0 72,-1 0 1,1-1 0,-1 0-1,0 0 1,1 0 0,-1 0-1,-1 0 1,1-1-1,0 0 1,-1 0 0,0 0-1,4-6 1,11-19-64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3.104"/>
    </inkml:context>
    <inkml:brush xml:id="br0">
      <inkml:brushProperty name="width" value="0.05" units="cm"/>
      <inkml:brushProperty name="height" value="0.05" units="cm"/>
    </inkml:brush>
  </inkml:definitions>
  <inkml:trace contextRef="#ctx0" brushRef="#br0">21 27 18300,'-6'-4'2048,"0"0"-1151,2 1-425,1 0 1224,1 0-528,2 2-904,6-1-600,0 2-584,-3-1 776,10-2-312,1 0-128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4:20.441"/>
    </inkml:context>
    <inkml:brush xml:id="br0">
      <inkml:brushProperty name="width" value="0.05" units="cm"/>
      <inkml:brushProperty name="height" value="0.05" units="cm"/>
    </inkml:brush>
  </inkml:definitions>
  <inkml:trace contextRef="#ctx0" brushRef="#br0">91 496 5926,'-12'6'1046,"-6"2"-660,10-6-258,1 1 1,0 1 0,0-1-1,1 1 1,-1 0 0,-10 9-1,17-13-128,0 1 0,0-1 0,0 0 0,0 0 0,0 0 0,-1 0 0,1 0 0,0 1 0,0-1 0,0 0 0,0 0 0,0 0 0,0 1 0,0-1 0,0 0-1,0 0 1,0 0 0,0 0 0,0 1 0,0-1 0,0 0 0,0 0 0,0 0 0,0 1 0,0-1 0,0 0 0,0 0 0,0 0 0,0 1 0,0-1 0,0 0 0,0 0-1,0 0 1,0 0 0,0 1 0,0-1 0,1 0 0,-1 0 0,0 0 0,0 0 0,0 0 0,0 0 0,0 1 0,1-1 0,-1 0 0,0 0 0,0 0 0,0 0-1,1 0 1,-1 0 0,0 0 0,0 0 0,0 0 0,0 0 0,1 0 0,-1 0 0,0 0 0,0 0 0,0 0 0,1 0 0,-1 0 0,0 0 0,0 0 0,0 0-1,1 0 1,17 2-1,56-5 1452,0-2 0,132-28 0,-78 11-828,1495-259 2846,-495 110-1216,-1116 170-2396,40-3-2297,52-13 0,-49 1-2616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3.542"/>
    </inkml:context>
    <inkml:brush xml:id="br0">
      <inkml:brushProperty name="width" value="0.05" units="cm"/>
      <inkml:brushProperty name="height" value="0.05" units="cm"/>
    </inkml:brush>
  </inkml:definitions>
  <inkml:trace contextRef="#ctx0" brushRef="#br0">75 1 16740,'-13'35'904,"1"0"1,2 1-1,1 0 0,-5 56 1,-1 150 312,15-220-1157,-2 0-25,2 0 0,1 0 0,5 33 1,-6-55-35,0 1 1,0-1 0,0 1 0,0 0 0,0-1-1,0 1 1,0 0 0,1-1 0,-1 1 0,0 0-1,0-1 1,1 1 0,-1-1 0,0 1 0,1-1 0,-1 1-1,0-1 1,1 1 0,-1-1 0,1 1 0,-1-1-1,1 1 1,0 0 0,6-11 40,1-25-2,-6 15-141,-1 0 1,-1-1 0,0 1-1,-2 0 1,0 0-1,-11-38 1,8 46-223,4 21 85,7 23 94,-4-28 160,-1-1-1,1 1 1,0-1 0,0 1 0,1-1 0,-1 0 0,1 0 0,-1 0 0,1 0 0,0 0 0,0-1 0,0 0 0,1 1 0,-1-1 0,1 0 0,-1 0 0,1-1 0,-1 1 0,1-1 0,0 0 0,0 0 0,0 0-1,0 0 1,0-1 0,0 1 0,4-1 0,-2-1 60,0 0-1,0 0 0,0 0 1,0 0-1,-1-1 0,1 0 0,0-1 1,-1 1-1,0-1 0,1 0 1,-1 0-1,-1-1 0,1 1 1,0-1-1,-1 0 0,8-9 1,-7 7 9,1-1 1,-2 1-1,1-1 1,-1 0-1,0 0 1,-1-1 0,1 1-1,-1-1 1,-1 0-1,0 0 1,2-9-1,-4 17-83,-1 0 0,1 0-1,0 0 1,-1 0-1,1 0 1,0 0-1,0 0 1,-1 0-1,1 0 1,0 0-1,-1 0 1,1 1-1,0-1 1,0 0-1,-1 0 1,1 0-1,0 0 1,0 1-1,0-1 1,-1 0-1,1 0 1,0 1-1,0-1 1,0 0-1,-1 0 1,1 1-1,0-1 1,0 0-1,0 0 1,0 1-1,-8 17-4,1-1 1,1 1-1,0 0 0,2 1 0,0-1 0,1 1 0,-1 32 0,4-46 18,0 0-1,0 0 0,0 0 0,1 0 0,0-1 0,0 1 0,0 0 0,0 0 1,1 0-1,0-1 0,0 1 0,3 5 0,-4-9-26,0 0 0,0 1 0,0-1 0,0 0-1,0 0 1,1 0 0,-1 0 0,0 0 0,0 0 0,1 0 0,-1 0 0,0-1 0,1 1 0,-1-1-1,1 1 1,2 0 0,-2-1-56,0 0 0,0 0 1,1 0-1,-1 0 0,0-1 0,0 1 0,0-1 0,0 1 0,0-1 0,-1 0 1,1 0-1,0 0 0,0 0 0,0 0 0,-1 0 0,3-2 0,-1 0 14,0 0 0,0-1 0,0 1 0,0-1 0,-1 1 0,1-1 0,-1 0 0,0 0 0,-1 0 1,1 0-1,0 0 0,-1-1 0,0 1 0,0 0 0,-1-1 0,1-7 0,2-33-398</inkml:trace>
  <inkml:trace contextRef="#ctx0" brushRef="#br0" timeOffset="1">288 130 17876,'-2'0'2192,"-1"-2"-1448,2 2-327,-3 0 1335,5 0-1352,3 3-552,2 0-2425,0 1 2329,-2-1-488,2 1-272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4.122"/>
    </inkml:context>
    <inkml:brush xml:id="br0">
      <inkml:brushProperty name="width" value="0.05" units="cm"/>
      <inkml:brushProperty name="height" value="0.05" units="cm"/>
    </inkml:brush>
  </inkml:definitions>
  <inkml:trace contextRef="#ctx0" brushRef="#br0">145 1 15283,'-13'6'700,"0"1"0,1 0 0,0 0 0,1 1 0,-16 14-1,21-16-476,1 0 0,-1 0-1,1 0 1,0 1 0,1-1-1,-1 1 1,1 0-1,1 0 1,-1 1 0,-3 13-1,6-20-182,1 1-1,-1-1 0,1 0 0,0 1 0,-1-1 0,1 1 1,0-1-1,0 1 0,0-1 0,0 1 0,0-1 0,0 1 1,1-1-1,-1 0 0,0 1 0,1-1 0,-1 1 0,1-1 1,0 0-1,-1 1 0,2 1 0,-1-2-10,1 0 1,-1-1-1,0 1 1,0 0-1,1 0 0,-1-1 1,0 1-1,1-1 1,-1 1-1,1-1 1,-1 0-1,1 1 0,-1-1 1,0 0-1,1 0 1,-1 0-1,3 0 0,5-2 21,0 1 0,-1-1-1,1 0 1,-1-1-1,16-7 1,14-10-143,62-44 0,-61 38-61,-39 26 151,0-1 1,0 1 0,0 0-1,1 0 1,-1-1 0,0 1-1,0 0 1,0 0-1,1 0 1,-1 0 0,0-1-1,0 1 1,1 0 0,-1 0-1,0 0 1,1 0 0,-1 0-1,0 0 1,1 0 0,-1-1-1,0 1 1,0 0-1,1 0 1,-1 0 0,0 0-1,1 1 1,-1-1 0,0 0-1,1 0 1,-1 0 0,0 0-1,0 0 1,1 0 0,-1 0-1,0 0 1,1 1 0,-1-1-1,0 0 1,-1 14 23,-15 23 192,14-34-162,1 0-5,0 0-1,0 0 1,0-1-1,0 1 1,0 0-1,1 0 0,-1 0 1,1 3-1,0-5-27,0-1 0,0 1-1,0-1 1,0 0-1,0 1 1,0-1-1,0 1 1,1-1-1,-1 1 1,0-1-1,0 0 1,0 1-1,1-1 1,-1 1-1,0-1 1,1 0-1,-1 1 1,0-1-1,1 0 1,-1 1-1,0-1 1,1 0-1,0 1 7,0-1 0,0 0 0,0 0-1,0 1 1,0-1 0,0 0 0,0 0 0,0 0 0,0 0-1,1 0 1,-1-1 0,0 1 0,0 0 0,1-1 0,12-4 142,0 0 0,0-1 1,26-16-1,-26 14-221,0 0 0,31-12 0,-45 20 45,1 0 0,0-1 0,0 1 0,-1 0 0,1 0 0,0-1 1,0 1-1,-1 0 0,1 0 0,0 0 0,0 0 0,0 0 0,-1 0 0,1 0 0,0 0 1,0 0-1,0 0 0,-1 1 0,1-1 0,0 0 0,0 1 0,-1-1 0,1 0 0,0 1 1,-1-1-1,1 1 0,0-1 0,-1 1 0,1-1 0,-1 1 0,1-1 0,-1 1 0,1 0 1,-1-1-1,1 1 0,-1 0 0,0-1 0,1 1 0,-1 0 0,0 0 0,1-1 0,-1 1 1,0 0-1,0 0 0,0-1 0,0 1 0,0 0 0,0 0 0,0 1 0,0 7 1,-1 0-1,1 0 0,-5 17 0,0 3 60,5-29-72,0 1-1,0 0 1,0 0 0,0 0 0,0-1 0,0 1 0,0 0 0,0 0 0,1-1 0,-1 1 0,0 0 0,0 0 0,1-1 0,-1 1 0,0 0 0,1 0 0,-1-1 0,0 1 0,1-1-1,-1 1 1,1 0 0,0-1 0,-1 1 0,1-1 0,-1 1 0,1-1 0,0 1 0,-1-1 0,2 1 0,-1-1-54,1 0 0,0 0-1,-1 0 1,1 0 0,0 0 0,-1 0 0,1 0-1,0-1 1,-1 1 0,1 0 0,-1-1 0,1 0-1,1 0 1,6-3-193,-1-1 0,1 0 0,12-11 0,5-6-260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4.590"/>
    </inkml:context>
    <inkml:brush xml:id="br0">
      <inkml:brushProperty name="width" value="0.05" units="cm"/>
      <inkml:brushProperty name="height" value="0.05" units="cm"/>
    </inkml:brush>
  </inkml:definitions>
  <inkml:trace contextRef="#ctx0" brushRef="#br0">29 20 15339,'-1'2'310,"-1"1"0,1 0-1,0 0 1,0 0-1,0 0 1,1 0 0,-1 1-1,1-1 1,-1 0-1,1 3 1,0-5-226,0 0 1,1-1-1,-1 1 1,0-1-1,0 1 1,1-1-1,-1 1 1,0-1-1,1 1 0,-1-1 1,0 1-1,1-1 1,-1 1-1,1-1 1,-1 1-1,1-1 1,-1 0-1,1 1 1,-1-1-1,2 1 0,20 2 1273,-15-4-1212,0 0 0,-1 0 0,1 0 0,-1-1 0,12-4 0,-16 6-113,-1-1 1,1 0 0,-1 1 0,1-1 0,-1 0 0,1 1 0,-1-1 0,0 0 0,1 0 0,-1 0 0,0 0 0,0-1 0,0 1 0,0 0 0,0 0 0,0-1 0,0 1 0,0-1 0,0 1 0,-1-1 0,1 1-1,0-1 1,-1 1 0,0-1 0,1 1 0,-1-1 0,0 0 0,0 1 0,0-3 0,0 3-5,0 0 0,0 0-1,0 0 1,-1 0 0,1 0 0,0 1-1,-1-1 1,1 0 0,-1 0 0,1 0 0,-1 0-1,1 1 1,-1-1 0,0 0 0,1 1-1,-1-1 1,0 0 0,0 1 0,1-1-1,-1 1 1,0-1 0,0 1 0,0 0 0,0-1-1,1 1 1,-1 0 0,0-1 0,0 1-1,0 0 1,0 0 0,0 0 0,0 0 0,0 0-1,0 0 1,0 0 0,0 0 0,0 0-1,0 1 1,1-1 0,-1 0 0,0 0-1,-1 1 1,-3 1 31,0 0 0,0 0 0,1 0 0,-1 0 0,1 1 0,-6 3 0,1 2-14,0 0 0,-13 14 0,20-19-41,0-1 0,0 1 1,0-1-1,0 1 0,1 0 0,-1 0 0,1 0 0,0 0 1,0 0-1,0 0 0,0 0 0,0 0 0,0 0 0,1 5 0,0-7-5,0 0 0,0 0-1,1 0 1,-1 0-1,0 0 1,1 0-1,-1 0 1,1 0-1,-1 0 1,1 0-1,0 0 1,-1-1-1,1 1 1,0 0-1,0 0 1,-1-1 0,1 1-1,0 0 1,0-1-1,0 1 1,0-1-1,0 1 1,0-1-1,0 1 1,0-1-1,0 0 1,0 0-1,0 1 1,0-1 0,0 0-1,0 0 1,0 0-1,1 0 1,-1 0-1,0 0 1,0-1-1,0 1 1,2-1-1,4 0-95,1 0 0,0-1-1,13-4 1,35-21-541,-40 19 366,-1 0 0,17-5 0,-31 12 268,0 1-1,-1 0 1,1-1-1,0 1 1,-1 0-1,1-1 1,0 1-1,-1 0 1,1 0-1,0 0 1,0 0-1,0-1 1,-1 1-1,1 0 1,0 0-1,0 1 1,-1-1-1,1 0 1,0 0-1,0 0 1,-1 0-1,1 1 1,0-1-1,-1 0 1,1 1 0,0-1-1,-1 0 1,1 1-1,0-1 1,-1 1-1,1-1 1,0 1-1,-1 1 41,1 0-1,-1 0 1,0 0-1,0 0 0,0 0 1,0 0-1,0 0 1,0 0-1,-1 4 1,-1 17 425,2-22-449,0 0 0,0-1 1,1 1-1,-1 0 0,0-1 0,0 1 0,1 0 0,-1-1 1,0 1-1,1-1 0,-1 1 0,0-1 0,1 1 1,-1-1-1,1 1 0,-1-1 0,1 1 0,-1-1 1,1 0-1,-1 1 0,1-1 0,0 0 0,-1 1 0,1-1 1,-1 0-1,1 0 0,0 1 0,-1-1 0,2 0 1,7 0-10,0 0 1,0 0 0,0-1 0,0-1 0,0 1 0,0-1 0,0-1-1,11-4 1,26-7-689,-39 13 409,0 0-1,1 1 1,12 0 0,-19 0 233,1 0-1,-1 0 1,0 0 0,0 1-1,1-1 1,-1 0 0,0 1-1,0-1 1,1 1 0,-1-1-1,0 1 1,0 0 0,1 0-1,-1 0 56,-1 0-1,0-1 1,1 1-1,-1-1 1,0 1-1,0-1 1,1 1-1,-1 0 1,0-1-1,0 1 1,0 0-1,0-1 1,0 1-1,0-1 1,0 1-1,0 0 1,0-1-1,0 1 1,0 0 0,0-1-1,0 1 1,-1-1-1,1 1 1,0 0-1,0-1 1,-1 1-1,1-1 1,-1 2-1,-15 14 428,6-10-115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6.208"/>
    </inkml:context>
    <inkml:brush xml:id="br0">
      <inkml:brushProperty name="width" value="0.05" units="cm"/>
      <inkml:brushProperty name="height" value="0.05" units="cm"/>
    </inkml:brush>
  </inkml:definitions>
  <inkml:trace contextRef="#ctx0" brushRef="#br0">153 215 15723,'0'-1'110,"1"1"-1,-1-1 0,1 1 0,-1-1 0,0 0 1,1 1-1,-1-1 0,0 0 0,0 1 0,1-1 0,-1 0 1,0 1-1,0-1 0,0 0 0,0 0 0,0 1 1,0-1-1,0 0 0,0 0 0,0 1 0,0-1 1,-1 0-1,1 0-20,0 1 0,-1-1 0,1 1 0,-1 0 1,1-1-1,-1 1 0,1 0 0,-1-1 0,1 1 0,-1 0 0,1 0 1,-1-1-1,0 1 0,1 0 0,-1 0 0,1 0 0,-1 0 1,1 0-1,-1 0 0,-1 0 0,-1 0 128,0 0 0,0 1 0,0 0 0,0-1 0,0 1 0,1 0 0,-1 0 0,0 0 0,-4 3 0,-3 4-105,0 0 1,1 1 0,0 0-1,0 0 1,1 1-1,1 0 1,0 1 0,0 0-1,1 0 1,0 0-1,0 1 1,2 0-1,-7 21 1,11-32-103,0 0-1,-1 0 1,1 0 0,0 0-1,0 0 1,0 0 0,0 0-1,0 0 1,0 0 0,0 0-1,0 0 1,0 0-1,0 0 1,0 0 0,1 0-1,-1 0 1,0 0 0,1-1-1,-1 1 1,1 0 0,0 2-1,0-3 2,0 0 1,0 0-1,-1 1 0,1-1 0,0 0 0,0 0 1,-1 0-1,1 0 0,0 0 0,0 0 0,-1 0 1,1 0-1,0 0 0,0 0 0,-1 0 0,1 0 1,0-1-1,0 1 0,-1 0 0,1-1 0,0 1 1,6-4 50,-1 0 0,0 0-1,0 0 1,7-7 0,43-47 346,-3-2 0,58-83-1,-45 47 97,-65 91-332,-7 9-120,-8 12-40,-12 19-52,-36 65 0,50-78 40,2 0 0,0 1 0,1 1 0,-7 34 0,15-54-3,0 0-1,0-1 1,1 1 0,-1 0-1,1 0 1,0-1-1,0 1 1,0 0-1,1 0 1,0 0-1,-1-1 1,1 1-1,3 6 1,-3-8-8,1 0 0,-1 0 0,1 0-1,0-1 1,-1 1 0,1 0 0,0-1 0,0 1 0,0-1 0,0 0 0,0 0 0,0 0-1,1 0 1,-1 0 0,0 0 0,1 0 0,-1-1 0,0 1 0,1-1 0,-1 0-1,1 0 1,2 0 0,6 0-27,-1 0-1,1-1 0,0-1 0,-1 0 1,1 0-1,-1-1 0,0 0 0,0-1 1,0 0-1,0 0 0,-1-1 0,0-1 1,0 0-1,0 0 0,-1 0 0,13-13 1,-14 12 92,0 0 1,-1 0-1,1-1 0,-1 0 1,-1 0-1,0-1 1,0 0-1,0 1 1,-1-1-1,-1-1 1,0 1-1,0-1 0,0 1 1,-1-1-1,-1 0 1,0 0-1,0-19 1,-1 27-44,0 0 1,0 0-1,-1 1 1,1-1 0,0 0-1,-1 0 1,1 1-1,-1-1 1,1 0-1,-1 1 1,0-1 0,0 1-1,0-1 1,0 1-1,0-1 1,-1-1-1,1 3-8,0-1-1,0 1 0,0-1 1,0 1-1,0-1 0,0 1 0,0 0 1,0-1-1,0 1 0,0 0 1,0 0-1,0 0 0,0 0 0,0 0 1,0 0-1,0 0 0,0 0 1,0 0-1,-2 1 0,-2 1-3,0 0 0,1 0 1,-1 0-1,1 1 0,0 0 0,-1-1 0,1 2 0,-6 6 0,9-10 113,0 2-120,1-1-1,-1 1 1,0-1-1,0 1 1,0-1-1,0 0 1,0 1-1,0-1 1,0 0-1,-2 2 0,-7 8-17,-5 14-8,-16 33 0,27-47 36,-1-1 0,2 0 0,-1 1 0,2 0 0,-1 0 0,0 17 0,2-26-4,1-1 1,0 1-1,0 0 0,0-1 1,1 1-1,-1 0 1,0-1-1,1 1 0,-1 0 1,1-1-1,-1 1 1,1-1-1,0 1 1,0-1-1,-1 1 0,1-1 1,0 1-1,0-1 1,1 0-1,-1 0 0,2 2 1,-1-1-4,0-1 0,1 0 0,-1 0-1,1 0 1,-1 0 0,1 0 0,-1-1 0,1 1 0,0-1 0,-1 0 0,1 1 0,4-1 0,3-1-6,0 0-1,0-1 1,0 0 0,0-1 0,-1 1 0,13-7 0,-2-1 8,0-1 0,28-21-1,-34 21 12,2 0 0,-1 2 0,1 0 0,28-12-1,-43 21-7,0-1 0,1 1-1,-1 0 1,0-1-1,0 1 1,0 0-1,1 0 1,-1 0 0,0 0-1,0 0 1,1 0-1,-1 0 1,0 0 0,0 0-1,1 0 1,-1 1-1,0-1 1,0 1 0,0-1-1,0 1 1,1-1-1,-1 1 1,0 0-1,0-1 1,1 2 0,0 0-10,-1 0 1,1 0 0,-1 1 0,0-1-1,0 0 1,0 0 0,0 1 0,-1-1-1,1 0 1,0 1 0,0 4 0,-1 3 37,1 0 1,-2 0-1,-1 18 1,2-28 118,1-5 32,4-33 94,-1 1 1,-2-1-1,-3-44 0,1 26-294,0 55-22,0 1 0,0-1 0,1 1-1,-1-1 1,0 1 0,0-1 0,1 1-1,-1-1 1,1 1 0,-1-1 0,0 1-1,1 0 1,-1-1 0,1 1 0,-1-1-1,1 1 1,-1 0 0,1 0-1,-1-1 1,1 1 0,-1 0 0,1 0-1,-1 0 1,1 0 0,-1-1 0,1 1-1,0 0 1,-1 0 0,1 0 0,-1 0-1,1 0 1,0 1 0,24 0-2622,-19-1 1552,33-3-978,-18-1 832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7.414"/>
    </inkml:context>
    <inkml:brush xml:id="br0">
      <inkml:brushProperty name="width" value="0.05" units="cm"/>
      <inkml:brushProperty name="height" value="0.05" units="cm"/>
    </inkml:brush>
  </inkml:definitions>
  <inkml:trace contextRef="#ctx0" brushRef="#br0">211 14 16676,'-3'-1'204,"1"-1"0,0 1 0,-1-1 0,1 1 0,-1 0 0,0-1 0,1 1-1,-1 1 1,0-1 0,0 0 0,1 1 0,-1-1 0,0 1 0,0 0 0,0 0 0,0 0 0,1 0 0,-1 1 0,-4 0 0,-5 2-52,0 0-1,0 1 0,-13 5 1,13-4-57,1 1 1,-21 13 0,29-17-95,0-1 0,0 1 0,1 0 0,-1 0 0,1 1 0,0-1-1,0 0 1,0 1 0,0-1 0,0 1 0,0 0 0,0 0 0,1-1 0,0 1 0,-1 0-1,0 6 1,2-8-19,0 1-1,0-1 0,1 0 0,-1 0 0,1 0 1,-1 0-1,1 0 0,-1 0 0,1 0 1,0 0-1,0 0 0,-1 0 0,1 0 0,0 0 1,0 0-1,0 0 0,0-1 0,0 1 1,0 0-1,0-1 0,2 2 0,28 12-310,-25-12 235,9 5-113,9 2-182,25 16 0,-43-22 335,0 0 1,-1 1 0,0 0-1,0 0 1,0 0 0,0 1-1,0 0 1,-1 0-1,7 9 1,-10-12 80,0-1 0,-1 0 0,1 1 0,0-1 1,-1 1-1,1 0 0,-1-1 0,1 1 0,-1-1 0,0 1 0,0 0 0,0-1 0,0 1 0,0-1 0,0 1 0,0 0 1,0-1-1,-1 1 0,1 0 0,-1-1 0,1 1 0,-1-1 0,1 1 0,-1-1 0,0 1 0,-2 1 0,1 0 49,0-1-1,0 0 0,0 0 1,-1 0-1,1 0 0,-1 0 0,0-1 1,1 1-1,-1-1 0,0 0 1,0 0-1,0 0 0,-5 1 1,5-1-31,0 0 0,0-1 0,0 0 0,0 0 1,0 0-1,0 0 0,-1 0 0,1 0 1,0-1-1,0 0 0,0 1 0,0-1 1,1 0-1,-4-2 0,4 2-61,1 0 0,-1 0 1,0 0-1,1 0 0,0-1 0,-1 1 0,1 0 1,0-1-1,0 1 0,0-1 0,0 0 0,0 1 0,0-1 1,0 0-1,1 1 0,-1-1 0,0 0 0,1 0 0,-1 0 1,1 0-1,0 1 0,0-1 0,0 0 0,0-4 1,3-10-269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7.862"/>
    </inkml:context>
    <inkml:brush xml:id="br0">
      <inkml:brushProperty name="width" value="0.05" units="cm"/>
      <inkml:brushProperty name="height" value="0.05" units="cm"/>
    </inkml:brush>
  </inkml:definitions>
  <inkml:trace contextRef="#ctx0" brushRef="#br0">65 66 12059,'14'-2'1109,"-1"-2"0,19-6 1,-27 8-662,-1 0 0,0 0 1,0 0-1,0-1 0,0 1 1,0-1-1,0 0 1,-1 0-1,1-1 0,-1 1 1,3-5-1,-6 8-407,1 0 0,-1 0 0,0-1 0,0 1 0,1 0 0,-1 0 0,0-1 0,0 1 0,0 0 0,0 0 0,0-1 0,1 1 0,-1 0 0,0-1 0,0 1 0,0 0 0,0 0 0,0-1 0,0 1 0,0 0 0,0-1 0,0 1 0,0 0 0,0-1 0,0 1 0,0 0-1,0-1 1,0 1 0,0 0 0,-1 0 0,1-1 0,0 1 0,0 0 0,0 0 0,-1-1 0,-11-1 644,-16 8-234,14 1-332,0 0 0,1 1-1,-23 17 1,31-21-94,-1 1 0,1-1 0,0 1-1,1 0 1,-1 0 0,1 1 0,0-1 0,0 1 0,1 0 0,0 0 0,-3 8 0,5-13-18,1 0 1,-1 0 0,1 0-1,0 0 1,0 0-1,0 0 1,-1 0 0,1 0-1,0 0 1,0 0-1,0 0 1,1 0-1,-1 0 1,0 0 0,0 0-1,0 0 1,1 0-1,-1 0 1,1 0 0,-1 0-1,1 0 1,-1 0-1,1 0 1,-1 0-1,1 0 1,0-1 0,0 2-1,1-1-24,1 1-1,-1-1 0,0 0 1,0-1-1,0 1 0,1 0 1,-1 0-1,0-1 0,0 0 1,1 1-1,4-1 0,5 0-360,0-1 1,-1-1-1,22-4 0,-15 1 34,-2 0 0,1-1 0,-1-1 0,0 0-1,21-14 1,2-8-412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8.345"/>
    </inkml:context>
    <inkml:brush xml:id="br0">
      <inkml:brushProperty name="width" value="0.05" units="cm"/>
      <inkml:brushProperty name="height" value="0.05" units="cm"/>
    </inkml:brush>
  </inkml:definitions>
  <inkml:trace contextRef="#ctx0" brushRef="#br0">106 0 15371,'-1'1'158,"-1"-1"0,1 0 0,-1 1 0,1-1 0,-1 1 1,1-1-1,-1 1 0,1 0 0,0 0 0,-1-1 0,1 1 0,0 0 0,0 0 0,-1 0 0,1 1 0,0-1 0,0 0 0,-1 3 0,-16 26 1238,17-28-1132,-9 17 64,1 1 0,0 1 0,2-1 0,1 1 0,0 0 0,1 0 0,2 1 0,-2 25 0,5-46-319,0 0 0,0 1 0,0-1 0,0 0-1,0 1 1,0-1 0,0 0 0,1 0 0,-1 1 0,0-1-1,1 0 1,-1 0 0,1 0 0,0 0 0,-1 1 0,1-1-1,0 0 1,0 0 0,1 1 0,-1-1-1,0-1 0,0 1 0,0-1 0,0 0 1,0 1-1,0-1 0,0 0 0,0 0 0,0 0 0,0 1 0,0-1 1,0 0-1,0 0 0,0-1 0,0 1 0,0 0 0,0 0 0,2-1 0,2-1 20,1 0 0,-1 0-1,0-1 1,0 0 0,0 0-1,0 0 1,5-5-1,9-9 16,0-1 1,-1-1-1,0-1 0,-2 0 0,0-2 0,-2 1 0,0-2 0,14-32 0,-27 53-46,0 0-1,-1 0 1,1 0-1,0-1 1,-1 1-1,0 0 1,1-1-1,-1 1 1,0 0-1,0-3 1,-3-4-136</inkml:trace>
  <inkml:trace contextRef="#ctx0" brushRef="#br0" timeOffset="1">88 253 17524,'-7'23'2096,"4"-5"-1384,6-6-296,5-4 993,5-2-705,2-3-520,5-3 1208,4-4-1192,2 1-104,1 0-24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8.864"/>
    </inkml:context>
    <inkml:brush xml:id="br0">
      <inkml:brushProperty name="width" value="0.05" units="cm"/>
      <inkml:brushProperty name="height" value="0.05" units="cm"/>
    </inkml:brush>
  </inkml:definitions>
  <inkml:trace contextRef="#ctx0" brushRef="#br0">141 164 13547,'-2'0'425,"-1"0"0,1 0-1,-1 0 1,1 1 0,0-1 0,-1 0 0,1 1 0,-1 0-1,1-1 1,0 1 0,0 0 0,-1 0 0,1 0 0,0 1-1,0-1 1,0 0 0,-2 3 0,21-63-8873,-8 18 6303,-3 7 4168,-2 0 4686,-5 24-2772,-4 18-2521,-10 33-1850,10-26 737,-13 30-289,0-1 55,3 0 0,-15 64 0,29-106-63,-2 28 76,3-29-75,0 1 0,0-1 0,0 0 1,0 1-1,0-1 0,1 0 0,-1 0 1,0 1-1,1-1 0,-1 0 0,1 0 1,0 1-1,-1-1 0,1 0 0,0 0 1,-1 0-1,1 0 0,2 2 0,-3-3-12,1 0 1,-1-1-1,0 1 0,1 0 0,-1 0 0,0 0 0,1-1 0,-1 1 1,0 0-1,0-1 0,1 1 0,-1 0 0,0 0 0,0-1 0,0 1 0,0 0 1,1-1-1,-1 1 0,0-1 0,0 1 0,0 0 0,0-1 0,0 1 1,0 0-1,0-1 0,0 1 0,0-1 0,0 1 0,0 0 0,0-1 0,0 1 1,0 0-1,0-1 0,0 1 0,-1-1 0,0-17-196,-2-3-164,-11-36 0,8 36 403,-6-37-1,12 58-24,0-1 0,0 0 0,1 1 0,-1-1 0,0 1 0,0-1 0,1 1 0,-1-1 0,0 1-1,1-1 1,-1 1 0,1-1 0,-1 1 0,1-1 0,-1 1 0,1 0 0,-1-1 0,1 1-1,-1 0 1,1-1 0,-1 1 0,1 0 0,0 0 0,-1-1 0,1 1 0,-1 0 0,1 0 0,0 0-1,-1 0 1,1 0 0,0 0 0,-1 0 0,2 0 0,29 1-101,-23-1-52,37 1-895,-17 0-1102,1-1 0,47-7-1,-58 2 1023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19.647"/>
    </inkml:context>
    <inkml:brush xml:id="br0">
      <inkml:brushProperty name="width" value="0.05" units="cm"/>
      <inkml:brushProperty name="height" value="0.05" units="cm"/>
    </inkml:brush>
  </inkml:definitions>
  <inkml:trace contextRef="#ctx0" brushRef="#br0">148 50 11338,'-3'1'858,"1"-1"-1,0 0 1,-1 1-1,1 0 1,0-1-1,-1 1 1,1 0-1,0 0 1,-3 2-1,-23 17 1473,-23 28-1769,51-47-523,-4 3 70,-1 0 0,1 1-1,0-1 1,0 1 0,1 0-1,-1 0 1,1 1-1,0-1 1,0 1 0,-3 10-1,6-16-95,0 1 0,0-1 0,0 1-1,0-1 1,0 1 0,1-1 0,-1 1-1,0-1 1,0 1 0,0-1 0,0 1-1,1-1 1,-1 0 0,0 1 0,0-1-1,1 1 1,-1-1 0,0 0 0,1 1-1,-1-1 1,1 0 0,-1 1 0,0-1-1,1 0 1,-1 0 0,1 1 0,-1-1-1,1 0 1,-1 0 0,1 0 0,-1 0-1,0 1 1,1-1 0,-1 0 0,1 0-1,-1 0 1,2 0 0,18 0 85,-19 0-94,33-5-194,46-13-1,-53 11-174,-1 2 0,1 0 0,41-2 0,-67 7 353,0 0 1,1 0-1,-1 0 0,0 0 1,0 0-1,0 0 0,0 0 0,0 1 1,0-1-1,1 0 0,-1 1 0,0-1 1,0 0-1,0 1 0,0 0 1,0-1-1,0 1 0,0-1 0,-1 1 1,1 0-1,0 0 0,0 0 1,0-1-1,-1 1 0,1 0 0,1 2 1,-2-2 54,0 0 0,0 0 0,0 0 1,0 0-1,0 1 0,0-1 0,-1 0 1,1 0-1,0 0 0,-1 0 0,1 0 1,0 0-1,-1 0 0,1 0 0,-1 0 1,0 0-1,1 0 0,-1 0 0,0 0 1,1 0-1,-1 0 0,0 0 0,0-1 1,0 1-1,-2 1 0,3-2-8,0 0 1,0 0-1,-1 0 0,1 1 1,0-1-1,-1 0 0,1 0 0,0 0 1,-1 0-1,1 0 0,0 0 1,-1 0-1,1 0 0,-1 0 1,1 0-1,0 0 0,-1 0 1,1 0-1,0 0 0,-1 0 0,1 0 1,0 0-1,-1 0 0,1 0 1,0 0-1,-1-1 0,1 1 1,0 0-1,-1 0 0,1 0 0,0-1 1,-1 1-1,1 0 0,0 0 1,0-1-1,-1 1 0,1 0 1,0-1-1,0 1 0,0 0 1,0-1-1,-1 1 0,1 0 0,0-1 1,0 1-1,0 0 0,0-1 1,0 0-1,-7-24 608,5 16-403,-22-84-459,24 92 198,0 1 1,0 0-1,0-1 0,0 1 1,0 0-1,0-1 0,0 1 1,0 0-1,0-1 0,1 1 1,-1 0-1,0-1 1,0 1-1,0 0 0,0-1 1,0 1-1,1 0 0,-1-1 1,0 1-1,0 0 0,1-1 1,-1 1-1,0 0 1,0 0-1,1 0 0,-1-1 1,0 1-1,1 0 0,-1 0 1,0 0-1,1-1 0,-1 1 1,0 0-1,1 0 1,-1 0-1,0 0 0,1 0 1,-1 0-1,0 0 0,1 0 1,-1 0-1,0 0 0,1 0 1,-1 0-1,0 0 1,1 0-1,-1 0 0,1 0 1,-1 1-1,26 4-446,-19-3 285,8 0-77,0 0-1,1-1 1,-1-1-1,0-1 0,24-3 1,-33 3 213,1 0 1,0 0 0,-1-1-1,1 0 1,-1-1 0,1 1-1,-1-1 1,0-1-1,0 1 1,0-1 0,-1 0-1,1 0 1,-1 0 0,7-9-1,-6 2 371,-12 10 83,-13 13 59,14-6-364,-1 1 1,1 0 0,0 0-1,-4 10 1,8-15-91,-1 0-1,1-1 1,1 1 0,-1 0 0,0 0 0,0 0-1,1 0 1,-1 0 0,1 0 0,0 0 0,-1 0-1,1 0 1,0 0 0,0 0 0,0 0-1,1 0 1,-1 0 0,0 0 0,1 0 0,-1 0-1,1 0 1,0 0 0,1 2 0,-1-3-1,1 0 0,-1 0 0,1 0 0,0 0 0,-1-1 0,1 1 0,0 0 0,-1-1 1,1 0-1,0 1 0,0-1 0,-1 0 0,1 0 0,0 0 0,0 0 0,0 0 0,-1-1 0,1 1 0,3-1 1,35-10-120,-4-4-213,-26 10 133,1 1 0,-1 0 0,1 0 0,-1 1 1,1 1-1,0 0 0,17-2 0,-26 4 166,-1 1 1,0-1-1,0 0 0,0 0 1,0 0-1,1 1 0,-1-1 1,0 0-1,0 1 0,0 0 1,0-1-1,0 1 0,0-1 1,0 1-1,0 0 0,0 0 1,0-1-1,0 1 0,0 0 1,-1 0-1,1 0 0,0 0 1,-1 0-1,1 0 0,-1 0 0,1 0 1,-1 1-1,1-1 0,-1 0 1,0 0-1,1 0 0,-1 2 1,1 5 89,-1-1 1,0 0-1,0 1 1,-2 9-1,0 3 289,2-19-339,0-1 0,0 1 0,0 0-1,0 0 1,0-1 0,0 1 0,0 0 0,1-1 0,-1 1 0,0-1-1,0 1 1,1 0 0,-1-1 0,0 1 0,1-1 0,-1 1-1,1 0 1,-1-1 0,0 1 0,1-1 0,-1 1 0,1-1-1,-1 0 1,1 1 0,0-1 0,-1 0 0,2 1 0,0 0 5,0-1 1,0 1 0,0-1-1,0 0 1,0 0 0,0 0-1,0 0 1,-1 0 0,1 0 0,2-1-1,7-2-185,-1 0 0,18-8 0,-23 10-73,19-4-1231,-24 5 1424,1 0 0,-1 0-1,1 0 1,-1 0 0,1 0 0,-1 0-1,0 0 1,1 0 0,-1 0 0,1 0 0,-1 1-1,1-1 1,-1 0 0,0 0 0,1 1-1,-1-1 1,0 0 0,1 0 0,-1 1 0,0-1-1,1 0 1,-1 1 0,0-1 0,1 0-1,-1 1 1,0-1 0,0 1 0,0-1 0,1 0-1,-1 1 1,0-1 0,0 1 0,0-1-1,0 1 1,0-1 0,0 1 0,0-1 0,0 0-1,0 1 1,0-1 0,0 1 0,0-1 0,0 1-1,0-1 1,0 1 0,-1-1 0,1 0-1,0 1 1,0 0 0,-5 8-754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0.193"/>
    </inkml:context>
    <inkml:brush xml:id="br0">
      <inkml:brushProperty name="width" value="0.05" units="cm"/>
      <inkml:brushProperty name="height" value="0.05" units="cm"/>
    </inkml:brush>
  </inkml:definitions>
  <inkml:trace contextRef="#ctx0" brushRef="#br0">0 0 19476,'2'0'2057,"-2"4"-1473,0 2-280,0 1 1864,1 0-2576,3 1 1264,1-1-856,-3 0-8,1 2-40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7:06.779"/>
    </inkml:context>
    <inkml:brush xml:id="br0">
      <inkml:brushProperty name="width" value="0.05" units="cm"/>
      <inkml:brushProperty name="height" value="0.05" units="cm"/>
    </inkml:brush>
  </inkml:definitions>
  <inkml:trace contextRef="#ctx0" brushRef="#br0">3602 634 5029,'-56'-33'-690,"-204"-115"1297,197 117-316,0 3 0,-90-27 0,0 18-330,-169-19 1,54 11-232,144 23 142,-222-13 0,270 34 140,1 3-1,0 4 1,0 2 0,-93 24-1,70-6-7,2 3-1,1 5 0,-113 58 1,150-62-5,2 3 1,2 2 0,1 3-1,1 1 1,3 3-1,-53 58 1,44-37-17,3 3-1,4 2 1,2 3 0,-40 75-1,71-109 3,1 1 0,2 1 0,1 0 0,-9 50 0,17-62 6,2 1 1,1 0 0,2-1-1,0 1 1,2 0-1,1 0 1,6 30-1,-4-38-20,2 0 0,0-1 0,1 0 0,1-1 0,0 1 0,1-1-1,2-1 1,16 23 0,-8-16-6,1-2 0,1 0-1,1-1 1,1 0 0,25 16 0,4-3-3,2-3 0,1-1 1,1-4-1,112 38 0,-51-30-27,0-6 0,232 27-1,249-36 12,-480-23 137,0-6 1,-1-4-1,0-6 1,-1-5-1,195-68 1,-235 63 77,-1-2 0,-2-4 1,-2-4-1,-1-2 0,-2-3 0,-3-3 1,-1-3-1,-3-3 0,66-74 1,-100 97-34,-1-1 1,-2-2-1,-1-1 1,-2 0 0,-1-1-1,-2-2 1,-1 0-1,-3 0 1,0-1-1,-3-1 1,-1 0 0,-3-1-1,-1 0 1,-1 0-1,-3 0 1,-1-1 0,-2 1-1,-2 0 1,-2-1-1,-1 2 1,-3-1-1,-22-68 1,15 69-182,-2 0 0,-1 1 0,-2 1-1,-2 2 1,-1 0 0,-2 1 0,-2 1 0,0 2-1,-3 1 1,-39-33 0,39 40-58,0 2 0,-2 1 0,-1 1 0,0 2 0,-1 1 0,-1 2 0,0 1 0,-2 2 0,1 2 1,-1 1-1,-64-6 0,47 12-153,-1 2 1,0 3 0,1 2 0,-68 13 0,26 4-812,-147 53 1,-46 36-1958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0.598"/>
    </inkml:context>
    <inkml:brush xml:id="br0">
      <inkml:brushProperty name="width" value="0.05" units="cm"/>
      <inkml:brushProperty name="height" value="0.05" units="cm"/>
    </inkml:brush>
  </inkml:definitions>
  <inkml:trace contextRef="#ctx0" brushRef="#br0">0 61 20300,'0'18'2649,"0"-19"-2273,3-8 616,1-1-592,2-7-32,0-2-160,-1-3-312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2.736"/>
    </inkml:context>
    <inkml:brush xml:id="br0">
      <inkml:brushProperty name="width" value="0.05" units="cm"/>
      <inkml:brushProperty name="height" value="0.05" units="cm"/>
    </inkml:brush>
  </inkml:definitions>
  <inkml:trace contextRef="#ctx0" brushRef="#br0">206 21 14675,'0'0'156,"1"-1"1,0 0-1,-1 0 0,0 0 1,1 1-1,-1-1 0,1 0 0,-1 0 1,0 0-1,0 0 0,1 0 1,-1 0-1,0 0 0,0 0 1,0-1-1,0 2-68,0 0-1,0-1 1,0 1 0,-1 0-1,1 0 1,0-1 0,0 1 0,0 0-1,-1-1 1,1 1 0,0 0 0,0 0-1,-1 0 1,1-1 0,0 1-1,0 0 1,-1 0 0,1 0 0,0-1-1,-1 1 1,1 0 0,0 0-1,-1 0 1,1 0 0,0 0 0,-1 0-1,1 0 1,-2 0 112,-1 0 1,1 0-1,0 0 1,0 0-1,-1 1 0,1-1 1,0 1-1,0 0 1,0-1-1,0 1 0,-3 2 1,-17 10-111,1 2 1,0 0 0,1 1-1,0 2 1,1 0 0,-23 29 0,41-46-124,0 0 1,0 1-1,0-1 1,0 0-1,1 1 1,-1-1-1,0 0 1,1 1-1,-1-1 1,1 1-1,-1 0 1,1-1-1,0 1 1,-1 2 0,2-4-8,-1 1 0,0 0 0,0 0 0,0 0 0,1 0 0,-1 0 0,0 0 0,1 0 1,-1-1-1,1 1 0,-1 0 0,1 0 0,0-1 0,-1 1 0,1 0 0,0 0 0,-1-1 1,2 1-1,4 3-175,-1-2 1,1 1-1,0-1 1,0 0 0,0 0-1,7 1 1,7 3-94,-3-1 121,-1 1 0,0 2 0,0-1 0,0 2 0,-1 0 0,16 13 0,-26-19 220,-1 1-1,1-1 1,-1 1-1,0 1 1,0-1-1,0 1 1,-1-1-1,1 1 1,-1 0 0,-1 0-1,1 0 1,-1 1-1,1-1 1,-1 1-1,-1-1 1,1 1-1,-1 0 1,0 0-1,-1-1 1,1 1-1,-1 0 1,-1 8-1,1-9 88,-2-1 0,1 0-1,0 1 1,-1-1-1,0 0 1,0 0-1,0 0 1,0 0-1,-1 0 1,0-1-1,1 1 1,-1-1 0,-1 0-1,1 1 1,0-1-1,-1-1 1,0 1-1,1-1 1,-1 1-1,0-1 1,0 0-1,0 0 1,-1-1 0,-6 3-1,5-3-37,0 1 1,0-1-1,0 0 0,0 0 1,0-1-1,0 0 0,0 0 1,0 0-1,0-1 0,0 0 1,0 0-1,0 0 0,0-1 0,0 0 1,1 0-1,-1 0 0,-9-6 1,11 5-182,0 0 0,0 0 0,0-1-1,0 1 1,0-1 0,1 0 0,0 0 0,0 0 0,0 0 0,0-1 0,1 1 0,-1-1 0,1 1 0,0-1 0,1 0 0,-1 0 0,0-5 0,2-7-345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3.191"/>
    </inkml:context>
    <inkml:brush xml:id="br0">
      <inkml:brushProperty name="width" value="0.05" units="cm"/>
      <inkml:brushProperty name="height" value="0.05" units="cm"/>
    </inkml:brush>
  </inkml:definitions>
  <inkml:trace contextRef="#ctx0" brushRef="#br0">97 1 19820,'-11'21'3622,"-3"34"-2955,-11 92 0,9-41-639,7-61-20,1-5 0,-5 60 0,13-99-9,-1-1 0,1 1 0,0-1 0,0 1 0,0-1 0,0 1 0,0-1 0,0 1 0,0-1 0,0 1 0,0-1 0,0 1 0,0-1 0,1 1 0,-1-1 0,0 1 0,0-1 0,0 1 0,1-1 0,-1 0 0,0 1 0,0-1 0,1 1 0,-1-1 0,1 1 0,8-7-24,9-21 3,10-34-141,-2-1 0,20-71 0,-4 8-142,-34 102 192,13-30-148,-20 50 221,0 1 0,1-1-1,0 0 1,-1 1 0,1-1 0,0 1 0,0-1 0,1 1 0,-1 0 0,0 0-1,1 0 1,-1 0 0,1 1 0,3-3 0,-5 4 18,0 0 0,0-1 0,0 1 0,0 0 0,0 0 0,0 0 1,0 0-1,0 0 0,0 0 0,0 0 0,0 0 0,0 0 0,0 0 0,0 0 0,0 1 0,0-1 0,0 0 1,0 1-1,-1-1 0,1 1 0,0-1 0,0 1 0,0-1 0,-1 1 0,1 0 0,0-1 0,0 1 1,-1 0-1,1 0 0,-1-1 0,1 1 0,-1 0 0,1 0 0,-1 0 0,1 0 0,-1 0 0,0 0 0,1 0 1,-1 0-1,0 0 0,0-1 0,0 1 0,0 2 0,1 3-47,0 0 0,0 0-1,-1 0 1,0 0 0,-1 10 0,-3 2 177,-1 0 0,-1 0 0,0 0 0,-1 0 0,-1-1 0,-1 0 0,0-1 0,-1 0 0,-1-1 0,-17 20 0,25-32-54,0 0 1,0 0-1,0-1 0,0 1 0,0-1 0,0 0 1,0 0-1,-1 0 0,1 0 0,-1 0 1,-7 1-1,10-2-78,0-1 1,-1 0-1,1 0 0,0 0 1,0 0-1,-1 0 1,1 0-1,0 0 1,0-1-1,-1 1 0,1 0 1,0-1-1,0 1 1,0-1-1,-1 1 1,1-1-1,0 1 0,0-1 1,0 0-1,0 0 1,0 1-1,0-1 0,0 0 1,1 0-1,-1 0 1,0 0-1,0 0 1,1 0-1,-1 0 0,0 0 1,1-1-1,-1 1 1,1 0-1,0 0 1,-1 0-1,1-1 0,0 1 1,0 0-1,0 0 1,0-2-1,-2-7-109,1 0 0,1-1 0,1-16 0,4-7-248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4.170"/>
    </inkml:context>
    <inkml:brush xml:id="br0">
      <inkml:brushProperty name="width" value="0.05" units="cm"/>
      <inkml:brushProperty name="height" value="0.05" units="cm"/>
    </inkml:brush>
  </inkml:definitions>
  <inkml:trace contextRef="#ctx0" brushRef="#br0">162 93 16444,'-4'1'246,"-1"0"1,1-1-1,0 1 1,0 1-1,-1-1 1,1 1-1,0-1 1,0 1-1,1 0 1,-1 1-1,0-1 1,1 1-1,-1-1 1,1 1 0,-6 6-1,-2 3 38,0 1 0,-15 24 1,18-23-145,-1 0 0,-6 17 0,13-26-102,0 1 0,0 0 0,0 1 0,0-1 1,1 0-1,0 0 0,0 1 0,1 8 1,0-14-34,0 0 1,0 0 0,0 0-1,0-1 1,0 1-1,0 0 1,0 0 0,1 0-1,-1-1 1,0 1 0,1 0-1,-1 0 1,0-1 0,1 1-1,-1 0 1,1 0-1,-1-1 1,1 1 0,-1-1-1,1 1 1,-1 0 0,1-1-1,0 1 1,-1-1-1,1 1 1,0-1 0,-1 0-1,1 1 1,0-1 0,0 0-1,0 1 1,-1-1 0,1 0-1,0 0 1,0 0-1,0 0 1,-1 0 0,1 0-1,0 0 1,0 0 0,0 0-1,-1 0 1,1 0-1,0-1 1,1 1 0,2-1 5,0-1-1,1 0 1,-1 1 0,0-1 0,0-1 0,0 1-1,5-5 1,11-10 38,-1-2-1,-1 0 1,-1-1 0,0 0-1,-1-1 1,-2-1 0,16-31 0,-27 48 0,-3 7-27,-5 14-34,-6 32-42,11-47 39,0 1 1,0 0 0,1-1-1,-1 0 1,1 1-1,-1-1 1,1 1 0,-1-1-1,1 0 1,0 1-1,0-1 1,0 0 0,-1 1-1,1-1 1,1 0-1,-1 0 1,0 0 0,0 0-1,0 0 1,0 0-1,1-1 1,-1 1 0,0 0-1,1 0 1,-1-1-1,1 1 1,-1-1 0,1 0-1,-1 1 1,1-1-1,-1 0 1,4 0 0,7 2-194,1-2 0,-1 1 0,15-3 0,-9 1-24,11 0-125,-3 0 300,41 3 0,-67-2 153,1-1-1,-1 1 1,1 0 0,-1-1-1,1 1 1,-1-1-1,0 1 1,1-1 0,-1 1-1,0-1 1,1 1 0,-1-1-1,0 1 1,0-1-1,1 1 1,-1-1 0,0 0-1,0 1 1,0-1 0,0 1-1,0-1 1,0 0-1,0 1 1,0-1 0,0 1-1,0-1 1,0 1 0,0-1-1,0 0 1,-1 1-1,1-1 1,-4-22 830,-1 2-637,0 0-1,-2 0 0,-13-28 1,20 49-301,0 0 0,0 0 0,0 0 0,0-1 1,-1 1-1,1 0 0,0 0 0,1 0 0,-1 0 0,0-1 0,0 1 0,0 0 1,0 0-1,0 0 0,0 0 0,0-1 0,0 1 0,0 0 0,0 0 0,0 0 1,0 0-1,0 0 0,1-1 0,-1 1 0,0 0 0,0 0 0,0 0 0,0 0 1,0 0-1,0 0 0,1 0 0,-1-1 0,0 1 0,0 0 0,0 0 0,0 0 1,1 0-1,-1 0 0,0 0 0,0 0 0,0 0 0,0 0 0,1 0 0,-1 0 1,0 0-1,0 0 0,0 0 0,0 0 0,1 0 0,-1 0 0,0 0 0,0 0 1,0 1-1,0-1 0,1 0 0,-1 0 0,0 0 0,0 0 0,15 3-265,-11-2 137,12 2-170,0-1 0,1 0 1,-1-2-1,26-1 0,-33 0 240,1 0 1,-1 0 0,1-1 0,-1-1 0,0 1-1,0-2 1,-1 1 0,1-1 0,11-7-1,-19 10 71,0 1 0,1-1 0,-1 0-1,0 0 1,0 0 0,0 0-1,0 0 1,0-1 0,0 1-1,0 0 1,0 0 0,0-1 0,-1 1-1,1-1 1,0 1 0,-1 0-1,1-1 1,-1 1 0,0-1 0,1-2-1,-1 4 3,0 0-1,0-1 1,0 1 0,0-1-1,-1 1 1,1 0 0,0-1-1,0 1 1,0-1 0,0 1-1,-1 0 1,1-1-1,0 1 1,0 0 0,-1-1-1,1 1 1,0 0 0,-1 0-1,1-1 1,0 1-1,-1 0 1,1 0 0,0 0-1,-1-1 1,1 1 0,-1 0-1,-1 0 3,1-1 0,-1 1 0,1 0 0,-1 0 0,1 0-1,-1 0 1,1 1 0,0-1 0,-1 0 0,1 1 0,-3 0 0,-1 1 5,-1 1 0,1 0 0,0 0 0,0 0 0,1 0 0,-1 1 0,1 0 0,-1 0 0,1 0 0,-6 8 0,8-8 4,-1-1 1,0 1-1,1-1 1,0 1-1,0 0 1,0 0-1,0 0 1,1 1 0,-1-1-1,1 0 1,0 0-1,1 1 1,-1-1-1,1 8 1,0-12-10,0 1 1,0 0 0,0 0 0,1 0 0,-1-1 0,0 1 0,1 0-1,-1 0 1,1-1 0,-1 1 0,1 0 0,-1-1 0,1 1-1,0 0 1,-1-1 0,1 1 0,0-1 0,-1 1 0,1-1 0,0 1-1,-1-1 1,1 0 0,0 1 0,0-1 0,0 0 0,0 0 0,-1 0-1,1 1 1,0-1 0,0 0 0,0 0 0,0 0 0,-1 0 0,1 0-1,0-1 1,1 1 0,34-8 104,27-19-12,-50 21-91,1 0-1,-1 0 0,1 1 1,0 1-1,20-4 0,-33 7-6,1 1-1,-1 0 0,1 0 0,-1 0 1,0 0-1,1 0 0,-1 0 1,1 0-1,-1 1 0,0-1 0,1 0 1,-1 1-1,1-1 0,-1 1 1,0 0-1,0-1 0,1 1 0,-1 0 1,0 0-1,0 0 0,0 0 1,0-1-1,0 2 0,0-1 0,0 0 1,0 0-1,-1 0 0,1 0 0,0 0 1,0 3-1,14 16 27,-12-19-16,-1 1 0,0-1-1,0 0 1,1 1 0,-1-1-1,1 0 1,-1 0 0,1-1-1,0 1 1,-1 0 0,1-1-1,0 0 1,-1 0 0,1 1-1,0-1 1,-1-1 0,1 1-1,0 0 1,2-2 0,9-1 20,0-1 0,20-8 1,-12 4-64,-18 7-20,-1-1 0,1 1-1,-1 1 1,1-1-1,-1 0 1,1 1 0,-1 0-1,1 0 1,-1 0-1,6 0 1,-8 1 38,-1-1-1,1 0 1,0 0 0,-1 1-1,1-1 1,-1 0 0,1 1-1,0-1 1,-1 1 0,1-1-1,-1 1 1,1-1 0,-1 1 0,1-1-1,-1 1 1,0-1 0,1 1-1,-1 0 1,0-1 0,1 1-1,-1 0 1,1 1 53,-1 0-1,0 0 1,0 0 0,0 0-1,0 0 1,0 0 0,0 0 0,0 0-1,-1 0 1,1-1 0,-1 3-1,0-1 98,0-2-129,1-1 1,0 0-1,0 1 1,0-1-1,-1 0 1,1 1-1,0-1 1,0 0-1,0 1 1,0-1-1,0 0 1,0 1-1,0-1 0,0 1 1,0-1-1,0 0 1,0 1-1,0-1 1,0 0-1,0 1 1,0-1-1,0 0 1,0 1-1,0-1 1,1 0-1,-1 1 1,5 1 182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5.293"/>
    </inkml:context>
    <inkml:brush xml:id="br0">
      <inkml:brushProperty name="width" value="0.05" units="cm"/>
      <inkml:brushProperty name="height" value="0.05" units="cm"/>
    </inkml:brush>
  </inkml:definitions>
  <inkml:trace contextRef="#ctx0" brushRef="#br0">151 180 18100,'-5'-1'160,"0"2"0,0-1 1,0 0-1,0 1 0,0 0 1,0 0-1,0 1 0,0 0 1,0-1-1,0 1 0,1 1 0,-1-1 1,1 1-1,0 0 0,0 0 1,0 0-1,-5 5 0,2-1-92,0 0 0,0 1 0,1-1-1,0 1 1,0 0 0,1 1 0,0-1-1,-3 10 1,7-16-62,0-1-1,0 1 1,1 0-1,-1-1 1,1 1 0,0 0-1,-1-1 1,1 1-1,0 0 1,0-1-1,0 1 1,0 0-1,0-1 1,1 1 0,0 3-1,-1-4 3,1-1 0,-1 1 1,1 0-1,-1 0 0,1-1 0,0 1 0,-1 0 0,1-1 1,0 1-1,0-1 0,-1 1 0,1-1 0,0 1 1,0-1-1,0 1 0,0-1 0,-1 0 0,1 1 0,0-1 1,0 0-1,1 0 0,3 1 19,0-1 1,0-1-1,0 1 1,0-1-1,0 1 0,0-1 1,0-1-1,-1 1 1,8-4-1,8-4 69,0-2-1,0 0 1,-1-1 0,0-1-1,-1-1 1,21-20 0,-15 10 91,-1-2 0,-1 0 1,28-43-1,-43 58-88,0 0 0,-1 0 1,0 0-1,6-21 0,-24 41 8,-17 33-132,1 1 0,-36 76 0,62-116 25,-1 4 0,0 0 0,1 0 1,-1 0-1,-1 10 0,4-16 0,-1 1-1,1-1 1,0 0 0,0 1-1,0-1 1,0 0-1,0 1 1,0-1-1,0 1 1,1-1-1,-1 0 1,0 0-1,1 1 1,-1-1-1,1 0 1,0 0-1,-1 1 1,1-1-1,0 0 1,-1 0 0,1 0-1,0 0 1,0 0-1,0 0 1,0 0-1,0 0 1,0 0-1,1-1 1,-1 1-1,2 0 1,3 2-25,0-2 1,0 1 0,0-1-1,0 0 1,0 0 0,1-1-1,-1 0 1,0 0 0,0 0-1,0-1 1,7-1 0,5-2-78,0 0 1,26-11 0,-22 6-25,27-14 0,-43 19 142,0 1 0,0-1 0,0 0 1,-1 0-1,0 0 0,0-1 1,0 1-1,0-1 0,5-8 0,-10 12-2,1 1 0,-1-1 0,1 0 0,-1 1 0,1-1 0,-1 0 0,0 1 0,1-1 0,-1 0 0,0 1 0,0-1 0,1 0 0,-1 0 1,0 1-1,0-1 0,0 0 0,0 0 0,0 1 0,0-1 0,0 0 0,0 0 0,0 1 0,0-1 0,-1 0 0,1 0 0,0 1 0,0-1 0,-1 0 0,1 0 0,-1 0 6,-1 1-1,1-1 1,0 1 0,0-1 0,0 1 0,0-1 0,0 1 0,-1 0 0,1 0 0,0 0-1,0-1 1,0 1 0,-1 0 0,1 1 0,-2-1 0,-5 1 49,0 1 0,0 0 0,0 0-1,-9 4 1,-19 12 26,34-16-100,-1-1 1,1 0-1,0 1 0,0-1 0,1 1 0,-1 0 1,0-1-1,0 1 0,1 0 0,-1 0 1,1 0-1,0 0 0,-2 4 0,3-5 1,0 0 0,0-1 1,0 1-1,0-1 0,0 1 0,0 0 0,0-1 0,0 1 0,0 0 0,0-1 1,1 1-1,-1-1 0,0 1 0,0-1 0,1 1 0,-1-1 0,0 1 0,1-1 1,-1 1-1,1-1 0,-1 1 0,0-1 0,1 1 0,-1-1 0,1 0 0,0 1 1,-1-1-1,1 0 0,-1 1 0,1-1 0,-1 0 0,2 0 0,20 7-103,-19-7 89,55 10-502,120 2 1,-127-10 368,-40-1 100,-6 0 130,1-1-1,0 0 1,0 0 0,-1 0 0,1-1-1,7-2 1,-11 3-23,-1-1 0,0 1 0,0-1-1,1 1 1,-1-1 0,0 0 0,0 0 0,0 0 0,0 0 0,0 0 0,0 0 0,0 0 0,0 0 0,0 0-1,0 0 1,-1 0 0,1-1 0,-1 1 0,1 0 0,0 0 0,-1-1 0,0 1 0,1 0 0,-1-1-1,0 1 1,0-1 0,0 1 0,0 0 0,0-1 0,0 1 0,0-2 0,-2-7 93,1 0 1,-2 0 0,1 1 0,-1-1-1,-1 1 1,1 0 0,-2 0 0,-5-9-1,-5-13-96,15 31-72,0-1 0,0 1 0,0 0 0,-1 0 1,1 0-1,0-1 0,0 1 0,0 0 0,0 0 0,0 0 0,0 0 0,0-1 0,0 1 1,0 0-1,0 0 0,0 0 0,0-1 0,0 1 0,0 0 0,0 0 0,1 0 0,-1-1 0,0 1 1,0 0-1,0 0 0,0 0 0,0 0 0,0-1 0,0 1 0,0 0 0,1 0 0,-1 0 1,0 0-1,0 0 0,0-1 0,0 1 0,1 0 0,10-2-719,20 4-648,-24-1 965,64 4-798,-30-5 483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5.999"/>
    </inkml:context>
    <inkml:brush xml:id="br0">
      <inkml:brushProperty name="width" value="0.05" units="cm"/>
      <inkml:brushProperty name="height" value="0.05" units="cm"/>
    </inkml:brush>
  </inkml:definitions>
  <inkml:trace contextRef="#ctx0" brushRef="#br0">234 29 16884,'27'-17'2768,"-27"17"-2720,0 0 0,1 0 0,-1-1 0,0 1 0,0 0 0,0 0 0,0 0 0,1 0 0,-1-1 1,0 1-1,0 0 0,0 0 0,0 0 0,0-1 0,0 1 0,0 0 0,1 0 0,-1 0 0,0-1 0,0 1 1,0 0-1,0 0 0,0-1 0,0 1 0,0 0 0,0 0 0,0-1 0,0 1 0,0 0 0,0 0 0,-1-1 1,1 1-1,0 0 0,0 0 0,0 0 0,0-1 0,0 1 0,-2-1 80,1 1-1,0-1 1,0 1 0,-1-1-1,1 1 1,0 0-1,-1 0 1,1-1 0,0 1-1,-1 0 1,1 0 0,-2 1-1,-7-1 72,0 1 0,0 1 0,1 0 1,-1 0-1,0 1 0,1 1 0,0-1 0,0 1 0,-17 11 0,10-5-205,0 1-1,0 0 1,2 2 0,-18 17-1,27-25-23,0 0-1,1 1 0,-1 0 0,1 0 0,-6 12 0,10-17 18,-1 1-1,0-1 1,1 1-1,-1-1 1,1 1-1,-1 0 1,1-1-1,0 1 1,0 0-1,0-1 1,0 1-1,0 0 1,0-1-1,0 1 1,0 0-1,0-1 1,1 1-1,-1-1 1,1 1-1,0 0 1,-1-1-1,1 1 1,0-1-1,0 0 1,0 1-1,0-1 0,0 1 1,0-1-1,0 0 1,0 0-1,3 2 1,14 9-244,1 0 0,30 12 0,-30-15-53,0 1 1,34 24-1,-46-29 206,0 1 1,0 0-1,-1 1 1,1 0-1,-2 0 1,1 0 0,-1 0-1,7 13 1,-11-17 111,1 0 0,-1 0 0,0 0 0,0-1 0,-1 1 1,1 0-1,-1 0 0,1 0 0,-1 0 0,0 0 0,0 0 0,0 1 1,0-1-1,-1 0 0,1 0 0,-1-1 0,0 1 0,0 0 0,0 0 1,0 0-1,0 0 0,-1-1 0,1 1 0,-1-1 0,0 1 0,0-1 0,0 1 1,-4 2-1,2-1 32,-1 0 0,0 0 0,0-1-1,0 0 1,0 0 0,0 0 0,-1-1 0,0 1 0,1-1 0,-1-1 0,0 1 0,0-1 0,0 0 0,0 0 0,0-1 0,-11 0 0,13 0-63,0-1-1,0 1 1,0-1 0,-1 0 0,1 0-1,0 0 1,1-1 0,-1 0 0,0 1 0,0-1-1,1 0 1,-1-1 0,1 1 0,-1-1 0,1 0-1,0 1 1,0-1 0,0-1 0,1 1-1,-1 0 1,1-1 0,0 1 0,0-1 0,-3-6-1,-3-21-206,5-3-102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6.402"/>
    </inkml:context>
    <inkml:brush xml:id="br0">
      <inkml:brushProperty name="width" value="0.05" units="cm"/>
      <inkml:brushProperty name="height" value="0.05" units="cm"/>
    </inkml:brush>
  </inkml:definitions>
  <inkml:trace contextRef="#ctx0" brushRef="#br0">38 103 15291,'100'-25'2256,"-88"21"-1814,1-1 1,-2 0-1,1 0 1,0-2-1,20-13 1,-31 19-396,0 0 0,-1 1 0,1-1 0,0 0 0,0 0 0,0 1 1,0-1-1,0 0 0,-1 0 0,1 0 0,0 0 0,-1 0 0,1 0 0,-1 0 1,1 0-1,-1 0 0,0 0 0,1-2 0,-1 2-20,0 1 1,-1-1-1,1 1 0,0-1 1,0 1-1,-1-1 0,1 1 0,0-1 1,-1 1-1,1-1 0,0 1 1,-1-1-1,1 1 0,-1 0 1,1-1-1,-1 1 0,1 0 0,-1-1 1,1 1-1,-1 0 0,1 0 1,-1 0-1,1-1 0,-1 1 1,0 0-1,-4-1 48,0 0 0,1 1 0,-1-1-1,0 1 1,1 0 0,-1 1 0,-7 0 0,0 2-39,1 1 1,0 0-1,0 0 0,0 1 0,0 0 1,1 1-1,0 1 0,0-1 0,-17 17 1,21-18-27,0 0 0,1 1 0,0 0 1,0 0-1,0 1 0,1 0 0,0-1 1,0 1-1,1 1 0,0-1 1,0 0-1,0 1 0,1-1 0,0 1 1,-1 14-1,3-18-33,0 0 1,0 0-1,1 0 0,-1 0 1,1 0-1,0-1 0,0 1 1,0 0-1,1 0 0,-1 0 1,1-1-1,0 1 1,0-1-1,0 1 0,0-1 1,1 0-1,-1 0 0,1 0 1,0 0-1,0-1 0,0 1 1,0-1-1,0 1 0,1-1 1,-1 0-1,1 0 1,7 2-1,-5-2-61,1 0 0,0 0 1,0 0-1,-1-1 0,1 0 0,0-1 1,0 0-1,0 0 0,0 0 1,0-1-1,0 0 0,0 0 0,-1-1 1,1 1-1,12-6 0,18-16-303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6.792"/>
    </inkml:context>
    <inkml:brush xml:id="br0">
      <inkml:brushProperty name="width" value="0.05" units="cm"/>
      <inkml:brushProperty name="height" value="0.05" units="cm"/>
    </inkml:brush>
  </inkml:definitions>
  <inkml:trace contextRef="#ctx0" brushRef="#br0">51 1 17172,'-4'4'287,"0"1"1,1 0-1,0 0 0,0 0 1,0 1-1,0-1 1,1 1-1,-3 10 0,-8 48 881,9-35-851,2 0 1,0 0-1,3-1 0,0 1 1,10 50-1,-11-76-287,0-1-1,1 1 1,0 0 0,0-1-1,0 1 1,0-1-1,0 1 1,0-1 0,4 5-1,-5-7-16,1 1 0,0-1 0,-1 1-1,1-1 1,0 0 0,0 1 0,-1-1-1,1 0 1,0 0 0,0 1-1,-1-1 1,1 0 0,0 0 0,0 0-1,0 0 1,-1 0 0,1 0 0,0 0-1,0 0 1,0-1 0,-1 1 0,1 0-1,0 0 1,0 0 0,-1-1 0,1 1-1,0-1 1,-1 1 0,1 0-1,0-1 1,-1 1 0,1-1 0,-1 1-1,1-1 1,0 0 0,-1 1 0,1-2-1,122-127 1181,-11 10-1307,-111 118 56,9-10-470,-10 11 518,0 0 1,1 0-1,-1-1 1,0 1-1,0 0 0,0 0 1,0 0-1,1 0 1,-1-1-1,0 1 1,0 0-1,0 0 1,0 0-1,0-1 1,0 1-1,0 0 0,0 0 1,0 0-1,0-1 1,1 1-1,-1 0 1,0 0-1,0 0 1,0-1-1,0 1 1,0 0-1,-1 0 0,1-1 1,0 1-1,0 0 1,0 0-1,0 0 1,0-1-1,0 1 1,0 0-1,0 0 1,0 0-1,0-1 1,-1 1-1,1 0 0,0 0 1,0 0-1,0 0 1,0 0-1,-1-1 1,1 1-1,0 0 1,0 0-1,0 0 1,-1 0-1,1 0 0,0 0 1,0 0-1,0 0 1,-1 0-1,1 0 1,0 0-1,-1 0 1,-7 0-358</inkml:trace>
  <inkml:trace contextRef="#ctx0" brushRef="#br0" timeOffset="1.08">151 384 14027,'5'30'1576,"3"-3"-1048,7-13-304,0-5 905,5-8-889,-1-8 48,10-13-184,-1-7-104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7.201"/>
    </inkml:context>
    <inkml:brush xml:id="br0">
      <inkml:brushProperty name="width" value="0.05" units="cm"/>
      <inkml:brushProperty name="height" value="0.05" units="cm"/>
    </inkml:brush>
  </inkml:definitions>
  <inkml:trace contextRef="#ctx0" brushRef="#br0">159 1 13243,'-2'2'323,"-1"1"0,2 0 0,-1-1 1,0 1-1,0 0 0,1 0 0,-2 5 1,2-5 70,-10 22 419,2 0 0,1 0-1,1 1 1,1 1 0,-4 43-1,3 137-2051,7-180 543,-2-41 41,0 1 0,-1 0 0,0-1-1,-1 1 1,-1 1 0,-7-17 0,0 2 489,-1-4 461,8 23 104,1 0-1,1 0 1,0-1 0,0 0-1,0 1 1,1-1-1,0 0 1,0-10 0,2 18-347,0 0 1,0 1 0,0-1 0,1 0-1,-1 1 1,0-1 0,0 0-1,1 1 1,-1-1 0,0 1 0,1-1-1,-1 1 1,1-1 0,-1 1 0,0-1-1,1 1 1,-1-1 0,1 1 0,0-1-1,-1 1 1,1 0 0,-1-1 0,1 1-1,0 0 1,-1 0 0,1-1-1,0 1 1,-1 0 0,1 0 0,0 0-1,-1 0 1,2 0 0,25 1 672,-22-1-601,30 4-61,-20-1-228,1-1-1,-1-1 1,1 0 0,0-2-1,-1 1 1,29-6 0,-15-4-101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5:28.412"/>
    </inkml:context>
    <inkml:brush xml:id="br0">
      <inkml:brushProperty name="width" value="0.05" units="cm"/>
      <inkml:brushProperty name="height" value="0.05" units="cm"/>
    </inkml:brush>
  </inkml:definitions>
  <inkml:trace contextRef="#ctx0" brushRef="#br0">113 67 14915,'-30'25'1979,"17"-15"-894,0 0-1,-20 23 0,30-31-1003,1 1 0,0 0-1,-1 0 1,1 0 0,1 1 0,-1-1 0,0 0 0,1 1 0,0-1 0,0 1 0,0-1 0,0 1 0,0-1 0,1 1 0,-1 0-1,1-1 1,1 8 0,-1-10-68,0 0 0,1 0-1,-1 1 1,0-1-1,1 0 1,-1 0 0,1 0-1,0 0 1,-1 0 0,1 0-1,0 0 1,0 0-1,0 0 1,0 0 0,0 0-1,0 0 1,0 0 0,0-1-1,0 1 1,0 0 0,0-1-1,0 1 1,0-1-1,0 1 1,1-1 0,-1 0-1,0 1 1,0-1 0,1 0-1,-1 0 1,0 0-1,1 0 1,-1 0 0,0 0-1,0 0 1,1-1 0,-1 1-1,2-1 1,5 0 43,0-1 1,-1-1-1,1 1 1,12-7-1,67-41 149,-31 17-120,-56 38-68,-7 10 10,-10 15 7,15-26-14,-1 0-1,1 0 1,0 1-1,0-1 1,0 0-1,0 1 1,-1 7-1,3-12-13,-1 1 0,1 0 0,0 0 1,0 0-1,0-1 0,0 1 0,0 0 0,0 0 0,1 0 0,-1-1 0,0 1 0,0 0 0,0 0 0,1 0 0,-1-1 0,0 1 0,1 0 1,-1-1-1,1 1 0,0 1 0,0-2-1,0 1 0,0 0 1,1-1-1,-1 0 0,0 1 0,0-1 1,0 1-1,0-1 0,1 0 1,-1 0-1,0 0 0,0 0 1,1 0-1,-1 0 0,0 0 0,0 0 1,0 0-1,2-1 0,4-1 77,-1 0 0,0-1-1,1 1 1,-1-1 0,-1-1 0,1 1-1,7-6 1,-8 5-7,1 0 0,0 1 1,0-1-1,0 1 0,0 0 0,11-3 1,-16 6-74,-1 0 0,1 0 1,0 0-1,0 0 1,-1 0-1,1 0 0,0 0 1,0 0-1,0 0 1,-1 0-1,1 1 0,0-1 1,-1 0-1,1 1 1,0-1-1,-1 0 0,1 1 1,0-1-1,-1 1 1,1-1-1,0 1 0,-1-1 1,1 2-1,10 19-18,-9-14 11,-1-1 0,0 1 0,0 0 0,0 12 0,-2-11 92,-1-1 0,1 0 0,-1 0 1,-1 0-1,0 0 0,0 0 1,-5 8-1,4-6 228,12-27-5,0-1 1,-1 1-1,0-2 0,-2 1 1,0-1-1,-2 1 0,0-1 0,0-38 1,-2 48-339,-1 7-13,1 0 0,-1 0 0,0 0 0,0 0 0,0 0 0,0 0 1,-1 0-1,1 0 0,-1 0 0,0 0 0,1 1 0,-1-1 0,-3-4 1,8 10-109,1 0 0,-1 0 0,1 0 0,-1-1 0,1 1 0,0-1 0,0 0 0,0 0 0,0-1 0,0 0 0,0 0 0,0 0 0,1 0 0,-1-1 0,0 0 0,1 0 0,-1 0 0,0-1 0,0 0 1,6-1-1,-1 0 45,-1 0 1,0-1-1,0 0 1,-1-1 0,1 0-1,-1 0 1,1 0 0,-1-1-1,0-1 1,13-11 0,-20 16 116,0 0 0,0 0 0,0 1 1,0-1-1,0 0 0,-1 0 1,1 0-1,0-1 0,-1 1 0,1 0 1,0 0-1,-1 0 0,1 0 0,-1-1 1,0 1-1,1 0 0,-1 0 0,0-1 1,0 1-1,0 0 0,0 0 1,0-1-1,0 1 0,0 0 0,0-1 1,-1-1-1,0 2 4,0 0 0,0 1 0,1-1 0,-1 0 0,0 0 0,0 1 0,0-1 0,0 1 0,0-1 0,0 1-1,0-1 1,0 1 0,0-1 0,-1 1 0,1 0 0,0 0 0,0-1 0,0 1 0,0 0 0,0 0 0,-1 0 0,1 1 0,0-1 0,0 0 0,0 0 0,0 0 0,0 1 0,0-1 0,0 1 0,-2 0 0,-3 1 23,0 1-1,-1 0 1,1 1 0,0-1 0,1 1-1,-1 0 1,1 1 0,0-1 0,0 1-1,0 0 1,1 0 0,-8 11 0,8-11-15,1 1 1,0-1-1,0 1 1,0-1-1,1 1 1,0 0-1,0 0 1,1 0 0,-1 0-1,1 0 1,1 1-1,-1-1 1,1 0-1,0 10 1,1-15-18,-1 0 1,0 1-1,0-1 0,1 1 0,-1-1 1,1 1-1,-1-1 0,1 0 0,0 1 1,-1-1-1,1 0 0,0 0 0,0 0 1,0 0-1,0 1 0,0-1 1,0 0-1,0 0 0,0-1 0,1 1 1,0 1-1,1-1-8,-1 0 0,1-1 0,-1 1 0,1 0 0,-1-1 0,1 0 0,0 1 0,-1-1 0,1 0 0,5-1 0,4-1-95,0-1 0,0 0 0,21-10 0,-31 13 76,37-18-294,-25 11 140,-1 1 1,1 0-1,16-4 1,-29 10 167,-1 0 0,1 0 0,0-1 0,0 1 1,0 0-1,0 0 0,0 0 0,0 0 0,0 0 0,0 0 0,0 0 1,0 0-1,0 0 0,0 1 0,0-1 0,0 0 0,0 0 1,0 1-1,0-1 0,0 1 0,0-1 0,0 1 0,-1-1 0,1 1 1,0 0-1,0-1 0,-1 1 0,1 0 0,0 0 0,-1-1 1,1 1-1,-1 0 0,1 0 0,-1 0 0,1 0 0,-1 0 0,0 0 1,1 0-1,-1 0 0,0 0 0,0 1 0,1 6 115,-1 1 0,0-1 0,0 0 0,-2 13 0,0 5 256,1-24-327,2 0 1,-1 0-1,0 0 1,0 0-1,0 0 1,1 0-1,-1 0 0,1 0 1,0 0-1,0 0 1,0-1-1,0 1 1,0 0-1,0 0 0,1 1 1,0-2-17,-1 0 0,0 0 1,1 0-1,-1-1 0,0 1 1,1 0-1,-1-1 0,1 1 0,-1-1 1,1 1-1,-1-1 0,1 0 0,-1 0 1,1 0-1,-1 0 0,1 0 0,-1 0 1,1 0-1,0 0 0,-1-1 1,2 0-1,15-5 25,0 0 0,0-2 0,-1 0 0,-1-1 0,1-1 0,19-15 0,10-5-139,-35 23 52,-8 5 24,-1 0 0,0 0 0,0 1 0,1-1 0,-1 1 0,0 0 0,1 0 0,0 0 0,-1 0 0,1 0 0,0 0 0,-1 1 0,1-1 0,0 1 0,3 0 0,-5 0 11,-1 1 0,1-1 0,0 1 0,-1-1-1,1 1 1,0-1 0,-1 1 0,1 0-1,-1-1 1,1 1 0,-1 0 0,1-1-1,-1 1 1,0 0 0,1 0 0,-1-1-1,0 1 1,0 0 0,0 0 0,1 0-1,-1 0 1,0-1 0,0 1 0,0 0 0,0 0-1,0 0 1,0 0 0,-1-1 0,1 1-1,0 0 1,-1 1 0,-6 31 12,6-29-9,-10 34-6,-6 61 0,16-98 15,1 0 0,0 0 0,0 0 0,-1 0 0,1 0 0,0 1 0,0-1 0,0 0 0,1 0 0,-1 0 0,0 0 0,0 0 0,1 0 0,-1 0 0,0 0 0,1 0 0,-1 0 0,2 2 0,5-8-2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7:56.954"/>
    </inkml:context>
    <inkml:brush xml:id="br0">
      <inkml:brushProperty name="width" value="0.05" units="cm"/>
      <inkml:brushProperty name="height" value="0.05" units="cm"/>
    </inkml:brush>
  </inkml:definitions>
  <inkml:trace contextRef="#ctx0" brushRef="#br0">196 0 256,'-11'7'5648,"-174"116"-2952,190-124-2676,0 1-1,-1 0 0,1 0 1,0 1-1,-1-1 1,1 1-1,-1 0 1,1 0-1,-1 1 1,0-1-1,1 1 0,-1 0 1,7 4-1,18 24 27,-19-18 4,1-1 1,0 0 0,1 0 0,0-1-1,0-1 1,1 0 0,0-1-1,25 12 1,-12-12-38,-1-1 0,1 0-1,0-2 1,0-1 0,1-2 0,-1 0-1,33-2 1,189-29 185,-79 7-108,160 4-51,77-7-553,-28-23 158,363-37 287,2 62 307,-311 71-169,-281-26 289,204 5 0,-206-33 305,151-27 0,-145 14-35,96 9-237,-183 11-1124,1-3 0,0-4 0,77-15-1,-63-1-2511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6.727"/>
    </inkml:context>
    <inkml:brush xml:id="br0">
      <inkml:brushProperty name="width" value="0.05" units="cm"/>
      <inkml:brushProperty name="height" value="0.05" units="cm"/>
    </inkml:brush>
  </inkml:definitions>
  <inkml:trace contextRef="#ctx0" brushRef="#br0">0 93 14051,'8'-10'3876,"-4"21"-605,0 4-3163,63 223 1772,-35-110-1369,-30-123-495,0 5 52,1 0-1,1-1 1,8 18-1,-12-26-53,1 0 0,-1 0 0,1 0-1,-1 0 1,1 0 0,-1 0 0,1 0 0,0 0-1,-1 0 1,1 0 0,0 0 0,0-1 0,0 1-1,0 0 1,0 0 0,0-1 0,0 1 0,0-1-1,0 1 1,0-1 0,0 0 0,0 1-1,0-1 1,0 0 0,0 0 0,0 1 0,0-1-1,1 0 1,-1 0 0,0 0 0,0 0 0,0-1-1,0 1 1,0 0 0,0 0 0,0-1 0,1 1-1,-1-1 1,0 1 0,0-1 0,0 1 0,0-1-1,-1 1 1,2-2 0,5-4 60,0-1 1,0 0-1,-1 0 1,0 0-1,-1-1 1,1 0-1,4-10 1,29-66 325,-25 50-233,108-280 829,-122 312-863,7-29-989,-7 31 815,0-1 0,0 1 1,0-1-1,0 1 0,0-1 0,0 1 1,0-1-1,0 1 0,0-1 1,0 1-1,0-1 0,0 1 0,-1-1 1,1 1-1,0-1 0,0 1 1,0-1-1,-1 1 0,1-1 0,0 1 1,-1 0-1,1-1 0,0 1 1,-1 0-1,1-1 0,-1 1 0,1 0 1,0-1-1,-1 1 0,1 0 1,-1 0-1,1-1 0,-1 1 0,1 0 1,-1 0-1,1 0 0,-1 0 1,1 0-1,-1 0 0,1 0 0,-1 0 1,1 0-1,-1 0 0,1 0 1,-1 0-1,1 0 0,-1 0 0,1 0 1,-1 0-1,1 1 0,-1-1 1,1 0-1,-1 1 0,-5 1-531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7.396"/>
    </inkml:context>
    <inkml:brush xml:id="br0">
      <inkml:brushProperty name="width" value="0.05" units="cm"/>
      <inkml:brushProperty name="height" value="0.05" units="cm"/>
    </inkml:brush>
  </inkml:definitions>
  <inkml:trace contextRef="#ctx0" brushRef="#br0">299 2 15003,'0'0'89,"0"0"0,1 0 0,-1-1 0,1 1-1,-1 0 1,0 0 0,1 0 0,-1 0 0,1-1-1,-1 1 1,1 0 0,-1 0 0,1 0 0,-1 0 0,1 0-1,-1 0 1,1 0 0,-1 0 0,1 0 0,-1 0 0,1 1-1,-1-1 1,0 0 0,1 0 0,-1 0 0,1 0-1,-1 1 1,1-1 0,-1 0 0,0 1 0,1-1 0,0 1 40,-1 0 0,0 0 1,0 0-1,0 0 1,0 0-1,0 0 1,0 0-1,0 0 1,0 0-1,0 0 0,-1 0 1,1 0-1,0 0 1,-1 1-1,-20 38 1699,19-36-1720,-35 54 1097,-44 54-1,47-70-789,3 1-1,-48 89 1,59-83-488,18-45-90,1 0 0,0 1 0,0-1 0,0 1 0,1-1 0,-1 0 0,1 1 0,0-1 0,1 7 0,4-2-1373,1-13 621,4-17-69,-1-5 126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7.812"/>
    </inkml:context>
    <inkml:brush xml:id="br0">
      <inkml:brushProperty name="width" value="0.05" units="cm"/>
      <inkml:brushProperty name="height" value="0.05" units="cm"/>
    </inkml:brush>
  </inkml:definitions>
  <inkml:trace contextRef="#ctx0" brushRef="#br0">133 14 17716,'0'-1'99,"1"0"0,-1 0-1,0 1 1,1-1 0,0 0 0,-1 0 0,1 0 0,0 0 0,-1 1 0,1-1-1,0 0 1,0 0 0,-1 1 0,1-1 0,2 0 0,-3 1-52,1 0 0,-1 0 0,0 0 0,1 1 0,-1-1 0,0 0 0,0 0 0,1 0 0,-1 1 1,0-1-1,0 0 0,1 0 0,-1 1 0,0-1 0,0 0 0,0 1 0,1-1 0,-1 0 0,0 1 0,0-1 0,0 0 0,0 1 0,0-1 0,0 0 1,0 1-1,1-1 0,-1 0 0,0 1 0,-1 0 0,2 40 1725,-1-37-1706,-2 228 1437,4-184-1556,3 0 0,19 86 0,-16-109-322,-8-24 300,0 0 0,1 0 0,-1 0 0,0 0 0,0 0 0,1-1 0,-1 1-1,0 0 1,1 0 0,-1 0 0,1-1 0,-1 1 0,1 0 0,-1-1 0,1 1 0,0 0 0,-1-1 0,1 1 0,0-1 0,0 1 0,-1-1-1,1 1 1,1-1 0,-1 0 10,-1-1 0,1 0 0,-1 1 0,0-1 0,1 0-1,-1 0 1,0 1 0,1-1 0,-1 0 0,0 0 0,0 0-1,1 1 1,-1-1 0,0 0 0,0 0 0,0 0 0,0 0-1,0 1 1,-1-1 0,1 0 0,0-1 0,-4-22-541,-4-3-170</inkml:trace>
  <inkml:trace contextRef="#ctx0" brushRef="#br0" timeOffset="1">54 312 10498,'-23'-20'1777,"6"5"-593,4 2-344,13 6 1809,1 1-793,15 1-488,3 1-167,5 0-321,3-3-128,3-2-456,3 1-456,-7-3 888,-3-1-712,-9 2-8,-2-2-8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8.235"/>
    </inkml:context>
    <inkml:brush xml:id="br0">
      <inkml:brushProperty name="width" value="0.05" units="cm"/>
      <inkml:brushProperty name="height" value="0.05" units="cm"/>
    </inkml:brush>
  </inkml:definitions>
  <inkml:trace contextRef="#ctx0" brushRef="#br0">1 82 18508,'1'10'1912,"2"-1"-1392,1-6-295,5-2 1231,2-1-1784,2 0 504,6-9-264,2-2-104</inkml:trace>
  <inkml:trace contextRef="#ctx0" brushRef="#br0" timeOffset="1">297 32 19484,'3'4'1761,"-1"-4"-1249,-1-1-224,3-4 656,2 1-488,1-2-952,0-1-376,1 2-401,-1 0-839,-3 2 1448,-2 3-448,-8 3-185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8.860"/>
    </inkml:context>
    <inkml:brush xml:id="br0">
      <inkml:brushProperty name="width" value="0.05" units="cm"/>
      <inkml:brushProperty name="height" value="0.05" units="cm"/>
    </inkml:brush>
  </inkml:definitions>
  <inkml:trace contextRef="#ctx0" brushRef="#br0">115 1 13539,'-41'200'2044,"10"3"1,-11 351-1,42-533-2038,0 31-52,2-40-41,2-13-151,3-21-313,10-124-547,-12 75 724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9.313"/>
    </inkml:context>
    <inkml:brush xml:id="br0">
      <inkml:brushProperty name="width" value="0.05" units="cm"/>
      <inkml:brushProperty name="height" value="0.05" units="cm"/>
    </inkml:brush>
  </inkml:definitions>
  <inkml:trace contextRef="#ctx0" brushRef="#br0">0 505 13347,'11'-25'1202,"27"-45"0,-32 61-929,1 0 0,0 1 0,0 0 0,0 0 0,1 0 0,0 1 0,1 1 0,9-7 0,8-1 16,0 1-1,1 1 1,0 1 0,1 1-1,55-11 1,152-12-88,-187 28-130,212-28-255,283-74 0,-468 88 140,-11 1 34,129-17 0,-185 34 11,1 0 0,-1 1 0,0 0 0,1 1 0,-1-1 0,0 2 1,9 1-1,-14-2 5,-1 0-1,1 0 1,-1 0 0,0 0 0,0 1 0,1-1 0,-1 1 0,0-1 0,0 1 0,-1 0 0,1 0 0,0-1 0,0 1 0,-1 1 0,0-1 0,1 0 0,-1 0 0,0 0 0,0 1 0,0-1 0,0 1 0,0-1 0,-1 0 0,1 1 0,-1 0 0,1 3 0,-1 20 184,-1-1 0,0 1 0,-2 0 0,-2-1 1,-8 31-1,6-26 0,-34 164 858,-17 199 0,44-110-1501,-11 102-3280,17-352 3177,-7-11-107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19.718"/>
    </inkml:context>
    <inkml:brush xml:id="br0">
      <inkml:brushProperty name="width" value="0.05" units="cm"/>
      <inkml:brushProperty name="height" value="0.05" units="cm"/>
    </inkml:brush>
  </inkml:definitions>
  <inkml:trace contextRef="#ctx0" brushRef="#br0">0 32 15819,'61'-12'2905,"367"-7"-794,-1 33-3657,113 64-3160,-503-71 4579,-1-2 1,50 2-1,-41-9 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32.707"/>
    </inkml:context>
    <inkml:brush xml:id="br0">
      <inkml:brushProperty name="width" value="0.05" units="cm"/>
      <inkml:brushProperty name="height" value="0.05" units="cm"/>
    </inkml:brush>
  </inkml:definitions>
  <inkml:trace contextRef="#ctx0" brushRef="#br0">1 0 10002,'0'1'74,"0"1"0,0-1 0,1 0 0,-1 0 0,1 0 0,-1 0 1,0 0-1,1 0 0,0-1 0,-1 1 0,1 0 0,0 0 0,-1 0 0,1 0 0,0-1 0,0 1 0,-1 0 0,1-1 0,0 1 0,0-1 0,0 1 0,0-1 0,0 1 0,2 0 1,32 10 1248,-14-5-596,-13-1-514,0 0 0,0 1-1,0 0 1,-1 1-1,0-1 1,0 1 0,6 10-1,26 23-126,9-3 28,-24-19 327,-1 0 1,22 25-1,-40-39-411,0 1 0,0-1 0,0 0 0,0 0 0,1 0 0,-1-1 0,1 1 0,0-1 0,0-1 0,0 1 0,1-1 0,-1 0 0,1-1-1,8 2 1,-9-2-20,0 1 1,0 0-1,0 1 0,0-1 0,0 1 0,-1 1 0,1-1 0,-1 1 0,0-1 0,5 6 0,8 9-16,20 24 0,-2-1 21,105 87-6,-115-108 6,1-1 0,1-2 0,55 26 0,40 8 19,59 27-39,-147-61 10,0 3 0,-2 0-1,34 28 1,204 139 59,-78-59-53,-58-25-21,53 37-7,-102-85 18,6 4 4,132 109 0,-180-129-6,-4-1 0,2-2-1,1-2 1,82 48-1,-66-50 2,-2 2-1,-2 2 1,-1 3-1,-2 2 1,60 61-1,-78-69-19,2-1 0,71 47-1,88 40-34,-128-81 39,-9-7-61,84 63 1,166 135-517,-246-178 591,-40-32 2,1 0 1,1-2-1,39 23 1,-57-39 89,-8-8-43,-8-7 4,-3-4-69,12 15 4,-1 1-1,0-1 1,1 0 0,-1 1 0,0-1 0,0 1-1,-1-1 1,1 1 0,0 0 0,-1 0 0,1 0 0,-1 1-1,0-1 1,-4-2 0,0 4-47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33.315"/>
    </inkml:context>
    <inkml:brush xml:id="br0">
      <inkml:brushProperty name="width" value="0.05" units="cm"/>
      <inkml:brushProperty name="height" value="0.05" units="cm"/>
    </inkml:brush>
  </inkml:definitions>
  <inkml:trace contextRef="#ctx0" brushRef="#br0">1 388 15251,'13'13'366,"1"0"0,0 0 0,1-1 0,1-1 0,0-1-1,0 0 1,23 9 0,-27-13-274,0-2 1,1 1-1,-1-1 0,1-1 0,0-1 0,0 1 0,0-2 0,0 0 1,0-1-1,1 0 0,16-2 0,-24 0 23,0 1 1,0-1-1,0 0 0,0 0 0,-1 0 0,1-1 0,-1 0 1,1 0-1,-1-1 0,0 1 0,-1-1 0,1 0 1,4-5-1,-3 2 125,0-1 0,0 1 0,-1-1-1,0-1 1,-1 1 0,0-1 0,5-15 0,-2 2 221,-2-1 0,-1-1 0,0 1 1,-2-1-1,-1-44 0,-2 35-769,-2 1 0,-2-1 0,-15-57 0,20 89 276,0 1 1,0-1 0,0 1-1,0-1 1,0 1 0,-1-1 0,1 1-1,0-1 1,0 1 0,0-1 0,0 0-1,0 1 1,1-1 0,-1 1 0,0-1-1,0 1 1,0-1 0,0 1 0,1-1-1,-1 1 1,0 0 0,0-1 0,1 1-1,0-1 1,4-5-517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36.763"/>
    </inkml:context>
    <inkml:brush xml:id="br0">
      <inkml:brushProperty name="width" value="0.05" units="cm"/>
      <inkml:brushProperty name="height" value="0.05" units="cm"/>
    </inkml:brush>
  </inkml:definitions>
  <inkml:trace contextRef="#ctx0" brushRef="#br0">195 85 15139,'9'-21'1627,"-6"14"-954,0 1-1,-1-1 1,0 0 0,0 0 0,0 0-1,1-12 1,-4 19-635,1 0 0,0 0 0,0-1 0,0 1 0,0 0-1,0 0 1,0 0 0,0-1 0,0 1 0,0 0 0,-1 0 0,1 0 0,0 0-1,0-1 1,0 1 0,0 0 0,0 0 0,-1 0 0,1 0 0,0 0-1,0 0 1,0-1 0,-1 1 0,1 0 0,0 0 0,0 0 0,0 0 0,-1 0-1,1 0 1,0 0 0,0 0 0,-1 0 0,1 0 0,0 0 0,0 0 0,0 0-1,-1 0 1,1 0 0,0 0 0,0 0 0,0 0 0,-1 1 0,1-1-1,0 0 1,0 0 0,0 0 0,-1 0 0,1 0 0,0 0 0,0 1 0,0-1-1,-11 6 433,-3 6-332,1 0-1,1 0 0,0 1 0,-14 20 0,-36 62-160,58-87 11,-10 14 8,-14 32-1,26-48-25,-1 1-1,1-1 1,0 1-1,0 0 1,1-1-1,-1 1 1,2 0 0,-1 0-1,1 0 1,0 8-1,1-13-11,0 1 0,-1-1 0,1 0 0,0 0 0,0 0 0,0 0 0,0 0 0,1 0 0,-1 0 0,1 0 0,-1 0 0,1 0 0,-1-1 0,1 1 0,0-1-1,0 1 1,3 1 0,43 20-840,-16-8 333,-25-10 502,0 0 1,0 0-1,-1 1 0,0 0 1,0 0-1,0 1 1,-1 0-1,1 0 1,-2 0-1,1 0 0,-1 1 1,0 0-1,5 15 1,-8-18 130,1-1 1,-1 1 0,0 0-1,0 0 1,0 0 0,0 0-1,-1 0 1,0-1 0,0 1-1,-1 0 1,1 0 0,-1 0-1,0 0 1,0 0 0,-1-1 0,0 1-1,1 0 1,-1-1 0,-1 0-1,1 1 1,-1-1 0,1 0-1,-1 0 1,-1 0 0,-6 6-1,6-7-26,-1 0 0,0-1 0,0 1 0,0-1 0,-1 0 0,1 0 0,0-1 0,-1 0 0,1 0 0,-1 0 1,1-1-1,-1 1 0,0-1 0,1-1 0,-1 1 0,1-1 0,-1 0 0,1 0 0,-1 0 0,1-1 0,0 0 0,0 0 0,-9-5 0,13 6-76,0 0 1,0 1-1,0-1 1,0 0-1,0 0 1,0 0-1,1-1 0,-1 1 1,0 0-1,0 0 1,1 0-1,-1-1 1,1 1-1,-1 0 1,1 0-1,0-1 1,-1 1-1,1-1 1,0 1-1,0 0 1,0-1-1,0 1 1,0 0-1,0-1 1,1 1-1,-1 0 0,0-1 1,1 1-1,-1 0 1,0-1-1,1 1 1,0 0-1,-1 0 1,2-2-1,11-17-282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01.044"/>
    </inkml:context>
    <inkml:brush xml:id="br0">
      <inkml:brushProperty name="width" value="0.05" units="cm"/>
      <inkml:brushProperty name="height" value="0.05" units="cm"/>
    </inkml:brush>
  </inkml:definitions>
  <inkml:trace contextRef="#ctx0" brushRef="#br0">1 82 5958,'0'0'832,"11"6"-858,5 1 21,0 0 0,0-1 1,1 0-1,0-2 0,0 0 1,0 0-1,29 0 0,435 0 105,-147-4-29,578-32 548,222-38 380,462 43-1047,-1577 27 42,1112-5-148,-402 41 208,-85-2-23,1568-23 396,-1565-25-468,158-1-57,-164 28 53,-3 48 944,-622-58-973,12 1 190,46 3 0,-69-7-245,0 0-1,0 0 1,0 0-1,0 0 0,0-1 1,-1 0-1,1 0 1,0 0-1,0-1 1,-1 1-1,1-1 1,-1 0-1,0-1 0,1 1 1,-1-1-1,6-5 1,7-19-3037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37.882"/>
    </inkml:context>
    <inkml:brush xml:id="br0">
      <inkml:brushProperty name="width" value="0.05" units="cm"/>
      <inkml:brushProperty name="height" value="0.05" units="cm"/>
    </inkml:brush>
  </inkml:definitions>
  <inkml:trace contextRef="#ctx0" brushRef="#br0">4 5 18556,'0'0'40,"0"-1"0,0 1 1,0 0-1,1 0 0,-1 0 0,0 0 0,0-1 1,0 1-1,0 0 0,0 0 0,0 0 1,0-1-1,1 1 0,-1 0 0,0 0 0,0 0 1,0 0-1,0 0 0,0 0 0,1-1 0,-1 1 1,0 0-1,0 0 0,0 0 0,1 0 1,-1 0-1,0 0 0,0 0 0,0 0 0,1 0 1,-1 0-1,0 0 0,0 0 0,0 0 1,1 0-1,-1 0 0,0 0 0,0 0 0,0 0 1,1 0-1,-1 0 0,0 0 0,0 0 0,0 0 1,1 1-1,-1-1 0,4 13 778,-3 30-531,-1-34-149,-8 189 164,-1-2-183,9-188-170,1 1 0,-1-1 1,4 16-1,-4-23 30,0-1-1,0 1 1,0 0 0,1-1 0,-1 1 0,0-1 0,0 1-1,1 0 1,-1-1 0,0 1 0,1-1 0,-1 1 0,1-1-1,-1 1 1,1-1 0,-1 1 0,1-1 0,-1 0 0,1 1-1,-1-1 1,1 1 0,-1-1 0,2 1 0,-1-2-33,1 1 0,-1 0 1,0 0-1,0-1 0,0 1 0,0-1 1,0 1-1,0-1 0,0 0 1,0 1-1,0-1 0,0 0 0,0 1 1,0-1-1,0 0 0,-1 0 1,1 0-1,0 0 0,0-1 0,8-10-763,-1 0 0,-1-1-1,0 0 1,8-22-1,18-61-3055,-28 82 3428,37-143-2302,-25 51 3776,-19 86 1162,2 20-2087,0 0 1,-1 0-1,1 0 1,0 0 0,-1 1-1,1-1 1,0 0 0,0 0-1,-1 0 1,1 0-1,0 1 1,-1-1 0,1 0-1,0 0 1,0 0-1,0 1 1,-1-1 0,1 0-1,0 1 1,0-1-1,0 0 1,-1 0 0,1 1-1,0-1 1,0 0-1,0 1 1,0-1 0,0 0-1,0 1 1,-15 41 2229,3 10-1700,-6 83-1,16-104-712,1 0-1,2-1 0,1 1 0,7 35 0,-9-62 56,1 0 0,0 0 0,0-1 0,0 1-1,0 0 1,1-1 0,-1 1 0,1 0 0,0-1 0,0 0 0,4 5 0,1-4-111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38.317"/>
    </inkml:context>
    <inkml:brush xml:id="br0">
      <inkml:brushProperty name="width" value="0.05" units="cm"/>
      <inkml:brushProperty name="height" value="0.05" units="cm"/>
    </inkml:brush>
  </inkml:definitions>
  <inkml:trace contextRef="#ctx0" brushRef="#br0">0 44 15235,'5'9'1929,"12"0"-1057,-1-4-408,9-5 2457,3-1-2081,7-6-1192,0-6 488,2-9-136,-4-2-80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43.318"/>
    </inkml:context>
    <inkml:brush xml:id="br0">
      <inkml:brushProperty name="width" value="0.05" units="cm"/>
      <inkml:brushProperty name="height" value="0.05" units="cm"/>
    </inkml:brush>
  </inkml:definitions>
  <inkml:trace contextRef="#ctx0" brushRef="#br0">5862 1 7530,'-10'20'1287,"-2"-1"1,0 0 0,-17 20-1,12-20-1069,-1 0 0,0-1 0,-2-1 0,-36 25 0,10-10-192,-6 3 33,-76 40 1,-36 18 22,-18 8 27,156-89-55,-78 35 348,-162 101 1,234-124-54,-52 52 1,-13 9-67,76-69-231,-34 26 112,-3-2-1,-74 40 1,84-57-17,5-3-115,1 2 0,2 2 0,-41 30 0,-14 11-12,-4 3-1,-184 124-24,223-155 4,-3 1-38,-82 33 0,-71 18-85,134-56 100,35-13-54,-86 52 1,-35 41-26,86-56-28,-99 53-1,119-75 12,-90 67 0,104-71 88,-1-3-1,-92 39 1,41-21 9,25-11 23,-55 29 0,105-50 0,1 1 1,1 2-1,-25 21 1,-16 20-3,-79 67 0,112-100-2,-1-2 0,-64 34 0,-76 42-38,-19 9 81,119-70 31,2 3 0,2 3 0,-85 73 0,45-38-14,-25 21 121,118-87-169,8-6-6,1-1-1,-1 0 1,0-1 0,-1 1-1,1-1 1,-1-1 0,0 1-1,-13 4 1,11-9 471,10-6-247,1 5-247,1-5 137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2:43.797"/>
    </inkml:context>
    <inkml:brush xml:id="br0">
      <inkml:brushProperty name="width" value="0.05" units="cm"/>
      <inkml:brushProperty name="height" value="0.05" units="cm"/>
    </inkml:brush>
  </inkml:definitions>
  <inkml:trace contextRef="#ctx0" brushRef="#br0">238 1 14275,'0'0'41,"0"0"0,0 0 0,0 0 0,0 0 0,0 0 0,0 0 0,0 0 0,1 0 0,-1 0 0,0-1 1,0 1-1,0 0 0,0 0 0,0 0 0,1 0 0,-1 0 0,0 0 0,0 0 0,0 0 0,0 0 0,0 0 0,0 1 0,1-1 0,-1 0 0,0 0 0,0 0 0,0 0 0,0 0 0,0 0 0,0 0 0,1 0 0,-1 0 0,0 0 1,0 0-1,0 0 0,0 1 0,0-1 0,0 0 0,0 0 0,0 0 0,0 0 0,0 0 0,1 0 0,-1 1 0,0-1 0,0 0 0,0 0 0,0 0 0,0 0 0,0 1 0,-1 11 1102,-7 22-371,5-26-586,-18 56-1,-3 0 1,-2-2-1,-39 65 0,33-65-138,20-37-40,1 0 0,0 1-1,-9 38 1,18-55-12,0 1 1,0-1-1,1 1 0,0 0 1,1-1-1,0 1 0,0 0 1,1-1-1,0 1 0,1 0 1,0-1-1,1 0 0,4 12 1,-5-18 10,0 0 1,-1 0-1,1 0 1,0-1-1,0 1 1,1 0 0,-1-1-1,1 0 1,-1 0-1,1 1 1,0-1-1,-1-1 1,1 1-1,0 0 1,0-1-1,0 1 1,1-1 0,-1 0-1,0 0 1,0-1-1,1 1 1,-1 0-1,0-1 1,1 0-1,-1 0 1,1 0-1,3-1 1,10-1 129,1-1 1,-1 0-1,1-2 0,16-6 1,-9 3 7,13-3-253,6-1 1166,76-32 0,-92 30-853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20.061"/>
    </inkml:context>
    <inkml:brush xml:id="br0">
      <inkml:brushProperty name="width" value="0.05" units="cm"/>
      <inkml:brushProperty name="height" value="0.05" units="cm"/>
    </inkml:brush>
  </inkml:definitions>
  <inkml:trace contextRef="#ctx0" brushRef="#br0">976 0 9482,'-12'12'624,"-1"1"1,2-1-1,-1 2 1,2 0-1,0 0 1,1 1-1,0 0 1,-11 29-1,3 3-599,-18 84 1,17-56 135,-3-8-127,-41 89 0,-14 46-55,19-14-30,-29 105 143,20 3 309,46-175-265,-28 161 621,21-117-597,18-94-138,-4 0 0,-30 95 0,-40 128-10,19 5-10,49-220-5,-45 411 28,53-404-13,-30 740 48,31-638-54,9 1045 90,8-861 71,10 255 227,-17-534-336,5-1 1,4 0-1,42 155 0,18 26 419,46 136 524,-102-359-953,-2 0-1,10 62 1,-18-79-94,2-2 0,1 1 0,2-1 0,20 40 0,-36-96-1115,-4 0 921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34:20.499"/>
    </inkml:context>
    <inkml:brush xml:id="br0">
      <inkml:brushProperty name="width" value="0.05" units="cm"/>
      <inkml:brushProperty name="height" value="0.05" units="cm"/>
    </inkml:brush>
  </inkml:definitions>
  <inkml:trace contextRef="#ctx0" brushRef="#br0">1 311 13195,'20'56'1091,"-7"-18"-384,30 59-1,-38-87-648,1 1 0,1-2-1,0 1 1,0-1 0,1 0 0,0 0-1,0-1 1,1 0 0,0 0-1,11 6 1,-17-12 2,-1 0 1,1-1-1,0 1 0,0 0 0,0-1 1,0 0-1,0 0 0,1 0 0,-1 0 0,0-1 1,0 1-1,1-1 0,-1 0 0,0 0 1,1 0-1,-1 0 0,0 0 0,0-1 1,1 1-1,-1-1 0,0 0 0,0 0 0,0 0 1,0-1-1,0 1 0,0-1 0,0 0 1,0 1-1,-1-1 0,1 0 0,0-1 0,-1 1 1,0 0-1,0-1 0,0 1 0,2-4 1,5-9 342,0-1 0,-1 1 1,-1-1-1,-1-1 0,0 1 1,-2-1-1,4-20 1,12-127 524,-16 117-1265,8-127-1036,-10 121 809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12.832"/>
    </inkml:context>
    <inkml:brush xml:id="br0">
      <inkml:brushProperty name="width" value="0.05" units="cm"/>
      <inkml:brushProperty name="height" value="0.05" units="cm"/>
    </inkml:brush>
  </inkml:definitions>
  <inkml:trace contextRef="#ctx0" brushRef="#br0">48 54 14843,'7'-54'5769,"-24"187"-4367,-15 148-1248,27-195-892,6 110 0,0-193 527,-1 0 0,0 0-1,0 0 1,1-1-1,0 1 1,-1 0 0,3 4-1,-3-7 184,0 0 1,0 0-1,0 0 0,0 0 0,0 1 0,1-1 0,-1 0 1,0 0-1,0 0 0,0 0 0,0 0 0,0 0 0,0 0 1,1 0-1,-1 0 0,0 0 0,0 0 0,0 0 0,0 0 0,0 1 1,1-1-1,-1 0 0,0 0 0,0 0 0,0 0 0,0 0 1,0 0-1,1-1 0,-1 1 0,0 0 0,0 0 0,0 0 1,0 0-1,0 0 0,0 0 0,1 0 0,-1 0 0,0 0 0,0 0 1,0 0-1,0 0 0,0-1 0,0 1 0,0 0 0,1 0 1,7-15-576,3-12 25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13.222"/>
    </inkml:context>
    <inkml:brush xml:id="br0">
      <inkml:brushProperty name="width" value="0.05" units="cm"/>
      <inkml:brushProperty name="height" value="0.05" units="cm"/>
    </inkml:brush>
  </inkml:definitions>
  <inkml:trace contextRef="#ctx0" brushRef="#br0">4 1 14323,'1'0'36,"-1"0"0,0 0 0,1 0-1,-1 0 1,0 0 0,0 0 0,1 0 0,-1 0 0,0 0 0,0 0-1,1 0 1,-1 0 0,0 0 0,1 0 0,-1 1 0,0-1 0,0 0-1,1 0 1,-1 0 0,0 0 0,0 1 0,0-1 0,1 0-1,-1 0 1,0 0 0,0 1 0,0-1 0,0 0 0,1 0 0,-1 1-1,0-1 1,0 0 0,0 0 0,0 1 0,0-1 0,0 0 0,0 0-1,0 1 1,0-1 0,0 0 0,0 1 0,0-1 0,0 0-1,0 0 1,0 1 0,0-1 0,0 1 0,0 22 448,0-15-204,-6 189 1407,1-91-964,12 146 1,-3-235-968,-2-11-102,-3-12-73,-3-12 193,-3-11-85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13.643"/>
    </inkml:context>
    <inkml:brush xml:id="br0">
      <inkml:brushProperty name="width" value="0.05" units="cm"/>
      <inkml:brushProperty name="height" value="0.05" units="cm"/>
    </inkml:brush>
  </inkml:definitions>
  <inkml:trace contextRef="#ctx0" brushRef="#br0">7 0 11546,'-5'9'1377,"4"1"-665,1 0-232,3-3 1480,5-1-895,4-3-169,1-2-32,4-2-152,3-2-32,1-3-136,4 2-63,-1 0-441,2-1-328,0 1-425,-2 1 609,-7-1-168,0 0-112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14.774"/>
    </inkml:context>
    <inkml:brush xml:id="br0">
      <inkml:brushProperty name="width" value="0.05" units="cm"/>
      <inkml:brushProperty name="height" value="0.05" units="cm"/>
    </inkml:brush>
  </inkml:definitions>
  <inkml:trace contextRef="#ctx0" brushRef="#br0">104 1 13043,'-1'10'880,"-8"13"-768,2 8-64,-2 15 240,2 6-96,-3 16-152,2 7-40,-1 15 24,0 0-16,4 1-8,-4-4-72,5-5-104,-1-6-608,1-17 680,1-11-64,-1-23-112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05.967"/>
    </inkml:context>
    <inkml:brush xml:id="br0">
      <inkml:brushProperty name="width" value="0.05" units="cm"/>
      <inkml:brushProperty name="height" value="0.05" units="cm"/>
    </inkml:brush>
  </inkml:definitions>
  <inkml:trace contextRef="#ctx0" brushRef="#br0">66 39 3908,'-11'6'628,"-24"12"619,33-17-1145,1 0 1,0-1-1,-1 1 1,1 0-1,0 0 1,0 0-1,0 0 1,0 0-1,0 0 1,0 0-1,0 1 1,0-1-1,0 0 1,0 1-1,0-1 1,1 0-1,-1 1 0,0 1 1,1-2-93,1 0 0,-1-1 0,0 1 0,0-1 0,1 1 0,-1 0 0,1-1 1,-1 1-1,0-1 0,1 1 0,-1-1 0,1 1 0,-1-1 0,1 1 0,0-1 0,-1 0 0,1 1 0,-1-1 0,1 0 0,0 1 1,-1-1-1,1 0 0,0 0 0,-1 0 0,1 1 0,0-1 0,1 0 0,23 3 9,-21-3 16,55 1-20,0-3-1,0-3 1,91-18-1,-75 10 205,109-5 1,-45 18 349,-1 6 1,170 29-1,-51 4-288,1-10 0,484-10 1,-575-29-192,247-7 17,-88 22 21,-309-6-151,-1 0-1,1-2 1,0 1 0,0-2-1,20-7 1,-29 9-105,0-1-1,-1 0 1,1-1-1,-1 0 1,1 0-1,-1 0 1,0-1 0,-1 0-1,1 0 1,-1-1-1,0 0 1,8-10-1,-12 14-115,-1 0-1,0 1 0,0-1 1,0 0-1,-1 0 0,1 0 1,0 1-1,-1-1 0,1 0 1,-1 0-1,1 0 0,-1 0 1,0 0-1,0 0 0,0 0 1,0 0-1,-1-3 0,-7-16-3924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15.228"/>
    </inkml:context>
    <inkml:brush xml:id="br0">
      <inkml:brushProperty name="width" value="0.05" units="cm"/>
      <inkml:brushProperty name="height" value="0.05" units="cm"/>
    </inkml:brush>
  </inkml:definitions>
  <inkml:trace contextRef="#ctx0" brushRef="#br0">1 145 12531,'4'-5'125,"0"0"0,0 1 1,1 0-1,0 0 0,0 0 0,0 0 1,0 1-1,0 0 0,1 0 1,-1 0-1,1 1 0,0 0 0,0 0 1,0 0-1,0 1 0,0 0 1,8-1-1,130-7 610,59-6-535,61-44 28,-260 58-216,28-5 96,-31 6-98,0 0-1,0 0 0,0 0 1,0 0-1,-1 0 0,1 0 1,0 0-1,0 1 0,0-1 1,0 0-1,0 1 1,0-1-1,0 0 0,-1 1 1,1-1-1,0 1 0,0-1 1,0 1-1,-1 0 0,1-1 1,0 1-1,-1 0 1,1-1-1,-1 1 0,1 0 1,-1 0-1,1 0 0,-1 0 1,1-1-1,-1 3 0,2 3 43,-1 0 0,-1 1 0,1-1 0,-1 0-1,0 1 1,-1-1 0,-1 11 0,-15 49 211,7-29-130,-12 60 159,-19 186-1,39-172-221,14 129-1,2 43-899,-14-272 638,-3 29-222,3-38 394,0-1 1,-1 1-1,1-1 0,-1 1 0,1-1 0,-1 1 0,0-1 0,1 0 0,-1 1 0,0-1 0,0 1 0,0-1 0,0 0 1,0 0-1,0 0 0,0 0 0,0 0 0,-1 0 0,1 0 0,-2 1 0,-15 3-319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15.620"/>
    </inkml:context>
    <inkml:brush xml:id="br0">
      <inkml:brushProperty name="width" value="0.05" units="cm"/>
      <inkml:brushProperty name="height" value="0.05" units="cm"/>
    </inkml:brush>
  </inkml:definitions>
  <inkml:trace contextRef="#ctx0" brushRef="#br0">0 28 11987,'0'13'1280,"9"-1"-832,15-8-112,9-3 896,14-5-576,6-2-95,13-4-41,6 0-48,0 0-56,-1 2-104,-5 2-328,-1 3-240,-9 3-1761,-6 1 1825,-3 4-296,-5-2-184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19.433"/>
    </inkml:context>
    <inkml:brush xml:id="br0">
      <inkml:brushProperty name="width" value="0.05" units="cm"/>
      <inkml:brushProperty name="height" value="0.05" units="cm"/>
    </inkml:brush>
  </inkml:definitions>
  <inkml:trace contextRef="#ctx0" brushRef="#br0">47 11 12323,'1'7'350,"0"-1"0,-1 1 1,0-1-1,0 1 0,0-1 0,-1 1 1,0-1-1,0 1 0,-1-1 1,0 0-1,-3 9 0,-3 13 96,-2 17 39,-7 74 0,16-97-341,0 1 0,2-1 0,0 1 0,1-1 1,8 30-1,-9-47-103,1 0-1,-1 0 1,1 1 0,1-2 0,-1 1 0,1 0 0,-1 0 0,1-1 0,1 0 0,-1 1-1,1-1 1,4 3 0,-7-5-20,1-1 0,0 1 1,0-1-1,0 0 0,0 0 0,1 0 0,-1 0 0,0 0 0,0-1 1,1 1-1,-1-1 0,0 1 0,1-1 0,-1 0 0,0 0 0,1 0 0,-1 0 1,1 0-1,-1-1 0,0 1 0,1-1 0,-1 1 0,0-1 0,0 0 1,0 0-1,1 0 0,-1 0 0,0 0 0,3-3 0,5-4 32,0 0-1,-1-1 0,0 0 1,-1 0-1,0-1 1,0 0-1,-1 0 0,0-1 1,-1 0-1,5-13 0,8-19 184,16-61 0,-30 87-155,-3 12-55,11-33 340,-2-1 0,-2-1 0,8-68 0,-19 104 2,-2 13-201,-6 19-37,-6 26-72,2 1 0,3 1 1,3 0-1,-4 94 1,13-142-50,-1 0 0,1 1 0,1-1-1,-1 0 1,1 0 0,1 0 0,2 8 0,-4-14-33,-1-1 0,1 1 1,0-1-1,0 1 0,-1-1 0,1 0 0,0 1 0,0-1 0,0 0 0,0 0 0,0 1 0,1-1 0,-1 0 1,0 0-1,0 0 0,1-1 0,-1 1 0,1 0 0,-1 0 0,0-1 0,1 1 0,0-1 0,-1 1 1,1-1-1,-1 0 0,1 0 0,-1 1 0,1-1 0,0 0 0,-1 0 0,1-1 0,-1 1 0,1 0 1,0 0-1,-1-1 0,1 1 0,-1-1 0,1 0 0,-1 1 0,0-1 0,1 0 0,-1 0 0,2-1 0,2-1-77,0-1 0,0 0 0,-1 0 0,1 0 0,-1 0 0,0-1 0,-1 0 0,1 0 0,-1 0 0,0 0 0,4-7 0,9-28-282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20.025"/>
    </inkml:context>
    <inkml:brush xml:id="br0">
      <inkml:brushProperty name="width" value="0.05" units="cm"/>
      <inkml:brushProperty name="height" value="0.05" units="cm"/>
    </inkml:brush>
  </inkml:definitions>
  <inkml:trace contextRef="#ctx0" brushRef="#br0">30 1 14147,'-3'0'4437,"3"0"-4313,-3 19 1329,-3 32-820,-11 652 1386,17-683-2123,0-13-59,0 1 0,0-1-1,0 1 1,1-1-1,0 0 1,0 1-1,5 11 1,-6-18 146,0-1 0,0 0 0,0 0 1,0 0-1,0 0 0,0 0 0,0 0 0,0 1 0,0-1 1,0 0-1,0 0 0,0 0 0,1 0 0,-1 0 0,0 0 1,0 0-1,0 0 0,0 0 0,0 1 0,0-1 0,0 0 1,0 0-1,0 0 0,0 0 0,1 0 0,-1 0 0,0 0 1,0 0-1,0 0 0,0 0 0,0 0 0,0 0 0,1 0 0,-1 0 1,0 0-1,0 0 0,0 0 0,0 0 0,0 0 0,0 0 1,0 0-1,1 0 0,-1 0 0,0 0 0,0 0 0,0 0 1,0 0-1,0 0 0,0 0 0,0 0 0,0 0 0,1-1 1,-1 1-1,0 0 0,0 0 0,0 0 0,0 0 0,5-11-332,2-16-23,0-13-216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20.463"/>
    </inkml:context>
    <inkml:brush xml:id="br0">
      <inkml:brushProperty name="width" value="0.05" units="cm"/>
      <inkml:brushProperty name="height" value="0.05" units="cm"/>
    </inkml:brush>
  </inkml:definitions>
  <inkml:trace contextRef="#ctx0" brushRef="#br0">1 99 16275,'17'-7'390,"0"0"0,1 1-1,0 1 1,0 1 0,0 0 0,25-1-1,-12 1-27,278-37 801,2 26-929,-298 15-234,0 1-1,-1 0 1,1 1 0,0 0 0,-1 1 0,0 1 0,13 4 0,-20-5-2,0-1 1,-1 1-1,1-1 0,-1 2 1,1-1-1,-1 0 1,0 1-1,0-1 1,0 1-1,-1 0 1,0 1-1,1-1 0,-1 1 1,-1-1-1,1 1 1,-1 0-1,0 0 1,3 10-1,-1 6 4,-1 0-1,-2 0 1,0 0 0,-1 1-1,-1-1 1,-5 24 0,4-27-2,-23 266 74,-21 180-119,43-440-86,-6 43-574,7-60 631,1-1 0,-1 0-1,0 0 1,0 0 0,-1 0-1,1 0 1,-7 8-1,8-12 52,1-1 0,-1 0 0,0 0 0,0 0-1,0-1 1,0 1 0,0 0 0,0 0-1,0 0 1,0-1 0,-3 2 0,-10-4-332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20.838"/>
    </inkml:context>
    <inkml:brush xml:id="br0">
      <inkml:brushProperty name="width" value="0.05" units="cm"/>
      <inkml:brushProperty name="height" value="0.05" units="cm"/>
    </inkml:brush>
  </inkml:definitions>
  <inkml:trace contextRef="#ctx0" brushRef="#br0">0 105 12947,'12'13'1688,"8"-3"-952,17-8-176,10-2 1345,16-7-977,6-3-72,9-8-168,2 1-128,2 0-367,-4 1-282,-9 3-623,-7 2 96,-15 5 416,-7-1-184,-12 0-136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41.352"/>
    </inkml:context>
    <inkml:brush xml:id="br0">
      <inkml:brushProperty name="width" value="0.05" units="cm"/>
      <inkml:brushProperty name="height" value="0.05" units="cm"/>
    </inkml:brush>
  </inkml:definitions>
  <inkml:trace contextRef="#ctx0" brushRef="#br0">12147 0 7194,'-1'2'513,"-1"-1"0,1 1 0,-1-1 0,1 0 0,-1 0 1,0 1-1,1-1 0,-1 0 0,0 0 0,0 0 0,0-1 1,0 1-1,1 0 0,-1-1 0,0 1 0,0-1 0,0 0 1,-4 1-1,-20 5-325,24-5-177,0 0 0,-1-1 0,1 1 0,0-1 1,-1 1-1,1-1 0,-1 0 0,1 0 0,0 0 1,-1-1-1,1 1 0,-1-1 0,1 1 0,0-1 0,-1 0 1,1 1-1,-3-3 0,3 2-7,-1 0-1,1 0 1,-1 0-1,0 1 1,0-1-1,0 0 1,1 1-1,-1 0 1,0 0 0,0 0-1,0 0 1,0 0-1,1 0 1,-5 2-1,-4 1-4,1 0 0,-1-1 0,0 0 0,0-1 0,-11 0 0,9 0 3,1 0 0,0 0 0,-20 6 0,-21 8-504,-71 11 0,105-24 492,-34-1 0,32-1 30,-29 3 1,-13 5 16,56-6-32,1-1 1,-1 0-1,0 0 0,0 0 0,0-1 0,0-1 0,-11 0 1,-3-2-7,-2 0-1,0 0 0,0 2 0,-37 2 1,12 1-3,-81-5 1,62-1 3,-158-8 152,104 16-123,27 0-5,-95-9-14,-102 3-2,18 7-17,40-1 10,-220 22-27,-82 3 21,143-25 16,2-29-38,-66-4-231,0 31-348,-158 16 414,-191 3 158,175-22 49,208-1-94,-394 40-318,311-6 334,190-15 76,-296 7 41,-65-55-98,408 19 307,-267 23 1,292 9 198,55-3 68,-61 11 926,249-28-1464,-1 1 0,0-1 0,0 0 0,1 0 0,-1 0 0,0 0 0,0 0 0,1 0 0,-1 0 0,0 0 0,1-1 0,-1 1 0,0 0 0,0 0 0,1 0 0,-1-1 0,0 1 0,1 0 0,-1-1 0,0 1 0,1-1 0,-1 1 0,1-1 0,-1 1 0,1-1 0,-1 1 0,1-1 0,-1-1 0,0 1-174,1-1 0,0 0 1,0 1-1,0-1 1,0 0-1,0 0 0,0 1 1,0-1-1,1 0 0,-1 1 1,1-1-1,-1 0 1,2-1-1,3-12-309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41.852"/>
    </inkml:context>
    <inkml:brush xml:id="br0">
      <inkml:brushProperty name="width" value="0.05" units="cm"/>
      <inkml:brushProperty name="height" value="0.05" units="cm"/>
    </inkml:brush>
  </inkml:definitions>
  <inkml:trace contextRef="#ctx0" brushRef="#br0">515 0 12883,'0'2'141,"0"-1"1,0 0 0,0 0 0,0 0-1,-1 0 1,1 1 0,0-1 0,-1 0-1,1 0 1,-1 0 0,1 0 0,-1 0-1,1 0 1,-1 0 0,0 0 0,1 0-1,-1 0 1,0 0 0,0 0 0,-1 0-1,-26 21 1310,15-11-1100,-202 190 917,92-102-685,17-15-155,104-83-422,0 1 1,1 0-1,-1-1 0,0 1 0,1 0 0,-1 0 0,1 0 0,0 0 0,0 0 1,-2 3-1,3-4-5,0 0 0,0-1 0,0 1 0,0 0 0,0 0 1,0-1-1,0 1 0,0 0 0,0-1 0,1 1 0,-1 0 0,0-1 1,0 1-1,1-1 0,-1 1 0,0 0 0,1-1 0,-1 1 0,1-1 1,-1 1-1,1-1 0,-1 1 0,1-1 0,-1 1 0,1-1 1,-1 1-1,1-1 0,0 0 0,-1 1 0,1-1 0,-1 0 0,1 0 1,0 0-1,-1 1 0,1-1 0,0 0 0,-1 0 0,1 0 0,1 0 1,168 27 120,-125-22-191,-6 0 10,91 15 1568,-100-13-1285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43.564"/>
    </inkml:context>
    <inkml:brush xml:id="br0">
      <inkml:brushProperty name="width" value="0.05" units="cm"/>
      <inkml:brushProperty name="height" value="0.05" units="cm"/>
    </inkml:brush>
  </inkml:definitions>
  <inkml:trace contextRef="#ctx0" brushRef="#br0">1 0 15867,'16'13'1613,"-12"-8"-1384,21 14 449,0-1 0,1-1 0,36 17 0,-27-15-208,42 29 0,-72-44-214,-1-1-488,-1-1 0,0 1 1,1-1-1,-1 0 0,1 0 0,6 2 1,-9-4 172,0 0 1,0 1-1,0-1 1,-1 0-1,1 0 1,0 0-1,0-1 1,0 1 0,0 0-1,0 0 1,0 0-1,-1-1 1,1 1-1,0 0 1,0-1-1,0 1 1,-1-1-1,1 1 1,0-1 0,0 1-1,-1-1 1,1 1-1,0-1 1,-1 0-1,1 1 1,-1-1-1,1 0 1,-1 0-1,1 1 1,-1-1 0,0 0-1,1 0 1,-1 0-1,0 0 1,0 1-1,1-3 1,4-15-634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43.956"/>
    </inkml:context>
    <inkml:brush xml:id="br0">
      <inkml:brushProperty name="width" value="0.05" units="cm"/>
      <inkml:brushProperty name="height" value="0.05" units="cm"/>
    </inkml:brush>
  </inkml:definitions>
  <inkml:trace contextRef="#ctx0" brushRef="#br0">132 11 15915,'-2'-11'2890,"-3"20"-1364,-8 28-559,11-30-752,-29 92 453,4 1 1,-22 152-1,48-242-774,0-6-32,1-1 0,0 1 0,-1 0-1,1-1 1,1 1 0,-1-1-1,1 6 1,-1-9 132,0 0 1,0 0-1,0 0 0,0 0 0,0 0 1,1 0-1,-1-1 0,0 1 0,0 0 1,0 0-1,0 0 0,0 0 0,0 0 1,0 0-1,0 0 0,0-1 0,1 1 1,-1 0-1,0 0 0,0 0 0,0 0 1,0 0-1,0 0 0,0 0 0,1 0 1,-1 0-1,0 0 0,0 0 1,0 0-1,0 0 0,0 0 0,1 0 1,-1 0-1,0 0 0,0 0 0,0 0 1,0 0-1,0 0 0,1 0 0,-1 0 1,0 0-1,0 0 0,0 0 0,0 0 1,0 0-1,0 1 0,1-1 0,-1 0 1,0 0-1,0 0 0,0 0 0,0 0 1,0 0-1,0 0 0,0 1 0,0-1 1,0 0-1,0 0 0,0 0 0,1 0 1,-1 0-1,0 0 0,0 1 0,0-1 1,0 0-1,0 0 0,0 0 1,6-12-180,2-12-181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58:07.090"/>
    </inkml:context>
    <inkml:brush xml:id="br0">
      <inkml:brushProperty name="width" value="0.05" units="cm"/>
      <inkml:brushProperty name="height" value="0.05" units="cm"/>
    </inkml:brush>
  </inkml:definitions>
  <inkml:trace contextRef="#ctx0" brushRef="#br0">0 0 4612,'34'19'188,"0"-2"-1,1-1 1,1-2-1,0-1 0,63 12 1,193 17 1588,-81-16-1191,-169-19-479,207 35 455,325 11 0,395-51-636,-543-22-33,158 2 489,-438 34 367,-90-9-231,66 2 1,-119-10-643,0 1 1,0-1 0,0 0 0,0 0-1,0-1 1,0 1 0,-1 0-1,1-1 1,0 0 0,-1 0 0,1 0-1,-1 0 1,1 0 0,-1 0-1,0 0 1,0-1 0,0 1-1,0-1 1,-1 0 0,2-2 0,-2 3-10,20-28-2760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45.318"/>
    </inkml:context>
    <inkml:brush xml:id="br0">
      <inkml:brushProperty name="width" value="0.05" units="cm"/>
      <inkml:brushProperty name="height" value="0.05" units="cm"/>
    </inkml:brush>
  </inkml:definitions>
  <inkml:trace contextRef="#ctx0" brushRef="#br0">22 2 17244,'0'-2'1592,"1"10"-1086,-1 13 30,-23 265 429,27-250-1422,-4-35 414,0-1 0,0 1 0,1 0 0,-1-1 0,0 1 0,0 0 0,1-1 0,-1 1 0,0 0 0,1-1 0,-1 1 0,1-1 0,-1 1 0,1-1 0,-1 1-1,1-1 1,-1 1 0,1-1 0,0 1 0,0-1-24,-1 0 1,1 0-1,0 0 0,-1 0 0,1-1 1,0 1-1,-1 0 0,1 0 0,0 0 0,-1-1 1,1 1-1,0 0 0,-1-1 0,1 1 1,-1-1-1,1 1 0,-1 0 0,1-1 0,-1 1 1,1-1-1,-1 1 0,1-1 0,-1 0 1,1 0-1,5-7-220,-1 0 0,1-1 1,3-10-1,6-12-427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45.738"/>
    </inkml:context>
    <inkml:brush xml:id="br0">
      <inkml:brushProperty name="width" value="0.05" units="cm"/>
      <inkml:brushProperty name="height" value="0.05" units="cm"/>
    </inkml:brush>
  </inkml:definitions>
  <inkml:trace contextRef="#ctx0" brushRef="#br0">125 16 14683,'0'-15'1706,"-3"19"-90,-5 25-272,4 12-1271,2-1-1,1 1 0,7 56 0,-1-33-1269,-7-54 268,2-10 912,0 1 0,0-1 0,0 0 0,0 0 0,0 0 0,0 1 0,-1-1 0,1 0 0,0 0 0,0 0 0,0 0 0,0 0 0,-1 0 0,1 1 0,0-1 0,0 0 0,0 0 0,-1 0 0,1 0 0,0 0 0,0 0 0,0 0 0,-1 0 0,1 0 0,0 0 0,0 0 0,0 0 0,-1 0 0,1 0 0,0 0 0,0 0 0,-1 0 0,1 0 0,0 0 0,0 0 0,0 0 0,-1-1 0,1 1 0,0 0 0,0 0 0,0 0 0,0 0 0,-1 0 0,1 0 0,0-1 0,0 1 0,0 0 0,-7-8-532</inkml:trace>
  <inkml:trace contextRef="#ctx0" brushRef="#br0" timeOffset="1">0 200 16027,'3'0'1505,"3"0"-913,4 0-184,3-3 688,4-1-184,2-2-247,1 2-145,3-1-552,0 1-368,-2 1 416,-4-4-96,-5-1-185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46.146"/>
    </inkml:context>
    <inkml:brush xml:id="br0">
      <inkml:brushProperty name="width" value="0.05" units="cm"/>
      <inkml:brushProperty name="height" value="0.05" units="cm"/>
    </inkml:brush>
  </inkml:definitions>
  <inkml:trace contextRef="#ctx0" brushRef="#br0">9 2 16716,'0'0'103,"0"0"1,0-1-1,1 1 0,-1 0 1,0 0-1,0 0 1,1 0-1,-1 0 1,0 0-1,0 0 1,0 0-1,1 0 1,-1 0-1,0 0 1,0 0-1,1 0 1,-1 0-1,0 0 1,0 0-1,0 0 1,1 0-1,-1 0 1,0 0-1,0 0 0,1 0 1,-1 1-1,0-1 1,0 0-1,0 0 1,0 0-1,1 0 1,-1 0-1,0 1 1,0-1-1,0 0 1,0 0-1,1 1 1,1 11 1205,-3 22-1503,0-28 484,-3 40-358,-8 135 446,12-145-892,1-1 1,11 71-1,-6-87-68,-6-18 194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5:46.602"/>
    </inkml:context>
    <inkml:brush xml:id="br0">
      <inkml:brushProperty name="width" value="0.05" units="cm"/>
      <inkml:brushProperty name="height" value="0.05" units="cm"/>
    </inkml:brush>
  </inkml:definitions>
  <inkml:trace contextRef="#ctx0" brushRef="#br0">58 0 16011,'-9'15'908,"2"1"0,0 0-1,0 0 1,-6 30 0,8-27-825,2 0 1,0 0-1,1 1 1,1-1-1,1 1 1,0-1-1,4 21 1,-3-37-81,-1 0 0,1 0 0,-1 0 0,1-1 0,0 1 0,0 0 0,0-1 0,1 1 0,-1 0 0,1-1 0,-1 1 0,1-1 0,0 0 0,0 0 0,0 0 0,0 0 0,0 0 0,4 3 0,-4-5 5,0 1 1,0 0-1,0 0 0,1-1 0,-1 0 0,0 1 1,0-1-1,1 0 0,-1 0 0,0 0 1,1 0-1,-1 0 0,0-1 0,0 1 0,1-1 1,-1 0-1,0 1 0,0-1 0,0 0 1,0 0-1,0 0 0,0-1 0,0 1 0,2-2 1,6-5 103,0 0 0,-1-1 1,0 0-1,0-1 1,-1 1-1,-1-2 0,0 1 1,0-1-1,6-14 0,-1-1 372,0-1-1,13-53 0,-21 67-296,-5 20-119,-4 18-62,3-15 4,1 0 0,1 0 0,0 1 1,0-1-1,4 18 0,-4-26-43,1 1 0,0 0-1,0-1 1,0 1 0,0-1 0,0 1-1,1-1 1,-1 1 0,1-1 0,-1 0-1,1 0 1,0 0 0,0 0 0,0 0-1,0 0 1,0 0 0,0-1 0,1 1-1,-1-1 1,0 1 0,1-1 0,-1 0-1,1 0 1,0 0 0,-1-1 0,4 2-1,-3-2-42,-1 1 0,0-1-1,0 1 1,1-1 0,-1 0-1,0 1 1,1-1 0,-1-1-1,0 1 1,1 0 0,-1-1-1,0 1 1,1-1-1,-1 1 1,0-1 0,0 0-1,0 0 1,1 0 0,2-3-1,6-12-349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56.960"/>
    </inkml:context>
    <inkml:brush xml:id="br0">
      <inkml:brushProperty name="width" value="0.05" units="cm"/>
      <inkml:brushProperty name="height" value="0.05" units="cm"/>
    </inkml:brush>
  </inkml:definitions>
  <inkml:trace contextRef="#ctx0" brushRef="#br0">1 380 11931,'122'-1'7290,"96"1"-6699,80 3-504,17-12-96,908-68-43,-855 68 15,-40 2 31,183 4-122,194 20-501,-631-16 644,599-5-207,-347 0-320,265-22 60,-118 3 448,-163 15-7,795-38-19,85-6 109,-109 32-30,-204 0 38,-520 2 38,35 1 651,-337 14 555,-54 3-1386,-1-1 0,1 1 1,-1 0-1,1 0 0,-1 0 0,1-1 0,-1 1 0,1 0 1,-1-1-1,1 1 0,-1 0 0,0-1 0,1 1 0,-1 0 1,1-1-1,-1 1 0,0-1 0,1 1 0,-1-1 1,0 1-1,0-1 0,1 1 0,-1-1 0,0 1 0,0-1 1,0 1-1,0-1 0,0 0 0,3-19-749,-2 14 705,2-9-423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57.380"/>
    </inkml:context>
    <inkml:brush xml:id="br0">
      <inkml:brushProperty name="width" value="0.05" units="cm"/>
      <inkml:brushProperty name="height" value="0.05" units="cm"/>
    </inkml:brush>
  </inkml:definitions>
  <inkml:trace contextRef="#ctx0" brushRef="#br0">55 2 12779,'1'0'343,"0"0"0,0-1 0,0 1 1,0 0-1,0 0 0,0 0 0,0 0 0,0 0 0,1 0 1,-1 0-1,0 1 0,0-1 0,0 0 0,0 0 1,0 1-1,0-1 0,0 1 0,0-1 0,0 1 1,0 0-1,1 0 0,37 21-575,-20-11 695,0-1-377,-4-4-38,0 2-1,-1 0 1,1 1-1,-2 0 1,1 1 0,13 14-1,-25-21-29,0-1 0,-1 1-1,1 0 1,-1 0 0,1 0-1,-1 0 1,0 0 0,0 0 0,-1 0-1,1 1 1,-1-1 0,0 0-1,1 0 1,-1 0 0,-1 1 0,1-1-1,0 0 1,-1 0 0,1 0-1,-1 1 1,0-1 0,0 0-1,-1 0 1,1 0 0,-3 3 0,-4 10 102,-1 0 0,-1 0 0,-14 15-1,19-24-76,-84 104 253,74-94-433,-1 0-1,-1-1 0,-1-1 1,-20 14-1,15-18-35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58.209"/>
    </inkml:context>
    <inkml:brush xml:id="br0">
      <inkml:brushProperty name="width" value="0.05" units="cm"/>
      <inkml:brushProperty name="height" value="0.05" units="cm"/>
    </inkml:brush>
  </inkml:definitions>
  <inkml:trace contextRef="#ctx0" brushRef="#br0">373 20 13571,'9'-2'1277,"-6"2"-878,-1 0-1,1-1 0,0 1 1,-1-1-1,1 1 0,-1-1 1,1 0-1,-1 0 0,1 0 1,-1-1-1,0 1 0,0 0 0,1-1 1,1-2-1,-18 3 2468,-16 6-2671,1 1 1,0 2-1,0 1 0,1 1 1,0 2-1,-50 28 0,64-31-216,0 0 0,1 2 0,0-1-1,1 2 1,-22 24 0,28-26 23,-1-1 1,1 0 0,0 1-1,1 1 1,0-1-1,1 0 1,0 1 0,1 0-1,-3 17 1,5-24-7,0 0 0,1-1-1,-1 1 1,1 0 0,0-1 0,0 1 0,0 0 0,1-1 0,-1 1 0,1-1 0,0 1 0,0-1 0,0 1 0,1-1 0,-1 1-1,1-1 1,0 0 0,0 0 0,0 0 0,0 0 0,0 0 0,1 0 0,3 2 0,-1-1-56,1 0 1,0-1-1,0 0 0,0 0 1,0-1-1,0 1 0,1-1 1,-1-1-1,1 1 0,0-1 1,12 0-1,9 0-601,-1-2 0,0-1 0,-1-2 1,1 0-1,0-2 0,36-12 0,-24 5-290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58.627"/>
    </inkml:context>
    <inkml:brush xml:id="br0">
      <inkml:brushProperty name="width" value="0.05" units="cm"/>
      <inkml:brushProperty name="height" value="0.05" units="cm"/>
    </inkml:brush>
  </inkml:definitions>
  <inkml:trace contextRef="#ctx0" brushRef="#br0">65 48 12947,'0'8'1352,"-3"7"-736,-1 3-208,-2 7 977,-2 2-553,-1 5-264,1 2-104,-4-1-128,5 0-40,3-7-152,1-3-128,7-12-320,8-4 0,8-14 240,4-9-80,10-14-32</inkml:trace>
  <inkml:trace contextRef="#ctx0" brushRef="#br0" timeOffset="1">368 1 16636,'-5'14'1696,"-3"9"-1152,-8 11-216,-1 3 888,-3 6-680,1 3-119,8-3-57,2-3-48,8-8-176,1-3-64,5-9-328,3-5-184,-1-6-369,0-3-95,-1-6 640,-4-4-200,-2-8-152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6:59.080"/>
    </inkml:context>
    <inkml:brush xml:id="br0">
      <inkml:brushProperty name="width" value="0.05" units="cm"/>
      <inkml:brushProperty name="height" value="0.05" units="cm"/>
    </inkml:brush>
  </inkml:definitions>
  <inkml:trace contextRef="#ctx0" brushRef="#br0">10 46 16812,'-8'4'1664,"6"3"-992,2-1-184,13-1 864,4-4-151,13 2-329,6-2-128,6 1-168,4-2-224,1-3-776,0-1 1552,1-9-1064,-1-9-24,3-11-16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27:26.812"/>
    </inkml:context>
    <inkml:brush xml:id="br0">
      <inkml:brushProperty name="width" value="0.05" units="cm"/>
      <inkml:brushProperty name="height" value="0.05" units="cm"/>
    </inkml:brush>
  </inkml:definitions>
  <inkml:trace contextRef="#ctx0" brushRef="#br0">375 135 10418,'7'-3'648,"-1"0"-1,1-1 0,-1 0 1,0 0-1,8-6 1,-12 8-353,0 0 0,1 0 0,-1-1 0,0 1 0,0 0 1,0-1-1,0 0 0,-1 1 0,1-1 0,-1 0 1,1 0-1,-1 0 0,0 1 0,0-1 0,0-4 0,-1 5-200,0 0-1,0 0 0,-1 1 0,1-1 0,-1 0 0,1 0 0,-1 1 0,0-1 1,0 0-1,0 1 0,0-1 0,0 1 0,0-1 0,0 1 0,0 0 0,-1-1 1,1 1-1,-1 0 0,1 0 0,-1 0 0,1 0 0,-1 0 0,1 0 0,-3-1 1,-4-1 49,0-1 0,0 1 0,-16-3 0,9 3-115,0 1 1,0 0-1,0 1 0,0 1 0,0 0 0,1 2 0,-1-1 0,-28 8 0,33-6-27,0 0-1,0 0 1,1 1-1,0 1 0,-1 0 1,2 0-1,-1 0 0,1 1 1,-1 1-1,2-1 1,-1 1-1,1 0 0,-13 16 1,19-20-5,-1-1 0,0 1 0,0 0 0,1-1 1,0 1-1,-1 0 0,1 0 0,0 0 0,0-1 0,0 1 1,1 1-1,-1-1 0,1 0 0,0 0 0,0 0 0,0 0 1,0 0-1,0 0 0,1 0 0,-1 0 0,1 0 0,0 0 1,0 0-1,0 0 0,0 0 0,1-1 0,-1 1 0,1 0 1,-1-1-1,1 1 0,0-1 0,0 1 0,0-1 0,0 0 1,1 0-1,2 2 0,10 7-76,0-1 1,0-1-1,1 0 1,33 13-1,-30-14-79,-7-3 64,0-1-25,0 2-1,0-1 1,0 2-1,0-1 0,-1 1 1,0 1-1,-1 0 1,10 10-1,-18-17 109,-1 1 0,0-1-1,0 0 1,0 1 0,0-1 0,-1 1 0,1-1-1,0 1 1,-1 0 0,1-1 0,-1 1-1,1 0 1,-1-1 0,0 1 0,1 0 0,-1-1-1,0 1 1,0 0 0,0-1 0,-1 1 0,1 0-1,-1 2 1,0-1 26,0 0-1,-1-1 0,1 0 1,-1 1-1,0-1 0,0 0 1,0 0-1,0 0 0,0 0 1,0 0-1,0 0 0,-4 2 1,-5 2 172,0 0 0,-1-1 1,0-1-1,-24 7 1,20-7 116,-1-1 1,1-1 0,-1 0 0,1-1 0,-29-3-1,38 2-272,1 0-1,0-1 0,-1-1 0,1 1 0,0-1 0,0 0 1,0 0-1,0 0 0,0-1 0,0 0 0,1 0 0,-1-1 1,1 0-1,0 0 0,0 0 0,1 0 0,-8-8 0,11 10-40,0 0 1,0 0-1,0 1 0,1-1 0,-1 0 0,0 0 0,1 0 0,0 0 0,-1 0 0,1 0 0,0 0 0,0 0 0,0 0 0,0 0 0,0 0 1,0 0-1,1 0 0,-1 1 0,1-1 0,-1 0 0,1 0 0,0 0 0,0 0 0,-1 1 0,1-1 0,1 0 0,-1 1 0,0-1 1,0 1-1,1-1 0,-1 1 0,0-1 0,1 1 0,-1 0 0,4-2 0,16-5-219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04.10.2023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04.10.2023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04.10.2023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5.png"/><Relationship Id="rId3" Type="http://schemas.openxmlformats.org/officeDocument/2006/relationships/customXml" Target="../ink/ink55.xml"/><Relationship Id="rId7" Type="http://schemas.openxmlformats.org/officeDocument/2006/relationships/customXml" Target="../ink/ink57.xml"/><Relationship Id="rId12" Type="http://schemas.openxmlformats.org/officeDocument/2006/relationships/customXml" Target="../ink/ink6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customXml" Target="../ink/ink59.xml"/><Relationship Id="rId5" Type="http://schemas.openxmlformats.org/officeDocument/2006/relationships/customXml" Target="../ink/ink56.xml"/><Relationship Id="rId15" Type="http://schemas.openxmlformats.org/officeDocument/2006/relationships/image" Target="../media/image56.png"/><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customXml" Target="../ink/ink58.xml"/><Relationship Id="rId14" Type="http://schemas.openxmlformats.org/officeDocument/2006/relationships/customXml" Target="../ink/ink61.xml"/></Relationships>
</file>

<file path=ppt/slides/_rels/slide12.xml.rels><?xml version="1.0" encoding="UTF-8" standalone="yes"?>
<Relationships xmlns="http://schemas.openxmlformats.org/package/2006/relationships"><Relationship Id="rId26" Type="http://schemas.openxmlformats.org/officeDocument/2006/relationships/image" Target="../media/image67.png"/><Relationship Id="rId21" Type="http://schemas.openxmlformats.org/officeDocument/2006/relationships/customXml" Target="../ink/ink71.xml"/><Relationship Id="rId42" Type="http://schemas.openxmlformats.org/officeDocument/2006/relationships/image" Target="../media/image75.png"/><Relationship Id="rId47" Type="http://schemas.openxmlformats.org/officeDocument/2006/relationships/customXml" Target="../ink/ink84.xml"/><Relationship Id="rId63" Type="http://schemas.openxmlformats.org/officeDocument/2006/relationships/customXml" Target="../ink/ink92.xml"/><Relationship Id="rId68" Type="http://schemas.openxmlformats.org/officeDocument/2006/relationships/customXml" Target="../ink/ink95.xml"/><Relationship Id="rId7" Type="http://schemas.openxmlformats.org/officeDocument/2006/relationships/customXml" Target="../ink/ink64.xml"/><Relationship Id="rId2" Type="http://schemas.openxmlformats.org/officeDocument/2006/relationships/notesSlide" Target="../notesSlides/notesSlide8.xml"/><Relationship Id="rId16" Type="http://schemas.openxmlformats.org/officeDocument/2006/relationships/image" Target="../media/image62.png"/><Relationship Id="rId29" Type="http://schemas.openxmlformats.org/officeDocument/2006/relationships/customXml" Target="../ink/ink75.xml"/><Relationship Id="rId11" Type="http://schemas.openxmlformats.org/officeDocument/2006/relationships/customXml" Target="../ink/ink66.xml"/><Relationship Id="rId24" Type="http://schemas.openxmlformats.org/officeDocument/2006/relationships/image" Target="../media/image66.png"/><Relationship Id="rId32" Type="http://schemas.openxmlformats.org/officeDocument/2006/relationships/image" Target="../media/image70.png"/><Relationship Id="rId37" Type="http://schemas.openxmlformats.org/officeDocument/2006/relationships/customXml" Target="../ink/ink79.xml"/><Relationship Id="rId40" Type="http://schemas.openxmlformats.org/officeDocument/2006/relationships/image" Target="../media/image74.png"/><Relationship Id="rId45" Type="http://schemas.openxmlformats.org/officeDocument/2006/relationships/customXml" Target="../ink/ink83.xml"/><Relationship Id="rId53" Type="http://schemas.openxmlformats.org/officeDocument/2006/relationships/customXml" Target="../ink/ink87.xml"/><Relationship Id="rId58" Type="http://schemas.openxmlformats.org/officeDocument/2006/relationships/image" Target="../media/image83.png"/><Relationship Id="rId66" Type="http://schemas.openxmlformats.org/officeDocument/2006/relationships/customXml" Target="../ink/ink94.xml"/><Relationship Id="rId5" Type="http://schemas.openxmlformats.org/officeDocument/2006/relationships/customXml" Target="../ink/ink63.xml"/><Relationship Id="rId61" Type="http://schemas.openxmlformats.org/officeDocument/2006/relationships/customXml" Target="../ink/ink91.xml"/><Relationship Id="rId19" Type="http://schemas.openxmlformats.org/officeDocument/2006/relationships/customXml" Target="../ink/ink70.xml"/><Relationship Id="rId14" Type="http://schemas.openxmlformats.org/officeDocument/2006/relationships/image" Target="../media/image41.png"/><Relationship Id="rId22" Type="http://schemas.openxmlformats.org/officeDocument/2006/relationships/image" Target="../media/image65.png"/><Relationship Id="rId27" Type="http://schemas.openxmlformats.org/officeDocument/2006/relationships/customXml" Target="../ink/ink74.xml"/><Relationship Id="rId30" Type="http://schemas.openxmlformats.org/officeDocument/2006/relationships/image" Target="../media/image69.png"/><Relationship Id="rId35" Type="http://schemas.openxmlformats.org/officeDocument/2006/relationships/customXml" Target="../ink/ink78.xml"/><Relationship Id="rId43" Type="http://schemas.openxmlformats.org/officeDocument/2006/relationships/customXml" Target="../ink/ink82.xml"/><Relationship Id="rId48" Type="http://schemas.openxmlformats.org/officeDocument/2006/relationships/image" Target="../media/image78.png"/><Relationship Id="rId56" Type="http://schemas.openxmlformats.org/officeDocument/2006/relationships/image" Target="../media/image82.png"/><Relationship Id="rId64" Type="http://schemas.openxmlformats.org/officeDocument/2006/relationships/image" Target="../media/image86.png"/><Relationship Id="rId69" Type="http://schemas.openxmlformats.org/officeDocument/2006/relationships/image" Target="../media/image88.png"/><Relationship Id="rId8" Type="http://schemas.openxmlformats.org/officeDocument/2006/relationships/image" Target="../media/image59.png"/><Relationship Id="rId51" Type="http://schemas.openxmlformats.org/officeDocument/2006/relationships/customXml" Target="../ink/ink86.xml"/><Relationship Id="rId3" Type="http://schemas.openxmlformats.org/officeDocument/2006/relationships/customXml" Target="../ink/ink62.xml"/><Relationship Id="rId12" Type="http://schemas.openxmlformats.org/officeDocument/2006/relationships/image" Target="../media/image61.png"/><Relationship Id="rId17" Type="http://schemas.openxmlformats.org/officeDocument/2006/relationships/customXml" Target="../ink/ink69.xml"/><Relationship Id="rId25" Type="http://schemas.openxmlformats.org/officeDocument/2006/relationships/customXml" Target="../ink/ink73.xml"/><Relationship Id="rId33" Type="http://schemas.openxmlformats.org/officeDocument/2006/relationships/customXml" Target="../ink/ink77.xml"/><Relationship Id="rId38" Type="http://schemas.openxmlformats.org/officeDocument/2006/relationships/image" Target="../media/image73.png"/><Relationship Id="rId46" Type="http://schemas.openxmlformats.org/officeDocument/2006/relationships/image" Target="../media/image77.png"/><Relationship Id="rId59" Type="http://schemas.openxmlformats.org/officeDocument/2006/relationships/customXml" Target="../ink/ink90.xml"/><Relationship Id="rId67" Type="http://schemas.openxmlformats.org/officeDocument/2006/relationships/image" Target="../media/image87.png"/><Relationship Id="rId20" Type="http://schemas.openxmlformats.org/officeDocument/2006/relationships/image" Target="../media/image64.png"/><Relationship Id="rId41" Type="http://schemas.openxmlformats.org/officeDocument/2006/relationships/customXml" Target="../ink/ink81.xml"/><Relationship Id="rId54" Type="http://schemas.openxmlformats.org/officeDocument/2006/relationships/image" Target="../media/image81.png"/><Relationship Id="rId6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58.png"/><Relationship Id="rId15" Type="http://schemas.openxmlformats.org/officeDocument/2006/relationships/customXml" Target="../ink/ink68.xml"/><Relationship Id="rId23" Type="http://schemas.openxmlformats.org/officeDocument/2006/relationships/customXml" Target="../ink/ink72.xml"/><Relationship Id="rId28" Type="http://schemas.openxmlformats.org/officeDocument/2006/relationships/image" Target="../media/image68.png"/><Relationship Id="rId36" Type="http://schemas.openxmlformats.org/officeDocument/2006/relationships/image" Target="../media/image72.png"/><Relationship Id="rId49" Type="http://schemas.openxmlformats.org/officeDocument/2006/relationships/customXml" Target="../ink/ink85.xml"/><Relationship Id="rId57" Type="http://schemas.openxmlformats.org/officeDocument/2006/relationships/customXml" Target="../ink/ink89.xml"/><Relationship Id="rId10" Type="http://schemas.openxmlformats.org/officeDocument/2006/relationships/image" Target="../media/image60.png"/><Relationship Id="rId31" Type="http://schemas.openxmlformats.org/officeDocument/2006/relationships/customXml" Target="../ink/ink76.xml"/><Relationship Id="rId44" Type="http://schemas.openxmlformats.org/officeDocument/2006/relationships/image" Target="../media/image76.png"/><Relationship Id="rId52" Type="http://schemas.openxmlformats.org/officeDocument/2006/relationships/image" Target="../media/image80.png"/><Relationship Id="rId60" Type="http://schemas.openxmlformats.org/officeDocument/2006/relationships/image" Target="../media/image84.png"/><Relationship Id="rId65" Type="http://schemas.openxmlformats.org/officeDocument/2006/relationships/customXml" Target="../ink/ink93.xml"/><Relationship Id="rId4" Type="http://schemas.openxmlformats.org/officeDocument/2006/relationships/image" Target="../media/image57.png"/><Relationship Id="rId9" Type="http://schemas.openxmlformats.org/officeDocument/2006/relationships/customXml" Target="../ink/ink65.xml"/><Relationship Id="rId13" Type="http://schemas.openxmlformats.org/officeDocument/2006/relationships/customXml" Target="../ink/ink67.xml"/><Relationship Id="rId18" Type="http://schemas.openxmlformats.org/officeDocument/2006/relationships/image" Target="../media/image63.png"/><Relationship Id="rId39" Type="http://schemas.openxmlformats.org/officeDocument/2006/relationships/customXml" Target="../ink/ink80.xml"/><Relationship Id="rId34" Type="http://schemas.openxmlformats.org/officeDocument/2006/relationships/image" Target="../media/image71.png"/><Relationship Id="rId50" Type="http://schemas.openxmlformats.org/officeDocument/2006/relationships/image" Target="../media/image79.png"/><Relationship Id="rId55" Type="http://schemas.openxmlformats.org/officeDocument/2006/relationships/customXml" Target="../ink/ink88.xml"/></Relationships>
</file>

<file path=ppt/slides/_rels/slide13.xml.rels><?xml version="1.0" encoding="UTF-8" standalone="yes"?>
<Relationships xmlns="http://schemas.openxmlformats.org/package/2006/relationships"><Relationship Id="rId26" Type="http://schemas.openxmlformats.org/officeDocument/2006/relationships/image" Target="../media/image100.png"/><Relationship Id="rId21" Type="http://schemas.openxmlformats.org/officeDocument/2006/relationships/customXml" Target="../ink/ink105.xml"/><Relationship Id="rId42" Type="http://schemas.openxmlformats.org/officeDocument/2006/relationships/image" Target="../media/image108.png"/><Relationship Id="rId47" Type="http://schemas.openxmlformats.org/officeDocument/2006/relationships/customXml" Target="../ink/ink118.xml"/><Relationship Id="rId63" Type="http://schemas.openxmlformats.org/officeDocument/2006/relationships/customXml" Target="../ink/ink126.xml"/><Relationship Id="rId68" Type="http://schemas.openxmlformats.org/officeDocument/2006/relationships/image" Target="../media/image121.png"/><Relationship Id="rId84" Type="http://schemas.openxmlformats.org/officeDocument/2006/relationships/image" Target="../media/image128.png"/><Relationship Id="rId16" Type="http://schemas.openxmlformats.org/officeDocument/2006/relationships/image" Target="../media/image95.png"/><Relationship Id="rId11" Type="http://schemas.openxmlformats.org/officeDocument/2006/relationships/customXml" Target="../ink/ink100.xml"/><Relationship Id="rId32" Type="http://schemas.openxmlformats.org/officeDocument/2006/relationships/image" Target="../media/image103.png"/><Relationship Id="rId37" Type="http://schemas.openxmlformats.org/officeDocument/2006/relationships/customXml" Target="../ink/ink113.xml"/><Relationship Id="rId53" Type="http://schemas.openxmlformats.org/officeDocument/2006/relationships/customXml" Target="../ink/ink121.xml"/><Relationship Id="rId58" Type="http://schemas.openxmlformats.org/officeDocument/2006/relationships/image" Target="../media/image116.png"/><Relationship Id="rId74" Type="http://schemas.openxmlformats.org/officeDocument/2006/relationships/image" Target="../media/image124.png"/><Relationship Id="rId79" Type="http://schemas.openxmlformats.org/officeDocument/2006/relationships/customXml" Target="../ink/ink134.xml"/><Relationship Id="rId5" Type="http://schemas.openxmlformats.org/officeDocument/2006/relationships/customXml" Target="../ink/ink97.xml"/><Relationship Id="rId19" Type="http://schemas.openxmlformats.org/officeDocument/2006/relationships/customXml" Target="../ink/ink104.xml"/><Relationship Id="rId14" Type="http://schemas.openxmlformats.org/officeDocument/2006/relationships/image" Target="../media/image94.png"/><Relationship Id="rId22" Type="http://schemas.openxmlformats.org/officeDocument/2006/relationships/image" Target="../media/image98.png"/><Relationship Id="rId27" Type="http://schemas.openxmlformats.org/officeDocument/2006/relationships/customXml" Target="../ink/ink108.xml"/><Relationship Id="rId30" Type="http://schemas.openxmlformats.org/officeDocument/2006/relationships/image" Target="../media/image102.png"/><Relationship Id="rId35" Type="http://schemas.openxmlformats.org/officeDocument/2006/relationships/customXml" Target="../ink/ink112.xml"/><Relationship Id="rId43" Type="http://schemas.openxmlformats.org/officeDocument/2006/relationships/customXml" Target="../ink/ink116.xml"/><Relationship Id="rId48" Type="http://schemas.openxmlformats.org/officeDocument/2006/relationships/image" Target="../media/image111.png"/><Relationship Id="rId56" Type="http://schemas.openxmlformats.org/officeDocument/2006/relationships/image" Target="../media/image115.png"/><Relationship Id="rId64" Type="http://schemas.openxmlformats.org/officeDocument/2006/relationships/image" Target="../media/image119.png"/><Relationship Id="rId69" Type="http://schemas.openxmlformats.org/officeDocument/2006/relationships/customXml" Target="../ink/ink129.xml"/><Relationship Id="rId77" Type="http://schemas.openxmlformats.org/officeDocument/2006/relationships/customXml" Target="../ink/ink133.xml"/><Relationship Id="rId8" Type="http://schemas.openxmlformats.org/officeDocument/2006/relationships/image" Target="../media/image91.png"/><Relationship Id="rId51" Type="http://schemas.openxmlformats.org/officeDocument/2006/relationships/customXml" Target="../ink/ink120.xml"/><Relationship Id="rId72" Type="http://schemas.openxmlformats.org/officeDocument/2006/relationships/image" Target="../media/image123.png"/><Relationship Id="rId80" Type="http://schemas.openxmlformats.org/officeDocument/2006/relationships/image" Target="../media/image126.png"/><Relationship Id="rId85" Type="http://schemas.openxmlformats.org/officeDocument/2006/relationships/customXml" Target="../ink/ink137.xml"/><Relationship Id="rId3" Type="http://schemas.openxmlformats.org/officeDocument/2006/relationships/customXml" Target="../ink/ink96.xml"/><Relationship Id="rId12" Type="http://schemas.openxmlformats.org/officeDocument/2006/relationships/image" Target="../media/image93.png"/><Relationship Id="rId17" Type="http://schemas.openxmlformats.org/officeDocument/2006/relationships/customXml" Target="../ink/ink103.xml"/><Relationship Id="rId25" Type="http://schemas.openxmlformats.org/officeDocument/2006/relationships/customXml" Target="../ink/ink107.xml"/><Relationship Id="rId33" Type="http://schemas.openxmlformats.org/officeDocument/2006/relationships/customXml" Target="../ink/ink111.xml"/><Relationship Id="rId38" Type="http://schemas.openxmlformats.org/officeDocument/2006/relationships/image" Target="../media/image106.png"/><Relationship Id="rId46" Type="http://schemas.openxmlformats.org/officeDocument/2006/relationships/image" Target="../media/image110.png"/><Relationship Id="rId59" Type="http://schemas.openxmlformats.org/officeDocument/2006/relationships/customXml" Target="../ink/ink124.xml"/><Relationship Id="rId67" Type="http://schemas.openxmlformats.org/officeDocument/2006/relationships/customXml" Target="../ink/ink128.xml"/><Relationship Id="rId20" Type="http://schemas.openxmlformats.org/officeDocument/2006/relationships/image" Target="../media/image97.png"/><Relationship Id="rId41" Type="http://schemas.openxmlformats.org/officeDocument/2006/relationships/customXml" Target="../ink/ink115.xml"/><Relationship Id="rId54" Type="http://schemas.openxmlformats.org/officeDocument/2006/relationships/image" Target="../media/image114.png"/><Relationship Id="rId62" Type="http://schemas.openxmlformats.org/officeDocument/2006/relationships/image" Target="../media/image118.png"/><Relationship Id="rId70" Type="http://schemas.openxmlformats.org/officeDocument/2006/relationships/image" Target="../media/image122.png"/><Relationship Id="rId75" Type="http://schemas.openxmlformats.org/officeDocument/2006/relationships/customXml" Target="../ink/ink132.xml"/><Relationship Id="rId83" Type="http://schemas.openxmlformats.org/officeDocument/2006/relationships/customXml" Target="../ink/ink136.xml"/><Relationship Id="rId88"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90.png"/><Relationship Id="rId15" Type="http://schemas.openxmlformats.org/officeDocument/2006/relationships/customXml" Target="../ink/ink102.xml"/><Relationship Id="rId23" Type="http://schemas.openxmlformats.org/officeDocument/2006/relationships/customXml" Target="../ink/ink106.xml"/><Relationship Id="rId28" Type="http://schemas.openxmlformats.org/officeDocument/2006/relationships/image" Target="../media/image101.png"/><Relationship Id="rId36" Type="http://schemas.openxmlformats.org/officeDocument/2006/relationships/image" Target="../media/image105.png"/><Relationship Id="rId49" Type="http://schemas.openxmlformats.org/officeDocument/2006/relationships/customXml" Target="../ink/ink119.xml"/><Relationship Id="rId57" Type="http://schemas.openxmlformats.org/officeDocument/2006/relationships/customXml" Target="../ink/ink123.xml"/><Relationship Id="rId10" Type="http://schemas.openxmlformats.org/officeDocument/2006/relationships/image" Target="../media/image92.png"/><Relationship Id="rId31" Type="http://schemas.openxmlformats.org/officeDocument/2006/relationships/customXml" Target="../ink/ink110.xml"/><Relationship Id="rId44" Type="http://schemas.openxmlformats.org/officeDocument/2006/relationships/image" Target="../media/image109.png"/><Relationship Id="rId52" Type="http://schemas.openxmlformats.org/officeDocument/2006/relationships/image" Target="../media/image113.png"/><Relationship Id="rId60" Type="http://schemas.openxmlformats.org/officeDocument/2006/relationships/image" Target="../media/image117.png"/><Relationship Id="rId65" Type="http://schemas.openxmlformats.org/officeDocument/2006/relationships/customXml" Target="../ink/ink127.xml"/><Relationship Id="rId73" Type="http://schemas.openxmlformats.org/officeDocument/2006/relationships/customXml" Target="../ink/ink131.xml"/><Relationship Id="rId78" Type="http://schemas.openxmlformats.org/officeDocument/2006/relationships/image" Target="../media/image125.png"/><Relationship Id="rId81" Type="http://schemas.openxmlformats.org/officeDocument/2006/relationships/customXml" Target="../ink/ink135.xml"/><Relationship Id="rId86" Type="http://schemas.openxmlformats.org/officeDocument/2006/relationships/image" Target="../media/image129.png"/><Relationship Id="rId4" Type="http://schemas.openxmlformats.org/officeDocument/2006/relationships/image" Target="../media/image89.png"/><Relationship Id="rId9" Type="http://schemas.openxmlformats.org/officeDocument/2006/relationships/customXml" Target="../ink/ink99.xml"/><Relationship Id="rId13" Type="http://schemas.openxmlformats.org/officeDocument/2006/relationships/customXml" Target="../ink/ink101.xml"/><Relationship Id="rId18" Type="http://schemas.openxmlformats.org/officeDocument/2006/relationships/image" Target="../media/image96.png"/><Relationship Id="rId39" Type="http://schemas.openxmlformats.org/officeDocument/2006/relationships/customXml" Target="../ink/ink114.xml"/><Relationship Id="rId34" Type="http://schemas.openxmlformats.org/officeDocument/2006/relationships/image" Target="../media/image104.png"/><Relationship Id="rId50" Type="http://schemas.openxmlformats.org/officeDocument/2006/relationships/image" Target="../media/image112.png"/><Relationship Id="rId55" Type="http://schemas.openxmlformats.org/officeDocument/2006/relationships/customXml" Target="../ink/ink122.xml"/><Relationship Id="rId76" Type="http://schemas.openxmlformats.org/officeDocument/2006/relationships/image" Target="../media/image41.png"/><Relationship Id="rId7" Type="http://schemas.openxmlformats.org/officeDocument/2006/relationships/customXml" Target="../ink/ink98.xml"/><Relationship Id="rId71" Type="http://schemas.openxmlformats.org/officeDocument/2006/relationships/customXml" Target="../ink/ink130.xml"/><Relationship Id="rId2" Type="http://schemas.openxmlformats.org/officeDocument/2006/relationships/notesSlide" Target="../notesSlides/notesSlide9.xml"/><Relationship Id="rId29" Type="http://schemas.openxmlformats.org/officeDocument/2006/relationships/customXml" Target="../ink/ink109.xml"/><Relationship Id="rId24" Type="http://schemas.openxmlformats.org/officeDocument/2006/relationships/image" Target="../media/image99.png"/><Relationship Id="rId40" Type="http://schemas.openxmlformats.org/officeDocument/2006/relationships/image" Target="../media/image107.png"/><Relationship Id="rId45" Type="http://schemas.openxmlformats.org/officeDocument/2006/relationships/customXml" Target="../ink/ink117.xml"/><Relationship Id="rId66" Type="http://schemas.openxmlformats.org/officeDocument/2006/relationships/image" Target="../media/image120.png"/><Relationship Id="rId87" Type="http://schemas.openxmlformats.org/officeDocument/2006/relationships/customXml" Target="../ink/ink138.xml"/><Relationship Id="rId61" Type="http://schemas.openxmlformats.org/officeDocument/2006/relationships/customXml" Target="../ink/ink125.xml"/><Relationship Id="rId82" Type="http://schemas.openxmlformats.org/officeDocument/2006/relationships/image" Target="../media/image127.png"/></Relationships>
</file>

<file path=ppt/slides/_rels/slide1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customXml" Target="../ink/ink139.xml"/><Relationship Id="rId7" Type="http://schemas.openxmlformats.org/officeDocument/2006/relationships/customXml" Target="../ink/ink141.xml"/><Relationship Id="rId12" Type="http://schemas.openxmlformats.org/officeDocument/2006/relationships/image" Target="../media/image1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2.png"/><Relationship Id="rId11" Type="http://schemas.openxmlformats.org/officeDocument/2006/relationships/customXml" Target="../ink/ink143.xml"/><Relationship Id="rId5" Type="http://schemas.openxmlformats.org/officeDocument/2006/relationships/customXml" Target="../ink/ink140.xml"/><Relationship Id="rId10" Type="http://schemas.openxmlformats.org/officeDocument/2006/relationships/image" Target="../media/image134.png"/><Relationship Id="rId4" Type="http://schemas.openxmlformats.org/officeDocument/2006/relationships/image" Target="../media/image131.png"/><Relationship Id="rId9" Type="http://schemas.openxmlformats.org/officeDocument/2006/relationships/customXml" Target="../ink/ink142.xml"/></Relationships>
</file>

<file path=ppt/slides/_rels/slide15.xml.rels><?xml version="1.0" encoding="UTF-8" standalone="yes"?>
<Relationships xmlns="http://schemas.openxmlformats.org/package/2006/relationships"><Relationship Id="rId13" Type="http://schemas.openxmlformats.org/officeDocument/2006/relationships/image" Target="../media/image139.png"/><Relationship Id="rId18" Type="http://schemas.openxmlformats.org/officeDocument/2006/relationships/customXml" Target="../ink/ink152.xml"/><Relationship Id="rId26" Type="http://schemas.openxmlformats.org/officeDocument/2006/relationships/customXml" Target="../ink/ink156.xml"/><Relationship Id="rId39" Type="http://schemas.openxmlformats.org/officeDocument/2006/relationships/image" Target="../media/image152.png"/><Relationship Id="rId21" Type="http://schemas.openxmlformats.org/officeDocument/2006/relationships/image" Target="../media/image143.png"/><Relationship Id="rId34" Type="http://schemas.openxmlformats.org/officeDocument/2006/relationships/customXml" Target="../ink/ink160.xml"/><Relationship Id="rId42" Type="http://schemas.openxmlformats.org/officeDocument/2006/relationships/customXml" Target="../ink/ink164.xml"/><Relationship Id="rId47" Type="http://schemas.openxmlformats.org/officeDocument/2006/relationships/image" Target="../media/image156.png"/><Relationship Id="rId7" Type="http://schemas.openxmlformats.org/officeDocument/2006/relationships/customXml" Target="../ink/ink146.xml"/><Relationship Id="rId2" Type="http://schemas.openxmlformats.org/officeDocument/2006/relationships/notesSlide" Target="../notesSlides/notesSlide11.xml"/><Relationship Id="rId16" Type="http://schemas.openxmlformats.org/officeDocument/2006/relationships/customXml" Target="../ink/ink151.xml"/><Relationship Id="rId29" Type="http://schemas.openxmlformats.org/officeDocument/2006/relationships/image" Target="../media/image147.png"/><Relationship Id="rId11" Type="http://schemas.openxmlformats.org/officeDocument/2006/relationships/image" Target="../media/image138.png"/><Relationship Id="rId24" Type="http://schemas.openxmlformats.org/officeDocument/2006/relationships/customXml" Target="../ink/ink155.xml"/><Relationship Id="rId32" Type="http://schemas.openxmlformats.org/officeDocument/2006/relationships/customXml" Target="../ink/ink159.xml"/><Relationship Id="rId37" Type="http://schemas.openxmlformats.org/officeDocument/2006/relationships/image" Target="../media/image151.png"/><Relationship Id="rId40" Type="http://schemas.openxmlformats.org/officeDocument/2006/relationships/customXml" Target="../ink/ink163.xml"/><Relationship Id="rId45" Type="http://schemas.openxmlformats.org/officeDocument/2006/relationships/image" Target="../media/image155.png"/><Relationship Id="rId5" Type="http://schemas.openxmlformats.org/officeDocument/2006/relationships/customXml" Target="../ink/ink145.xml"/><Relationship Id="rId15" Type="http://schemas.openxmlformats.org/officeDocument/2006/relationships/image" Target="../media/image140.png"/><Relationship Id="rId23" Type="http://schemas.openxmlformats.org/officeDocument/2006/relationships/image" Target="../media/image144.png"/><Relationship Id="rId28" Type="http://schemas.openxmlformats.org/officeDocument/2006/relationships/customXml" Target="../ink/ink157.xml"/><Relationship Id="rId36" Type="http://schemas.openxmlformats.org/officeDocument/2006/relationships/customXml" Target="../ink/ink161.xml"/><Relationship Id="rId49" Type="http://schemas.openxmlformats.org/officeDocument/2006/relationships/image" Target="../media/image157.png"/><Relationship Id="rId10" Type="http://schemas.openxmlformats.org/officeDocument/2006/relationships/customXml" Target="../ink/ink148.xml"/><Relationship Id="rId19" Type="http://schemas.openxmlformats.org/officeDocument/2006/relationships/image" Target="../media/image142.png"/><Relationship Id="rId31" Type="http://schemas.openxmlformats.org/officeDocument/2006/relationships/image" Target="../media/image148.png"/><Relationship Id="rId44" Type="http://schemas.openxmlformats.org/officeDocument/2006/relationships/customXml" Target="../ink/ink165.xml"/><Relationship Id="rId4" Type="http://schemas.openxmlformats.org/officeDocument/2006/relationships/image" Target="../media/image41.png"/><Relationship Id="rId9" Type="http://schemas.openxmlformats.org/officeDocument/2006/relationships/customXml" Target="../ink/ink147.xml"/><Relationship Id="rId14" Type="http://schemas.openxmlformats.org/officeDocument/2006/relationships/customXml" Target="../ink/ink150.xml"/><Relationship Id="rId22" Type="http://schemas.openxmlformats.org/officeDocument/2006/relationships/customXml" Target="../ink/ink154.xml"/><Relationship Id="rId27" Type="http://schemas.openxmlformats.org/officeDocument/2006/relationships/image" Target="../media/image146.png"/><Relationship Id="rId30" Type="http://schemas.openxmlformats.org/officeDocument/2006/relationships/customXml" Target="../ink/ink158.xml"/><Relationship Id="rId35" Type="http://schemas.openxmlformats.org/officeDocument/2006/relationships/image" Target="../media/image150.png"/><Relationship Id="rId43" Type="http://schemas.openxmlformats.org/officeDocument/2006/relationships/image" Target="../media/image154.png"/><Relationship Id="rId48" Type="http://schemas.openxmlformats.org/officeDocument/2006/relationships/customXml" Target="../ink/ink167.xml"/><Relationship Id="rId8" Type="http://schemas.openxmlformats.org/officeDocument/2006/relationships/image" Target="../media/image137.png"/><Relationship Id="rId3" Type="http://schemas.openxmlformats.org/officeDocument/2006/relationships/customXml" Target="../ink/ink144.xml"/><Relationship Id="rId12" Type="http://schemas.openxmlformats.org/officeDocument/2006/relationships/customXml" Target="../ink/ink149.xml"/><Relationship Id="rId17" Type="http://schemas.openxmlformats.org/officeDocument/2006/relationships/image" Target="../media/image141.png"/><Relationship Id="rId25" Type="http://schemas.openxmlformats.org/officeDocument/2006/relationships/image" Target="../media/image145.png"/><Relationship Id="rId33" Type="http://schemas.openxmlformats.org/officeDocument/2006/relationships/image" Target="../media/image149.png"/><Relationship Id="rId38" Type="http://schemas.openxmlformats.org/officeDocument/2006/relationships/customXml" Target="../ink/ink162.xml"/><Relationship Id="rId46" Type="http://schemas.openxmlformats.org/officeDocument/2006/relationships/customXml" Target="../ink/ink166.xml"/><Relationship Id="rId20" Type="http://schemas.openxmlformats.org/officeDocument/2006/relationships/customXml" Target="../ink/ink153.xml"/><Relationship Id="rId41" Type="http://schemas.openxmlformats.org/officeDocument/2006/relationships/image" Target="../media/image153.png"/><Relationship Id="rId1" Type="http://schemas.openxmlformats.org/officeDocument/2006/relationships/slideLayout" Target="../slideLayouts/slideLayout7.xml"/><Relationship Id="rId6" Type="http://schemas.openxmlformats.org/officeDocument/2006/relationships/image" Target="../media/image136.png"/></Relationships>
</file>

<file path=ppt/slides/_rels/slide16.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customXml" Target="../ink/ink173.xml"/><Relationship Id="rId18" Type="http://schemas.openxmlformats.org/officeDocument/2006/relationships/image" Target="../media/image165.png"/><Relationship Id="rId3" Type="http://schemas.openxmlformats.org/officeDocument/2006/relationships/customXml" Target="../ink/ink168.xml"/><Relationship Id="rId7" Type="http://schemas.openxmlformats.org/officeDocument/2006/relationships/customXml" Target="../ink/ink170.xml"/><Relationship Id="rId12" Type="http://schemas.openxmlformats.org/officeDocument/2006/relationships/image" Target="../media/image162.png"/><Relationship Id="rId17" Type="http://schemas.openxmlformats.org/officeDocument/2006/relationships/customXml" Target="../ink/ink175.xml"/><Relationship Id="rId2" Type="http://schemas.openxmlformats.org/officeDocument/2006/relationships/notesSlide" Target="../notesSlides/notesSlide12.xml"/><Relationship Id="rId16"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59.png"/><Relationship Id="rId11" Type="http://schemas.openxmlformats.org/officeDocument/2006/relationships/customXml" Target="../ink/ink172.xml"/><Relationship Id="rId5" Type="http://schemas.openxmlformats.org/officeDocument/2006/relationships/customXml" Target="../ink/ink169.xml"/><Relationship Id="rId15" Type="http://schemas.openxmlformats.org/officeDocument/2006/relationships/customXml" Target="../ink/ink174.xml"/><Relationship Id="rId10" Type="http://schemas.openxmlformats.org/officeDocument/2006/relationships/image" Target="../media/image161.png"/><Relationship Id="rId4" Type="http://schemas.openxmlformats.org/officeDocument/2006/relationships/image" Target="../media/image158.png"/><Relationship Id="rId9" Type="http://schemas.openxmlformats.org/officeDocument/2006/relationships/customXml" Target="../ink/ink171.xml"/><Relationship Id="rId14" Type="http://schemas.openxmlformats.org/officeDocument/2006/relationships/image" Target="../media/image163.png"/></Relationships>
</file>

<file path=ppt/slides/_rels/slide17.xml.rels><?xml version="1.0" encoding="UTF-8" standalone="yes"?>
<Relationships xmlns="http://schemas.openxmlformats.org/package/2006/relationships"><Relationship Id="rId13" Type="http://schemas.openxmlformats.org/officeDocument/2006/relationships/customXml" Target="../ink/ink181.xml"/><Relationship Id="rId18" Type="http://schemas.openxmlformats.org/officeDocument/2006/relationships/image" Target="../media/image173.png"/><Relationship Id="rId26" Type="http://schemas.openxmlformats.org/officeDocument/2006/relationships/image" Target="../media/image177.png"/><Relationship Id="rId39" Type="http://schemas.openxmlformats.org/officeDocument/2006/relationships/customXml" Target="../ink/ink194.xml"/><Relationship Id="rId21" Type="http://schemas.openxmlformats.org/officeDocument/2006/relationships/customXml" Target="../ink/ink185.xml"/><Relationship Id="rId34" Type="http://schemas.openxmlformats.org/officeDocument/2006/relationships/image" Target="../media/image181.png"/><Relationship Id="rId42" Type="http://schemas.openxmlformats.org/officeDocument/2006/relationships/image" Target="../media/image185.png"/><Relationship Id="rId47" Type="http://schemas.openxmlformats.org/officeDocument/2006/relationships/customXml" Target="../ink/ink198.xml"/><Relationship Id="rId50" Type="http://schemas.openxmlformats.org/officeDocument/2006/relationships/image" Target="../media/image189.png"/><Relationship Id="rId7" Type="http://schemas.openxmlformats.org/officeDocument/2006/relationships/customXml" Target="../ink/ink178.xml"/><Relationship Id="rId2" Type="http://schemas.openxmlformats.org/officeDocument/2006/relationships/notesSlide" Target="../notesSlides/notesSlide13.xml"/><Relationship Id="rId16" Type="http://schemas.openxmlformats.org/officeDocument/2006/relationships/image" Target="../media/image172.png"/><Relationship Id="rId29" Type="http://schemas.openxmlformats.org/officeDocument/2006/relationships/customXml" Target="../ink/ink189.xml"/><Relationship Id="rId11" Type="http://schemas.openxmlformats.org/officeDocument/2006/relationships/customXml" Target="../ink/ink180.xml"/><Relationship Id="rId24" Type="http://schemas.openxmlformats.org/officeDocument/2006/relationships/image" Target="../media/image176.png"/><Relationship Id="rId32" Type="http://schemas.openxmlformats.org/officeDocument/2006/relationships/image" Target="../media/image180.png"/><Relationship Id="rId37" Type="http://schemas.openxmlformats.org/officeDocument/2006/relationships/customXml" Target="../ink/ink193.xml"/><Relationship Id="rId40" Type="http://schemas.openxmlformats.org/officeDocument/2006/relationships/image" Target="../media/image184.png"/><Relationship Id="rId45" Type="http://schemas.openxmlformats.org/officeDocument/2006/relationships/customXml" Target="../ink/ink197.xml"/><Relationship Id="rId53" Type="http://schemas.openxmlformats.org/officeDocument/2006/relationships/customXml" Target="../ink/ink201.xml"/><Relationship Id="rId5" Type="http://schemas.openxmlformats.org/officeDocument/2006/relationships/customXml" Target="../ink/ink177.xml"/><Relationship Id="rId10" Type="http://schemas.openxmlformats.org/officeDocument/2006/relationships/image" Target="../media/image169.png"/><Relationship Id="rId19" Type="http://schemas.openxmlformats.org/officeDocument/2006/relationships/customXml" Target="../ink/ink184.xml"/><Relationship Id="rId31" Type="http://schemas.openxmlformats.org/officeDocument/2006/relationships/customXml" Target="../ink/ink190.xml"/><Relationship Id="rId44" Type="http://schemas.openxmlformats.org/officeDocument/2006/relationships/image" Target="../media/image186.png"/><Relationship Id="rId52" Type="http://schemas.openxmlformats.org/officeDocument/2006/relationships/image" Target="../media/image190.png"/><Relationship Id="rId4" Type="http://schemas.openxmlformats.org/officeDocument/2006/relationships/image" Target="../media/image166.png"/><Relationship Id="rId9" Type="http://schemas.openxmlformats.org/officeDocument/2006/relationships/customXml" Target="../ink/ink179.xml"/><Relationship Id="rId14" Type="http://schemas.openxmlformats.org/officeDocument/2006/relationships/image" Target="../media/image171.png"/><Relationship Id="rId22" Type="http://schemas.openxmlformats.org/officeDocument/2006/relationships/image" Target="../media/image175.png"/><Relationship Id="rId27" Type="http://schemas.openxmlformats.org/officeDocument/2006/relationships/customXml" Target="../ink/ink188.xml"/><Relationship Id="rId30" Type="http://schemas.openxmlformats.org/officeDocument/2006/relationships/image" Target="../media/image179.png"/><Relationship Id="rId35" Type="http://schemas.openxmlformats.org/officeDocument/2006/relationships/customXml" Target="../ink/ink192.xml"/><Relationship Id="rId43" Type="http://schemas.openxmlformats.org/officeDocument/2006/relationships/customXml" Target="../ink/ink196.xml"/><Relationship Id="rId48" Type="http://schemas.openxmlformats.org/officeDocument/2006/relationships/image" Target="../media/image188.png"/><Relationship Id="rId8" Type="http://schemas.openxmlformats.org/officeDocument/2006/relationships/image" Target="../media/image168.png"/><Relationship Id="rId51" Type="http://schemas.openxmlformats.org/officeDocument/2006/relationships/customXml" Target="../ink/ink200.xml"/><Relationship Id="rId3" Type="http://schemas.openxmlformats.org/officeDocument/2006/relationships/customXml" Target="../ink/ink176.xml"/><Relationship Id="rId12" Type="http://schemas.openxmlformats.org/officeDocument/2006/relationships/image" Target="../media/image170.png"/><Relationship Id="rId17" Type="http://schemas.openxmlformats.org/officeDocument/2006/relationships/customXml" Target="../ink/ink183.xml"/><Relationship Id="rId25" Type="http://schemas.openxmlformats.org/officeDocument/2006/relationships/customXml" Target="../ink/ink187.xml"/><Relationship Id="rId33" Type="http://schemas.openxmlformats.org/officeDocument/2006/relationships/customXml" Target="../ink/ink191.xml"/><Relationship Id="rId38" Type="http://schemas.openxmlformats.org/officeDocument/2006/relationships/image" Target="../media/image183.png"/><Relationship Id="rId46" Type="http://schemas.openxmlformats.org/officeDocument/2006/relationships/image" Target="../media/image187.png"/><Relationship Id="rId20" Type="http://schemas.openxmlformats.org/officeDocument/2006/relationships/image" Target="../media/image174.png"/><Relationship Id="rId41" Type="http://schemas.openxmlformats.org/officeDocument/2006/relationships/customXml" Target="../ink/ink195.xml"/><Relationship Id="rId54" Type="http://schemas.openxmlformats.org/officeDocument/2006/relationships/image" Target="../media/image191.png"/><Relationship Id="rId1" Type="http://schemas.openxmlformats.org/officeDocument/2006/relationships/slideLayout" Target="../slideLayouts/slideLayout7.xml"/><Relationship Id="rId6" Type="http://schemas.openxmlformats.org/officeDocument/2006/relationships/image" Target="../media/image167.png"/><Relationship Id="rId15" Type="http://schemas.openxmlformats.org/officeDocument/2006/relationships/customXml" Target="../ink/ink182.xml"/><Relationship Id="rId23" Type="http://schemas.openxmlformats.org/officeDocument/2006/relationships/customXml" Target="../ink/ink186.xml"/><Relationship Id="rId28" Type="http://schemas.openxmlformats.org/officeDocument/2006/relationships/image" Target="../media/image178.png"/><Relationship Id="rId36" Type="http://schemas.openxmlformats.org/officeDocument/2006/relationships/image" Target="../media/image182.png"/><Relationship Id="rId49" Type="http://schemas.openxmlformats.org/officeDocument/2006/relationships/customXml" Target="../ink/ink199.xml"/></Relationships>
</file>

<file path=ppt/slides/_rels/slide18.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customXml" Target="../ink/ink207.xml"/><Relationship Id="rId18" Type="http://schemas.openxmlformats.org/officeDocument/2006/relationships/image" Target="../media/image199.png"/><Relationship Id="rId3" Type="http://schemas.openxmlformats.org/officeDocument/2006/relationships/customXml" Target="../ink/ink202.xml"/><Relationship Id="rId7" Type="http://schemas.openxmlformats.org/officeDocument/2006/relationships/customXml" Target="../ink/ink204.xml"/><Relationship Id="rId12" Type="http://schemas.openxmlformats.org/officeDocument/2006/relationships/image" Target="../media/image196.png"/><Relationship Id="rId17" Type="http://schemas.openxmlformats.org/officeDocument/2006/relationships/customXml" Target="../ink/ink209.xml"/><Relationship Id="rId2" Type="http://schemas.openxmlformats.org/officeDocument/2006/relationships/notesSlide" Target="../notesSlides/notesSlide14.xml"/><Relationship Id="rId16"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193.png"/><Relationship Id="rId11" Type="http://schemas.openxmlformats.org/officeDocument/2006/relationships/customXml" Target="../ink/ink206.xml"/><Relationship Id="rId5" Type="http://schemas.openxmlformats.org/officeDocument/2006/relationships/customXml" Target="../ink/ink203.xml"/><Relationship Id="rId15" Type="http://schemas.openxmlformats.org/officeDocument/2006/relationships/customXml" Target="../ink/ink208.xml"/><Relationship Id="rId10" Type="http://schemas.openxmlformats.org/officeDocument/2006/relationships/image" Target="../media/image195.png"/><Relationship Id="rId4" Type="http://schemas.openxmlformats.org/officeDocument/2006/relationships/image" Target="../media/image192.png"/><Relationship Id="rId9" Type="http://schemas.openxmlformats.org/officeDocument/2006/relationships/customXml" Target="../ink/ink205.xml"/><Relationship Id="rId14" Type="http://schemas.openxmlformats.org/officeDocument/2006/relationships/image" Target="../media/image197.png"/></Relationships>
</file>

<file path=ppt/slides/_rels/slide19.xml.rels><?xml version="1.0" encoding="UTF-8" standalone="yes"?>
<Relationships xmlns="http://schemas.openxmlformats.org/package/2006/relationships"><Relationship Id="rId117" Type="http://schemas.openxmlformats.org/officeDocument/2006/relationships/image" Target="../media/image256.png"/><Relationship Id="rId299" Type="http://schemas.openxmlformats.org/officeDocument/2006/relationships/customXml" Target="../ink/ink339.xml"/><Relationship Id="rId21" Type="http://schemas.openxmlformats.org/officeDocument/2006/relationships/customXml" Target="../ink/ink219.xml"/><Relationship Id="rId63" Type="http://schemas.openxmlformats.org/officeDocument/2006/relationships/customXml" Target="../ink/ink240.xml"/><Relationship Id="rId159" Type="http://schemas.openxmlformats.org/officeDocument/2006/relationships/image" Target="../media/image277.png"/><Relationship Id="rId324" Type="http://schemas.openxmlformats.org/officeDocument/2006/relationships/image" Target="../media/image338.png"/><Relationship Id="rId366" Type="http://schemas.openxmlformats.org/officeDocument/2006/relationships/customXml" Target="../ink/ink374.xml"/><Relationship Id="rId226" Type="http://schemas.openxmlformats.org/officeDocument/2006/relationships/customXml" Target="../ink/ink298.xml"/><Relationship Id="rId433" Type="http://schemas.openxmlformats.org/officeDocument/2006/relationships/image" Target="../media/image391.png"/><Relationship Id="rId268" Type="http://schemas.openxmlformats.org/officeDocument/2006/relationships/image" Target="../media/image311.png"/><Relationship Id="rId32" Type="http://schemas.openxmlformats.org/officeDocument/2006/relationships/image" Target="../media/image214.png"/><Relationship Id="rId74" Type="http://schemas.openxmlformats.org/officeDocument/2006/relationships/image" Target="../media/image235.png"/><Relationship Id="rId335" Type="http://schemas.openxmlformats.org/officeDocument/2006/relationships/customXml" Target="../ink/ink358.xml"/><Relationship Id="rId377" Type="http://schemas.openxmlformats.org/officeDocument/2006/relationships/customXml" Target="../ink/ink380.xml"/><Relationship Id="rId5" Type="http://schemas.openxmlformats.org/officeDocument/2006/relationships/customXml" Target="../ink/ink211.xml"/><Relationship Id="rId181" Type="http://schemas.openxmlformats.org/officeDocument/2006/relationships/image" Target="../media/image288.png"/><Relationship Id="rId237" Type="http://schemas.openxmlformats.org/officeDocument/2006/relationships/customXml" Target="../ink/ink308.xml"/><Relationship Id="rId402" Type="http://schemas.openxmlformats.org/officeDocument/2006/relationships/image" Target="../media/image376.png"/><Relationship Id="rId279" Type="http://schemas.openxmlformats.org/officeDocument/2006/relationships/customXml" Target="../ink/ink329.xml"/><Relationship Id="rId43" Type="http://schemas.openxmlformats.org/officeDocument/2006/relationships/customXml" Target="../ink/ink230.xml"/><Relationship Id="rId139" Type="http://schemas.openxmlformats.org/officeDocument/2006/relationships/image" Target="../media/image267.png"/><Relationship Id="rId290" Type="http://schemas.openxmlformats.org/officeDocument/2006/relationships/image" Target="../media/image322.png"/><Relationship Id="rId304" Type="http://schemas.openxmlformats.org/officeDocument/2006/relationships/customXml" Target="../ink/ink342.xml"/><Relationship Id="rId346" Type="http://schemas.openxmlformats.org/officeDocument/2006/relationships/image" Target="../media/image349.png"/><Relationship Id="rId388" Type="http://schemas.openxmlformats.org/officeDocument/2006/relationships/image" Target="../media/image369.png"/><Relationship Id="rId85" Type="http://schemas.openxmlformats.org/officeDocument/2006/relationships/customXml" Target="../ink/ink251.xml"/><Relationship Id="rId192" Type="http://schemas.openxmlformats.org/officeDocument/2006/relationships/customXml" Target="../ink/ink266.xml"/><Relationship Id="rId206" Type="http://schemas.openxmlformats.org/officeDocument/2006/relationships/customXml" Target="../ink/ink278.xml"/><Relationship Id="rId413" Type="http://schemas.openxmlformats.org/officeDocument/2006/relationships/customXml" Target="../ink/ink398.xml"/><Relationship Id="rId248" Type="http://schemas.openxmlformats.org/officeDocument/2006/relationships/image" Target="../media/image301.png"/><Relationship Id="rId12" Type="http://schemas.openxmlformats.org/officeDocument/2006/relationships/image" Target="../media/image204.png"/><Relationship Id="rId108" Type="http://schemas.openxmlformats.org/officeDocument/2006/relationships/image" Target="../media/image252.png"/><Relationship Id="rId315" Type="http://schemas.openxmlformats.org/officeDocument/2006/relationships/image" Target="../media/image334.png"/><Relationship Id="rId357" Type="http://schemas.openxmlformats.org/officeDocument/2006/relationships/image" Target="../media/image354.png"/><Relationship Id="rId54" Type="http://schemas.openxmlformats.org/officeDocument/2006/relationships/image" Target="../media/image225.png"/><Relationship Id="rId96" Type="http://schemas.openxmlformats.org/officeDocument/2006/relationships/image" Target="../media/image246.png"/><Relationship Id="rId217" Type="http://schemas.openxmlformats.org/officeDocument/2006/relationships/customXml" Target="../ink/ink289.xml"/><Relationship Id="rId161" Type="http://schemas.openxmlformats.org/officeDocument/2006/relationships/image" Target="../media/image278.png"/><Relationship Id="rId399" Type="http://schemas.openxmlformats.org/officeDocument/2006/relationships/customXml" Target="../ink/ink391.xml"/><Relationship Id="rId259" Type="http://schemas.openxmlformats.org/officeDocument/2006/relationships/customXml" Target="../ink/ink319.xml"/><Relationship Id="rId424" Type="http://schemas.openxmlformats.org/officeDocument/2006/relationships/image" Target="../media/image387.png"/><Relationship Id="rId23" Type="http://schemas.openxmlformats.org/officeDocument/2006/relationships/customXml" Target="../ink/ink220.xml"/><Relationship Id="rId119" Type="http://schemas.openxmlformats.org/officeDocument/2006/relationships/image" Target="../media/image257.png"/><Relationship Id="rId270" Type="http://schemas.openxmlformats.org/officeDocument/2006/relationships/image" Target="../media/image312.png"/><Relationship Id="rId326" Type="http://schemas.openxmlformats.org/officeDocument/2006/relationships/image" Target="../media/image339.png"/><Relationship Id="rId65" Type="http://schemas.openxmlformats.org/officeDocument/2006/relationships/customXml" Target="../ink/ink241.xml"/><Relationship Id="rId368" Type="http://schemas.openxmlformats.org/officeDocument/2006/relationships/customXml" Target="../ink/ink375.xml"/><Relationship Id="rId228" Type="http://schemas.openxmlformats.org/officeDocument/2006/relationships/customXml" Target="../ink/ink300.xml"/><Relationship Id="rId435" Type="http://schemas.openxmlformats.org/officeDocument/2006/relationships/image" Target="../media/image392.png"/><Relationship Id="rId281" Type="http://schemas.openxmlformats.org/officeDocument/2006/relationships/customXml" Target="../ink/ink330.xml"/><Relationship Id="rId337" Type="http://schemas.openxmlformats.org/officeDocument/2006/relationships/customXml" Target="../ink/ink359.xml"/><Relationship Id="rId34" Type="http://schemas.openxmlformats.org/officeDocument/2006/relationships/image" Target="../media/image215.png"/><Relationship Id="rId76" Type="http://schemas.openxmlformats.org/officeDocument/2006/relationships/image" Target="../media/image236.png"/><Relationship Id="rId141" Type="http://schemas.openxmlformats.org/officeDocument/2006/relationships/image" Target="../media/image268.png"/><Relationship Id="rId379" Type="http://schemas.openxmlformats.org/officeDocument/2006/relationships/customXml" Target="../ink/ink381.xml"/><Relationship Id="rId7" Type="http://schemas.openxmlformats.org/officeDocument/2006/relationships/customXml" Target="../ink/ink212.xml"/><Relationship Id="rId183" Type="http://schemas.openxmlformats.org/officeDocument/2006/relationships/image" Target="../media/image289.png"/><Relationship Id="rId239" Type="http://schemas.openxmlformats.org/officeDocument/2006/relationships/customXml" Target="../ink/ink309.xml"/><Relationship Id="rId390" Type="http://schemas.openxmlformats.org/officeDocument/2006/relationships/image" Target="../media/image370.png"/><Relationship Id="rId404" Type="http://schemas.openxmlformats.org/officeDocument/2006/relationships/image" Target="../media/image377.png"/><Relationship Id="rId250" Type="http://schemas.openxmlformats.org/officeDocument/2006/relationships/image" Target="../media/image302.png"/><Relationship Id="rId292" Type="http://schemas.openxmlformats.org/officeDocument/2006/relationships/image" Target="../media/image323.png"/><Relationship Id="rId306" Type="http://schemas.openxmlformats.org/officeDocument/2006/relationships/customXml" Target="../ink/ink343.xml"/><Relationship Id="rId45" Type="http://schemas.openxmlformats.org/officeDocument/2006/relationships/customXml" Target="../ink/ink231.xml"/><Relationship Id="rId87" Type="http://schemas.openxmlformats.org/officeDocument/2006/relationships/customXml" Target="../ink/ink252.xml"/><Relationship Id="rId110" Type="http://schemas.openxmlformats.org/officeDocument/2006/relationships/image" Target="../media/image253.png"/><Relationship Id="rId348" Type="http://schemas.openxmlformats.org/officeDocument/2006/relationships/image" Target="../media/image350.png"/><Relationship Id="rId194" Type="http://schemas.openxmlformats.org/officeDocument/2006/relationships/customXml" Target="../ink/ink267.xml"/><Relationship Id="rId208" Type="http://schemas.openxmlformats.org/officeDocument/2006/relationships/customXml" Target="../ink/ink280.xml"/><Relationship Id="rId415" Type="http://schemas.openxmlformats.org/officeDocument/2006/relationships/customXml" Target="../ink/ink399.xml"/><Relationship Id="rId261" Type="http://schemas.openxmlformats.org/officeDocument/2006/relationships/customXml" Target="../ink/ink320.xml"/><Relationship Id="rId14" Type="http://schemas.openxmlformats.org/officeDocument/2006/relationships/image" Target="../media/image205.png"/><Relationship Id="rId56" Type="http://schemas.openxmlformats.org/officeDocument/2006/relationships/image" Target="../media/image226.png"/><Relationship Id="rId317" Type="http://schemas.openxmlformats.org/officeDocument/2006/relationships/image" Target="../media/image335.png"/><Relationship Id="rId359" Type="http://schemas.openxmlformats.org/officeDocument/2006/relationships/image" Target="../media/image355.png"/><Relationship Id="rId98" Type="http://schemas.openxmlformats.org/officeDocument/2006/relationships/image" Target="../media/image247.png"/><Relationship Id="rId121" Type="http://schemas.openxmlformats.org/officeDocument/2006/relationships/image" Target="../media/image258.png"/><Relationship Id="rId219" Type="http://schemas.openxmlformats.org/officeDocument/2006/relationships/customXml" Target="../ink/ink291.xml"/><Relationship Id="rId163" Type="http://schemas.openxmlformats.org/officeDocument/2006/relationships/image" Target="../media/image279.png"/><Relationship Id="rId370" Type="http://schemas.openxmlformats.org/officeDocument/2006/relationships/customXml" Target="../ink/ink376.xml"/><Relationship Id="rId426" Type="http://schemas.openxmlformats.org/officeDocument/2006/relationships/image" Target="../media/image388.png"/><Relationship Id="rId230" Type="http://schemas.openxmlformats.org/officeDocument/2006/relationships/customXml" Target="../ink/ink302.xml"/><Relationship Id="rId25" Type="http://schemas.openxmlformats.org/officeDocument/2006/relationships/customXml" Target="../ink/ink221.xml"/><Relationship Id="rId67" Type="http://schemas.openxmlformats.org/officeDocument/2006/relationships/customXml" Target="../ink/ink242.xml"/><Relationship Id="rId272" Type="http://schemas.openxmlformats.org/officeDocument/2006/relationships/image" Target="../media/image313.png"/><Relationship Id="rId328" Type="http://schemas.openxmlformats.org/officeDocument/2006/relationships/image" Target="../media/image340.png"/><Relationship Id="rId381" Type="http://schemas.openxmlformats.org/officeDocument/2006/relationships/customXml" Target="../ink/ink382.xml"/><Relationship Id="rId241" Type="http://schemas.openxmlformats.org/officeDocument/2006/relationships/customXml" Target="../ink/ink310.xml"/><Relationship Id="rId437" Type="http://schemas.openxmlformats.org/officeDocument/2006/relationships/image" Target="../media/image393.png"/><Relationship Id="rId36" Type="http://schemas.openxmlformats.org/officeDocument/2006/relationships/image" Target="../media/image216.png"/><Relationship Id="rId283" Type="http://schemas.openxmlformats.org/officeDocument/2006/relationships/customXml" Target="../ink/ink331.xml"/><Relationship Id="rId339" Type="http://schemas.openxmlformats.org/officeDocument/2006/relationships/customXml" Target="../ink/ink360.xml"/><Relationship Id="rId78" Type="http://schemas.openxmlformats.org/officeDocument/2006/relationships/image" Target="../media/image237.png"/><Relationship Id="rId101" Type="http://schemas.openxmlformats.org/officeDocument/2006/relationships/customXml" Target="../ink/ink259.xml"/><Relationship Id="rId143" Type="http://schemas.openxmlformats.org/officeDocument/2006/relationships/image" Target="../media/image269.png"/><Relationship Id="rId185" Type="http://schemas.openxmlformats.org/officeDocument/2006/relationships/image" Target="../media/image290.png"/><Relationship Id="rId350" Type="http://schemas.openxmlformats.org/officeDocument/2006/relationships/image" Target="../media/image351.png"/><Relationship Id="rId406" Type="http://schemas.openxmlformats.org/officeDocument/2006/relationships/image" Target="../media/image378.png"/><Relationship Id="rId9" Type="http://schemas.openxmlformats.org/officeDocument/2006/relationships/customXml" Target="../ink/ink213.xml"/><Relationship Id="rId210" Type="http://schemas.openxmlformats.org/officeDocument/2006/relationships/customXml" Target="../ink/ink282.xml"/><Relationship Id="rId392" Type="http://schemas.openxmlformats.org/officeDocument/2006/relationships/image" Target="../media/image371.png"/><Relationship Id="rId252" Type="http://schemas.openxmlformats.org/officeDocument/2006/relationships/image" Target="../media/image303.png"/><Relationship Id="rId294" Type="http://schemas.openxmlformats.org/officeDocument/2006/relationships/image" Target="../media/image324.png"/><Relationship Id="rId308" Type="http://schemas.openxmlformats.org/officeDocument/2006/relationships/customXml" Target="../ink/ink344.xml"/><Relationship Id="rId47" Type="http://schemas.openxmlformats.org/officeDocument/2006/relationships/customXml" Target="../ink/ink232.xml"/><Relationship Id="rId89" Type="http://schemas.openxmlformats.org/officeDocument/2006/relationships/customXml" Target="../ink/ink253.xml"/><Relationship Id="rId361" Type="http://schemas.openxmlformats.org/officeDocument/2006/relationships/image" Target="../media/image356.png"/><Relationship Id="rId196" Type="http://schemas.openxmlformats.org/officeDocument/2006/relationships/customXml" Target="../ink/ink268.xml"/><Relationship Id="rId417" Type="http://schemas.openxmlformats.org/officeDocument/2006/relationships/customXml" Target="../ink/ink400.xml"/><Relationship Id="rId16" Type="http://schemas.openxmlformats.org/officeDocument/2006/relationships/image" Target="../media/image206.png"/><Relationship Id="rId221" Type="http://schemas.openxmlformats.org/officeDocument/2006/relationships/customXml" Target="../ink/ink293.xml"/><Relationship Id="rId263" Type="http://schemas.openxmlformats.org/officeDocument/2006/relationships/customXml" Target="../ink/ink321.xml"/><Relationship Id="rId319" Type="http://schemas.openxmlformats.org/officeDocument/2006/relationships/customXml" Target="../ink/ink350.xml"/><Relationship Id="rId37" Type="http://schemas.openxmlformats.org/officeDocument/2006/relationships/customXml" Target="../ink/ink227.xml"/><Relationship Id="rId58" Type="http://schemas.openxmlformats.org/officeDocument/2006/relationships/image" Target="../media/image227.png"/><Relationship Id="rId79" Type="http://schemas.openxmlformats.org/officeDocument/2006/relationships/customXml" Target="../ink/ink248.xml"/><Relationship Id="rId102" Type="http://schemas.openxmlformats.org/officeDocument/2006/relationships/image" Target="../media/image249.png"/><Relationship Id="rId123" Type="http://schemas.openxmlformats.org/officeDocument/2006/relationships/image" Target="../media/image259.png"/><Relationship Id="rId330" Type="http://schemas.openxmlformats.org/officeDocument/2006/relationships/image" Target="../media/image341.png"/><Relationship Id="rId90" Type="http://schemas.openxmlformats.org/officeDocument/2006/relationships/image" Target="../media/image243.png"/><Relationship Id="rId165" Type="http://schemas.openxmlformats.org/officeDocument/2006/relationships/image" Target="../media/image280.png"/><Relationship Id="rId351" Type="http://schemas.openxmlformats.org/officeDocument/2006/relationships/customXml" Target="../ink/ink366.xml"/><Relationship Id="rId372" Type="http://schemas.openxmlformats.org/officeDocument/2006/relationships/customXml" Target="../ink/ink377.xml"/><Relationship Id="rId393" Type="http://schemas.openxmlformats.org/officeDocument/2006/relationships/customXml" Target="../ink/ink388.xml"/><Relationship Id="rId407" Type="http://schemas.openxmlformats.org/officeDocument/2006/relationships/customXml" Target="../ink/ink395.xml"/><Relationship Id="rId428" Type="http://schemas.openxmlformats.org/officeDocument/2006/relationships/customXml" Target="../ink/ink406.xml"/><Relationship Id="rId211" Type="http://schemas.openxmlformats.org/officeDocument/2006/relationships/customXml" Target="../ink/ink283.xml"/><Relationship Id="rId232" Type="http://schemas.openxmlformats.org/officeDocument/2006/relationships/customXml" Target="../ink/ink304.xml"/><Relationship Id="rId253" Type="http://schemas.openxmlformats.org/officeDocument/2006/relationships/customXml" Target="../ink/ink316.xml"/><Relationship Id="rId274" Type="http://schemas.openxmlformats.org/officeDocument/2006/relationships/image" Target="../media/image314.png"/><Relationship Id="rId295" Type="http://schemas.openxmlformats.org/officeDocument/2006/relationships/customXml" Target="../ink/ink337.xml"/><Relationship Id="rId309" Type="http://schemas.openxmlformats.org/officeDocument/2006/relationships/image" Target="../media/image331.png"/><Relationship Id="rId27" Type="http://schemas.openxmlformats.org/officeDocument/2006/relationships/customXml" Target="../ink/ink222.xml"/><Relationship Id="rId48" Type="http://schemas.openxmlformats.org/officeDocument/2006/relationships/image" Target="../media/image222.png"/><Relationship Id="rId69" Type="http://schemas.openxmlformats.org/officeDocument/2006/relationships/customXml" Target="../ink/ink243.xml"/><Relationship Id="rId113" Type="http://schemas.openxmlformats.org/officeDocument/2006/relationships/image" Target="../media/image254.png"/><Relationship Id="rId320" Type="http://schemas.openxmlformats.org/officeDocument/2006/relationships/image" Target="../media/image336.png"/><Relationship Id="rId80" Type="http://schemas.openxmlformats.org/officeDocument/2006/relationships/image" Target="../media/image238.png"/><Relationship Id="rId197" Type="http://schemas.openxmlformats.org/officeDocument/2006/relationships/customXml" Target="../ink/ink269.xml"/><Relationship Id="rId155" Type="http://schemas.openxmlformats.org/officeDocument/2006/relationships/image" Target="../media/image275.png"/><Relationship Id="rId341" Type="http://schemas.openxmlformats.org/officeDocument/2006/relationships/customXml" Target="../ink/ink361.xml"/><Relationship Id="rId362" Type="http://schemas.openxmlformats.org/officeDocument/2006/relationships/customXml" Target="../ink/ink372.xml"/><Relationship Id="rId383" Type="http://schemas.openxmlformats.org/officeDocument/2006/relationships/customXml" Target="../ink/ink383.xml"/><Relationship Id="rId418" Type="http://schemas.openxmlformats.org/officeDocument/2006/relationships/image" Target="../media/image384.png"/><Relationship Id="rId439" Type="http://schemas.openxmlformats.org/officeDocument/2006/relationships/image" Target="../media/image394.png"/><Relationship Id="rId201" Type="http://schemas.openxmlformats.org/officeDocument/2006/relationships/customXml" Target="../ink/ink273.xml"/><Relationship Id="rId222" Type="http://schemas.openxmlformats.org/officeDocument/2006/relationships/customXml" Target="../ink/ink294.xml"/><Relationship Id="rId243" Type="http://schemas.openxmlformats.org/officeDocument/2006/relationships/customXml" Target="../ink/ink311.xml"/><Relationship Id="rId264" Type="http://schemas.openxmlformats.org/officeDocument/2006/relationships/image" Target="../media/image309.png"/><Relationship Id="rId285" Type="http://schemas.openxmlformats.org/officeDocument/2006/relationships/customXml" Target="../ink/ink332.xml"/><Relationship Id="rId17" Type="http://schemas.openxmlformats.org/officeDocument/2006/relationships/customXml" Target="../ink/ink217.xml"/><Relationship Id="rId38" Type="http://schemas.openxmlformats.org/officeDocument/2006/relationships/image" Target="../media/image217.png"/><Relationship Id="rId59" Type="http://schemas.openxmlformats.org/officeDocument/2006/relationships/customXml" Target="../ink/ink238.xml"/><Relationship Id="rId103" Type="http://schemas.openxmlformats.org/officeDocument/2006/relationships/customXml" Target="../ink/ink260.xml"/><Relationship Id="rId310" Type="http://schemas.openxmlformats.org/officeDocument/2006/relationships/customXml" Target="../ink/ink345.xml"/><Relationship Id="rId70" Type="http://schemas.openxmlformats.org/officeDocument/2006/relationships/image" Target="../media/image233.png"/><Relationship Id="rId91" Type="http://schemas.openxmlformats.org/officeDocument/2006/relationships/customXml" Target="../ink/ink254.xml"/><Relationship Id="rId187" Type="http://schemas.openxmlformats.org/officeDocument/2006/relationships/image" Target="../media/image291.png"/><Relationship Id="rId145" Type="http://schemas.openxmlformats.org/officeDocument/2006/relationships/image" Target="../media/image270.png"/><Relationship Id="rId331" Type="http://schemas.openxmlformats.org/officeDocument/2006/relationships/customXml" Target="../ink/ink356.xml"/><Relationship Id="rId352" Type="http://schemas.openxmlformats.org/officeDocument/2006/relationships/customXml" Target="../ink/ink367.xml"/><Relationship Id="rId373" Type="http://schemas.openxmlformats.org/officeDocument/2006/relationships/image" Target="../media/image362.png"/><Relationship Id="rId394" Type="http://schemas.openxmlformats.org/officeDocument/2006/relationships/image" Target="../media/image372.png"/><Relationship Id="rId408" Type="http://schemas.openxmlformats.org/officeDocument/2006/relationships/image" Target="../media/image379.png"/><Relationship Id="rId429" Type="http://schemas.openxmlformats.org/officeDocument/2006/relationships/image" Target="../media/image389.png"/><Relationship Id="rId1" Type="http://schemas.openxmlformats.org/officeDocument/2006/relationships/slideLayout" Target="../slideLayouts/slideLayout7.xml"/><Relationship Id="rId212" Type="http://schemas.openxmlformats.org/officeDocument/2006/relationships/customXml" Target="../ink/ink284.xml"/><Relationship Id="rId233" Type="http://schemas.openxmlformats.org/officeDocument/2006/relationships/customXml" Target="../ink/ink305.xml"/><Relationship Id="rId254" Type="http://schemas.openxmlformats.org/officeDocument/2006/relationships/image" Target="../media/image304.png"/><Relationship Id="rId28" Type="http://schemas.openxmlformats.org/officeDocument/2006/relationships/image" Target="../media/image212.png"/><Relationship Id="rId49" Type="http://schemas.openxmlformats.org/officeDocument/2006/relationships/customXml" Target="../ink/ink233.xml"/><Relationship Id="rId275" Type="http://schemas.openxmlformats.org/officeDocument/2006/relationships/customXml" Target="../ink/ink327.xml"/><Relationship Id="rId296" Type="http://schemas.openxmlformats.org/officeDocument/2006/relationships/image" Target="../media/image325.png"/><Relationship Id="rId300" Type="http://schemas.openxmlformats.org/officeDocument/2006/relationships/image" Target="../media/image327.png"/><Relationship Id="rId60" Type="http://schemas.openxmlformats.org/officeDocument/2006/relationships/image" Target="../media/image228.png"/><Relationship Id="rId81" Type="http://schemas.openxmlformats.org/officeDocument/2006/relationships/customXml" Target="../ink/ink249.xml"/><Relationship Id="rId198" Type="http://schemas.openxmlformats.org/officeDocument/2006/relationships/customXml" Target="../ink/ink270.xml"/><Relationship Id="rId135" Type="http://schemas.openxmlformats.org/officeDocument/2006/relationships/image" Target="../media/image265.png"/><Relationship Id="rId177" Type="http://schemas.openxmlformats.org/officeDocument/2006/relationships/image" Target="../media/image286.png"/><Relationship Id="rId321" Type="http://schemas.openxmlformats.org/officeDocument/2006/relationships/customXml" Target="../ink/ink351.xml"/><Relationship Id="rId342" Type="http://schemas.openxmlformats.org/officeDocument/2006/relationships/image" Target="../media/image347.png"/><Relationship Id="rId363" Type="http://schemas.openxmlformats.org/officeDocument/2006/relationships/image" Target="../media/image357.png"/><Relationship Id="rId384" Type="http://schemas.openxmlformats.org/officeDocument/2006/relationships/image" Target="../media/image367.png"/><Relationship Id="rId419" Type="http://schemas.openxmlformats.org/officeDocument/2006/relationships/customXml" Target="../ink/ink401.xml"/><Relationship Id="rId202" Type="http://schemas.openxmlformats.org/officeDocument/2006/relationships/customXml" Target="../ink/ink274.xml"/><Relationship Id="rId223" Type="http://schemas.openxmlformats.org/officeDocument/2006/relationships/customXml" Target="../ink/ink295.xml"/><Relationship Id="rId244" Type="http://schemas.openxmlformats.org/officeDocument/2006/relationships/image" Target="../media/image299.png"/><Relationship Id="rId430" Type="http://schemas.openxmlformats.org/officeDocument/2006/relationships/customXml" Target="../ink/ink407.xml"/><Relationship Id="rId18" Type="http://schemas.openxmlformats.org/officeDocument/2006/relationships/image" Target="../media/image207.png"/><Relationship Id="rId39" Type="http://schemas.openxmlformats.org/officeDocument/2006/relationships/customXml" Target="../ink/ink228.xml"/><Relationship Id="rId265" Type="http://schemas.openxmlformats.org/officeDocument/2006/relationships/customXml" Target="../ink/ink322.xml"/><Relationship Id="rId286" Type="http://schemas.openxmlformats.org/officeDocument/2006/relationships/image" Target="../media/image320.png"/><Relationship Id="rId50" Type="http://schemas.openxmlformats.org/officeDocument/2006/relationships/image" Target="../media/image223.png"/><Relationship Id="rId104" Type="http://schemas.openxmlformats.org/officeDocument/2006/relationships/image" Target="../media/image250.png"/><Relationship Id="rId188" Type="http://schemas.openxmlformats.org/officeDocument/2006/relationships/customXml" Target="../ink/ink264.xml"/><Relationship Id="rId125" Type="http://schemas.openxmlformats.org/officeDocument/2006/relationships/image" Target="../media/image260.png"/><Relationship Id="rId167" Type="http://schemas.openxmlformats.org/officeDocument/2006/relationships/image" Target="../media/image281.png"/><Relationship Id="rId311" Type="http://schemas.openxmlformats.org/officeDocument/2006/relationships/image" Target="../media/image332.png"/><Relationship Id="rId332" Type="http://schemas.openxmlformats.org/officeDocument/2006/relationships/image" Target="../media/image342.png"/><Relationship Id="rId353" Type="http://schemas.openxmlformats.org/officeDocument/2006/relationships/image" Target="../media/image352.png"/><Relationship Id="rId374" Type="http://schemas.openxmlformats.org/officeDocument/2006/relationships/customXml" Target="../ink/ink378.xml"/><Relationship Id="rId395" Type="http://schemas.openxmlformats.org/officeDocument/2006/relationships/customXml" Target="../ink/ink389.xml"/><Relationship Id="rId409" Type="http://schemas.openxmlformats.org/officeDocument/2006/relationships/customXml" Target="../ink/ink396.xml"/><Relationship Id="rId71" Type="http://schemas.openxmlformats.org/officeDocument/2006/relationships/customXml" Target="../ink/ink244.xml"/><Relationship Id="rId92" Type="http://schemas.openxmlformats.org/officeDocument/2006/relationships/image" Target="../media/image244.png"/><Relationship Id="rId213" Type="http://schemas.openxmlformats.org/officeDocument/2006/relationships/customXml" Target="../ink/ink285.xml"/><Relationship Id="rId234" Type="http://schemas.openxmlformats.org/officeDocument/2006/relationships/customXml" Target="../ink/ink306.xml"/><Relationship Id="rId420" Type="http://schemas.openxmlformats.org/officeDocument/2006/relationships/image" Target="../media/image385.png"/><Relationship Id="rId2" Type="http://schemas.openxmlformats.org/officeDocument/2006/relationships/notesSlide" Target="../notesSlides/notesSlide15.xml"/><Relationship Id="rId29" Type="http://schemas.openxmlformats.org/officeDocument/2006/relationships/customXml" Target="../ink/ink223.xml"/><Relationship Id="rId255" Type="http://schemas.openxmlformats.org/officeDocument/2006/relationships/customXml" Target="../ink/ink317.xml"/><Relationship Id="rId276" Type="http://schemas.openxmlformats.org/officeDocument/2006/relationships/image" Target="../media/image315.png"/><Relationship Id="rId297" Type="http://schemas.openxmlformats.org/officeDocument/2006/relationships/customXml" Target="../ink/ink338.xml"/><Relationship Id="rId40" Type="http://schemas.openxmlformats.org/officeDocument/2006/relationships/image" Target="../media/image218.png"/><Relationship Id="rId115" Type="http://schemas.openxmlformats.org/officeDocument/2006/relationships/image" Target="../media/image255.png"/><Relationship Id="rId157" Type="http://schemas.openxmlformats.org/officeDocument/2006/relationships/image" Target="../media/image276.png"/><Relationship Id="rId301" Type="http://schemas.openxmlformats.org/officeDocument/2006/relationships/customXml" Target="../ink/ink340.xml"/><Relationship Id="rId322" Type="http://schemas.openxmlformats.org/officeDocument/2006/relationships/image" Target="../media/image337.png"/><Relationship Id="rId343" Type="http://schemas.openxmlformats.org/officeDocument/2006/relationships/customXml" Target="../ink/ink362.xml"/><Relationship Id="rId364" Type="http://schemas.openxmlformats.org/officeDocument/2006/relationships/customXml" Target="../ink/ink373.xml"/><Relationship Id="rId61" Type="http://schemas.openxmlformats.org/officeDocument/2006/relationships/customXml" Target="../ink/ink239.xml"/><Relationship Id="rId82" Type="http://schemas.openxmlformats.org/officeDocument/2006/relationships/image" Target="../media/image239.png"/><Relationship Id="rId199" Type="http://schemas.openxmlformats.org/officeDocument/2006/relationships/customXml" Target="../ink/ink271.xml"/><Relationship Id="rId203" Type="http://schemas.openxmlformats.org/officeDocument/2006/relationships/customXml" Target="../ink/ink275.xml"/><Relationship Id="rId385" Type="http://schemas.openxmlformats.org/officeDocument/2006/relationships/customXml" Target="../ink/ink384.xml"/><Relationship Id="rId19" Type="http://schemas.openxmlformats.org/officeDocument/2006/relationships/customXml" Target="../ink/ink218.xml"/><Relationship Id="rId224" Type="http://schemas.openxmlformats.org/officeDocument/2006/relationships/customXml" Target="../ink/ink296.xml"/><Relationship Id="rId245" Type="http://schemas.openxmlformats.org/officeDocument/2006/relationships/customXml" Target="../ink/ink312.xml"/><Relationship Id="rId266" Type="http://schemas.openxmlformats.org/officeDocument/2006/relationships/image" Target="../media/image310.png"/><Relationship Id="rId287" Type="http://schemas.openxmlformats.org/officeDocument/2006/relationships/customXml" Target="../ink/ink333.xml"/><Relationship Id="rId410" Type="http://schemas.openxmlformats.org/officeDocument/2006/relationships/image" Target="../media/image380.png"/><Relationship Id="rId431" Type="http://schemas.openxmlformats.org/officeDocument/2006/relationships/image" Target="../media/image390.png"/><Relationship Id="rId30" Type="http://schemas.openxmlformats.org/officeDocument/2006/relationships/image" Target="../media/image213.png"/><Relationship Id="rId105" Type="http://schemas.openxmlformats.org/officeDocument/2006/relationships/customXml" Target="../ink/ink261.xml"/><Relationship Id="rId147" Type="http://schemas.openxmlformats.org/officeDocument/2006/relationships/image" Target="../media/image271.png"/><Relationship Id="rId312" Type="http://schemas.openxmlformats.org/officeDocument/2006/relationships/customXml" Target="../ink/ink346.xml"/><Relationship Id="rId333" Type="http://schemas.openxmlformats.org/officeDocument/2006/relationships/customXml" Target="../ink/ink357.xml"/><Relationship Id="rId354" Type="http://schemas.openxmlformats.org/officeDocument/2006/relationships/customXml" Target="../ink/ink368.xml"/><Relationship Id="rId51" Type="http://schemas.openxmlformats.org/officeDocument/2006/relationships/customXml" Target="../ink/ink234.xml"/><Relationship Id="rId72" Type="http://schemas.openxmlformats.org/officeDocument/2006/relationships/image" Target="../media/image234.png"/><Relationship Id="rId93" Type="http://schemas.openxmlformats.org/officeDocument/2006/relationships/customXml" Target="../ink/ink255.xml"/><Relationship Id="rId189" Type="http://schemas.openxmlformats.org/officeDocument/2006/relationships/image" Target="../media/image292.png"/><Relationship Id="rId375" Type="http://schemas.openxmlformats.org/officeDocument/2006/relationships/customXml" Target="../ink/ink379.xml"/><Relationship Id="rId396" Type="http://schemas.openxmlformats.org/officeDocument/2006/relationships/image" Target="../media/image373.png"/><Relationship Id="rId3" Type="http://schemas.openxmlformats.org/officeDocument/2006/relationships/customXml" Target="../ink/ink210.xml"/><Relationship Id="rId214" Type="http://schemas.openxmlformats.org/officeDocument/2006/relationships/customXml" Target="../ink/ink286.xml"/><Relationship Id="rId235" Type="http://schemas.openxmlformats.org/officeDocument/2006/relationships/customXml" Target="../ink/ink307.xml"/><Relationship Id="rId256" Type="http://schemas.openxmlformats.org/officeDocument/2006/relationships/image" Target="../media/image305.png"/><Relationship Id="rId277" Type="http://schemas.openxmlformats.org/officeDocument/2006/relationships/customXml" Target="../ink/ink328.xml"/><Relationship Id="rId298" Type="http://schemas.openxmlformats.org/officeDocument/2006/relationships/image" Target="../media/image326.png"/><Relationship Id="rId400" Type="http://schemas.openxmlformats.org/officeDocument/2006/relationships/image" Target="../media/image375.png"/><Relationship Id="rId421" Type="http://schemas.openxmlformats.org/officeDocument/2006/relationships/customXml" Target="../ink/ink402.xml"/><Relationship Id="rId137" Type="http://schemas.openxmlformats.org/officeDocument/2006/relationships/image" Target="../media/image266.png"/><Relationship Id="rId302" Type="http://schemas.openxmlformats.org/officeDocument/2006/relationships/image" Target="../media/image328.png"/><Relationship Id="rId323" Type="http://schemas.openxmlformats.org/officeDocument/2006/relationships/customXml" Target="../ink/ink352.xml"/><Relationship Id="rId344" Type="http://schemas.openxmlformats.org/officeDocument/2006/relationships/image" Target="../media/image348.png"/><Relationship Id="rId20" Type="http://schemas.openxmlformats.org/officeDocument/2006/relationships/image" Target="../media/image208.png"/><Relationship Id="rId41" Type="http://schemas.openxmlformats.org/officeDocument/2006/relationships/customXml" Target="../ink/ink229.xml"/><Relationship Id="rId62" Type="http://schemas.openxmlformats.org/officeDocument/2006/relationships/image" Target="../media/image229.png"/><Relationship Id="rId83" Type="http://schemas.openxmlformats.org/officeDocument/2006/relationships/customXml" Target="../ink/ink250.xml"/><Relationship Id="rId179" Type="http://schemas.openxmlformats.org/officeDocument/2006/relationships/image" Target="../media/image287.png"/><Relationship Id="rId365" Type="http://schemas.openxmlformats.org/officeDocument/2006/relationships/image" Target="../media/image358.png"/><Relationship Id="rId386" Type="http://schemas.openxmlformats.org/officeDocument/2006/relationships/image" Target="../media/image368.png"/><Relationship Id="rId190" Type="http://schemas.openxmlformats.org/officeDocument/2006/relationships/customXml" Target="../ink/ink265.xml"/><Relationship Id="rId204" Type="http://schemas.openxmlformats.org/officeDocument/2006/relationships/customXml" Target="../ink/ink276.xml"/><Relationship Id="rId225" Type="http://schemas.openxmlformats.org/officeDocument/2006/relationships/customXml" Target="../ink/ink297.xml"/><Relationship Id="rId246" Type="http://schemas.openxmlformats.org/officeDocument/2006/relationships/image" Target="../media/image300.png"/><Relationship Id="rId267" Type="http://schemas.openxmlformats.org/officeDocument/2006/relationships/customXml" Target="../ink/ink323.xml"/><Relationship Id="rId288" Type="http://schemas.openxmlformats.org/officeDocument/2006/relationships/image" Target="../media/image321.png"/><Relationship Id="rId411" Type="http://schemas.openxmlformats.org/officeDocument/2006/relationships/customXml" Target="../ink/ink397.xml"/><Relationship Id="rId432" Type="http://schemas.openxmlformats.org/officeDocument/2006/relationships/customXml" Target="../ink/ink408.xml"/><Relationship Id="rId106" Type="http://schemas.openxmlformats.org/officeDocument/2006/relationships/image" Target="../media/image251.png"/><Relationship Id="rId127" Type="http://schemas.openxmlformats.org/officeDocument/2006/relationships/image" Target="../media/image261.png"/><Relationship Id="rId313" Type="http://schemas.openxmlformats.org/officeDocument/2006/relationships/image" Target="../media/image333.png"/><Relationship Id="rId10" Type="http://schemas.openxmlformats.org/officeDocument/2006/relationships/image" Target="../media/image203.png"/><Relationship Id="rId31" Type="http://schemas.openxmlformats.org/officeDocument/2006/relationships/customXml" Target="../ink/ink224.xml"/><Relationship Id="rId52" Type="http://schemas.openxmlformats.org/officeDocument/2006/relationships/image" Target="../media/image224.png"/><Relationship Id="rId73" Type="http://schemas.openxmlformats.org/officeDocument/2006/relationships/customXml" Target="../ink/ink245.xml"/><Relationship Id="rId94" Type="http://schemas.openxmlformats.org/officeDocument/2006/relationships/image" Target="../media/image245.png"/><Relationship Id="rId169" Type="http://schemas.openxmlformats.org/officeDocument/2006/relationships/image" Target="../media/image282.png"/><Relationship Id="rId334" Type="http://schemas.openxmlformats.org/officeDocument/2006/relationships/image" Target="../media/image343.png"/><Relationship Id="rId355" Type="http://schemas.openxmlformats.org/officeDocument/2006/relationships/image" Target="../media/image353.png"/><Relationship Id="rId376" Type="http://schemas.openxmlformats.org/officeDocument/2006/relationships/image" Target="../media/image363.png"/><Relationship Id="rId397" Type="http://schemas.openxmlformats.org/officeDocument/2006/relationships/customXml" Target="../ink/ink390.xml"/><Relationship Id="rId4" Type="http://schemas.openxmlformats.org/officeDocument/2006/relationships/image" Target="../media/image200.png"/><Relationship Id="rId215" Type="http://schemas.openxmlformats.org/officeDocument/2006/relationships/customXml" Target="../ink/ink287.xml"/><Relationship Id="rId236" Type="http://schemas.openxmlformats.org/officeDocument/2006/relationships/image" Target="../media/image296.png"/><Relationship Id="rId257" Type="http://schemas.openxmlformats.org/officeDocument/2006/relationships/customXml" Target="../ink/ink318.xml"/><Relationship Id="rId278" Type="http://schemas.openxmlformats.org/officeDocument/2006/relationships/image" Target="../media/image316.png"/><Relationship Id="rId401" Type="http://schemas.openxmlformats.org/officeDocument/2006/relationships/customXml" Target="../ink/ink392.xml"/><Relationship Id="rId422" Type="http://schemas.openxmlformats.org/officeDocument/2006/relationships/image" Target="../media/image386.png"/><Relationship Id="rId303" Type="http://schemas.openxmlformats.org/officeDocument/2006/relationships/customXml" Target="../ink/ink341.xml"/><Relationship Id="rId42" Type="http://schemas.openxmlformats.org/officeDocument/2006/relationships/image" Target="../media/image219.png"/><Relationship Id="rId84" Type="http://schemas.openxmlformats.org/officeDocument/2006/relationships/image" Target="../media/image240.png"/><Relationship Id="rId345" Type="http://schemas.openxmlformats.org/officeDocument/2006/relationships/customXml" Target="../ink/ink363.xml"/><Relationship Id="rId387" Type="http://schemas.openxmlformats.org/officeDocument/2006/relationships/customXml" Target="../ink/ink385.xml"/><Relationship Id="rId191" Type="http://schemas.openxmlformats.org/officeDocument/2006/relationships/image" Target="../media/image293.png"/><Relationship Id="rId205" Type="http://schemas.openxmlformats.org/officeDocument/2006/relationships/customXml" Target="../ink/ink277.xml"/><Relationship Id="rId247" Type="http://schemas.openxmlformats.org/officeDocument/2006/relationships/customXml" Target="../ink/ink313.xml"/><Relationship Id="rId412" Type="http://schemas.openxmlformats.org/officeDocument/2006/relationships/image" Target="../media/image381.png"/><Relationship Id="rId107" Type="http://schemas.openxmlformats.org/officeDocument/2006/relationships/customXml" Target="../ink/ink262.xml"/><Relationship Id="rId289" Type="http://schemas.openxmlformats.org/officeDocument/2006/relationships/customXml" Target="../ink/ink334.xml"/><Relationship Id="rId11" Type="http://schemas.openxmlformats.org/officeDocument/2006/relationships/customXml" Target="../ink/ink214.xml"/><Relationship Id="rId53" Type="http://schemas.openxmlformats.org/officeDocument/2006/relationships/customXml" Target="../ink/ink235.xml"/><Relationship Id="rId149" Type="http://schemas.openxmlformats.org/officeDocument/2006/relationships/image" Target="../media/image272.png"/><Relationship Id="rId314" Type="http://schemas.openxmlformats.org/officeDocument/2006/relationships/customXml" Target="../ink/ink347.xml"/><Relationship Id="rId356" Type="http://schemas.openxmlformats.org/officeDocument/2006/relationships/customXml" Target="../ink/ink369.xml"/><Relationship Id="rId398" Type="http://schemas.openxmlformats.org/officeDocument/2006/relationships/image" Target="../media/image374.png"/><Relationship Id="rId95" Type="http://schemas.openxmlformats.org/officeDocument/2006/relationships/customXml" Target="../ink/ink256.xml"/><Relationship Id="rId216" Type="http://schemas.openxmlformats.org/officeDocument/2006/relationships/customXml" Target="../ink/ink288.xml"/><Relationship Id="rId423" Type="http://schemas.openxmlformats.org/officeDocument/2006/relationships/customXml" Target="../ink/ink403.xml"/><Relationship Id="rId258" Type="http://schemas.openxmlformats.org/officeDocument/2006/relationships/image" Target="../media/image306.png"/><Relationship Id="rId22" Type="http://schemas.openxmlformats.org/officeDocument/2006/relationships/image" Target="../media/image209.png"/><Relationship Id="rId64" Type="http://schemas.openxmlformats.org/officeDocument/2006/relationships/image" Target="../media/image230.png"/><Relationship Id="rId325" Type="http://schemas.openxmlformats.org/officeDocument/2006/relationships/customXml" Target="../ink/ink353.xml"/><Relationship Id="rId367" Type="http://schemas.openxmlformats.org/officeDocument/2006/relationships/image" Target="../media/image359.png"/><Relationship Id="rId227" Type="http://schemas.openxmlformats.org/officeDocument/2006/relationships/customXml" Target="../ink/ink299.xml"/><Relationship Id="rId171" Type="http://schemas.openxmlformats.org/officeDocument/2006/relationships/image" Target="../media/image283.png"/><Relationship Id="rId269" Type="http://schemas.openxmlformats.org/officeDocument/2006/relationships/customXml" Target="../ink/ink324.xml"/><Relationship Id="rId434" Type="http://schemas.openxmlformats.org/officeDocument/2006/relationships/customXml" Target="../ink/ink409.xml"/><Relationship Id="rId33" Type="http://schemas.openxmlformats.org/officeDocument/2006/relationships/customXml" Target="../ink/ink225.xml"/><Relationship Id="rId129" Type="http://schemas.openxmlformats.org/officeDocument/2006/relationships/image" Target="../media/image262.png"/><Relationship Id="rId280" Type="http://schemas.openxmlformats.org/officeDocument/2006/relationships/image" Target="../media/image317.png"/><Relationship Id="rId336" Type="http://schemas.openxmlformats.org/officeDocument/2006/relationships/image" Target="../media/image344.png"/><Relationship Id="rId75" Type="http://schemas.openxmlformats.org/officeDocument/2006/relationships/customXml" Target="../ink/ink246.xml"/><Relationship Id="rId378" Type="http://schemas.openxmlformats.org/officeDocument/2006/relationships/image" Target="../media/image364.png"/><Relationship Id="rId403" Type="http://schemas.openxmlformats.org/officeDocument/2006/relationships/customXml" Target="../ink/ink393.xml"/><Relationship Id="rId6" Type="http://schemas.openxmlformats.org/officeDocument/2006/relationships/image" Target="../media/image201.png"/><Relationship Id="rId238" Type="http://schemas.openxmlformats.org/officeDocument/2006/relationships/image" Target="../media/image41.png"/><Relationship Id="rId291" Type="http://schemas.openxmlformats.org/officeDocument/2006/relationships/customXml" Target="../ink/ink335.xml"/><Relationship Id="rId305" Type="http://schemas.openxmlformats.org/officeDocument/2006/relationships/image" Target="../media/image329.png"/><Relationship Id="rId347" Type="http://schemas.openxmlformats.org/officeDocument/2006/relationships/customXml" Target="../ink/ink364.xml"/><Relationship Id="rId44" Type="http://schemas.openxmlformats.org/officeDocument/2006/relationships/image" Target="../media/image220.png"/><Relationship Id="rId86" Type="http://schemas.openxmlformats.org/officeDocument/2006/relationships/image" Target="../media/image241.png"/><Relationship Id="rId151" Type="http://schemas.openxmlformats.org/officeDocument/2006/relationships/image" Target="../media/image273.png"/><Relationship Id="rId389" Type="http://schemas.openxmlformats.org/officeDocument/2006/relationships/customXml" Target="../ink/ink386.xml"/><Relationship Id="rId193" Type="http://schemas.openxmlformats.org/officeDocument/2006/relationships/image" Target="../media/image294.png"/><Relationship Id="rId207" Type="http://schemas.openxmlformats.org/officeDocument/2006/relationships/customXml" Target="../ink/ink279.xml"/><Relationship Id="rId249" Type="http://schemas.openxmlformats.org/officeDocument/2006/relationships/customXml" Target="../ink/ink314.xml"/><Relationship Id="rId414" Type="http://schemas.openxmlformats.org/officeDocument/2006/relationships/image" Target="../media/image382.png"/><Relationship Id="rId13" Type="http://schemas.openxmlformats.org/officeDocument/2006/relationships/customXml" Target="../ink/ink215.xml"/><Relationship Id="rId109" Type="http://schemas.openxmlformats.org/officeDocument/2006/relationships/customXml" Target="../ink/ink263.xml"/><Relationship Id="rId260" Type="http://schemas.openxmlformats.org/officeDocument/2006/relationships/image" Target="../media/image307.png"/><Relationship Id="rId316" Type="http://schemas.openxmlformats.org/officeDocument/2006/relationships/customXml" Target="../ink/ink348.xml"/><Relationship Id="rId55" Type="http://schemas.openxmlformats.org/officeDocument/2006/relationships/customXml" Target="../ink/ink236.xml"/><Relationship Id="rId97" Type="http://schemas.openxmlformats.org/officeDocument/2006/relationships/customXml" Target="../ink/ink257.xml"/><Relationship Id="rId358" Type="http://schemas.openxmlformats.org/officeDocument/2006/relationships/customXml" Target="../ink/ink370.xml"/><Relationship Id="rId218" Type="http://schemas.openxmlformats.org/officeDocument/2006/relationships/customXml" Target="../ink/ink290.xml"/><Relationship Id="rId425" Type="http://schemas.openxmlformats.org/officeDocument/2006/relationships/customXml" Target="../ink/ink404.xml"/><Relationship Id="rId271" Type="http://schemas.openxmlformats.org/officeDocument/2006/relationships/customXml" Target="../ink/ink325.xml"/><Relationship Id="rId24" Type="http://schemas.openxmlformats.org/officeDocument/2006/relationships/image" Target="../media/image210.png"/><Relationship Id="rId66" Type="http://schemas.openxmlformats.org/officeDocument/2006/relationships/image" Target="../media/image231.png"/><Relationship Id="rId131" Type="http://schemas.openxmlformats.org/officeDocument/2006/relationships/image" Target="../media/image263.png"/><Relationship Id="rId327" Type="http://schemas.openxmlformats.org/officeDocument/2006/relationships/customXml" Target="../ink/ink354.xml"/><Relationship Id="rId369" Type="http://schemas.openxmlformats.org/officeDocument/2006/relationships/image" Target="../media/image360.png"/><Relationship Id="rId173" Type="http://schemas.openxmlformats.org/officeDocument/2006/relationships/image" Target="../media/image284.png"/><Relationship Id="rId229" Type="http://schemas.openxmlformats.org/officeDocument/2006/relationships/customXml" Target="../ink/ink301.xml"/><Relationship Id="rId380" Type="http://schemas.openxmlformats.org/officeDocument/2006/relationships/image" Target="../media/image365.png"/><Relationship Id="rId436" Type="http://schemas.openxmlformats.org/officeDocument/2006/relationships/customXml" Target="../ink/ink410.xml"/><Relationship Id="rId240" Type="http://schemas.openxmlformats.org/officeDocument/2006/relationships/image" Target="../media/image297.png"/><Relationship Id="rId35" Type="http://schemas.openxmlformats.org/officeDocument/2006/relationships/customXml" Target="../ink/ink226.xml"/><Relationship Id="rId77" Type="http://schemas.openxmlformats.org/officeDocument/2006/relationships/customXml" Target="../ink/ink247.xml"/><Relationship Id="rId100" Type="http://schemas.openxmlformats.org/officeDocument/2006/relationships/image" Target="../media/image248.png"/><Relationship Id="rId282" Type="http://schemas.openxmlformats.org/officeDocument/2006/relationships/image" Target="../media/image318.png"/><Relationship Id="rId338" Type="http://schemas.openxmlformats.org/officeDocument/2006/relationships/image" Target="../media/image345.png"/><Relationship Id="rId8" Type="http://schemas.openxmlformats.org/officeDocument/2006/relationships/image" Target="../media/image202.png"/><Relationship Id="rId391" Type="http://schemas.openxmlformats.org/officeDocument/2006/relationships/customXml" Target="../ink/ink387.xml"/><Relationship Id="rId405" Type="http://schemas.openxmlformats.org/officeDocument/2006/relationships/customXml" Target="../ink/ink394.xml"/><Relationship Id="rId251" Type="http://schemas.openxmlformats.org/officeDocument/2006/relationships/customXml" Target="../ink/ink315.xml"/><Relationship Id="rId46" Type="http://schemas.openxmlformats.org/officeDocument/2006/relationships/image" Target="../media/image221.png"/><Relationship Id="rId293" Type="http://schemas.openxmlformats.org/officeDocument/2006/relationships/customXml" Target="../ink/ink336.xml"/><Relationship Id="rId307" Type="http://schemas.openxmlformats.org/officeDocument/2006/relationships/image" Target="../media/image330.png"/><Relationship Id="rId349" Type="http://schemas.openxmlformats.org/officeDocument/2006/relationships/customXml" Target="../ink/ink365.xml"/><Relationship Id="rId88" Type="http://schemas.openxmlformats.org/officeDocument/2006/relationships/image" Target="../media/image242.png"/><Relationship Id="rId195" Type="http://schemas.openxmlformats.org/officeDocument/2006/relationships/image" Target="../media/image295.png"/><Relationship Id="rId209" Type="http://schemas.openxmlformats.org/officeDocument/2006/relationships/customXml" Target="../ink/ink281.xml"/><Relationship Id="rId153" Type="http://schemas.openxmlformats.org/officeDocument/2006/relationships/image" Target="../media/image274.png"/><Relationship Id="rId360" Type="http://schemas.openxmlformats.org/officeDocument/2006/relationships/customXml" Target="../ink/ink371.xml"/><Relationship Id="rId416" Type="http://schemas.openxmlformats.org/officeDocument/2006/relationships/image" Target="../media/image383.png"/><Relationship Id="rId220" Type="http://schemas.openxmlformats.org/officeDocument/2006/relationships/customXml" Target="../ink/ink292.xml"/><Relationship Id="rId15" Type="http://schemas.openxmlformats.org/officeDocument/2006/relationships/customXml" Target="../ink/ink216.xml"/><Relationship Id="rId57" Type="http://schemas.openxmlformats.org/officeDocument/2006/relationships/customXml" Target="../ink/ink237.xml"/><Relationship Id="rId262" Type="http://schemas.openxmlformats.org/officeDocument/2006/relationships/image" Target="../media/image308.png"/><Relationship Id="rId318" Type="http://schemas.openxmlformats.org/officeDocument/2006/relationships/customXml" Target="../ink/ink349.xml"/><Relationship Id="rId99" Type="http://schemas.openxmlformats.org/officeDocument/2006/relationships/customXml" Target="../ink/ink258.xml"/><Relationship Id="rId371" Type="http://schemas.openxmlformats.org/officeDocument/2006/relationships/image" Target="../media/image361.png"/><Relationship Id="rId427" Type="http://schemas.openxmlformats.org/officeDocument/2006/relationships/customXml" Target="../ink/ink405.xml"/><Relationship Id="rId26" Type="http://schemas.openxmlformats.org/officeDocument/2006/relationships/image" Target="../media/image211.png"/><Relationship Id="rId231" Type="http://schemas.openxmlformats.org/officeDocument/2006/relationships/customXml" Target="../ink/ink303.xml"/><Relationship Id="rId273" Type="http://schemas.openxmlformats.org/officeDocument/2006/relationships/customXml" Target="../ink/ink326.xml"/><Relationship Id="rId329" Type="http://schemas.openxmlformats.org/officeDocument/2006/relationships/customXml" Target="../ink/ink355.xml"/><Relationship Id="rId68" Type="http://schemas.openxmlformats.org/officeDocument/2006/relationships/image" Target="../media/image232.png"/><Relationship Id="rId133" Type="http://schemas.openxmlformats.org/officeDocument/2006/relationships/image" Target="../media/image264.png"/><Relationship Id="rId175" Type="http://schemas.openxmlformats.org/officeDocument/2006/relationships/image" Target="../media/image285.png"/><Relationship Id="rId340" Type="http://schemas.openxmlformats.org/officeDocument/2006/relationships/image" Target="../media/image346.png"/><Relationship Id="rId200" Type="http://schemas.openxmlformats.org/officeDocument/2006/relationships/customXml" Target="../ink/ink272.xml"/><Relationship Id="rId382" Type="http://schemas.openxmlformats.org/officeDocument/2006/relationships/image" Target="../media/image366.png"/><Relationship Id="rId438" Type="http://schemas.openxmlformats.org/officeDocument/2006/relationships/customXml" Target="../ink/ink411.xml"/><Relationship Id="rId242" Type="http://schemas.openxmlformats.org/officeDocument/2006/relationships/image" Target="../media/image298.png"/><Relationship Id="rId284" Type="http://schemas.openxmlformats.org/officeDocument/2006/relationships/image" Target="../media/image319.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image" Target="../media/image256.png"/><Relationship Id="rId299" Type="http://schemas.openxmlformats.org/officeDocument/2006/relationships/customXml" Target="../ink/ink503.xml"/><Relationship Id="rId159" Type="http://schemas.openxmlformats.org/officeDocument/2006/relationships/image" Target="../media/image277.png"/><Relationship Id="rId324" Type="http://schemas.openxmlformats.org/officeDocument/2006/relationships/image" Target="../media/image456.png"/><Relationship Id="rId366" Type="http://schemas.openxmlformats.org/officeDocument/2006/relationships/customXml" Target="../ink/ink537.xml"/><Relationship Id="rId531" Type="http://schemas.openxmlformats.org/officeDocument/2006/relationships/image" Target="../media/image559.png"/><Relationship Id="rId170" Type="http://schemas.openxmlformats.org/officeDocument/2006/relationships/customXml" Target="../ink/ink443.xml"/><Relationship Id="rId226" Type="http://schemas.openxmlformats.org/officeDocument/2006/relationships/image" Target="../media/image407.png"/><Relationship Id="rId433" Type="http://schemas.openxmlformats.org/officeDocument/2006/relationships/image" Target="../media/image510.png"/><Relationship Id="rId268" Type="http://schemas.openxmlformats.org/officeDocument/2006/relationships/image" Target="../media/image428.png"/><Relationship Id="rId475" Type="http://schemas.openxmlformats.org/officeDocument/2006/relationships/image" Target="../media/image531.png"/><Relationship Id="rId128" Type="http://schemas.openxmlformats.org/officeDocument/2006/relationships/customXml" Target="../ink/ink422.xml"/><Relationship Id="rId335" Type="http://schemas.openxmlformats.org/officeDocument/2006/relationships/customXml" Target="../ink/ink521.xml"/><Relationship Id="rId377" Type="http://schemas.openxmlformats.org/officeDocument/2006/relationships/image" Target="../media/image482.png"/><Relationship Id="rId500" Type="http://schemas.openxmlformats.org/officeDocument/2006/relationships/customXml" Target="../ink/ink604.xml"/><Relationship Id="rId542" Type="http://schemas.openxmlformats.org/officeDocument/2006/relationships/customXml" Target="../ink/ink625.xml"/><Relationship Id="rId181" Type="http://schemas.openxmlformats.org/officeDocument/2006/relationships/image" Target="../media/image288.png"/><Relationship Id="rId237" Type="http://schemas.openxmlformats.org/officeDocument/2006/relationships/customXml" Target="../ink/ink472.xml"/><Relationship Id="rId402" Type="http://schemas.openxmlformats.org/officeDocument/2006/relationships/customXml" Target="../ink/ink555.xml"/><Relationship Id="rId279" Type="http://schemas.openxmlformats.org/officeDocument/2006/relationships/customXml" Target="../ink/ink493.xml"/><Relationship Id="rId444" Type="http://schemas.openxmlformats.org/officeDocument/2006/relationships/customXml" Target="../ink/ink576.xml"/><Relationship Id="rId486" Type="http://schemas.openxmlformats.org/officeDocument/2006/relationships/customXml" Target="../ink/ink597.xml"/><Relationship Id="rId139" Type="http://schemas.openxmlformats.org/officeDocument/2006/relationships/image" Target="../media/image267.png"/><Relationship Id="rId290" Type="http://schemas.openxmlformats.org/officeDocument/2006/relationships/image" Target="../media/image439.png"/><Relationship Id="rId304" Type="http://schemas.openxmlformats.org/officeDocument/2006/relationships/image" Target="../media/image446.png"/><Relationship Id="rId346" Type="http://schemas.openxmlformats.org/officeDocument/2006/relationships/customXml" Target="../ink/ink527.xml"/><Relationship Id="rId388" Type="http://schemas.openxmlformats.org/officeDocument/2006/relationships/customXml" Target="../ink/ink548.xml"/><Relationship Id="rId511" Type="http://schemas.openxmlformats.org/officeDocument/2006/relationships/image" Target="../media/image549.png"/><Relationship Id="rId150" Type="http://schemas.openxmlformats.org/officeDocument/2006/relationships/customXml" Target="../ink/ink433.xml"/><Relationship Id="rId206" Type="http://schemas.openxmlformats.org/officeDocument/2006/relationships/customXml" Target="../ink/ink456.xml"/><Relationship Id="rId413" Type="http://schemas.openxmlformats.org/officeDocument/2006/relationships/image" Target="../media/image500.png"/><Relationship Id="rId248" Type="http://schemas.openxmlformats.org/officeDocument/2006/relationships/image" Target="../media/image418.png"/><Relationship Id="rId455" Type="http://schemas.openxmlformats.org/officeDocument/2006/relationships/image" Target="../media/image521.png"/><Relationship Id="rId497" Type="http://schemas.openxmlformats.org/officeDocument/2006/relationships/image" Target="../media/image542.png"/><Relationship Id="rId315" Type="http://schemas.openxmlformats.org/officeDocument/2006/relationships/customXml" Target="../ink/ink511.xml"/><Relationship Id="rId357" Type="http://schemas.openxmlformats.org/officeDocument/2006/relationships/image" Target="../media/image472.png"/><Relationship Id="rId522" Type="http://schemas.openxmlformats.org/officeDocument/2006/relationships/customXml" Target="../ink/ink615.xml"/><Relationship Id="rId161" Type="http://schemas.openxmlformats.org/officeDocument/2006/relationships/image" Target="../media/image278.png"/><Relationship Id="rId217" Type="http://schemas.openxmlformats.org/officeDocument/2006/relationships/image" Target="../media/image403.png"/><Relationship Id="rId399" Type="http://schemas.openxmlformats.org/officeDocument/2006/relationships/image" Target="../media/image493.png"/><Relationship Id="rId259" Type="http://schemas.openxmlformats.org/officeDocument/2006/relationships/customXml" Target="../ink/ink483.xml"/><Relationship Id="rId424" Type="http://schemas.openxmlformats.org/officeDocument/2006/relationships/customXml" Target="../ink/ink566.xml"/><Relationship Id="rId466" Type="http://schemas.openxmlformats.org/officeDocument/2006/relationships/customXml" Target="../ink/ink587.xml"/><Relationship Id="rId119" Type="http://schemas.openxmlformats.org/officeDocument/2006/relationships/image" Target="../media/image257.png"/><Relationship Id="rId270" Type="http://schemas.openxmlformats.org/officeDocument/2006/relationships/image" Target="../media/image429.png"/><Relationship Id="rId326" Type="http://schemas.openxmlformats.org/officeDocument/2006/relationships/image" Target="../media/image457.png"/><Relationship Id="rId533" Type="http://schemas.openxmlformats.org/officeDocument/2006/relationships/image" Target="../media/image560.png"/><Relationship Id="rId130" Type="http://schemas.openxmlformats.org/officeDocument/2006/relationships/customXml" Target="../ink/ink423.xml"/><Relationship Id="rId368" Type="http://schemas.openxmlformats.org/officeDocument/2006/relationships/customXml" Target="../ink/ink538.xml"/><Relationship Id="rId172" Type="http://schemas.openxmlformats.org/officeDocument/2006/relationships/customXml" Target="../ink/ink444.xml"/><Relationship Id="rId228" Type="http://schemas.openxmlformats.org/officeDocument/2006/relationships/image" Target="../media/image408.png"/><Relationship Id="rId435" Type="http://schemas.openxmlformats.org/officeDocument/2006/relationships/image" Target="../media/image511.png"/><Relationship Id="rId477" Type="http://schemas.openxmlformats.org/officeDocument/2006/relationships/image" Target="../media/image532.png"/><Relationship Id="rId281" Type="http://schemas.openxmlformats.org/officeDocument/2006/relationships/customXml" Target="../ink/ink494.xml"/><Relationship Id="rId337" Type="http://schemas.openxmlformats.org/officeDocument/2006/relationships/customXml" Target="../ink/ink522.xml"/><Relationship Id="rId502" Type="http://schemas.openxmlformats.org/officeDocument/2006/relationships/customXml" Target="../ink/ink605.xml"/><Relationship Id="rId141" Type="http://schemas.openxmlformats.org/officeDocument/2006/relationships/image" Target="../media/image268.png"/><Relationship Id="rId379" Type="http://schemas.openxmlformats.org/officeDocument/2006/relationships/image" Target="../media/image483.png"/><Relationship Id="rId544" Type="http://schemas.openxmlformats.org/officeDocument/2006/relationships/customXml" Target="../ink/ink626.xml"/><Relationship Id="rId183" Type="http://schemas.openxmlformats.org/officeDocument/2006/relationships/image" Target="../media/image289.png"/><Relationship Id="rId239" Type="http://schemas.openxmlformats.org/officeDocument/2006/relationships/customXml" Target="../ink/ink473.xml"/><Relationship Id="rId390" Type="http://schemas.openxmlformats.org/officeDocument/2006/relationships/customXml" Target="../ink/ink549.xml"/><Relationship Id="rId404" Type="http://schemas.openxmlformats.org/officeDocument/2006/relationships/customXml" Target="../ink/ink556.xml"/><Relationship Id="rId446" Type="http://schemas.openxmlformats.org/officeDocument/2006/relationships/customXml" Target="../ink/ink577.xml"/><Relationship Id="rId250" Type="http://schemas.openxmlformats.org/officeDocument/2006/relationships/image" Target="../media/image419.png"/><Relationship Id="rId292" Type="http://schemas.openxmlformats.org/officeDocument/2006/relationships/image" Target="../media/image440.png"/><Relationship Id="rId306" Type="http://schemas.openxmlformats.org/officeDocument/2006/relationships/image" Target="../media/image447.png"/><Relationship Id="rId488" Type="http://schemas.openxmlformats.org/officeDocument/2006/relationships/customXml" Target="../ink/ink598.xml"/><Relationship Id="rId110" Type="http://schemas.openxmlformats.org/officeDocument/2006/relationships/image" Target="../media/image253.png"/><Relationship Id="rId348" Type="http://schemas.openxmlformats.org/officeDocument/2006/relationships/customXml" Target="../ink/ink528.xml"/><Relationship Id="rId513" Type="http://schemas.openxmlformats.org/officeDocument/2006/relationships/image" Target="../media/image550.png"/><Relationship Id="rId152" Type="http://schemas.openxmlformats.org/officeDocument/2006/relationships/customXml" Target="../ink/ink434.xml"/><Relationship Id="rId208" Type="http://schemas.openxmlformats.org/officeDocument/2006/relationships/customXml" Target="../ink/ink457.xml"/><Relationship Id="rId415" Type="http://schemas.openxmlformats.org/officeDocument/2006/relationships/image" Target="../media/image501.png"/><Relationship Id="rId457" Type="http://schemas.openxmlformats.org/officeDocument/2006/relationships/image" Target="../media/image522.png"/><Relationship Id="rId261" Type="http://schemas.openxmlformats.org/officeDocument/2006/relationships/customXml" Target="../ink/ink484.xml"/><Relationship Id="rId499" Type="http://schemas.openxmlformats.org/officeDocument/2006/relationships/image" Target="../media/image543.png"/><Relationship Id="rId317" Type="http://schemas.openxmlformats.org/officeDocument/2006/relationships/customXml" Target="../ink/ink512.xml"/><Relationship Id="rId359" Type="http://schemas.openxmlformats.org/officeDocument/2006/relationships/image" Target="../media/image473.png"/><Relationship Id="rId524" Type="http://schemas.openxmlformats.org/officeDocument/2006/relationships/customXml" Target="../ink/ink616.xml"/><Relationship Id="rId121" Type="http://schemas.openxmlformats.org/officeDocument/2006/relationships/image" Target="../media/image258.png"/><Relationship Id="rId163" Type="http://schemas.openxmlformats.org/officeDocument/2006/relationships/image" Target="../media/image279.png"/><Relationship Id="rId219" Type="http://schemas.openxmlformats.org/officeDocument/2006/relationships/image" Target="../media/image404.png"/><Relationship Id="rId370" Type="http://schemas.openxmlformats.org/officeDocument/2006/relationships/customXml" Target="../ink/ink539.xml"/><Relationship Id="rId426" Type="http://schemas.openxmlformats.org/officeDocument/2006/relationships/customXml" Target="../ink/ink567.xml"/><Relationship Id="rId230" Type="http://schemas.openxmlformats.org/officeDocument/2006/relationships/image" Target="../media/image409.png"/><Relationship Id="rId468" Type="http://schemas.openxmlformats.org/officeDocument/2006/relationships/customXml" Target="../ink/ink588.xml"/><Relationship Id="rId272" Type="http://schemas.openxmlformats.org/officeDocument/2006/relationships/image" Target="../media/image430.png"/><Relationship Id="rId328" Type="http://schemas.openxmlformats.org/officeDocument/2006/relationships/image" Target="../media/image458.png"/><Relationship Id="rId535" Type="http://schemas.openxmlformats.org/officeDocument/2006/relationships/image" Target="../media/image561.png"/><Relationship Id="rId132" Type="http://schemas.openxmlformats.org/officeDocument/2006/relationships/customXml" Target="../ink/ink424.xml"/><Relationship Id="rId174" Type="http://schemas.openxmlformats.org/officeDocument/2006/relationships/customXml" Target="../ink/ink445.xml"/><Relationship Id="rId381" Type="http://schemas.openxmlformats.org/officeDocument/2006/relationships/image" Target="../media/image484.png"/><Relationship Id="rId241" Type="http://schemas.openxmlformats.org/officeDocument/2006/relationships/customXml" Target="../ink/ink474.xml"/><Relationship Id="rId437" Type="http://schemas.openxmlformats.org/officeDocument/2006/relationships/image" Target="../media/image512.png"/><Relationship Id="rId479" Type="http://schemas.openxmlformats.org/officeDocument/2006/relationships/image" Target="../media/image533.png"/><Relationship Id="rId283" Type="http://schemas.openxmlformats.org/officeDocument/2006/relationships/customXml" Target="../ink/ink495.xml"/><Relationship Id="rId339" Type="http://schemas.openxmlformats.org/officeDocument/2006/relationships/customXml" Target="../ink/ink523.xml"/><Relationship Id="rId490" Type="http://schemas.openxmlformats.org/officeDocument/2006/relationships/customXml" Target="../ink/ink599.xml"/><Relationship Id="rId504" Type="http://schemas.openxmlformats.org/officeDocument/2006/relationships/customXml" Target="../ink/ink606.xml"/><Relationship Id="rId546" Type="http://schemas.openxmlformats.org/officeDocument/2006/relationships/customXml" Target="../ink/ink627.xml"/><Relationship Id="rId143" Type="http://schemas.openxmlformats.org/officeDocument/2006/relationships/image" Target="../media/image269.png"/><Relationship Id="rId185" Type="http://schemas.openxmlformats.org/officeDocument/2006/relationships/image" Target="../media/image290.png"/><Relationship Id="rId350" Type="http://schemas.openxmlformats.org/officeDocument/2006/relationships/customXml" Target="../ink/ink529.xml"/><Relationship Id="rId406" Type="http://schemas.openxmlformats.org/officeDocument/2006/relationships/customXml" Target="../ink/ink557.xml"/><Relationship Id="rId210" Type="http://schemas.openxmlformats.org/officeDocument/2006/relationships/customXml" Target="../ink/ink458.xml"/><Relationship Id="rId392" Type="http://schemas.openxmlformats.org/officeDocument/2006/relationships/customXml" Target="../ink/ink550.xml"/><Relationship Id="rId448" Type="http://schemas.openxmlformats.org/officeDocument/2006/relationships/customXml" Target="../ink/ink578.xml"/><Relationship Id="rId252" Type="http://schemas.openxmlformats.org/officeDocument/2006/relationships/image" Target="../media/image420.png"/><Relationship Id="rId294" Type="http://schemas.openxmlformats.org/officeDocument/2006/relationships/image" Target="../media/image441.png"/><Relationship Id="rId308" Type="http://schemas.openxmlformats.org/officeDocument/2006/relationships/image" Target="../media/image448.png"/><Relationship Id="rId515" Type="http://schemas.openxmlformats.org/officeDocument/2006/relationships/image" Target="../media/image551.png"/><Relationship Id="rId112" Type="http://schemas.openxmlformats.org/officeDocument/2006/relationships/customXml" Target="../ink/ink414.xml"/><Relationship Id="rId154" Type="http://schemas.openxmlformats.org/officeDocument/2006/relationships/customXml" Target="../ink/ink435.xml"/><Relationship Id="rId361" Type="http://schemas.openxmlformats.org/officeDocument/2006/relationships/image" Target="../media/image474.png"/><Relationship Id="rId417" Type="http://schemas.openxmlformats.org/officeDocument/2006/relationships/image" Target="../media/image502.png"/><Relationship Id="rId459" Type="http://schemas.openxmlformats.org/officeDocument/2006/relationships/image" Target="../media/image523.png"/><Relationship Id="rId221" Type="http://schemas.openxmlformats.org/officeDocument/2006/relationships/image" Target="../media/image405.png"/><Relationship Id="rId263" Type="http://schemas.openxmlformats.org/officeDocument/2006/relationships/customXml" Target="../ink/ink485.xml"/><Relationship Id="rId319" Type="http://schemas.openxmlformats.org/officeDocument/2006/relationships/customXml" Target="../ink/ink513.xml"/><Relationship Id="rId470" Type="http://schemas.openxmlformats.org/officeDocument/2006/relationships/customXml" Target="../ink/ink589.xml"/><Relationship Id="rId526" Type="http://schemas.openxmlformats.org/officeDocument/2006/relationships/customXml" Target="../ink/ink617.xml"/><Relationship Id="rId123" Type="http://schemas.openxmlformats.org/officeDocument/2006/relationships/image" Target="../media/image259.png"/><Relationship Id="rId330" Type="http://schemas.openxmlformats.org/officeDocument/2006/relationships/image" Target="../media/image459.png"/><Relationship Id="rId165" Type="http://schemas.openxmlformats.org/officeDocument/2006/relationships/image" Target="../media/image280.png"/><Relationship Id="rId372" Type="http://schemas.openxmlformats.org/officeDocument/2006/relationships/customXml" Target="../ink/ink540.xml"/><Relationship Id="rId428" Type="http://schemas.openxmlformats.org/officeDocument/2006/relationships/customXml" Target="../ink/ink568.xml"/><Relationship Id="rId232" Type="http://schemas.openxmlformats.org/officeDocument/2006/relationships/image" Target="../media/image410.png"/><Relationship Id="rId274" Type="http://schemas.openxmlformats.org/officeDocument/2006/relationships/image" Target="../media/image431.png"/><Relationship Id="rId481" Type="http://schemas.openxmlformats.org/officeDocument/2006/relationships/image" Target="../media/image534.png"/><Relationship Id="rId134" Type="http://schemas.openxmlformats.org/officeDocument/2006/relationships/customXml" Target="../ink/ink425.xml"/><Relationship Id="rId537" Type="http://schemas.openxmlformats.org/officeDocument/2006/relationships/image" Target="../media/image562.png"/><Relationship Id="rId176" Type="http://schemas.openxmlformats.org/officeDocument/2006/relationships/customXml" Target="../ink/ink446.xml"/><Relationship Id="rId341" Type="http://schemas.openxmlformats.org/officeDocument/2006/relationships/customXml" Target="../ink/ink524.xml"/><Relationship Id="rId383" Type="http://schemas.openxmlformats.org/officeDocument/2006/relationships/image" Target="../media/image485.png"/><Relationship Id="rId439" Type="http://schemas.openxmlformats.org/officeDocument/2006/relationships/image" Target="../media/image513.png"/><Relationship Id="rId201" Type="http://schemas.openxmlformats.org/officeDocument/2006/relationships/image" Target="../media/image395.png"/><Relationship Id="rId243" Type="http://schemas.openxmlformats.org/officeDocument/2006/relationships/customXml" Target="../ink/ink475.xml"/><Relationship Id="rId285" Type="http://schemas.openxmlformats.org/officeDocument/2006/relationships/customXml" Target="../ink/ink496.xml"/><Relationship Id="rId450" Type="http://schemas.openxmlformats.org/officeDocument/2006/relationships/customXml" Target="../ink/ink579.xml"/><Relationship Id="rId506" Type="http://schemas.openxmlformats.org/officeDocument/2006/relationships/customXml" Target="../ink/ink607.xml"/><Relationship Id="rId310" Type="http://schemas.openxmlformats.org/officeDocument/2006/relationships/image" Target="../media/image449.png"/><Relationship Id="rId492" Type="http://schemas.openxmlformats.org/officeDocument/2006/relationships/customXml" Target="../ink/ink600.xml"/><Relationship Id="rId145" Type="http://schemas.openxmlformats.org/officeDocument/2006/relationships/image" Target="../media/image270.png"/><Relationship Id="rId352" Type="http://schemas.openxmlformats.org/officeDocument/2006/relationships/customXml" Target="../ink/ink530.xml"/><Relationship Id="rId394" Type="http://schemas.openxmlformats.org/officeDocument/2006/relationships/customXml" Target="../ink/ink551.xml"/><Relationship Id="rId408" Type="http://schemas.openxmlformats.org/officeDocument/2006/relationships/customXml" Target="../ink/ink558.xml"/><Relationship Id="rId1" Type="http://schemas.openxmlformats.org/officeDocument/2006/relationships/slideLayout" Target="../slideLayouts/slideLayout7.xml"/><Relationship Id="rId212" Type="http://schemas.openxmlformats.org/officeDocument/2006/relationships/customXml" Target="../ink/ink459.xml"/><Relationship Id="rId233" Type="http://schemas.openxmlformats.org/officeDocument/2006/relationships/customXml" Target="../ink/ink470.xml"/><Relationship Id="rId254" Type="http://schemas.openxmlformats.org/officeDocument/2006/relationships/image" Target="../media/image421.png"/><Relationship Id="rId440" Type="http://schemas.openxmlformats.org/officeDocument/2006/relationships/customXml" Target="../ink/ink574.xml"/><Relationship Id="rId114" Type="http://schemas.openxmlformats.org/officeDocument/2006/relationships/customXml" Target="../ink/ink415.xml"/><Relationship Id="rId275" Type="http://schemas.openxmlformats.org/officeDocument/2006/relationships/customXml" Target="../ink/ink491.xml"/><Relationship Id="rId296" Type="http://schemas.openxmlformats.org/officeDocument/2006/relationships/image" Target="../media/image442.png"/><Relationship Id="rId300" Type="http://schemas.openxmlformats.org/officeDocument/2006/relationships/image" Target="../media/image444.png"/><Relationship Id="rId461" Type="http://schemas.openxmlformats.org/officeDocument/2006/relationships/image" Target="../media/image524.png"/><Relationship Id="rId482" Type="http://schemas.openxmlformats.org/officeDocument/2006/relationships/customXml" Target="../ink/ink595.xml"/><Relationship Id="rId517" Type="http://schemas.openxmlformats.org/officeDocument/2006/relationships/image" Target="../media/image552.png"/><Relationship Id="rId538" Type="http://schemas.openxmlformats.org/officeDocument/2006/relationships/customXml" Target="../ink/ink623.xml"/><Relationship Id="rId135" Type="http://schemas.openxmlformats.org/officeDocument/2006/relationships/image" Target="../media/image265.png"/><Relationship Id="rId156" Type="http://schemas.openxmlformats.org/officeDocument/2006/relationships/customXml" Target="../ink/ink436.xml"/><Relationship Id="rId177" Type="http://schemas.openxmlformats.org/officeDocument/2006/relationships/image" Target="../media/image286.png"/><Relationship Id="rId198" Type="http://schemas.openxmlformats.org/officeDocument/2006/relationships/customXml" Target="../ink/ink452.xml"/><Relationship Id="rId321" Type="http://schemas.openxmlformats.org/officeDocument/2006/relationships/customXml" Target="../ink/ink514.xml"/><Relationship Id="rId342" Type="http://schemas.openxmlformats.org/officeDocument/2006/relationships/image" Target="../media/image465.png"/><Relationship Id="rId363" Type="http://schemas.openxmlformats.org/officeDocument/2006/relationships/image" Target="../media/image475.png"/><Relationship Id="rId384" Type="http://schemas.openxmlformats.org/officeDocument/2006/relationships/customXml" Target="../ink/ink546.xml"/><Relationship Id="rId419" Type="http://schemas.openxmlformats.org/officeDocument/2006/relationships/image" Target="../media/image503.png"/><Relationship Id="rId202" Type="http://schemas.openxmlformats.org/officeDocument/2006/relationships/customXml" Target="../ink/ink454.xml"/><Relationship Id="rId223" Type="http://schemas.openxmlformats.org/officeDocument/2006/relationships/image" Target="../media/image406.png"/><Relationship Id="rId244" Type="http://schemas.openxmlformats.org/officeDocument/2006/relationships/image" Target="../media/image416.png"/><Relationship Id="rId430" Type="http://schemas.openxmlformats.org/officeDocument/2006/relationships/customXml" Target="../ink/ink569.xml"/><Relationship Id="rId265" Type="http://schemas.openxmlformats.org/officeDocument/2006/relationships/customXml" Target="../ink/ink486.xml"/><Relationship Id="rId286" Type="http://schemas.openxmlformats.org/officeDocument/2006/relationships/image" Target="../media/image437.png"/><Relationship Id="rId451" Type="http://schemas.openxmlformats.org/officeDocument/2006/relationships/image" Target="../media/image519.png"/><Relationship Id="rId472" Type="http://schemas.openxmlformats.org/officeDocument/2006/relationships/customXml" Target="../ink/ink590.xml"/><Relationship Id="rId493" Type="http://schemas.openxmlformats.org/officeDocument/2006/relationships/image" Target="../media/image540.png"/><Relationship Id="rId507" Type="http://schemas.openxmlformats.org/officeDocument/2006/relationships/image" Target="../media/image547.png"/><Relationship Id="rId528" Type="http://schemas.openxmlformats.org/officeDocument/2006/relationships/customXml" Target="../ink/ink618.xml"/><Relationship Id="rId125" Type="http://schemas.openxmlformats.org/officeDocument/2006/relationships/image" Target="../media/image260.png"/><Relationship Id="rId146" Type="http://schemas.openxmlformats.org/officeDocument/2006/relationships/customXml" Target="../ink/ink431.xml"/><Relationship Id="rId167" Type="http://schemas.openxmlformats.org/officeDocument/2006/relationships/image" Target="../media/image281.png"/><Relationship Id="rId311" Type="http://schemas.openxmlformats.org/officeDocument/2006/relationships/customXml" Target="../ink/ink509.xml"/><Relationship Id="rId332" Type="http://schemas.openxmlformats.org/officeDocument/2006/relationships/image" Target="../media/image460.png"/><Relationship Id="rId353" Type="http://schemas.openxmlformats.org/officeDocument/2006/relationships/image" Target="../media/image470.png"/><Relationship Id="rId374" Type="http://schemas.openxmlformats.org/officeDocument/2006/relationships/customXml" Target="../ink/ink541.xml"/><Relationship Id="rId395" Type="http://schemas.openxmlformats.org/officeDocument/2006/relationships/image" Target="../media/image491.png"/><Relationship Id="rId409" Type="http://schemas.openxmlformats.org/officeDocument/2006/relationships/image" Target="../media/image498.png"/><Relationship Id="rId213" Type="http://schemas.openxmlformats.org/officeDocument/2006/relationships/image" Target="../media/image401.png"/><Relationship Id="rId234" Type="http://schemas.openxmlformats.org/officeDocument/2006/relationships/image" Target="../media/image411.png"/><Relationship Id="rId420" Type="http://schemas.openxmlformats.org/officeDocument/2006/relationships/customXml" Target="../ink/ink564.xml"/><Relationship Id="rId2" Type="http://schemas.openxmlformats.org/officeDocument/2006/relationships/notesSlide" Target="../notesSlides/notesSlide16.xml"/><Relationship Id="rId255" Type="http://schemas.openxmlformats.org/officeDocument/2006/relationships/customXml" Target="../ink/ink481.xml"/><Relationship Id="rId276" Type="http://schemas.openxmlformats.org/officeDocument/2006/relationships/image" Target="../media/image432.png"/><Relationship Id="rId297" Type="http://schemas.openxmlformats.org/officeDocument/2006/relationships/customXml" Target="../ink/ink502.xml"/><Relationship Id="rId441" Type="http://schemas.openxmlformats.org/officeDocument/2006/relationships/image" Target="../media/image514.png"/><Relationship Id="rId462" Type="http://schemas.openxmlformats.org/officeDocument/2006/relationships/customXml" Target="../ink/ink585.xml"/><Relationship Id="rId483" Type="http://schemas.openxmlformats.org/officeDocument/2006/relationships/image" Target="../media/image535.png"/><Relationship Id="rId518" Type="http://schemas.openxmlformats.org/officeDocument/2006/relationships/customXml" Target="../ink/ink613.xml"/><Relationship Id="rId539" Type="http://schemas.openxmlformats.org/officeDocument/2006/relationships/image" Target="../media/image563.png"/><Relationship Id="rId115" Type="http://schemas.openxmlformats.org/officeDocument/2006/relationships/image" Target="../media/image255.png"/><Relationship Id="rId136" Type="http://schemas.openxmlformats.org/officeDocument/2006/relationships/customXml" Target="../ink/ink426.xml"/><Relationship Id="rId157" Type="http://schemas.openxmlformats.org/officeDocument/2006/relationships/image" Target="../media/image276.png"/><Relationship Id="rId178" Type="http://schemas.openxmlformats.org/officeDocument/2006/relationships/customXml" Target="../ink/ink447.xml"/><Relationship Id="rId301" Type="http://schemas.openxmlformats.org/officeDocument/2006/relationships/customXml" Target="../ink/ink504.xml"/><Relationship Id="rId322" Type="http://schemas.openxmlformats.org/officeDocument/2006/relationships/image" Target="../media/image455.png"/><Relationship Id="rId343" Type="http://schemas.openxmlformats.org/officeDocument/2006/relationships/customXml" Target="../ink/ink525.xml"/><Relationship Id="rId364" Type="http://schemas.openxmlformats.org/officeDocument/2006/relationships/customXml" Target="../ink/ink536.xml"/><Relationship Id="rId199" Type="http://schemas.openxmlformats.org/officeDocument/2006/relationships/image" Target="../media/image41.png"/><Relationship Id="rId203" Type="http://schemas.openxmlformats.org/officeDocument/2006/relationships/image" Target="../media/image396.png"/><Relationship Id="rId385" Type="http://schemas.openxmlformats.org/officeDocument/2006/relationships/image" Target="../media/image486.png"/><Relationship Id="rId224" Type="http://schemas.openxmlformats.org/officeDocument/2006/relationships/customXml" Target="../ink/ink465.xml"/><Relationship Id="rId245" Type="http://schemas.openxmlformats.org/officeDocument/2006/relationships/customXml" Target="../ink/ink476.xml"/><Relationship Id="rId266" Type="http://schemas.openxmlformats.org/officeDocument/2006/relationships/image" Target="../media/image427.png"/><Relationship Id="rId287" Type="http://schemas.openxmlformats.org/officeDocument/2006/relationships/customXml" Target="../ink/ink497.xml"/><Relationship Id="rId410" Type="http://schemas.openxmlformats.org/officeDocument/2006/relationships/customXml" Target="../ink/ink559.xml"/><Relationship Id="rId431" Type="http://schemas.openxmlformats.org/officeDocument/2006/relationships/image" Target="../media/image509.png"/><Relationship Id="rId452" Type="http://schemas.openxmlformats.org/officeDocument/2006/relationships/customXml" Target="../ink/ink580.xml"/><Relationship Id="rId473" Type="http://schemas.openxmlformats.org/officeDocument/2006/relationships/image" Target="../media/image530.png"/><Relationship Id="rId494" Type="http://schemas.openxmlformats.org/officeDocument/2006/relationships/customXml" Target="../ink/ink601.xml"/><Relationship Id="rId508" Type="http://schemas.openxmlformats.org/officeDocument/2006/relationships/customXml" Target="../ink/ink608.xml"/><Relationship Id="rId529" Type="http://schemas.openxmlformats.org/officeDocument/2006/relationships/image" Target="../media/image558.png"/><Relationship Id="rId126" Type="http://schemas.openxmlformats.org/officeDocument/2006/relationships/customXml" Target="../ink/ink421.xml"/><Relationship Id="rId147" Type="http://schemas.openxmlformats.org/officeDocument/2006/relationships/image" Target="../media/image271.png"/><Relationship Id="rId168" Type="http://schemas.openxmlformats.org/officeDocument/2006/relationships/customXml" Target="../ink/ink442.xml"/><Relationship Id="rId312" Type="http://schemas.openxmlformats.org/officeDocument/2006/relationships/image" Target="../media/image450.png"/><Relationship Id="rId333" Type="http://schemas.openxmlformats.org/officeDocument/2006/relationships/customXml" Target="../ink/ink520.xml"/><Relationship Id="rId354" Type="http://schemas.openxmlformats.org/officeDocument/2006/relationships/customXml" Target="../ink/ink531.xml"/><Relationship Id="rId540" Type="http://schemas.openxmlformats.org/officeDocument/2006/relationships/customXml" Target="../ink/ink624.xml"/><Relationship Id="rId72" Type="http://schemas.openxmlformats.org/officeDocument/2006/relationships/image" Target="../media/image234.png"/><Relationship Id="rId375" Type="http://schemas.openxmlformats.org/officeDocument/2006/relationships/image" Target="../media/image481.png"/><Relationship Id="rId396" Type="http://schemas.openxmlformats.org/officeDocument/2006/relationships/customXml" Target="../ink/ink552.xml"/><Relationship Id="rId3" Type="http://schemas.openxmlformats.org/officeDocument/2006/relationships/customXml" Target="../ink/ink412.xml"/><Relationship Id="rId214" Type="http://schemas.openxmlformats.org/officeDocument/2006/relationships/customXml" Target="../ink/ink460.xml"/><Relationship Id="rId235" Type="http://schemas.openxmlformats.org/officeDocument/2006/relationships/customXml" Target="../ink/ink471.xml"/><Relationship Id="rId256" Type="http://schemas.openxmlformats.org/officeDocument/2006/relationships/image" Target="../media/image422.png"/><Relationship Id="rId277" Type="http://schemas.openxmlformats.org/officeDocument/2006/relationships/customXml" Target="../ink/ink492.xml"/><Relationship Id="rId298" Type="http://schemas.openxmlformats.org/officeDocument/2006/relationships/image" Target="../media/image443.png"/><Relationship Id="rId400" Type="http://schemas.openxmlformats.org/officeDocument/2006/relationships/customXml" Target="../ink/ink554.xml"/><Relationship Id="rId421" Type="http://schemas.openxmlformats.org/officeDocument/2006/relationships/image" Target="../media/image504.png"/><Relationship Id="rId442" Type="http://schemas.openxmlformats.org/officeDocument/2006/relationships/customXml" Target="../ink/ink575.xml"/><Relationship Id="rId463" Type="http://schemas.openxmlformats.org/officeDocument/2006/relationships/image" Target="../media/image525.png"/><Relationship Id="rId484" Type="http://schemas.openxmlformats.org/officeDocument/2006/relationships/customXml" Target="../ink/ink596.xml"/><Relationship Id="rId519" Type="http://schemas.openxmlformats.org/officeDocument/2006/relationships/image" Target="../media/image553.png"/><Relationship Id="rId116" Type="http://schemas.openxmlformats.org/officeDocument/2006/relationships/customXml" Target="../ink/ink416.xml"/><Relationship Id="rId137" Type="http://schemas.openxmlformats.org/officeDocument/2006/relationships/image" Target="../media/image266.png"/><Relationship Id="rId158" Type="http://schemas.openxmlformats.org/officeDocument/2006/relationships/customXml" Target="../ink/ink437.xml"/><Relationship Id="rId302" Type="http://schemas.openxmlformats.org/officeDocument/2006/relationships/image" Target="../media/image445.png"/><Relationship Id="rId323" Type="http://schemas.openxmlformats.org/officeDocument/2006/relationships/customXml" Target="../ink/ink515.xml"/><Relationship Id="rId344" Type="http://schemas.openxmlformats.org/officeDocument/2006/relationships/image" Target="../media/image466.png"/><Relationship Id="rId530" Type="http://schemas.openxmlformats.org/officeDocument/2006/relationships/customXml" Target="../ink/ink619.xml"/><Relationship Id="rId179" Type="http://schemas.openxmlformats.org/officeDocument/2006/relationships/image" Target="../media/image287.png"/><Relationship Id="rId365" Type="http://schemas.openxmlformats.org/officeDocument/2006/relationships/image" Target="../media/image476.png"/><Relationship Id="rId386" Type="http://schemas.openxmlformats.org/officeDocument/2006/relationships/customXml" Target="../ink/ink547.xml"/><Relationship Id="rId204" Type="http://schemas.openxmlformats.org/officeDocument/2006/relationships/customXml" Target="../ink/ink455.xml"/><Relationship Id="rId225" Type="http://schemas.openxmlformats.org/officeDocument/2006/relationships/customXml" Target="../ink/ink466.xml"/><Relationship Id="rId246" Type="http://schemas.openxmlformats.org/officeDocument/2006/relationships/image" Target="../media/image417.png"/><Relationship Id="rId267" Type="http://schemas.openxmlformats.org/officeDocument/2006/relationships/customXml" Target="../ink/ink487.xml"/><Relationship Id="rId288" Type="http://schemas.openxmlformats.org/officeDocument/2006/relationships/image" Target="../media/image438.png"/><Relationship Id="rId411" Type="http://schemas.openxmlformats.org/officeDocument/2006/relationships/image" Target="../media/image499.png"/><Relationship Id="rId432" Type="http://schemas.openxmlformats.org/officeDocument/2006/relationships/customXml" Target="../ink/ink570.xml"/><Relationship Id="rId453" Type="http://schemas.openxmlformats.org/officeDocument/2006/relationships/image" Target="../media/image520.png"/><Relationship Id="rId474" Type="http://schemas.openxmlformats.org/officeDocument/2006/relationships/customXml" Target="../ink/ink591.xml"/><Relationship Id="rId509" Type="http://schemas.openxmlformats.org/officeDocument/2006/relationships/image" Target="../media/image548.png"/><Relationship Id="rId127" Type="http://schemas.openxmlformats.org/officeDocument/2006/relationships/image" Target="../media/image261.png"/><Relationship Id="rId313" Type="http://schemas.openxmlformats.org/officeDocument/2006/relationships/customXml" Target="../ink/ink510.xml"/><Relationship Id="rId495" Type="http://schemas.openxmlformats.org/officeDocument/2006/relationships/image" Target="../media/image541.png"/><Relationship Id="rId148" Type="http://schemas.openxmlformats.org/officeDocument/2006/relationships/customXml" Target="../ink/ink432.xml"/><Relationship Id="rId169" Type="http://schemas.openxmlformats.org/officeDocument/2006/relationships/image" Target="../media/image282.png"/><Relationship Id="rId334" Type="http://schemas.openxmlformats.org/officeDocument/2006/relationships/image" Target="../media/image461.png"/><Relationship Id="rId355" Type="http://schemas.openxmlformats.org/officeDocument/2006/relationships/image" Target="../media/image471.png"/><Relationship Id="rId376" Type="http://schemas.openxmlformats.org/officeDocument/2006/relationships/customXml" Target="../ink/ink542.xml"/><Relationship Id="rId397" Type="http://schemas.openxmlformats.org/officeDocument/2006/relationships/image" Target="../media/image492.png"/><Relationship Id="rId520" Type="http://schemas.openxmlformats.org/officeDocument/2006/relationships/customXml" Target="../ink/ink614.xml"/><Relationship Id="rId541" Type="http://schemas.openxmlformats.org/officeDocument/2006/relationships/image" Target="../media/image564.png"/><Relationship Id="rId180" Type="http://schemas.openxmlformats.org/officeDocument/2006/relationships/customXml" Target="../ink/ink448.xml"/><Relationship Id="rId215" Type="http://schemas.openxmlformats.org/officeDocument/2006/relationships/image" Target="../media/image402.png"/><Relationship Id="rId236" Type="http://schemas.openxmlformats.org/officeDocument/2006/relationships/image" Target="../media/image412.png"/><Relationship Id="rId257" Type="http://schemas.openxmlformats.org/officeDocument/2006/relationships/customXml" Target="../ink/ink482.xml"/><Relationship Id="rId278" Type="http://schemas.openxmlformats.org/officeDocument/2006/relationships/image" Target="../media/image433.png"/><Relationship Id="rId401" Type="http://schemas.openxmlformats.org/officeDocument/2006/relationships/image" Target="../media/image494.png"/><Relationship Id="rId422" Type="http://schemas.openxmlformats.org/officeDocument/2006/relationships/customXml" Target="../ink/ink565.xml"/><Relationship Id="rId443" Type="http://schemas.openxmlformats.org/officeDocument/2006/relationships/image" Target="../media/image515.png"/><Relationship Id="rId464" Type="http://schemas.openxmlformats.org/officeDocument/2006/relationships/customXml" Target="../ink/ink586.xml"/><Relationship Id="rId303" Type="http://schemas.openxmlformats.org/officeDocument/2006/relationships/customXml" Target="../ink/ink505.xml"/><Relationship Id="rId485" Type="http://schemas.openxmlformats.org/officeDocument/2006/relationships/image" Target="../media/image536.png"/><Relationship Id="rId138" Type="http://schemas.openxmlformats.org/officeDocument/2006/relationships/customXml" Target="../ink/ink427.xml"/><Relationship Id="rId345" Type="http://schemas.openxmlformats.org/officeDocument/2006/relationships/customXml" Target="../ink/ink526.xml"/><Relationship Id="rId387" Type="http://schemas.openxmlformats.org/officeDocument/2006/relationships/image" Target="../media/image487.png"/><Relationship Id="rId510" Type="http://schemas.openxmlformats.org/officeDocument/2006/relationships/customXml" Target="../ink/ink609.xml"/><Relationship Id="rId205" Type="http://schemas.openxmlformats.org/officeDocument/2006/relationships/image" Target="../media/image397.png"/><Relationship Id="rId247" Type="http://schemas.openxmlformats.org/officeDocument/2006/relationships/customXml" Target="../ink/ink477.xml"/><Relationship Id="rId412" Type="http://schemas.openxmlformats.org/officeDocument/2006/relationships/customXml" Target="../ink/ink560.xml"/><Relationship Id="rId289" Type="http://schemas.openxmlformats.org/officeDocument/2006/relationships/customXml" Target="../ink/ink498.xml"/><Relationship Id="rId454" Type="http://schemas.openxmlformats.org/officeDocument/2006/relationships/customXml" Target="../ink/ink581.xml"/><Relationship Id="rId496" Type="http://schemas.openxmlformats.org/officeDocument/2006/relationships/customXml" Target="../ink/ink602.xml"/><Relationship Id="rId149" Type="http://schemas.openxmlformats.org/officeDocument/2006/relationships/image" Target="../media/image272.png"/><Relationship Id="rId314" Type="http://schemas.openxmlformats.org/officeDocument/2006/relationships/image" Target="../media/image451.png"/><Relationship Id="rId356" Type="http://schemas.openxmlformats.org/officeDocument/2006/relationships/customXml" Target="../ink/ink532.xml"/><Relationship Id="rId398" Type="http://schemas.openxmlformats.org/officeDocument/2006/relationships/customXml" Target="../ink/ink553.xml"/><Relationship Id="rId521" Type="http://schemas.openxmlformats.org/officeDocument/2006/relationships/image" Target="../media/image554.png"/><Relationship Id="rId160" Type="http://schemas.openxmlformats.org/officeDocument/2006/relationships/customXml" Target="../ink/ink438.xml"/><Relationship Id="rId216" Type="http://schemas.openxmlformats.org/officeDocument/2006/relationships/customXml" Target="../ink/ink461.xml"/><Relationship Id="rId423" Type="http://schemas.openxmlformats.org/officeDocument/2006/relationships/image" Target="../media/image505.png"/><Relationship Id="rId258" Type="http://schemas.openxmlformats.org/officeDocument/2006/relationships/image" Target="../media/image423.png"/><Relationship Id="rId465" Type="http://schemas.openxmlformats.org/officeDocument/2006/relationships/image" Target="../media/image526.png"/><Relationship Id="rId118" Type="http://schemas.openxmlformats.org/officeDocument/2006/relationships/customXml" Target="../ink/ink417.xml"/><Relationship Id="rId325" Type="http://schemas.openxmlformats.org/officeDocument/2006/relationships/customXml" Target="../ink/ink516.xml"/><Relationship Id="rId367" Type="http://schemas.openxmlformats.org/officeDocument/2006/relationships/image" Target="../media/image477.png"/><Relationship Id="rId532" Type="http://schemas.openxmlformats.org/officeDocument/2006/relationships/customXml" Target="../ink/ink620.xml"/><Relationship Id="rId171" Type="http://schemas.openxmlformats.org/officeDocument/2006/relationships/image" Target="../media/image283.png"/><Relationship Id="rId227" Type="http://schemas.openxmlformats.org/officeDocument/2006/relationships/customXml" Target="../ink/ink467.xml"/><Relationship Id="rId269" Type="http://schemas.openxmlformats.org/officeDocument/2006/relationships/customXml" Target="../ink/ink488.xml"/><Relationship Id="rId434" Type="http://schemas.openxmlformats.org/officeDocument/2006/relationships/customXml" Target="../ink/ink571.xml"/><Relationship Id="rId476" Type="http://schemas.openxmlformats.org/officeDocument/2006/relationships/customXml" Target="../ink/ink592.xml"/><Relationship Id="rId129" Type="http://schemas.openxmlformats.org/officeDocument/2006/relationships/image" Target="../media/image262.png"/><Relationship Id="rId280" Type="http://schemas.openxmlformats.org/officeDocument/2006/relationships/image" Target="../media/image434.png"/><Relationship Id="rId336" Type="http://schemas.openxmlformats.org/officeDocument/2006/relationships/image" Target="../media/image462.png"/><Relationship Id="rId501" Type="http://schemas.openxmlformats.org/officeDocument/2006/relationships/image" Target="../media/image544.png"/><Relationship Id="rId543" Type="http://schemas.openxmlformats.org/officeDocument/2006/relationships/image" Target="../media/image565.png"/><Relationship Id="rId140" Type="http://schemas.openxmlformats.org/officeDocument/2006/relationships/customXml" Target="../ink/ink428.xml"/><Relationship Id="rId182" Type="http://schemas.openxmlformats.org/officeDocument/2006/relationships/customXml" Target="../ink/ink449.xml"/><Relationship Id="rId378" Type="http://schemas.openxmlformats.org/officeDocument/2006/relationships/customXml" Target="../ink/ink543.xml"/><Relationship Id="rId403" Type="http://schemas.openxmlformats.org/officeDocument/2006/relationships/image" Target="../media/image495.png"/><Relationship Id="rId238" Type="http://schemas.openxmlformats.org/officeDocument/2006/relationships/image" Target="../media/image413.png"/><Relationship Id="rId445" Type="http://schemas.openxmlformats.org/officeDocument/2006/relationships/image" Target="../media/image516.png"/><Relationship Id="rId487" Type="http://schemas.openxmlformats.org/officeDocument/2006/relationships/image" Target="../media/image537.png"/><Relationship Id="rId291" Type="http://schemas.openxmlformats.org/officeDocument/2006/relationships/customXml" Target="../ink/ink499.xml"/><Relationship Id="rId305" Type="http://schemas.openxmlformats.org/officeDocument/2006/relationships/customXml" Target="../ink/ink506.xml"/><Relationship Id="rId347" Type="http://schemas.openxmlformats.org/officeDocument/2006/relationships/image" Target="../media/image467.png"/><Relationship Id="rId512" Type="http://schemas.openxmlformats.org/officeDocument/2006/relationships/customXml" Target="../ink/ink610.xml"/><Relationship Id="rId151" Type="http://schemas.openxmlformats.org/officeDocument/2006/relationships/image" Target="../media/image273.png"/><Relationship Id="rId389" Type="http://schemas.openxmlformats.org/officeDocument/2006/relationships/image" Target="../media/image488.png"/><Relationship Id="rId207" Type="http://schemas.openxmlformats.org/officeDocument/2006/relationships/image" Target="../media/image398.png"/><Relationship Id="rId249" Type="http://schemas.openxmlformats.org/officeDocument/2006/relationships/customXml" Target="../ink/ink478.xml"/><Relationship Id="rId414" Type="http://schemas.openxmlformats.org/officeDocument/2006/relationships/customXml" Target="../ink/ink561.xml"/><Relationship Id="rId456" Type="http://schemas.openxmlformats.org/officeDocument/2006/relationships/customXml" Target="../ink/ink582.xml"/><Relationship Id="rId498" Type="http://schemas.openxmlformats.org/officeDocument/2006/relationships/customXml" Target="../ink/ink603.xml"/><Relationship Id="rId260" Type="http://schemas.openxmlformats.org/officeDocument/2006/relationships/image" Target="../media/image424.png"/><Relationship Id="rId316" Type="http://schemas.openxmlformats.org/officeDocument/2006/relationships/image" Target="../media/image452.png"/><Relationship Id="rId523" Type="http://schemas.openxmlformats.org/officeDocument/2006/relationships/image" Target="../media/image555.png"/><Relationship Id="rId120" Type="http://schemas.openxmlformats.org/officeDocument/2006/relationships/customXml" Target="../ink/ink418.xml"/><Relationship Id="rId358" Type="http://schemas.openxmlformats.org/officeDocument/2006/relationships/customXml" Target="../ink/ink533.xml"/><Relationship Id="rId162" Type="http://schemas.openxmlformats.org/officeDocument/2006/relationships/customXml" Target="../ink/ink439.xml"/><Relationship Id="rId218" Type="http://schemas.openxmlformats.org/officeDocument/2006/relationships/customXml" Target="../ink/ink462.xml"/><Relationship Id="rId425" Type="http://schemas.openxmlformats.org/officeDocument/2006/relationships/image" Target="../media/image506.png"/><Relationship Id="rId467" Type="http://schemas.openxmlformats.org/officeDocument/2006/relationships/image" Target="../media/image527.png"/><Relationship Id="rId271" Type="http://schemas.openxmlformats.org/officeDocument/2006/relationships/customXml" Target="../ink/ink489.xml"/><Relationship Id="rId131" Type="http://schemas.openxmlformats.org/officeDocument/2006/relationships/image" Target="../media/image263.png"/><Relationship Id="rId327" Type="http://schemas.openxmlformats.org/officeDocument/2006/relationships/customXml" Target="../ink/ink517.xml"/><Relationship Id="rId369" Type="http://schemas.openxmlformats.org/officeDocument/2006/relationships/image" Target="../media/image478.png"/><Relationship Id="rId534" Type="http://schemas.openxmlformats.org/officeDocument/2006/relationships/customXml" Target="../ink/ink621.xml"/><Relationship Id="rId173" Type="http://schemas.openxmlformats.org/officeDocument/2006/relationships/image" Target="../media/image284.png"/><Relationship Id="rId229" Type="http://schemas.openxmlformats.org/officeDocument/2006/relationships/customXml" Target="../ink/ink468.xml"/><Relationship Id="rId380" Type="http://schemas.openxmlformats.org/officeDocument/2006/relationships/customXml" Target="../ink/ink544.xml"/><Relationship Id="rId436" Type="http://schemas.openxmlformats.org/officeDocument/2006/relationships/customXml" Target="../ink/ink572.xml"/><Relationship Id="rId240" Type="http://schemas.openxmlformats.org/officeDocument/2006/relationships/image" Target="../media/image414.png"/><Relationship Id="rId478" Type="http://schemas.openxmlformats.org/officeDocument/2006/relationships/customXml" Target="../ink/ink593.xml"/><Relationship Id="rId282" Type="http://schemas.openxmlformats.org/officeDocument/2006/relationships/image" Target="../media/image435.png"/><Relationship Id="rId338" Type="http://schemas.openxmlformats.org/officeDocument/2006/relationships/image" Target="../media/image463.png"/><Relationship Id="rId503" Type="http://schemas.openxmlformats.org/officeDocument/2006/relationships/image" Target="../media/image545.png"/><Relationship Id="rId545" Type="http://schemas.openxmlformats.org/officeDocument/2006/relationships/image" Target="../media/image566.png"/><Relationship Id="rId142" Type="http://schemas.openxmlformats.org/officeDocument/2006/relationships/customXml" Target="../ink/ink429.xml"/><Relationship Id="rId184" Type="http://schemas.openxmlformats.org/officeDocument/2006/relationships/customXml" Target="../ink/ink450.xml"/><Relationship Id="rId391" Type="http://schemas.openxmlformats.org/officeDocument/2006/relationships/image" Target="../media/image489.png"/><Relationship Id="rId405" Type="http://schemas.openxmlformats.org/officeDocument/2006/relationships/image" Target="../media/image496.png"/><Relationship Id="rId447" Type="http://schemas.openxmlformats.org/officeDocument/2006/relationships/image" Target="../media/image517.png"/><Relationship Id="rId251" Type="http://schemas.openxmlformats.org/officeDocument/2006/relationships/customXml" Target="../ink/ink479.xml"/><Relationship Id="rId489" Type="http://schemas.openxmlformats.org/officeDocument/2006/relationships/image" Target="../media/image538.png"/><Relationship Id="rId293" Type="http://schemas.openxmlformats.org/officeDocument/2006/relationships/customXml" Target="../ink/ink500.xml"/><Relationship Id="rId307" Type="http://schemas.openxmlformats.org/officeDocument/2006/relationships/customXml" Target="../ink/ink507.xml"/><Relationship Id="rId349" Type="http://schemas.openxmlformats.org/officeDocument/2006/relationships/image" Target="../media/image468.png"/><Relationship Id="rId514" Type="http://schemas.openxmlformats.org/officeDocument/2006/relationships/customXml" Target="../ink/ink611.xml"/><Relationship Id="rId111" Type="http://schemas.openxmlformats.org/officeDocument/2006/relationships/customXml" Target="../ink/ink413.xml"/><Relationship Id="rId153" Type="http://schemas.openxmlformats.org/officeDocument/2006/relationships/image" Target="../media/image274.png"/><Relationship Id="rId209" Type="http://schemas.openxmlformats.org/officeDocument/2006/relationships/image" Target="../media/image399.png"/><Relationship Id="rId360" Type="http://schemas.openxmlformats.org/officeDocument/2006/relationships/customXml" Target="../ink/ink534.xml"/><Relationship Id="rId416" Type="http://schemas.openxmlformats.org/officeDocument/2006/relationships/customXml" Target="../ink/ink562.xml"/><Relationship Id="rId220" Type="http://schemas.openxmlformats.org/officeDocument/2006/relationships/customXml" Target="../ink/ink463.xml"/><Relationship Id="rId458" Type="http://schemas.openxmlformats.org/officeDocument/2006/relationships/customXml" Target="../ink/ink583.xml"/><Relationship Id="rId262" Type="http://schemas.openxmlformats.org/officeDocument/2006/relationships/image" Target="../media/image425.png"/><Relationship Id="rId318" Type="http://schemas.openxmlformats.org/officeDocument/2006/relationships/image" Target="../media/image453.png"/><Relationship Id="rId525" Type="http://schemas.openxmlformats.org/officeDocument/2006/relationships/image" Target="../media/image556.png"/><Relationship Id="rId122" Type="http://schemas.openxmlformats.org/officeDocument/2006/relationships/customXml" Target="../ink/ink419.xml"/><Relationship Id="rId164" Type="http://schemas.openxmlformats.org/officeDocument/2006/relationships/customXml" Target="../ink/ink440.xml"/><Relationship Id="rId371" Type="http://schemas.openxmlformats.org/officeDocument/2006/relationships/image" Target="../media/image479.png"/><Relationship Id="rId427" Type="http://schemas.openxmlformats.org/officeDocument/2006/relationships/image" Target="../media/image507.png"/><Relationship Id="rId469" Type="http://schemas.openxmlformats.org/officeDocument/2006/relationships/image" Target="../media/image528.png"/><Relationship Id="rId231" Type="http://schemas.openxmlformats.org/officeDocument/2006/relationships/customXml" Target="../ink/ink469.xml"/><Relationship Id="rId273" Type="http://schemas.openxmlformats.org/officeDocument/2006/relationships/customXml" Target="../ink/ink490.xml"/><Relationship Id="rId329" Type="http://schemas.openxmlformats.org/officeDocument/2006/relationships/customXml" Target="../ink/ink518.xml"/><Relationship Id="rId480" Type="http://schemas.openxmlformats.org/officeDocument/2006/relationships/customXml" Target="../ink/ink594.xml"/><Relationship Id="rId536" Type="http://schemas.openxmlformats.org/officeDocument/2006/relationships/customXml" Target="../ink/ink622.xml"/><Relationship Id="rId133" Type="http://schemas.openxmlformats.org/officeDocument/2006/relationships/image" Target="../media/image264.png"/><Relationship Id="rId175" Type="http://schemas.openxmlformats.org/officeDocument/2006/relationships/image" Target="../media/image285.png"/><Relationship Id="rId340" Type="http://schemas.openxmlformats.org/officeDocument/2006/relationships/image" Target="../media/image464.png"/><Relationship Id="rId200" Type="http://schemas.openxmlformats.org/officeDocument/2006/relationships/customXml" Target="../ink/ink453.xml"/><Relationship Id="rId382" Type="http://schemas.openxmlformats.org/officeDocument/2006/relationships/customXml" Target="../ink/ink545.xml"/><Relationship Id="rId438" Type="http://schemas.openxmlformats.org/officeDocument/2006/relationships/customXml" Target="../ink/ink573.xml"/><Relationship Id="rId242" Type="http://schemas.openxmlformats.org/officeDocument/2006/relationships/image" Target="../media/image415.png"/><Relationship Id="rId284" Type="http://schemas.openxmlformats.org/officeDocument/2006/relationships/image" Target="../media/image436.png"/><Relationship Id="rId491" Type="http://schemas.openxmlformats.org/officeDocument/2006/relationships/image" Target="../media/image539.png"/><Relationship Id="rId505" Type="http://schemas.openxmlformats.org/officeDocument/2006/relationships/image" Target="../media/image546.png"/><Relationship Id="rId144" Type="http://schemas.openxmlformats.org/officeDocument/2006/relationships/customXml" Target="../ink/ink430.xml"/><Relationship Id="rId547" Type="http://schemas.openxmlformats.org/officeDocument/2006/relationships/image" Target="../media/image567.png"/><Relationship Id="rId186" Type="http://schemas.openxmlformats.org/officeDocument/2006/relationships/customXml" Target="../ink/ink451.xml"/><Relationship Id="rId351" Type="http://schemas.openxmlformats.org/officeDocument/2006/relationships/image" Target="../media/image469.png"/><Relationship Id="rId393" Type="http://schemas.openxmlformats.org/officeDocument/2006/relationships/image" Target="../media/image490.png"/><Relationship Id="rId407" Type="http://schemas.openxmlformats.org/officeDocument/2006/relationships/image" Target="../media/image497.png"/><Relationship Id="rId449" Type="http://schemas.openxmlformats.org/officeDocument/2006/relationships/image" Target="../media/image518.png"/><Relationship Id="rId211" Type="http://schemas.openxmlformats.org/officeDocument/2006/relationships/image" Target="../media/image400.png"/><Relationship Id="rId253" Type="http://schemas.openxmlformats.org/officeDocument/2006/relationships/customXml" Target="../ink/ink480.xml"/><Relationship Id="rId295" Type="http://schemas.openxmlformats.org/officeDocument/2006/relationships/customXml" Target="../ink/ink501.xml"/><Relationship Id="rId309" Type="http://schemas.openxmlformats.org/officeDocument/2006/relationships/customXml" Target="../ink/ink508.xml"/><Relationship Id="rId460" Type="http://schemas.openxmlformats.org/officeDocument/2006/relationships/customXml" Target="../ink/ink584.xml"/><Relationship Id="rId516" Type="http://schemas.openxmlformats.org/officeDocument/2006/relationships/customXml" Target="../ink/ink612.xml"/><Relationship Id="rId113" Type="http://schemas.openxmlformats.org/officeDocument/2006/relationships/image" Target="../media/image254.png"/><Relationship Id="rId320" Type="http://schemas.openxmlformats.org/officeDocument/2006/relationships/image" Target="../media/image454.png"/><Relationship Id="rId155" Type="http://schemas.openxmlformats.org/officeDocument/2006/relationships/image" Target="../media/image275.png"/><Relationship Id="rId197" Type="http://schemas.openxmlformats.org/officeDocument/2006/relationships/image" Target="../media/image296.png"/><Relationship Id="rId362" Type="http://schemas.openxmlformats.org/officeDocument/2006/relationships/customXml" Target="../ink/ink535.xml"/><Relationship Id="rId418" Type="http://schemas.openxmlformats.org/officeDocument/2006/relationships/customXml" Target="../ink/ink563.xml"/><Relationship Id="rId222" Type="http://schemas.openxmlformats.org/officeDocument/2006/relationships/customXml" Target="../ink/ink464.xml"/><Relationship Id="rId264" Type="http://schemas.openxmlformats.org/officeDocument/2006/relationships/image" Target="../media/image426.png"/><Relationship Id="rId471" Type="http://schemas.openxmlformats.org/officeDocument/2006/relationships/image" Target="../media/image529.png"/><Relationship Id="rId124" Type="http://schemas.openxmlformats.org/officeDocument/2006/relationships/customXml" Target="../ink/ink420.xml"/><Relationship Id="rId527" Type="http://schemas.openxmlformats.org/officeDocument/2006/relationships/image" Target="../media/image557.png"/><Relationship Id="rId166" Type="http://schemas.openxmlformats.org/officeDocument/2006/relationships/customXml" Target="../ink/ink441.xml"/><Relationship Id="rId331" Type="http://schemas.openxmlformats.org/officeDocument/2006/relationships/customXml" Target="../ink/ink519.xml"/><Relationship Id="rId373" Type="http://schemas.openxmlformats.org/officeDocument/2006/relationships/image" Target="../media/image480.png"/><Relationship Id="rId429" Type="http://schemas.openxmlformats.org/officeDocument/2006/relationships/image" Target="../media/image508.png"/></Relationships>
</file>

<file path=ppt/slides/_rels/slide21.xml.rels><?xml version="1.0" encoding="UTF-8" standalone="yes"?>
<Relationships xmlns="http://schemas.openxmlformats.org/package/2006/relationships"><Relationship Id="rId117" Type="http://schemas.openxmlformats.org/officeDocument/2006/relationships/image" Target="../media/image256.png"/><Relationship Id="rId299" Type="http://schemas.openxmlformats.org/officeDocument/2006/relationships/image" Target="../media/image617.png"/><Relationship Id="rId303" Type="http://schemas.openxmlformats.org/officeDocument/2006/relationships/image" Target="../media/image619.png"/><Relationship Id="rId138" Type="http://schemas.openxmlformats.org/officeDocument/2006/relationships/customXml" Target="../ink/ink643.xml"/><Relationship Id="rId159" Type="http://schemas.openxmlformats.org/officeDocument/2006/relationships/image" Target="../media/image277.png"/><Relationship Id="rId324" Type="http://schemas.openxmlformats.org/officeDocument/2006/relationships/customXml" Target="../ink/ink731.xml"/><Relationship Id="rId345" Type="http://schemas.openxmlformats.org/officeDocument/2006/relationships/image" Target="../media/image640.png"/><Relationship Id="rId170" Type="http://schemas.openxmlformats.org/officeDocument/2006/relationships/customXml" Target="../ink/ink659.xml"/><Relationship Id="rId205" Type="http://schemas.openxmlformats.org/officeDocument/2006/relationships/image" Target="../media/image570.png"/><Relationship Id="rId226" Type="http://schemas.openxmlformats.org/officeDocument/2006/relationships/customXml" Target="../ink/ink682.xml"/><Relationship Id="rId247" Type="http://schemas.openxmlformats.org/officeDocument/2006/relationships/image" Target="../media/image591.png"/><Relationship Id="rId268" Type="http://schemas.openxmlformats.org/officeDocument/2006/relationships/customXml" Target="../ink/ink703.xml"/><Relationship Id="rId289" Type="http://schemas.openxmlformats.org/officeDocument/2006/relationships/image" Target="../media/image612.png"/><Relationship Id="rId128" Type="http://schemas.openxmlformats.org/officeDocument/2006/relationships/customXml" Target="../ink/ink638.xml"/><Relationship Id="rId149" Type="http://schemas.openxmlformats.org/officeDocument/2006/relationships/image" Target="../media/image272.png"/><Relationship Id="rId314" Type="http://schemas.openxmlformats.org/officeDocument/2006/relationships/customXml" Target="../ink/ink726.xml"/><Relationship Id="rId335" Type="http://schemas.openxmlformats.org/officeDocument/2006/relationships/image" Target="../media/image635.png"/><Relationship Id="rId356" Type="http://schemas.openxmlformats.org/officeDocument/2006/relationships/customXml" Target="../ink/ink747.xml"/><Relationship Id="rId160" Type="http://schemas.openxmlformats.org/officeDocument/2006/relationships/customXml" Target="../ink/ink654.xml"/><Relationship Id="rId181" Type="http://schemas.openxmlformats.org/officeDocument/2006/relationships/image" Target="../media/image288.png"/><Relationship Id="rId216" Type="http://schemas.openxmlformats.org/officeDocument/2006/relationships/customXml" Target="../ink/ink677.xml"/><Relationship Id="rId237" Type="http://schemas.openxmlformats.org/officeDocument/2006/relationships/image" Target="../media/image586.png"/><Relationship Id="rId258" Type="http://schemas.openxmlformats.org/officeDocument/2006/relationships/customXml" Target="../ink/ink698.xml"/><Relationship Id="rId279" Type="http://schemas.openxmlformats.org/officeDocument/2006/relationships/image" Target="../media/image607.png"/><Relationship Id="rId118" Type="http://schemas.openxmlformats.org/officeDocument/2006/relationships/customXml" Target="../ink/ink633.xml"/><Relationship Id="rId139" Type="http://schemas.openxmlformats.org/officeDocument/2006/relationships/image" Target="../media/image267.png"/><Relationship Id="rId290" Type="http://schemas.openxmlformats.org/officeDocument/2006/relationships/customXml" Target="../ink/ink714.xml"/><Relationship Id="rId304" Type="http://schemas.openxmlformats.org/officeDocument/2006/relationships/customXml" Target="../ink/ink721.xml"/><Relationship Id="rId325" Type="http://schemas.openxmlformats.org/officeDocument/2006/relationships/image" Target="../media/image630.png"/><Relationship Id="rId346" Type="http://schemas.openxmlformats.org/officeDocument/2006/relationships/customXml" Target="../ink/ink742.xml"/><Relationship Id="rId150" Type="http://schemas.openxmlformats.org/officeDocument/2006/relationships/customXml" Target="../ink/ink649.xml"/><Relationship Id="rId171" Type="http://schemas.openxmlformats.org/officeDocument/2006/relationships/image" Target="../media/image283.png"/><Relationship Id="rId206" Type="http://schemas.openxmlformats.org/officeDocument/2006/relationships/customXml" Target="../ink/ink672.xml"/><Relationship Id="rId227" Type="http://schemas.openxmlformats.org/officeDocument/2006/relationships/image" Target="../media/image581.png"/><Relationship Id="rId248" Type="http://schemas.openxmlformats.org/officeDocument/2006/relationships/customXml" Target="../ink/ink693.xml"/><Relationship Id="rId269" Type="http://schemas.openxmlformats.org/officeDocument/2006/relationships/image" Target="../media/image602.png"/><Relationship Id="rId129" Type="http://schemas.openxmlformats.org/officeDocument/2006/relationships/image" Target="../media/image262.png"/><Relationship Id="rId280" Type="http://schemas.openxmlformats.org/officeDocument/2006/relationships/customXml" Target="../ink/ink709.xml"/><Relationship Id="rId315" Type="http://schemas.openxmlformats.org/officeDocument/2006/relationships/image" Target="../media/image625.png"/><Relationship Id="rId336" Type="http://schemas.openxmlformats.org/officeDocument/2006/relationships/customXml" Target="../ink/ink737.xml"/><Relationship Id="rId357" Type="http://schemas.openxmlformats.org/officeDocument/2006/relationships/image" Target="../media/image646.png"/><Relationship Id="rId140" Type="http://schemas.openxmlformats.org/officeDocument/2006/relationships/customXml" Target="../ink/ink644.xml"/><Relationship Id="rId161" Type="http://schemas.openxmlformats.org/officeDocument/2006/relationships/image" Target="../media/image278.png"/><Relationship Id="rId182" Type="http://schemas.openxmlformats.org/officeDocument/2006/relationships/customXml" Target="../ink/ink665.xml"/><Relationship Id="rId217" Type="http://schemas.openxmlformats.org/officeDocument/2006/relationships/image" Target="../media/image576.png"/><Relationship Id="rId238" Type="http://schemas.openxmlformats.org/officeDocument/2006/relationships/customXml" Target="../ink/ink688.xml"/><Relationship Id="rId259" Type="http://schemas.openxmlformats.org/officeDocument/2006/relationships/image" Target="../media/image597.png"/><Relationship Id="rId119" Type="http://schemas.openxmlformats.org/officeDocument/2006/relationships/image" Target="../media/image257.png"/><Relationship Id="rId270" Type="http://schemas.openxmlformats.org/officeDocument/2006/relationships/customXml" Target="../ink/ink704.xml"/><Relationship Id="rId291" Type="http://schemas.openxmlformats.org/officeDocument/2006/relationships/image" Target="../media/image613.png"/><Relationship Id="rId305" Type="http://schemas.openxmlformats.org/officeDocument/2006/relationships/image" Target="../media/image620.png"/><Relationship Id="rId326" Type="http://schemas.openxmlformats.org/officeDocument/2006/relationships/customXml" Target="../ink/ink732.xml"/><Relationship Id="rId347" Type="http://schemas.openxmlformats.org/officeDocument/2006/relationships/image" Target="../media/image641.png"/><Relationship Id="rId130" Type="http://schemas.openxmlformats.org/officeDocument/2006/relationships/customXml" Target="../ink/ink639.xml"/><Relationship Id="rId151" Type="http://schemas.openxmlformats.org/officeDocument/2006/relationships/image" Target="../media/image273.png"/><Relationship Id="rId172" Type="http://schemas.openxmlformats.org/officeDocument/2006/relationships/customXml" Target="../ink/ink660.xml"/><Relationship Id="rId207" Type="http://schemas.openxmlformats.org/officeDocument/2006/relationships/image" Target="../media/image571.png"/><Relationship Id="rId228" Type="http://schemas.openxmlformats.org/officeDocument/2006/relationships/customXml" Target="../ink/ink683.xml"/><Relationship Id="rId249" Type="http://schemas.openxmlformats.org/officeDocument/2006/relationships/image" Target="../media/image592.png"/><Relationship Id="rId260" Type="http://schemas.openxmlformats.org/officeDocument/2006/relationships/customXml" Target="../ink/ink699.xml"/><Relationship Id="rId281" Type="http://schemas.openxmlformats.org/officeDocument/2006/relationships/image" Target="../media/image608.png"/><Relationship Id="rId316" Type="http://schemas.openxmlformats.org/officeDocument/2006/relationships/customXml" Target="../ink/ink727.xml"/><Relationship Id="rId337" Type="http://schemas.openxmlformats.org/officeDocument/2006/relationships/image" Target="../media/image636.png"/><Relationship Id="rId120" Type="http://schemas.openxmlformats.org/officeDocument/2006/relationships/customXml" Target="../ink/ink634.xml"/><Relationship Id="rId141" Type="http://schemas.openxmlformats.org/officeDocument/2006/relationships/image" Target="../media/image268.png"/><Relationship Id="rId358" Type="http://schemas.openxmlformats.org/officeDocument/2006/relationships/customXml" Target="../ink/ink748.xml"/><Relationship Id="rId162" Type="http://schemas.openxmlformats.org/officeDocument/2006/relationships/customXml" Target="../ink/ink655.xml"/><Relationship Id="rId183" Type="http://schemas.openxmlformats.org/officeDocument/2006/relationships/image" Target="../media/image289.png"/><Relationship Id="rId218" Type="http://schemas.openxmlformats.org/officeDocument/2006/relationships/customXml" Target="../ink/ink678.xml"/><Relationship Id="rId239" Type="http://schemas.openxmlformats.org/officeDocument/2006/relationships/image" Target="../media/image587.png"/><Relationship Id="rId250" Type="http://schemas.openxmlformats.org/officeDocument/2006/relationships/customXml" Target="../ink/ink694.xml"/><Relationship Id="rId271" Type="http://schemas.openxmlformats.org/officeDocument/2006/relationships/image" Target="../media/image603.png"/><Relationship Id="rId292" Type="http://schemas.openxmlformats.org/officeDocument/2006/relationships/customXml" Target="../ink/ink715.xml"/><Relationship Id="rId306" Type="http://schemas.openxmlformats.org/officeDocument/2006/relationships/customXml" Target="../ink/ink722.xml"/><Relationship Id="rId110" Type="http://schemas.openxmlformats.org/officeDocument/2006/relationships/image" Target="../media/image253.png"/><Relationship Id="rId131" Type="http://schemas.openxmlformats.org/officeDocument/2006/relationships/image" Target="../media/image263.png"/><Relationship Id="rId327" Type="http://schemas.openxmlformats.org/officeDocument/2006/relationships/image" Target="../media/image631.png"/><Relationship Id="rId348" Type="http://schemas.openxmlformats.org/officeDocument/2006/relationships/customXml" Target="../ink/ink743.xml"/><Relationship Id="rId152" Type="http://schemas.openxmlformats.org/officeDocument/2006/relationships/customXml" Target="../ink/ink650.xml"/><Relationship Id="rId173" Type="http://schemas.openxmlformats.org/officeDocument/2006/relationships/image" Target="../media/image284.png"/><Relationship Id="rId208" Type="http://schemas.openxmlformats.org/officeDocument/2006/relationships/customXml" Target="../ink/ink673.xml"/><Relationship Id="rId229" Type="http://schemas.openxmlformats.org/officeDocument/2006/relationships/image" Target="../media/image582.png"/><Relationship Id="rId240" Type="http://schemas.openxmlformats.org/officeDocument/2006/relationships/customXml" Target="../ink/ink689.xml"/><Relationship Id="rId261" Type="http://schemas.openxmlformats.org/officeDocument/2006/relationships/image" Target="../media/image598.png"/><Relationship Id="rId282" Type="http://schemas.openxmlformats.org/officeDocument/2006/relationships/customXml" Target="../ink/ink710.xml"/><Relationship Id="rId317" Type="http://schemas.openxmlformats.org/officeDocument/2006/relationships/image" Target="../media/image626.png"/><Relationship Id="rId338" Type="http://schemas.openxmlformats.org/officeDocument/2006/relationships/customXml" Target="../ink/ink738.xml"/><Relationship Id="rId359" Type="http://schemas.openxmlformats.org/officeDocument/2006/relationships/image" Target="../media/image647.png"/><Relationship Id="rId121" Type="http://schemas.openxmlformats.org/officeDocument/2006/relationships/image" Target="../media/image258.png"/><Relationship Id="rId142" Type="http://schemas.openxmlformats.org/officeDocument/2006/relationships/customXml" Target="../ink/ink645.xml"/><Relationship Id="rId163" Type="http://schemas.openxmlformats.org/officeDocument/2006/relationships/image" Target="../media/image279.png"/><Relationship Id="rId184" Type="http://schemas.openxmlformats.org/officeDocument/2006/relationships/customXml" Target="../ink/ink666.xml"/><Relationship Id="rId219" Type="http://schemas.openxmlformats.org/officeDocument/2006/relationships/image" Target="../media/image577.png"/><Relationship Id="rId230" Type="http://schemas.openxmlformats.org/officeDocument/2006/relationships/customXml" Target="../ink/ink684.xml"/><Relationship Id="rId251" Type="http://schemas.openxmlformats.org/officeDocument/2006/relationships/image" Target="../media/image593.png"/><Relationship Id="rId272" Type="http://schemas.openxmlformats.org/officeDocument/2006/relationships/customXml" Target="../ink/ink705.xml"/><Relationship Id="rId293" Type="http://schemas.openxmlformats.org/officeDocument/2006/relationships/image" Target="../media/image614.png"/><Relationship Id="rId307" Type="http://schemas.openxmlformats.org/officeDocument/2006/relationships/image" Target="../media/image621.png"/><Relationship Id="rId328" Type="http://schemas.openxmlformats.org/officeDocument/2006/relationships/customXml" Target="../ink/ink733.xml"/><Relationship Id="rId349" Type="http://schemas.openxmlformats.org/officeDocument/2006/relationships/image" Target="../media/image642.png"/><Relationship Id="rId111" Type="http://schemas.openxmlformats.org/officeDocument/2006/relationships/customXml" Target="../ink/ink629.xml"/><Relationship Id="rId132" Type="http://schemas.openxmlformats.org/officeDocument/2006/relationships/customXml" Target="../ink/ink640.xml"/><Relationship Id="rId153" Type="http://schemas.openxmlformats.org/officeDocument/2006/relationships/image" Target="../media/image274.png"/><Relationship Id="rId174" Type="http://schemas.openxmlformats.org/officeDocument/2006/relationships/customXml" Target="../ink/ink661.xml"/><Relationship Id="rId209" Type="http://schemas.openxmlformats.org/officeDocument/2006/relationships/image" Target="../media/image572.png"/><Relationship Id="rId360" Type="http://schemas.openxmlformats.org/officeDocument/2006/relationships/customXml" Target="../ink/ink749.xml"/><Relationship Id="rId220" Type="http://schemas.openxmlformats.org/officeDocument/2006/relationships/customXml" Target="../ink/ink679.xml"/><Relationship Id="rId241" Type="http://schemas.openxmlformats.org/officeDocument/2006/relationships/image" Target="../media/image588.png"/><Relationship Id="rId262" Type="http://schemas.openxmlformats.org/officeDocument/2006/relationships/customXml" Target="../ink/ink700.xml"/><Relationship Id="rId283" Type="http://schemas.openxmlformats.org/officeDocument/2006/relationships/image" Target="../media/image609.png"/><Relationship Id="rId318" Type="http://schemas.openxmlformats.org/officeDocument/2006/relationships/customXml" Target="../ink/ink728.xml"/><Relationship Id="rId339" Type="http://schemas.openxmlformats.org/officeDocument/2006/relationships/image" Target="../media/image637.png"/><Relationship Id="rId122" Type="http://schemas.openxmlformats.org/officeDocument/2006/relationships/customXml" Target="../ink/ink635.xml"/><Relationship Id="rId143" Type="http://schemas.openxmlformats.org/officeDocument/2006/relationships/image" Target="../media/image269.png"/><Relationship Id="rId164" Type="http://schemas.openxmlformats.org/officeDocument/2006/relationships/customXml" Target="../ink/ink656.xml"/><Relationship Id="rId185" Type="http://schemas.openxmlformats.org/officeDocument/2006/relationships/image" Target="../media/image290.png"/><Relationship Id="rId350" Type="http://schemas.openxmlformats.org/officeDocument/2006/relationships/customXml" Target="../ink/ink744.xml"/><Relationship Id="rId180" Type="http://schemas.openxmlformats.org/officeDocument/2006/relationships/customXml" Target="../ink/ink664.xml"/><Relationship Id="rId210" Type="http://schemas.openxmlformats.org/officeDocument/2006/relationships/customXml" Target="../ink/ink674.xml"/><Relationship Id="rId215" Type="http://schemas.openxmlformats.org/officeDocument/2006/relationships/image" Target="../media/image575.png"/><Relationship Id="rId236" Type="http://schemas.openxmlformats.org/officeDocument/2006/relationships/customXml" Target="../ink/ink687.xml"/><Relationship Id="rId257" Type="http://schemas.openxmlformats.org/officeDocument/2006/relationships/image" Target="../media/image596.png"/><Relationship Id="rId278" Type="http://schemas.openxmlformats.org/officeDocument/2006/relationships/customXml" Target="../ink/ink708.xml"/><Relationship Id="rId231" Type="http://schemas.openxmlformats.org/officeDocument/2006/relationships/image" Target="../media/image583.png"/><Relationship Id="rId252" Type="http://schemas.openxmlformats.org/officeDocument/2006/relationships/customXml" Target="../ink/ink695.xml"/><Relationship Id="rId273" Type="http://schemas.openxmlformats.org/officeDocument/2006/relationships/image" Target="../media/image604.png"/><Relationship Id="rId294" Type="http://schemas.openxmlformats.org/officeDocument/2006/relationships/customXml" Target="../ink/ink716.xml"/><Relationship Id="rId308" Type="http://schemas.openxmlformats.org/officeDocument/2006/relationships/customXml" Target="../ink/ink723.xml"/><Relationship Id="rId329" Type="http://schemas.openxmlformats.org/officeDocument/2006/relationships/image" Target="../media/image632.png"/><Relationship Id="rId112" Type="http://schemas.openxmlformats.org/officeDocument/2006/relationships/customXml" Target="../ink/ink630.xml"/><Relationship Id="rId133" Type="http://schemas.openxmlformats.org/officeDocument/2006/relationships/image" Target="../media/image264.png"/><Relationship Id="rId154" Type="http://schemas.openxmlformats.org/officeDocument/2006/relationships/customXml" Target="../ink/ink651.xml"/><Relationship Id="rId175" Type="http://schemas.openxmlformats.org/officeDocument/2006/relationships/image" Target="../media/image285.png"/><Relationship Id="rId340" Type="http://schemas.openxmlformats.org/officeDocument/2006/relationships/customXml" Target="../ink/ink739.xml"/><Relationship Id="rId361" Type="http://schemas.openxmlformats.org/officeDocument/2006/relationships/image" Target="../media/image648.png"/><Relationship Id="rId200" Type="http://schemas.openxmlformats.org/officeDocument/2006/relationships/customXml" Target="../ink/ink669.xml"/><Relationship Id="rId221" Type="http://schemas.openxmlformats.org/officeDocument/2006/relationships/image" Target="../media/image578.png"/><Relationship Id="rId242" Type="http://schemas.openxmlformats.org/officeDocument/2006/relationships/customXml" Target="../ink/ink690.xml"/><Relationship Id="rId263" Type="http://schemas.openxmlformats.org/officeDocument/2006/relationships/image" Target="../media/image599.png"/><Relationship Id="rId284" Type="http://schemas.openxmlformats.org/officeDocument/2006/relationships/customXml" Target="../ink/ink711.xml"/><Relationship Id="rId319" Type="http://schemas.openxmlformats.org/officeDocument/2006/relationships/image" Target="../media/image627.png"/><Relationship Id="rId123" Type="http://schemas.openxmlformats.org/officeDocument/2006/relationships/image" Target="../media/image259.png"/><Relationship Id="rId144" Type="http://schemas.openxmlformats.org/officeDocument/2006/relationships/customXml" Target="../ink/ink646.xml"/><Relationship Id="rId330" Type="http://schemas.openxmlformats.org/officeDocument/2006/relationships/customXml" Target="../ink/ink734.xml"/><Relationship Id="rId165" Type="http://schemas.openxmlformats.org/officeDocument/2006/relationships/image" Target="../media/image280.png"/><Relationship Id="rId186" Type="http://schemas.openxmlformats.org/officeDocument/2006/relationships/customXml" Target="../ink/ink667.xml"/><Relationship Id="rId351" Type="http://schemas.openxmlformats.org/officeDocument/2006/relationships/image" Target="../media/image643.png"/><Relationship Id="rId211" Type="http://schemas.openxmlformats.org/officeDocument/2006/relationships/image" Target="../media/image573.png"/><Relationship Id="rId232" Type="http://schemas.openxmlformats.org/officeDocument/2006/relationships/customXml" Target="../ink/ink685.xml"/><Relationship Id="rId253" Type="http://schemas.openxmlformats.org/officeDocument/2006/relationships/image" Target="../media/image594.png"/><Relationship Id="rId274" Type="http://schemas.openxmlformats.org/officeDocument/2006/relationships/customXml" Target="../ink/ink706.xml"/><Relationship Id="rId295" Type="http://schemas.openxmlformats.org/officeDocument/2006/relationships/image" Target="../media/image615.png"/><Relationship Id="rId309" Type="http://schemas.openxmlformats.org/officeDocument/2006/relationships/image" Target="../media/image622.png"/><Relationship Id="rId113" Type="http://schemas.openxmlformats.org/officeDocument/2006/relationships/image" Target="../media/image254.png"/><Relationship Id="rId134" Type="http://schemas.openxmlformats.org/officeDocument/2006/relationships/customXml" Target="../ink/ink641.xml"/><Relationship Id="rId320" Type="http://schemas.openxmlformats.org/officeDocument/2006/relationships/customXml" Target="../ink/ink729.xml"/><Relationship Id="rId155" Type="http://schemas.openxmlformats.org/officeDocument/2006/relationships/image" Target="../media/image275.png"/><Relationship Id="rId176" Type="http://schemas.openxmlformats.org/officeDocument/2006/relationships/customXml" Target="../ink/ink662.xml"/><Relationship Id="rId197" Type="http://schemas.openxmlformats.org/officeDocument/2006/relationships/image" Target="../media/image296.png"/><Relationship Id="rId341" Type="http://schemas.openxmlformats.org/officeDocument/2006/relationships/image" Target="../media/image638.png"/><Relationship Id="rId362" Type="http://schemas.openxmlformats.org/officeDocument/2006/relationships/customXml" Target="../ink/ink750.xml"/><Relationship Id="rId201" Type="http://schemas.openxmlformats.org/officeDocument/2006/relationships/image" Target="../media/image568.png"/><Relationship Id="rId222" Type="http://schemas.openxmlformats.org/officeDocument/2006/relationships/customXml" Target="../ink/ink680.xml"/><Relationship Id="rId243" Type="http://schemas.openxmlformats.org/officeDocument/2006/relationships/image" Target="../media/image589.png"/><Relationship Id="rId264" Type="http://schemas.openxmlformats.org/officeDocument/2006/relationships/customXml" Target="../ink/ink701.xml"/><Relationship Id="rId285" Type="http://schemas.openxmlformats.org/officeDocument/2006/relationships/image" Target="../media/image610.png"/><Relationship Id="rId124" Type="http://schemas.openxmlformats.org/officeDocument/2006/relationships/customXml" Target="../ink/ink636.xml"/><Relationship Id="rId310" Type="http://schemas.openxmlformats.org/officeDocument/2006/relationships/customXml" Target="../ink/ink724.xml"/><Relationship Id="rId145" Type="http://schemas.openxmlformats.org/officeDocument/2006/relationships/image" Target="../media/image270.png"/><Relationship Id="rId166" Type="http://schemas.openxmlformats.org/officeDocument/2006/relationships/customXml" Target="../ink/ink657.xml"/><Relationship Id="rId331" Type="http://schemas.openxmlformats.org/officeDocument/2006/relationships/image" Target="../media/image633.png"/><Relationship Id="rId352" Type="http://schemas.openxmlformats.org/officeDocument/2006/relationships/customXml" Target="../ink/ink745.xml"/><Relationship Id="rId1" Type="http://schemas.openxmlformats.org/officeDocument/2006/relationships/slideLayout" Target="../slideLayouts/slideLayout7.xml"/><Relationship Id="rId212" Type="http://schemas.openxmlformats.org/officeDocument/2006/relationships/customXml" Target="../ink/ink675.xml"/><Relationship Id="rId233" Type="http://schemas.openxmlformats.org/officeDocument/2006/relationships/image" Target="../media/image584.png"/><Relationship Id="rId254" Type="http://schemas.openxmlformats.org/officeDocument/2006/relationships/customXml" Target="../ink/ink696.xml"/><Relationship Id="rId114" Type="http://schemas.openxmlformats.org/officeDocument/2006/relationships/customXml" Target="../ink/ink631.xml"/><Relationship Id="rId275" Type="http://schemas.openxmlformats.org/officeDocument/2006/relationships/image" Target="../media/image605.png"/><Relationship Id="rId296" Type="http://schemas.openxmlformats.org/officeDocument/2006/relationships/customXml" Target="../ink/ink717.xml"/><Relationship Id="rId300" Type="http://schemas.openxmlformats.org/officeDocument/2006/relationships/customXml" Target="../ink/ink719.xml"/><Relationship Id="rId135" Type="http://schemas.openxmlformats.org/officeDocument/2006/relationships/image" Target="../media/image265.png"/><Relationship Id="rId156" Type="http://schemas.openxmlformats.org/officeDocument/2006/relationships/customXml" Target="../ink/ink652.xml"/><Relationship Id="rId177" Type="http://schemas.openxmlformats.org/officeDocument/2006/relationships/image" Target="../media/image286.png"/><Relationship Id="rId198" Type="http://schemas.openxmlformats.org/officeDocument/2006/relationships/customXml" Target="../ink/ink668.xml"/><Relationship Id="rId321" Type="http://schemas.openxmlformats.org/officeDocument/2006/relationships/image" Target="../media/image628.png"/><Relationship Id="rId342" Type="http://schemas.openxmlformats.org/officeDocument/2006/relationships/customXml" Target="../ink/ink740.xml"/><Relationship Id="rId363" Type="http://schemas.openxmlformats.org/officeDocument/2006/relationships/image" Target="../media/image649.png"/><Relationship Id="rId202" Type="http://schemas.openxmlformats.org/officeDocument/2006/relationships/customXml" Target="../ink/ink670.xml"/><Relationship Id="rId223" Type="http://schemas.openxmlformats.org/officeDocument/2006/relationships/image" Target="../media/image579.png"/><Relationship Id="rId244" Type="http://schemas.openxmlformats.org/officeDocument/2006/relationships/customXml" Target="../ink/ink691.xml"/><Relationship Id="rId265" Type="http://schemas.openxmlformats.org/officeDocument/2006/relationships/image" Target="../media/image600.png"/><Relationship Id="rId286" Type="http://schemas.openxmlformats.org/officeDocument/2006/relationships/customXml" Target="../ink/ink712.xml"/><Relationship Id="rId125" Type="http://schemas.openxmlformats.org/officeDocument/2006/relationships/image" Target="../media/image260.png"/><Relationship Id="rId146" Type="http://schemas.openxmlformats.org/officeDocument/2006/relationships/customXml" Target="../ink/ink647.xml"/><Relationship Id="rId167" Type="http://schemas.openxmlformats.org/officeDocument/2006/relationships/image" Target="../media/image281.png"/><Relationship Id="rId311" Type="http://schemas.openxmlformats.org/officeDocument/2006/relationships/image" Target="../media/image623.png"/><Relationship Id="rId332" Type="http://schemas.openxmlformats.org/officeDocument/2006/relationships/customXml" Target="../ink/ink735.xml"/><Relationship Id="rId353" Type="http://schemas.openxmlformats.org/officeDocument/2006/relationships/image" Target="../media/image644.png"/><Relationship Id="rId213" Type="http://schemas.openxmlformats.org/officeDocument/2006/relationships/image" Target="../media/image574.png"/><Relationship Id="rId234" Type="http://schemas.openxmlformats.org/officeDocument/2006/relationships/customXml" Target="../ink/ink686.xml"/><Relationship Id="rId2" Type="http://schemas.openxmlformats.org/officeDocument/2006/relationships/notesSlide" Target="../notesSlides/notesSlide17.xml"/><Relationship Id="rId255" Type="http://schemas.openxmlformats.org/officeDocument/2006/relationships/image" Target="../media/image595.png"/><Relationship Id="rId276" Type="http://schemas.openxmlformats.org/officeDocument/2006/relationships/customXml" Target="../ink/ink707.xml"/><Relationship Id="rId297" Type="http://schemas.openxmlformats.org/officeDocument/2006/relationships/image" Target="../media/image616.png"/><Relationship Id="rId115" Type="http://schemas.openxmlformats.org/officeDocument/2006/relationships/image" Target="../media/image255.png"/><Relationship Id="rId136" Type="http://schemas.openxmlformats.org/officeDocument/2006/relationships/customXml" Target="../ink/ink642.xml"/><Relationship Id="rId157" Type="http://schemas.openxmlformats.org/officeDocument/2006/relationships/image" Target="../media/image276.png"/><Relationship Id="rId178" Type="http://schemas.openxmlformats.org/officeDocument/2006/relationships/customXml" Target="../ink/ink663.xml"/><Relationship Id="rId301" Type="http://schemas.openxmlformats.org/officeDocument/2006/relationships/image" Target="../media/image618.png"/><Relationship Id="rId322" Type="http://schemas.openxmlformats.org/officeDocument/2006/relationships/customXml" Target="../ink/ink730.xml"/><Relationship Id="rId343" Type="http://schemas.openxmlformats.org/officeDocument/2006/relationships/image" Target="../media/image639.png"/><Relationship Id="rId364" Type="http://schemas.openxmlformats.org/officeDocument/2006/relationships/customXml" Target="../ink/ink751.xml"/><Relationship Id="rId199" Type="http://schemas.openxmlformats.org/officeDocument/2006/relationships/image" Target="../media/image41.png"/><Relationship Id="rId203" Type="http://schemas.openxmlformats.org/officeDocument/2006/relationships/image" Target="../media/image569.png"/><Relationship Id="rId224" Type="http://schemas.openxmlformats.org/officeDocument/2006/relationships/customXml" Target="../ink/ink681.xml"/><Relationship Id="rId245" Type="http://schemas.openxmlformats.org/officeDocument/2006/relationships/image" Target="../media/image590.png"/><Relationship Id="rId266" Type="http://schemas.openxmlformats.org/officeDocument/2006/relationships/customXml" Target="../ink/ink702.xml"/><Relationship Id="rId287" Type="http://schemas.openxmlformats.org/officeDocument/2006/relationships/image" Target="../media/image611.png"/><Relationship Id="rId126" Type="http://schemas.openxmlformats.org/officeDocument/2006/relationships/customXml" Target="../ink/ink637.xml"/><Relationship Id="rId147" Type="http://schemas.openxmlformats.org/officeDocument/2006/relationships/image" Target="../media/image271.png"/><Relationship Id="rId168" Type="http://schemas.openxmlformats.org/officeDocument/2006/relationships/customXml" Target="../ink/ink658.xml"/><Relationship Id="rId312" Type="http://schemas.openxmlformats.org/officeDocument/2006/relationships/customXml" Target="../ink/ink725.xml"/><Relationship Id="rId333" Type="http://schemas.openxmlformats.org/officeDocument/2006/relationships/image" Target="../media/image634.png"/><Relationship Id="rId354" Type="http://schemas.openxmlformats.org/officeDocument/2006/relationships/customXml" Target="../ink/ink746.xml"/><Relationship Id="rId72" Type="http://schemas.openxmlformats.org/officeDocument/2006/relationships/image" Target="../media/image234.png"/><Relationship Id="rId3" Type="http://schemas.openxmlformats.org/officeDocument/2006/relationships/customXml" Target="../ink/ink628.xml"/><Relationship Id="rId214" Type="http://schemas.openxmlformats.org/officeDocument/2006/relationships/customXml" Target="../ink/ink676.xml"/><Relationship Id="rId235" Type="http://schemas.openxmlformats.org/officeDocument/2006/relationships/image" Target="../media/image585.png"/><Relationship Id="rId256" Type="http://schemas.openxmlformats.org/officeDocument/2006/relationships/customXml" Target="../ink/ink697.xml"/><Relationship Id="rId277" Type="http://schemas.openxmlformats.org/officeDocument/2006/relationships/image" Target="../media/image606.png"/><Relationship Id="rId298" Type="http://schemas.openxmlformats.org/officeDocument/2006/relationships/customXml" Target="../ink/ink718.xml"/><Relationship Id="rId116" Type="http://schemas.openxmlformats.org/officeDocument/2006/relationships/customXml" Target="../ink/ink632.xml"/><Relationship Id="rId137" Type="http://schemas.openxmlformats.org/officeDocument/2006/relationships/image" Target="../media/image266.png"/><Relationship Id="rId158" Type="http://schemas.openxmlformats.org/officeDocument/2006/relationships/customXml" Target="../ink/ink653.xml"/><Relationship Id="rId302" Type="http://schemas.openxmlformats.org/officeDocument/2006/relationships/customXml" Target="../ink/ink720.xml"/><Relationship Id="rId323" Type="http://schemas.openxmlformats.org/officeDocument/2006/relationships/image" Target="../media/image629.png"/><Relationship Id="rId344" Type="http://schemas.openxmlformats.org/officeDocument/2006/relationships/customXml" Target="../ink/ink741.xml"/><Relationship Id="rId179" Type="http://schemas.openxmlformats.org/officeDocument/2006/relationships/image" Target="../media/image287.png"/><Relationship Id="rId365" Type="http://schemas.openxmlformats.org/officeDocument/2006/relationships/image" Target="../media/image650.png"/><Relationship Id="rId204" Type="http://schemas.openxmlformats.org/officeDocument/2006/relationships/customXml" Target="../ink/ink671.xml"/><Relationship Id="rId225" Type="http://schemas.openxmlformats.org/officeDocument/2006/relationships/image" Target="../media/image580.png"/><Relationship Id="rId246" Type="http://schemas.openxmlformats.org/officeDocument/2006/relationships/customXml" Target="../ink/ink692.xml"/><Relationship Id="rId267" Type="http://schemas.openxmlformats.org/officeDocument/2006/relationships/image" Target="../media/image601.png"/><Relationship Id="rId288" Type="http://schemas.openxmlformats.org/officeDocument/2006/relationships/customXml" Target="../ink/ink713.xml"/><Relationship Id="rId127" Type="http://schemas.openxmlformats.org/officeDocument/2006/relationships/image" Target="../media/image261.png"/><Relationship Id="rId313" Type="http://schemas.openxmlformats.org/officeDocument/2006/relationships/image" Target="../media/image624.png"/><Relationship Id="rId148" Type="http://schemas.openxmlformats.org/officeDocument/2006/relationships/customXml" Target="../ink/ink648.xml"/><Relationship Id="rId169" Type="http://schemas.openxmlformats.org/officeDocument/2006/relationships/image" Target="../media/image282.png"/><Relationship Id="rId334" Type="http://schemas.openxmlformats.org/officeDocument/2006/relationships/customXml" Target="../ink/ink736.xml"/><Relationship Id="rId355" Type="http://schemas.openxmlformats.org/officeDocument/2006/relationships/image" Target="../media/image645.png"/></Relationships>
</file>

<file path=ppt/slides/_rels/slide22.xml.rels><?xml version="1.0" encoding="UTF-8" standalone="yes"?>
<Relationships xmlns="http://schemas.openxmlformats.org/package/2006/relationships"><Relationship Id="rId8" Type="http://schemas.openxmlformats.org/officeDocument/2006/relationships/image" Target="../media/image653.png"/><Relationship Id="rId13" Type="http://schemas.openxmlformats.org/officeDocument/2006/relationships/customXml" Target="../ink/ink757.xml"/><Relationship Id="rId18" Type="http://schemas.openxmlformats.org/officeDocument/2006/relationships/image" Target="../media/image658.png"/><Relationship Id="rId3" Type="http://schemas.openxmlformats.org/officeDocument/2006/relationships/customXml" Target="../ink/ink752.xml"/><Relationship Id="rId21" Type="http://schemas.openxmlformats.org/officeDocument/2006/relationships/customXml" Target="../ink/ink761.xml"/><Relationship Id="rId7" Type="http://schemas.openxmlformats.org/officeDocument/2006/relationships/customXml" Target="../ink/ink754.xml"/><Relationship Id="rId12" Type="http://schemas.openxmlformats.org/officeDocument/2006/relationships/image" Target="../media/image655.png"/><Relationship Id="rId17" Type="http://schemas.openxmlformats.org/officeDocument/2006/relationships/customXml" Target="../ink/ink759.xml"/><Relationship Id="rId2" Type="http://schemas.openxmlformats.org/officeDocument/2006/relationships/notesSlide" Target="../notesSlides/notesSlide18.xml"/><Relationship Id="rId16" Type="http://schemas.openxmlformats.org/officeDocument/2006/relationships/image" Target="../media/image657.png"/><Relationship Id="rId20" Type="http://schemas.openxmlformats.org/officeDocument/2006/relationships/image" Target="../media/image659.png"/><Relationship Id="rId1" Type="http://schemas.openxmlformats.org/officeDocument/2006/relationships/slideLayout" Target="../slideLayouts/slideLayout7.xml"/><Relationship Id="rId6" Type="http://schemas.openxmlformats.org/officeDocument/2006/relationships/image" Target="../media/image652.png"/><Relationship Id="rId11" Type="http://schemas.openxmlformats.org/officeDocument/2006/relationships/customXml" Target="../ink/ink756.xml"/><Relationship Id="rId24" Type="http://schemas.openxmlformats.org/officeDocument/2006/relationships/image" Target="../media/image661.png"/><Relationship Id="rId5" Type="http://schemas.openxmlformats.org/officeDocument/2006/relationships/customXml" Target="../ink/ink753.xml"/><Relationship Id="rId15" Type="http://schemas.openxmlformats.org/officeDocument/2006/relationships/customXml" Target="../ink/ink758.xml"/><Relationship Id="rId23" Type="http://schemas.openxmlformats.org/officeDocument/2006/relationships/customXml" Target="../ink/ink762.xml"/><Relationship Id="rId10" Type="http://schemas.openxmlformats.org/officeDocument/2006/relationships/image" Target="../media/image654.png"/><Relationship Id="rId19" Type="http://schemas.openxmlformats.org/officeDocument/2006/relationships/customXml" Target="../ink/ink760.xml"/><Relationship Id="rId4" Type="http://schemas.openxmlformats.org/officeDocument/2006/relationships/image" Target="../media/image651.png"/><Relationship Id="rId9" Type="http://schemas.openxmlformats.org/officeDocument/2006/relationships/customXml" Target="../ink/ink755.xml"/><Relationship Id="rId14" Type="http://schemas.openxmlformats.org/officeDocument/2006/relationships/image" Target="../media/image656.png"/><Relationship Id="rId22" Type="http://schemas.openxmlformats.org/officeDocument/2006/relationships/image" Target="../media/image660.png"/></Relationships>
</file>

<file path=ppt/slides/_rels/slide23.xml.rels><?xml version="1.0" encoding="UTF-8" standalone="yes"?>
<Relationships xmlns="http://schemas.openxmlformats.org/package/2006/relationships"><Relationship Id="rId117" Type="http://schemas.openxmlformats.org/officeDocument/2006/relationships/image" Target="../media/image716.png"/><Relationship Id="rId671" Type="http://schemas.openxmlformats.org/officeDocument/2006/relationships/customXml" Target="../ink/ink1098.xml"/><Relationship Id="rId769" Type="http://schemas.openxmlformats.org/officeDocument/2006/relationships/image" Target="../media/image1039.png"/><Relationship Id="rId21" Type="http://schemas.openxmlformats.org/officeDocument/2006/relationships/customXml" Target="../ink/ink772.xml"/><Relationship Id="rId324" Type="http://schemas.openxmlformats.org/officeDocument/2006/relationships/customXml" Target="../ink/ink924.xml"/><Relationship Id="rId531" Type="http://schemas.openxmlformats.org/officeDocument/2006/relationships/customXml" Target="../ink/ink1028.xml"/><Relationship Id="rId629" Type="http://schemas.openxmlformats.org/officeDocument/2006/relationships/customXml" Target="../ink/ink1077.xml"/><Relationship Id="rId170" Type="http://schemas.openxmlformats.org/officeDocument/2006/relationships/customXml" Target="../ink/ink847.xml"/><Relationship Id="rId836" Type="http://schemas.openxmlformats.org/officeDocument/2006/relationships/customXml" Target="../ink/ink1181.xml"/><Relationship Id="rId268" Type="http://schemas.openxmlformats.org/officeDocument/2006/relationships/customXml" Target="../ink/ink896.xml"/><Relationship Id="rId475" Type="http://schemas.openxmlformats.org/officeDocument/2006/relationships/customXml" Target="../ink/ink1000.xml"/><Relationship Id="rId682" Type="http://schemas.openxmlformats.org/officeDocument/2006/relationships/image" Target="../media/image996.png"/><Relationship Id="rId32" Type="http://schemas.openxmlformats.org/officeDocument/2006/relationships/image" Target="../media/image619.png"/><Relationship Id="rId128" Type="http://schemas.openxmlformats.org/officeDocument/2006/relationships/customXml" Target="../ink/ink826.xml"/><Relationship Id="rId335" Type="http://schemas.openxmlformats.org/officeDocument/2006/relationships/image" Target="../media/image825.png"/><Relationship Id="rId542" Type="http://schemas.openxmlformats.org/officeDocument/2006/relationships/image" Target="../media/image928.png"/><Relationship Id="rId181" Type="http://schemas.openxmlformats.org/officeDocument/2006/relationships/image" Target="../media/image748.png"/><Relationship Id="rId402" Type="http://schemas.openxmlformats.org/officeDocument/2006/relationships/image" Target="../media/image858.png"/><Relationship Id="rId847" Type="http://schemas.openxmlformats.org/officeDocument/2006/relationships/image" Target="../media/image1078.png"/><Relationship Id="rId279" Type="http://schemas.openxmlformats.org/officeDocument/2006/relationships/image" Target="../media/image797.png"/><Relationship Id="rId486" Type="http://schemas.openxmlformats.org/officeDocument/2006/relationships/image" Target="../media/image900.png"/><Relationship Id="rId693" Type="http://schemas.openxmlformats.org/officeDocument/2006/relationships/customXml" Target="../ink/ink1109.xml"/><Relationship Id="rId707" Type="http://schemas.openxmlformats.org/officeDocument/2006/relationships/customXml" Target="../ink/ink1116.xml"/><Relationship Id="rId43" Type="http://schemas.openxmlformats.org/officeDocument/2006/relationships/customXml" Target="../ink/ink783.xml"/><Relationship Id="rId139" Type="http://schemas.openxmlformats.org/officeDocument/2006/relationships/image" Target="../media/image727.png"/><Relationship Id="rId346" Type="http://schemas.openxmlformats.org/officeDocument/2006/relationships/image" Target="../media/image830.png"/><Relationship Id="rId553" Type="http://schemas.openxmlformats.org/officeDocument/2006/relationships/customXml" Target="../ink/ink1039.xml"/><Relationship Id="rId760" Type="http://schemas.openxmlformats.org/officeDocument/2006/relationships/customXml" Target="../ink/ink1143.xml"/><Relationship Id="rId192" Type="http://schemas.openxmlformats.org/officeDocument/2006/relationships/customXml" Target="../ink/ink858.xml"/><Relationship Id="rId206" Type="http://schemas.openxmlformats.org/officeDocument/2006/relationships/customXml" Target="../ink/ink865.xml"/><Relationship Id="rId413" Type="http://schemas.openxmlformats.org/officeDocument/2006/relationships/customXml" Target="../ink/ink969.xml"/><Relationship Id="rId497" Type="http://schemas.openxmlformats.org/officeDocument/2006/relationships/customXml" Target="../ink/ink1011.xml"/><Relationship Id="rId620" Type="http://schemas.openxmlformats.org/officeDocument/2006/relationships/image" Target="../media/image967.png"/><Relationship Id="rId718" Type="http://schemas.openxmlformats.org/officeDocument/2006/relationships/image" Target="../media/image1014.png"/><Relationship Id="rId357" Type="http://schemas.openxmlformats.org/officeDocument/2006/relationships/customXml" Target="../ink/ink941.xml"/><Relationship Id="rId54" Type="http://schemas.openxmlformats.org/officeDocument/2006/relationships/image" Target="../media/image685.png"/><Relationship Id="rId217" Type="http://schemas.openxmlformats.org/officeDocument/2006/relationships/image" Target="../media/image766.png"/><Relationship Id="rId564" Type="http://schemas.openxmlformats.org/officeDocument/2006/relationships/image" Target="../media/image939.png"/><Relationship Id="rId771" Type="http://schemas.openxmlformats.org/officeDocument/2006/relationships/image" Target="../media/image1040.png"/><Relationship Id="rId424" Type="http://schemas.openxmlformats.org/officeDocument/2006/relationships/image" Target="../media/image869.png"/><Relationship Id="rId631" Type="http://schemas.openxmlformats.org/officeDocument/2006/relationships/customXml" Target="../ink/ink1078.xml"/><Relationship Id="rId729" Type="http://schemas.openxmlformats.org/officeDocument/2006/relationships/customXml" Target="../ink/ink1127.xml"/><Relationship Id="rId270" Type="http://schemas.openxmlformats.org/officeDocument/2006/relationships/customXml" Target="../ink/ink897.xml"/><Relationship Id="rId65" Type="http://schemas.openxmlformats.org/officeDocument/2006/relationships/customXml" Target="../ink/ink794.xml"/><Relationship Id="rId130" Type="http://schemas.openxmlformats.org/officeDocument/2006/relationships/customXml" Target="../ink/ink827.xml"/><Relationship Id="rId368" Type="http://schemas.openxmlformats.org/officeDocument/2006/relationships/image" Target="../media/image841.png"/><Relationship Id="rId575" Type="http://schemas.openxmlformats.org/officeDocument/2006/relationships/customXml" Target="../ink/ink1050.xml"/><Relationship Id="rId782" Type="http://schemas.openxmlformats.org/officeDocument/2006/relationships/customXml" Target="../ink/ink1154.xml"/><Relationship Id="rId228" Type="http://schemas.openxmlformats.org/officeDocument/2006/relationships/customXml" Target="../ink/ink876.xml"/><Relationship Id="rId435" Type="http://schemas.openxmlformats.org/officeDocument/2006/relationships/customXml" Target="../ink/ink980.xml"/><Relationship Id="rId642" Type="http://schemas.openxmlformats.org/officeDocument/2006/relationships/image" Target="../media/image505.png"/><Relationship Id="rId281" Type="http://schemas.openxmlformats.org/officeDocument/2006/relationships/image" Target="../media/image798.png"/><Relationship Id="rId502" Type="http://schemas.openxmlformats.org/officeDocument/2006/relationships/image" Target="../media/image908.png"/><Relationship Id="rId76" Type="http://schemas.openxmlformats.org/officeDocument/2006/relationships/image" Target="../media/image696.png"/><Relationship Id="rId141" Type="http://schemas.openxmlformats.org/officeDocument/2006/relationships/image" Target="../media/image728.png"/><Relationship Id="rId379" Type="http://schemas.openxmlformats.org/officeDocument/2006/relationships/customXml" Target="../ink/ink952.xml"/><Relationship Id="rId586" Type="http://schemas.openxmlformats.org/officeDocument/2006/relationships/image" Target="../media/image950.png"/><Relationship Id="rId793" Type="http://schemas.openxmlformats.org/officeDocument/2006/relationships/image" Target="../media/image1051.png"/><Relationship Id="rId807" Type="http://schemas.openxmlformats.org/officeDocument/2006/relationships/image" Target="../media/image1058.png"/><Relationship Id="rId7" Type="http://schemas.openxmlformats.org/officeDocument/2006/relationships/customXml" Target="../ink/ink765.xml"/><Relationship Id="rId239" Type="http://schemas.openxmlformats.org/officeDocument/2006/relationships/image" Target="../media/image777.png"/><Relationship Id="rId446" Type="http://schemas.openxmlformats.org/officeDocument/2006/relationships/image" Target="../media/image880.png"/><Relationship Id="rId653" Type="http://schemas.openxmlformats.org/officeDocument/2006/relationships/customXml" Target="../ink/ink1089.xml"/><Relationship Id="rId292" Type="http://schemas.openxmlformats.org/officeDocument/2006/relationships/customXml" Target="../ink/ink908.xml"/><Relationship Id="rId306" Type="http://schemas.openxmlformats.org/officeDocument/2006/relationships/customXml" Target="../ink/ink915.xml"/><Relationship Id="rId87" Type="http://schemas.openxmlformats.org/officeDocument/2006/relationships/customXml" Target="../ink/ink805.xml"/><Relationship Id="rId513" Type="http://schemas.openxmlformats.org/officeDocument/2006/relationships/customXml" Target="../ink/ink1019.xml"/><Relationship Id="rId597" Type="http://schemas.openxmlformats.org/officeDocument/2006/relationships/customXml" Target="../ink/ink1061.xml"/><Relationship Id="rId720" Type="http://schemas.openxmlformats.org/officeDocument/2006/relationships/image" Target="../media/image1015.png"/><Relationship Id="rId818" Type="http://schemas.openxmlformats.org/officeDocument/2006/relationships/customXml" Target="../ink/ink1172.xml"/><Relationship Id="rId152" Type="http://schemas.openxmlformats.org/officeDocument/2006/relationships/customXml" Target="../ink/ink838.xml"/><Relationship Id="rId457" Type="http://schemas.openxmlformats.org/officeDocument/2006/relationships/customXml" Target="../ink/ink991.xml"/><Relationship Id="rId664" Type="http://schemas.openxmlformats.org/officeDocument/2006/relationships/image" Target="../media/image988.png"/><Relationship Id="rId14" Type="http://schemas.openxmlformats.org/officeDocument/2006/relationships/image" Target="../media/image666.png"/><Relationship Id="rId317" Type="http://schemas.openxmlformats.org/officeDocument/2006/relationships/image" Target="../media/image816.png"/><Relationship Id="rId524" Type="http://schemas.openxmlformats.org/officeDocument/2006/relationships/image" Target="../media/image919.png"/><Relationship Id="rId731" Type="http://schemas.openxmlformats.org/officeDocument/2006/relationships/customXml" Target="../ink/ink1128.xml"/><Relationship Id="rId98" Type="http://schemas.openxmlformats.org/officeDocument/2006/relationships/image" Target="../media/image707.png"/><Relationship Id="rId163" Type="http://schemas.openxmlformats.org/officeDocument/2006/relationships/image" Target="../media/image739.png"/><Relationship Id="rId370" Type="http://schemas.openxmlformats.org/officeDocument/2006/relationships/image" Target="../media/image842.png"/><Relationship Id="rId829" Type="http://schemas.openxmlformats.org/officeDocument/2006/relationships/image" Target="../media/image1069.png"/><Relationship Id="rId230" Type="http://schemas.openxmlformats.org/officeDocument/2006/relationships/customXml" Target="../ink/ink877.xml"/><Relationship Id="rId468" Type="http://schemas.openxmlformats.org/officeDocument/2006/relationships/image" Target="../media/image891.png"/><Relationship Id="rId675" Type="http://schemas.openxmlformats.org/officeDocument/2006/relationships/customXml" Target="../ink/ink1100.xml"/><Relationship Id="rId25" Type="http://schemas.openxmlformats.org/officeDocument/2006/relationships/customXml" Target="../ink/ink774.xml"/><Relationship Id="rId328" Type="http://schemas.openxmlformats.org/officeDocument/2006/relationships/customXml" Target="../ink/ink926.xml"/><Relationship Id="rId535" Type="http://schemas.openxmlformats.org/officeDocument/2006/relationships/customXml" Target="../ink/ink1030.xml"/><Relationship Id="rId742" Type="http://schemas.openxmlformats.org/officeDocument/2006/relationships/image" Target="../media/image1026.png"/><Relationship Id="rId174" Type="http://schemas.openxmlformats.org/officeDocument/2006/relationships/customXml" Target="../ink/ink849.xml"/><Relationship Id="rId381" Type="http://schemas.openxmlformats.org/officeDocument/2006/relationships/customXml" Target="../ink/ink953.xml"/><Relationship Id="rId602" Type="http://schemas.openxmlformats.org/officeDocument/2006/relationships/image" Target="../media/image958.png"/><Relationship Id="rId241" Type="http://schemas.openxmlformats.org/officeDocument/2006/relationships/image" Target="../media/image778.png"/><Relationship Id="rId479" Type="http://schemas.openxmlformats.org/officeDocument/2006/relationships/customXml" Target="../ink/ink1002.xml"/><Relationship Id="rId686" Type="http://schemas.openxmlformats.org/officeDocument/2006/relationships/image" Target="../media/image998.png"/><Relationship Id="rId36" Type="http://schemas.openxmlformats.org/officeDocument/2006/relationships/image" Target="../media/image676.png"/><Relationship Id="rId339" Type="http://schemas.openxmlformats.org/officeDocument/2006/relationships/image" Target="../media/image827.png"/><Relationship Id="rId546" Type="http://schemas.openxmlformats.org/officeDocument/2006/relationships/image" Target="../media/image930.png"/><Relationship Id="rId753" Type="http://schemas.openxmlformats.org/officeDocument/2006/relationships/customXml" Target="../ink/ink1139.xml"/><Relationship Id="rId101" Type="http://schemas.openxmlformats.org/officeDocument/2006/relationships/customXml" Target="../ink/ink812.xml"/><Relationship Id="rId185" Type="http://schemas.openxmlformats.org/officeDocument/2006/relationships/image" Target="../media/image750.png"/><Relationship Id="rId406" Type="http://schemas.openxmlformats.org/officeDocument/2006/relationships/image" Target="../media/image860.png"/><Relationship Id="rId392" Type="http://schemas.openxmlformats.org/officeDocument/2006/relationships/image" Target="../media/image853.png"/><Relationship Id="rId613" Type="http://schemas.openxmlformats.org/officeDocument/2006/relationships/customXml" Target="../ink/ink1069.xml"/><Relationship Id="rId697" Type="http://schemas.openxmlformats.org/officeDocument/2006/relationships/customXml" Target="../ink/ink1111.xml"/><Relationship Id="rId820" Type="http://schemas.openxmlformats.org/officeDocument/2006/relationships/customXml" Target="../ink/ink1173.xml"/><Relationship Id="rId252" Type="http://schemas.openxmlformats.org/officeDocument/2006/relationships/customXml" Target="../ink/ink888.xml"/><Relationship Id="rId47" Type="http://schemas.openxmlformats.org/officeDocument/2006/relationships/customXml" Target="../ink/ink785.xml"/><Relationship Id="rId112" Type="http://schemas.openxmlformats.org/officeDocument/2006/relationships/customXml" Target="../ink/ink818.xml"/><Relationship Id="rId557" Type="http://schemas.openxmlformats.org/officeDocument/2006/relationships/customXml" Target="../ink/ink1041.xml"/><Relationship Id="rId764" Type="http://schemas.openxmlformats.org/officeDocument/2006/relationships/customXml" Target="../ink/ink1145.xml"/><Relationship Id="rId196" Type="http://schemas.openxmlformats.org/officeDocument/2006/relationships/customXml" Target="../ink/ink860.xml"/><Relationship Id="rId417" Type="http://schemas.openxmlformats.org/officeDocument/2006/relationships/customXml" Target="../ink/ink971.xml"/><Relationship Id="rId624" Type="http://schemas.openxmlformats.org/officeDocument/2006/relationships/image" Target="../media/image969.png"/><Relationship Id="rId831" Type="http://schemas.openxmlformats.org/officeDocument/2006/relationships/image" Target="../media/image1070.png"/><Relationship Id="rId263" Type="http://schemas.openxmlformats.org/officeDocument/2006/relationships/image" Target="../media/image789.png"/><Relationship Id="rId470" Type="http://schemas.openxmlformats.org/officeDocument/2006/relationships/image" Target="../media/image892.png"/><Relationship Id="rId58" Type="http://schemas.openxmlformats.org/officeDocument/2006/relationships/image" Target="../media/image687.png"/><Relationship Id="rId123" Type="http://schemas.openxmlformats.org/officeDocument/2006/relationships/image" Target="../media/image719.png"/><Relationship Id="rId330" Type="http://schemas.openxmlformats.org/officeDocument/2006/relationships/customXml" Target="../ink/ink927.xml"/><Relationship Id="rId568" Type="http://schemas.openxmlformats.org/officeDocument/2006/relationships/image" Target="../media/image941.png"/><Relationship Id="rId775" Type="http://schemas.openxmlformats.org/officeDocument/2006/relationships/image" Target="../media/image1042.png"/><Relationship Id="rId428" Type="http://schemas.openxmlformats.org/officeDocument/2006/relationships/image" Target="../media/image871.png"/><Relationship Id="rId635" Type="http://schemas.openxmlformats.org/officeDocument/2006/relationships/customXml" Target="../ink/ink1080.xml"/><Relationship Id="rId842" Type="http://schemas.openxmlformats.org/officeDocument/2006/relationships/customXml" Target="../ink/ink1184.xml"/><Relationship Id="rId274" Type="http://schemas.openxmlformats.org/officeDocument/2006/relationships/customXml" Target="../ink/ink899.xml"/><Relationship Id="rId481" Type="http://schemas.openxmlformats.org/officeDocument/2006/relationships/customXml" Target="../ink/ink1003.xml"/><Relationship Id="rId702" Type="http://schemas.openxmlformats.org/officeDocument/2006/relationships/image" Target="../media/image1006.png"/><Relationship Id="rId69" Type="http://schemas.openxmlformats.org/officeDocument/2006/relationships/customXml" Target="../ink/ink796.xml"/><Relationship Id="rId134" Type="http://schemas.openxmlformats.org/officeDocument/2006/relationships/customXml" Target="../ink/ink829.xml"/><Relationship Id="rId579" Type="http://schemas.openxmlformats.org/officeDocument/2006/relationships/customXml" Target="../ink/ink1052.xml"/><Relationship Id="rId786" Type="http://schemas.openxmlformats.org/officeDocument/2006/relationships/customXml" Target="../ink/ink1156.xml"/><Relationship Id="rId341" Type="http://schemas.openxmlformats.org/officeDocument/2006/relationships/image" Target="../media/image828.png"/><Relationship Id="rId439" Type="http://schemas.openxmlformats.org/officeDocument/2006/relationships/customXml" Target="../ink/ink982.xml"/><Relationship Id="rId646" Type="http://schemas.openxmlformats.org/officeDocument/2006/relationships/image" Target="../media/image979.png"/><Relationship Id="rId201" Type="http://schemas.openxmlformats.org/officeDocument/2006/relationships/image" Target="../media/image758.png"/><Relationship Id="rId285" Type="http://schemas.openxmlformats.org/officeDocument/2006/relationships/image" Target="../media/image800.png"/><Relationship Id="rId506" Type="http://schemas.openxmlformats.org/officeDocument/2006/relationships/image" Target="../media/image910.png"/><Relationship Id="rId492" Type="http://schemas.openxmlformats.org/officeDocument/2006/relationships/image" Target="../media/image903.png"/><Relationship Id="rId713" Type="http://schemas.openxmlformats.org/officeDocument/2006/relationships/customXml" Target="../ink/ink1119.xml"/><Relationship Id="rId797" Type="http://schemas.openxmlformats.org/officeDocument/2006/relationships/image" Target="../media/image1053.png"/><Relationship Id="rId145" Type="http://schemas.openxmlformats.org/officeDocument/2006/relationships/image" Target="../media/image730.png"/><Relationship Id="rId352" Type="http://schemas.openxmlformats.org/officeDocument/2006/relationships/image" Target="../media/image833.png"/><Relationship Id="rId212" Type="http://schemas.openxmlformats.org/officeDocument/2006/relationships/customXml" Target="../ink/ink868.xml"/><Relationship Id="rId657" Type="http://schemas.openxmlformats.org/officeDocument/2006/relationships/customXml" Target="../ink/ink1091.xml"/><Relationship Id="rId296" Type="http://schemas.openxmlformats.org/officeDocument/2006/relationships/customXml" Target="../ink/ink910.xml"/><Relationship Id="rId517" Type="http://schemas.openxmlformats.org/officeDocument/2006/relationships/customXml" Target="../ink/ink1021.xml"/><Relationship Id="rId724" Type="http://schemas.openxmlformats.org/officeDocument/2006/relationships/image" Target="../media/image1017.png"/><Relationship Id="rId60" Type="http://schemas.openxmlformats.org/officeDocument/2006/relationships/image" Target="../media/image688.png"/><Relationship Id="rId156" Type="http://schemas.openxmlformats.org/officeDocument/2006/relationships/customXml" Target="../ink/ink840.xml"/><Relationship Id="rId363" Type="http://schemas.openxmlformats.org/officeDocument/2006/relationships/customXml" Target="../ink/ink944.xml"/><Relationship Id="rId570" Type="http://schemas.openxmlformats.org/officeDocument/2006/relationships/image" Target="../media/image942.png"/><Relationship Id="rId223" Type="http://schemas.openxmlformats.org/officeDocument/2006/relationships/image" Target="../media/image769.png"/><Relationship Id="rId430" Type="http://schemas.openxmlformats.org/officeDocument/2006/relationships/image" Target="../media/image872.png"/><Relationship Id="rId668" Type="http://schemas.openxmlformats.org/officeDocument/2006/relationships/image" Target="../media/image990.png"/><Relationship Id="rId18" Type="http://schemas.openxmlformats.org/officeDocument/2006/relationships/image" Target="../media/image668.png"/><Relationship Id="rId528" Type="http://schemas.openxmlformats.org/officeDocument/2006/relationships/image" Target="../media/image921.png"/><Relationship Id="rId735" Type="http://schemas.openxmlformats.org/officeDocument/2006/relationships/customXml" Target="../ink/ink1130.xml"/><Relationship Id="rId167" Type="http://schemas.openxmlformats.org/officeDocument/2006/relationships/image" Target="../media/image741.png"/><Relationship Id="rId374" Type="http://schemas.openxmlformats.org/officeDocument/2006/relationships/image" Target="../media/image844.png"/><Relationship Id="rId581" Type="http://schemas.openxmlformats.org/officeDocument/2006/relationships/customXml" Target="../ink/ink1053.xml"/><Relationship Id="rId71" Type="http://schemas.openxmlformats.org/officeDocument/2006/relationships/customXml" Target="../ink/ink797.xml"/><Relationship Id="rId234" Type="http://schemas.openxmlformats.org/officeDocument/2006/relationships/customXml" Target="../ink/ink879.xml"/><Relationship Id="rId679" Type="http://schemas.openxmlformats.org/officeDocument/2006/relationships/customXml" Target="../ink/ink1102.xml"/><Relationship Id="rId802" Type="http://schemas.openxmlformats.org/officeDocument/2006/relationships/customXml" Target="../ink/ink1164.xml"/><Relationship Id="rId2" Type="http://schemas.openxmlformats.org/officeDocument/2006/relationships/notesSlide" Target="../notesSlides/notesSlide19.xml"/><Relationship Id="rId29" Type="http://schemas.openxmlformats.org/officeDocument/2006/relationships/customXml" Target="../ink/ink776.xml"/><Relationship Id="rId441" Type="http://schemas.openxmlformats.org/officeDocument/2006/relationships/customXml" Target="../ink/ink983.xml"/><Relationship Id="rId539" Type="http://schemas.openxmlformats.org/officeDocument/2006/relationships/customXml" Target="../ink/ink1032.xml"/><Relationship Id="rId746" Type="http://schemas.openxmlformats.org/officeDocument/2006/relationships/image" Target="../media/image1028.png"/><Relationship Id="rId178" Type="http://schemas.openxmlformats.org/officeDocument/2006/relationships/customXml" Target="../ink/ink851.xml"/><Relationship Id="rId301" Type="http://schemas.openxmlformats.org/officeDocument/2006/relationships/image" Target="../media/image808.png"/><Relationship Id="rId82" Type="http://schemas.openxmlformats.org/officeDocument/2006/relationships/image" Target="../media/image699.png"/><Relationship Id="rId385" Type="http://schemas.openxmlformats.org/officeDocument/2006/relationships/customXml" Target="../ink/ink955.xml"/><Relationship Id="rId592" Type="http://schemas.openxmlformats.org/officeDocument/2006/relationships/image" Target="../media/image953.png"/><Relationship Id="rId606" Type="http://schemas.openxmlformats.org/officeDocument/2006/relationships/image" Target="../media/image960.png"/><Relationship Id="rId813" Type="http://schemas.openxmlformats.org/officeDocument/2006/relationships/image" Target="../media/image1061.png"/><Relationship Id="rId245" Type="http://schemas.openxmlformats.org/officeDocument/2006/relationships/image" Target="../media/image780.png"/><Relationship Id="rId452" Type="http://schemas.openxmlformats.org/officeDocument/2006/relationships/image" Target="../media/image883.png"/><Relationship Id="rId105" Type="http://schemas.openxmlformats.org/officeDocument/2006/relationships/customXml" Target="../ink/ink814.xml"/><Relationship Id="rId312" Type="http://schemas.openxmlformats.org/officeDocument/2006/relationships/customXml" Target="../ink/ink918.xml"/><Relationship Id="rId757" Type="http://schemas.openxmlformats.org/officeDocument/2006/relationships/image" Target="../media/image1033.png"/><Relationship Id="rId93" Type="http://schemas.openxmlformats.org/officeDocument/2006/relationships/customXml" Target="../ink/ink808.xml"/><Relationship Id="rId189" Type="http://schemas.openxmlformats.org/officeDocument/2006/relationships/image" Target="../media/image752.png"/><Relationship Id="rId396" Type="http://schemas.openxmlformats.org/officeDocument/2006/relationships/image" Target="../media/image855.png"/><Relationship Id="rId617" Type="http://schemas.openxmlformats.org/officeDocument/2006/relationships/customXml" Target="../ink/ink1071.xml"/><Relationship Id="rId824" Type="http://schemas.openxmlformats.org/officeDocument/2006/relationships/customXml" Target="../ink/ink1175.xml"/><Relationship Id="rId256" Type="http://schemas.openxmlformats.org/officeDocument/2006/relationships/customXml" Target="../ink/ink890.xml"/><Relationship Id="rId463" Type="http://schemas.openxmlformats.org/officeDocument/2006/relationships/customXml" Target="../ink/ink994.xml"/><Relationship Id="rId670" Type="http://schemas.openxmlformats.org/officeDocument/2006/relationships/image" Target="../media/image991.png"/><Relationship Id="rId116" Type="http://schemas.openxmlformats.org/officeDocument/2006/relationships/customXml" Target="../ink/ink820.xml"/><Relationship Id="rId323" Type="http://schemas.openxmlformats.org/officeDocument/2006/relationships/image" Target="../media/image819.png"/><Relationship Id="rId530" Type="http://schemas.openxmlformats.org/officeDocument/2006/relationships/image" Target="../media/image922.png"/><Relationship Id="rId768" Type="http://schemas.openxmlformats.org/officeDocument/2006/relationships/customXml" Target="../ink/ink1147.xml"/><Relationship Id="rId20" Type="http://schemas.openxmlformats.org/officeDocument/2006/relationships/image" Target="../media/image669.png"/><Relationship Id="rId628" Type="http://schemas.openxmlformats.org/officeDocument/2006/relationships/image" Target="../media/image971.png"/><Relationship Id="rId835" Type="http://schemas.openxmlformats.org/officeDocument/2006/relationships/image" Target="../media/image1072.png"/><Relationship Id="rId267" Type="http://schemas.openxmlformats.org/officeDocument/2006/relationships/image" Target="../media/image791.png"/><Relationship Id="rId474" Type="http://schemas.openxmlformats.org/officeDocument/2006/relationships/image" Target="../media/image894.png"/><Relationship Id="rId127" Type="http://schemas.openxmlformats.org/officeDocument/2006/relationships/image" Target="../media/image721.png"/><Relationship Id="rId681" Type="http://schemas.openxmlformats.org/officeDocument/2006/relationships/customXml" Target="../ink/ink1103.xml"/><Relationship Id="rId779" Type="http://schemas.openxmlformats.org/officeDocument/2006/relationships/image" Target="../media/image1044.png"/><Relationship Id="rId31" Type="http://schemas.openxmlformats.org/officeDocument/2006/relationships/customXml" Target="../ink/ink777.xml"/><Relationship Id="rId334" Type="http://schemas.openxmlformats.org/officeDocument/2006/relationships/customXml" Target="../ink/ink929.xml"/><Relationship Id="rId541" Type="http://schemas.openxmlformats.org/officeDocument/2006/relationships/customXml" Target="../ink/ink1033.xml"/><Relationship Id="rId639" Type="http://schemas.openxmlformats.org/officeDocument/2006/relationships/customXml" Target="../ink/ink1082.xml"/><Relationship Id="rId180" Type="http://schemas.openxmlformats.org/officeDocument/2006/relationships/customXml" Target="../ink/ink852.xml"/><Relationship Id="rId278" Type="http://schemas.openxmlformats.org/officeDocument/2006/relationships/customXml" Target="../ink/ink901.xml"/><Relationship Id="rId401" Type="http://schemas.openxmlformats.org/officeDocument/2006/relationships/customXml" Target="../ink/ink963.xml"/><Relationship Id="rId846" Type="http://schemas.openxmlformats.org/officeDocument/2006/relationships/customXml" Target="../ink/ink1186.xml"/><Relationship Id="rId485" Type="http://schemas.openxmlformats.org/officeDocument/2006/relationships/customXml" Target="../ink/ink1005.xml"/><Relationship Id="rId692" Type="http://schemas.openxmlformats.org/officeDocument/2006/relationships/image" Target="../media/image1001.png"/><Relationship Id="rId706" Type="http://schemas.openxmlformats.org/officeDocument/2006/relationships/image" Target="../media/image1008.png"/><Relationship Id="rId42" Type="http://schemas.openxmlformats.org/officeDocument/2006/relationships/image" Target="../media/image679.png"/><Relationship Id="rId138" Type="http://schemas.openxmlformats.org/officeDocument/2006/relationships/customXml" Target="../ink/ink831.xml"/><Relationship Id="rId345" Type="http://schemas.openxmlformats.org/officeDocument/2006/relationships/customXml" Target="../ink/ink935.xml"/><Relationship Id="rId552" Type="http://schemas.openxmlformats.org/officeDocument/2006/relationships/image" Target="../media/image933.png"/><Relationship Id="rId191" Type="http://schemas.openxmlformats.org/officeDocument/2006/relationships/image" Target="../media/image753.png"/><Relationship Id="rId205" Type="http://schemas.openxmlformats.org/officeDocument/2006/relationships/image" Target="../media/image760.png"/><Relationship Id="rId412" Type="http://schemas.openxmlformats.org/officeDocument/2006/relationships/image" Target="../media/image863.png"/><Relationship Id="rId289" Type="http://schemas.openxmlformats.org/officeDocument/2006/relationships/image" Target="../media/image802.png"/><Relationship Id="rId496" Type="http://schemas.openxmlformats.org/officeDocument/2006/relationships/image" Target="../media/image905.png"/><Relationship Id="rId717" Type="http://schemas.openxmlformats.org/officeDocument/2006/relationships/customXml" Target="../ink/ink1121.xml"/><Relationship Id="rId53" Type="http://schemas.openxmlformats.org/officeDocument/2006/relationships/customXml" Target="../ink/ink788.xml"/><Relationship Id="rId149" Type="http://schemas.openxmlformats.org/officeDocument/2006/relationships/image" Target="../media/image732.png"/><Relationship Id="rId356" Type="http://schemas.openxmlformats.org/officeDocument/2006/relationships/image" Target="../media/image835.png"/><Relationship Id="rId563" Type="http://schemas.openxmlformats.org/officeDocument/2006/relationships/customXml" Target="../ink/ink1044.xml"/><Relationship Id="rId770" Type="http://schemas.openxmlformats.org/officeDocument/2006/relationships/customXml" Target="../ink/ink1148.xml"/><Relationship Id="rId216" Type="http://schemas.openxmlformats.org/officeDocument/2006/relationships/customXml" Target="../ink/ink870.xml"/><Relationship Id="rId423" Type="http://schemas.openxmlformats.org/officeDocument/2006/relationships/customXml" Target="../ink/ink974.xml"/><Relationship Id="rId630" Type="http://schemas.openxmlformats.org/officeDocument/2006/relationships/image" Target="../media/image972.png"/><Relationship Id="rId728" Type="http://schemas.openxmlformats.org/officeDocument/2006/relationships/image" Target="../media/image1019.png"/><Relationship Id="rId64" Type="http://schemas.openxmlformats.org/officeDocument/2006/relationships/image" Target="../media/image690.png"/><Relationship Id="rId367" Type="http://schemas.openxmlformats.org/officeDocument/2006/relationships/customXml" Target="../ink/ink946.xml"/><Relationship Id="rId574" Type="http://schemas.openxmlformats.org/officeDocument/2006/relationships/image" Target="../media/image944.png"/><Relationship Id="rId227" Type="http://schemas.openxmlformats.org/officeDocument/2006/relationships/image" Target="../media/image771.png"/><Relationship Id="rId781" Type="http://schemas.openxmlformats.org/officeDocument/2006/relationships/image" Target="../media/image1045.png"/><Relationship Id="rId434" Type="http://schemas.openxmlformats.org/officeDocument/2006/relationships/image" Target="../media/image874.png"/><Relationship Id="rId641" Type="http://schemas.openxmlformats.org/officeDocument/2006/relationships/customXml" Target="../ink/ink1083.xml"/><Relationship Id="rId739" Type="http://schemas.openxmlformats.org/officeDocument/2006/relationships/customXml" Target="../ink/ink1132.xml"/><Relationship Id="rId280" Type="http://schemas.openxmlformats.org/officeDocument/2006/relationships/customXml" Target="../ink/ink902.xml"/><Relationship Id="rId501" Type="http://schemas.openxmlformats.org/officeDocument/2006/relationships/customXml" Target="../ink/ink1013.xml"/><Relationship Id="rId75" Type="http://schemas.openxmlformats.org/officeDocument/2006/relationships/customXml" Target="../ink/ink799.xml"/><Relationship Id="rId140" Type="http://schemas.openxmlformats.org/officeDocument/2006/relationships/customXml" Target="../ink/ink832.xml"/><Relationship Id="rId378" Type="http://schemas.openxmlformats.org/officeDocument/2006/relationships/image" Target="../media/image846.png"/><Relationship Id="rId585" Type="http://schemas.openxmlformats.org/officeDocument/2006/relationships/customXml" Target="../ink/ink1055.xml"/><Relationship Id="rId792" Type="http://schemas.openxmlformats.org/officeDocument/2006/relationships/customXml" Target="../ink/ink1159.xml"/><Relationship Id="rId806" Type="http://schemas.openxmlformats.org/officeDocument/2006/relationships/customXml" Target="../ink/ink1166.xml"/><Relationship Id="rId6" Type="http://schemas.openxmlformats.org/officeDocument/2006/relationships/image" Target="../media/image662.png"/><Relationship Id="rId238" Type="http://schemas.openxmlformats.org/officeDocument/2006/relationships/customXml" Target="../ink/ink881.xml"/><Relationship Id="rId445" Type="http://schemas.openxmlformats.org/officeDocument/2006/relationships/customXml" Target="../ink/ink985.xml"/><Relationship Id="rId652" Type="http://schemas.openxmlformats.org/officeDocument/2006/relationships/image" Target="../media/image982.png"/><Relationship Id="rId291" Type="http://schemas.openxmlformats.org/officeDocument/2006/relationships/image" Target="../media/image803.png"/><Relationship Id="rId305" Type="http://schemas.openxmlformats.org/officeDocument/2006/relationships/image" Target="../media/image810.png"/><Relationship Id="rId512" Type="http://schemas.openxmlformats.org/officeDocument/2006/relationships/image" Target="../media/image913.png"/><Relationship Id="rId86" Type="http://schemas.openxmlformats.org/officeDocument/2006/relationships/image" Target="../media/image701.png"/><Relationship Id="rId151" Type="http://schemas.openxmlformats.org/officeDocument/2006/relationships/image" Target="../media/image733.png"/><Relationship Id="rId389" Type="http://schemas.openxmlformats.org/officeDocument/2006/relationships/customXml" Target="../ink/ink957.xml"/><Relationship Id="rId596" Type="http://schemas.openxmlformats.org/officeDocument/2006/relationships/image" Target="../media/image955.png"/><Relationship Id="rId817" Type="http://schemas.openxmlformats.org/officeDocument/2006/relationships/image" Target="../media/image1063.png"/><Relationship Id="rId249" Type="http://schemas.openxmlformats.org/officeDocument/2006/relationships/image" Target="../media/image782.png"/><Relationship Id="rId456" Type="http://schemas.openxmlformats.org/officeDocument/2006/relationships/image" Target="../media/image885.png"/><Relationship Id="rId663" Type="http://schemas.openxmlformats.org/officeDocument/2006/relationships/customXml" Target="../ink/ink1094.xml"/><Relationship Id="rId13" Type="http://schemas.openxmlformats.org/officeDocument/2006/relationships/customXml" Target="../ink/ink768.xml"/><Relationship Id="rId109" Type="http://schemas.openxmlformats.org/officeDocument/2006/relationships/customXml" Target="../ink/ink816.xml"/><Relationship Id="rId316" Type="http://schemas.openxmlformats.org/officeDocument/2006/relationships/customXml" Target="../ink/ink920.xml"/><Relationship Id="rId523" Type="http://schemas.openxmlformats.org/officeDocument/2006/relationships/customXml" Target="../ink/ink1024.xml"/><Relationship Id="rId97" Type="http://schemas.openxmlformats.org/officeDocument/2006/relationships/customXml" Target="../ink/ink810.xml"/><Relationship Id="rId730" Type="http://schemas.openxmlformats.org/officeDocument/2006/relationships/image" Target="../media/image1020.png"/><Relationship Id="rId828" Type="http://schemas.openxmlformats.org/officeDocument/2006/relationships/customXml" Target="../ink/ink1177.xml"/><Relationship Id="rId162" Type="http://schemas.openxmlformats.org/officeDocument/2006/relationships/customXml" Target="../ink/ink843.xml"/><Relationship Id="rId467" Type="http://schemas.openxmlformats.org/officeDocument/2006/relationships/customXml" Target="../ink/ink996.xml"/><Relationship Id="rId674" Type="http://schemas.openxmlformats.org/officeDocument/2006/relationships/image" Target="../media/image993.png"/><Relationship Id="rId24" Type="http://schemas.openxmlformats.org/officeDocument/2006/relationships/image" Target="../media/image671.png"/><Relationship Id="rId327" Type="http://schemas.openxmlformats.org/officeDocument/2006/relationships/image" Target="../media/image821.png"/><Relationship Id="rId534" Type="http://schemas.openxmlformats.org/officeDocument/2006/relationships/image" Target="../media/image924.png"/><Relationship Id="rId741" Type="http://schemas.openxmlformats.org/officeDocument/2006/relationships/customXml" Target="../ink/ink1133.xml"/><Relationship Id="rId839" Type="http://schemas.openxmlformats.org/officeDocument/2006/relationships/image" Target="../media/image1074.png"/><Relationship Id="rId173" Type="http://schemas.openxmlformats.org/officeDocument/2006/relationships/image" Target="../media/image744.png"/><Relationship Id="rId229" Type="http://schemas.openxmlformats.org/officeDocument/2006/relationships/image" Target="../media/image772.png"/><Relationship Id="rId380" Type="http://schemas.openxmlformats.org/officeDocument/2006/relationships/image" Target="../media/image847.png"/><Relationship Id="rId436" Type="http://schemas.openxmlformats.org/officeDocument/2006/relationships/image" Target="../media/image875.png"/><Relationship Id="rId601" Type="http://schemas.openxmlformats.org/officeDocument/2006/relationships/customXml" Target="../ink/ink1063.xml"/><Relationship Id="rId643" Type="http://schemas.openxmlformats.org/officeDocument/2006/relationships/customXml" Target="../ink/ink1084.xml"/><Relationship Id="rId240" Type="http://schemas.openxmlformats.org/officeDocument/2006/relationships/customXml" Target="../ink/ink882.xml"/><Relationship Id="rId478" Type="http://schemas.openxmlformats.org/officeDocument/2006/relationships/image" Target="../media/image896.png"/><Relationship Id="rId685" Type="http://schemas.openxmlformats.org/officeDocument/2006/relationships/customXml" Target="../ink/ink1105.xml"/><Relationship Id="rId35" Type="http://schemas.openxmlformats.org/officeDocument/2006/relationships/customXml" Target="../ink/ink779.xml"/><Relationship Id="rId77" Type="http://schemas.openxmlformats.org/officeDocument/2006/relationships/customXml" Target="../ink/ink800.xml"/><Relationship Id="rId100" Type="http://schemas.openxmlformats.org/officeDocument/2006/relationships/image" Target="../media/image708.png"/><Relationship Id="rId282" Type="http://schemas.openxmlformats.org/officeDocument/2006/relationships/customXml" Target="../ink/ink903.xml"/><Relationship Id="rId338" Type="http://schemas.openxmlformats.org/officeDocument/2006/relationships/customXml" Target="../ink/ink931.xml"/><Relationship Id="rId503" Type="http://schemas.openxmlformats.org/officeDocument/2006/relationships/customXml" Target="../ink/ink1014.xml"/><Relationship Id="rId545" Type="http://schemas.openxmlformats.org/officeDocument/2006/relationships/customXml" Target="../ink/ink1035.xml"/><Relationship Id="rId587" Type="http://schemas.openxmlformats.org/officeDocument/2006/relationships/customXml" Target="../ink/ink1056.xml"/><Relationship Id="rId710" Type="http://schemas.openxmlformats.org/officeDocument/2006/relationships/image" Target="../media/image1010.png"/><Relationship Id="rId752" Type="http://schemas.openxmlformats.org/officeDocument/2006/relationships/image" Target="../media/image1031.png"/><Relationship Id="rId808" Type="http://schemas.openxmlformats.org/officeDocument/2006/relationships/customXml" Target="../ink/ink1167.xml"/><Relationship Id="rId8" Type="http://schemas.openxmlformats.org/officeDocument/2006/relationships/image" Target="../media/image663.png"/><Relationship Id="rId142" Type="http://schemas.openxmlformats.org/officeDocument/2006/relationships/customXml" Target="../ink/ink833.xml"/><Relationship Id="rId184" Type="http://schemas.openxmlformats.org/officeDocument/2006/relationships/customXml" Target="../ink/ink854.xml"/><Relationship Id="rId391" Type="http://schemas.openxmlformats.org/officeDocument/2006/relationships/customXml" Target="../ink/ink958.xml"/><Relationship Id="rId405" Type="http://schemas.openxmlformats.org/officeDocument/2006/relationships/customXml" Target="../ink/ink965.xml"/><Relationship Id="rId447" Type="http://schemas.openxmlformats.org/officeDocument/2006/relationships/customXml" Target="../ink/ink986.xml"/><Relationship Id="rId612" Type="http://schemas.openxmlformats.org/officeDocument/2006/relationships/image" Target="../media/image963.png"/><Relationship Id="rId794" Type="http://schemas.openxmlformats.org/officeDocument/2006/relationships/customXml" Target="../ink/ink1160.xml"/><Relationship Id="rId251" Type="http://schemas.openxmlformats.org/officeDocument/2006/relationships/image" Target="../media/image783.png"/><Relationship Id="rId489" Type="http://schemas.openxmlformats.org/officeDocument/2006/relationships/customXml" Target="../ink/ink1007.xml"/><Relationship Id="rId654" Type="http://schemas.openxmlformats.org/officeDocument/2006/relationships/image" Target="../media/image983.png"/><Relationship Id="rId696" Type="http://schemas.openxmlformats.org/officeDocument/2006/relationships/image" Target="../media/image1003.png"/><Relationship Id="rId46" Type="http://schemas.openxmlformats.org/officeDocument/2006/relationships/image" Target="../media/image681.png"/><Relationship Id="rId293" Type="http://schemas.openxmlformats.org/officeDocument/2006/relationships/image" Target="../media/image804.png"/><Relationship Id="rId307" Type="http://schemas.openxmlformats.org/officeDocument/2006/relationships/image" Target="../media/image811.png"/><Relationship Id="rId349" Type="http://schemas.openxmlformats.org/officeDocument/2006/relationships/customXml" Target="../ink/ink937.xml"/><Relationship Id="rId514" Type="http://schemas.openxmlformats.org/officeDocument/2006/relationships/image" Target="../media/image914.png"/><Relationship Id="rId556" Type="http://schemas.openxmlformats.org/officeDocument/2006/relationships/image" Target="../media/image935.png"/><Relationship Id="rId721" Type="http://schemas.openxmlformats.org/officeDocument/2006/relationships/customXml" Target="../ink/ink1123.xml"/><Relationship Id="rId763" Type="http://schemas.openxmlformats.org/officeDocument/2006/relationships/image" Target="../media/image1036.png"/><Relationship Id="rId88" Type="http://schemas.openxmlformats.org/officeDocument/2006/relationships/image" Target="../media/image702.png"/><Relationship Id="rId111" Type="http://schemas.openxmlformats.org/officeDocument/2006/relationships/customXml" Target="../ink/ink817.xml"/><Relationship Id="rId153" Type="http://schemas.openxmlformats.org/officeDocument/2006/relationships/image" Target="../media/image734.png"/><Relationship Id="rId195" Type="http://schemas.openxmlformats.org/officeDocument/2006/relationships/image" Target="../media/image755.png"/><Relationship Id="rId209" Type="http://schemas.openxmlformats.org/officeDocument/2006/relationships/image" Target="../media/image762.png"/><Relationship Id="rId360" Type="http://schemas.openxmlformats.org/officeDocument/2006/relationships/image" Target="../media/image837.png"/><Relationship Id="rId416" Type="http://schemas.openxmlformats.org/officeDocument/2006/relationships/image" Target="../media/image865.png"/><Relationship Id="rId598" Type="http://schemas.openxmlformats.org/officeDocument/2006/relationships/image" Target="../media/image956.png"/><Relationship Id="rId819" Type="http://schemas.openxmlformats.org/officeDocument/2006/relationships/image" Target="../media/image1064.png"/><Relationship Id="rId220" Type="http://schemas.openxmlformats.org/officeDocument/2006/relationships/customXml" Target="../ink/ink872.xml"/><Relationship Id="rId458" Type="http://schemas.openxmlformats.org/officeDocument/2006/relationships/image" Target="../media/image886.png"/><Relationship Id="rId623" Type="http://schemas.openxmlformats.org/officeDocument/2006/relationships/customXml" Target="../ink/ink1074.xml"/><Relationship Id="rId665" Type="http://schemas.openxmlformats.org/officeDocument/2006/relationships/customXml" Target="../ink/ink1095.xml"/><Relationship Id="rId830" Type="http://schemas.openxmlformats.org/officeDocument/2006/relationships/customXml" Target="../ink/ink1178.xml"/><Relationship Id="rId15" Type="http://schemas.openxmlformats.org/officeDocument/2006/relationships/customXml" Target="../ink/ink769.xml"/><Relationship Id="rId57" Type="http://schemas.openxmlformats.org/officeDocument/2006/relationships/customXml" Target="../ink/ink790.xml"/><Relationship Id="rId262" Type="http://schemas.openxmlformats.org/officeDocument/2006/relationships/customXml" Target="../ink/ink893.xml"/><Relationship Id="rId318" Type="http://schemas.openxmlformats.org/officeDocument/2006/relationships/customXml" Target="../ink/ink921.xml"/><Relationship Id="rId525" Type="http://schemas.openxmlformats.org/officeDocument/2006/relationships/customXml" Target="../ink/ink1025.xml"/><Relationship Id="rId567" Type="http://schemas.openxmlformats.org/officeDocument/2006/relationships/customXml" Target="../ink/ink1046.xml"/><Relationship Id="rId732" Type="http://schemas.openxmlformats.org/officeDocument/2006/relationships/image" Target="../media/image1021.png"/><Relationship Id="rId99" Type="http://schemas.openxmlformats.org/officeDocument/2006/relationships/customXml" Target="../ink/ink811.xml"/><Relationship Id="rId122" Type="http://schemas.openxmlformats.org/officeDocument/2006/relationships/customXml" Target="../ink/ink823.xml"/><Relationship Id="rId164" Type="http://schemas.openxmlformats.org/officeDocument/2006/relationships/customXml" Target="../ink/ink844.xml"/><Relationship Id="rId371" Type="http://schemas.openxmlformats.org/officeDocument/2006/relationships/customXml" Target="../ink/ink948.xml"/><Relationship Id="rId774" Type="http://schemas.openxmlformats.org/officeDocument/2006/relationships/customXml" Target="../ink/ink1150.xml"/><Relationship Id="rId427" Type="http://schemas.openxmlformats.org/officeDocument/2006/relationships/customXml" Target="../ink/ink976.xml"/><Relationship Id="rId469" Type="http://schemas.openxmlformats.org/officeDocument/2006/relationships/customXml" Target="../ink/ink997.xml"/><Relationship Id="rId634" Type="http://schemas.openxmlformats.org/officeDocument/2006/relationships/image" Target="../media/image974.png"/><Relationship Id="rId676" Type="http://schemas.openxmlformats.org/officeDocument/2006/relationships/image" Target="../media/image994.png"/><Relationship Id="rId841" Type="http://schemas.openxmlformats.org/officeDocument/2006/relationships/image" Target="../media/image1075.png"/><Relationship Id="rId26" Type="http://schemas.openxmlformats.org/officeDocument/2006/relationships/image" Target="../media/image672.png"/><Relationship Id="rId231" Type="http://schemas.openxmlformats.org/officeDocument/2006/relationships/image" Target="../media/image773.png"/><Relationship Id="rId273" Type="http://schemas.openxmlformats.org/officeDocument/2006/relationships/image" Target="../media/image794.png"/><Relationship Id="rId329" Type="http://schemas.openxmlformats.org/officeDocument/2006/relationships/image" Target="../media/image822.png"/><Relationship Id="rId480" Type="http://schemas.openxmlformats.org/officeDocument/2006/relationships/image" Target="../media/image897.png"/><Relationship Id="rId536" Type="http://schemas.openxmlformats.org/officeDocument/2006/relationships/image" Target="../media/image925.png"/><Relationship Id="rId701" Type="http://schemas.openxmlformats.org/officeDocument/2006/relationships/customXml" Target="../ink/ink1113.xml"/><Relationship Id="rId68" Type="http://schemas.openxmlformats.org/officeDocument/2006/relationships/image" Target="../media/image692.png"/><Relationship Id="rId133" Type="http://schemas.openxmlformats.org/officeDocument/2006/relationships/image" Target="../media/image724.png"/><Relationship Id="rId175" Type="http://schemas.openxmlformats.org/officeDocument/2006/relationships/image" Target="../media/image745.png"/><Relationship Id="rId340" Type="http://schemas.openxmlformats.org/officeDocument/2006/relationships/customXml" Target="../ink/ink932.xml"/><Relationship Id="rId578" Type="http://schemas.openxmlformats.org/officeDocument/2006/relationships/image" Target="../media/image946.png"/><Relationship Id="rId743" Type="http://schemas.openxmlformats.org/officeDocument/2006/relationships/customXml" Target="../ink/ink1134.xml"/><Relationship Id="rId785" Type="http://schemas.openxmlformats.org/officeDocument/2006/relationships/image" Target="../media/image1047.png"/><Relationship Id="rId200" Type="http://schemas.openxmlformats.org/officeDocument/2006/relationships/customXml" Target="../ink/ink862.xml"/><Relationship Id="rId382" Type="http://schemas.openxmlformats.org/officeDocument/2006/relationships/image" Target="../media/image848.png"/><Relationship Id="rId438" Type="http://schemas.openxmlformats.org/officeDocument/2006/relationships/image" Target="../media/image876.png"/><Relationship Id="rId603" Type="http://schemas.openxmlformats.org/officeDocument/2006/relationships/customXml" Target="../ink/ink1064.xml"/><Relationship Id="rId645" Type="http://schemas.openxmlformats.org/officeDocument/2006/relationships/customXml" Target="../ink/ink1085.xml"/><Relationship Id="rId687" Type="http://schemas.openxmlformats.org/officeDocument/2006/relationships/customXml" Target="../ink/ink1106.xml"/><Relationship Id="rId810" Type="http://schemas.openxmlformats.org/officeDocument/2006/relationships/customXml" Target="../ink/ink1168.xml"/><Relationship Id="rId242" Type="http://schemas.openxmlformats.org/officeDocument/2006/relationships/customXml" Target="../ink/ink883.xml"/><Relationship Id="rId284" Type="http://schemas.openxmlformats.org/officeDocument/2006/relationships/customXml" Target="../ink/ink904.xml"/><Relationship Id="rId491" Type="http://schemas.openxmlformats.org/officeDocument/2006/relationships/customXml" Target="../ink/ink1008.xml"/><Relationship Id="rId505" Type="http://schemas.openxmlformats.org/officeDocument/2006/relationships/customXml" Target="../ink/ink1015.xml"/><Relationship Id="rId712" Type="http://schemas.openxmlformats.org/officeDocument/2006/relationships/image" Target="../media/image1011.png"/><Relationship Id="rId37" Type="http://schemas.openxmlformats.org/officeDocument/2006/relationships/customXml" Target="../ink/ink780.xml"/><Relationship Id="rId79" Type="http://schemas.openxmlformats.org/officeDocument/2006/relationships/customXml" Target="../ink/ink801.xml"/><Relationship Id="rId102" Type="http://schemas.openxmlformats.org/officeDocument/2006/relationships/image" Target="../media/image709.png"/><Relationship Id="rId144" Type="http://schemas.openxmlformats.org/officeDocument/2006/relationships/customXml" Target="../ink/ink834.xml"/><Relationship Id="rId547" Type="http://schemas.openxmlformats.org/officeDocument/2006/relationships/customXml" Target="../ink/ink1036.xml"/><Relationship Id="rId589" Type="http://schemas.openxmlformats.org/officeDocument/2006/relationships/customXml" Target="../ink/ink1057.xml"/><Relationship Id="rId754" Type="http://schemas.openxmlformats.org/officeDocument/2006/relationships/image" Target="../media/image1032.png"/><Relationship Id="rId796" Type="http://schemas.openxmlformats.org/officeDocument/2006/relationships/customXml" Target="../ink/ink1161.xml"/><Relationship Id="rId90" Type="http://schemas.openxmlformats.org/officeDocument/2006/relationships/image" Target="../media/image703.png"/><Relationship Id="rId186" Type="http://schemas.openxmlformats.org/officeDocument/2006/relationships/customXml" Target="../ink/ink855.xml"/><Relationship Id="rId351" Type="http://schemas.openxmlformats.org/officeDocument/2006/relationships/customXml" Target="../ink/ink938.xml"/><Relationship Id="rId393" Type="http://schemas.openxmlformats.org/officeDocument/2006/relationships/customXml" Target="../ink/ink959.xml"/><Relationship Id="rId407" Type="http://schemas.openxmlformats.org/officeDocument/2006/relationships/customXml" Target="../ink/ink966.xml"/><Relationship Id="rId449" Type="http://schemas.openxmlformats.org/officeDocument/2006/relationships/customXml" Target="../ink/ink987.xml"/><Relationship Id="rId614" Type="http://schemas.openxmlformats.org/officeDocument/2006/relationships/image" Target="../media/image964.png"/><Relationship Id="rId656" Type="http://schemas.openxmlformats.org/officeDocument/2006/relationships/image" Target="../media/image984.png"/><Relationship Id="rId821" Type="http://schemas.openxmlformats.org/officeDocument/2006/relationships/image" Target="../media/image1065.png"/><Relationship Id="rId211" Type="http://schemas.openxmlformats.org/officeDocument/2006/relationships/image" Target="../media/image763.png"/><Relationship Id="rId253" Type="http://schemas.openxmlformats.org/officeDocument/2006/relationships/image" Target="../media/image784.png"/><Relationship Id="rId295" Type="http://schemas.openxmlformats.org/officeDocument/2006/relationships/image" Target="../media/image805.png"/><Relationship Id="rId309" Type="http://schemas.openxmlformats.org/officeDocument/2006/relationships/image" Target="../media/image812.png"/><Relationship Id="rId460" Type="http://schemas.openxmlformats.org/officeDocument/2006/relationships/image" Target="../media/image887.png"/><Relationship Id="rId516" Type="http://schemas.openxmlformats.org/officeDocument/2006/relationships/image" Target="../media/image915.png"/><Relationship Id="rId698" Type="http://schemas.openxmlformats.org/officeDocument/2006/relationships/image" Target="../media/image1004.png"/><Relationship Id="rId48" Type="http://schemas.openxmlformats.org/officeDocument/2006/relationships/image" Target="../media/image682.png"/><Relationship Id="rId113" Type="http://schemas.openxmlformats.org/officeDocument/2006/relationships/image" Target="../media/image714.png"/><Relationship Id="rId320" Type="http://schemas.openxmlformats.org/officeDocument/2006/relationships/customXml" Target="../ink/ink922.xml"/><Relationship Id="rId558" Type="http://schemas.openxmlformats.org/officeDocument/2006/relationships/image" Target="../media/image936.png"/><Relationship Id="rId723" Type="http://schemas.openxmlformats.org/officeDocument/2006/relationships/customXml" Target="../ink/ink1124.xml"/><Relationship Id="rId765" Type="http://schemas.openxmlformats.org/officeDocument/2006/relationships/image" Target="../media/image1037.png"/><Relationship Id="rId155" Type="http://schemas.openxmlformats.org/officeDocument/2006/relationships/image" Target="../media/image735.png"/><Relationship Id="rId197" Type="http://schemas.openxmlformats.org/officeDocument/2006/relationships/image" Target="../media/image756.png"/><Relationship Id="rId362" Type="http://schemas.openxmlformats.org/officeDocument/2006/relationships/image" Target="../media/image838.png"/><Relationship Id="rId418" Type="http://schemas.openxmlformats.org/officeDocument/2006/relationships/image" Target="../media/image866.png"/><Relationship Id="rId625" Type="http://schemas.openxmlformats.org/officeDocument/2006/relationships/customXml" Target="../ink/ink1075.xml"/><Relationship Id="rId832" Type="http://schemas.openxmlformats.org/officeDocument/2006/relationships/customXml" Target="../ink/ink1179.xml"/><Relationship Id="rId222" Type="http://schemas.openxmlformats.org/officeDocument/2006/relationships/customXml" Target="../ink/ink873.xml"/><Relationship Id="rId264" Type="http://schemas.openxmlformats.org/officeDocument/2006/relationships/customXml" Target="../ink/ink894.xml"/><Relationship Id="rId471" Type="http://schemas.openxmlformats.org/officeDocument/2006/relationships/customXml" Target="../ink/ink998.xml"/><Relationship Id="rId667" Type="http://schemas.openxmlformats.org/officeDocument/2006/relationships/customXml" Target="../ink/ink1096.xml"/><Relationship Id="rId17" Type="http://schemas.openxmlformats.org/officeDocument/2006/relationships/customXml" Target="../ink/ink770.xml"/><Relationship Id="rId59" Type="http://schemas.openxmlformats.org/officeDocument/2006/relationships/customXml" Target="../ink/ink791.xml"/><Relationship Id="rId124" Type="http://schemas.openxmlformats.org/officeDocument/2006/relationships/customXml" Target="../ink/ink824.xml"/><Relationship Id="rId527" Type="http://schemas.openxmlformats.org/officeDocument/2006/relationships/customXml" Target="../ink/ink1026.xml"/><Relationship Id="rId569" Type="http://schemas.openxmlformats.org/officeDocument/2006/relationships/customXml" Target="../ink/ink1047.xml"/><Relationship Id="rId734" Type="http://schemas.openxmlformats.org/officeDocument/2006/relationships/image" Target="../media/image1022.png"/><Relationship Id="rId776" Type="http://schemas.openxmlformats.org/officeDocument/2006/relationships/customXml" Target="../ink/ink1151.xml"/><Relationship Id="rId70" Type="http://schemas.openxmlformats.org/officeDocument/2006/relationships/image" Target="../media/image693.png"/><Relationship Id="rId166" Type="http://schemas.openxmlformats.org/officeDocument/2006/relationships/customXml" Target="../ink/ink845.xml"/><Relationship Id="rId331" Type="http://schemas.openxmlformats.org/officeDocument/2006/relationships/image" Target="../media/image823.png"/><Relationship Id="rId373" Type="http://schemas.openxmlformats.org/officeDocument/2006/relationships/customXml" Target="../ink/ink949.xml"/><Relationship Id="rId429" Type="http://schemas.openxmlformats.org/officeDocument/2006/relationships/customXml" Target="../ink/ink977.xml"/><Relationship Id="rId580" Type="http://schemas.openxmlformats.org/officeDocument/2006/relationships/image" Target="../media/image947.png"/><Relationship Id="rId636" Type="http://schemas.openxmlformats.org/officeDocument/2006/relationships/image" Target="../media/image975.png"/><Relationship Id="rId801" Type="http://schemas.openxmlformats.org/officeDocument/2006/relationships/image" Target="../media/image1055.png"/><Relationship Id="rId1" Type="http://schemas.openxmlformats.org/officeDocument/2006/relationships/slideLayout" Target="../slideLayouts/slideLayout7.xml"/><Relationship Id="rId233" Type="http://schemas.openxmlformats.org/officeDocument/2006/relationships/image" Target="../media/image774.png"/><Relationship Id="rId440" Type="http://schemas.openxmlformats.org/officeDocument/2006/relationships/image" Target="../media/image877.png"/><Relationship Id="rId678" Type="http://schemas.openxmlformats.org/officeDocument/2006/relationships/image" Target="../media/image995.png"/><Relationship Id="rId843" Type="http://schemas.openxmlformats.org/officeDocument/2006/relationships/image" Target="../media/image1076.png"/><Relationship Id="rId28" Type="http://schemas.openxmlformats.org/officeDocument/2006/relationships/image" Target="../media/image673.png"/><Relationship Id="rId275" Type="http://schemas.openxmlformats.org/officeDocument/2006/relationships/image" Target="../media/image795.png"/><Relationship Id="rId300" Type="http://schemas.openxmlformats.org/officeDocument/2006/relationships/customXml" Target="../ink/ink912.xml"/><Relationship Id="rId482" Type="http://schemas.openxmlformats.org/officeDocument/2006/relationships/image" Target="../media/image898.png"/><Relationship Id="rId538" Type="http://schemas.openxmlformats.org/officeDocument/2006/relationships/image" Target="../media/image926.png"/><Relationship Id="rId703" Type="http://schemas.openxmlformats.org/officeDocument/2006/relationships/customXml" Target="../ink/ink1114.xml"/><Relationship Id="rId745" Type="http://schemas.openxmlformats.org/officeDocument/2006/relationships/customXml" Target="../ink/ink1135.xml"/><Relationship Id="rId81" Type="http://schemas.openxmlformats.org/officeDocument/2006/relationships/customXml" Target="../ink/ink802.xml"/><Relationship Id="rId135" Type="http://schemas.openxmlformats.org/officeDocument/2006/relationships/image" Target="../media/image725.png"/><Relationship Id="rId177" Type="http://schemas.openxmlformats.org/officeDocument/2006/relationships/image" Target="../media/image746.png"/><Relationship Id="rId342" Type="http://schemas.openxmlformats.org/officeDocument/2006/relationships/customXml" Target="../ink/ink933.xml"/><Relationship Id="rId384" Type="http://schemas.openxmlformats.org/officeDocument/2006/relationships/image" Target="../media/image849.png"/><Relationship Id="rId591" Type="http://schemas.openxmlformats.org/officeDocument/2006/relationships/customXml" Target="../ink/ink1058.xml"/><Relationship Id="rId605" Type="http://schemas.openxmlformats.org/officeDocument/2006/relationships/customXml" Target="../ink/ink1065.xml"/><Relationship Id="rId787" Type="http://schemas.openxmlformats.org/officeDocument/2006/relationships/image" Target="../media/image1048.png"/><Relationship Id="rId812" Type="http://schemas.openxmlformats.org/officeDocument/2006/relationships/customXml" Target="../ink/ink1169.xml"/><Relationship Id="rId202" Type="http://schemas.openxmlformats.org/officeDocument/2006/relationships/customXml" Target="../ink/ink863.xml"/><Relationship Id="rId244" Type="http://schemas.openxmlformats.org/officeDocument/2006/relationships/customXml" Target="../ink/ink884.xml"/><Relationship Id="rId647" Type="http://schemas.openxmlformats.org/officeDocument/2006/relationships/customXml" Target="../ink/ink1086.xml"/><Relationship Id="rId689" Type="http://schemas.openxmlformats.org/officeDocument/2006/relationships/customXml" Target="../ink/ink1107.xml"/><Relationship Id="rId39" Type="http://schemas.openxmlformats.org/officeDocument/2006/relationships/customXml" Target="../ink/ink781.xml"/><Relationship Id="rId286" Type="http://schemas.openxmlformats.org/officeDocument/2006/relationships/customXml" Target="../ink/ink905.xml"/><Relationship Id="rId451" Type="http://schemas.openxmlformats.org/officeDocument/2006/relationships/customXml" Target="../ink/ink988.xml"/><Relationship Id="rId493" Type="http://schemas.openxmlformats.org/officeDocument/2006/relationships/customXml" Target="../ink/ink1009.xml"/><Relationship Id="rId507" Type="http://schemas.openxmlformats.org/officeDocument/2006/relationships/customXml" Target="../ink/ink1016.xml"/><Relationship Id="rId549" Type="http://schemas.openxmlformats.org/officeDocument/2006/relationships/customXml" Target="../ink/ink1037.xml"/><Relationship Id="rId714" Type="http://schemas.openxmlformats.org/officeDocument/2006/relationships/image" Target="../media/image1012.png"/><Relationship Id="rId756" Type="http://schemas.openxmlformats.org/officeDocument/2006/relationships/customXml" Target="../ink/ink1141.xml"/><Relationship Id="rId50" Type="http://schemas.openxmlformats.org/officeDocument/2006/relationships/image" Target="../media/image683.png"/><Relationship Id="rId104" Type="http://schemas.openxmlformats.org/officeDocument/2006/relationships/image" Target="../media/image710.png"/><Relationship Id="rId146" Type="http://schemas.openxmlformats.org/officeDocument/2006/relationships/customXml" Target="../ink/ink835.xml"/><Relationship Id="rId188" Type="http://schemas.openxmlformats.org/officeDocument/2006/relationships/customXml" Target="../ink/ink856.xml"/><Relationship Id="rId311" Type="http://schemas.openxmlformats.org/officeDocument/2006/relationships/image" Target="../media/image813.png"/><Relationship Id="rId353" Type="http://schemas.openxmlformats.org/officeDocument/2006/relationships/customXml" Target="../ink/ink939.xml"/><Relationship Id="rId395" Type="http://schemas.openxmlformats.org/officeDocument/2006/relationships/customXml" Target="../ink/ink960.xml"/><Relationship Id="rId409" Type="http://schemas.openxmlformats.org/officeDocument/2006/relationships/customXml" Target="../ink/ink967.xml"/><Relationship Id="rId560" Type="http://schemas.openxmlformats.org/officeDocument/2006/relationships/image" Target="../media/image937.png"/><Relationship Id="rId798" Type="http://schemas.openxmlformats.org/officeDocument/2006/relationships/customXml" Target="../ink/ink1162.xml"/><Relationship Id="rId92" Type="http://schemas.openxmlformats.org/officeDocument/2006/relationships/image" Target="../media/image704.png"/><Relationship Id="rId213" Type="http://schemas.openxmlformats.org/officeDocument/2006/relationships/image" Target="../media/image764.png"/><Relationship Id="rId420" Type="http://schemas.openxmlformats.org/officeDocument/2006/relationships/image" Target="../media/image867.png"/><Relationship Id="rId616" Type="http://schemas.openxmlformats.org/officeDocument/2006/relationships/image" Target="../media/image965.png"/><Relationship Id="rId658" Type="http://schemas.openxmlformats.org/officeDocument/2006/relationships/image" Target="../media/image985.png"/><Relationship Id="rId823" Type="http://schemas.openxmlformats.org/officeDocument/2006/relationships/image" Target="../media/image1066.png"/><Relationship Id="rId255" Type="http://schemas.openxmlformats.org/officeDocument/2006/relationships/image" Target="../media/image785.png"/><Relationship Id="rId297" Type="http://schemas.openxmlformats.org/officeDocument/2006/relationships/image" Target="../media/image806.png"/><Relationship Id="rId462" Type="http://schemas.openxmlformats.org/officeDocument/2006/relationships/image" Target="../media/image888.png"/><Relationship Id="rId518" Type="http://schemas.openxmlformats.org/officeDocument/2006/relationships/image" Target="../media/image916.png"/><Relationship Id="rId725" Type="http://schemas.openxmlformats.org/officeDocument/2006/relationships/customXml" Target="../ink/ink1125.xml"/><Relationship Id="rId115" Type="http://schemas.openxmlformats.org/officeDocument/2006/relationships/image" Target="../media/image715.png"/><Relationship Id="rId157" Type="http://schemas.openxmlformats.org/officeDocument/2006/relationships/image" Target="../media/image736.png"/><Relationship Id="rId322" Type="http://schemas.openxmlformats.org/officeDocument/2006/relationships/customXml" Target="../ink/ink923.xml"/><Relationship Id="rId364" Type="http://schemas.openxmlformats.org/officeDocument/2006/relationships/image" Target="../media/image839.png"/><Relationship Id="rId767" Type="http://schemas.openxmlformats.org/officeDocument/2006/relationships/image" Target="../media/image1038.png"/><Relationship Id="rId61" Type="http://schemas.openxmlformats.org/officeDocument/2006/relationships/customXml" Target="../ink/ink792.xml"/><Relationship Id="rId199" Type="http://schemas.openxmlformats.org/officeDocument/2006/relationships/image" Target="../media/image757.png"/><Relationship Id="rId571" Type="http://schemas.openxmlformats.org/officeDocument/2006/relationships/customXml" Target="../ink/ink1048.xml"/><Relationship Id="rId627" Type="http://schemas.openxmlformats.org/officeDocument/2006/relationships/customXml" Target="../ink/ink1076.xml"/><Relationship Id="rId669" Type="http://schemas.openxmlformats.org/officeDocument/2006/relationships/customXml" Target="../ink/ink1097.xml"/><Relationship Id="rId834" Type="http://schemas.openxmlformats.org/officeDocument/2006/relationships/customXml" Target="../ink/ink1180.xml"/><Relationship Id="rId19" Type="http://schemas.openxmlformats.org/officeDocument/2006/relationships/customXml" Target="../ink/ink771.xml"/><Relationship Id="rId224" Type="http://schemas.openxmlformats.org/officeDocument/2006/relationships/customXml" Target="../ink/ink874.xml"/><Relationship Id="rId266" Type="http://schemas.openxmlformats.org/officeDocument/2006/relationships/customXml" Target="../ink/ink895.xml"/><Relationship Id="rId431" Type="http://schemas.openxmlformats.org/officeDocument/2006/relationships/customXml" Target="../ink/ink978.xml"/><Relationship Id="rId473" Type="http://schemas.openxmlformats.org/officeDocument/2006/relationships/customXml" Target="../ink/ink999.xml"/><Relationship Id="rId529" Type="http://schemas.openxmlformats.org/officeDocument/2006/relationships/customXml" Target="../ink/ink1027.xml"/><Relationship Id="rId680" Type="http://schemas.openxmlformats.org/officeDocument/2006/relationships/image" Target="../media/image593.png"/><Relationship Id="rId736" Type="http://schemas.openxmlformats.org/officeDocument/2006/relationships/image" Target="../media/image1023.png"/><Relationship Id="rId30" Type="http://schemas.openxmlformats.org/officeDocument/2006/relationships/image" Target="../media/image674.png"/><Relationship Id="rId126" Type="http://schemas.openxmlformats.org/officeDocument/2006/relationships/customXml" Target="../ink/ink825.xml"/><Relationship Id="rId168" Type="http://schemas.openxmlformats.org/officeDocument/2006/relationships/customXml" Target="../ink/ink846.xml"/><Relationship Id="rId333" Type="http://schemas.openxmlformats.org/officeDocument/2006/relationships/image" Target="../media/image824.png"/><Relationship Id="rId540" Type="http://schemas.openxmlformats.org/officeDocument/2006/relationships/image" Target="../media/image927.png"/><Relationship Id="rId778" Type="http://schemas.openxmlformats.org/officeDocument/2006/relationships/customXml" Target="../ink/ink1152.xml"/><Relationship Id="rId72" Type="http://schemas.openxmlformats.org/officeDocument/2006/relationships/image" Target="../media/image694.png"/><Relationship Id="rId375" Type="http://schemas.openxmlformats.org/officeDocument/2006/relationships/customXml" Target="../ink/ink950.xml"/><Relationship Id="rId582" Type="http://schemas.openxmlformats.org/officeDocument/2006/relationships/image" Target="../media/image948.png"/><Relationship Id="rId638" Type="http://schemas.openxmlformats.org/officeDocument/2006/relationships/image" Target="../media/image976.png"/><Relationship Id="rId803" Type="http://schemas.openxmlformats.org/officeDocument/2006/relationships/image" Target="../media/image1056.png"/><Relationship Id="rId845" Type="http://schemas.openxmlformats.org/officeDocument/2006/relationships/image" Target="../media/image1077.png"/><Relationship Id="rId3" Type="http://schemas.openxmlformats.org/officeDocument/2006/relationships/customXml" Target="../ink/ink763.xml"/><Relationship Id="rId235" Type="http://schemas.openxmlformats.org/officeDocument/2006/relationships/image" Target="../media/image775.png"/><Relationship Id="rId277" Type="http://schemas.openxmlformats.org/officeDocument/2006/relationships/image" Target="../media/image796.png"/><Relationship Id="rId400" Type="http://schemas.openxmlformats.org/officeDocument/2006/relationships/image" Target="../media/image857.png"/><Relationship Id="rId442" Type="http://schemas.openxmlformats.org/officeDocument/2006/relationships/image" Target="../media/image878.png"/><Relationship Id="rId484" Type="http://schemas.openxmlformats.org/officeDocument/2006/relationships/image" Target="../media/image899.png"/><Relationship Id="rId705" Type="http://schemas.openxmlformats.org/officeDocument/2006/relationships/customXml" Target="../ink/ink1115.xml"/><Relationship Id="rId137" Type="http://schemas.openxmlformats.org/officeDocument/2006/relationships/image" Target="../media/image726.png"/><Relationship Id="rId302" Type="http://schemas.openxmlformats.org/officeDocument/2006/relationships/customXml" Target="../ink/ink913.xml"/><Relationship Id="rId344" Type="http://schemas.openxmlformats.org/officeDocument/2006/relationships/customXml" Target="../ink/ink934.xml"/><Relationship Id="rId691" Type="http://schemas.openxmlformats.org/officeDocument/2006/relationships/customXml" Target="../ink/ink1108.xml"/><Relationship Id="rId747" Type="http://schemas.openxmlformats.org/officeDocument/2006/relationships/customXml" Target="../ink/ink1136.xml"/><Relationship Id="rId789" Type="http://schemas.openxmlformats.org/officeDocument/2006/relationships/image" Target="../media/image1049.png"/><Relationship Id="rId41" Type="http://schemas.openxmlformats.org/officeDocument/2006/relationships/customXml" Target="../ink/ink782.xml"/><Relationship Id="rId83" Type="http://schemas.openxmlformats.org/officeDocument/2006/relationships/customXml" Target="../ink/ink803.xml"/><Relationship Id="rId179" Type="http://schemas.openxmlformats.org/officeDocument/2006/relationships/image" Target="../media/image747.png"/><Relationship Id="rId386" Type="http://schemas.openxmlformats.org/officeDocument/2006/relationships/image" Target="../media/image850.png"/><Relationship Id="rId551" Type="http://schemas.openxmlformats.org/officeDocument/2006/relationships/customXml" Target="../ink/ink1038.xml"/><Relationship Id="rId593" Type="http://schemas.openxmlformats.org/officeDocument/2006/relationships/customXml" Target="../ink/ink1059.xml"/><Relationship Id="rId607" Type="http://schemas.openxmlformats.org/officeDocument/2006/relationships/customXml" Target="../ink/ink1066.xml"/><Relationship Id="rId649" Type="http://schemas.openxmlformats.org/officeDocument/2006/relationships/customXml" Target="../ink/ink1087.xml"/><Relationship Id="rId814" Type="http://schemas.openxmlformats.org/officeDocument/2006/relationships/customXml" Target="../ink/ink1170.xml"/><Relationship Id="rId190" Type="http://schemas.openxmlformats.org/officeDocument/2006/relationships/customXml" Target="../ink/ink857.xml"/><Relationship Id="rId204" Type="http://schemas.openxmlformats.org/officeDocument/2006/relationships/customXml" Target="../ink/ink864.xml"/><Relationship Id="rId246" Type="http://schemas.openxmlformats.org/officeDocument/2006/relationships/customXml" Target="../ink/ink885.xml"/><Relationship Id="rId288" Type="http://schemas.openxmlformats.org/officeDocument/2006/relationships/customXml" Target="../ink/ink906.xml"/><Relationship Id="rId411" Type="http://schemas.openxmlformats.org/officeDocument/2006/relationships/customXml" Target="../ink/ink968.xml"/><Relationship Id="rId453" Type="http://schemas.openxmlformats.org/officeDocument/2006/relationships/customXml" Target="../ink/ink989.xml"/><Relationship Id="rId509" Type="http://schemas.openxmlformats.org/officeDocument/2006/relationships/customXml" Target="../ink/ink1017.xml"/><Relationship Id="rId660" Type="http://schemas.openxmlformats.org/officeDocument/2006/relationships/image" Target="../media/image986.png"/><Relationship Id="rId106" Type="http://schemas.openxmlformats.org/officeDocument/2006/relationships/image" Target="../media/image711.png"/><Relationship Id="rId313" Type="http://schemas.openxmlformats.org/officeDocument/2006/relationships/image" Target="../media/image814.png"/><Relationship Id="rId495" Type="http://schemas.openxmlformats.org/officeDocument/2006/relationships/customXml" Target="../ink/ink1010.xml"/><Relationship Id="rId716" Type="http://schemas.openxmlformats.org/officeDocument/2006/relationships/image" Target="../media/image1013.png"/><Relationship Id="rId758" Type="http://schemas.openxmlformats.org/officeDocument/2006/relationships/customXml" Target="../ink/ink1142.xml"/><Relationship Id="rId10" Type="http://schemas.openxmlformats.org/officeDocument/2006/relationships/image" Target="../media/image664.png"/><Relationship Id="rId52" Type="http://schemas.openxmlformats.org/officeDocument/2006/relationships/image" Target="../media/image684.png"/><Relationship Id="rId94" Type="http://schemas.openxmlformats.org/officeDocument/2006/relationships/image" Target="../media/image705.png"/><Relationship Id="rId148" Type="http://schemas.openxmlformats.org/officeDocument/2006/relationships/customXml" Target="../ink/ink836.xml"/><Relationship Id="rId355" Type="http://schemas.openxmlformats.org/officeDocument/2006/relationships/customXml" Target="../ink/ink940.xml"/><Relationship Id="rId397" Type="http://schemas.openxmlformats.org/officeDocument/2006/relationships/customXml" Target="../ink/ink961.xml"/><Relationship Id="rId520" Type="http://schemas.openxmlformats.org/officeDocument/2006/relationships/image" Target="../media/image917.png"/><Relationship Id="rId562" Type="http://schemas.openxmlformats.org/officeDocument/2006/relationships/image" Target="../media/image938.png"/><Relationship Id="rId618" Type="http://schemas.openxmlformats.org/officeDocument/2006/relationships/image" Target="../media/image966.png"/><Relationship Id="rId825" Type="http://schemas.openxmlformats.org/officeDocument/2006/relationships/image" Target="../media/image1067.png"/><Relationship Id="rId215" Type="http://schemas.openxmlformats.org/officeDocument/2006/relationships/image" Target="../media/image765.png"/><Relationship Id="rId257" Type="http://schemas.openxmlformats.org/officeDocument/2006/relationships/image" Target="../media/image786.png"/><Relationship Id="rId422" Type="http://schemas.openxmlformats.org/officeDocument/2006/relationships/image" Target="../media/image868.png"/><Relationship Id="rId464" Type="http://schemas.openxmlformats.org/officeDocument/2006/relationships/image" Target="../media/image889.png"/><Relationship Id="rId299" Type="http://schemas.openxmlformats.org/officeDocument/2006/relationships/image" Target="../media/image807.png"/><Relationship Id="rId727" Type="http://schemas.openxmlformats.org/officeDocument/2006/relationships/customXml" Target="../ink/ink1126.xml"/><Relationship Id="rId63" Type="http://schemas.openxmlformats.org/officeDocument/2006/relationships/customXml" Target="../ink/ink793.xml"/><Relationship Id="rId159" Type="http://schemas.openxmlformats.org/officeDocument/2006/relationships/image" Target="../media/image737.png"/><Relationship Id="rId366" Type="http://schemas.openxmlformats.org/officeDocument/2006/relationships/image" Target="../media/image840.png"/><Relationship Id="rId573" Type="http://schemas.openxmlformats.org/officeDocument/2006/relationships/customXml" Target="../ink/ink1049.xml"/><Relationship Id="rId780" Type="http://schemas.openxmlformats.org/officeDocument/2006/relationships/customXml" Target="../ink/ink1153.xml"/><Relationship Id="rId226" Type="http://schemas.openxmlformats.org/officeDocument/2006/relationships/customXml" Target="../ink/ink875.xml"/><Relationship Id="rId433" Type="http://schemas.openxmlformats.org/officeDocument/2006/relationships/customXml" Target="../ink/ink979.xml"/><Relationship Id="rId640" Type="http://schemas.openxmlformats.org/officeDocument/2006/relationships/image" Target="../media/image977.png"/><Relationship Id="rId738" Type="http://schemas.openxmlformats.org/officeDocument/2006/relationships/image" Target="../media/image1024.png"/><Relationship Id="rId74" Type="http://schemas.openxmlformats.org/officeDocument/2006/relationships/image" Target="../media/image695.png"/><Relationship Id="rId377" Type="http://schemas.openxmlformats.org/officeDocument/2006/relationships/customXml" Target="../ink/ink951.xml"/><Relationship Id="rId500" Type="http://schemas.openxmlformats.org/officeDocument/2006/relationships/image" Target="../media/image907.png"/><Relationship Id="rId584" Type="http://schemas.openxmlformats.org/officeDocument/2006/relationships/image" Target="../media/image949.png"/><Relationship Id="rId805" Type="http://schemas.openxmlformats.org/officeDocument/2006/relationships/image" Target="../media/image1057.png"/><Relationship Id="rId5" Type="http://schemas.openxmlformats.org/officeDocument/2006/relationships/customXml" Target="../ink/ink764.xml"/><Relationship Id="rId237" Type="http://schemas.openxmlformats.org/officeDocument/2006/relationships/image" Target="../media/image776.png"/><Relationship Id="rId791" Type="http://schemas.openxmlformats.org/officeDocument/2006/relationships/image" Target="../media/image1050.png"/><Relationship Id="rId444" Type="http://schemas.openxmlformats.org/officeDocument/2006/relationships/image" Target="../media/image879.png"/><Relationship Id="rId651" Type="http://schemas.openxmlformats.org/officeDocument/2006/relationships/customXml" Target="../ink/ink1088.xml"/><Relationship Id="rId749" Type="http://schemas.openxmlformats.org/officeDocument/2006/relationships/customXml" Target="../ink/ink1137.xml"/><Relationship Id="rId290" Type="http://schemas.openxmlformats.org/officeDocument/2006/relationships/customXml" Target="../ink/ink907.xml"/><Relationship Id="rId304" Type="http://schemas.openxmlformats.org/officeDocument/2006/relationships/customXml" Target="../ink/ink914.xml"/><Relationship Id="rId388" Type="http://schemas.openxmlformats.org/officeDocument/2006/relationships/image" Target="../media/image851.png"/><Relationship Id="rId511" Type="http://schemas.openxmlformats.org/officeDocument/2006/relationships/customXml" Target="../ink/ink1018.xml"/><Relationship Id="rId609" Type="http://schemas.openxmlformats.org/officeDocument/2006/relationships/customXml" Target="../ink/ink1067.xml"/><Relationship Id="rId85" Type="http://schemas.openxmlformats.org/officeDocument/2006/relationships/customXml" Target="../ink/ink804.xml"/><Relationship Id="rId150" Type="http://schemas.openxmlformats.org/officeDocument/2006/relationships/customXml" Target="../ink/ink837.xml"/><Relationship Id="rId595" Type="http://schemas.openxmlformats.org/officeDocument/2006/relationships/customXml" Target="../ink/ink1060.xml"/><Relationship Id="rId816" Type="http://schemas.openxmlformats.org/officeDocument/2006/relationships/customXml" Target="../ink/ink1171.xml"/><Relationship Id="rId248" Type="http://schemas.openxmlformats.org/officeDocument/2006/relationships/customXml" Target="../ink/ink886.xml"/><Relationship Id="rId455" Type="http://schemas.openxmlformats.org/officeDocument/2006/relationships/customXml" Target="../ink/ink990.xml"/><Relationship Id="rId662" Type="http://schemas.openxmlformats.org/officeDocument/2006/relationships/image" Target="../media/image987.png"/><Relationship Id="rId12" Type="http://schemas.openxmlformats.org/officeDocument/2006/relationships/image" Target="../media/image665.png"/><Relationship Id="rId108" Type="http://schemas.openxmlformats.org/officeDocument/2006/relationships/image" Target="../media/image712.png"/><Relationship Id="rId315" Type="http://schemas.openxmlformats.org/officeDocument/2006/relationships/image" Target="../media/image815.png"/><Relationship Id="rId522" Type="http://schemas.openxmlformats.org/officeDocument/2006/relationships/image" Target="../media/image918.png"/><Relationship Id="rId96" Type="http://schemas.openxmlformats.org/officeDocument/2006/relationships/image" Target="../media/image706.png"/><Relationship Id="rId161" Type="http://schemas.openxmlformats.org/officeDocument/2006/relationships/image" Target="../media/image738.png"/><Relationship Id="rId399" Type="http://schemas.openxmlformats.org/officeDocument/2006/relationships/customXml" Target="../ink/ink962.xml"/><Relationship Id="rId827" Type="http://schemas.openxmlformats.org/officeDocument/2006/relationships/image" Target="../media/image1068.png"/><Relationship Id="rId259" Type="http://schemas.openxmlformats.org/officeDocument/2006/relationships/image" Target="../media/image787.png"/><Relationship Id="rId466" Type="http://schemas.openxmlformats.org/officeDocument/2006/relationships/image" Target="../media/image890.png"/><Relationship Id="rId673" Type="http://schemas.openxmlformats.org/officeDocument/2006/relationships/customXml" Target="../ink/ink1099.xml"/><Relationship Id="rId23" Type="http://schemas.openxmlformats.org/officeDocument/2006/relationships/customXml" Target="../ink/ink773.xml"/><Relationship Id="rId119" Type="http://schemas.openxmlformats.org/officeDocument/2006/relationships/image" Target="../media/image717.png"/><Relationship Id="rId326" Type="http://schemas.openxmlformats.org/officeDocument/2006/relationships/customXml" Target="../ink/ink925.xml"/><Relationship Id="rId533" Type="http://schemas.openxmlformats.org/officeDocument/2006/relationships/customXml" Target="../ink/ink1029.xml"/><Relationship Id="rId740" Type="http://schemas.openxmlformats.org/officeDocument/2006/relationships/image" Target="../media/image1025.png"/><Relationship Id="rId838" Type="http://schemas.openxmlformats.org/officeDocument/2006/relationships/customXml" Target="../ink/ink1182.xml"/><Relationship Id="rId172" Type="http://schemas.openxmlformats.org/officeDocument/2006/relationships/customXml" Target="../ink/ink848.xml"/><Relationship Id="rId477" Type="http://schemas.openxmlformats.org/officeDocument/2006/relationships/customXml" Target="../ink/ink1001.xml"/><Relationship Id="rId600" Type="http://schemas.openxmlformats.org/officeDocument/2006/relationships/image" Target="../media/image957.png"/><Relationship Id="rId684" Type="http://schemas.openxmlformats.org/officeDocument/2006/relationships/image" Target="../media/image997.png"/><Relationship Id="rId337" Type="http://schemas.openxmlformats.org/officeDocument/2006/relationships/image" Target="../media/image826.png"/><Relationship Id="rId34" Type="http://schemas.openxmlformats.org/officeDocument/2006/relationships/image" Target="../media/image675.png"/><Relationship Id="rId544" Type="http://schemas.openxmlformats.org/officeDocument/2006/relationships/image" Target="../media/image929.png"/><Relationship Id="rId751" Type="http://schemas.openxmlformats.org/officeDocument/2006/relationships/customXml" Target="../ink/ink1138.xml"/><Relationship Id="rId849" Type="http://schemas.openxmlformats.org/officeDocument/2006/relationships/image" Target="../media/image1079.png"/><Relationship Id="rId183" Type="http://schemas.openxmlformats.org/officeDocument/2006/relationships/image" Target="../media/image749.png"/><Relationship Id="rId390" Type="http://schemas.openxmlformats.org/officeDocument/2006/relationships/image" Target="../media/image852.png"/><Relationship Id="rId404" Type="http://schemas.openxmlformats.org/officeDocument/2006/relationships/image" Target="../media/image859.png"/><Relationship Id="rId611" Type="http://schemas.openxmlformats.org/officeDocument/2006/relationships/customXml" Target="../ink/ink1068.xml"/><Relationship Id="rId250" Type="http://schemas.openxmlformats.org/officeDocument/2006/relationships/customXml" Target="../ink/ink887.xml"/><Relationship Id="rId488" Type="http://schemas.openxmlformats.org/officeDocument/2006/relationships/image" Target="../media/image901.png"/><Relationship Id="rId695" Type="http://schemas.openxmlformats.org/officeDocument/2006/relationships/customXml" Target="../ink/ink1110.xml"/><Relationship Id="rId709" Type="http://schemas.openxmlformats.org/officeDocument/2006/relationships/customXml" Target="../ink/ink1117.xml"/><Relationship Id="rId45" Type="http://schemas.openxmlformats.org/officeDocument/2006/relationships/customXml" Target="../ink/ink784.xml"/><Relationship Id="rId110" Type="http://schemas.openxmlformats.org/officeDocument/2006/relationships/image" Target="../media/image713.png"/><Relationship Id="rId348" Type="http://schemas.openxmlformats.org/officeDocument/2006/relationships/image" Target="../media/image831.png"/><Relationship Id="rId555" Type="http://schemas.openxmlformats.org/officeDocument/2006/relationships/customXml" Target="../ink/ink1040.xml"/><Relationship Id="rId762" Type="http://schemas.openxmlformats.org/officeDocument/2006/relationships/customXml" Target="../ink/ink1144.xml"/><Relationship Id="rId194" Type="http://schemas.openxmlformats.org/officeDocument/2006/relationships/customXml" Target="../ink/ink859.xml"/><Relationship Id="rId208" Type="http://schemas.openxmlformats.org/officeDocument/2006/relationships/customXml" Target="../ink/ink866.xml"/><Relationship Id="rId415" Type="http://schemas.openxmlformats.org/officeDocument/2006/relationships/customXml" Target="../ink/ink970.xml"/><Relationship Id="rId622" Type="http://schemas.openxmlformats.org/officeDocument/2006/relationships/image" Target="../media/image968.png"/><Relationship Id="rId261" Type="http://schemas.openxmlformats.org/officeDocument/2006/relationships/image" Target="../media/image788.png"/><Relationship Id="rId499" Type="http://schemas.openxmlformats.org/officeDocument/2006/relationships/customXml" Target="../ink/ink1012.xml"/><Relationship Id="rId56" Type="http://schemas.openxmlformats.org/officeDocument/2006/relationships/image" Target="../media/image686.png"/><Relationship Id="rId359" Type="http://schemas.openxmlformats.org/officeDocument/2006/relationships/customXml" Target="../ink/ink942.xml"/><Relationship Id="rId566" Type="http://schemas.openxmlformats.org/officeDocument/2006/relationships/image" Target="../media/image940.png"/><Relationship Id="rId773" Type="http://schemas.openxmlformats.org/officeDocument/2006/relationships/image" Target="../media/image1041.png"/><Relationship Id="rId121" Type="http://schemas.openxmlformats.org/officeDocument/2006/relationships/image" Target="../media/image718.png"/><Relationship Id="rId219" Type="http://schemas.openxmlformats.org/officeDocument/2006/relationships/image" Target="../media/image767.png"/><Relationship Id="rId426" Type="http://schemas.openxmlformats.org/officeDocument/2006/relationships/image" Target="../media/image870.png"/><Relationship Id="rId633" Type="http://schemas.openxmlformats.org/officeDocument/2006/relationships/customXml" Target="../ink/ink1079.xml"/><Relationship Id="rId840" Type="http://schemas.openxmlformats.org/officeDocument/2006/relationships/customXml" Target="../ink/ink1183.xml"/><Relationship Id="rId67" Type="http://schemas.openxmlformats.org/officeDocument/2006/relationships/customXml" Target="../ink/ink795.xml"/><Relationship Id="rId272" Type="http://schemas.openxmlformats.org/officeDocument/2006/relationships/customXml" Target="../ink/ink898.xml"/><Relationship Id="rId577" Type="http://schemas.openxmlformats.org/officeDocument/2006/relationships/customXml" Target="../ink/ink1051.xml"/><Relationship Id="rId700" Type="http://schemas.openxmlformats.org/officeDocument/2006/relationships/image" Target="../media/image1005.png"/><Relationship Id="rId132" Type="http://schemas.openxmlformats.org/officeDocument/2006/relationships/customXml" Target="../ink/ink828.xml"/><Relationship Id="rId784" Type="http://schemas.openxmlformats.org/officeDocument/2006/relationships/customXml" Target="../ink/ink1155.xml"/><Relationship Id="rId437" Type="http://schemas.openxmlformats.org/officeDocument/2006/relationships/customXml" Target="../ink/ink981.xml"/><Relationship Id="rId644" Type="http://schemas.openxmlformats.org/officeDocument/2006/relationships/image" Target="../media/image978.png"/><Relationship Id="rId283" Type="http://schemas.openxmlformats.org/officeDocument/2006/relationships/image" Target="../media/image799.png"/><Relationship Id="rId490" Type="http://schemas.openxmlformats.org/officeDocument/2006/relationships/image" Target="../media/image902.png"/><Relationship Id="rId504" Type="http://schemas.openxmlformats.org/officeDocument/2006/relationships/image" Target="../media/image909.png"/><Relationship Id="rId711" Type="http://schemas.openxmlformats.org/officeDocument/2006/relationships/customXml" Target="../ink/ink1118.xml"/><Relationship Id="rId78" Type="http://schemas.openxmlformats.org/officeDocument/2006/relationships/image" Target="../media/image697.png"/><Relationship Id="rId143" Type="http://schemas.openxmlformats.org/officeDocument/2006/relationships/image" Target="../media/image729.png"/><Relationship Id="rId350" Type="http://schemas.openxmlformats.org/officeDocument/2006/relationships/image" Target="../media/image832.png"/><Relationship Id="rId588" Type="http://schemas.openxmlformats.org/officeDocument/2006/relationships/image" Target="../media/image951.png"/><Relationship Id="rId795" Type="http://schemas.openxmlformats.org/officeDocument/2006/relationships/image" Target="../media/image1052.png"/><Relationship Id="rId809" Type="http://schemas.openxmlformats.org/officeDocument/2006/relationships/image" Target="../media/image1059.png"/><Relationship Id="rId9" Type="http://schemas.openxmlformats.org/officeDocument/2006/relationships/customXml" Target="../ink/ink766.xml"/><Relationship Id="rId210" Type="http://schemas.openxmlformats.org/officeDocument/2006/relationships/customXml" Target="../ink/ink867.xml"/><Relationship Id="rId448" Type="http://schemas.openxmlformats.org/officeDocument/2006/relationships/image" Target="../media/image881.png"/><Relationship Id="rId655" Type="http://schemas.openxmlformats.org/officeDocument/2006/relationships/customXml" Target="../ink/ink1090.xml"/><Relationship Id="rId294" Type="http://schemas.openxmlformats.org/officeDocument/2006/relationships/customXml" Target="../ink/ink909.xml"/><Relationship Id="rId308" Type="http://schemas.openxmlformats.org/officeDocument/2006/relationships/customXml" Target="../ink/ink916.xml"/><Relationship Id="rId515" Type="http://schemas.openxmlformats.org/officeDocument/2006/relationships/customXml" Target="../ink/ink1020.xml"/><Relationship Id="rId722" Type="http://schemas.openxmlformats.org/officeDocument/2006/relationships/image" Target="../media/image1016.png"/><Relationship Id="rId89" Type="http://schemas.openxmlformats.org/officeDocument/2006/relationships/customXml" Target="../ink/ink806.xml"/><Relationship Id="rId154" Type="http://schemas.openxmlformats.org/officeDocument/2006/relationships/customXml" Target="../ink/ink839.xml"/><Relationship Id="rId361" Type="http://schemas.openxmlformats.org/officeDocument/2006/relationships/customXml" Target="../ink/ink943.xml"/><Relationship Id="rId599" Type="http://schemas.openxmlformats.org/officeDocument/2006/relationships/customXml" Target="../ink/ink1062.xml"/><Relationship Id="rId459" Type="http://schemas.openxmlformats.org/officeDocument/2006/relationships/customXml" Target="../ink/ink992.xml"/><Relationship Id="rId666" Type="http://schemas.openxmlformats.org/officeDocument/2006/relationships/image" Target="../media/image989.png"/><Relationship Id="rId16" Type="http://schemas.openxmlformats.org/officeDocument/2006/relationships/image" Target="../media/image667.png"/><Relationship Id="rId221" Type="http://schemas.openxmlformats.org/officeDocument/2006/relationships/image" Target="../media/image768.png"/><Relationship Id="rId319" Type="http://schemas.openxmlformats.org/officeDocument/2006/relationships/image" Target="../media/image817.png"/><Relationship Id="rId526" Type="http://schemas.openxmlformats.org/officeDocument/2006/relationships/image" Target="../media/image920.png"/><Relationship Id="rId733" Type="http://schemas.openxmlformats.org/officeDocument/2006/relationships/customXml" Target="../ink/ink1129.xml"/><Relationship Id="rId165" Type="http://schemas.openxmlformats.org/officeDocument/2006/relationships/image" Target="../media/image740.png"/><Relationship Id="rId372" Type="http://schemas.openxmlformats.org/officeDocument/2006/relationships/image" Target="../media/image843.png"/><Relationship Id="rId677" Type="http://schemas.openxmlformats.org/officeDocument/2006/relationships/customXml" Target="../ink/ink1101.xml"/><Relationship Id="rId800" Type="http://schemas.openxmlformats.org/officeDocument/2006/relationships/customXml" Target="../ink/ink1163.xml"/><Relationship Id="rId232" Type="http://schemas.openxmlformats.org/officeDocument/2006/relationships/customXml" Target="../ink/ink878.xml"/><Relationship Id="rId27" Type="http://schemas.openxmlformats.org/officeDocument/2006/relationships/customXml" Target="../ink/ink775.xml"/><Relationship Id="rId537" Type="http://schemas.openxmlformats.org/officeDocument/2006/relationships/customXml" Target="../ink/ink1031.xml"/><Relationship Id="rId744" Type="http://schemas.openxmlformats.org/officeDocument/2006/relationships/image" Target="../media/image1027.png"/><Relationship Id="rId80" Type="http://schemas.openxmlformats.org/officeDocument/2006/relationships/image" Target="../media/image698.png"/><Relationship Id="rId176" Type="http://schemas.openxmlformats.org/officeDocument/2006/relationships/customXml" Target="../ink/ink850.xml"/><Relationship Id="rId383" Type="http://schemas.openxmlformats.org/officeDocument/2006/relationships/customXml" Target="../ink/ink954.xml"/><Relationship Id="rId590" Type="http://schemas.openxmlformats.org/officeDocument/2006/relationships/image" Target="../media/image952.png"/><Relationship Id="rId604" Type="http://schemas.openxmlformats.org/officeDocument/2006/relationships/image" Target="../media/image959.png"/><Relationship Id="rId811" Type="http://schemas.openxmlformats.org/officeDocument/2006/relationships/image" Target="../media/image1060.png"/><Relationship Id="rId243" Type="http://schemas.openxmlformats.org/officeDocument/2006/relationships/image" Target="../media/image779.png"/><Relationship Id="rId450" Type="http://schemas.openxmlformats.org/officeDocument/2006/relationships/image" Target="../media/image882.png"/><Relationship Id="rId688" Type="http://schemas.openxmlformats.org/officeDocument/2006/relationships/image" Target="../media/image999.png"/><Relationship Id="rId38" Type="http://schemas.openxmlformats.org/officeDocument/2006/relationships/image" Target="../media/image677.png"/><Relationship Id="rId103" Type="http://schemas.openxmlformats.org/officeDocument/2006/relationships/customXml" Target="../ink/ink813.xml"/><Relationship Id="rId310" Type="http://schemas.openxmlformats.org/officeDocument/2006/relationships/customXml" Target="../ink/ink917.xml"/><Relationship Id="rId548" Type="http://schemas.openxmlformats.org/officeDocument/2006/relationships/image" Target="../media/image931.png"/><Relationship Id="rId755" Type="http://schemas.openxmlformats.org/officeDocument/2006/relationships/customXml" Target="../ink/ink1140.xml"/><Relationship Id="rId91" Type="http://schemas.openxmlformats.org/officeDocument/2006/relationships/customXml" Target="../ink/ink807.xml"/><Relationship Id="rId187" Type="http://schemas.openxmlformats.org/officeDocument/2006/relationships/image" Target="../media/image751.png"/><Relationship Id="rId394" Type="http://schemas.openxmlformats.org/officeDocument/2006/relationships/image" Target="../media/image854.png"/><Relationship Id="rId408" Type="http://schemas.openxmlformats.org/officeDocument/2006/relationships/image" Target="../media/image861.png"/><Relationship Id="rId615" Type="http://schemas.openxmlformats.org/officeDocument/2006/relationships/customXml" Target="../ink/ink1070.xml"/><Relationship Id="rId822" Type="http://schemas.openxmlformats.org/officeDocument/2006/relationships/customXml" Target="../ink/ink1174.xml"/><Relationship Id="rId254" Type="http://schemas.openxmlformats.org/officeDocument/2006/relationships/customXml" Target="../ink/ink889.xml"/><Relationship Id="rId699" Type="http://schemas.openxmlformats.org/officeDocument/2006/relationships/customXml" Target="../ink/ink1112.xml"/><Relationship Id="rId49" Type="http://schemas.openxmlformats.org/officeDocument/2006/relationships/customXml" Target="../ink/ink786.xml"/><Relationship Id="rId114" Type="http://schemas.openxmlformats.org/officeDocument/2006/relationships/customXml" Target="../ink/ink819.xml"/><Relationship Id="rId461" Type="http://schemas.openxmlformats.org/officeDocument/2006/relationships/customXml" Target="../ink/ink993.xml"/><Relationship Id="rId559" Type="http://schemas.openxmlformats.org/officeDocument/2006/relationships/customXml" Target="../ink/ink1042.xml"/><Relationship Id="rId766" Type="http://schemas.openxmlformats.org/officeDocument/2006/relationships/customXml" Target="../ink/ink1146.xml"/><Relationship Id="rId198" Type="http://schemas.openxmlformats.org/officeDocument/2006/relationships/customXml" Target="../ink/ink861.xml"/><Relationship Id="rId321" Type="http://schemas.openxmlformats.org/officeDocument/2006/relationships/image" Target="../media/image818.png"/><Relationship Id="rId419" Type="http://schemas.openxmlformats.org/officeDocument/2006/relationships/customXml" Target="../ink/ink972.xml"/><Relationship Id="rId626" Type="http://schemas.openxmlformats.org/officeDocument/2006/relationships/image" Target="../media/image970.png"/><Relationship Id="rId833" Type="http://schemas.openxmlformats.org/officeDocument/2006/relationships/image" Target="../media/image1071.png"/><Relationship Id="rId265" Type="http://schemas.openxmlformats.org/officeDocument/2006/relationships/image" Target="../media/image790.png"/><Relationship Id="rId472" Type="http://schemas.openxmlformats.org/officeDocument/2006/relationships/image" Target="../media/image893.png"/><Relationship Id="rId125" Type="http://schemas.openxmlformats.org/officeDocument/2006/relationships/image" Target="../media/image720.png"/><Relationship Id="rId332" Type="http://schemas.openxmlformats.org/officeDocument/2006/relationships/customXml" Target="../ink/ink928.xml"/><Relationship Id="rId777" Type="http://schemas.openxmlformats.org/officeDocument/2006/relationships/image" Target="../media/image1043.png"/><Relationship Id="rId637" Type="http://schemas.openxmlformats.org/officeDocument/2006/relationships/customXml" Target="../ink/ink1081.xml"/><Relationship Id="rId844" Type="http://schemas.openxmlformats.org/officeDocument/2006/relationships/customXml" Target="../ink/ink1185.xml"/><Relationship Id="rId276" Type="http://schemas.openxmlformats.org/officeDocument/2006/relationships/customXml" Target="../ink/ink900.xml"/><Relationship Id="rId483" Type="http://schemas.openxmlformats.org/officeDocument/2006/relationships/customXml" Target="../ink/ink1004.xml"/><Relationship Id="rId690" Type="http://schemas.openxmlformats.org/officeDocument/2006/relationships/image" Target="../media/image1000.png"/><Relationship Id="rId704" Type="http://schemas.openxmlformats.org/officeDocument/2006/relationships/image" Target="../media/image1007.png"/><Relationship Id="rId40" Type="http://schemas.openxmlformats.org/officeDocument/2006/relationships/image" Target="../media/image678.png"/><Relationship Id="rId136" Type="http://schemas.openxmlformats.org/officeDocument/2006/relationships/customXml" Target="../ink/ink830.xml"/><Relationship Id="rId343" Type="http://schemas.openxmlformats.org/officeDocument/2006/relationships/image" Target="../media/image829.png"/><Relationship Id="rId550" Type="http://schemas.openxmlformats.org/officeDocument/2006/relationships/image" Target="../media/image932.png"/><Relationship Id="rId788" Type="http://schemas.openxmlformats.org/officeDocument/2006/relationships/customXml" Target="../ink/ink1157.xml"/><Relationship Id="rId203" Type="http://schemas.openxmlformats.org/officeDocument/2006/relationships/image" Target="../media/image759.png"/><Relationship Id="rId648" Type="http://schemas.openxmlformats.org/officeDocument/2006/relationships/image" Target="../media/image980.png"/><Relationship Id="rId287" Type="http://schemas.openxmlformats.org/officeDocument/2006/relationships/image" Target="../media/image801.png"/><Relationship Id="rId410" Type="http://schemas.openxmlformats.org/officeDocument/2006/relationships/image" Target="../media/image862.png"/><Relationship Id="rId494" Type="http://schemas.openxmlformats.org/officeDocument/2006/relationships/image" Target="../media/image904.png"/><Relationship Id="rId508" Type="http://schemas.openxmlformats.org/officeDocument/2006/relationships/image" Target="../media/image911.png"/><Relationship Id="rId715" Type="http://schemas.openxmlformats.org/officeDocument/2006/relationships/customXml" Target="../ink/ink1120.xml"/><Relationship Id="rId147" Type="http://schemas.openxmlformats.org/officeDocument/2006/relationships/image" Target="../media/image731.png"/><Relationship Id="rId354" Type="http://schemas.openxmlformats.org/officeDocument/2006/relationships/image" Target="../media/image834.png"/><Relationship Id="rId799" Type="http://schemas.openxmlformats.org/officeDocument/2006/relationships/image" Target="../media/image1054.png"/><Relationship Id="rId51" Type="http://schemas.openxmlformats.org/officeDocument/2006/relationships/customXml" Target="../ink/ink787.xml"/><Relationship Id="rId561" Type="http://schemas.openxmlformats.org/officeDocument/2006/relationships/customXml" Target="../ink/ink1043.xml"/><Relationship Id="rId659" Type="http://schemas.openxmlformats.org/officeDocument/2006/relationships/customXml" Target="../ink/ink1092.xml"/><Relationship Id="rId214" Type="http://schemas.openxmlformats.org/officeDocument/2006/relationships/customXml" Target="../ink/ink869.xml"/><Relationship Id="rId298" Type="http://schemas.openxmlformats.org/officeDocument/2006/relationships/customXml" Target="../ink/ink911.xml"/><Relationship Id="rId421" Type="http://schemas.openxmlformats.org/officeDocument/2006/relationships/customXml" Target="../ink/ink973.xml"/><Relationship Id="rId519" Type="http://schemas.openxmlformats.org/officeDocument/2006/relationships/customXml" Target="../ink/ink1022.xml"/><Relationship Id="rId158" Type="http://schemas.openxmlformats.org/officeDocument/2006/relationships/customXml" Target="../ink/ink841.xml"/><Relationship Id="rId726" Type="http://schemas.openxmlformats.org/officeDocument/2006/relationships/image" Target="../media/image1018.png"/><Relationship Id="rId62" Type="http://schemas.openxmlformats.org/officeDocument/2006/relationships/image" Target="../media/image689.png"/><Relationship Id="rId365" Type="http://schemas.openxmlformats.org/officeDocument/2006/relationships/customXml" Target="../ink/ink945.xml"/><Relationship Id="rId572" Type="http://schemas.openxmlformats.org/officeDocument/2006/relationships/image" Target="../media/image943.png"/><Relationship Id="rId225" Type="http://schemas.openxmlformats.org/officeDocument/2006/relationships/image" Target="../media/image770.png"/><Relationship Id="rId432" Type="http://schemas.openxmlformats.org/officeDocument/2006/relationships/image" Target="../media/image873.png"/><Relationship Id="rId737" Type="http://schemas.openxmlformats.org/officeDocument/2006/relationships/customXml" Target="../ink/ink1131.xml"/><Relationship Id="rId73" Type="http://schemas.openxmlformats.org/officeDocument/2006/relationships/customXml" Target="../ink/ink798.xml"/><Relationship Id="rId169" Type="http://schemas.openxmlformats.org/officeDocument/2006/relationships/image" Target="../media/image742.png"/><Relationship Id="rId376" Type="http://schemas.openxmlformats.org/officeDocument/2006/relationships/image" Target="../media/image845.png"/><Relationship Id="rId583" Type="http://schemas.openxmlformats.org/officeDocument/2006/relationships/customXml" Target="../ink/ink1054.xml"/><Relationship Id="rId790" Type="http://schemas.openxmlformats.org/officeDocument/2006/relationships/customXml" Target="../ink/ink1158.xml"/><Relationship Id="rId804" Type="http://schemas.openxmlformats.org/officeDocument/2006/relationships/customXml" Target="../ink/ink1165.xml"/><Relationship Id="rId4" Type="http://schemas.openxmlformats.org/officeDocument/2006/relationships/image" Target="../media/image401.png"/><Relationship Id="rId236" Type="http://schemas.openxmlformats.org/officeDocument/2006/relationships/customXml" Target="../ink/ink880.xml"/><Relationship Id="rId443" Type="http://schemas.openxmlformats.org/officeDocument/2006/relationships/customXml" Target="../ink/ink984.xml"/><Relationship Id="rId650" Type="http://schemas.openxmlformats.org/officeDocument/2006/relationships/image" Target="../media/image981.png"/><Relationship Id="rId303" Type="http://schemas.openxmlformats.org/officeDocument/2006/relationships/image" Target="../media/image809.png"/><Relationship Id="rId748" Type="http://schemas.openxmlformats.org/officeDocument/2006/relationships/image" Target="../media/image1029.png"/><Relationship Id="rId84" Type="http://schemas.openxmlformats.org/officeDocument/2006/relationships/image" Target="../media/image700.png"/><Relationship Id="rId387" Type="http://schemas.openxmlformats.org/officeDocument/2006/relationships/customXml" Target="../ink/ink956.xml"/><Relationship Id="rId510" Type="http://schemas.openxmlformats.org/officeDocument/2006/relationships/image" Target="../media/image912.png"/><Relationship Id="rId594" Type="http://schemas.openxmlformats.org/officeDocument/2006/relationships/image" Target="../media/image954.png"/><Relationship Id="rId608" Type="http://schemas.openxmlformats.org/officeDocument/2006/relationships/image" Target="../media/image961.png"/><Relationship Id="rId815" Type="http://schemas.openxmlformats.org/officeDocument/2006/relationships/image" Target="../media/image1062.png"/><Relationship Id="rId247" Type="http://schemas.openxmlformats.org/officeDocument/2006/relationships/image" Target="../media/image781.png"/><Relationship Id="rId107" Type="http://schemas.openxmlformats.org/officeDocument/2006/relationships/customXml" Target="../ink/ink815.xml"/><Relationship Id="rId454" Type="http://schemas.openxmlformats.org/officeDocument/2006/relationships/image" Target="../media/image884.png"/><Relationship Id="rId661" Type="http://schemas.openxmlformats.org/officeDocument/2006/relationships/customXml" Target="../ink/ink1093.xml"/><Relationship Id="rId759" Type="http://schemas.openxmlformats.org/officeDocument/2006/relationships/image" Target="../media/image1034.png"/><Relationship Id="rId11" Type="http://schemas.openxmlformats.org/officeDocument/2006/relationships/customXml" Target="../ink/ink767.xml"/><Relationship Id="rId314" Type="http://schemas.openxmlformats.org/officeDocument/2006/relationships/customXml" Target="../ink/ink919.xml"/><Relationship Id="rId398" Type="http://schemas.openxmlformats.org/officeDocument/2006/relationships/image" Target="../media/image856.png"/><Relationship Id="rId521" Type="http://schemas.openxmlformats.org/officeDocument/2006/relationships/customXml" Target="../ink/ink1023.xml"/><Relationship Id="rId619" Type="http://schemas.openxmlformats.org/officeDocument/2006/relationships/customXml" Target="../ink/ink1072.xml"/><Relationship Id="rId95" Type="http://schemas.openxmlformats.org/officeDocument/2006/relationships/customXml" Target="../ink/ink809.xml"/><Relationship Id="rId160" Type="http://schemas.openxmlformats.org/officeDocument/2006/relationships/customXml" Target="../ink/ink842.xml"/><Relationship Id="rId826" Type="http://schemas.openxmlformats.org/officeDocument/2006/relationships/customXml" Target="../ink/ink1176.xml"/><Relationship Id="rId258" Type="http://schemas.openxmlformats.org/officeDocument/2006/relationships/customXml" Target="../ink/ink891.xml"/><Relationship Id="rId465" Type="http://schemas.openxmlformats.org/officeDocument/2006/relationships/customXml" Target="../ink/ink995.xml"/><Relationship Id="rId672" Type="http://schemas.openxmlformats.org/officeDocument/2006/relationships/image" Target="../media/image992.png"/><Relationship Id="rId22" Type="http://schemas.openxmlformats.org/officeDocument/2006/relationships/image" Target="../media/image670.png"/><Relationship Id="rId118" Type="http://schemas.openxmlformats.org/officeDocument/2006/relationships/customXml" Target="../ink/ink821.xml"/><Relationship Id="rId325" Type="http://schemas.openxmlformats.org/officeDocument/2006/relationships/image" Target="../media/image820.png"/><Relationship Id="rId532" Type="http://schemas.openxmlformats.org/officeDocument/2006/relationships/image" Target="../media/image923.png"/><Relationship Id="rId171" Type="http://schemas.openxmlformats.org/officeDocument/2006/relationships/image" Target="../media/image743.png"/><Relationship Id="rId837" Type="http://schemas.openxmlformats.org/officeDocument/2006/relationships/image" Target="../media/image1073.png"/><Relationship Id="rId269" Type="http://schemas.openxmlformats.org/officeDocument/2006/relationships/image" Target="../media/image792.png"/><Relationship Id="rId476" Type="http://schemas.openxmlformats.org/officeDocument/2006/relationships/image" Target="../media/image895.png"/><Relationship Id="rId683" Type="http://schemas.openxmlformats.org/officeDocument/2006/relationships/customXml" Target="../ink/ink1104.xml"/><Relationship Id="rId33" Type="http://schemas.openxmlformats.org/officeDocument/2006/relationships/customXml" Target="../ink/ink778.xml"/><Relationship Id="rId129" Type="http://schemas.openxmlformats.org/officeDocument/2006/relationships/image" Target="../media/image722.png"/><Relationship Id="rId336" Type="http://schemas.openxmlformats.org/officeDocument/2006/relationships/customXml" Target="../ink/ink930.xml"/><Relationship Id="rId543" Type="http://schemas.openxmlformats.org/officeDocument/2006/relationships/customXml" Target="../ink/ink1034.xml"/><Relationship Id="rId182" Type="http://schemas.openxmlformats.org/officeDocument/2006/relationships/customXml" Target="../ink/ink853.xml"/><Relationship Id="rId403" Type="http://schemas.openxmlformats.org/officeDocument/2006/relationships/customXml" Target="../ink/ink964.xml"/><Relationship Id="rId750" Type="http://schemas.openxmlformats.org/officeDocument/2006/relationships/image" Target="../media/image1030.png"/><Relationship Id="rId848" Type="http://schemas.openxmlformats.org/officeDocument/2006/relationships/customXml" Target="../ink/ink1187.xml"/><Relationship Id="rId487" Type="http://schemas.openxmlformats.org/officeDocument/2006/relationships/customXml" Target="../ink/ink1006.xml"/><Relationship Id="rId610" Type="http://schemas.openxmlformats.org/officeDocument/2006/relationships/image" Target="../media/image962.png"/><Relationship Id="rId694" Type="http://schemas.openxmlformats.org/officeDocument/2006/relationships/image" Target="../media/image1002.png"/><Relationship Id="rId708" Type="http://schemas.openxmlformats.org/officeDocument/2006/relationships/image" Target="../media/image1009.png"/><Relationship Id="rId347" Type="http://schemas.openxmlformats.org/officeDocument/2006/relationships/customXml" Target="../ink/ink936.xml"/><Relationship Id="rId44" Type="http://schemas.openxmlformats.org/officeDocument/2006/relationships/image" Target="../media/image680.png"/><Relationship Id="rId554" Type="http://schemas.openxmlformats.org/officeDocument/2006/relationships/image" Target="../media/image934.png"/><Relationship Id="rId761" Type="http://schemas.openxmlformats.org/officeDocument/2006/relationships/image" Target="../media/image1035.png"/><Relationship Id="rId193" Type="http://schemas.openxmlformats.org/officeDocument/2006/relationships/image" Target="../media/image754.png"/><Relationship Id="rId207" Type="http://schemas.openxmlformats.org/officeDocument/2006/relationships/image" Target="../media/image761.png"/><Relationship Id="rId414" Type="http://schemas.openxmlformats.org/officeDocument/2006/relationships/image" Target="../media/image864.png"/><Relationship Id="rId498" Type="http://schemas.openxmlformats.org/officeDocument/2006/relationships/image" Target="../media/image906.png"/><Relationship Id="rId621" Type="http://schemas.openxmlformats.org/officeDocument/2006/relationships/customXml" Target="../ink/ink1073.xml"/><Relationship Id="rId260" Type="http://schemas.openxmlformats.org/officeDocument/2006/relationships/customXml" Target="../ink/ink892.xml"/><Relationship Id="rId719" Type="http://schemas.openxmlformats.org/officeDocument/2006/relationships/customXml" Target="../ink/ink1122.xml"/><Relationship Id="rId55" Type="http://schemas.openxmlformats.org/officeDocument/2006/relationships/customXml" Target="../ink/ink789.xml"/><Relationship Id="rId120" Type="http://schemas.openxmlformats.org/officeDocument/2006/relationships/customXml" Target="../ink/ink822.xml"/><Relationship Id="rId358" Type="http://schemas.openxmlformats.org/officeDocument/2006/relationships/image" Target="../media/image836.png"/><Relationship Id="rId565" Type="http://schemas.openxmlformats.org/officeDocument/2006/relationships/customXml" Target="../ink/ink1045.xml"/><Relationship Id="rId772" Type="http://schemas.openxmlformats.org/officeDocument/2006/relationships/customXml" Target="../ink/ink1149.xml"/><Relationship Id="rId218" Type="http://schemas.openxmlformats.org/officeDocument/2006/relationships/customXml" Target="../ink/ink871.xml"/><Relationship Id="rId425" Type="http://schemas.openxmlformats.org/officeDocument/2006/relationships/customXml" Target="../ink/ink975.xml"/><Relationship Id="rId632" Type="http://schemas.openxmlformats.org/officeDocument/2006/relationships/image" Target="../media/image973.png"/><Relationship Id="rId271" Type="http://schemas.openxmlformats.org/officeDocument/2006/relationships/image" Target="../media/image793.png"/><Relationship Id="rId66" Type="http://schemas.openxmlformats.org/officeDocument/2006/relationships/image" Target="../media/image691.png"/><Relationship Id="rId131" Type="http://schemas.openxmlformats.org/officeDocument/2006/relationships/image" Target="../media/image723.png"/><Relationship Id="rId369" Type="http://schemas.openxmlformats.org/officeDocument/2006/relationships/customXml" Target="../ink/ink947.xml"/><Relationship Id="rId576" Type="http://schemas.openxmlformats.org/officeDocument/2006/relationships/image" Target="../media/image945.png"/><Relationship Id="rId783" Type="http://schemas.openxmlformats.org/officeDocument/2006/relationships/image" Target="../media/image10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8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6" Type="http://schemas.openxmlformats.org/officeDocument/2006/relationships/customXml" Target="../ink/ink16.xml"/><Relationship Id="rId21" Type="http://schemas.openxmlformats.org/officeDocument/2006/relationships/image" Target="../media/image13.png"/><Relationship Id="rId42" Type="http://schemas.openxmlformats.org/officeDocument/2006/relationships/customXml" Target="../ink/ink24.xml"/><Relationship Id="rId47" Type="http://schemas.openxmlformats.org/officeDocument/2006/relationships/image" Target="../media/image26.png"/><Relationship Id="rId63" Type="http://schemas.openxmlformats.org/officeDocument/2006/relationships/image" Target="../media/image34.png"/><Relationship Id="rId68" Type="http://schemas.openxmlformats.org/officeDocument/2006/relationships/customXml" Target="../ink/ink37.xml"/><Relationship Id="rId16" Type="http://schemas.openxmlformats.org/officeDocument/2006/relationships/customXml" Target="../ink/ink11.xml"/><Relationship Id="rId11" Type="http://schemas.openxmlformats.org/officeDocument/2006/relationships/image" Target="../media/image8.png"/><Relationship Id="rId24" Type="http://schemas.openxmlformats.org/officeDocument/2006/relationships/customXml" Target="../ink/ink15.xml"/><Relationship Id="rId32" Type="http://schemas.openxmlformats.org/officeDocument/2006/relationships/customXml" Target="../ink/ink19.xml"/><Relationship Id="rId37" Type="http://schemas.openxmlformats.org/officeDocument/2006/relationships/image" Target="../media/image21.png"/><Relationship Id="rId40" Type="http://schemas.openxmlformats.org/officeDocument/2006/relationships/customXml" Target="../ink/ink23.xml"/><Relationship Id="rId45" Type="http://schemas.openxmlformats.org/officeDocument/2006/relationships/image" Target="../media/image25.png"/><Relationship Id="rId53" Type="http://schemas.openxmlformats.org/officeDocument/2006/relationships/image" Target="../media/image29.png"/><Relationship Id="rId58" Type="http://schemas.openxmlformats.org/officeDocument/2006/relationships/customXml" Target="../ink/ink32.xml"/><Relationship Id="rId66" Type="http://schemas.openxmlformats.org/officeDocument/2006/relationships/customXml" Target="../ink/ink36.xml"/><Relationship Id="rId74" Type="http://schemas.openxmlformats.org/officeDocument/2006/relationships/customXml" Target="../ink/ink40.xml"/><Relationship Id="rId79" Type="http://schemas.openxmlformats.org/officeDocument/2006/relationships/image" Target="../media/image42.png"/><Relationship Id="rId5" Type="http://schemas.openxmlformats.org/officeDocument/2006/relationships/image" Target="../media/image5100.png"/><Relationship Id="rId61" Type="http://schemas.openxmlformats.org/officeDocument/2006/relationships/image" Target="../media/image33.png"/><Relationship Id="rId19" Type="http://schemas.openxmlformats.org/officeDocument/2006/relationships/image" Target="../media/image12.png"/><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16.png"/><Relationship Id="rId30" Type="http://schemas.openxmlformats.org/officeDocument/2006/relationships/customXml" Target="../ink/ink18.xml"/><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customXml" Target="../ink/ink27.xml"/><Relationship Id="rId56" Type="http://schemas.openxmlformats.org/officeDocument/2006/relationships/customXml" Target="../ink/ink31.xml"/><Relationship Id="rId64" Type="http://schemas.openxmlformats.org/officeDocument/2006/relationships/customXml" Target="../ink/ink35.xml"/><Relationship Id="rId69" Type="http://schemas.openxmlformats.org/officeDocument/2006/relationships/image" Target="../media/image37.png"/><Relationship Id="rId77" Type="http://schemas.openxmlformats.org/officeDocument/2006/relationships/image" Target="../media/image41.png"/><Relationship Id="rId8" Type="http://schemas.openxmlformats.org/officeDocument/2006/relationships/customXml" Target="../ink/ink7.xml"/><Relationship Id="rId51" Type="http://schemas.openxmlformats.org/officeDocument/2006/relationships/image" Target="../media/image28.png"/><Relationship Id="rId72" Type="http://schemas.openxmlformats.org/officeDocument/2006/relationships/customXml" Target="../ink/ink39.xml"/><Relationship Id="rId3" Type="http://schemas.openxmlformats.org/officeDocument/2006/relationships/hyperlink" Target="https://www.aeaweb.org/articles?id=10.1257/jep.23.1.221" TargetMode="External"/><Relationship Id="rId12" Type="http://schemas.openxmlformats.org/officeDocument/2006/relationships/customXml" Target="../ink/ink9.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22.xml"/><Relationship Id="rId46" Type="http://schemas.openxmlformats.org/officeDocument/2006/relationships/customXml" Target="../ink/ink26.xml"/><Relationship Id="rId59" Type="http://schemas.openxmlformats.org/officeDocument/2006/relationships/image" Target="../media/image32.png"/><Relationship Id="rId67" Type="http://schemas.openxmlformats.org/officeDocument/2006/relationships/image" Target="../media/image36.png"/><Relationship Id="rId20" Type="http://schemas.openxmlformats.org/officeDocument/2006/relationships/customXml" Target="../ink/ink13.xml"/><Relationship Id="rId41" Type="http://schemas.openxmlformats.org/officeDocument/2006/relationships/image" Target="../media/image23.png"/><Relationship Id="rId54" Type="http://schemas.openxmlformats.org/officeDocument/2006/relationships/customXml" Target="../ink/ink30.xml"/><Relationship Id="rId62" Type="http://schemas.openxmlformats.org/officeDocument/2006/relationships/customXml" Target="../ink/ink34.xml"/><Relationship Id="rId70" Type="http://schemas.openxmlformats.org/officeDocument/2006/relationships/customXml" Target="../ink/ink38.xml"/><Relationship Id="rId75"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customXml" Target="../ink/ink6.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7.xml"/><Relationship Id="rId36" Type="http://schemas.openxmlformats.org/officeDocument/2006/relationships/customXml" Target="../ink/ink21.xml"/><Relationship Id="rId49" Type="http://schemas.openxmlformats.org/officeDocument/2006/relationships/image" Target="../media/image27.png"/><Relationship Id="rId57" Type="http://schemas.openxmlformats.org/officeDocument/2006/relationships/image" Target="../media/image31.png"/><Relationship Id="rId10" Type="http://schemas.openxmlformats.org/officeDocument/2006/relationships/customXml" Target="../ink/ink8.xml"/><Relationship Id="rId31" Type="http://schemas.openxmlformats.org/officeDocument/2006/relationships/image" Target="../media/image18.png"/><Relationship Id="rId44" Type="http://schemas.openxmlformats.org/officeDocument/2006/relationships/customXml" Target="../ink/ink25.xml"/><Relationship Id="rId52" Type="http://schemas.openxmlformats.org/officeDocument/2006/relationships/customXml" Target="../ink/ink29.xml"/><Relationship Id="rId60" Type="http://schemas.openxmlformats.org/officeDocument/2006/relationships/customXml" Target="../ink/ink33.xml"/><Relationship Id="rId65" Type="http://schemas.openxmlformats.org/officeDocument/2006/relationships/image" Target="../media/image35.png"/><Relationship Id="rId73" Type="http://schemas.openxmlformats.org/officeDocument/2006/relationships/image" Target="../media/image39.png"/><Relationship Id="rId78" Type="http://schemas.openxmlformats.org/officeDocument/2006/relationships/customXml" Target="../ink/ink42.xml"/><Relationship Id="rId4" Type="http://schemas.openxmlformats.org/officeDocument/2006/relationships/customXml" Target="../ink/ink5.xml"/><Relationship Id="rId9"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customXml" Target="../ink/ink12.xml"/><Relationship Id="rId39" Type="http://schemas.openxmlformats.org/officeDocument/2006/relationships/image" Target="../media/image22.png"/><Relationship Id="rId34" Type="http://schemas.openxmlformats.org/officeDocument/2006/relationships/customXml" Target="../ink/ink20.xml"/><Relationship Id="rId50" Type="http://schemas.openxmlformats.org/officeDocument/2006/relationships/customXml" Target="../ink/ink28.xml"/><Relationship Id="rId55" Type="http://schemas.openxmlformats.org/officeDocument/2006/relationships/image" Target="../media/image30.png"/><Relationship Id="rId76" Type="http://schemas.openxmlformats.org/officeDocument/2006/relationships/customXml" Target="../ink/ink41.xml"/><Relationship Id="rId7" Type="http://schemas.openxmlformats.org/officeDocument/2006/relationships/image" Target="../media/image6100.png"/><Relationship Id="rId71" Type="http://schemas.openxmlformats.org/officeDocument/2006/relationships/image" Target="../media/image38.png"/><Relationship Id="rId2" Type="http://schemas.openxmlformats.org/officeDocument/2006/relationships/notesSlide" Target="../notesSlides/notesSlide4.xml"/><Relationship Id="rId2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customXml" Target="../ink/ink48.xml"/><Relationship Id="rId18" Type="http://schemas.openxmlformats.org/officeDocument/2006/relationships/customXml" Target="../ink/ink51.xml"/><Relationship Id="rId3" Type="http://schemas.openxmlformats.org/officeDocument/2006/relationships/customXml" Target="../ink/ink43.xml"/><Relationship Id="rId21" Type="http://schemas.openxmlformats.org/officeDocument/2006/relationships/customXml" Target="../ink/ink53.xml"/><Relationship Id="rId7" Type="http://schemas.openxmlformats.org/officeDocument/2006/relationships/customXml" Target="../ink/ink45.xml"/><Relationship Id="rId12" Type="http://schemas.openxmlformats.org/officeDocument/2006/relationships/image" Target="../media/image46.png"/><Relationship Id="rId17" Type="http://schemas.openxmlformats.org/officeDocument/2006/relationships/image" Target="../media/image48.png"/><Relationship Id="rId2" Type="http://schemas.openxmlformats.org/officeDocument/2006/relationships/notesSlide" Target="../notesSlides/notesSlide5.xml"/><Relationship Id="rId16" Type="http://schemas.openxmlformats.org/officeDocument/2006/relationships/customXml" Target="../ink/ink50.xml"/><Relationship Id="rId20" Type="http://schemas.openxmlformats.org/officeDocument/2006/relationships/customXml" Target="../ink/ink52.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customXml" Target="../ink/ink47.xml"/><Relationship Id="rId5" Type="http://schemas.openxmlformats.org/officeDocument/2006/relationships/customXml" Target="../ink/ink44.xml"/><Relationship Id="rId15" Type="http://schemas.openxmlformats.org/officeDocument/2006/relationships/image" Target="../media/image47.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customXml" Target="../ink/ink46.xml"/><Relationship Id="rId14" Type="http://schemas.openxmlformats.org/officeDocument/2006/relationships/customXml" Target="../ink/ink49.xml"/><Relationship Id="rId22"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E85F53A-D607-42FE-B406-7B8120DDB3AE}"/>
                  </a:ext>
                </a:extLst>
              </p14:cNvPr>
              <p14:cNvContentPartPr/>
              <p14:nvPr/>
            </p14:nvContentPartPr>
            <p14:xfrm>
              <a:off x="1708917" y="4487283"/>
              <a:ext cx="5940000" cy="187560"/>
            </p14:xfrm>
          </p:contentPart>
        </mc:Choice>
        <mc:Fallback xmlns="">
          <p:pic>
            <p:nvPicPr>
              <p:cNvPr id="2" name="Freihand 1">
                <a:extLst>
                  <a:ext uri="{FF2B5EF4-FFF2-40B4-BE49-F238E27FC236}">
                    <a16:creationId xmlns:a16="http://schemas.microsoft.com/office/drawing/2014/main" id="{2E85F53A-D607-42FE-B406-7B8120DDB3AE}"/>
                  </a:ext>
                </a:extLst>
              </p:cNvPr>
              <p:cNvPicPr/>
              <p:nvPr/>
            </p:nvPicPr>
            <p:blipFill>
              <a:blip r:embed="rId4"/>
              <a:stretch>
                <a:fillRect/>
              </a:stretch>
            </p:blipFill>
            <p:spPr>
              <a:xfrm>
                <a:off x="1700277" y="4478283"/>
                <a:ext cx="5957640" cy="20520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13BB025-3B06-47DF-BE7A-BA36D6273481}"/>
                  </a:ext>
                </a:extLst>
              </p14:cNvPr>
              <p14:cNvContentPartPr/>
              <p14:nvPr/>
            </p14:nvContentPartPr>
            <p14:xfrm>
              <a:off x="678597" y="1914723"/>
              <a:ext cx="2238120" cy="158400"/>
            </p14:xfrm>
          </p:contentPart>
        </mc:Choice>
        <mc:Fallback xmlns="">
          <p:pic>
            <p:nvPicPr>
              <p:cNvPr id="2" name="Freihand 1">
                <a:extLst>
                  <a:ext uri="{FF2B5EF4-FFF2-40B4-BE49-F238E27FC236}">
                    <a16:creationId xmlns:a16="http://schemas.microsoft.com/office/drawing/2014/main" id="{913BB025-3B06-47DF-BE7A-BA36D6273481}"/>
                  </a:ext>
                </a:extLst>
              </p:cNvPr>
              <p:cNvPicPr/>
              <p:nvPr/>
            </p:nvPicPr>
            <p:blipFill>
              <a:blip r:embed="rId4"/>
              <a:stretch>
                <a:fillRect/>
              </a:stretch>
            </p:blipFill>
            <p:spPr>
              <a:xfrm>
                <a:off x="669597" y="1906083"/>
                <a:ext cx="2255760" cy="176040"/>
              </a:xfrm>
              <a:prstGeom prst="rect">
                <a:avLst/>
              </a:prstGeom>
            </p:spPr>
          </p:pic>
        </mc:Fallback>
      </mc:AlternateContent>
      <p:grpSp>
        <p:nvGrpSpPr>
          <p:cNvPr id="5" name="Gruppieren 4">
            <a:extLst>
              <a:ext uri="{FF2B5EF4-FFF2-40B4-BE49-F238E27FC236}">
                <a16:creationId xmlns:a16="http://schemas.microsoft.com/office/drawing/2014/main" id="{D72FAF37-EFFB-4751-B833-0BC3FE939AAC}"/>
              </a:ext>
            </a:extLst>
          </p:cNvPr>
          <p:cNvGrpSpPr/>
          <p:nvPr/>
        </p:nvGrpSpPr>
        <p:grpSpPr>
          <a:xfrm>
            <a:off x="3197877" y="2918763"/>
            <a:ext cx="3202920" cy="180720"/>
            <a:chOff x="3197877" y="2918763"/>
            <a:chExt cx="3202920" cy="1807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D0B85C0-B119-4571-9C1D-53E323EF01DD}"/>
                    </a:ext>
                  </a:extLst>
                </p14:cNvPr>
                <p14:cNvContentPartPr/>
                <p14:nvPr/>
              </p14:nvContentPartPr>
              <p14:xfrm>
                <a:off x="3368517" y="3083283"/>
                <a:ext cx="360" cy="360"/>
              </p14:xfrm>
            </p:contentPart>
          </mc:Choice>
          <mc:Fallback xmlns="">
            <p:pic>
              <p:nvPicPr>
                <p:cNvPr id="3" name="Freihand 2">
                  <a:extLst>
                    <a:ext uri="{FF2B5EF4-FFF2-40B4-BE49-F238E27FC236}">
                      <a16:creationId xmlns:a16="http://schemas.microsoft.com/office/drawing/2014/main" id="{3D0B85C0-B119-4571-9C1D-53E323EF01DD}"/>
                    </a:ext>
                  </a:extLst>
                </p:cNvPr>
                <p:cNvPicPr/>
                <p:nvPr/>
              </p:nvPicPr>
              <p:blipFill>
                <a:blip r:embed="rId6"/>
                <a:stretch>
                  <a:fillRect/>
                </a:stretch>
              </p:blipFill>
              <p:spPr>
                <a:xfrm>
                  <a:off x="3359877" y="30746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EAA1A1D-82FD-4813-8117-F19E2D4A2E29}"/>
                    </a:ext>
                  </a:extLst>
                </p14:cNvPr>
                <p14:cNvContentPartPr/>
                <p14:nvPr/>
              </p14:nvContentPartPr>
              <p14:xfrm>
                <a:off x="3197877" y="2918763"/>
                <a:ext cx="3202920" cy="180720"/>
              </p14:xfrm>
            </p:contentPart>
          </mc:Choice>
          <mc:Fallback xmlns="">
            <p:pic>
              <p:nvPicPr>
                <p:cNvPr id="4" name="Freihand 3">
                  <a:extLst>
                    <a:ext uri="{FF2B5EF4-FFF2-40B4-BE49-F238E27FC236}">
                      <a16:creationId xmlns:a16="http://schemas.microsoft.com/office/drawing/2014/main" id="{EEAA1A1D-82FD-4813-8117-F19E2D4A2E29}"/>
                    </a:ext>
                  </a:extLst>
                </p:cNvPr>
                <p:cNvPicPr/>
                <p:nvPr/>
              </p:nvPicPr>
              <p:blipFill>
                <a:blip r:embed="rId8"/>
                <a:stretch>
                  <a:fillRect/>
                </a:stretch>
              </p:blipFill>
              <p:spPr>
                <a:xfrm>
                  <a:off x="3189237" y="2910123"/>
                  <a:ext cx="3220560" cy="19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8F694EE-C814-4396-ACFB-B8A0B5BD9C55}"/>
                  </a:ext>
                </a:extLst>
              </p14:cNvPr>
              <p14:cNvContentPartPr/>
              <p14:nvPr/>
            </p14:nvContentPartPr>
            <p14:xfrm>
              <a:off x="661317" y="3609603"/>
              <a:ext cx="2521440" cy="92520"/>
            </p14:xfrm>
          </p:contentPart>
        </mc:Choice>
        <mc:Fallback xmlns="">
          <p:pic>
            <p:nvPicPr>
              <p:cNvPr id="9" name="Freihand 8">
                <a:extLst>
                  <a:ext uri="{FF2B5EF4-FFF2-40B4-BE49-F238E27FC236}">
                    <a16:creationId xmlns:a16="http://schemas.microsoft.com/office/drawing/2014/main" id="{B8F694EE-C814-4396-ACFB-B8A0B5BD9C55}"/>
                  </a:ext>
                </a:extLst>
              </p:cNvPr>
              <p:cNvPicPr/>
              <p:nvPr/>
            </p:nvPicPr>
            <p:blipFill>
              <a:blip r:embed="rId10"/>
              <a:stretch>
                <a:fillRect/>
              </a:stretch>
            </p:blipFill>
            <p:spPr>
              <a:xfrm>
                <a:off x="652677" y="3600963"/>
                <a:ext cx="2539080" cy="110160"/>
              </a:xfrm>
              <a:prstGeom prst="rect">
                <a:avLst/>
              </a:prstGeom>
            </p:spPr>
          </p:pic>
        </mc:Fallback>
      </mc:AlternateContent>
      <p:grpSp>
        <p:nvGrpSpPr>
          <p:cNvPr id="12" name="Gruppieren 11">
            <a:extLst>
              <a:ext uri="{FF2B5EF4-FFF2-40B4-BE49-F238E27FC236}">
                <a16:creationId xmlns:a16="http://schemas.microsoft.com/office/drawing/2014/main" id="{0BEB05C3-639D-4BA0-AB0A-0EFA35419332}"/>
              </a:ext>
            </a:extLst>
          </p:cNvPr>
          <p:cNvGrpSpPr/>
          <p:nvPr/>
        </p:nvGrpSpPr>
        <p:grpSpPr>
          <a:xfrm>
            <a:off x="505077" y="3644163"/>
            <a:ext cx="2580840" cy="85320"/>
            <a:chOff x="505077" y="3644163"/>
            <a:chExt cx="2580840" cy="8532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83A10B2-A97C-4F17-84F5-566029F021C9}"/>
                    </a:ext>
                  </a:extLst>
                </p14:cNvPr>
                <p14:cNvContentPartPr/>
                <p14:nvPr/>
              </p14:nvContentPartPr>
              <p14:xfrm>
                <a:off x="565197" y="3669003"/>
                <a:ext cx="360" cy="360"/>
              </p14:xfrm>
            </p:contentPart>
          </mc:Choice>
          <mc:Fallback xmlns="">
            <p:pic>
              <p:nvPicPr>
                <p:cNvPr id="10" name="Freihand 9">
                  <a:extLst>
                    <a:ext uri="{FF2B5EF4-FFF2-40B4-BE49-F238E27FC236}">
                      <a16:creationId xmlns:a16="http://schemas.microsoft.com/office/drawing/2014/main" id="{A83A10B2-A97C-4F17-84F5-566029F021C9}"/>
                    </a:ext>
                  </a:extLst>
                </p:cNvPr>
                <p:cNvPicPr/>
                <p:nvPr/>
              </p:nvPicPr>
              <p:blipFill>
                <a:blip r:embed="rId6"/>
                <a:stretch>
                  <a:fillRect/>
                </a:stretch>
              </p:blipFill>
              <p:spPr>
                <a:xfrm>
                  <a:off x="556197" y="36603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21420AFA-DFA3-4C02-99E9-E01EE5AAD5DA}"/>
                    </a:ext>
                  </a:extLst>
                </p14:cNvPr>
                <p14:cNvContentPartPr/>
                <p14:nvPr/>
              </p14:nvContentPartPr>
              <p14:xfrm>
                <a:off x="505077" y="3644163"/>
                <a:ext cx="2580840" cy="85320"/>
              </p14:xfrm>
            </p:contentPart>
          </mc:Choice>
          <mc:Fallback xmlns="">
            <p:pic>
              <p:nvPicPr>
                <p:cNvPr id="11" name="Freihand 10">
                  <a:extLst>
                    <a:ext uri="{FF2B5EF4-FFF2-40B4-BE49-F238E27FC236}">
                      <a16:creationId xmlns:a16="http://schemas.microsoft.com/office/drawing/2014/main" id="{21420AFA-DFA3-4C02-99E9-E01EE5AAD5DA}"/>
                    </a:ext>
                  </a:extLst>
                </p:cNvPr>
                <p:cNvPicPr/>
                <p:nvPr/>
              </p:nvPicPr>
              <p:blipFill>
                <a:blip r:embed="rId13"/>
                <a:stretch>
                  <a:fillRect/>
                </a:stretch>
              </p:blipFill>
              <p:spPr>
                <a:xfrm>
                  <a:off x="496077" y="3635523"/>
                  <a:ext cx="259848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2719ACD1-9010-43A3-B452-56E72CC29628}"/>
                  </a:ext>
                </a:extLst>
              </p14:cNvPr>
              <p14:cNvContentPartPr/>
              <p14:nvPr/>
            </p14:nvContentPartPr>
            <p14:xfrm>
              <a:off x="629637" y="1925883"/>
              <a:ext cx="2437560" cy="155520"/>
            </p14:xfrm>
          </p:contentPart>
        </mc:Choice>
        <mc:Fallback xmlns="">
          <p:pic>
            <p:nvPicPr>
              <p:cNvPr id="13" name="Freihand 12">
                <a:extLst>
                  <a:ext uri="{FF2B5EF4-FFF2-40B4-BE49-F238E27FC236}">
                    <a16:creationId xmlns:a16="http://schemas.microsoft.com/office/drawing/2014/main" id="{2719ACD1-9010-43A3-B452-56E72CC29628}"/>
                  </a:ext>
                </a:extLst>
              </p:cNvPr>
              <p:cNvPicPr/>
              <p:nvPr/>
            </p:nvPicPr>
            <p:blipFill>
              <a:blip r:embed="rId15"/>
              <a:stretch>
                <a:fillRect/>
              </a:stretch>
            </p:blipFill>
            <p:spPr>
              <a:xfrm>
                <a:off x="620997" y="1917243"/>
                <a:ext cx="2455200" cy="17316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geplante Sondervermögen 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CDE32A8B-CE39-4867-A8A0-2EA23074684A}"/>
              </a:ext>
            </a:extLst>
          </p:cNvPr>
          <p:cNvGrpSpPr/>
          <p:nvPr/>
        </p:nvGrpSpPr>
        <p:grpSpPr>
          <a:xfrm>
            <a:off x="9814041" y="995283"/>
            <a:ext cx="1005840" cy="478080"/>
            <a:chOff x="9814041" y="995283"/>
            <a:chExt cx="1005840" cy="4780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74CC74A-D46B-4B44-A9D4-480EC7EA4F72}"/>
                    </a:ext>
                  </a:extLst>
                </p14:cNvPr>
                <p14:cNvContentPartPr/>
                <p14:nvPr/>
              </p14:nvContentPartPr>
              <p14:xfrm>
                <a:off x="9830601" y="1237563"/>
                <a:ext cx="147240" cy="195120"/>
              </p14:xfrm>
            </p:contentPart>
          </mc:Choice>
          <mc:Fallback xmlns="">
            <p:pic>
              <p:nvPicPr>
                <p:cNvPr id="2" name="Freihand 1">
                  <a:extLst>
                    <a:ext uri="{FF2B5EF4-FFF2-40B4-BE49-F238E27FC236}">
                      <a16:creationId xmlns:a16="http://schemas.microsoft.com/office/drawing/2014/main" id="{374CC74A-D46B-4B44-A9D4-480EC7EA4F72}"/>
                    </a:ext>
                  </a:extLst>
                </p:cNvPr>
                <p:cNvPicPr/>
                <p:nvPr/>
              </p:nvPicPr>
              <p:blipFill>
                <a:blip r:embed="rId4"/>
                <a:stretch>
                  <a:fillRect/>
                </a:stretch>
              </p:blipFill>
              <p:spPr>
                <a:xfrm>
                  <a:off x="9821601" y="1228923"/>
                  <a:ext cx="1648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6646BFC-8269-4E83-B827-BF2309C59943}"/>
                    </a:ext>
                  </a:extLst>
                </p14:cNvPr>
                <p14:cNvContentPartPr/>
                <p14:nvPr/>
              </p14:nvContentPartPr>
              <p14:xfrm>
                <a:off x="9990081" y="1226763"/>
                <a:ext cx="82440" cy="80280"/>
              </p14:xfrm>
            </p:contentPart>
          </mc:Choice>
          <mc:Fallback xmlns="">
            <p:pic>
              <p:nvPicPr>
                <p:cNvPr id="3" name="Freihand 2">
                  <a:extLst>
                    <a:ext uri="{FF2B5EF4-FFF2-40B4-BE49-F238E27FC236}">
                      <a16:creationId xmlns:a16="http://schemas.microsoft.com/office/drawing/2014/main" id="{C6646BFC-8269-4E83-B827-BF2309C59943}"/>
                    </a:ext>
                  </a:extLst>
                </p:cNvPr>
                <p:cNvPicPr/>
                <p:nvPr/>
              </p:nvPicPr>
              <p:blipFill>
                <a:blip r:embed="rId6"/>
                <a:stretch>
                  <a:fillRect/>
                </a:stretch>
              </p:blipFill>
              <p:spPr>
                <a:xfrm>
                  <a:off x="9981081" y="1217763"/>
                  <a:ext cx="100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5C07804-6C80-4096-875A-08558226CEF3}"/>
                    </a:ext>
                  </a:extLst>
                </p14:cNvPr>
                <p14:cNvContentPartPr/>
                <p14:nvPr/>
              </p14:nvContentPartPr>
              <p14:xfrm>
                <a:off x="10089801" y="1189683"/>
                <a:ext cx="77040" cy="75240"/>
              </p14:xfrm>
            </p:contentPart>
          </mc:Choice>
          <mc:Fallback xmlns="">
            <p:pic>
              <p:nvPicPr>
                <p:cNvPr id="4" name="Freihand 3">
                  <a:extLst>
                    <a:ext uri="{FF2B5EF4-FFF2-40B4-BE49-F238E27FC236}">
                      <a16:creationId xmlns:a16="http://schemas.microsoft.com/office/drawing/2014/main" id="{A5C07804-6C80-4096-875A-08558226CEF3}"/>
                    </a:ext>
                  </a:extLst>
                </p:cNvPr>
                <p:cNvPicPr/>
                <p:nvPr/>
              </p:nvPicPr>
              <p:blipFill>
                <a:blip r:embed="rId8"/>
                <a:stretch>
                  <a:fillRect/>
                </a:stretch>
              </p:blipFill>
              <p:spPr>
                <a:xfrm>
                  <a:off x="10081161" y="1180683"/>
                  <a:ext cx="94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D518688-1AA5-4677-8C78-77BFE2C6D5E6}"/>
                    </a:ext>
                  </a:extLst>
                </p14:cNvPr>
                <p14:cNvContentPartPr/>
                <p14:nvPr/>
              </p14:nvContentPartPr>
              <p14:xfrm>
                <a:off x="10226241" y="1189323"/>
                <a:ext cx="34200" cy="43920"/>
              </p14:xfrm>
            </p:contentPart>
          </mc:Choice>
          <mc:Fallback xmlns="">
            <p:pic>
              <p:nvPicPr>
                <p:cNvPr id="5" name="Freihand 4">
                  <a:extLst>
                    <a:ext uri="{FF2B5EF4-FFF2-40B4-BE49-F238E27FC236}">
                      <a16:creationId xmlns:a16="http://schemas.microsoft.com/office/drawing/2014/main" id="{BD518688-1AA5-4677-8C78-77BFE2C6D5E6}"/>
                    </a:ext>
                  </a:extLst>
                </p:cNvPr>
                <p:cNvPicPr/>
                <p:nvPr/>
              </p:nvPicPr>
              <p:blipFill>
                <a:blip r:embed="rId10"/>
                <a:stretch>
                  <a:fillRect/>
                </a:stretch>
              </p:blipFill>
              <p:spPr>
                <a:xfrm>
                  <a:off x="10217241" y="1180323"/>
                  <a:ext cx="51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49F456D0-22EA-4395-8494-9A819B6B8C65}"/>
                    </a:ext>
                  </a:extLst>
                </p14:cNvPr>
                <p14:cNvContentPartPr/>
                <p14:nvPr/>
              </p14:nvContentPartPr>
              <p14:xfrm>
                <a:off x="10270881" y="1062243"/>
                <a:ext cx="268920" cy="156240"/>
              </p14:xfrm>
            </p:contentPart>
          </mc:Choice>
          <mc:Fallback xmlns="">
            <p:pic>
              <p:nvPicPr>
                <p:cNvPr id="8" name="Freihand 7">
                  <a:extLst>
                    <a:ext uri="{FF2B5EF4-FFF2-40B4-BE49-F238E27FC236}">
                      <a16:creationId xmlns:a16="http://schemas.microsoft.com/office/drawing/2014/main" id="{49F456D0-22EA-4395-8494-9A819B6B8C65}"/>
                    </a:ext>
                  </a:extLst>
                </p:cNvPr>
                <p:cNvPicPr/>
                <p:nvPr/>
              </p:nvPicPr>
              <p:blipFill>
                <a:blip r:embed="rId12"/>
                <a:stretch>
                  <a:fillRect/>
                </a:stretch>
              </p:blipFill>
              <p:spPr>
                <a:xfrm>
                  <a:off x="10261881" y="1053603"/>
                  <a:ext cx="286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8779193-9F27-412F-8FDF-A40137FE2CDA}"/>
                    </a:ext>
                  </a:extLst>
                </p14:cNvPr>
                <p14:cNvContentPartPr/>
                <p14:nvPr/>
              </p14:nvContentPartPr>
              <p14:xfrm>
                <a:off x="10450881" y="995283"/>
                <a:ext cx="360" cy="360"/>
              </p14:xfrm>
            </p:contentPart>
          </mc:Choice>
          <mc:Fallback xmlns="">
            <p:pic>
              <p:nvPicPr>
                <p:cNvPr id="9" name="Freihand 8">
                  <a:extLst>
                    <a:ext uri="{FF2B5EF4-FFF2-40B4-BE49-F238E27FC236}">
                      <a16:creationId xmlns:a16="http://schemas.microsoft.com/office/drawing/2014/main" id="{B8779193-9F27-412F-8FDF-A40137FE2CDA}"/>
                    </a:ext>
                  </a:extLst>
                </p:cNvPr>
                <p:cNvPicPr/>
                <p:nvPr/>
              </p:nvPicPr>
              <p:blipFill>
                <a:blip r:embed="rId14"/>
                <a:stretch>
                  <a:fillRect/>
                </a:stretch>
              </p:blipFill>
              <p:spPr>
                <a:xfrm>
                  <a:off x="10442241" y="9862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303C054-2C0A-4662-ABC1-92B0E39693AD}"/>
                    </a:ext>
                  </a:extLst>
                </p14:cNvPr>
                <p14:cNvContentPartPr/>
                <p14:nvPr/>
              </p14:nvContentPartPr>
              <p14:xfrm>
                <a:off x="10113561" y="1000323"/>
                <a:ext cx="32040" cy="360"/>
              </p14:xfrm>
            </p:contentPart>
          </mc:Choice>
          <mc:Fallback xmlns="">
            <p:pic>
              <p:nvPicPr>
                <p:cNvPr id="11" name="Freihand 10">
                  <a:extLst>
                    <a:ext uri="{FF2B5EF4-FFF2-40B4-BE49-F238E27FC236}">
                      <a16:creationId xmlns:a16="http://schemas.microsoft.com/office/drawing/2014/main" id="{2303C054-2C0A-4662-ABC1-92B0E39693AD}"/>
                    </a:ext>
                  </a:extLst>
                </p:cNvPr>
                <p:cNvPicPr/>
                <p:nvPr/>
              </p:nvPicPr>
              <p:blipFill>
                <a:blip r:embed="rId16"/>
                <a:stretch>
                  <a:fillRect/>
                </a:stretch>
              </p:blipFill>
              <p:spPr>
                <a:xfrm>
                  <a:off x="10104921" y="991683"/>
                  <a:ext cx="49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01431901-0845-4943-9BF8-D4EC0EDB71F9}"/>
                    </a:ext>
                  </a:extLst>
                </p14:cNvPr>
                <p14:cNvContentPartPr/>
                <p14:nvPr/>
              </p14:nvContentPartPr>
              <p14:xfrm>
                <a:off x="9814041" y="1177803"/>
                <a:ext cx="1005840" cy="295560"/>
              </p14:xfrm>
            </p:contentPart>
          </mc:Choice>
          <mc:Fallback xmlns="">
            <p:pic>
              <p:nvPicPr>
                <p:cNvPr id="12" name="Freihand 11">
                  <a:extLst>
                    <a:ext uri="{FF2B5EF4-FFF2-40B4-BE49-F238E27FC236}">
                      <a16:creationId xmlns:a16="http://schemas.microsoft.com/office/drawing/2014/main" id="{01431901-0845-4943-9BF8-D4EC0EDB71F9}"/>
                    </a:ext>
                  </a:extLst>
                </p:cNvPr>
                <p:cNvPicPr/>
                <p:nvPr/>
              </p:nvPicPr>
              <p:blipFill>
                <a:blip r:embed="rId18"/>
                <a:stretch>
                  <a:fillRect/>
                </a:stretch>
              </p:blipFill>
              <p:spPr>
                <a:xfrm>
                  <a:off x="9805041" y="1169163"/>
                  <a:ext cx="1023480" cy="313200"/>
                </a:xfrm>
                <a:prstGeom prst="rect">
                  <a:avLst/>
                </a:prstGeom>
              </p:spPr>
            </p:pic>
          </mc:Fallback>
        </mc:AlternateContent>
      </p:grpSp>
      <p:grpSp>
        <p:nvGrpSpPr>
          <p:cNvPr id="21" name="Gruppieren 20">
            <a:extLst>
              <a:ext uri="{FF2B5EF4-FFF2-40B4-BE49-F238E27FC236}">
                <a16:creationId xmlns:a16="http://schemas.microsoft.com/office/drawing/2014/main" id="{FAD662C2-4FF9-4CC9-8A0C-3707C3FF7F09}"/>
              </a:ext>
            </a:extLst>
          </p:cNvPr>
          <p:cNvGrpSpPr/>
          <p:nvPr/>
        </p:nvGrpSpPr>
        <p:grpSpPr>
          <a:xfrm>
            <a:off x="8143641" y="2242323"/>
            <a:ext cx="1490760" cy="654120"/>
            <a:chOff x="8143641" y="2242323"/>
            <a:chExt cx="1490760" cy="65412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5E43477-0FF8-45C7-985D-3619EB7F23CD}"/>
                    </a:ext>
                  </a:extLst>
                </p14:cNvPr>
                <p14:cNvContentPartPr/>
                <p14:nvPr/>
              </p14:nvContentPartPr>
              <p14:xfrm>
                <a:off x="8424801" y="2438883"/>
                <a:ext cx="117360" cy="170640"/>
              </p14:xfrm>
            </p:contentPart>
          </mc:Choice>
          <mc:Fallback xmlns="">
            <p:pic>
              <p:nvPicPr>
                <p:cNvPr id="14" name="Freihand 13">
                  <a:extLst>
                    <a:ext uri="{FF2B5EF4-FFF2-40B4-BE49-F238E27FC236}">
                      <a16:creationId xmlns:a16="http://schemas.microsoft.com/office/drawing/2014/main" id="{75E43477-0FF8-45C7-985D-3619EB7F23CD}"/>
                    </a:ext>
                  </a:extLst>
                </p:cNvPr>
                <p:cNvPicPr/>
                <p:nvPr/>
              </p:nvPicPr>
              <p:blipFill>
                <a:blip r:embed="rId20"/>
                <a:stretch>
                  <a:fillRect/>
                </a:stretch>
              </p:blipFill>
              <p:spPr>
                <a:xfrm>
                  <a:off x="8416161" y="2430243"/>
                  <a:ext cx="135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CFA7A72-34E6-48FB-A8A4-8B47ABF47473}"/>
                    </a:ext>
                  </a:extLst>
                </p14:cNvPr>
                <p14:cNvContentPartPr/>
                <p14:nvPr/>
              </p14:nvContentPartPr>
              <p14:xfrm>
                <a:off x="8567001" y="2457243"/>
                <a:ext cx="367560" cy="105120"/>
              </p14:xfrm>
            </p:contentPart>
          </mc:Choice>
          <mc:Fallback xmlns="">
            <p:pic>
              <p:nvPicPr>
                <p:cNvPr id="15" name="Freihand 14">
                  <a:extLst>
                    <a:ext uri="{FF2B5EF4-FFF2-40B4-BE49-F238E27FC236}">
                      <a16:creationId xmlns:a16="http://schemas.microsoft.com/office/drawing/2014/main" id="{1CFA7A72-34E6-48FB-A8A4-8B47ABF47473}"/>
                    </a:ext>
                  </a:extLst>
                </p:cNvPr>
                <p:cNvPicPr/>
                <p:nvPr/>
              </p:nvPicPr>
              <p:blipFill>
                <a:blip r:embed="rId22"/>
                <a:stretch>
                  <a:fillRect/>
                </a:stretch>
              </p:blipFill>
              <p:spPr>
                <a:xfrm>
                  <a:off x="8558001" y="2448603"/>
                  <a:ext cx="385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B4D5BEA-666E-4F27-A54B-8B3C93DA33EA}"/>
                    </a:ext>
                  </a:extLst>
                </p14:cNvPr>
                <p14:cNvContentPartPr/>
                <p14:nvPr/>
              </p14:nvContentPartPr>
              <p14:xfrm>
                <a:off x="8928081" y="2343843"/>
                <a:ext cx="400320" cy="157680"/>
              </p14:xfrm>
            </p:contentPart>
          </mc:Choice>
          <mc:Fallback xmlns="">
            <p:pic>
              <p:nvPicPr>
                <p:cNvPr id="16" name="Freihand 15">
                  <a:extLst>
                    <a:ext uri="{FF2B5EF4-FFF2-40B4-BE49-F238E27FC236}">
                      <a16:creationId xmlns:a16="http://schemas.microsoft.com/office/drawing/2014/main" id="{5B4D5BEA-666E-4F27-A54B-8B3C93DA33EA}"/>
                    </a:ext>
                  </a:extLst>
                </p:cNvPr>
                <p:cNvPicPr/>
                <p:nvPr/>
              </p:nvPicPr>
              <p:blipFill>
                <a:blip r:embed="rId24"/>
                <a:stretch>
                  <a:fillRect/>
                </a:stretch>
              </p:blipFill>
              <p:spPr>
                <a:xfrm>
                  <a:off x="8919081" y="2335203"/>
                  <a:ext cx="417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CC2331E-25F9-4B98-93AC-A4E9E9CCB3C8}"/>
                    </a:ext>
                  </a:extLst>
                </p14:cNvPr>
                <p14:cNvContentPartPr/>
                <p14:nvPr/>
              </p14:nvContentPartPr>
              <p14:xfrm>
                <a:off x="9254241" y="2321163"/>
                <a:ext cx="25560" cy="19080"/>
              </p14:xfrm>
            </p:contentPart>
          </mc:Choice>
          <mc:Fallback xmlns="">
            <p:pic>
              <p:nvPicPr>
                <p:cNvPr id="17" name="Freihand 16">
                  <a:extLst>
                    <a:ext uri="{FF2B5EF4-FFF2-40B4-BE49-F238E27FC236}">
                      <a16:creationId xmlns:a16="http://schemas.microsoft.com/office/drawing/2014/main" id="{6CC2331E-25F9-4B98-93AC-A4E9E9CCB3C8}"/>
                    </a:ext>
                  </a:extLst>
                </p:cNvPr>
                <p:cNvPicPr/>
                <p:nvPr/>
              </p:nvPicPr>
              <p:blipFill>
                <a:blip r:embed="rId26"/>
                <a:stretch>
                  <a:fillRect/>
                </a:stretch>
              </p:blipFill>
              <p:spPr>
                <a:xfrm>
                  <a:off x="9245241" y="2312523"/>
                  <a:ext cx="43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6CB7584-22A7-4EA2-8431-854A3A82F325}"/>
                    </a:ext>
                  </a:extLst>
                </p14:cNvPr>
                <p14:cNvContentPartPr/>
                <p14:nvPr/>
              </p14:nvContentPartPr>
              <p14:xfrm>
                <a:off x="8420841" y="2516283"/>
                <a:ext cx="1204560" cy="130320"/>
              </p14:xfrm>
            </p:contentPart>
          </mc:Choice>
          <mc:Fallback xmlns="">
            <p:pic>
              <p:nvPicPr>
                <p:cNvPr id="18" name="Freihand 17">
                  <a:extLst>
                    <a:ext uri="{FF2B5EF4-FFF2-40B4-BE49-F238E27FC236}">
                      <a16:creationId xmlns:a16="http://schemas.microsoft.com/office/drawing/2014/main" id="{66CB7584-22A7-4EA2-8431-854A3A82F325}"/>
                    </a:ext>
                  </a:extLst>
                </p:cNvPr>
                <p:cNvPicPr/>
                <p:nvPr/>
              </p:nvPicPr>
              <p:blipFill>
                <a:blip r:embed="rId28"/>
                <a:stretch>
                  <a:fillRect/>
                </a:stretch>
              </p:blipFill>
              <p:spPr>
                <a:xfrm>
                  <a:off x="8412201" y="2507643"/>
                  <a:ext cx="1222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1E806F0-0148-46D9-9923-21FE5CB9F66E}"/>
                    </a:ext>
                  </a:extLst>
                </p14:cNvPr>
                <p14:cNvContentPartPr/>
                <p14:nvPr/>
              </p14:nvContentPartPr>
              <p14:xfrm>
                <a:off x="8143641" y="2242323"/>
                <a:ext cx="1490760" cy="654120"/>
              </p14:xfrm>
            </p:contentPart>
          </mc:Choice>
          <mc:Fallback xmlns="">
            <p:pic>
              <p:nvPicPr>
                <p:cNvPr id="20" name="Freihand 19">
                  <a:extLst>
                    <a:ext uri="{FF2B5EF4-FFF2-40B4-BE49-F238E27FC236}">
                      <a16:creationId xmlns:a16="http://schemas.microsoft.com/office/drawing/2014/main" id="{11E806F0-0148-46D9-9923-21FE5CB9F66E}"/>
                    </a:ext>
                  </a:extLst>
                </p:cNvPr>
                <p:cNvPicPr/>
                <p:nvPr/>
              </p:nvPicPr>
              <p:blipFill>
                <a:blip r:embed="rId30"/>
                <a:stretch>
                  <a:fillRect/>
                </a:stretch>
              </p:blipFill>
              <p:spPr>
                <a:xfrm>
                  <a:off x="8134641" y="2233683"/>
                  <a:ext cx="1508400" cy="671760"/>
                </a:xfrm>
                <a:prstGeom prst="rect">
                  <a:avLst/>
                </a:prstGeom>
              </p:spPr>
            </p:pic>
          </mc:Fallback>
        </mc:AlternateContent>
      </p:grpSp>
      <p:grpSp>
        <p:nvGrpSpPr>
          <p:cNvPr id="30" name="Gruppieren 29">
            <a:extLst>
              <a:ext uri="{FF2B5EF4-FFF2-40B4-BE49-F238E27FC236}">
                <a16:creationId xmlns:a16="http://schemas.microsoft.com/office/drawing/2014/main" id="{CB172A26-59F9-4746-A4D4-C11DADF048D6}"/>
              </a:ext>
            </a:extLst>
          </p:cNvPr>
          <p:cNvGrpSpPr/>
          <p:nvPr/>
        </p:nvGrpSpPr>
        <p:grpSpPr>
          <a:xfrm>
            <a:off x="7394121" y="2748123"/>
            <a:ext cx="1002240" cy="709920"/>
            <a:chOff x="7394121" y="2748123"/>
            <a:chExt cx="1002240" cy="709920"/>
          </a:xfrm>
        </p:grpSpPr>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BC3F91EB-A32B-4BC3-9A09-B885DB1E8B50}"/>
                    </a:ext>
                  </a:extLst>
                </p14:cNvPr>
                <p14:cNvContentPartPr/>
                <p14:nvPr/>
              </p14:nvContentPartPr>
              <p14:xfrm>
                <a:off x="7708761" y="3045483"/>
                <a:ext cx="117720" cy="204840"/>
              </p14:xfrm>
            </p:contentPart>
          </mc:Choice>
          <mc:Fallback xmlns="">
            <p:pic>
              <p:nvPicPr>
                <p:cNvPr id="22" name="Freihand 21">
                  <a:extLst>
                    <a:ext uri="{FF2B5EF4-FFF2-40B4-BE49-F238E27FC236}">
                      <a16:creationId xmlns:a16="http://schemas.microsoft.com/office/drawing/2014/main" id="{BC3F91EB-A32B-4BC3-9A09-B885DB1E8B50}"/>
                    </a:ext>
                  </a:extLst>
                </p:cNvPr>
                <p:cNvPicPr/>
                <p:nvPr/>
              </p:nvPicPr>
              <p:blipFill>
                <a:blip r:embed="rId32"/>
                <a:stretch>
                  <a:fillRect/>
                </a:stretch>
              </p:blipFill>
              <p:spPr>
                <a:xfrm>
                  <a:off x="7699761" y="3036843"/>
                  <a:ext cx="1353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1731B27E-2F49-4728-9267-D08CF74161AA}"/>
                    </a:ext>
                  </a:extLst>
                </p14:cNvPr>
                <p14:cNvContentPartPr/>
                <p14:nvPr/>
              </p14:nvContentPartPr>
              <p14:xfrm>
                <a:off x="7821801" y="3047283"/>
                <a:ext cx="171360" cy="81720"/>
              </p14:xfrm>
            </p:contentPart>
          </mc:Choice>
          <mc:Fallback xmlns="">
            <p:pic>
              <p:nvPicPr>
                <p:cNvPr id="23" name="Freihand 22">
                  <a:extLst>
                    <a:ext uri="{FF2B5EF4-FFF2-40B4-BE49-F238E27FC236}">
                      <a16:creationId xmlns:a16="http://schemas.microsoft.com/office/drawing/2014/main" id="{1731B27E-2F49-4728-9267-D08CF74161AA}"/>
                    </a:ext>
                  </a:extLst>
                </p:cNvPr>
                <p:cNvPicPr/>
                <p:nvPr/>
              </p:nvPicPr>
              <p:blipFill>
                <a:blip r:embed="rId34"/>
                <a:stretch>
                  <a:fillRect/>
                </a:stretch>
              </p:blipFill>
              <p:spPr>
                <a:xfrm>
                  <a:off x="7812801" y="3038643"/>
                  <a:ext cx="189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E03AE574-0C51-4DAB-A5C8-78BDCC6D6036}"/>
                    </a:ext>
                  </a:extLst>
                </p14:cNvPr>
                <p14:cNvContentPartPr/>
                <p14:nvPr/>
              </p14:nvContentPartPr>
              <p14:xfrm>
                <a:off x="8012961" y="3045123"/>
                <a:ext cx="42840" cy="60120"/>
              </p14:xfrm>
            </p:contentPart>
          </mc:Choice>
          <mc:Fallback xmlns="">
            <p:pic>
              <p:nvPicPr>
                <p:cNvPr id="24" name="Freihand 23">
                  <a:extLst>
                    <a:ext uri="{FF2B5EF4-FFF2-40B4-BE49-F238E27FC236}">
                      <a16:creationId xmlns:a16="http://schemas.microsoft.com/office/drawing/2014/main" id="{E03AE574-0C51-4DAB-A5C8-78BDCC6D6036}"/>
                    </a:ext>
                  </a:extLst>
                </p:cNvPr>
                <p:cNvPicPr/>
                <p:nvPr/>
              </p:nvPicPr>
              <p:blipFill>
                <a:blip r:embed="rId36"/>
                <a:stretch>
                  <a:fillRect/>
                </a:stretch>
              </p:blipFill>
              <p:spPr>
                <a:xfrm>
                  <a:off x="8003961" y="3036123"/>
                  <a:ext cx="60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F11A3BD6-AF6A-4120-BFE0-0F28D09BE13E}"/>
                    </a:ext>
                  </a:extLst>
                </p14:cNvPr>
                <p14:cNvContentPartPr/>
                <p14:nvPr/>
              </p14:nvContentPartPr>
              <p14:xfrm>
                <a:off x="8089281" y="2942883"/>
                <a:ext cx="271080" cy="147960"/>
              </p14:xfrm>
            </p:contentPart>
          </mc:Choice>
          <mc:Fallback xmlns="">
            <p:pic>
              <p:nvPicPr>
                <p:cNvPr id="25" name="Freihand 24">
                  <a:extLst>
                    <a:ext uri="{FF2B5EF4-FFF2-40B4-BE49-F238E27FC236}">
                      <a16:creationId xmlns:a16="http://schemas.microsoft.com/office/drawing/2014/main" id="{F11A3BD6-AF6A-4120-BFE0-0F28D09BE13E}"/>
                    </a:ext>
                  </a:extLst>
                </p:cNvPr>
                <p:cNvPicPr/>
                <p:nvPr/>
              </p:nvPicPr>
              <p:blipFill>
                <a:blip r:embed="rId38"/>
                <a:stretch>
                  <a:fillRect/>
                </a:stretch>
              </p:blipFill>
              <p:spPr>
                <a:xfrm>
                  <a:off x="8080281" y="2934243"/>
                  <a:ext cx="288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7EC69FA-812F-4266-ACEE-EB8E7B5E1710}"/>
                    </a:ext>
                  </a:extLst>
                </p14:cNvPr>
                <p14:cNvContentPartPr/>
                <p14:nvPr/>
              </p14:nvContentPartPr>
              <p14:xfrm>
                <a:off x="7946001" y="2873403"/>
                <a:ext cx="18720" cy="5040"/>
              </p14:xfrm>
            </p:contentPart>
          </mc:Choice>
          <mc:Fallback xmlns="">
            <p:pic>
              <p:nvPicPr>
                <p:cNvPr id="26" name="Freihand 25">
                  <a:extLst>
                    <a:ext uri="{FF2B5EF4-FFF2-40B4-BE49-F238E27FC236}">
                      <a16:creationId xmlns:a16="http://schemas.microsoft.com/office/drawing/2014/main" id="{C7EC69FA-812F-4266-ACEE-EB8E7B5E1710}"/>
                    </a:ext>
                  </a:extLst>
                </p:cNvPr>
                <p:cNvPicPr/>
                <p:nvPr/>
              </p:nvPicPr>
              <p:blipFill>
                <a:blip r:embed="rId40"/>
                <a:stretch>
                  <a:fillRect/>
                </a:stretch>
              </p:blipFill>
              <p:spPr>
                <a:xfrm>
                  <a:off x="7937001" y="2864763"/>
                  <a:ext cx="36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D32CE257-A28D-40FE-92D7-5348E0FE2076}"/>
                    </a:ext>
                  </a:extLst>
                </p14:cNvPr>
                <p14:cNvContentPartPr/>
                <p14:nvPr/>
              </p14:nvContentPartPr>
              <p14:xfrm>
                <a:off x="7509681" y="3100563"/>
                <a:ext cx="832680" cy="187560"/>
              </p14:xfrm>
            </p:contentPart>
          </mc:Choice>
          <mc:Fallback xmlns="">
            <p:pic>
              <p:nvPicPr>
                <p:cNvPr id="27" name="Freihand 26">
                  <a:extLst>
                    <a:ext uri="{FF2B5EF4-FFF2-40B4-BE49-F238E27FC236}">
                      <a16:creationId xmlns:a16="http://schemas.microsoft.com/office/drawing/2014/main" id="{D32CE257-A28D-40FE-92D7-5348E0FE2076}"/>
                    </a:ext>
                  </a:extLst>
                </p:cNvPr>
                <p:cNvPicPr/>
                <p:nvPr/>
              </p:nvPicPr>
              <p:blipFill>
                <a:blip r:embed="rId42"/>
                <a:stretch>
                  <a:fillRect/>
                </a:stretch>
              </p:blipFill>
              <p:spPr>
                <a:xfrm>
                  <a:off x="7500681" y="3091923"/>
                  <a:ext cx="850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FA2E496B-1E62-45A7-B764-C0F712BC0199}"/>
                    </a:ext>
                  </a:extLst>
                </p14:cNvPr>
                <p14:cNvContentPartPr/>
                <p14:nvPr/>
              </p14:nvContentPartPr>
              <p14:xfrm>
                <a:off x="7394121" y="2748123"/>
                <a:ext cx="1002240" cy="709920"/>
              </p14:xfrm>
            </p:contentPart>
          </mc:Choice>
          <mc:Fallback xmlns="">
            <p:pic>
              <p:nvPicPr>
                <p:cNvPr id="29" name="Freihand 28">
                  <a:extLst>
                    <a:ext uri="{FF2B5EF4-FFF2-40B4-BE49-F238E27FC236}">
                      <a16:creationId xmlns:a16="http://schemas.microsoft.com/office/drawing/2014/main" id="{FA2E496B-1E62-45A7-B764-C0F712BC0199}"/>
                    </a:ext>
                  </a:extLst>
                </p:cNvPr>
                <p:cNvPicPr/>
                <p:nvPr/>
              </p:nvPicPr>
              <p:blipFill>
                <a:blip r:embed="rId44"/>
                <a:stretch>
                  <a:fillRect/>
                </a:stretch>
              </p:blipFill>
              <p:spPr>
                <a:xfrm>
                  <a:off x="7385121" y="2739123"/>
                  <a:ext cx="1019880" cy="727560"/>
                </a:xfrm>
                <a:prstGeom prst="rect">
                  <a:avLst/>
                </a:prstGeom>
              </p:spPr>
            </p:pic>
          </mc:Fallback>
        </mc:AlternateContent>
      </p:grpSp>
      <p:grpSp>
        <p:nvGrpSpPr>
          <p:cNvPr id="36" name="Gruppieren 35">
            <a:extLst>
              <a:ext uri="{FF2B5EF4-FFF2-40B4-BE49-F238E27FC236}">
                <a16:creationId xmlns:a16="http://schemas.microsoft.com/office/drawing/2014/main" id="{578E02B3-3405-45B2-8F0D-ABD66E73C553}"/>
              </a:ext>
            </a:extLst>
          </p:cNvPr>
          <p:cNvGrpSpPr/>
          <p:nvPr/>
        </p:nvGrpSpPr>
        <p:grpSpPr>
          <a:xfrm>
            <a:off x="5617161" y="3989763"/>
            <a:ext cx="1770840" cy="338400"/>
            <a:chOff x="5617161" y="3989763"/>
            <a:chExt cx="1770840" cy="338400"/>
          </a:xfrm>
        </p:grpSpPr>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04A9EAA4-8E56-4970-A8AC-9AD317FB126B}"/>
                    </a:ext>
                  </a:extLst>
                </p14:cNvPr>
                <p14:cNvContentPartPr/>
                <p14:nvPr/>
              </p14:nvContentPartPr>
              <p14:xfrm>
                <a:off x="5946561" y="4046283"/>
                <a:ext cx="139680" cy="170640"/>
              </p14:xfrm>
            </p:contentPart>
          </mc:Choice>
          <mc:Fallback xmlns="">
            <p:pic>
              <p:nvPicPr>
                <p:cNvPr id="31" name="Freihand 30">
                  <a:extLst>
                    <a:ext uri="{FF2B5EF4-FFF2-40B4-BE49-F238E27FC236}">
                      <a16:creationId xmlns:a16="http://schemas.microsoft.com/office/drawing/2014/main" id="{04A9EAA4-8E56-4970-A8AC-9AD317FB126B}"/>
                    </a:ext>
                  </a:extLst>
                </p:cNvPr>
                <p:cNvPicPr/>
                <p:nvPr/>
              </p:nvPicPr>
              <p:blipFill>
                <a:blip r:embed="rId46"/>
                <a:stretch>
                  <a:fillRect/>
                </a:stretch>
              </p:blipFill>
              <p:spPr>
                <a:xfrm>
                  <a:off x="5937561" y="4037643"/>
                  <a:ext cx="157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9AB50BAB-36C2-4F41-8CE2-695FE5BF9574}"/>
                    </a:ext>
                  </a:extLst>
                </p14:cNvPr>
                <p14:cNvContentPartPr/>
                <p14:nvPr/>
              </p14:nvContentPartPr>
              <p14:xfrm>
                <a:off x="6096321" y="4090563"/>
                <a:ext cx="436680" cy="92880"/>
              </p14:xfrm>
            </p:contentPart>
          </mc:Choice>
          <mc:Fallback xmlns="">
            <p:pic>
              <p:nvPicPr>
                <p:cNvPr id="32" name="Freihand 31">
                  <a:extLst>
                    <a:ext uri="{FF2B5EF4-FFF2-40B4-BE49-F238E27FC236}">
                      <a16:creationId xmlns:a16="http://schemas.microsoft.com/office/drawing/2014/main" id="{9AB50BAB-36C2-4F41-8CE2-695FE5BF9574}"/>
                    </a:ext>
                  </a:extLst>
                </p:cNvPr>
                <p:cNvPicPr/>
                <p:nvPr/>
              </p:nvPicPr>
              <p:blipFill>
                <a:blip r:embed="rId48"/>
                <a:stretch>
                  <a:fillRect/>
                </a:stretch>
              </p:blipFill>
              <p:spPr>
                <a:xfrm>
                  <a:off x="6087321" y="4081923"/>
                  <a:ext cx="454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CA9FBB2B-DC1D-4DF7-8524-9C502FFED909}"/>
                    </a:ext>
                  </a:extLst>
                </p14:cNvPr>
                <p14:cNvContentPartPr/>
                <p14:nvPr/>
              </p14:nvContentPartPr>
              <p14:xfrm>
                <a:off x="6515001" y="3989763"/>
                <a:ext cx="457560" cy="153000"/>
              </p14:xfrm>
            </p:contentPart>
          </mc:Choice>
          <mc:Fallback xmlns="">
            <p:pic>
              <p:nvPicPr>
                <p:cNvPr id="33" name="Freihand 32">
                  <a:extLst>
                    <a:ext uri="{FF2B5EF4-FFF2-40B4-BE49-F238E27FC236}">
                      <a16:creationId xmlns:a16="http://schemas.microsoft.com/office/drawing/2014/main" id="{CA9FBB2B-DC1D-4DF7-8524-9C502FFED909}"/>
                    </a:ext>
                  </a:extLst>
                </p:cNvPr>
                <p:cNvPicPr/>
                <p:nvPr/>
              </p:nvPicPr>
              <p:blipFill>
                <a:blip r:embed="rId50"/>
                <a:stretch>
                  <a:fillRect/>
                </a:stretch>
              </p:blipFill>
              <p:spPr>
                <a:xfrm>
                  <a:off x="6506001" y="3980763"/>
                  <a:ext cx="475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A65E4D02-BBF3-4A87-BB0F-A01628AB9CEA}"/>
                    </a:ext>
                  </a:extLst>
                </p14:cNvPr>
                <p14:cNvContentPartPr/>
                <p14:nvPr/>
              </p14:nvContentPartPr>
              <p14:xfrm>
                <a:off x="6903441" y="4019283"/>
                <a:ext cx="36000" cy="4320"/>
              </p14:xfrm>
            </p:contentPart>
          </mc:Choice>
          <mc:Fallback xmlns="">
            <p:pic>
              <p:nvPicPr>
                <p:cNvPr id="34" name="Freihand 33">
                  <a:extLst>
                    <a:ext uri="{FF2B5EF4-FFF2-40B4-BE49-F238E27FC236}">
                      <a16:creationId xmlns:a16="http://schemas.microsoft.com/office/drawing/2014/main" id="{A65E4D02-BBF3-4A87-BB0F-A01628AB9CEA}"/>
                    </a:ext>
                  </a:extLst>
                </p:cNvPr>
                <p:cNvPicPr/>
                <p:nvPr/>
              </p:nvPicPr>
              <p:blipFill>
                <a:blip r:embed="rId52"/>
                <a:stretch>
                  <a:fillRect/>
                </a:stretch>
              </p:blipFill>
              <p:spPr>
                <a:xfrm>
                  <a:off x="6894801" y="4010283"/>
                  <a:ext cx="53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09895F1F-B2D7-4AB6-ABBA-D650C349E456}"/>
                    </a:ext>
                  </a:extLst>
                </p14:cNvPr>
                <p14:cNvContentPartPr/>
                <p14:nvPr/>
              </p14:nvContentPartPr>
              <p14:xfrm>
                <a:off x="5617161" y="4182723"/>
                <a:ext cx="1770840" cy="145440"/>
              </p14:xfrm>
            </p:contentPart>
          </mc:Choice>
          <mc:Fallback xmlns="">
            <p:pic>
              <p:nvPicPr>
                <p:cNvPr id="35" name="Freihand 34">
                  <a:extLst>
                    <a:ext uri="{FF2B5EF4-FFF2-40B4-BE49-F238E27FC236}">
                      <a16:creationId xmlns:a16="http://schemas.microsoft.com/office/drawing/2014/main" id="{09895F1F-B2D7-4AB6-ABBA-D650C349E456}"/>
                    </a:ext>
                  </a:extLst>
                </p:cNvPr>
                <p:cNvPicPr/>
                <p:nvPr/>
              </p:nvPicPr>
              <p:blipFill>
                <a:blip r:embed="rId54"/>
                <a:stretch>
                  <a:fillRect/>
                </a:stretch>
              </p:blipFill>
              <p:spPr>
                <a:xfrm>
                  <a:off x="5608161" y="4173723"/>
                  <a:ext cx="178848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E7B1ACC3-4415-4380-AB0A-AA2C9FF7C2E4}"/>
                  </a:ext>
                </a:extLst>
              </p14:cNvPr>
              <p14:cNvContentPartPr/>
              <p14:nvPr/>
            </p14:nvContentPartPr>
            <p14:xfrm>
              <a:off x="1913841" y="4957083"/>
              <a:ext cx="3069000" cy="71280"/>
            </p14:xfrm>
          </p:contentPart>
        </mc:Choice>
        <mc:Fallback xmlns="">
          <p:pic>
            <p:nvPicPr>
              <p:cNvPr id="37" name="Freihand 36">
                <a:extLst>
                  <a:ext uri="{FF2B5EF4-FFF2-40B4-BE49-F238E27FC236}">
                    <a16:creationId xmlns:a16="http://schemas.microsoft.com/office/drawing/2014/main" id="{E7B1ACC3-4415-4380-AB0A-AA2C9FF7C2E4}"/>
                  </a:ext>
                </a:extLst>
              </p:cNvPr>
              <p:cNvPicPr/>
              <p:nvPr/>
            </p:nvPicPr>
            <p:blipFill>
              <a:blip r:embed="rId56"/>
              <a:stretch>
                <a:fillRect/>
              </a:stretch>
            </p:blipFill>
            <p:spPr>
              <a:xfrm>
                <a:off x="1904841" y="4948083"/>
                <a:ext cx="3086640" cy="88920"/>
              </a:xfrm>
              <a:prstGeom prst="rect">
                <a:avLst/>
              </a:prstGeom>
            </p:spPr>
          </p:pic>
        </mc:Fallback>
      </mc:AlternateContent>
      <p:grpSp>
        <p:nvGrpSpPr>
          <p:cNvPr id="46" name="Gruppieren 45">
            <a:extLst>
              <a:ext uri="{FF2B5EF4-FFF2-40B4-BE49-F238E27FC236}">
                <a16:creationId xmlns:a16="http://schemas.microsoft.com/office/drawing/2014/main" id="{C82AE022-6004-40ED-AB42-553EB172DA99}"/>
              </a:ext>
            </a:extLst>
          </p:cNvPr>
          <p:cNvGrpSpPr/>
          <p:nvPr/>
        </p:nvGrpSpPr>
        <p:grpSpPr>
          <a:xfrm>
            <a:off x="6373521" y="5427603"/>
            <a:ext cx="1477800" cy="811800"/>
            <a:chOff x="6373521" y="5427603"/>
            <a:chExt cx="1477800" cy="811800"/>
          </a:xfrm>
        </p:grpSpPr>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0D6B8F01-402B-428C-9346-DC93AC965DED}"/>
                    </a:ext>
                  </a:extLst>
                </p14:cNvPr>
                <p14:cNvContentPartPr/>
                <p14:nvPr/>
              </p14:nvContentPartPr>
              <p14:xfrm>
                <a:off x="6779601" y="5746203"/>
                <a:ext cx="160560" cy="253080"/>
              </p14:xfrm>
            </p:contentPart>
          </mc:Choice>
          <mc:Fallback xmlns="">
            <p:pic>
              <p:nvPicPr>
                <p:cNvPr id="38" name="Freihand 37">
                  <a:extLst>
                    <a:ext uri="{FF2B5EF4-FFF2-40B4-BE49-F238E27FC236}">
                      <a16:creationId xmlns:a16="http://schemas.microsoft.com/office/drawing/2014/main" id="{0D6B8F01-402B-428C-9346-DC93AC965DED}"/>
                    </a:ext>
                  </a:extLst>
                </p:cNvPr>
                <p:cNvPicPr/>
                <p:nvPr/>
              </p:nvPicPr>
              <p:blipFill>
                <a:blip r:embed="rId58"/>
                <a:stretch>
                  <a:fillRect/>
                </a:stretch>
              </p:blipFill>
              <p:spPr>
                <a:xfrm>
                  <a:off x="6770961" y="5737203"/>
                  <a:ext cx="1782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86DE1385-EA29-4442-8F44-030857135290}"/>
                    </a:ext>
                  </a:extLst>
                </p14:cNvPr>
                <p14:cNvContentPartPr/>
                <p14:nvPr/>
              </p14:nvContentPartPr>
              <p14:xfrm>
                <a:off x="6922161" y="5742603"/>
                <a:ext cx="101520" cy="51840"/>
              </p14:xfrm>
            </p:contentPart>
          </mc:Choice>
          <mc:Fallback xmlns="">
            <p:pic>
              <p:nvPicPr>
                <p:cNvPr id="39" name="Freihand 38">
                  <a:extLst>
                    <a:ext uri="{FF2B5EF4-FFF2-40B4-BE49-F238E27FC236}">
                      <a16:creationId xmlns:a16="http://schemas.microsoft.com/office/drawing/2014/main" id="{86DE1385-EA29-4442-8F44-030857135290}"/>
                    </a:ext>
                  </a:extLst>
                </p:cNvPr>
                <p:cNvPicPr/>
                <p:nvPr/>
              </p:nvPicPr>
              <p:blipFill>
                <a:blip r:embed="rId60"/>
                <a:stretch>
                  <a:fillRect/>
                </a:stretch>
              </p:blipFill>
              <p:spPr>
                <a:xfrm>
                  <a:off x="6913161" y="5733603"/>
                  <a:ext cx="119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96A9D630-825B-42F2-A5C8-623F79195CE0}"/>
                    </a:ext>
                  </a:extLst>
                </p14:cNvPr>
                <p14:cNvContentPartPr/>
                <p14:nvPr/>
              </p14:nvContentPartPr>
              <p14:xfrm>
                <a:off x="7007841" y="5715243"/>
                <a:ext cx="121320" cy="93600"/>
              </p14:xfrm>
            </p:contentPart>
          </mc:Choice>
          <mc:Fallback xmlns="">
            <p:pic>
              <p:nvPicPr>
                <p:cNvPr id="40" name="Freihand 39">
                  <a:extLst>
                    <a:ext uri="{FF2B5EF4-FFF2-40B4-BE49-F238E27FC236}">
                      <a16:creationId xmlns:a16="http://schemas.microsoft.com/office/drawing/2014/main" id="{96A9D630-825B-42F2-A5C8-623F79195CE0}"/>
                    </a:ext>
                  </a:extLst>
                </p:cNvPr>
                <p:cNvPicPr/>
                <p:nvPr/>
              </p:nvPicPr>
              <p:blipFill>
                <a:blip r:embed="rId62"/>
                <a:stretch>
                  <a:fillRect/>
                </a:stretch>
              </p:blipFill>
              <p:spPr>
                <a:xfrm>
                  <a:off x="6999201" y="5706243"/>
                  <a:ext cx="138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22E536E2-E3A6-40C5-AFD6-057EA3F1E83A}"/>
                    </a:ext>
                  </a:extLst>
                </p14:cNvPr>
                <p14:cNvContentPartPr/>
                <p14:nvPr/>
              </p14:nvContentPartPr>
              <p14:xfrm>
                <a:off x="7153641" y="5636763"/>
                <a:ext cx="380520" cy="130680"/>
              </p14:xfrm>
            </p:contentPart>
          </mc:Choice>
          <mc:Fallback xmlns="">
            <p:pic>
              <p:nvPicPr>
                <p:cNvPr id="41" name="Freihand 40">
                  <a:extLst>
                    <a:ext uri="{FF2B5EF4-FFF2-40B4-BE49-F238E27FC236}">
                      <a16:creationId xmlns:a16="http://schemas.microsoft.com/office/drawing/2014/main" id="{22E536E2-E3A6-40C5-AFD6-057EA3F1E83A}"/>
                    </a:ext>
                  </a:extLst>
                </p:cNvPr>
                <p:cNvPicPr/>
                <p:nvPr/>
              </p:nvPicPr>
              <p:blipFill>
                <a:blip r:embed="rId64"/>
                <a:stretch>
                  <a:fillRect/>
                </a:stretch>
              </p:blipFill>
              <p:spPr>
                <a:xfrm>
                  <a:off x="7145001" y="5627763"/>
                  <a:ext cx="398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6040F20B-DA2D-4B5A-9120-FEF14F5B878C}"/>
                    </a:ext>
                  </a:extLst>
                </p14:cNvPr>
                <p14:cNvContentPartPr/>
                <p14:nvPr/>
              </p14:nvContentPartPr>
              <p14:xfrm>
                <a:off x="7504281" y="5624163"/>
                <a:ext cx="360" cy="360"/>
              </p14:xfrm>
            </p:contentPart>
          </mc:Choice>
          <mc:Fallback xmlns="">
            <p:pic>
              <p:nvPicPr>
                <p:cNvPr id="42" name="Freihand 41">
                  <a:extLst>
                    <a:ext uri="{FF2B5EF4-FFF2-40B4-BE49-F238E27FC236}">
                      <a16:creationId xmlns:a16="http://schemas.microsoft.com/office/drawing/2014/main" id="{6040F20B-DA2D-4B5A-9120-FEF14F5B878C}"/>
                    </a:ext>
                  </a:extLst>
                </p:cNvPr>
                <p:cNvPicPr/>
                <p:nvPr/>
              </p:nvPicPr>
              <p:blipFill>
                <a:blip r:embed="rId14"/>
                <a:stretch>
                  <a:fillRect/>
                </a:stretch>
              </p:blipFill>
              <p:spPr>
                <a:xfrm>
                  <a:off x="7495281" y="56151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1B9C30D3-7F37-4CEC-A41E-992EDD9E3F6D}"/>
                    </a:ext>
                  </a:extLst>
                </p14:cNvPr>
                <p14:cNvContentPartPr/>
                <p14:nvPr/>
              </p14:nvContentPartPr>
              <p14:xfrm>
                <a:off x="6597801" y="5742963"/>
                <a:ext cx="1253520" cy="199440"/>
              </p14:xfrm>
            </p:contentPart>
          </mc:Choice>
          <mc:Fallback xmlns="">
            <p:pic>
              <p:nvPicPr>
                <p:cNvPr id="43" name="Freihand 42">
                  <a:extLst>
                    <a:ext uri="{FF2B5EF4-FFF2-40B4-BE49-F238E27FC236}">
                      <a16:creationId xmlns:a16="http://schemas.microsoft.com/office/drawing/2014/main" id="{1B9C30D3-7F37-4CEC-A41E-992EDD9E3F6D}"/>
                    </a:ext>
                  </a:extLst>
                </p:cNvPr>
                <p:cNvPicPr/>
                <p:nvPr/>
              </p:nvPicPr>
              <p:blipFill>
                <a:blip r:embed="rId67"/>
                <a:stretch>
                  <a:fillRect/>
                </a:stretch>
              </p:blipFill>
              <p:spPr>
                <a:xfrm>
                  <a:off x="6589161" y="5733963"/>
                  <a:ext cx="1271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A5A1412B-638E-47D0-97B6-6F5ADED30691}"/>
                    </a:ext>
                  </a:extLst>
                </p14:cNvPr>
                <p14:cNvContentPartPr/>
                <p14:nvPr/>
              </p14:nvContentPartPr>
              <p14:xfrm>
                <a:off x="6373521" y="5427603"/>
                <a:ext cx="1335600" cy="811800"/>
              </p14:xfrm>
            </p:contentPart>
          </mc:Choice>
          <mc:Fallback xmlns="">
            <p:pic>
              <p:nvPicPr>
                <p:cNvPr id="45" name="Freihand 44">
                  <a:extLst>
                    <a:ext uri="{FF2B5EF4-FFF2-40B4-BE49-F238E27FC236}">
                      <a16:creationId xmlns:a16="http://schemas.microsoft.com/office/drawing/2014/main" id="{A5A1412B-638E-47D0-97B6-6F5ADED30691}"/>
                    </a:ext>
                  </a:extLst>
                </p:cNvPr>
                <p:cNvPicPr/>
                <p:nvPr/>
              </p:nvPicPr>
              <p:blipFill>
                <a:blip r:embed="rId69"/>
                <a:stretch>
                  <a:fillRect/>
                </a:stretch>
              </p:blipFill>
              <p:spPr>
                <a:xfrm>
                  <a:off x="6364521" y="5418963"/>
                  <a:ext cx="1353240" cy="82944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8F7D504-E6F4-45F0-99FB-3207956894F1}"/>
                  </a:ext>
                </a:extLst>
              </p14:cNvPr>
              <p14:cNvContentPartPr/>
              <p14:nvPr/>
            </p14:nvContentPartPr>
            <p14:xfrm>
              <a:off x="351992" y="1115163"/>
              <a:ext cx="2057040" cy="112680"/>
            </p14:xfrm>
          </p:contentPart>
        </mc:Choice>
        <mc:Fallback xmlns="">
          <p:pic>
            <p:nvPicPr>
              <p:cNvPr id="2" name="Freihand 1">
                <a:extLst>
                  <a:ext uri="{FF2B5EF4-FFF2-40B4-BE49-F238E27FC236}">
                    <a16:creationId xmlns:a16="http://schemas.microsoft.com/office/drawing/2014/main" id="{18F7D504-E6F4-45F0-99FB-3207956894F1}"/>
                  </a:ext>
                </a:extLst>
              </p:cNvPr>
              <p:cNvPicPr/>
              <p:nvPr/>
            </p:nvPicPr>
            <p:blipFill>
              <a:blip r:embed="rId4"/>
              <a:stretch>
                <a:fillRect/>
              </a:stretch>
            </p:blipFill>
            <p:spPr>
              <a:xfrm>
                <a:off x="342992" y="1106163"/>
                <a:ext cx="2074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DF028FC-957D-4F0F-ADE1-46CA49D3C162}"/>
                  </a:ext>
                </a:extLst>
              </p14:cNvPr>
              <p14:cNvContentPartPr/>
              <p14:nvPr/>
            </p14:nvContentPartPr>
            <p14:xfrm>
              <a:off x="5924432" y="1048923"/>
              <a:ext cx="4434480" cy="50760"/>
            </p14:xfrm>
          </p:contentPart>
        </mc:Choice>
        <mc:Fallback xmlns="">
          <p:pic>
            <p:nvPicPr>
              <p:cNvPr id="3" name="Freihand 2">
                <a:extLst>
                  <a:ext uri="{FF2B5EF4-FFF2-40B4-BE49-F238E27FC236}">
                    <a16:creationId xmlns:a16="http://schemas.microsoft.com/office/drawing/2014/main" id="{9DF028FC-957D-4F0F-ADE1-46CA49D3C162}"/>
                  </a:ext>
                </a:extLst>
              </p:cNvPr>
              <p:cNvPicPr/>
              <p:nvPr/>
            </p:nvPicPr>
            <p:blipFill>
              <a:blip r:embed="rId6"/>
              <a:stretch>
                <a:fillRect/>
              </a:stretch>
            </p:blipFill>
            <p:spPr>
              <a:xfrm>
                <a:off x="5915792" y="1039923"/>
                <a:ext cx="4452120" cy="68400"/>
              </a:xfrm>
              <a:prstGeom prst="rect">
                <a:avLst/>
              </a:prstGeom>
            </p:spPr>
          </p:pic>
        </mc:Fallback>
      </mc:AlternateContent>
      <p:grpSp>
        <p:nvGrpSpPr>
          <p:cNvPr id="13" name="Gruppieren 12">
            <a:extLst>
              <a:ext uri="{FF2B5EF4-FFF2-40B4-BE49-F238E27FC236}">
                <a16:creationId xmlns:a16="http://schemas.microsoft.com/office/drawing/2014/main" id="{F79B03D0-62F8-41EA-B089-39464D6032DD}"/>
              </a:ext>
            </a:extLst>
          </p:cNvPr>
          <p:cNvGrpSpPr/>
          <p:nvPr/>
        </p:nvGrpSpPr>
        <p:grpSpPr>
          <a:xfrm>
            <a:off x="538112" y="1761003"/>
            <a:ext cx="10973520" cy="154080"/>
            <a:chOff x="538112" y="1761003"/>
            <a:chExt cx="10973520" cy="15408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81DE340-5302-40A2-94E1-428C6A3AE2F3}"/>
                    </a:ext>
                  </a:extLst>
                </p14:cNvPr>
                <p14:cNvContentPartPr/>
                <p14:nvPr/>
              </p14:nvContentPartPr>
              <p14:xfrm>
                <a:off x="2018792" y="1761003"/>
                <a:ext cx="1299960" cy="61200"/>
              </p14:xfrm>
            </p:contentPart>
          </mc:Choice>
          <mc:Fallback xmlns="">
            <p:pic>
              <p:nvPicPr>
                <p:cNvPr id="4" name="Freihand 3">
                  <a:extLst>
                    <a:ext uri="{FF2B5EF4-FFF2-40B4-BE49-F238E27FC236}">
                      <a16:creationId xmlns:a16="http://schemas.microsoft.com/office/drawing/2014/main" id="{F81DE340-5302-40A2-94E1-428C6A3AE2F3}"/>
                    </a:ext>
                  </a:extLst>
                </p:cNvPr>
                <p:cNvPicPr/>
                <p:nvPr/>
              </p:nvPicPr>
              <p:blipFill>
                <a:blip r:embed="rId8"/>
                <a:stretch>
                  <a:fillRect/>
                </a:stretch>
              </p:blipFill>
              <p:spPr>
                <a:xfrm>
                  <a:off x="2009792" y="1752003"/>
                  <a:ext cx="1317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8481DF5E-AE22-4D57-BFA9-8B7B1059FE75}"/>
                    </a:ext>
                  </a:extLst>
                </p14:cNvPr>
                <p14:cNvContentPartPr/>
                <p14:nvPr/>
              </p14:nvContentPartPr>
              <p14:xfrm>
                <a:off x="538112" y="1815363"/>
                <a:ext cx="1447200" cy="99720"/>
              </p14:xfrm>
            </p:contentPart>
          </mc:Choice>
          <mc:Fallback xmlns="">
            <p:pic>
              <p:nvPicPr>
                <p:cNvPr id="5" name="Freihand 4">
                  <a:extLst>
                    <a:ext uri="{FF2B5EF4-FFF2-40B4-BE49-F238E27FC236}">
                      <a16:creationId xmlns:a16="http://schemas.microsoft.com/office/drawing/2014/main" id="{8481DF5E-AE22-4D57-BFA9-8B7B1059FE75}"/>
                    </a:ext>
                  </a:extLst>
                </p:cNvPr>
                <p:cNvPicPr/>
                <p:nvPr/>
              </p:nvPicPr>
              <p:blipFill>
                <a:blip r:embed="rId10"/>
                <a:stretch>
                  <a:fillRect/>
                </a:stretch>
              </p:blipFill>
              <p:spPr>
                <a:xfrm>
                  <a:off x="529112" y="1806363"/>
                  <a:ext cx="1464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423DB7B4-7814-48FA-8FA4-250DD35D965E}"/>
                    </a:ext>
                  </a:extLst>
                </p14:cNvPr>
                <p14:cNvContentPartPr/>
                <p14:nvPr/>
              </p14:nvContentPartPr>
              <p14:xfrm>
                <a:off x="6118472" y="1826523"/>
                <a:ext cx="5393160" cy="57960"/>
              </p14:xfrm>
            </p:contentPart>
          </mc:Choice>
          <mc:Fallback xmlns="">
            <p:pic>
              <p:nvPicPr>
                <p:cNvPr id="12" name="Freihand 11">
                  <a:extLst>
                    <a:ext uri="{FF2B5EF4-FFF2-40B4-BE49-F238E27FC236}">
                      <a16:creationId xmlns:a16="http://schemas.microsoft.com/office/drawing/2014/main" id="{423DB7B4-7814-48FA-8FA4-250DD35D965E}"/>
                    </a:ext>
                  </a:extLst>
                </p:cNvPr>
                <p:cNvPicPr/>
                <p:nvPr/>
              </p:nvPicPr>
              <p:blipFill>
                <a:blip r:embed="rId12"/>
                <a:stretch>
                  <a:fillRect/>
                </a:stretch>
              </p:blipFill>
              <p:spPr>
                <a:xfrm>
                  <a:off x="6109832" y="1817523"/>
                  <a:ext cx="5410800" cy="75600"/>
                </a:xfrm>
                <a:prstGeom prst="rect">
                  <a:avLst/>
                </a:prstGeom>
              </p:spPr>
            </p:pic>
          </mc:Fallback>
        </mc:AlternateContent>
      </p:grpSp>
      <p:grpSp>
        <p:nvGrpSpPr>
          <p:cNvPr id="40" name="Gruppieren 39">
            <a:extLst>
              <a:ext uri="{FF2B5EF4-FFF2-40B4-BE49-F238E27FC236}">
                <a16:creationId xmlns:a16="http://schemas.microsoft.com/office/drawing/2014/main" id="{CB712863-2E0B-4BE9-9526-84014774608B}"/>
              </a:ext>
            </a:extLst>
          </p:cNvPr>
          <p:cNvGrpSpPr/>
          <p:nvPr/>
        </p:nvGrpSpPr>
        <p:grpSpPr>
          <a:xfrm>
            <a:off x="6911552" y="1057203"/>
            <a:ext cx="4312800" cy="347400"/>
            <a:chOff x="6911552" y="1057203"/>
            <a:chExt cx="4312800" cy="347400"/>
          </a:xfrm>
        </p:grpSpPr>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20083587-239A-4C54-BF5A-D4BE6A077239}"/>
                    </a:ext>
                  </a:extLst>
                </p14:cNvPr>
                <p14:cNvContentPartPr/>
                <p14:nvPr/>
              </p14:nvContentPartPr>
              <p14:xfrm>
                <a:off x="6911552" y="1180323"/>
                <a:ext cx="43200" cy="218520"/>
              </p14:xfrm>
            </p:contentPart>
          </mc:Choice>
          <mc:Fallback xmlns="">
            <p:pic>
              <p:nvPicPr>
                <p:cNvPr id="14" name="Freihand 13">
                  <a:extLst>
                    <a:ext uri="{FF2B5EF4-FFF2-40B4-BE49-F238E27FC236}">
                      <a16:creationId xmlns:a16="http://schemas.microsoft.com/office/drawing/2014/main" id="{20083587-239A-4C54-BF5A-D4BE6A077239}"/>
                    </a:ext>
                  </a:extLst>
                </p:cNvPr>
                <p:cNvPicPr/>
                <p:nvPr/>
              </p:nvPicPr>
              <p:blipFill>
                <a:blip r:embed="rId14"/>
                <a:stretch>
                  <a:fillRect/>
                </a:stretch>
              </p:blipFill>
              <p:spPr>
                <a:xfrm>
                  <a:off x="6902552" y="1171683"/>
                  <a:ext cx="60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1FBA09EB-C321-47D6-9248-50B0E310BC23}"/>
                    </a:ext>
                  </a:extLst>
                </p14:cNvPr>
                <p14:cNvContentPartPr/>
                <p14:nvPr/>
              </p14:nvContentPartPr>
              <p14:xfrm>
                <a:off x="6993992" y="1182843"/>
                <a:ext cx="51120" cy="183600"/>
              </p14:xfrm>
            </p:contentPart>
          </mc:Choice>
          <mc:Fallback xmlns="">
            <p:pic>
              <p:nvPicPr>
                <p:cNvPr id="15" name="Freihand 14">
                  <a:extLst>
                    <a:ext uri="{FF2B5EF4-FFF2-40B4-BE49-F238E27FC236}">
                      <a16:creationId xmlns:a16="http://schemas.microsoft.com/office/drawing/2014/main" id="{1FBA09EB-C321-47D6-9248-50B0E310BC23}"/>
                    </a:ext>
                  </a:extLst>
                </p:cNvPr>
                <p:cNvPicPr/>
                <p:nvPr/>
              </p:nvPicPr>
              <p:blipFill>
                <a:blip r:embed="rId16"/>
                <a:stretch>
                  <a:fillRect/>
                </a:stretch>
              </p:blipFill>
              <p:spPr>
                <a:xfrm>
                  <a:off x="6985352" y="1173843"/>
                  <a:ext cx="68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0B06E8BA-C6F5-4813-A581-17965E7B5A76}"/>
                    </a:ext>
                  </a:extLst>
                </p14:cNvPr>
                <p14:cNvContentPartPr/>
                <p14:nvPr/>
              </p14:nvContentPartPr>
              <p14:xfrm>
                <a:off x="6919832" y="1283283"/>
                <a:ext cx="131040" cy="20520"/>
              </p14:xfrm>
            </p:contentPart>
          </mc:Choice>
          <mc:Fallback xmlns="">
            <p:pic>
              <p:nvPicPr>
                <p:cNvPr id="16" name="Freihand 15">
                  <a:extLst>
                    <a:ext uri="{FF2B5EF4-FFF2-40B4-BE49-F238E27FC236}">
                      <a16:creationId xmlns:a16="http://schemas.microsoft.com/office/drawing/2014/main" id="{0B06E8BA-C6F5-4813-A581-17965E7B5A76}"/>
                    </a:ext>
                  </a:extLst>
                </p:cNvPr>
                <p:cNvPicPr/>
                <p:nvPr/>
              </p:nvPicPr>
              <p:blipFill>
                <a:blip r:embed="rId18"/>
                <a:stretch>
                  <a:fillRect/>
                </a:stretch>
              </p:blipFill>
              <p:spPr>
                <a:xfrm>
                  <a:off x="6911192" y="1274643"/>
                  <a:ext cx="148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F087F656-7362-4C46-8AAB-FC17DB6822E2}"/>
                    </a:ext>
                  </a:extLst>
                </p14:cNvPr>
                <p14:cNvContentPartPr/>
                <p14:nvPr/>
              </p14:nvContentPartPr>
              <p14:xfrm>
                <a:off x="7061312" y="1249803"/>
                <a:ext cx="212400" cy="84960"/>
              </p14:xfrm>
            </p:contentPart>
          </mc:Choice>
          <mc:Fallback xmlns="">
            <p:pic>
              <p:nvPicPr>
                <p:cNvPr id="17" name="Freihand 16">
                  <a:extLst>
                    <a:ext uri="{FF2B5EF4-FFF2-40B4-BE49-F238E27FC236}">
                      <a16:creationId xmlns:a16="http://schemas.microsoft.com/office/drawing/2014/main" id="{F087F656-7362-4C46-8AAB-FC17DB6822E2}"/>
                    </a:ext>
                  </a:extLst>
                </p:cNvPr>
                <p:cNvPicPr/>
                <p:nvPr/>
              </p:nvPicPr>
              <p:blipFill>
                <a:blip r:embed="rId20"/>
                <a:stretch>
                  <a:fillRect/>
                </a:stretch>
              </p:blipFill>
              <p:spPr>
                <a:xfrm>
                  <a:off x="7052312" y="1241163"/>
                  <a:ext cx="230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A50D4205-0AC3-48D4-8DEA-4D3474431213}"/>
                    </a:ext>
                  </a:extLst>
                </p14:cNvPr>
                <p14:cNvContentPartPr/>
                <p14:nvPr/>
              </p14:nvContentPartPr>
              <p14:xfrm>
                <a:off x="7288832" y="1260603"/>
                <a:ext cx="85320" cy="91440"/>
              </p14:xfrm>
            </p:contentPart>
          </mc:Choice>
          <mc:Fallback xmlns="">
            <p:pic>
              <p:nvPicPr>
                <p:cNvPr id="18" name="Freihand 17">
                  <a:extLst>
                    <a:ext uri="{FF2B5EF4-FFF2-40B4-BE49-F238E27FC236}">
                      <a16:creationId xmlns:a16="http://schemas.microsoft.com/office/drawing/2014/main" id="{A50D4205-0AC3-48D4-8DEA-4D3474431213}"/>
                    </a:ext>
                  </a:extLst>
                </p:cNvPr>
                <p:cNvPicPr/>
                <p:nvPr/>
              </p:nvPicPr>
              <p:blipFill>
                <a:blip r:embed="rId22"/>
                <a:stretch>
                  <a:fillRect/>
                </a:stretch>
              </p:blipFill>
              <p:spPr>
                <a:xfrm>
                  <a:off x="7280192" y="1251963"/>
                  <a:ext cx="102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CF107C4C-F3BE-4C15-8929-CDE1E10FC81C}"/>
                    </a:ext>
                  </a:extLst>
                </p14:cNvPr>
                <p14:cNvContentPartPr/>
                <p14:nvPr/>
              </p14:nvContentPartPr>
              <p14:xfrm>
                <a:off x="7401512" y="1178163"/>
                <a:ext cx="143280" cy="165960"/>
              </p14:xfrm>
            </p:contentPart>
          </mc:Choice>
          <mc:Fallback xmlns="">
            <p:pic>
              <p:nvPicPr>
                <p:cNvPr id="19" name="Freihand 18">
                  <a:extLst>
                    <a:ext uri="{FF2B5EF4-FFF2-40B4-BE49-F238E27FC236}">
                      <a16:creationId xmlns:a16="http://schemas.microsoft.com/office/drawing/2014/main" id="{CF107C4C-F3BE-4C15-8929-CDE1E10FC81C}"/>
                    </a:ext>
                  </a:extLst>
                </p:cNvPr>
                <p:cNvPicPr/>
                <p:nvPr/>
              </p:nvPicPr>
              <p:blipFill>
                <a:blip r:embed="rId24"/>
                <a:stretch>
                  <a:fillRect/>
                </a:stretch>
              </p:blipFill>
              <p:spPr>
                <a:xfrm>
                  <a:off x="7392872" y="1169163"/>
                  <a:ext cx="160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C36B1717-3A87-4335-A5A8-FE025E160269}"/>
                    </a:ext>
                  </a:extLst>
                </p14:cNvPr>
                <p14:cNvContentPartPr/>
                <p14:nvPr/>
              </p14:nvContentPartPr>
              <p14:xfrm>
                <a:off x="7542632" y="1149723"/>
                <a:ext cx="346680" cy="198360"/>
              </p14:xfrm>
            </p:contentPart>
          </mc:Choice>
          <mc:Fallback xmlns="">
            <p:pic>
              <p:nvPicPr>
                <p:cNvPr id="20" name="Freihand 19">
                  <a:extLst>
                    <a:ext uri="{FF2B5EF4-FFF2-40B4-BE49-F238E27FC236}">
                      <a16:creationId xmlns:a16="http://schemas.microsoft.com/office/drawing/2014/main" id="{C36B1717-3A87-4335-A5A8-FE025E160269}"/>
                    </a:ext>
                  </a:extLst>
                </p:cNvPr>
                <p:cNvPicPr/>
                <p:nvPr/>
              </p:nvPicPr>
              <p:blipFill>
                <a:blip r:embed="rId26"/>
                <a:stretch>
                  <a:fillRect/>
                </a:stretch>
              </p:blipFill>
              <p:spPr>
                <a:xfrm>
                  <a:off x="7533992" y="1141083"/>
                  <a:ext cx="364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135D8595-6183-4D8C-B3B5-2CE31A8C8835}"/>
                    </a:ext>
                  </a:extLst>
                </p14:cNvPr>
                <p14:cNvContentPartPr/>
                <p14:nvPr/>
              </p14:nvContentPartPr>
              <p14:xfrm>
                <a:off x="7899752" y="1258803"/>
                <a:ext cx="79920" cy="101160"/>
              </p14:xfrm>
            </p:contentPart>
          </mc:Choice>
          <mc:Fallback xmlns="">
            <p:pic>
              <p:nvPicPr>
                <p:cNvPr id="21" name="Freihand 20">
                  <a:extLst>
                    <a:ext uri="{FF2B5EF4-FFF2-40B4-BE49-F238E27FC236}">
                      <a16:creationId xmlns:a16="http://schemas.microsoft.com/office/drawing/2014/main" id="{135D8595-6183-4D8C-B3B5-2CE31A8C8835}"/>
                    </a:ext>
                  </a:extLst>
                </p:cNvPr>
                <p:cNvPicPr/>
                <p:nvPr/>
              </p:nvPicPr>
              <p:blipFill>
                <a:blip r:embed="rId28"/>
                <a:stretch>
                  <a:fillRect/>
                </a:stretch>
              </p:blipFill>
              <p:spPr>
                <a:xfrm>
                  <a:off x="7890752" y="1249803"/>
                  <a:ext cx="97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231D3359-022A-4FE9-9722-010AC20C501F}"/>
                    </a:ext>
                  </a:extLst>
                </p14:cNvPr>
                <p14:cNvContentPartPr/>
                <p14:nvPr/>
              </p14:nvContentPartPr>
              <p14:xfrm>
                <a:off x="8001992" y="1277883"/>
                <a:ext cx="59040" cy="91440"/>
              </p14:xfrm>
            </p:contentPart>
          </mc:Choice>
          <mc:Fallback xmlns="">
            <p:pic>
              <p:nvPicPr>
                <p:cNvPr id="22" name="Freihand 21">
                  <a:extLst>
                    <a:ext uri="{FF2B5EF4-FFF2-40B4-BE49-F238E27FC236}">
                      <a16:creationId xmlns:a16="http://schemas.microsoft.com/office/drawing/2014/main" id="{231D3359-022A-4FE9-9722-010AC20C501F}"/>
                    </a:ext>
                  </a:extLst>
                </p:cNvPr>
                <p:cNvPicPr/>
                <p:nvPr/>
              </p:nvPicPr>
              <p:blipFill>
                <a:blip r:embed="rId30"/>
                <a:stretch>
                  <a:fillRect/>
                </a:stretch>
              </p:blipFill>
              <p:spPr>
                <a:xfrm>
                  <a:off x="7993352" y="1268883"/>
                  <a:ext cx="76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C378FB22-B70F-4250-888B-5011EC34044E}"/>
                    </a:ext>
                  </a:extLst>
                </p14:cNvPr>
                <p14:cNvContentPartPr/>
                <p14:nvPr/>
              </p14:nvContentPartPr>
              <p14:xfrm>
                <a:off x="8070032" y="1212723"/>
                <a:ext cx="133560" cy="122760"/>
              </p14:xfrm>
            </p:contentPart>
          </mc:Choice>
          <mc:Fallback xmlns="">
            <p:pic>
              <p:nvPicPr>
                <p:cNvPr id="23" name="Freihand 22">
                  <a:extLst>
                    <a:ext uri="{FF2B5EF4-FFF2-40B4-BE49-F238E27FC236}">
                      <a16:creationId xmlns:a16="http://schemas.microsoft.com/office/drawing/2014/main" id="{C378FB22-B70F-4250-888B-5011EC34044E}"/>
                    </a:ext>
                  </a:extLst>
                </p:cNvPr>
                <p:cNvPicPr/>
                <p:nvPr/>
              </p:nvPicPr>
              <p:blipFill>
                <a:blip r:embed="rId32"/>
                <a:stretch>
                  <a:fillRect/>
                </a:stretch>
              </p:blipFill>
              <p:spPr>
                <a:xfrm>
                  <a:off x="8061392" y="1204083"/>
                  <a:ext cx="151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EAD7DD72-6FDF-4926-BE47-9D8CB75C8DE9}"/>
                    </a:ext>
                  </a:extLst>
                </p14:cNvPr>
                <p14:cNvContentPartPr/>
                <p14:nvPr/>
              </p14:nvContentPartPr>
              <p14:xfrm>
                <a:off x="8170472" y="1159803"/>
                <a:ext cx="139320" cy="168120"/>
              </p14:xfrm>
            </p:contentPart>
          </mc:Choice>
          <mc:Fallback xmlns="">
            <p:pic>
              <p:nvPicPr>
                <p:cNvPr id="24" name="Freihand 23">
                  <a:extLst>
                    <a:ext uri="{FF2B5EF4-FFF2-40B4-BE49-F238E27FC236}">
                      <a16:creationId xmlns:a16="http://schemas.microsoft.com/office/drawing/2014/main" id="{EAD7DD72-6FDF-4926-BE47-9D8CB75C8DE9}"/>
                    </a:ext>
                  </a:extLst>
                </p:cNvPr>
                <p:cNvPicPr/>
                <p:nvPr/>
              </p:nvPicPr>
              <p:blipFill>
                <a:blip r:embed="rId34"/>
                <a:stretch>
                  <a:fillRect/>
                </a:stretch>
              </p:blipFill>
              <p:spPr>
                <a:xfrm>
                  <a:off x="8161832" y="1150803"/>
                  <a:ext cx="156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F9C60E4-736D-45AF-95FF-CBBFD4EDB82F}"/>
                    </a:ext>
                  </a:extLst>
                </p14:cNvPr>
                <p14:cNvContentPartPr/>
                <p14:nvPr/>
              </p14:nvContentPartPr>
              <p14:xfrm>
                <a:off x="8287832" y="1187523"/>
                <a:ext cx="318600" cy="132840"/>
              </p14:xfrm>
            </p:contentPart>
          </mc:Choice>
          <mc:Fallback xmlns="">
            <p:pic>
              <p:nvPicPr>
                <p:cNvPr id="25" name="Freihand 24">
                  <a:extLst>
                    <a:ext uri="{FF2B5EF4-FFF2-40B4-BE49-F238E27FC236}">
                      <a16:creationId xmlns:a16="http://schemas.microsoft.com/office/drawing/2014/main" id="{FF9C60E4-736D-45AF-95FF-CBBFD4EDB82F}"/>
                    </a:ext>
                  </a:extLst>
                </p:cNvPr>
                <p:cNvPicPr/>
                <p:nvPr/>
              </p:nvPicPr>
              <p:blipFill>
                <a:blip r:embed="rId36"/>
                <a:stretch>
                  <a:fillRect/>
                </a:stretch>
              </p:blipFill>
              <p:spPr>
                <a:xfrm>
                  <a:off x="8278832" y="1178523"/>
                  <a:ext cx="336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94347688-CE27-47FF-AE0D-4206C91456D2}"/>
                    </a:ext>
                  </a:extLst>
                </p14:cNvPr>
                <p14:cNvContentPartPr/>
                <p14:nvPr/>
              </p14:nvContentPartPr>
              <p14:xfrm>
                <a:off x="8711552" y="1127763"/>
                <a:ext cx="137160" cy="276840"/>
              </p14:xfrm>
            </p:contentPart>
          </mc:Choice>
          <mc:Fallback xmlns="">
            <p:pic>
              <p:nvPicPr>
                <p:cNvPr id="27" name="Freihand 26">
                  <a:extLst>
                    <a:ext uri="{FF2B5EF4-FFF2-40B4-BE49-F238E27FC236}">
                      <a16:creationId xmlns:a16="http://schemas.microsoft.com/office/drawing/2014/main" id="{94347688-CE27-47FF-AE0D-4206C91456D2}"/>
                    </a:ext>
                  </a:extLst>
                </p:cNvPr>
                <p:cNvPicPr/>
                <p:nvPr/>
              </p:nvPicPr>
              <p:blipFill>
                <a:blip r:embed="rId38"/>
                <a:stretch>
                  <a:fillRect/>
                </a:stretch>
              </p:blipFill>
              <p:spPr>
                <a:xfrm>
                  <a:off x="8702552" y="1119123"/>
                  <a:ext cx="1548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36B74578-1185-46D1-A4AF-B2C7AAB69C60}"/>
                    </a:ext>
                  </a:extLst>
                </p14:cNvPr>
                <p14:cNvContentPartPr/>
                <p14:nvPr/>
              </p14:nvContentPartPr>
              <p14:xfrm>
                <a:off x="8941592" y="1143603"/>
                <a:ext cx="368280" cy="178920"/>
              </p14:xfrm>
            </p:contentPart>
          </mc:Choice>
          <mc:Fallback xmlns="">
            <p:pic>
              <p:nvPicPr>
                <p:cNvPr id="28" name="Freihand 27">
                  <a:extLst>
                    <a:ext uri="{FF2B5EF4-FFF2-40B4-BE49-F238E27FC236}">
                      <a16:creationId xmlns:a16="http://schemas.microsoft.com/office/drawing/2014/main" id="{36B74578-1185-46D1-A4AF-B2C7AAB69C60}"/>
                    </a:ext>
                  </a:extLst>
                </p:cNvPr>
                <p:cNvPicPr/>
                <p:nvPr/>
              </p:nvPicPr>
              <p:blipFill>
                <a:blip r:embed="rId40"/>
                <a:stretch>
                  <a:fillRect/>
                </a:stretch>
              </p:blipFill>
              <p:spPr>
                <a:xfrm>
                  <a:off x="8932952" y="1134963"/>
                  <a:ext cx="385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F6307E07-D7A7-49B0-8618-04B00C16BAF6}"/>
                    </a:ext>
                  </a:extLst>
                </p14:cNvPr>
                <p14:cNvContentPartPr/>
                <p14:nvPr/>
              </p14:nvContentPartPr>
              <p14:xfrm>
                <a:off x="9240032" y="1124163"/>
                <a:ext cx="347400" cy="180720"/>
              </p14:xfrm>
            </p:contentPart>
          </mc:Choice>
          <mc:Fallback xmlns="">
            <p:pic>
              <p:nvPicPr>
                <p:cNvPr id="29" name="Freihand 28">
                  <a:extLst>
                    <a:ext uri="{FF2B5EF4-FFF2-40B4-BE49-F238E27FC236}">
                      <a16:creationId xmlns:a16="http://schemas.microsoft.com/office/drawing/2014/main" id="{F6307E07-D7A7-49B0-8618-04B00C16BAF6}"/>
                    </a:ext>
                  </a:extLst>
                </p:cNvPr>
                <p:cNvPicPr/>
                <p:nvPr/>
              </p:nvPicPr>
              <p:blipFill>
                <a:blip r:embed="rId42"/>
                <a:stretch>
                  <a:fillRect/>
                </a:stretch>
              </p:blipFill>
              <p:spPr>
                <a:xfrm>
                  <a:off x="9231392" y="1115523"/>
                  <a:ext cx="365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874AD155-63F7-414E-B1A6-0BB7241C3B58}"/>
                    </a:ext>
                  </a:extLst>
                </p14:cNvPr>
                <p14:cNvContentPartPr/>
                <p14:nvPr/>
              </p14:nvContentPartPr>
              <p14:xfrm>
                <a:off x="9621272" y="1181043"/>
                <a:ext cx="141480" cy="110880"/>
              </p14:xfrm>
            </p:contentPart>
          </mc:Choice>
          <mc:Fallback xmlns="">
            <p:pic>
              <p:nvPicPr>
                <p:cNvPr id="30" name="Freihand 29">
                  <a:extLst>
                    <a:ext uri="{FF2B5EF4-FFF2-40B4-BE49-F238E27FC236}">
                      <a16:creationId xmlns:a16="http://schemas.microsoft.com/office/drawing/2014/main" id="{874AD155-63F7-414E-B1A6-0BB7241C3B58}"/>
                    </a:ext>
                  </a:extLst>
                </p:cNvPr>
                <p:cNvPicPr/>
                <p:nvPr/>
              </p:nvPicPr>
              <p:blipFill>
                <a:blip r:embed="rId44"/>
                <a:stretch>
                  <a:fillRect/>
                </a:stretch>
              </p:blipFill>
              <p:spPr>
                <a:xfrm>
                  <a:off x="9612632" y="1172403"/>
                  <a:ext cx="159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53CFDD27-47D7-4335-973F-5955498C28B3}"/>
                    </a:ext>
                  </a:extLst>
                </p14:cNvPr>
                <p14:cNvContentPartPr/>
                <p14:nvPr/>
              </p14:nvContentPartPr>
              <p14:xfrm>
                <a:off x="9756632" y="1139643"/>
                <a:ext cx="338040" cy="139680"/>
              </p14:xfrm>
            </p:contentPart>
          </mc:Choice>
          <mc:Fallback xmlns="">
            <p:pic>
              <p:nvPicPr>
                <p:cNvPr id="31" name="Freihand 30">
                  <a:extLst>
                    <a:ext uri="{FF2B5EF4-FFF2-40B4-BE49-F238E27FC236}">
                      <a16:creationId xmlns:a16="http://schemas.microsoft.com/office/drawing/2014/main" id="{53CFDD27-47D7-4335-973F-5955498C28B3}"/>
                    </a:ext>
                  </a:extLst>
                </p:cNvPr>
                <p:cNvPicPr/>
                <p:nvPr/>
              </p:nvPicPr>
              <p:blipFill>
                <a:blip r:embed="rId46"/>
                <a:stretch>
                  <a:fillRect/>
                </a:stretch>
              </p:blipFill>
              <p:spPr>
                <a:xfrm>
                  <a:off x="9747992" y="1131003"/>
                  <a:ext cx="355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124DED3F-8163-4090-BA80-DBB185F38860}"/>
                    </a:ext>
                  </a:extLst>
                </p14:cNvPr>
                <p14:cNvContentPartPr/>
                <p14:nvPr/>
              </p14:nvContentPartPr>
              <p14:xfrm>
                <a:off x="10096832" y="1190403"/>
                <a:ext cx="263160" cy="76680"/>
              </p14:xfrm>
            </p:contentPart>
          </mc:Choice>
          <mc:Fallback xmlns="">
            <p:pic>
              <p:nvPicPr>
                <p:cNvPr id="32" name="Freihand 31">
                  <a:extLst>
                    <a:ext uri="{FF2B5EF4-FFF2-40B4-BE49-F238E27FC236}">
                      <a16:creationId xmlns:a16="http://schemas.microsoft.com/office/drawing/2014/main" id="{124DED3F-8163-4090-BA80-DBB185F38860}"/>
                    </a:ext>
                  </a:extLst>
                </p:cNvPr>
                <p:cNvPicPr/>
                <p:nvPr/>
              </p:nvPicPr>
              <p:blipFill>
                <a:blip r:embed="rId48"/>
                <a:stretch>
                  <a:fillRect/>
                </a:stretch>
              </p:blipFill>
              <p:spPr>
                <a:xfrm>
                  <a:off x="10087832" y="1181763"/>
                  <a:ext cx="280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CAFAC317-5077-4CBA-A991-05BDCE072B25}"/>
                    </a:ext>
                  </a:extLst>
                </p14:cNvPr>
                <p14:cNvContentPartPr/>
                <p14:nvPr/>
              </p14:nvContentPartPr>
              <p14:xfrm>
                <a:off x="10362152" y="1196883"/>
                <a:ext cx="116640" cy="87840"/>
              </p14:xfrm>
            </p:contentPart>
          </mc:Choice>
          <mc:Fallback xmlns="">
            <p:pic>
              <p:nvPicPr>
                <p:cNvPr id="33" name="Freihand 32">
                  <a:extLst>
                    <a:ext uri="{FF2B5EF4-FFF2-40B4-BE49-F238E27FC236}">
                      <a16:creationId xmlns:a16="http://schemas.microsoft.com/office/drawing/2014/main" id="{CAFAC317-5077-4CBA-A991-05BDCE072B25}"/>
                    </a:ext>
                  </a:extLst>
                </p:cNvPr>
                <p:cNvPicPr/>
                <p:nvPr/>
              </p:nvPicPr>
              <p:blipFill>
                <a:blip r:embed="rId50"/>
                <a:stretch>
                  <a:fillRect/>
                </a:stretch>
              </p:blipFill>
              <p:spPr>
                <a:xfrm>
                  <a:off x="10353152" y="1187883"/>
                  <a:ext cx="134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8D85AB57-AE54-43B5-8460-AFC853A97688}"/>
                    </a:ext>
                  </a:extLst>
                </p14:cNvPr>
                <p14:cNvContentPartPr/>
                <p14:nvPr/>
              </p14:nvContentPartPr>
              <p14:xfrm>
                <a:off x="10469072" y="1173843"/>
                <a:ext cx="114480" cy="109800"/>
              </p14:xfrm>
            </p:contentPart>
          </mc:Choice>
          <mc:Fallback xmlns="">
            <p:pic>
              <p:nvPicPr>
                <p:cNvPr id="34" name="Freihand 33">
                  <a:extLst>
                    <a:ext uri="{FF2B5EF4-FFF2-40B4-BE49-F238E27FC236}">
                      <a16:creationId xmlns:a16="http://schemas.microsoft.com/office/drawing/2014/main" id="{8D85AB57-AE54-43B5-8460-AFC853A97688}"/>
                    </a:ext>
                  </a:extLst>
                </p:cNvPr>
                <p:cNvPicPr/>
                <p:nvPr/>
              </p:nvPicPr>
              <p:blipFill>
                <a:blip r:embed="rId52"/>
                <a:stretch>
                  <a:fillRect/>
                </a:stretch>
              </p:blipFill>
              <p:spPr>
                <a:xfrm>
                  <a:off x="10460432" y="1165203"/>
                  <a:ext cx="132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40838B68-CE55-41FE-872B-6AE3FEC4117F}"/>
                    </a:ext>
                  </a:extLst>
                </p14:cNvPr>
                <p14:cNvContentPartPr/>
                <p14:nvPr/>
              </p14:nvContentPartPr>
              <p14:xfrm>
                <a:off x="10579952" y="1165563"/>
                <a:ext cx="109800" cy="105840"/>
              </p14:xfrm>
            </p:contentPart>
          </mc:Choice>
          <mc:Fallback xmlns="">
            <p:pic>
              <p:nvPicPr>
                <p:cNvPr id="35" name="Freihand 34">
                  <a:extLst>
                    <a:ext uri="{FF2B5EF4-FFF2-40B4-BE49-F238E27FC236}">
                      <a16:creationId xmlns:a16="http://schemas.microsoft.com/office/drawing/2014/main" id="{40838B68-CE55-41FE-872B-6AE3FEC4117F}"/>
                    </a:ext>
                  </a:extLst>
                </p:cNvPr>
                <p:cNvPicPr/>
                <p:nvPr/>
              </p:nvPicPr>
              <p:blipFill>
                <a:blip r:embed="rId54"/>
                <a:stretch>
                  <a:fillRect/>
                </a:stretch>
              </p:blipFill>
              <p:spPr>
                <a:xfrm>
                  <a:off x="10570952" y="1156563"/>
                  <a:ext cx="127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9D08B656-FFD8-4387-93B9-40D5EC4D5447}"/>
                    </a:ext>
                  </a:extLst>
                </p14:cNvPr>
                <p14:cNvContentPartPr/>
                <p14:nvPr/>
              </p14:nvContentPartPr>
              <p14:xfrm>
                <a:off x="10690472" y="1058283"/>
                <a:ext cx="201240" cy="197640"/>
              </p14:xfrm>
            </p:contentPart>
          </mc:Choice>
          <mc:Fallback xmlns="">
            <p:pic>
              <p:nvPicPr>
                <p:cNvPr id="36" name="Freihand 35">
                  <a:extLst>
                    <a:ext uri="{FF2B5EF4-FFF2-40B4-BE49-F238E27FC236}">
                      <a16:creationId xmlns:a16="http://schemas.microsoft.com/office/drawing/2014/main" id="{9D08B656-FFD8-4387-93B9-40D5EC4D5447}"/>
                    </a:ext>
                  </a:extLst>
                </p:cNvPr>
                <p:cNvPicPr/>
                <p:nvPr/>
              </p:nvPicPr>
              <p:blipFill>
                <a:blip r:embed="rId56"/>
                <a:stretch>
                  <a:fillRect/>
                </a:stretch>
              </p:blipFill>
              <p:spPr>
                <a:xfrm>
                  <a:off x="10681472" y="1049643"/>
                  <a:ext cx="218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0AD58CA1-2A8D-4B7E-9B1A-517D83EE9310}"/>
                    </a:ext>
                  </a:extLst>
                </p14:cNvPr>
                <p14:cNvContentPartPr/>
                <p14:nvPr/>
              </p14:nvContentPartPr>
              <p14:xfrm>
                <a:off x="10813232" y="1221003"/>
                <a:ext cx="34200" cy="42480"/>
              </p14:xfrm>
            </p:contentPart>
          </mc:Choice>
          <mc:Fallback xmlns="">
            <p:pic>
              <p:nvPicPr>
                <p:cNvPr id="37" name="Freihand 36">
                  <a:extLst>
                    <a:ext uri="{FF2B5EF4-FFF2-40B4-BE49-F238E27FC236}">
                      <a16:creationId xmlns:a16="http://schemas.microsoft.com/office/drawing/2014/main" id="{0AD58CA1-2A8D-4B7E-9B1A-517D83EE9310}"/>
                    </a:ext>
                  </a:extLst>
                </p:cNvPr>
                <p:cNvPicPr/>
                <p:nvPr/>
              </p:nvPicPr>
              <p:blipFill>
                <a:blip r:embed="rId58"/>
                <a:stretch>
                  <a:fillRect/>
                </a:stretch>
              </p:blipFill>
              <p:spPr>
                <a:xfrm>
                  <a:off x="10804592" y="1212363"/>
                  <a:ext cx="51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6D431A28-FA55-48FE-B82D-6EE0AA6B31BA}"/>
                    </a:ext>
                  </a:extLst>
                </p14:cNvPr>
                <p14:cNvContentPartPr/>
                <p14:nvPr/>
              </p14:nvContentPartPr>
              <p14:xfrm>
                <a:off x="10877312" y="1057203"/>
                <a:ext cx="130320" cy="214200"/>
              </p14:xfrm>
            </p:contentPart>
          </mc:Choice>
          <mc:Fallback xmlns="">
            <p:pic>
              <p:nvPicPr>
                <p:cNvPr id="38" name="Freihand 37">
                  <a:extLst>
                    <a:ext uri="{FF2B5EF4-FFF2-40B4-BE49-F238E27FC236}">
                      <a16:creationId xmlns:a16="http://schemas.microsoft.com/office/drawing/2014/main" id="{6D431A28-FA55-48FE-B82D-6EE0AA6B31BA}"/>
                    </a:ext>
                  </a:extLst>
                </p:cNvPr>
                <p:cNvPicPr/>
                <p:nvPr/>
              </p:nvPicPr>
              <p:blipFill>
                <a:blip r:embed="rId60"/>
                <a:stretch>
                  <a:fillRect/>
                </a:stretch>
              </p:blipFill>
              <p:spPr>
                <a:xfrm>
                  <a:off x="10868672" y="1048203"/>
                  <a:ext cx="1479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52D51B03-EF46-4C7D-9644-A4DE23DDDA18}"/>
                    </a:ext>
                  </a:extLst>
                </p14:cNvPr>
                <p14:cNvContentPartPr/>
                <p14:nvPr/>
              </p14:nvContentPartPr>
              <p14:xfrm>
                <a:off x="10958312" y="1149723"/>
                <a:ext cx="266040" cy="105840"/>
              </p14:xfrm>
            </p:contentPart>
          </mc:Choice>
          <mc:Fallback xmlns="">
            <p:pic>
              <p:nvPicPr>
                <p:cNvPr id="39" name="Freihand 38">
                  <a:extLst>
                    <a:ext uri="{FF2B5EF4-FFF2-40B4-BE49-F238E27FC236}">
                      <a16:creationId xmlns:a16="http://schemas.microsoft.com/office/drawing/2014/main" id="{52D51B03-EF46-4C7D-9644-A4DE23DDDA18}"/>
                    </a:ext>
                  </a:extLst>
                </p:cNvPr>
                <p:cNvPicPr/>
                <p:nvPr/>
              </p:nvPicPr>
              <p:blipFill>
                <a:blip r:embed="rId62"/>
                <a:stretch>
                  <a:fillRect/>
                </a:stretch>
              </p:blipFill>
              <p:spPr>
                <a:xfrm>
                  <a:off x="10949312" y="1140723"/>
                  <a:ext cx="28368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13AB7B5F-9B4D-4675-B841-940C5CF63BF4}"/>
                  </a:ext>
                </a:extLst>
              </p14:cNvPr>
              <p14:cNvContentPartPr/>
              <p14:nvPr/>
            </p14:nvContentPartPr>
            <p14:xfrm>
              <a:off x="2281952" y="2424483"/>
              <a:ext cx="2878560" cy="53280"/>
            </p14:xfrm>
          </p:contentPart>
        </mc:Choice>
        <mc:Fallback xmlns="">
          <p:pic>
            <p:nvPicPr>
              <p:cNvPr id="41" name="Freihand 40">
                <a:extLst>
                  <a:ext uri="{FF2B5EF4-FFF2-40B4-BE49-F238E27FC236}">
                    <a16:creationId xmlns:a16="http://schemas.microsoft.com/office/drawing/2014/main" id="{13AB7B5F-9B4D-4675-B841-940C5CF63BF4}"/>
                  </a:ext>
                </a:extLst>
              </p:cNvPr>
              <p:cNvPicPr/>
              <p:nvPr/>
            </p:nvPicPr>
            <p:blipFill>
              <a:blip r:embed="rId64"/>
              <a:stretch>
                <a:fillRect/>
              </a:stretch>
            </p:blipFill>
            <p:spPr>
              <a:xfrm>
                <a:off x="2273312" y="2415843"/>
                <a:ext cx="2896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FC73F5AE-2EB5-4CEB-AA5E-201E12E4808D}"/>
                  </a:ext>
                </a:extLst>
              </p14:cNvPr>
              <p14:cNvContentPartPr/>
              <p14:nvPr/>
            </p14:nvContentPartPr>
            <p14:xfrm>
              <a:off x="6150872" y="2427003"/>
              <a:ext cx="4619520" cy="78840"/>
            </p14:xfrm>
          </p:contentPart>
        </mc:Choice>
        <mc:Fallback xmlns="">
          <p:pic>
            <p:nvPicPr>
              <p:cNvPr id="42" name="Freihand 41">
                <a:extLst>
                  <a:ext uri="{FF2B5EF4-FFF2-40B4-BE49-F238E27FC236}">
                    <a16:creationId xmlns:a16="http://schemas.microsoft.com/office/drawing/2014/main" id="{FC73F5AE-2EB5-4CEB-AA5E-201E12E4808D}"/>
                  </a:ext>
                </a:extLst>
              </p:cNvPr>
              <p:cNvPicPr/>
              <p:nvPr/>
            </p:nvPicPr>
            <p:blipFill>
              <a:blip r:embed="rId66"/>
              <a:stretch>
                <a:fillRect/>
              </a:stretch>
            </p:blipFill>
            <p:spPr>
              <a:xfrm>
                <a:off x="6142232" y="2418003"/>
                <a:ext cx="4637160" cy="96480"/>
              </a:xfrm>
              <a:prstGeom prst="rect">
                <a:avLst/>
              </a:prstGeom>
            </p:spPr>
          </p:pic>
        </mc:Fallback>
      </mc:AlternateContent>
      <p:grpSp>
        <p:nvGrpSpPr>
          <p:cNvPr id="45" name="Gruppieren 44">
            <a:extLst>
              <a:ext uri="{FF2B5EF4-FFF2-40B4-BE49-F238E27FC236}">
                <a16:creationId xmlns:a16="http://schemas.microsoft.com/office/drawing/2014/main" id="{E60684A0-F999-4F35-B72A-E7F577C5564E}"/>
              </a:ext>
            </a:extLst>
          </p:cNvPr>
          <p:cNvGrpSpPr/>
          <p:nvPr/>
        </p:nvGrpSpPr>
        <p:grpSpPr>
          <a:xfrm>
            <a:off x="2025992" y="3148443"/>
            <a:ext cx="2947320" cy="73440"/>
            <a:chOff x="2025992" y="3148443"/>
            <a:chExt cx="2947320" cy="73440"/>
          </a:xfrm>
        </p:grpSpPr>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01B6E942-ADF7-4B00-818C-D8A23354D3DB}"/>
                    </a:ext>
                  </a:extLst>
                </p14:cNvPr>
                <p14:cNvContentPartPr/>
                <p14:nvPr/>
              </p14:nvContentPartPr>
              <p14:xfrm>
                <a:off x="2025992" y="3174003"/>
                <a:ext cx="1507320" cy="47880"/>
              </p14:xfrm>
            </p:contentPart>
          </mc:Choice>
          <mc:Fallback xmlns="">
            <p:pic>
              <p:nvPicPr>
                <p:cNvPr id="43" name="Freihand 42">
                  <a:extLst>
                    <a:ext uri="{FF2B5EF4-FFF2-40B4-BE49-F238E27FC236}">
                      <a16:creationId xmlns:a16="http://schemas.microsoft.com/office/drawing/2014/main" id="{01B6E942-ADF7-4B00-818C-D8A23354D3DB}"/>
                    </a:ext>
                  </a:extLst>
                </p:cNvPr>
                <p:cNvPicPr/>
                <p:nvPr/>
              </p:nvPicPr>
              <p:blipFill>
                <a:blip r:embed="rId68"/>
                <a:stretch>
                  <a:fillRect/>
                </a:stretch>
              </p:blipFill>
              <p:spPr>
                <a:xfrm>
                  <a:off x="2016992" y="3165363"/>
                  <a:ext cx="1524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8CFC3457-BD2C-4DBC-84B9-3E69402FAACC}"/>
                    </a:ext>
                  </a:extLst>
                </p14:cNvPr>
                <p14:cNvContentPartPr/>
                <p14:nvPr/>
              </p14:nvContentPartPr>
              <p14:xfrm>
                <a:off x="3322352" y="3148443"/>
                <a:ext cx="1650960" cy="64080"/>
              </p14:xfrm>
            </p:contentPart>
          </mc:Choice>
          <mc:Fallback xmlns="">
            <p:pic>
              <p:nvPicPr>
                <p:cNvPr id="44" name="Freihand 43">
                  <a:extLst>
                    <a:ext uri="{FF2B5EF4-FFF2-40B4-BE49-F238E27FC236}">
                      <a16:creationId xmlns:a16="http://schemas.microsoft.com/office/drawing/2014/main" id="{8CFC3457-BD2C-4DBC-84B9-3E69402FAACC}"/>
                    </a:ext>
                  </a:extLst>
                </p:cNvPr>
                <p:cNvPicPr/>
                <p:nvPr/>
              </p:nvPicPr>
              <p:blipFill>
                <a:blip r:embed="rId70"/>
                <a:stretch>
                  <a:fillRect/>
                </a:stretch>
              </p:blipFill>
              <p:spPr>
                <a:xfrm>
                  <a:off x="3313712" y="3139443"/>
                  <a:ext cx="1668600" cy="8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9FFB2DEB-4A8A-4E99-AC51-3EF58DBB8EC2}"/>
                  </a:ext>
                </a:extLst>
              </p14:cNvPr>
              <p14:cNvContentPartPr/>
              <p14:nvPr/>
            </p14:nvContentPartPr>
            <p14:xfrm>
              <a:off x="5810672" y="2572443"/>
              <a:ext cx="4183200" cy="954720"/>
            </p14:xfrm>
          </p:contentPart>
        </mc:Choice>
        <mc:Fallback xmlns="">
          <p:pic>
            <p:nvPicPr>
              <p:cNvPr id="46" name="Freihand 45">
                <a:extLst>
                  <a:ext uri="{FF2B5EF4-FFF2-40B4-BE49-F238E27FC236}">
                    <a16:creationId xmlns:a16="http://schemas.microsoft.com/office/drawing/2014/main" id="{9FFB2DEB-4A8A-4E99-AC51-3EF58DBB8EC2}"/>
                  </a:ext>
                </a:extLst>
              </p:cNvPr>
              <p:cNvPicPr/>
              <p:nvPr/>
            </p:nvPicPr>
            <p:blipFill>
              <a:blip r:embed="rId72"/>
              <a:stretch>
                <a:fillRect/>
              </a:stretch>
            </p:blipFill>
            <p:spPr>
              <a:xfrm>
                <a:off x="5801672" y="2563803"/>
                <a:ext cx="4200840" cy="972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1D16C30D-A04B-430B-9828-72F5E099BDA3}"/>
                  </a:ext>
                </a:extLst>
              </p14:cNvPr>
              <p14:cNvContentPartPr/>
              <p14:nvPr/>
            </p14:nvContentPartPr>
            <p14:xfrm>
              <a:off x="418592" y="4148883"/>
              <a:ext cx="3987360" cy="83520"/>
            </p14:xfrm>
          </p:contentPart>
        </mc:Choice>
        <mc:Fallback xmlns="">
          <p:pic>
            <p:nvPicPr>
              <p:cNvPr id="47" name="Freihand 46">
                <a:extLst>
                  <a:ext uri="{FF2B5EF4-FFF2-40B4-BE49-F238E27FC236}">
                    <a16:creationId xmlns:a16="http://schemas.microsoft.com/office/drawing/2014/main" id="{1D16C30D-A04B-430B-9828-72F5E099BDA3}"/>
                  </a:ext>
                </a:extLst>
              </p:cNvPr>
              <p:cNvPicPr/>
              <p:nvPr/>
            </p:nvPicPr>
            <p:blipFill>
              <a:blip r:embed="rId74"/>
              <a:stretch>
                <a:fillRect/>
              </a:stretch>
            </p:blipFill>
            <p:spPr>
              <a:xfrm>
                <a:off x="409592" y="4139883"/>
                <a:ext cx="4005000" cy="101160"/>
              </a:xfrm>
              <a:prstGeom prst="rect">
                <a:avLst/>
              </a:prstGeom>
            </p:spPr>
          </p:pic>
        </mc:Fallback>
      </mc:AlternateContent>
      <p:grpSp>
        <p:nvGrpSpPr>
          <p:cNvPr id="50" name="Gruppieren 49">
            <a:extLst>
              <a:ext uri="{FF2B5EF4-FFF2-40B4-BE49-F238E27FC236}">
                <a16:creationId xmlns:a16="http://schemas.microsoft.com/office/drawing/2014/main" id="{CD804B54-7E7B-4129-8E3B-EC0090621A5D}"/>
              </a:ext>
            </a:extLst>
          </p:cNvPr>
          <p:cNvGrpSpPr/>
          <p:nvPr/>
        </p:nvGrpSpPr>
        <p:grpSpPr>
          <a:xfrm>
            <a:off x="5894912" y="4053843"/>
            <a:ext cx="5991480" cy="59760"/>
            <a:chOff x="5894912" y="4053843"/>
            <a:chExt cx="5991480" cy="59760"/>
          </a:xfrm>
        </p:grpSpPr>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D548DACE-13C8-4D48-A4FF-4E584DD944B6}"/>
                    </a:ext>
                  </a:extLst>
                </p14:cNvPr>
                <p14:cNvContentPartPr/>
                <p14:nvPr/>
              </p14:nvContentPartPr>
              <p14:xfrm>
                <a:off x="5996432" y="4057443"/>
                <a:ext cx="360" cy="360"/>
              </p14:xfrm>
            </p:contentPart>
          </mc:Choice>
          <mc:Fallback xmlns="">
            <p:pic>
              <p:nvPicPr>
                <p:cNvPr id="48" name="Freihand 47">
                  <a:extLst>
                    <a:ext uri="{FF2B5EF4-FFF2-40B4-BE49-F238E27FC236}">
                      <a16:creationId xmlns:a16="http://schemas.microsoft.com/office/drawing/2014/main" id="{D548DACE-13C8-4D48-A4FF-4E584DD944B6}"/>
                    </a:ext>
                  </a:extLst>
                </p:cNvPr>
                <p:cNvPicPr/>
                <p:nvPr/>
              </p:nvPicPr>
              <p:blipFill>
                <a:blip r:embed="rId76"/>
                <a:stretch>
                  <a:fillRect/>
                </a:stretch>
              </p:blipFill>
              <p:spPr>
                <a:xfrm>
                  <a:off x="5987792" y="40484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2456624B-C2A3-4D88-B887-AB030F07CB3A}"/>
                    </a:ext>
                  </a:extLst>
                </p14:cNvPr>
                <p14:cNvContentPartPr/>
                <p14:nvPr/>
              </p14:nvContentPartPr>
              <p14:xfrm>
                <a:off x="5894912" y="4053843"/>
                <a:ext cx="5991480" cy="59760"/>
              </p14:xfrm>
            </p:contentPart>
          </mc:Choice>
          <mc:Fallback xmlns="">
            <p:pic>
              <p:nvPicPr>
                <p:cNvPr id="49" name="Freihand 48">
                  <a:extLst>
                    <a:ext uri="{FF2B5EF4-FFF2-40B4-BE49-F238E27FC236}">
                      <a16:creationId xmlns:a16="http://schemas.microsoft.com/office/drawing/2014/main" id="{2456624B-C2A3-4D88-B887-AB030F07CB3A}"/>
                    </a:ext>
                  </a:extLst>
                </p:cNvPr>
                <p:cNvPicPr/>
                <p:nvPr/>
              </p:nvPicPr>
              <p:blipFill>
                <a:blip r:embed="rId78"/>
                <a:stretch>
                  <a:fillRect/>
                </a:stretch>
              </p:blipFill>
              <p:spPr>
                <a:xfrm>
                  <a:off x="5886272" y="4044843"/>
                  <a:ext cx="600912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6BF1393C-1A15-4C46-B4F6-5D5054639DFE}"/>
                  </a:ext>
                </a:extLst>
              </p14:cNvPr>
              <p14:cNvContentPartPr/>
              <p14:nvPr/>
            </p14:nvContentPartPr>
            <p14:xfrm>
              <a:off x="525512" y="5136723"/>
              <a:ext cx="6536160" cy="132120"/>
            </p14:xfrm>
          </p:contentPart>
        </mc:Choice>
        <mc:Fallback xmlns="">
          <p:pic>
            <p:nvPicPr>
              <p:cNvPr id="51" name="Freihand 50">
                <a:extLst>
                  <a:ext uri="{FF2B5EF4-FFF2-40B4-BE49-F238E27FC236}">
                    <a16:creationId xmlns:a16="http://schemas.microsoft.com/office/drawing/2014/main" id="{6BF1393C-1A15-4C46-B4F6-5D5054639DFE}"/>
                  </a:ext>
                </a:extLst>
              </p:cNvPr>
              <p:cNvPicPr/>
              <p:nvPr/>
            </p:nvPicPr>
            <p:blipFill>
              <a:blip r:embed="rId80"/>
              <a:stretch>
                <a:fillRect/>
              </a:stretch>
            </p:blipFill>
            <p:spPr>
              <a:xfrm>
                <a:off x="516512" y="5128083"/>
                <a:ext cx="6553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E03AF8CF-BBAD-4076-8C50-CD369C4D00C2}"/>
                  </a:ext>
                </a:extLst>
              </p14:cNvPr>
              <p14:cNvContentPartPr/>
              <p14:nvPr/>
            </p14:nvContentPartPr>
            <p14:xfrm>
              <a:off x="433352" y="5459643"/>
              <a:ext cx="3115080" cy="69120"/>
            </p14:xfrm>
          </p:contentPart>
        </mc:Choice>
        <mc:Fallback xmlns="">
          <p:pic>
            <p:nvPicPr>
              <p:cNvPr id="52" name="Freihand 51">
                <a:extLst>
                  <a:ext uri="{FF2B5EF4-FFF2-40B4-BE49-F238E27FC236}">
                    <a16:creationId xmlns:a16="http://schemas.microsoft.com/office/drawing/2014/main" id="{E03AF8CF-BBAD-4076-8C50-CD369C4D00C2}"/>
                  </a:ext>
                </a:extLst>
              </p:cNvPr>
              <p:cNvPicPr/>
              <p:nvPr/>
            </p:nvPicPr>
            <p:blipFill>
              <a:blip r:embed="rId82"/>
              <a:stretch>
                <a:fillRect/>
              </a:stretch>
            </p:blipFill>
            <p:spPr>
              <a:xfrm>
                <a:off x="424712" y="5450643"/>
                <a:ext cx="3132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3724447F-AA6D-4B88-A4FC-DA2A620D2B03}"/>
                  </a:ext>
                </a:extLst>
              </p14:cNvPr>
              <p14:cNvContentPartPr/>
              <p14:nvPr/>
            </p14:nvContentPartPr>
            <p14:xfrm>
              <a:off x="29072" y="6386643"/>
              <a:ext cx="3090960" cy="67320"/>
            </p14:xfrm>
          </p:contentPart>
        </mc:Choice>
        <mc:Fallback xmlns="">
          <p:pic>
            <p:nvPicPr>
              <p:cNvPr id="53" name="Freihand 52">
                <a:extLst>
                  <a:ext uri="{FF2B5EF4-FFF2-40B4-BE49-F238E27FC236}">
                    <a16:creationId xmlns:a16="http://schemas.microsoft.com/office/drawing/2014/main" id="{3724447F-AA6D-4B88-A4FC-DA2A620D2B03}"/>
                  </a:ext>
                </a:extLst>
              </p:cNvPr>
              <p:cNvPicPr/>
              <p:nvPr/>
            </p:nvPicPr>
            <p:blipFill>
              <a:blip r:embed="rId84"/>
              <a:stretch>
                <a:fillRect/>
              </a:stretch>
            </p:blipFill>
            <p:spPr>
              <a:xfrm>
                <a:off x="20072" y="6377643"/>
                <a:ext cx="3108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6EEDA57D-B41F-44FD-A0EE-C74106950794}"/>
                  </a:ext>
                </a:extLst>
              </p14:cNvPr>
              <p14:cNvContentPartPr/>
              <p14:nvPr/>
            </p14:nvContentPartPr>
            <p14:xfrm>
              <a:off x="3913832" y="6379443"/>
              <a:ext cx="4146480" cy="103680"/>
            </p14:xfrm>
          </p:contentPart>
        </mc:Choice>
        <mc:Fallback xmlns="">
          <p:pic>
            <p:nvPicPr>
              <p:cNvPr id="54" name="Freihand 53">
                <a:extLst>
                  <a:ext uri="{FF2B5EF4-FFF2-40B4-BE49-F238E27FC236}">
                    <a16:creationId xmlns:a16="http://schemas.microsoft.com/office/drawing/2014/main" id="{6EEDA57D-B41F-44FD-A0EE-C74106950794}"/>
                  </a:ext>
                </a:extLst>
              </p:cNvPr>
              <p:cNvPicPr/>
              <p:nvPr/>
            </p:nvPicPr>
            <p:blipFill>
              <a:blip r:embed="rId86"/>
              <a:stretch>
                <a:fillRect/>
              </a:stretch>
            </p:blipFill>
            <p:spPr>
              <a:xfrm>
                <a:off x="3904832" y="6370803"/>
                <a:ext cx="4164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613B41CA-4FB0-4062-AEDE-63F5E80AA17E}"/>
                  </a:ext>
                </a:extLst>
              </p14:cNvPr>
              <p14:cNvContentPartPr/>
              <p14:nvPr/>
            </p14:nvContentPartPr>
            <p14:xfrm>
              <a:off x="1569512" y="6696603"/>
              <a:ext cx="5265000" cy="118440"/>
            </p14:xfrm>
          </p:contentPart>
        </mc:Choice>
        <mc:Fallback xmlns="">
          <p:pic>
            <p:nvPicPr>
              <p:cNvPr id="55" name="Freihand 54">
                <a:extLst>
                  <a:ext uri="{FF2B5EF4-FFF2-40B4-BE49-F238E27FC236}">
                    <a16:creationId xmlns:a16="http://schemas.microsoft.com/office/drawing/2014/main" id="{613B41CA-4FB0-4062-AEDE-63F5E80AA17E}"/>
                  </a:ext>
                </a:extLst>
              </p:cNvPr>
              <p:cNvPicPr/>
              <p:nvPr/>
            </p:nvPicPr>
            <p:blipFill>
              <a:blip r:embed="rId88"/>
              <a:stretch>
                <a:fillRect/>
              </a:stretch>
            </p:blipFill>
            <p:spPr>
              <a:xfrm>
                <a:off x="1560512" y="6687963"/>
                <a:ext cx="5282640" cy="136080"/>
              </a:xfrm>
              <a:prstGeom prst="rect">
                <a:avLst/>
              </a:prstGeom>
            </p:spPr>
          </p:pic>
        </mc:Fallback>
      </mc:AlternateContent>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err="1">
                <a:solidFill>
                  <a:srgbClr val="000000"/>
                </a:solidFill>
              </a:rPr>
              <a:t>Coronakrise</a:t>
            </a:r>
            <a:r>
              <a:rPr lang="de-DE" altLang="de-DE" sz="2000">
                <a:solidFill>
                  <a:srgbClr val="000000"/>
                </a:solidFill>
              </a:rPr>
              <a:t> auf die </a:t>
            </a:r>
            <a:r>
              <a:rPr lang="de-DE" altLang="de-DE" sz="2000" dirty="0">
                <a:solidFill>
                  <a:srgbClr val="000000"/>
                </a:solidFill>
              </a:rPr>
              <a:t>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A49C162-3E8E-451A-A1BB-7728A1EC8045}"/>
                  </a:ext>
                </a:extLst>
              </p14:cNvPr>
              <p14:cNvContentPartPr/>
              <p14:nvPr/>
            </p14:nvContentPartPr>
            <p14:xfrm>
              <a:off x="2580477" y="1970523"/>
              <a:ext cx="5576400" cy="86040"/>
            </p14:xfrm>
          </p:contentPart>
        </mc:Choice>
        <mc:Fallback xmlns="">
          <p:pic>
            <p:nvPicPr>
              <p:cNvPr id="2" name="Freihand 1">
                <a:extLst>
                  <a:ext uri="{FF2B5EF4-FFF2-40B4-BE49-F238E27FC236}">
                    <a16:creationId xmlns:a16="http://schemas.microsoft.com/office/drawing/2014/main" id="{DA49C162-3E8E-451A-A1BB-7728A1EC8045}"/>
                  </a:ext>
                </a:extLst>
              </p:cNvPr>
              <p:cNvPicPr/>
              <p:nvPr/>
            </p:nvPicPr>
            <p:blipFill>
              <a:blip r:embed="rId4"/>
              <a:stretch>
                <a:fillRect/>
              </a:stretch>
            </p:blipFill>
            <p:spPr>
              <a:xfrm>
                <a:off x="2571477" y="1961523"/>
                <a:ext cx="5594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6771988-125F-497B-B7C7-93143CBCC272}"/>
                  </a:ext>
                </a:extLst>
              </p14:cNvPr>
              <p14:cNvContentPartPr/>
              <p14:nvPr/>
            </p14:nvContentPartPr>
            <p14:xfrm>
              <a:off x="3956037" y="2906523"/>
              <a:ext cx="2444040" cy="25560"/>
            </p14:xfrm>
          </p:contentPart>
        </mc:Choice>
        <mc:Fallback xmlns="">
          <p:pic>
            <p:nvPicPr>
              <p:cNvPr id="3" name="Freihand 2">
                <a:extLst>
                  <a:ext uri="{FF2B5EF4-FFF2-40B4-BE49-F238E27FC236}">
                    <a16:creationId xmlns:a16="http://schemas.microsoft.com/office/drawing/2014/main" id="{56771988-125F-497B-B7C7-93143CBCC272}"/>
                  </a:ext>
                </a:extLst>
              </p:cNvPr>
              <p:cNvPicPr/>
              <p:nvPr/>
            </p:nvPicPr>
            <p:blipFill>
              <a:blip r:embed="rId6"/>
              <a:stretch>
                <a:fillRect/>
              </a:stretch>
            </p:blipFill>
            <p:spPr>
              <a:xfrm>
                <a:off x="3947397" y="2897883"/>
                <a:ext cx="2461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AD6D75F-267D-4B16-96DC-CF6245FBF61D}"/>
                  </a:ext>
                </a:extLst>
              </p14:cNvPr>
              <p14:cNvContentPartPr/>
              <p14:nvPr/>
            </p14:nvContentPartPr>
            <p14:xfrm>
              <a:off x="750237" y="4113963"/>
              <a:ext cx="1811520" cy="114120"/>
            </p14:xfrm>
          </p:contentPart>
        </mc:Choice>
        <mc:Fallback xmlns="">
          <p:pic>
            <p:nvPicPr>
              <p:cNvPr id="5" name="Freihand 4">
                <a:extLst>
                  <a:ext uri="{FF2B5EF4-FFF2-40B4-BE49-F238E27FC236}">
                    <a16:creationId xmlns:a16="http://schemas.microsoft.com/office/drawing/2014/main" id="{8AD6D75F-267D-4B16-96DC-CF6245FBF61D}"/>
                  </a:ext>
                </a:extLst>
              </p:cNvPr>
              <p:cNvPicPr/>
              <p:nvPr/>
            </p:nvPicPr>
            <p:blipFill>
              <a:blip r:embed="rId8"/>
              <a:stretch>
                <a:fillRect/>
              </a:stretch>
            </p:blipFill>
            <p:spPr>
              <a:xfrm>
                <a:off x="741237" y="4105323"/>
                <a:ext cx="1829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39AAFF5-15A3-4444-8FD8-D0764DF0F4C1}"/>
                  </a:ext>
                </a:extLst>
              </p14:cNvPr>
              <p14:cNvContentPartPr/>
              <p14:nvPr/>
            </p14:nvContentPartPr>
            <p14:xfrm>
              <a:off x="2550597" y="5026923"/>
              <a:ext cx="3567600" cy="65880"/>
            </p14:xfrm>
          </p:contentPart>
        </mc:Choice>
        <mc:Fallback xmlns="">
          <p:pic>
            <p:nvPicPr>
              <p:cNvPr id="8" name="Freihand 7">
                <a:extLst>
                  <a:ext uri="{FF2B5EF4-FFF2-40B4-BE49-F238E27FC236}">
                    <a16:creationId xmlns:a16="http://schemas.microsoft.com/office/drawing/2014/main" id="{139AAFF5-15A3-4444-8FD8-D0764DF0F4C1}"/>
                  </a:ext>
                </a:extLst>
              </p:cNvPr>
              <p:cNvPicPr/>
              <p:nvPr/>
            </p:nvPicPr>
            <p:blipFill>
              <a:blip r:embed="rId10"/>
              <a:stretch>
                <a:fillRect/>
              </a:stretch>
            </p:blipFill>
            <p:spPr>
              <a:xfrm>
                <a:off x="2541957" y="5018283"/>
                <a:ext cx="3585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8BD3633-9920-433E-A164-298A5BECE6BD}"/>
                  </a:ext>
                </a:extLst>
              </p14:cNvPr>
              <p14:cNvContentPartPr/>
              <p14:nvPr/>
            </p14:nvContentPartPr>
            <p14:xfrm>
              <a:off x="1665357" y="5871123"/>
              <a:ext cx="6905880" cy="130680"/>
            </p14:xfrm>
          </p:contentPart>
        </mc:Choice>
        <mc:Fallback xmlns="">
          <p:pic>
            <p:nvPicPr>
              <p:cNvPr id="9" name="Freihand 8">
                <a:extLst>
                  <a:ext uri="{FF2B5EF4-FFF2-40B4-BE49-F238E27FC236}">
                    <a16:creationId xmlns:a16="http://schemas.microsoft.com/office/drawing/2014/main" id="{C8BD3633-9920-433E-A164-298A5BECE6BD}"/>
                  </a:ext>
                </a:extLst>
              </p:cNvPr>
              <p:cNvPicPr/>
              <p:nvPr/>
            </p:nvPicPr>
            <p:blipFill>
              <a:blip r:embed="rId12"/>
              <a:stretch>
                <a:fillRect/>
              </a:stretch>
            </p:blipFill>
            <p:spPr>
              <a:xfrm>
                <a:off x="1656357" y="5862483"/>
                <a:ext cx="6923520" cy="14832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2022 1,8%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a:solidFill>
                  <a:srgbClr val="000000"/>
                </a:solidFill>
              </a:rPr>
              <a:t>Inflationsrate lag im Jahr </a:t>
            </a:r>
            <a:r>
              <a:rPr lang="de-DE" altLang="de-DE" sz="2177" dirty="0">
                <a:solidFill>
                  <a:srgbClr val="000000"/>
                </a:solidFill>
              </a:rPr>
              <a:t>2022 </a:t>
            </a:r>
            <a:r>
              <a:rPr lang="de-DE" altLang="de-DE" sz="2177">
                <a:solidFill>
                  <a:srgbClr val="000000"/>
                </a:solidFill>
              </a:rPr>
              <a:t>bei 6,9%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2021 </a:t>
            </a:r>
            <a:r>
              <a:rPr lang="de-DE" altLang="de-DE" sz="2177" dirty="0">
                <a:solidFill>
                  <a:srgbClr val="000000"/>
                </a:solidFill>
              </a:rPr>
              <a:t>bei </a:t>
            </a:r>
            <a:r>
              <a:rPr lang="de-DE" altLang="de-DE" sz="2177">
                <a:solidFill>
                  <a:srgbClr val="000000"/>
                </a:solidFill>
              </a:rPr>
              <a:t>gut 2,45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a:t>
            </a:r>
            <a:r>
              <a:rPr lang="de-DE" altLang="de-DE" sz="2177">
                <a:solidFill>
                  <a:srgbClr val="000000"/>
                </a:solidFill>
              </a:rPr>
              <a:t>liegen im Februar 2023 bei 3,0%</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wird im April 2023 aller Voraussicht nach </a:t>
            </a:r>
            <a:r>
              <a:rPr lang="de-DE" altLang="de-DE" sz="2177" dirty="0">
                <a:solidFill>
                  <a:srgbClr val="000000"/>
                </a:solidFill>
              </a:rPr>
              <a:t>das letzte </a:t>
            </a:r>
            <a:r>
              <a:rPr lang="de-DE" altLang="de-DE" sz="2177">
                <a:solidFill>
                  <a:srgbClr val="000000"/>
                </a:solidFill>
              </a:rPr>
              <a:t>Atomkraftwerk abgeschaltet werden.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hat das erste LNG-Terminal Deutschlands Ende des Jahres 2022 seinen Betrieb aufgenommen.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DE8F54D3-73E5-4D6F-8EB6-741E7564D6DD}"/>
              </a:ext>
            </a:extLst>
          </p:cNvPr>
          <p:cNvGrpSpPr/>
          <p:nvPr/>
        </p:nvGrpSpPr>
        <p:grpSpPr>
          <a:xfrm>
            <a:off x="4606917" y="1997163"/>
            <a:ext cx="1026720" cy="110160"/>
            <a:chOff x="4606917" y="1997163"/>
            <a:chExt cx="1026720" cy="1101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8D0D8E5-A4C8-47F0-ACF8-42A5744DECA2}"/>
                    </a:ext>
                  </a:extLst>
                </p14:cNvPr>
                <p14:cNvContentPartPr/>
                <p14:nvPr/>
              </p14:nvContentPartPr>
              <p14:xfrm>
                <a:off x="4606917" y="2060163"/>
                <a:ext cx="360" cy="360"/>
              </p14:xfrm>
            </p:contentPart>
          </mc:Choice>
          <mc:Fallback xmlns="">
            <p:pic>
              <p:nvPicPr>
                <p:cNvPr id="2" name="Freihand 1">
                  <a:extLst>
                    <a:ext uri="{FF2B5EF4-FFF2-40B4-BE49-F238E27FC236}">
                      <a16:creationId xmlns:a16="http://schemas.microsoft.com/office/drawing/2014/main" id="{D8D0D8E5-A4C8-47F0-ACF8-42A5744DECA2}"/>
                    </a:ext>
                  </a:extLst>
                </p:cNvPr>
                <p:cNvPicPr/>
                <p:nvPr/>
              </p:nvPicPr>
              <p:blipFill>
                <a:blip r:embed="rId4"/>
                <a:stretch>
                  <a:fillRect/>
                </a:stretch>
              </p:blipFill>
              <p:spPr>
                <a:xfrm>
                  <a:off x="4598277" y="20515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49C8752-C24D-42AA-8817-A221F925D4BB}"/>
                    </a:ext>
                  </a:extLst>
                </p14:cNvPr>
                <p14:cNvContentPartPr/>
                <p14:nvPr/>
              </p14:nvContentPartPr>
              <p14:xfrm>
                <a:off x="4606917" y="1997163"/>
                <a:ext cx="1026720" cy="110160"/>
              </p14:xfrm>
            </p:contentPart>
          </mc:Choice>
          <mc:Fallback xmlns="">
            <p:pic>
              <p:nvPicPr>
                <p:cNvPr id="3" name="Freihand 2">
                  <a:extLst>
                    <a:ext uri="{FF2B5EF4-FFF2-40B4-BE49-F238E27FC236}">
                      <a16:creationId xmlns:a16="http://schemas.microsoft.com/office/drawing/2014/main" id="{B49C8752-C24D-42AA-8817-A221F925D4BB}"/>
                    </a:ext>
                  </a:extLst>
                </p:cNvPr>
                <p:cNvPicPr/>
                <p:nvPr/>
              </p:nvPicPr>
              <p:blipFill>
                <a:blip r:embed="rId6"/>
                <a:stretch>
                  <a:fillRect/>
                </a:stretch>
              </p:blipFill>
              <p:spPr>
                <a:xfrm>
                  <a:off x="4598277" y="1988163"/>
                  <a:ext cx="1044360" cy="12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8CCDE6A-7FBC-4A0B-BDD5-890ADF0DBAB0}"/>
                  </a:ext>
                </a:extLst>
              </p14:cNvPr>
              <p14:cNvContentPartPr/>
              <p14:nvPr/>
            </p14:nvContentPartPr>
            <p14:xfrm>
              <a:off x="6771597" y="2735523"/>
              <a:ext cx="1218240" cy="126720"/>
            </p14:xfrm>
          </p:contentPart>
        </mc:Choice>
        <mc:Fallback xmlns="">
          <p:pic>
            <p:nvPicPr>
              <p:cNvPr id="5" name="Freihand 4">
                <a:extLst>
                  <a:ext uri="{FF2B5EF4-FFF2-40B4-BE49-F238E27FC236}">
                    <a16:creationId xmlns:a16="http://schemas.microsoft.com/office/drawing/2014/main" id="{E8CCDE6A-7FBC-4A0B-BDD5-890ADF0DBAB0}"/>
                  </a:ext>
                </a:extLst>
              </p:cNvPr>
              <p:cNvPicPr/>
              <p:nvPr/>
            </p:nvPicPr>
            <p:blipFill>
              <a:blip r:embed="rId8"/>
              <a:stretch>
                <a:fillRect/>
              </a:stretch>
            </p:blipFill>
            <p:spPr>
              <a:xfrm>
                <a:off x="6762597" y="2726523"/>
                <a:ext cx="1235880" cy="144360"/>
              </a:xfrm>
              <a:prstGeom prst="rect">
                <a:avLst/>
              </a:prstGeom>
            </p:spPr>
          </p:pic>
        </mc:Fallback>
      </mc:AlternateContent>
      <p:grpSp>
        <p:nvGrpSpPr>
          <p:cNvPr id="11" name="Gruppieren 10">
            <a:extLst>
              <a:ext uri="{FF2B5EF4-FFF2-40B4-BE49-F238E27FC236}">
                <a16:creationId xmlns:a16="http://schemas.microsoft.com/office/drawing/2014/main" id="{A9374086-65CE-4203-B44C-1266034E8A8F}"/>
              </a:ext>
            </a:extLst>
          </p:cNvPr>
          <p:cNvGrpSpPr/>
          <p:nvPr/>
        </p:nvGrpSpPr>
        <p:grpSpPr>
          <a:xfrm>
            <a:off x="5812557" y="3687723"/>
            <a:ext cx="2790000" cy="142920"/>
            <a:chOff x="5812557" y="3687723"/>
            <a:chExt cx="2790000" cy="14292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1134DE2-07D7-490E-B4AB-8A1738263DBD}"/>
                    </a:ext>
                  </a:extLst>
                </p14:cNvPr>
                <p14:cNvContentPartPr/>
                <p14:nvPr/>
              </p14:nvContentPartPr>
              <p14:xfrm>
                <a:off x="5821557" y="3806523"/>
                <a:ext cx="360" cy="360"/>
              </p14:xfrm>
            </p:contentPart>
          </mc:Choice>
          <mc:Fallback xmlns="">
            <p:pic>
              <p:nvPicPr>
                <p:cNvPr id="9" name="Freihand 8">
                  <a:extLst>
                    <a:ext uri="{FF2B5EF4-FFF2-40B4-BE49-F238E27FC236}">
                      <a16:creationId xmlns:a16="http://schemas.microsoft.com/office/drawing/2014/main" id="{41134DE2-07D7-490E-B4AB-8A1738263DBD}"/>
                    </a:ext>
                  </a:extLst>
                </p:cNvPr>
                <p:cNvPicPr/>
                <p:nvPr/>
              </p:nvPicPr>
              <p:blipFill>
                <a:blip r:embed="rId4"/>
                <a:stretch>
                  <a:fillRect/>
                </a:stretch>
              </p:blipFill>
              <p:spPr>
                <a:xfrm>
                  <a:off x="5812917" y="37975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C3204D85-937D-4CA8-B10C-1BEE03F04E5A}"/>
                    </a:ext>
                  </a:extLst>
                </p14:cNvPr>
                <p14:cNvContentPartPr/>
                <p14:nvPr/>
              </p14:nvContentPartPr>
              <p14:xfrm>
                <a:off x="5812557" y="3687723"/>
                <a:ext cx="2790000" cy="142920"/>
              </p14:xfrm>
            </p:contentPart>
          </mc:Choice>
          <mc:Fallback xmlns="">
            <p:pic>
              <p:nvPicPr>
                <p:cNvPr id="10" name="Freihand 9">
                  <a:extLst>
                    <a:ext uri="{FF2B5EF4-FFF2-40B4-BE49-F238E27FC236}">
                      <a16:creationId xmlns:a16="http://schemas.microsoft.com/office/drawing/2014/main" id="{C3204D85-937D-4CA8-B10C-1BEE03F04E5A}"/>
                    </a:ext>
                  </a:extLst>
                </p:cNvPr>
                <p:cNvPicPr/>
                <p:nvPr/>
              </p:nvPicPr>
              <p:blipFill>
                <a:blip r:embed="rId11"/>
                <a:stretch>
                  <a:fillRect/>
                </a:stretch>
              </p:blipFill>
              <p:spPr>
                <a:xfrm>
                  <a:off x="5803557" y="3678723"/>
                  <a:ext cx="280764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72B32372-2A43-4314-9003-8E82CF3D5AE9}"/>
                  </a:ext>
                </a:extLst>
              </p14:cNvPr>
              <p14:cNvContentPartPr/>
              <p14:nvPr/>
            </p14:nvContentPartPr>
            <p14:xfrm>
              <a:off x="7208277" y="3222243"/>
              <a:ext cx="1317240" cy="806760"/>
            </p14:xfrm>
          </p:contentPart>
        </mc:Choice>
        <mc:Fallback xmlns="">
          <p:pic>
            <p:nvPicPr>
              <p:cNvPr id="12" name="Freihand 11">
                <a:extLst>
                  <a:ext uri="{FF2B5EF4-FFF2-40B4-BE49-F238E27FC236}">
                    <a16:creationId xmlns:a16="http://schemas.microsoft.com/office/drawing/2014/main" id="{72B32372-2A43-4314-9003-8E82CF3D5AE9}"/>
                  </a:ext>
                </a:extLst>
              </p:cNvPr>
              <p:cNvPicPr/>
              <p:nvPr/>
            </p:nvPicPr>
            <p:blipFill>
              <a:blip r:embed="rId13"/>
              <a:stretch>
                <a:fillRect/>
              </a:stretch>
            </p:blipFill>
            <p:spPr>
              <a:xfrm>
                <a:off x="7199637" y="3213243"/>
                <a:ext cx="133488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EE50A196-2E54-44C2-BD02-669B04B96828}"/>
                  </a:ext>
                </a:extLst>
              </p14:cNvPr>
              <p14:cNvContentPartPr/>
              <p14:nvPr/>
            </p14:nvContentPartPr>
            <p14:xfrm>
              <a:off x="5504037" y="4413483"/>
              <a:ext cx="1470960" cy="25920"/>
            </p14:xfrm>
          </p:contentPart>
        </mc:Choice>
        <mc:Fallback xmlns="">
          <p:pic>
            <p:nvPicPr>
              <p:cNvPr id="13" name="Freihand 12">
                <a:extLst>
                  <a:ext uri="{FF2B5EF4-FFF2-40B4-BE49-F238E27FC236}">
                    <a16:creationId xmlns:a16="http://schemas.microsoft.com/office/drawing/2014/main" id="{EE50A196-2E54-44C2-BD02-669B04B96828}"/>
                  </a:ext>
                </a:extLst>
              </p:cNvPr>
              <p:cNvPicPr/>
              <p:nvPr/>
            </p:nvPicPr>
            <p:blipFill>
              <a:blip r:embed="rId15"/>
              <a:stretch>
                <a:fillRect/>
              </a:stretch>
            </p:blipFill>
            <p:spPr>
              <a:xfrm>
                <a:off x="5495397" y="4404483"/>
                <a:ext cx="1488600" cy="43560"/>
              </a:xfrm>
              <a:prstGeom prst="rect">
                <a:avLst/>
              </a:prstGeom>
            </p:spPr>
          </p:pic>
        </mc:Fallback>
      </mc:AlternateContent>
      <p:grpSp>
        <p:nvGrpSpPr>
          <p:cNvPr id="28" name="Gruppieren 27">
            <a:extLst>
              <a:ext uri="{FF2B5EF4-FFF2-40B4-BE49-F238E27FC236}">
                <a16:creationId xmlns:a16="http://schemas.microsoft.com/office/drawing/2014/main" id="{44C6BC2E-0C1A-4465-B991-7ACE266C54D2}"/>
              </a:ext>
            </a:extLst>
          </p:cNvPr>
          <p:cNvGrpSpPr/>
          <p:nvPr/>
        </p:nvGrpSpPr>
        <p:grpSpPr>
          <a:xfrm>
            <a:off x="7281357" y="3777003"/>
            <a:ext cx="2364120" cy="536040"/>
            <a:chOff x="7281357" y="3777003"/>
            <a:chExt cx="2364120" cy="536040"/>
          </a:xfrm>
        </p:grpSpPr>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DFD19BBD-CAF1-4F49-98FE-298FAC9C37D2}"/>
                    </a:ext>
                  </a:extLst>
                </p14:cNvPr>
                <p14:cNvContentPartPr/>
                <p14:nvPr/>
              </p14:nvContentPartPr>
              <p14:xfrm>
                <a:off x="7281357" y="4155723"/>
                <a:ext cx="192960" cy="146160"/>
              </p14:xfrm>
            </p:contentPart>
          </mc:Choice>
          <mc:Fallback xmlns="">
            <p:pic>
              <p:nvPicPr>
                <p:cNvPr id="14" name="Freihand 13">
                  <a:extLst>
                    <a:ext uri="{FF2B5EF4-FFF2-40B4-BE49-F238E27FC236}">
                      <a16:creationId xmlns:a16="http://schemas.microsoft.com/office/drawing/2014/main" id="{DFD19BBD-CAF1-4F49-98FE-298FAC9C37D2}"/>
                    </a:ext>
                  </a:extLst>
                </p:cNvPr>
                <p:cNvPicPr/>
                <p:nvPr/>
              </p:nvPicPr>
              <p:blipFill>
                <a:blip r:embed="rId17"/>
                <a:stretch>
                  <a:fillRect/>
                </a:stretch>
              </p:blipFill>
              <p:spPr>
                <a:xfrm>
                  <a:off x="7272717" y="4146723"/>
                  <a:ext cx="210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48DC5852-8C58-4DA8-A624-DFA10B0C9352}"/>
                    </a:ext>
                  </a:extLst>
                </p14:cNvPr>
                <p14:cNvContentPartPr/>
                <p14:nvPr/>
              </p14:nvContentPartPr>
              <p14:xfrm>
                <a:off x="7522917" y="4056363"/>
                <a:ext cx="99360" cy="208080"/>
              </p14:xfrm>
            </p:contentPart>
          </mc:Choice>
          <mc:Fallback xmlns="">
            <p:pic>
              <p:nvPicPr>
                <p:cNvPr id="15" name="Freihand 14">
                  <a:extLst>
                    <a:ext uri="{FF2B5EF4-FFF2-40B4-BE49-F238E27FC236}">
                      <a16:creationId xmlns:a16="http://schemas.microsoft.com/office/drawing/2014/main" id="{48DC5852-8C58-4DA8-A624-DFA10B0C9352}"/>
                    </a:ext>
                  </a:extLst>
                </p:cNvPr>
                <p:cNvPicPr/>
                <p:nvPr/>
              </p:nvPicPr>
              <p:blipFill>
                <a:blip r:embed="rId19"/>
                <a:stretch>
                  <a:fillRect/>
                </a:stretch>
              </p:blipFill>
              <p:spPr>
                <a:xfrm>
                  <a:off x="7513917" y="4047363"/>
                  <a:ext cx="1170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5DF6C417-3890-4031-9FB3-15BD8F987738}"/>
                    </a:ext>
                  </a:extLst>
                </p14:cNvPr>
                <p14:cNvContentPartPr/>
                <p14:nvPr/>
              </p14:nvContentPartPr>
              <p14:xfrm>
                <a:off x="7549917" y="4205403"/>
                <a:ext cx="65520" cy="23400"/>
              </p14:xfrm>
            </p:contentPart>
          </mc:Choice>
          <mc:Fallback xmlns="">
            <p:pic>
              <p:nvPicPr>
                <p:cNvPr id="16" name="Freihand 15">
                  <a:extLst>
                    <a:ext uri="{FF2B5EF4-FFF2-40B4-BE49-F238E27FC236}">
                      <a16:creationId xmlns:a16="http://schemas.microsoft.com/office/drawing/2014/main" id="{5DF6C417-3890-4031-9FB3-15BD8F987738}"/>
                    </a:ext>
                  </a:extLst>
                </p:cNvPr>
                <p:cNvPicPr/>
                <p:nvPr/>
              </p:nvPicPr>
              <p:blipFill>
                <a:blip r:embed="rId21"/>
                <a:stretch>
                  <a:fillRect/>
                </a:stretch>
              </p:blipFill>
              <p:spPr>
                <a:xfrm>
                  <a:off x="7540917" y="4196763"/>
                  <a:ext cx="83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371B6F0C-CFE2-4E2B-9986-2073A8732955}"/>
                    </a:ext>
                  </a:extLst>
                </p14:cNvPr>
                <p14:cNvContentPartPr/>
                <p14:nvPr/>
              </p14:nvContentPartPr>
              <p14:xfrm>
                <a:off x="7689957" y="4053483"/>
                <a:ext cx="264240" cy="153000"/>
              </p14:xfrm>
            </p:contentPart>
          </mc:Choice>
          <mc:Fallback xmlns="">
            <p:pic>
              <p:nvPicPr>
                <p:cNvPr id="17" name="Freihand 16">
                  <a:extLst>
                    <a:ext uri="{FF2B5EF4-FFF2-40B4-BE49-F238E27FC236}">
                      <a16:creationId xmlns:a16="http://schemas.microsoft.com/office/drawing/2014/main" id="{371B6F0C-CFE2-4E2B-9986-2073A8732955}"/>
                    </a:ext>
                  </a:extLst>
                </p:cNvPr>
                <p:cNvPicPr/>
                <p:nvPr/>
              </p:nvPicPr>
              <p:blipFill>
                <a:blip r:embed="rId23"/>
                <a:stretch>
                  <a:fillRect/>
                </a:stretch>
              </p:blipFill>
              <p:spPr>
                <a:xfrm>
                  <a:off x="7680957" y="4044483"/>
                  <a:ext cx="281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30F6FD5D-69AE-49F6-A3EA-A4E633B39600}"/>
                    </a:ext>
                  </a:extLst>
                </p14:cNvPr>
                <p14:cNvContentPartPr/>
                <p14:nvPr/>
              </p14:nvContentPartPr>
              <p14:xfrm>
                <a:off x="7944837" y="4068243"/>
                <a:ext cx="128160" cy="105120"/>
              </p14:xfrm>
            </p:contentPart>
          </mc:Choice>
          <mc:Fallback xmlns="">
            <p:pic>
              <p:nvPicPr>
                <p:cNvPr id="18" name="Freihand 17">
                  <a:extLst>
                    <a:ext uri="{FF2B5EF4-FFF2-40B4-BE49-F238E27FC236}">
                      <a16:creationId xmlns:a16="http://schemas.microsoft.com/office/drawing/2014/main" id="{30F6FD5D-69AE-49F6-A3EA-A4E633B39600}"/>
                    </a:ext>
                  </a:extLst>
                </p:cNvPr>
                <p:cNvPicPr/>
                <p:nvPr/>
              </p:nvPicPr>
              <p:blipFill>
                <a:blip r:embed="rId25"/>
                <a:stretch>
                  <a:fillRect/>
                </a:stretch>
              </p:blipFill>
              <p:spPr>
                <a:xfrm>
                  <a:off x="7936197" y="4059243"/>
                  <a:ext cx="145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D1F1DAAD-A855-40AD-AB96-4C3B875F3AEE}"/>
                    </a:ext>
                  </a:extLst>
                </p14:cNvPr>
                <p14:cNvContentPartPr/>
                <p14:nvPr/>
              </p14:nvContentPartPr>
              <p14:xfrm>
                <a:off x="8059677" y="4011723"/>
                <a:ext cx="108360" cy="96480"/>
              </p14:xfrm>
            </p:contentPart>
          </mc:Choice>
          <mc:Fallback xmlns="">
            <p:pic>
              <p:nvPicPr>
                <p:cNvPr id="19" name="Freihand 18">
                  <a:extLst>
                    <a:ext uri="{FF2B5EF4-FFF2-40B4-BE49-F238E27FC236}">
                      <a16:creationId xmlns:a16="http://schemas.microsoft.com/office/drawing/2014/main" id="{D1F1DAAD-A855-40AD-AB96-4C3B875F3AEE}"/>
                    </a:ext>
                  </a:extLst>
                </p:cNvPr>
                <p:cNvPicPr/>
                <p:nvPr/>
              </p:nvPicPr>
              <p:blipFill>
                <a:blip r:embed="rId27"/>
                <a:stretch>
                  <a:fillRect/>
                </a:stretch>
              </p:blipFill>
              <p:spPr>
                <a:xfrm>
                  <a:off x="8051037" y="4002723"/>
                  <a:ext cx="126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3A4B1772-B36B-453B-A136-48598B9C3297}"/>
                    </a:ext>
                  </a:extLst>
                </p14:cNvPr>
                <p14:cNvContentPartPr/>
                <p14:nvPr/>
              </p14:nvContentPartPr>
              <p14:xfrm>
                <a:off x="8332557" y="3947643"/>
                <a:ext cx="124560" cy="100800"/>
              </p14:xfrm>
            </p:contentPart>
          </mc:Choice>
          <mc:Fallback xmlns="">
            <p:pic>
              <p:nvPicPr>
                <p:cNvPr id="20" name="Freihand 19">
                  <a:extLst>
                    <a:ext uri="{FF2B5EF4-FFF2-40B4-BE49-F238E27FC236}">
                      <a16:creationId xmlns:a16="http://schemas.microsoft.com/office/drawing/2014/main" id="{3A4B1772-B36B-453B-A136-48598B9C3297}"/>
                    </a:ext>
                  </a:extLst>
                </p:cNvPr>
                <p:cNvPicPr/>
                <p:nvPr/>
              </p:nvPicPr>
              <p:blipFill>
                <a:blip r:embed="rId29"/>
                <a:stretch>
                  <a:fillRect/>
                </a:stretch>
              </p:blipFill>
              <p:spPr>
                <a:xfrm>
                  <a:off x="8323917" y="3939003"/>
                  <a:ext cx="142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A19CD7FC-C0B5-4F86-9FE9-219944DE167F}"/>
                    </a:ext>
                  </a:extLst>
                </p14:cNvPr>
                <p14:cNvContentPartPr/>
                <p14:nvPr/>
              </p14:nvContentPartPr>
              <p14:xfrm>
                <a:off x="8431197" y="3998763"/>
                <a:ext cx="47160" cy="162360"/>
              </p14:xfrm>
            </p:contentPart>
          </mc:Choice>
          <mc:Fallback xmlns="">
            <p:pic>
              <p:nvPicPr>
                <p:cNvPr id="21" name="Freihand 20">
                  <a:extLst>
                    <a:ext uri="{FF2B5EF4-FFF2-40B4-BE49-F238E27FC236}">
                      <a16:creationId xmlns:a16="http://schemas.microsoft.com/office/drawing/2014/main" id="{A19CD7FC-C0B5-4F86-9FE9-219944DE167F}"/>
                    </a:ext>
                  </a:extLst>
                </p:cNvPr>
                <p:cNvPicPr/>
                <p:nvPr/>
              </p:nvPicPr>
              <p:blipFill>
                <a:blip r:embed="rId31"/>
                <a:stretch>
                  <a:fillRect/>
                </a:stretch>
              </p:blipFill>
              <p:spPr>
                <a:xfrm>
                  <a:off x="8422197" y="3990123"/>
                  <a:ext cx="64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57CA59DC-B3E7-4E23-9255-A291AF0CAF5F}"/>
                    </a:ext>
                  </a:extLst>
                </p14:cNvPr>
                <p14:cNvContentPartPr/>
                <p14:nvPr/>
              </p14:nvContentPartPr>
              <p14:xfrm>
                <a:off x="8514357" y="4047723"/>
                <a:ext cx="61920" cy="80640"/>
              </p14:xfrm>
            </p:contentPart>
          </mc:Choice>
          <mc:Fallback xmlns="">
            <p:pic>
              <p:nvPicPr>
                <p:cNvPr id="22" name="Freihand 21">
                  <a:extLst>
                    <a:ext uri="{FF2B5EF4-FFF2-40B4-BE49-F238E27FC236}">
                      <a16:creationId xmlns:a16="http://schemas.microsoft.com/office/drawing/2014/main" id="{57CA59DC-B3E7-4E23-9255-A291AF0CAF5F}"/>
                    </a:ext>
                  </a:extLst>
                </p:cNvPr>
                <p:cNvPicPr/>
                <p:nvPr/>
              </p:nvPicPr>
              <p:blipFill>
                <a:blip r:embed="rId33"/>
                <a:stretch>
                  <a:fillRect/>
                </a:stretch>
              </p:blipFill>
              <p:spPr>
                <a:xfrm>
                  <a:off x="8505357" y="4039083"/>
                  <a:ext cx="79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BC6B75CF-A294-49F5-8EEB-AF16A3BE84A7}"/>
                    </a:ext>
                  </a:extLst>
                </p14:cNvPr>
                <p14:cNvContentPartPr/>
                <p14:nvPr/>
              </p14:nvContentPartPr>
              <p14:xfrm>
                <a:off x="8575557" y="3861603"/>
                <a:ext cx="234000" cy="192600"/>
              </p14:xfrm>
            </p:contentPart>
          </mc:Choice>
          <mc:Fallback xmlns="">
            <p:pic>
              <p:nvPicPr>
                <p:cNvPr id="23" name="Freihand 22">
                  <a:extLst>
                    <a:ext uri="{FF2B5EF4-FFF2-40B4-BE49-F238E27FC236}">
                      <a16:creationId xmlns:a16="http://schemas.microsoft.com/office/drawing/2014/main" id="{BC6B75CF-A294-49F5-8EEB-AF16A3BE84A7}"/>
                    </a:ext>
                  </a:extLst>
                </p:cNvPr>
                <p:cNvPicPr/>
                <p:nvPr/>
              </p:nvPicPr>
              <p:blipFill>
                <a:blip r:embed="rId35"/>
                <a:stretch>
                  <a:fillRect/>
                </a:stretch>
              </p:blipFill>
              <p:spPr>
                <a:xfrm>
                  <a:off x="8566917" y="3852603"/>
                  <a:ext cx="251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C9A3F1AB-A144-4154-A759-06AECE44EADC}"/>
                    </a:ext>
                  </a:extLst>
                </p14:cNvPr>
                <p14:cNvContentPartPr/>
                <p14:nvPr/>
              </p14:nvContentPartPr>
              <p14:xfrm>
                <a:off x="8939157" y="3845043"/>
                <a:ext cx="72360" cy="118440"/>
              </p14:xfrm>
            </p:contentPart>
          </mc:Choice>
          <mc:Fallback xmlns="">
            <p:pic>
              <p:nvPicPr>
                <p:cNvPr id="24" name="Freihand 23">
                  <a:extLst>
                    <a:ext uri="{FF2B5EF4-FFF2-40B4-BE49-F238E27FC236}">
                      <a16:creationId xmlns:a16="http://schemas.microsoft.com/office/drawing/2014/main" id="{C9A3F1AB-A144-4154-A759-06AECE44EADC}"/>
                    </a:ext>
                  </a:extLst>
                </p:cNvPr>
                <p:cNvPicPr/>
                <p:nvPr/>
              </p:nvPicPr>
              <p:blipFill>
                <a:blip r:embed="rId37"/>
                <a:stretch>
                  <a:fillRect/>
                </a:stretch>
              </p:blipFill>
              <p:spPr>
                <a:xfrm>
                  <a:off x="8930517" y="3836403"/>
                  <a:ext cx="90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C7C53BC9-580D-4372-B0CF-C806EFC43C39}"/>
                    </a:ext>
                  </a:extLst>
                </p14:cNvPr>
                <p14:cNvContentPartPr/>
                <p14:nvPr/>
              </p14:nvContentPartPr>
              <p14:xfrm>
                <a:off x="8826477" y="3777003"/>
                <a:ext cx="136800" cy="92520"/>
              </p14:xfrm>
            </p:contentPart>
          </mc:Choice>
          <mc:Fallback xmlns="">
            <p:pic>
              <p:nvPicPr>
                <p:cNvPr id="25" name="Freihand 24">
                  <a:extLst>
                    <a:ext uri="{FF2B5EF4-FFF2-40B4-BE49-F238E27FC236}">
                      <a16:creationId xmlns:a16="http://schemas.microsoft.com/office/drawing/2014/main" id="{C7C53BC9-580D-4372-B0CF-C806EFC43C39}"/>
                    </a:ext>
                  </a:extLst>
                </p:cNvPr>
                <p:cNvPicPr/>
                <p:nvPr/>
              </p:nvPicPr>
              <p:blipFill>
                <a:blip r:embed="rId39"/>
                <a:stretch>
                  <a:fillRect/>
                </a:stretch>
              </p:blipFill>
              <p:spPr>
                <a:xfrm>
                  <a:off x="8817837" y="3768363"/>
                  <a:ext cx="154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DDBD5F89-542F-470F-A246-106DFE185D95}"/>
                    </a:ext>
                  </a:extLst>
                </p14:cNvPr>
                <p14:cNvContentPartPr/>
                <p14:nvPr/>
              </p14:nvContentPartPr>
              <p14:xfrm>
                <a:off x="8996757" y="3904803"/>
                <a:ext cx="161280" cy="86760"/>
              </p14:xfrm>
            </p:contentPart>
          </mc:Choice>
          <mc:Fallback xmlns="">
            <p:pic>
              <p:nvPicPr>
                <p:cNvPr id="26" name="Freihand 25">
                  <a:extLst>
                    <a:ext uri="{FF2B5EF4-FFF2-40B4-BE49-F238E27FC236}">
                      <a16:creationId xmlns:a16="http://schemas.microsoft.com/office/drawing/2014/main" id="{DDBD5F89-542F-470F-A246-106DFE185D95}"/>
                    </a:ext>
                  </a:extLst>
                </p:cNvPr>
                <p:cNvPicPr/>
                <p:nvPr/>
              </p:nvPicPr>
              <p:blipFill>
                <a:blip r:embed="rId41"/>
                <a:stretch>
                  <a:fillRect/>
                </a:stretch>
              </p:blipFill>
              <p:spPr>
                <a:xfrm>
                  <a:off x="8987757" y="3895803"/>
                  <a:ext cx="178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E223F0BE-633E-469A-B637-656EAECF8360}"/>
                    </a:ext>
                  </a:extLst>
                </p14:cNvPr>
                <p14:cNvContentPartPr/>
                <p14:nvPr/>
              </p14:nvContentPartPr>
              <p14:xfrm>
                <a:off x="8143197" y="3927843"/>
                <a:ext cx="1502280" cy="385200"/>
              </p14:xfrm>
            </p:contentPart>
          </mc:Choice>
          <mc:Fallback xmlns="">
            <p:pic>
              <p:nvPicPr>
                <p:cNvPr id="27" name="Freihand 26">
                  <a:extLst>
                    <a:ext uri="{FF2B5EF4-FFF2-40B4-BE49-F238E27FC236}">
                      <a16:creationId xmlns:a16="http://schemas.microsoft.com/office/drawing/2014/main" id="{E223F0BE-633E-469A-B637-656EAECF8360}"/>
                    </a:ext>
                  </a:extLst>
                </p:cNvPr>
                <p:cNvPicPr/>
                <p:nvPr/>
              </p:nvPicPr>
              <p:blipFill>
                <a:blip r:embed="rId43"/>
                <a:stretch>
                  <a:fillRect/>
                </a:stretch>
              </p:blipFill>
              <p:spPr>
                <a:xfrm>
                  <a:off x="8134557" y="3918843"/>
                  <a:ext cx="1519920" cy="40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AA833565-4361-47F4-A438-711CABB9CCA5}"/>
                  </a:ext>
                </a:extLst>
              </p14:cNvPr>
              <p14:cNvContentPartPr/>
              <p14:nvPr/>
            </p14:nvContentPartPr>
            <p14:xfrm>
              <a:off x="508677" y="5362443"/>
              <a:ext cx="4043880" cy="113040"/>
            </p14:xfrm>
          </p:contentPart>
        </mc:Choice>
        <mc:Fallback xmlns="">
          <p:pic>
            <p:nvPicPr>
              <p:cNvPr id="29" name="Freihand 28">
                <a:extLst>
                  <a:ext uri="{FF2B5EF4-FFF2-40B4-BE49-F238E27FC236}">
                    <a16:creationId xmlns:a16="http://schemas.microsoft.com/office/drawing/2014/main" id="{AA833565-4361-47F4-A438-711CABB9CCA5}"/>
                  </a:ext>
                </a:extLst>
              </p:cNvPr>
              <p:cNvPicPr/>
              <p:nvPr/>
            </p:nvPicPr>
            <p:blipFill>
              <a:blip r:embed="rId45"/>
              <a:stretch>
                <a:fillRect/>
              </a:stretch>
            </p:blipFill>
            <p:spPr>
              <a:xfrm>
                <a:off x="499677" y="5353443"/>
                <a:ext cx="4061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2D80271B-D694-4F54-8D68-A468E70DD448}"/>
                  </a:ext>
                </a:extLst>
              </p14:cNvPr>
              <p14:cNvContentPartPr/>
              <p14:nvPr/>
            </p14:nvContentPartPr>
            <p14:xfrm>
              <a:off x="535317" y="6418323"/>
              <a:ext cx="5101200" cy="53640"/>
            </p14:xfrm>
          </p:contentPart>
        </mc:Choice>
        <mc:Fallback xmlns="">
          <p:pic>
            <p:nvPicPr>
              <p:cNvPr id="30" name="Freihand 29">
                <a:extLst>
                  <a:ext uri="{FF2B5EF4-FFF2-40B4-BE49-F238E27FC236}">
                    <a16:creationId xmlns:a16="http://schemas.microsoft.com/office/drawing/2014/main" id="{2D80271B-D694-4F54-8D68-A468E70DD448}"/>
                  </a:ext>
                </a:extLst>
              </p:cNvPr>
              <p:cNvPicPr/>
              <p:nvPr/>
            </p:nvPicPr>
            <p:blipFill>
              <a:blip r:embed="rId47"/>
              <a:stretch>
                <a:fillRect/>
              </a:stretch>
            </p:blipFill>
            <p:spPr>
              <a:xfrm>
                <a:off x="526677" y="6409323"/>
                <a:ext cx="5118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F02754FE-7F1E-4B7E-BEAF-43D4C6105339}"/>
                  </a:ext>
                </a:extLst>
              </p14:cNvPr>
              <p14:cNvContentPartPr/>
              <p14:nvPr/>
            </p14:nvContentPartPr>
            <p14:xfrm>
              <a:off x="3126237" y="6042843"/>
              <a:ext cx="3701520" cy="39600"/>
            </p14:xfrm>
          </p:contentPart>
        </mc:Choice>
        <mc:Fallback xmlns="">
          <p:pic>
            <p:nvPicPr>
              <p:cNvPr id="31" name="Freihand 30">
                <a:extLst>
                  <a:ext uri="{FF2B5EF4-FFF2-40B4-BE49-F238E27FC236}">
                    <a16:creationId xmlns:a16="http://schemas.microsoft.com/office/drawing/2014/main" id="{F02754FE-7F1E-4B7E-BEAF-43D4C6105339}"/>
                  </a:ext>
                </a:extLst>
              </p:cNvPr>
              <p:cNvPicPr/>
              <p:nvPr/>
            </p:nvPicPr>
            <p:blipFill>
              <a:blip r:embed="rId49"/>
              <a:stretch>
                <a:fillRect/>
              </a:stretch>
            </p:blipFill>
            <p:spPr>
              <a:xfrm>
                <a:off x="3117597" y="6034203"/>
                <a:ext cx="3719160" cy="5724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0BDB132-BBF6-4C1D-AFE2-7BF91E05B373}"/>
                  </a:ext>
                </a:extLst>
              </p14:cNvPr>
              <p14:cNvContentPartPr/>
              <p14:nvPr/>
            </p14:nvContentPartPr>
            <p14:xfrm>
              <a:off x="1458357" y="1080243"/>
              <a:ext cx="6529680" cy="957960"/>
            </p14:xfrm>
          </p:contentPart>
        </mc:Choice>
        <mc:Fallback xmlns="">
          <p:pic>
            <p:nvPicPr>
              <p:cNvPr id="2" name="Freihand 1">
                <a:extLst>
                  <a:ext uri="{FF2B5EF4-FFF2-40B4-BE49-F238E27FC236}">
                    <a16:creationId xmlns:a16="http://schemas.microsoft.com/office/drawing/2014/main" id="{80BDB132-BBF6-4C1D-AFE2-7BF91E05B373}"/>
                  </a:ext>
                </a:extLst>
              </p:cNvPr>
              <p:cNvPicPr/>
              <p:nvPr/>
            </p:nvPicPr>
            <p:blipFill>
              <a:blip r:embed="rId4"/>
              <a:stretch>
                <a:fillRect/>
              </a:stretch>
            </p:blipFill>
            <p:spPr>
              <a:xfrm>
                <a:off x="1449357" y="1071603"/>
                <a:ext cx="6547320" cy="97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4D2EDDC-AE7D-4D93-A11C-E2505BBC1D50}"/>
                  </a:ext>
                </a:extLst>
              </p14:cNvPr>
              <p14:cNvContentPartPr/>
              <p14:nvPr/>
            </p14:nvContentPartPr>
            <p14:xfrm>
              <a:off x="2371317" y="2414043"/>
              <a:ext cx="2966040" cy="51480"/>
            </p14:xfrm>
          </p:contentPart>
        </mc:Choice>
        <mc:Fallback xmlns="">
          <p:pic>
            <p:nvPicPr>
              <p:cNvPr id="3" name="Freihand 2">
                <a:extLst>
                  <a:ext uri="{FF2B5EF4-FFF2-40B4-BE49-F238E27FC236}">
                    <a16:creationId xmlns:a16="http://schemas.microsoft.com/office/drawing/2014/main" id="{44D2EDDC-AE7D-4D93-A11C-E2505BBC1D50}"/>
                  </a:ext>
                </a:extLst>
              </p:cNvPr>
              <p:cNvPicPr/>
              <p:nvPr/>
            </p:nvPicPr>
            <p:blipFill>
              <a:blip r:embed="rId6"/>
              <a:stretch>
                <a:fillRect/>
              </a:stretch>
            </p:blipFill>
            <p:spPr>
              <a:xfrm>
                <a:off x="2362677" y="2405403"/>
                <a:ext cx="2983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EB3BD42-F362-4B3C-8678-BC9869B64B2D}"/>
                  </a:ext>
                </a:extLst>
              </p14:cNvPr>
              <p14:cNvContentPartPr/>
              <p14:nvPr/>
            </p14:nvContentPartPr>
            <p14:xfrm>
              <a:off x="4708797" y="3954843"/>
              <a:ext cx="3243600" cy="39600"/>
            </p14:xfrm>
          </p:contentPart>
        </mc:Choice>
        <mc:Fallback xmlns="">
          <p:pic>
            <p:nvPicPr>
              <p:cNvPr id="5" name="Freihand 4">
                <a:extLst>
                  <a:ext uri="{FF2B5EF4-FFF2-40B4-BE49-F238E27FC236}">
                    <a16:creationId xmlns:a16="http://schemas.microsoft.com/office/drawing/2014/main" id="{1EB3BD42-F362-4B3C-8678-BC9869B64B2D}"/>
                  </a:ext>
                </a:extLst>
              </p:cNvPr>
              <p:cNvPicPr/>
              <p:nvPr/>
            </p:nvPicPr>
            <p:blipFill>
              <a:blip r:embed="rId8"/>
              <a:stretch>
                <a:fillRect/>
              </a:stretch>
            </p:blipFill>
            <p:spPr>
              <a:xfrm>
                <a:off x="4699797" y="3946203"/>
                <a:ext cx="3261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0296B6F-172C-4821-B817-B9426C5CBF51}"/>
                  </a:ext>
                </a:extLst>
              </p14:cNvPr>
              <p14:cNvContentPartPr/>
              <p14:nvPr/>
            </p14:nvContentPartPr>
            <p14:xfrm>
              <a:off x="1562397" y="3937203"/>
              <a:ext cx="2636280" cy="59400"/>
            </p14:xfrm>
          </p:contentPart>
        </mc:Choice>
        <mc:Fallback xmlns="">
          <p:pic>
            <p:nvPicPr>
              <p:cNvPr id="6" name="Freihand 5">
                <a:extLst>
                  <a:ext uri="{FF2B5EF4-FFF2-40B4-BE49-F238E27FC236}">
                    <a16:creationId xmlns:a16="http://schemas.microsoft.com/office/drawing/2014/main" id="{30296B6F-172C-4821-B817-B9426C5CBF51}"/>
                  </a:ext>
                </a:extLst>
              </p:cNvPr>
              <p:cNvPicPr/>
              <p:nvPr/>
            </p:nvPicPr>
            <p:blipFill>
              <a:blip r:embed="rId10"/>
              <a:stretch>
                <a:fillRect/>
              </a:stretch>
            </p:blipFill>
            <p:spPr>
              <a:xfrm>
                <a:off x="1553757" y="3928563"/>
                <a:ext cx="2653920" cy="77040"/>
              </a:xfrm>
              <a:prstGeom prst="rect">
                <a:avLst/>
              </a:prstGeom>
            </p:spPr>
          </p:pic>
        </mc:Fallback>
      </mc:AlternateContent>
      <p:grpSp>
        <p:nvGrpSpPr>
          <p:cNvPr id="9" name="Gruppieren 8">
            <a:extLst>
              <a:ext uri="{FF2B5EF4-FFF2-40B4-BE49-F238E27FC236}">
                <a16:creationId xmlns:a16="http://schemas.microsoft.com/office/drawing/2014/main" id="{E5420A61-5E97-457F-9772-430DFDFA8301}"/>
              </a:ext>
            </a:extLst>
          </p:cNvPr>
          <p:cNvGrpSpPr/>
          <p:nvPr/>
        </p:nvGrpSpPr>
        <p:grpSpPr>
          <a:xfrm>
            <a:off x="1721517" y="4610763"/>
            <a:ext cx="5843880" cy="174960"/>
            <a:chOff x="1721517" y="4610763"/>
            <a:chExt cx="5843880" cy="17496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0A05C57-1A06-4F8F-9723-72ED063E5D3A}"/>
                    </a:ext>
                  </a:extLst>
                </p14:cNvPr>
                <p14:cNvContentPartPr/>
                <p14:nvPr/>
              </p14:nvContentPartPr>
              <p14:xfrm>
                <a:off x="4706637" y="4610763"/>
                <a:ext cx="2858760" cy="101520"/>
              </p14:xfrm>
            </p:contentPart>
          </mc:Choice>
          <mc:Fallback xmlns="">
            <p:pic>
              <p:nvPicPr>
                <p:cNvPr id="7" name="Freihand 6">
                  <a:extLst>
                    <a:ext uri="{FF2B5EF4-FFF2-40B4-BE49-F238E27FC236}">
                      <a16:creationId xmlns:a16="http://schemas.microsoft.com/office/drawing/2014/main" id="{C0A05C57-1A06-4F8F-9723-72ED063E5D3A}"/>
                    </a:ext>
                  </a:extLst>
                </p:cNvPr>
                <p:cNvPicPr/>
                <p:nvPr/>
              </p:nvPicPr>
              <p:blipFill>
                <a:blip r:embed="rId12"/>
                <a:stretch>
                  <a:fillRect/>
                </a:stretch>
              </p:blipFill>
              <p:spPr>
                <a:xfrm>
                  <a:off x="4697997" y="4601763"/>
                  <a:ext cx="2876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C9836969-A971-4642-8BD6-3217B6A7B2D9}"/>
                    </a:ext>
                  </a:extLst>
                </p14:cNvPr>
                <p14:cNvContentPartPr/>
                <p14:nvPr/>
              </p14:nvContentPartPr>
              <p14:xfrm>
                <a:off x="1721517" y="4683123"/>
                <a:ext cx="2637000" cy="102600"/>
              </p14:xfrm>
            </p:contentPart>
          </mc:Choice>
          <mc:Fallback xmlns="">
            <p:pic>
              <p:nvPicPr>
                <p:cNvPr id="8" name="Freihand 7">
                  <a:extLst>
                    <a:ext uri="{FF2B5EF4-FFF2-40B4-BE49-F238E27FC236}">
                      <a16:creationId xmlns:a16="http://schemas.microsoft.com/office/drawing/2014/main" id="{C9836969-A971-4642-8BD6-3217B6A7B2D9}"/>
                    </a:ext>
                  </a:extLst>
                </p:cNvPr>
                <p:cNvPicPr/>
                <p:nvPr/>
              </p:nvPicPr>
              <p:blipFill>
                <a:blip r:embed="rId14"/>
                <a:stretch>
                  <a:fillRect/>
                </a:stretch>
              </p:blipFill>
              <p:spPr>
                <a:xfrm>
                  <a:off x="1712877" y="4674483"/>
                  <a:ext cx="265464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8B16B280-B649-4787-9F42-94B8685BFE69}"/>
                  </a:ext>
                </a:extLst>
              </p14:cNvPr>
              <p14:cNvContentPartPr/>
              <p14:nvPr/>
            </p14:nvContentPartPr>
            <p14:xfrm>
              <a:off x="4650477" y="5368563"/>
              <a:ext cx="3451320" cy="107280"/>
            </p14:xfrm>
          </p:contentPart>
        </mc:Choice>
        <mc:Fallback xmlns="">
          <p:pic>
            <p:nvPicPr>
              <p:cNvPr id="10" name="Freihand 9">
                <a:extLst>
                  <a:ext uri="{FF2B5EF4-FFF2-40B4-BE49-F238E27FC236}">
                    <a16:creationId xmlns:a16="http://schemas.microsoft.com/office/drawing/2014/main" id="{8B16B280-B649-4787-9F42-94B8685BFE69}"/>
                  </a:ext>
                </a:extLst>
              </p:cNvPr>
              <p:cNvPicPr/>
              <p:nvPr/>
            </p:nvPicPr>
            <p:blipFill>
              <a:blip r:embed="rId16"/>
              <a:stretch>
                <a:fillRect/>
              </a:stretch>
            </p:blipFill>
            <p:spPr>
              <a:xfrm>
                <a:off x="4641837" y="5359923"/>
                <a:ext cx="3468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DDE8C99A-D935-4834-B2D0-C37DE86B8E10}"/>
                  </a:ext>
                </a:extLst>
              </p14:cNvPr>
              <p14:cNvContentPartPr/>
              <p14:nvPr/>
            </p14:nvContentPartPr>
            <p14:xfrm>
              <a:off x="1548717" y="5388363"/>
              <a:ext cx="2250000" cy="84960"/>
            </p14:xfrm>
          </p:contentPart>
        </mc:Choice>
        <mc:Fallback xmlns="">
          <p:pic>
            <p:nvPicPr>
              <p:cNvPr id="11" name="Freihand 10">
                <a:extLst>
                  <a:ext uri="{FF2B5EF4-FFF2-40B4-BE49-F238E27FC236}">
                    <a16:creationId xmlns:a16="http://schemas.microsoft.com/office/drawing/2014/main" id="{DDE8C99A-D935-4834-B2D0-C37DE86B8E10}"/>
                  </a:ext>
                </a:extLst>
              </p:cNvPr>
              <p:cNvPicPr/>
              <p:nvPr/>
            </p:nvPicPr>
            <p:blipFill>
              <a:blip r:embed="rId18"/>
              <a:stretch>
                <a:fillRect/>
              </a:stretch>
            </p:blipFill>
            <p:spPr>
              <a:xfrm>
                <a:off x="1539717" y="5379723"/>
                <a:ext cx="2267640" cy="1026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370AC08-875F-459B-8913-EB24B3BA03B9}"/>
                  </a:ext>
                </a:extLst>
              </p14:cNvPr>
              <p14:cNvContentPartPr/>
              <p14:nvPr/>
            </p14:nvContentPartPr>
            <p14:xfrm>
              <a:off x="1576437" y="1983483"/>
              <a:ext cx="1899720" cy="103680"/>
            </p14:xfrm>
          </p:contentPart>
        </mc:Choice>
        <mc:Fallback xmlns="">
          <p:pic>
            <p:nvPicPr>
              <p:cNvPr id="2" name="Freihand 1">
                <a:extLst>
                  <a:ext uri="{FF2B5EF4-FFF2-40B4-BE49-F238E27FC236}">
                    <a16:creationId xmlns:a16="http://schemas.microsoft.com/office/drawing/2014/main" id="{A370AC08-875F-459B-8913-EB24B3BA03B9}"/>
                  </a:ext>
                </a:extLst>
              </p:cNvPr>
              <p:cNvPicPr/>
              <p:nvPr/>
            </p:nvPicPr>
            <p:blipFill>
              <a:blip r:embed="rId4"/>
              <a:stretch>
                <a:fillRect/>
              </a:stretch>
            </p:blipFill>
            <p:spPr>
              <a:xfrm>
                <a:off x="1567437" y="1974483"/>
                <a:ext cx="1917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FA0C47E-7B2B-4D66-880A-81C66A22B553}"/>
                  </a:ext>
                </a:extLst>
              </p14:cNvPr>
              <p14:cNvContentPartPr/>
              <p14:nvPr/>
            </p14:nvContentPartPr>
            <p14:xfrm>
              <a:off x="1566717" y="3936123"/>
              <a:ext cx="1856520" cy="111960"/>
            </p14:xfrm>
          </p:contentPart>
        </mc:Choice>
        <mc:Fallback xmlns="">
          <p:pic>
            <p:nvPicPr>
              <p:cNvPr id="3" name="Freihand 2">
                <a:extLst>
                  <a:ext uri="{FF2B5EF4-FFF2-40B4-BE49-F238E27FC236}">
                    <a16:creationId xmlns:a16="http://schemas.microsoft.com/office/drawing/2014/main" id="{3FA0C47E-7B2B-4D66-880A-81C66A22B553}"/>
                  </a:ext>
                </a:extLst>
              </p:cNvPr>
              <p:cNvPicPr/>
              <p:nvPr/>
            </p:nvPicPr>
            <p:blipFill>
              <a:blip r:embed="rId6"/>
              <a:stretch>
                <a:fillRect/>
              </a:stretch>
            </p:blipFill>
            <p:spPr>
              <a:xfrm>
                <a:off x="1557717" y="3927123"/>
                <a:ext cx="1874160" cy="129600"/>
              </a:xfrm>
              <a:prstGeom prst="rect">
                <a:avLst/>
              </a:prstGeom>
            </p:spPr>
          </p:pic>
        </mc:Fallback>
      </mc:AlternateContent>
      <p:grpSp>
        <p:nvGrpSpPr>
          <p:cNvPr id="24" name="Gruppieren 23">
            <a:extLst>
              <a:ext uri="{FF2B5EF4-FFF2-40B4-BE49-F238E27FC236}">
                <a16:creationId xmlns:a16="http://schemas.microsoft.com/office/drawing/2014/main" id="{54BA07B9-2BF6-4D4E-8863-EB121FA47BA8}"/>
              </a:ext>
            </a:extLst>
          </p:cNvPr>
          <p:cNvGrpSpPr/>
          <p:nvPr/>
        </p:nvGrpSpPr>
        <p:grpSpPr>
          <a:xfrm>
            <a:off x="8655837" y="2647323"/>
            <a:ext cx="2627640" cy="922320"/>
            <a:chOff x="8655837" y="2647323"/>
            <a:chExt cx="2627640" cy="9223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B20BD3A-ADB3-4739-921A-E4BA3031CB62}"/>
                    </a:ext>
                  </a:extLst>
                </p14:cNvPr>
                <p14:cNvContentPartPr/>
                <p14:nvPr/>
              </p14:nvContentPartPr>
              <p14:xfrm>
                <a:off x="8779677" y="3315483"/>
                <a:ext cx="257040" cy="97560"/>
              </p14:xfrm>
            </p:contentPart>
          </mc:Choice>
          <mc:Fallback xmlns="">
            <p:pic>
              <p:nvPicPr>
                <p:cNvPr id="4" name="Freihand 3">
                  <a:extLst>
                    <a:ext uri="{FF2B5EF4-FFF2-40B4-BE49-F238E27FC236}">
                      <a16:creationId xmlns:a16="http://schemas.microsoft.com/office/drawing/2014/main" id="{4B20BD3A-ADB3-4739-921A-E4BA3031CB62}"/>
                    </a:ext>
                  </a:extLst>
                </p:cNvPr>
                <p:cNvPicPr/>
                <p:nvPr/>
              </p:nvPicPr>
              <p:blipFill>
                <a:blip r:embed="rId8"/>
                <a:stretch>
                  <a:fillRect/>
                </a:stretch>
              </p:blipFill>
              <p:spPr>
                <a:xfrm>
                  <a:off x="8770677" y="3306843"/>
                  <a:ext cx="274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02ACEE1-CABC-4B83-B450-E806591E8B9C}"/>
                    </a:ext>
                  </a:extLst>
                </p14:cNvPr>
                <p14:cNvContentPartPr/>
                <p14:nvPr/>
              </p14:nvContentPartPr>
              <p14:xfrm>
                <a:off x="8655837" y="3283803"/>
                <a:ext cx="274320" cy="177480"/>
              </p14:xfrm>
            </p:contentPart>
          </mc:Choice>
          <mc:Fallback xmlns="">
            <p:pic>
              <p:nvPicPr>
                <p:cNvPr id="5" name="Freihand 4">
                  <a:extLst>
                    <a:ext uri="{FF2B5EF4-FFF2-40B4-BE49-F238E27FC236}">
                      <a16:creationId xmlns:a16="http://schemas.microsoft.com/office/drawing/2014/main" id="{C02ACEE1-CABC-4B83-B450-E806591E8B9C}"/>
                    </a:ext>
                  </a:extLst>
                </p:cNvPr>
                <p:cNvPicPr/>
                <p:nvPr/>
              </p:nvPicPr>
              <p:blipFill>
                <a:blip r:embed="rId10"/>
                <a:stretch>
                  <a:fillRect/>
                </a:stretch>
              </p:blipFill>
              <p:spPr>
                <a:xfrm>
                  <a:off x="8647197" y="3274803"/>
                  <a:ext cx="291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E9D8800C-F352-4E01-9F65-B5D0C4F1D51B}"/>
                    </a:ext>
                  </a:extLst>
                </p14:cNvPr>
                <p14:cNvContentPartPr/>
                <p14:nvPr/>
              </p14:nvContentPartPr>
              <p14:xfrm>
                <a:off x="9178917" y="3138003"/>
                <a:ext cx="28800" cy="183960"/>
              </p14:xfrm>
            </p:contentPart>
          </mc:Choice>
          <mc:Fallback xmlns="">
            <p:pic>
              <p:nvPicPr>
                <p:cNvPr id="6" name="Freihand 5">
                  <a:extLst>
                    <a:ext uri="{FF2B5EF4-FFF2-40B4-BE49-F238E27FC236}">
                      <a16:creationId xmlns:a16="http://schemas.microsoft.com/office/drawing/2014/main" id="{E9D8800C-F352-4E01-9F65-B5D0C4F1D51B}"/>
                    </a:ext>
                  </a:extLst>
                </p:cNvPr>
                <p:cNvPicPr/>
                <p:nvPr/>
              </p:nvPicPr>
              <p:blipFill>
                <a:blip r:embed="rId12"/>
                <a:stretch>
                  <a:fillRect/>
                </a:stretch>
              </p:blipFill>
              <p:spPr>
                <a:xfrm>
                  <a:off x="9170277" y="3129363"/>
                  <a:ext cx="46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83C7EBFA-268E-4629-B2D7-224EDF3BA990}"/>
                    </a:ext>
                  </a:extLst>
                </p14:cNvPr>
                <p14:cNvContentPartPr/>
                <p14:nvPr/>
              </p14:nvContentPartPr>
              <p14:xfrm>
                <a:off x="9128877" y="3252483"/>
                <a:ext cx="172080" cy="96480"/>
              </p14:xfrm>
            </p:contentPart>
          </mc:Choice>
          <mc:Fallback xmlns="">
            <p:pic>
              <p:nvPicPr>
                <p:cNvPr id="7" name="Freihand 6">
                  <a:extLst>
                    <a:ext uri="{FF2B5EF4-FFF2-40B4-BE49-F238E27FC236}">
                      <a16:creationId xmlns:a16="http://schemas.microsoft.com/office/drawing/2014/main" id="{83C7EBFA-268E-4629-B2D7-224EDF3BA990}"/>
                    </a:ext>
                  </a:extLst>
                </p:cNvPr>
                <p:cNvPicPr/>
                <p:nvPr/>
              </p:nvPicPr>
              <p:blipFill>
                <a:blip r:embed="rId14"/>
                <a:stretch>
                  <a:fillRect/>
                </a:stretch>
              </p:blipFill>
              <p:spPr>
                <a:xfrm>
                  <a:off x="9119877" y="3243843"/>
                  <a:ext cx="189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934744CB-096C-4F17-8D16-E1414CB99BAA}"/>
                    </a:ext>
                  </a:extLst>
                </p14:cNvPr>
                <p14:cNvContentPartPr/>
                <p14:nvPr/>
              </p14:nvContentPartPr>
              <p14:xfrm>
                <a:off x="9055437" y="3124683"/>
                <a:ext cx="354960" cy="116640"/>
              </p14:xfrm>
            </p:contentPart>
          </mc:Choice>
          <mc:Fallback xmlns="">
            <p:pic>
              <p:nvPicPr>
                <p:cNvPr id="8" name="Freihand 7">
                  <a:extLst>
                    <a:ext uri="{FF2B5EF4-FFF2-40B4-BE49-F238E27FC236}">
                      <a16:creationId xmlns:a16="http://schemas.microsoft.com/office/drawing/2014/main" id="{934744CB-096C-4F17-8D16-E1414CB99BAA}"/>
                    </a:ext>
                  </a:extLst>
                </p:cNvPr>
                <p:cNvPicPr/>
                <p:nvPr/>
              </p:nvPicPr>
              <p:blipFill>
                <a:blip r:embed="rId16"/>
                <a:stretch>
                  <a:fillRect/>
                </a:stretch>
              </p:blipFill>
              <p:spPr>
                <a:xfrm>
                  <a:off x="9046797" y="3115683"/>
                  <a:ext cx="372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35D56768-6EFD-4AE7-B94C-5AF6879942E4}"/>
                    </a:ext>
                  </a:extLst>
                </p14:cNvPr>
                <p14:cNvContentPartPr/>
                <p14:nvPr/>
              </p14:nvContentPartPr>
              <p14:xfrm>
                <a:off x="9407877" y="3151323"/>
                <a:ext cx="88200" cy="177120"/>
              </p14:xfrm>
            </p:contentPart>
          </mc:Choice>
          <mc:Fallback xmlns="">
            <p:pic>
              <p:nvPicPr>
                <p:cNvPr id="9" name="Freihand 8">
                  <a:extLst>
                    <a:ext uri="{FF2B5EF4-FFF2-40B4-BE49-F238E27FC236}">
                      <a16:creationId xmlns:a16="http://schemas.microsoft.com/office/drawing/2014/main" id="{35D56768-6EFD-4AE7-B94C-5AF6879942E4}"/>
                    </a:ext>
                  </a:extLst>
                </p:cNvPr>
                <p:cNvPicPr/>
                <p:nvPr/>
              </p:nvPicPr>
              <p:blipFill>
                <a:blip r:embed="rId18"/>
                <a:stretch>
                  <a:fillRect/>
                </a:stretch>
              </p:blipFill>
              <p:spPr>
                <a:xfrm>
                  <a:off x="9399237" y="3142683"/>
                  <a:ext cx="105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706B3078-FD46-4692-8E4C-A19A6223D809}"/>
                    </a:ext>
                  </a:extLst>
                </p14:cNvPr>
                <p14:cNvContentPartPr/>
                <p14:nvPr/>
              </p14:nvContentPartPr>
              <p14:xfrm>
                <a:off x="9503637" y="2998683"/>
                <a:ext cx="255960" cy="186480"/>
              </p14:xfrm>
            </p:contentPart>
          </mc:Choice>
          <mc:Fallback xmlns="">
            <p:pic>
              <p:nvPicPr>
                <p:cNvPr id="10" name="Freihand 9">
                  <a:extLst>
                    <a:ext uri="{FF2B5EF4-FFF2-40B4-BE49-F238E27FC236}">
                      <a16:creationId xmlns:a16="http://schemas.microsoft.com/office/drawing/2014/main" id="{706B3078-FD46-4692-8E4C-A19A6223D809}"/>
                    </a:ext>
                  </a:extLst>
                </p:cNvPr>
                <p:cNvPicPr/>
                <p:nvPr/>
              </p:nvPicPr>
              <p:blipFill>
                <a:blip r:embed="rId20"/>
                <a:stretch>
                  <a:fillRect/>
                </a:stretch>
              </p:blipFill>
              <p:spPr>
                <a:xfrm>
                  <a:off x="9494997" y="2990043"/>
                  <a:ext cx="2736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3DD8D86C-75AD-4BB3-B662-1E91BC036AAA}"/>
                    </a:ext>
                  </a:extLst>
                </p14:cNvPr>
                <p14:cNvContentPartPr/>
                <p14:nvPr/>
              </p14:nvContentPartPr>
              <p14:xfrm>
                <a:off x="9812157" y="3013443"/>
                <a:ext cx="164160" cy="70200"/>
              </p14:xfrm>
            </p:contentPart>
          </mc:Choice>
          <mc:Fallback xmlns="">
            <p:pic>
              <p:nvPicPr>
                <p:cNvPr id="11" name="Freihand 10">
                  <a:extLst>
                    <a:ext uri="{FF2B5EF4-FFF2-40B4-BE49-F238E27FC236}">
                      <a16:creationId xmlns:a16="http://schemas.microsoft.com/office/drawing/2014/main" id="{3DD8D86C-75AD-4BB3-B662-1E91BC036AAA}"/>
                    </a:ext>
                  </a:extLst>
                </p:cNvPr>
                <p:cNvPicPr/>
                <p:nvPr/>
              </p:nvPicPr>
              <p:blipFill>
                <a:blip r:embed="rId22"/>
                <a:stretch>
                  <a:fillRect/>
                </a:stretch>
              </p:blipFill>
              <p:spPr>
                <a:xfrm>
                  <a:off x="9803157" y="3004803"/>
                  <a:ext cx="181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D374520F-7863-41CD-A016-72239FF4E6D6}"/>
                    </a:ext>
                  </a:extLst>
                </p14:cNvPr>
                <p14:cNvContentPartPr/>
                <p14:nvPr/>
              </p14:nvContentPartPr>
              <p14:xfrm>
                <a:off x="10042197" y="2874123"/>
                <a:ext cx="149400" cy="160560"/>
              </p14:xfrm>
            </p:contentPart>
          </mc:Choice>
          <mc:Fallback xmlns="">
            <p:pic>
              <p:nvPicPr>
                <p:cNvPr id="12" name="Freihand 11">
                  <a:extLst>
                    <a:ext uri="{FF2B5EF4-FFF2-40B4-BE49-F238E27FC236}">
                      <a16:creationId xmlns:a16="http://schemas.microsoft.com/office/drawing/2014/main" id="{D374520F-7863-41CD-A016-72239FF4E6D6}"/>
                    </a:ext>
                  </a:extLst>
                </p:cNvPr>
                <p:cNvPicPr/>
                <p:nvPr/>
              </p:nvPicPr>
              <p:blipFill>
                <a:blip r:embed="rId24"/>
                <a:stretch>
                  <a:fillRect/>
                </a:stretch>
              </p:blipFill>
              <p:spPr>
                <a:xfrm>
                  <a:off x="10033197" y="2865123"/>
                  <a:ext cx="167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F47D3393-A590-4FE5-9E67-3D81C50E0321}"/>
                    </a:ext>
                  </a:extLst>
                </p14:cNvPr>
                <p14:cNvContentPartPr/>
                <p14:nvPr/>
              </p14:nvContentPartPr>
              <p14:xfrm>
                <a:off x="10245237" y="2783043"/>
                <a:ext cx="243000" cy="187920"/>
              </p14:xfrm>
            </p:contentPart>
          </mc:Choice>
          <mc:Fallback xmlns="">
            <p:pic>
              <p:nvPicPr>
                <p:cNvPr id="13" name="Freihand 12">
                  <a:extLst>
                    <a:ext uri="{FF2B5EF4-FFF2-40B4-BE49-F238E27FC236}">
                      <a16:creationId xmlns:a16="http://schemas.microsoft.com/office/drawing/2014/main" id="{F47D3393-A590-4FE5-9E67-3D81C50E0321}"/>
                    </a:ext>
                  </a:extLst>
                </p:cNvPr>
                <p:cNvPicPr/>
                <p:nvPr/>
              </p:nvPicPr>
              <p:blipFill>
                <a:blip r:embed="rId26"/>
                <a:stretch>
                  <a:fillRect/>
                </a:stretch>
              </p:blipFill>
              <p:spPr>
                <a:xfrm>
                  <a:off x="10236237" y="2774403"/>
                  <a:ext cx="260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38E47A0A-B09E-4A32-B151-BF362124EA32}"/>
                    </a:ext>
                  </a:extLst>
                </p14:cNvPr>
                <p14:cNvContentPartPr/>
                <p14:nvPr/>
              </p14:nvContentPartPr>
              <p14:xfrm>
                <a:off x="10450077" y="2789523"/>
                <a:ext cx="94320" cy="205200"/>
              </p14:xfrm>
            </p:contentPart>
          </mc:Choice>
          <mc:Fallback xmlns="">
            <p:pic>
              <p:nvPicPr>
                <p:cNvPr id="14" name="Freihand 13">
                  <a:extLst>
                    <a:ext uri="{FF2B5EF4-FFF2-40B4-BE49-F238E27FC236}">
                      <a16:creationId xmlns:a16="http://schemas.microsoft.com/office/drawing/2014/main" id="{38E47A0A-B09E-4A32-B151-BF362124EA32}"/>
                    </a:ext>
                  </a:extLst>
                </p:cNvPr>
                <p:cNvPicPr/>
                <p:nvPr/>
              </p:nvPicPr>
              <p:blipFill>
                <a:blip r:embed="rId28"/>
                <a:stretch>
                  <a:fillRect/>
                </a:stretch>
              </p:blipFill>
              <p:spPr>
                <a:xfrm>
                  <a:off x="10441437" y="2780883"/>
                  <a:ext cx="111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0C11FD9A-0038-4D1A-B1C8-F52308A7C83B}"/>
                    </a:ext>
                  </a:extLst>
                </p14:cNvPr>
                <p14:cNvContentPartPr/>
                <p14:nvPr/>
              </p14:nvContentPartPr>
              <p14:xfrm>
                <a:off x="10559157" y="2647323"/>
                <a:ext cx="269640" cy="191520"/>
              </p14:xfrm>
            </p:contentPart>
          </mc:Choice>
          <mc:Fallback xmlns="">
            <p:pic>
              <p:nvPicPr>
                <p:cNvPr id="15" name="Freihand 14">
                  <a:extLst>
                    <a:ext uri="{FF2B5EF4-FFF2-40B4-BE49-F238E27FC236}">
                      <a16:creationId xmlns:a16="http://schemas.microsoft.com/office/drawing/2014/main" id="{0C11FD9A-0038-4D1A-B1C8-F52308A7C83B}"/>
                    </a:ext>
                  </a:extLst>
                </p:cNvPr>
                <p:cNvPicPr/>
                <p:nvPr/>
              </p:nvPicPr>
              <p:blipFill>
                <a:blip r:embed="rId30"/>
                <a:stretch>
                  <a:fillRect/>
                </a:stretch>
              </p:blipFill>
              <p:spPr>
                <a:xfrm>
                  <a:off x="10550517" y="2638683"/>
                  <a:ext cx="287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6FB22AF8-3EE2-4164-8ACA-22730BBB008C}"/>
                    </a:ext>
                  </a:extLst>
                </p14:cNvPr>
                <p14:cNvContentPartPr/>
                <p14:nvPr/>
              </p14:nvContentPartPr>
              <p14:xfrm>
                <a:off x="9951117" y="3343563"/>
                <a:ext cx="177840" cy="97920"/>
              </p14:xfrm>
            </p:contentPart>
          </mc:Choice>
          <mc:Fallback xmlns="">
            <p:pic>
              <p:nvPicPr>
                <p:cNvPr id="16" name="Freihand 15">
                  <a:extLst>
                    <a:ext uri="{FF2B5EF4-FFF2-40B4-BE49-F238E27FC236}">
                      <a16:creationId xmlns:a16="http://schemas.microsoft.com/office/drawing/2014/main" id="{6FB22AF8-3EE2-4164-8ACA-22730BBB008C}"/>
                    </a:ext>
                  </a:extLst>
                </p:cNvPr>
                <p:cNvPicPr/>
                <p:nvPr/>
              </p:nvPicPr>
              <p:blipFill>
                <a:blip r:embed="rId32"/>
                <a:stretch>
                  <a:fillRect/>
                </a:stretch>
              </p:blipFill>
              <p:spPr>
                <a:xfrm>
                  <a:off x="9942477" y="3334923"/>
                  <a:ext cx="195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FF06E5CC-A115-4AD1-B257-D15D6F659CBE}"/>
                    </a:ext>
                  </a:extLst>
                </p14:cNvPr>
                <p14:cNvContentPartPr/>
                <p14:nvPr/>
              </p14:nvContentPartPr>
              <p14:xfrm>
                <a:off x="10138677" y="3182643"/>
                <a:ext cx="207000" cy="197280"/>
              </p14:xfrm>
            </p:contentPart>
          </mc:Choice>
          <mc:Fallback xmlns="">
            <p:pic>
              <p:nvPicPr>
                <p:cNvPr id="17" name="Freihand 16">
                  <a:extLst>
                    <a:ext uri="{FF2B5EF4-FFF2-40B4-BE49-F238E27FC236}">
                      <a16:creationId xmlns:a16="http://schemas.microsoft.com/office/drawing/2014/main" id="{FF06E5CC-A115-4AD1-B257-D15D6F659CBE}"/>
                    </a:ext>
                  </a:extLst>
                </p:cNvPr>
                <p:cNvPicPr/>
                <p:nvPr/>
              </p:nvPicPr>
              <p:blipFill>
                <a:blip r:embed="rId34"/>
                <a:stretch>
                  <a:fillRect/>
                </a:stretch>
              </p:blipFill>
              <p:spPr>
                <a:xfrm>
                  <a:off x="10129677" y="3174003"/>
                  <a:ext cx="224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877C570E-005D-4E2D-BBE0-B25AD080C85C}"/>
                    </a:ext>
                  </a:extLst>
                </p14:cNvPr>
                <p14:cNvContentPartPr/>
                <p14:nvPr/>
              </p14:nvContentPartPr>
              <p14:xfrm>
                <a:off x="10320837" y="3186603"/>
                <a:ext cx="155160" cy="107280"/>
              </p14:xfrm>
            </p:contentPart>
          </mc:Choice>
          <mc:Fallback xmlns="">
            <p:pic>
              <p:nvPicPr>
                <p:cNvPr id="18" name="Freihand 17">
                  <a:extLst>
                    <a:ext uri="{FF2B5EF4-FFF2-40B4-BE49-F238E27FC236}">
                      <a16:creationId xmlns:a16="http://schemas.microsoft.com/office/drawing/2014/main" id="{877C570E-005D-4E2D-BBE0-B25AD080C85C}"/>
                    </a:ext>
                  </a:extLst>
                </p:cNvPr>
                <p:cNvPicPr/>
                <p:nvPr/>
              </p:nvPicPr>
              <p:blipFill>
                <a:blip r:embed="rId36"/>
                <a:stretch>
                  <a:fillRect/>
                </a:stretch>
              </p:blipFill>
              <p:spPr>
                <a:xfrm>
                  <a:off x="10311837" y="3177963"/>
                  <a:ext cx="172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9793EA75-32EC-495F-A013-927E41D8B59E}"/>
                    </a:ext>
                  </a:extLst>
                </p14:cNvPr>
                <p14:cNvContentPartPr/>
                <p14:nvPr/>
              </p14:nvContentPartPr>
              <p14:xfrm>
                <a:off x="10448637" y="3110283"/>
                <a:ext cx="227520" cy="116280"/>
              </p14:xfrm>
            </p:contentPart>
          </mc:Choice>
          <mc:Fallback xmlns="">
            <p:pic>
              <p:nvPicPr>
                <p:cNvPr id="20" name="Freihand 19">
                  <a:extLst>
                    <a:ext uri="{FF2B5EF4-FFF2-40B4-BE49-F238E27FC236}">
                      <a16:creationId xmlns:a16="http://schemas.microsoft.com/office/drawing/2014/main" id="{9793EA75-32EC-495F-A013-927E41D8B59E}"/>
                    </a:ext>
                  </a:extLst>
                </p:cNvPr>
                <p:cNvPicPr/>
                <p:nvPr/>
              </p:nvPicPr>
              <p:blipFill>
                <a:blip r:embed="rId38"/>
                <a:stretch>
                  <a:fillRect/>
                </a:stretch>
              </p:blipFill>
              <p:spPr>
                <a:xfrm>
                  <a:off x="10439997" y="3101283"/>
                  <a:ext cx="245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D56168E8-2EE6-4025-9966-4B27E2458173}"/>
                    </a:ext>
                  </a:extLst>
                </p14:cNvPr>
                <p14:cNvContentPartPr/>
                <p14:nvPr/>
              </p14:nvContentPartPr>
              <p14:xfrm>
                <a:off x="10639797" y="3027483"/>
                <a:ext cx="71640" cy="51480"/>
              </p14:xfrm>
            </p:contentPart>
          </mc:Choice>
          <mc:Fallback xmlns="">
            <p:pic>
              <p:nvPicPr>
                <p:cNvPr id="21" name="Freihand 20">
                  <a:extLst>
                    <a:ext uri="{FF2B5EF4-FFF2-40B4-BE49-F238E27FC236}">
                      <a16:creationId xmlns:a16="http://schemas.microsoft.com/office/drawing/2014/main" id="{D56168E8-2EE6-4025-9966-4B27E2458173}"/>
                    </a:ext>
                  </a:extLst>
                </p:cNvPr>
                <p:cNvPicPr/>
                <p:nvPr/>
              </p:nvPicPr>
              <p:blipFill>
                <a:blip r:embed="rId40"/>
                <a:stretch>
                  <a:fillRect/>
                </a:stretch>
              </p:blipFill>
              <p:spPr>
                <a:xfrm>
                  <a:off x="10630797" y="3018843"/>
                  <a:ext cx="89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105E007A-E39A-4265-AD13-9703B3087616}"/>
                    </a:ext>
                  </a:extLst>
                </p14:cNvPr>
                <p14:cNvContentPartPr/>
                <p14:nvPr/>
              </p14:nvContentPartPr>
              <p14:xfrm>
                <a:off x="10698837" y="3037563"/>
                <a:ext cx="141840" cy="146880"/>
              </p14:xfrm>
            </p:contentPart>
          </mc:Choice>
          <mc:Fallback xmlns="">
            <p:pic>
              <p:nvPicPr>
                <p:cNvPr id="22" name="Freihand 21">
                  <a:extLst>
                    <a:ext uri="{FF2B5EF4-FFF2-40B4-BE49-F238E27FC236}">
                      <a16:creationId xmlns:a16="http://schemas.microsoft.com/office/drawing/2014/main" id="{105E007A-E39A-4265-AD13-9703B3087616}"/>
                    </a:ext>
                  </a:extLst>
                </p:cNvPr>
                <p:cNvPicPr/>
                <p:nvPr/>
              </p:nvPicPr>
              <p:blipFill>
                <a:blip r:embed="rId42"/>
                <a:stretch>
                  <a:fillRect/>
                </a:stretch>
              </p:blipFill>
              <p:spPr>
                <a:xfrm>
                  <a:off x="10690197" y="3028563"/>
                  <a:ext cx="159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D4D35D57-45F1-4FBD-B61F-BC096FF44B85}"/>
                    </a:ext>
                  </a:extLst>
                </p14:cNvPr>
                <p14:cNvContentPartPr/>
                <p14:nvPr/>
              </p14:nvContentPartPr>
              <p14:xfrm>
                <a:off x="9982797" y="3096243"/>
                <a:ext cx="1300680" cy="473400"/>
              </p14:xfrm>
            </p:contentPart>
          </mc:Choice>
          <mc:Fallback xmlns="">
            <p:pic>
              <p:nvPicPr>
                <p:cNvPr id="23" name="Freihand 22">
                  <a:extLst>
                    <a:ext uri="{FF2B5EF4-FFF2-40B4-BE49-F238E27FC236}">
                      <a16:creationId xmlns:a16="http://schemas.microsoft.com/office/drawing/2014/main" id="{D4D35D57-45F1-4FBD-B61F-BC096FF44B85}"/>
                    </a:ext>
                  </a:extLst>
                </p:cNvPr>
                <p:cNvPicPr/>
                <p:nvPr/>
              </p:nvPicPr>
              <p:blipFill>
                <a:blip r:embed="rId44"/>
                <a:stretch>
                  <a:fillRect/>
                </a:stretch>
              </p:blipFill>
              <p:spPr>
                <a:xfrm>
                  <a:off x="9974157" y="3087243"/>
                  <a:ext cx="1318320" cy="49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837D3B83-393B-4269-8A74-6DDCFB3BB6B5}"/>
                  </a:ext>
                </a:extLst>
              </p14:cNvPr>
              <p14:cNvContentPartPr/>
              <p14:nvPr/>
            </p14:nvContentPartPr>
            <p14:xfrm>
              <a:off x="1654917" y="5643243"/>
              <a:ext cx="2388960" cy="47520"/>
            </p14:xfrm>
          </p:contentPart>
        </mc:Choice>
        <mc:Fallback xmlns="">
          <p:pic>
            <p:nvPicPr>
              <p:cNvPr id="25" name="Freihand 24">
                <a:extLst>
                  <a:ext uri="{FF2B5EF4-FFF2-40B4-BE49-F238E27FC236}">
                    <a16:creationId xmlns:a16="http://schemas.microsoft.com/office/drawing/2014/main" id="{837D3B83-393B-4269-8A74-6DDCFB3BB6B5}"/>
                  </a:ext>
                </a:extLst>
              </p:cNvPr>
              <p:cNvPicPr/>
              <p:nvPr/>
            </p:nvPicPr>
            <p:blipFill>
              <a:blip r:embed="rId46"/>
              <a:stretch>
                <a:fillRect/>
              </a:stretch>
            </p:blipFill>
            <p:spPr>
              <a:xfrm>
                <a:off x="1645917" y="5634243"/>
                <a:ext cx="2406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E88C8D5F-D423-4DD5-96A8-0FA37F7B6A0D}"/>
                  </a:ext>
                </a:extLst>
              </p14:cNvPr>
              <p14:cNvContentPartPr/>
              <p14:nvPr/>
            </p14:nvContentPartPr>
            <p14:xfrm>
              <a:off x="5811117" y="5671323"/>
              <a:ext cx="357120" cy="546120"/>
            </p14:xfrm>
          </p:contentPart>
        </mc:Choice>
        <mc:Fallback xmlns="">
          <p:pic>
            <p:nvPicPr>
              <p:cNvPr id="27" name="Freihand 26">
                <a:extLst>
                  <a:ext uri="{FF2B5EF4-FFF2-40B4-BE49-F238E27FC236}">
                    <a16:creationId xmlns:a16="http://schemas.microsoft.com/office/drawing/2014/main" id="{E88C8D5F-D423-4DD5-96A8-0FA37F7B6A0D}"/>
                  </a:ext>
                </a:extLst>
              </p:cNvPr>
              <p:cNvPicPr/>
              <p:nvPr/>
            </p:nvPicPr>
            <p:blipFill>
              <a:blip r:embed="rId48"/>
              <a:stretch>
                <a:fillRect/>
              </a:stretch>
            </p:blipFill>
            <p:spPr>
              <a:xfrm>
                <a:off x="5802117" y="5662683"/>
                <a:ext cx="374760" cy="563760"/>
              </a:xfrm>
              <a:prstGeom prst="rect">
                <a:avLst/>
              </a:prstGeom>
            </p:spPr>
          </p:pic>
        </mc:Fallback>
      </mc:AlternateContent>
      <p:grpSp>
        <p:nvGrpSpPr>
          <p:cNvPr id="30" name="Gruppieren 29">
            <a:extLst>
              <a:ext uri="{FF2B5EF4-FFF2-40B4-BE49-F238E27FC236}">
                <a16:creationId xmlns:a16="http://schemas.microsoft.com/office/drawing/2014/main" id="{FA138E36-B957-4F6C-92BF-E34EAC7C9029}"/>
              </a:ext>
            </a:extLst>
          </p:cNvPr>
          <p:cNvGrpSpPr/>
          <p:nvPr/>
        </p:nvGrpSpPr>
        <p:grpSpPr>
          <a:xfrm>
            <a:off x="6821637" y="4666203"/>
            <a:ext cx="1511280" cy="1484640"/>
            <a:chOff x="6821637" y="4666203"/>
            <a:chExt cx="1511280" cy="1484640"/>
          </a:xfrm>
        </p:grpSpPr>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DBBF6E3D-D6EB-42B4-A20A-38C20EDCB13E}"/>
                    </a:ext>
                  </a:extLst>
                </p14:cNvPr>
                <p14:cNvContentPartPr/>
                <p14:nvPr/>
              </p14:nvContentPartPr>
              <p14:xfrm>
                <a:off x="6821637" y="4666203"/>
                <a:ext cx="342000" cy="370440"/>
              </p14:xfrm>
            </p:contentPart>
          </mc:Choice>
          <mc:Fallback xmlns="">
            <p:pic>
              <p:nvPicPr>
                <p:cNvPr id="26" name="Freihand 25">
                  <a:extLst>
                    <a:ext uri="{FF2B5EF4-FFF2-40B4-BE49-F238E27FC236}">
                      <a16:creationId xmlns:a16="http://schemas.microsoft.com/office/drawing/2014/main" id="{DBBF6E3D-D6EB-42B4-A20A-38C20EDCB13E}"/>
                    </a:ext>
                  </a:extLst>
                </p:cNvPr>
                <p:cNvPicPr/>
                <p:nvPr/>
              </p:nvPicPr>
              <p:blipFill>
                <a:blip r:embed="rId50"/>
                <a:stretch>
                  <a:fillRect/>
                </a:stretch>
              </p:blipFill>
              <p:spPr>
                <a:xfrm>
                  <a:off x="6812997" y="4657203"/>
                  <a:ext cx="35964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53752CF3-22F1-4A4F-A81F-CF5BAB09B145}"/>
                    </a:ext>
                  </a:extLst>
                </p14:cNvPr>
                <p14:cNvContentPartPr/>
                <p14:nvPr/>
              </p14:nvContentPartPr>
              <p14:xfrm>
                <a:off x="7944477" y="5646123"/>
                <a:ext cx="371520" cy="504720"/>
              </p14:xfrm>
            </p:contentPart>
          </mc:Choice>
          <mc:Fallback xmlns="">
            <p:pic>
              <p:nvPicPr>
                <p:cNvPr id="28" name="Freihand 27">
                  <a:extLst>
                    <a:ext uri="{FF2B5EF4-FFF2-40B4-BE49-F238E27FC236}">
                      <a16:creationId xmlns:a16="http://schemas.microsoft.com/office/drawing/2014/main" id="{53752CF3-22F1-4A4F-A81F-CF5BAB09B145}"/>
                    </a:ext>
                  </a:extLst>
                </p:cNvPr>
                <p:cNvPicPr/>
                <p:nvPr/>
              </p:nvPicPr>
              <p:blipFill>
                <a:blip r:embed="rId52"/>
                <a:stretch>
                  <a:fillRect/>
                </a:stretch>
              </p:blipFill>
              <p:spPr>
                <a:xfrm>
                  <a:off x="7935837" y="5637123"/>
                  <a:ext cx="389160" cy="522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A47E254C-FBF7-44C3-BF6C-DFF7D4E9B9EE}"/>
                    </a:ext>
                  </a:extLst>
                </p14:cNvPr>
                <p14:cNvContentPartPr/>
                <p14:nvPr/>
              </p14:nvContentPartPr>
              <p14:xfrm>
                <a:off x="7027917" y="4804083"/>
                <a:ext cx="1305000" cy="868680"/>
              </p14:xfrm>
            </p:contentPart>
          </mc:Choice>
          <mc:Fallback xmlns="">
            <p:pic>
              <p:nvPicPr>
                <p:cNvPr id="29" name="Freihand 28">
                  <a:extLst>
                    <a:ext uri="{FF2B5EF4-FFF2-40B4-BE49-F238E27FC236}">
                      <a16:creationId xmlns:a16="http://schemas.microsoft.com/office/drawing/2014/main" id="{A47E254C-FBF7-44C3-BF6C-DFF7D4E9B9EE}"/>
                    </a:ext>
                  </a:extLst>
                </p:cNvPr>
                <p:cNvPicPr/>
                <p:nvPr/>
              </p:nvPicPr>
              <p:blipFill>
                <a:blip r:embed="rId54"/>
                <a:stretch>
                  <a:fillRect/>
                </a:stretch>
              </p:blipFill>
              <p:spPr>
                <a:xfrm>
                  <a:off x="7018917" y="4795083"/>
                  <a:ext cx="1322640" cy="88632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20ECFE5-BD1F-4101-8023-E9C85ECFCB75}"/>
                  </a:ext>
                </a:extLst>
              </p14:cNvPr>
              <p14:cNvContentPartPr/>
              <p14:nvPr/>
            </p14:nvContentPartPr>
            <p14:xfrm>
              <a:off x="2116797" y="1204443"/>
              <a:ext cx="5698800" cy="87120"/>
            </p14:xfrm>
          </p:contentPart>
        </mc:Choice>
        <mc:Fallback xmlns="">
          <p:pic>
            <p:nvPicPr>
              <p:cNvPr id="2" name="Freihand 1">
                <a:extLst>
                  <a:ext uri="{FF2B5EF4-FFF2-40B4-BE49-F238E27FC236}">
                    <a16:creationId xmlns:a16="http://schemas.microsoft.com/office/drawing/2014/main" id="{220ECFE5-BD1F-4101-8023-E9C85ECFCB75}"/>
                  </a:ext>
                </a:extLst>
              </p:cNvPr>
              <p:cNvPicPr/>
              <p:nvPr/>
            </p:nvPicPr>
            <p:blipFill>
              <a:blip r:embed="rId4"/>
              <a:stretch>
                <a:fillRect/>
              </a:stretch>
            </p:blipFill>
            <p:spPr>
              <a:xfrm>
                <a:off x="2108157" y="1195803"/>
                <a:ext cx="5716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2455F46-D683-499E-85C1-10AB2D84AEA1}"/>
                  </a:ext>
                </a:extLst>
              </p14:cNvPr>
              <p14:cNvContentPartPr/>
              <p14:nvPr/>
            </p14:nvContentPartPr>
            <p14:xfrm>
              <a:off x="880917" y="1925163"/>
              <a:ext cx="4442040" cy="94680"/>
            </p14:xfrm>
          </p:contentPart>
        </mc:Choice>
        <mc:Fallback xmlns="">
          <p:pic>
            <p:nvPicPr>
              <p:cNvPr id="3" name="Freihand 2">
                <a:extLst>
                  <a:ext uri="{FF2B5EF4-FFF2-40B4-BE49-F238E27FC236}">
                    <a16:creationId xmlns:a16="http://schemas.microsoft.com/office/drawing/2014/main" id="{62455F46-D683-499E-85C1-10AB2D84AEA1}"/>
                  </a:ext>
                </a:extLst>
              </p:cNvPr>
              <p:cNvPicPr/>
              <p:nvPr/>
            </p:nvPicPr>
            <p:blipFill>
              <a:blip r:embed="rId6"/>
              <a:stretch>
                <a:fillRect/>
              </a:stretch>
            </p:blipFill>
            <p:spPr>
              <a:xfrm>
                <a:off x="871917" y="1916163"/>
                <a:ext cx="4459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3F98538-236A-4662-947C-626D092DAB68}"/>
                  </a:ext>
                </a:extLst>
              </p14:cNvPr>
              <p14:cNvContentPartPr/>
              <p14:nvPr/>
            </p14:nvContentPartPr>
            <p14:xfrm>
              <a:off x="5953677" y="2283363"/>
              <a:ext cx="2417040" cy="55080"/>
            </p14:xfrm>
          </p:contentPart>
        </mc:Choice>
        <mc:Fallback xmlns="">
          <p:pic>
            <p:nvPicPr>
              <p:cNvPr id="5" name="Freihand 4">
                <a:extLst>
                  <a:ext uri="{FF2B5EF4-FFF2-40B4-BE49-F238E27FC236}">
                    <a16:creationId xmlns:a16="http://schemas.microsoft.com/office/drawing/2014/main" id="{B3F98538-236A-4662-947C-626D092DAB68}"/>
                  </a:ext>
                </a:extLst>
              </p:cNvPr>
              <p:cNvPicPr/>
              <p:nvPr/>
            </p:nvPicPr>
            <p:blipFill>
              <a:blip r:embed="rId8"/>
              <a:stretch>
                <a:fillRect/>
              </a:stretch>
            </p:blipFill>
            <p:spPr>
              <a:xfrm>
                <a:off x="5944677" y="2274363"/>
                <a:ext cx="2434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A0B3737-3AA7-43A1-B7F1-7F0EBB4326A0}"/>
                  </a:ext>
                </a:extLst>
              </p14:cNvPr>
              <p14:cNvContentPartPr/>
              <p14:nvPr/>
            </p14:nvContentPartPr>
            <p14:xfrm>
              <a:off x="847797" y="2551203"/>
              <a:ext cx="3220200" cy="149760"/>
            </p14:xfrm>
          </p:contentPart>
        </mc:Choice>
        <mc:Fallback xmlns="">
          <p:pic>
            <p:nvPicPr>
              <p:cNvPr id="6" name="Freihand 5">
                <a:extLst>
                  <a:ext uri="{FF2B5EF4-FFF2-40B4-BE49-F238E27FC236}">
                    <a16:creationId xmlns:a16="http://schemas.microsoft.com/office/drawing/2014/main" id="{CA0B3737-3AA7-43A1-B7F1-7F0EBB4326A0}"/>
                  </a:ext>
                </a:extLst>
              </p:cNvPr>
              <p:cNvPicPr/>
              <p:nvPr/>
            </p:nvPicPr>
            <p:blipFill>
              <a:blip r:embed="rId10"/>
              <a:stretch>
                <a:fillRect/>
              </a:stretch>
            </p:blipFill>
            <p:spPr>
              <a:xfrm>
                <a:off x="838797" y="2542203"/>
                <a:ext cx="3237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86541FC-3E37-4CE3-89A8-90B837BF8AF3}"/>
                  </a:ext>
                </a:extLst>
              </p14:cNvPr>
              <p14:cNvContentPartPr/>
              <p14:nvPr/>
            </p14:nvContentPartPr>
            <p14:xfrm>
              <a:off x="811797" y="2941083"/>
              <a:ext cx="4002120" cy="112680"/>
            </p14:xfrm>
          </p:contentPart>
        </mc:Choice>
        <mc:Fallback xmlns="">
          <p:pic>
            <p:nvPicPr>
              <p:cNvPr id="7" name="Freihand 6">
                <a:extLst>
                  <a:ext uri="{FF2B5EF4-FFF2-40B4-BE49-F238E27FC236}">
                    <a16:creationId xmlns:a16="http://schemas.microsoft.com/office/drawing/2014/main" id="{D86541FC-3E37-4CE3-89A8-90B837BF8AF3}"/>
                  </a:ext>
                </a:extLst>
              </p:cNvPr>
              <p:cNvPicPr/>
              <p:nvPr/>
            </p:nvPicPr>
            <p:blipFill>
              <a:blip r:embed="rId12"/>
              <a:stretch>
                <a:fillRect/>
              </a:stretch>
            </p:blipFill>
            <p:spPr>
              <a:xfrm>
                <a:off x="802797" y="2932083"/>
                <a:ext cx="4019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8509AAD-A1D0-482A-8404-A2DA928D52CC}"/>
                  </a:ext>
                </a:extLst>
              </p14:cNvPr>
              <p14:cNvContentPartPr/>
              <p14:nvPr/>
            </p14:nvContentPartPr>
            <p14:xfrm>
              <a:off x="853557" y="3406563"/>
              <a:ext cx="4052160" cy="132120"/>
            </p14:xfrm>
          </p:contentPart>
        </mc:Choice>
        <mc:Fallback xmlns="">
          <p:pic>
            <p:nvPicPr>
              <p:cNvPr id="8" name="Freihand 7">
                <a:extLst>
                  <a:ext uri="{FF2B5EF4-FFF2-40B4-BE49-F238E27FC236}">
                    <a16:creationId xmlns:a16="http://schemas.microsoft.com/office/drawing/2014/main" id="{88509AAD-A1D0-482A-8404-A2DA928D52CC}"/>
                  </a:ext>
                </a:extLst>
              </p:cNvPr>
              <p:cNvPicPr/>
              <p:nvPr/>
            </p:nvPicPr>
            <p:blipFill>
              <a:blip r:embed="rId14"/>
              <a:stretch>
                <a:fillRect/>
              </a:stretch>
            </p:blipFill>
            <p:spPr>
              <a:xfrm>
                <a:off x="844917" y="3397563"/>
                <a:ext cx="4069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BC07813-EB3A-42CF-A85E-F9112A717E7F}"/>
                  </a:ext>
                </a:extLst>
              </p14:cNvPr>
              <p14:cNvContentPartPr/>
              <p14:nvPr/>
            </p14:nvContentPartPr>
            <p14:xfrm>
              <a:off x="4430157" y="4048443"/>
              <a:ext cx="4400640" cy="92520"/>
            </p14:xfrm>
          </p:contentPart>
        </mc:Choice>
        <mc:Fallback xmlns="">
          <p:pic>
            <p:nvPicPr>
              <p:cNvPr id="9" name="Freihand 8">
                <a:extLst>
                  <a:ext uri="{FF2B5EF4-FFF2-40B4-BE49-F238E27FC236}">
                    <a16:creationId xmlns:a16="http://schemas.microsoft.com/office/drawing/2014/main" id="{CBC07813-EB3A-42CF-A85E-F9112A717E7F}"/>
                  </a:ext>
                </a:extLst>
              </p:cNvPr>
              <p:cNvPicPr/>
              <p:nvPr/>
            </p:nvPicPr>
            <p:blipFill>
              <a:blip r:embed="rId16"/>
              <a:stretch>
                <a:fillRect/>
              </a:stretch>
            </p:blipFill>
            <p:spPr>
              <a:xfrm>
                <a:off x="4421157" y="4039443"/>
                <a:ext cx="4418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A58A927B-F21E-4B74-8131-3080844A273F}"/>
                  </a:ext>
                </a:extLst>
              </p14:cNvPr>
              <p14:cNvContentPartPr/>
              <p14:nvPr/>
            </p14:nvContentPartPr>
            <p14:xfrm>
              <a:off x="922317" y="4536603"/>
              <a:ext cx="4578840" cy="118080"/>
            </p14:xfrm>
          </p:contentPart>
        </mc:Choice>
        <mc:Fallback xmlns="">
          <p:pic>
            <p:nvPicPr>
              <p:cNvPr id="10" name="Freihand 9">
                <a:extLst>
                  <a:ext uri="{FF2B5EF4-FFF2-40B4-BE49-F238E27FC236}">
                    <a16:creationId xmlns:a16="http://schemas.microsoft.com/office/drawing/2014/main" id="{A58A927B-F21E-4B74-8131-3080844A273F}"/>
                  </a:ext>
                </a:extLst>
              </p:cNvPr>
              <p:cNvPicPr/>
              <p:nvPr/>
            </p:nvPicPr>
            <p:blipFill>
              <a:blip r:embed="rId18"/>
              <a:stretch>
                <a:fillRect/>
              </a:stretch>
            </p:blipFill>
            <p:spPr>
              <a:xfrm>
                <a:off x="913317" y="4527963"/>
                <a:ext cx="4596480" cy="1357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41F6FE5-1AFA-430A-B9B1-FF7D9A982D7A}"/>
                  </a:ext>
                </a:extLst>
              </p14:cNvPr>
              <p14:cNvContentPartPr/>
              <p14:nvPr/>
            </p14:nvContentPartPr>
            <p14:xfrm>
              <a:off x="2252517" y="2481003"/>
              <a:ext cx="95040" cy="175680"/>
            </p14:xfrm>
          </p:contentPart>
        </mc:Choice>
        <mc:Fallback xmlns="">
          <p:pic>
            <p:nvPicPr>
              <p:cNvPr id="3" name="Freihand 2">
                <a:extLst>
                  <a:ext uri="{FF2B5EF4-FFF2-40B4-BE49-F238E27FC236}">
                    <a16:creationId xmlns:a16="http://schemas.microsoft.com/office/drawing/2014/main" id="{541F6FE5-1AFA-430A-B9B1-FF7D9A982D7A}"/>
                  </a:ext>
                </a:extLst>
              </p:cNvPr>
              <p:cNvPicPr/>
              <p:nvPr/>
            </p:nvPicPr>
            <p:blipFill>
              <a:blip r:embed="rId4"/>
              <a:stretch>
                <a:fillRect/>
              </a:stretch>
            </p:blipFill>
            <p:spPr>
              <a:xfrm>
                <a:off x="2243877" y="2472363"/>
                <a:ext cx="112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FA3B089D-5CE3-45C8-8F29-933B318114B9}"/>
                  </a:ext>
                </a:extLst>
              </p14:cNvPr>
              <p14:cNvContentPartPr/>
              <p14:nvPr/>
            </p14:nvContentPartPr>
            <p14:xfrm>
              <a:off x="1497957" y="454563"/>
              <a:ext cx="1284840" cy="45720"/>
            </p14:xfrm>
          </p:contentPart>
        </mc:Choice>
        <mc:Fallback xmlns="">
          <p:pic>
            <p:nvPicPr>
              <p:cNvPr id="13" name="Freihand 12">
                <a:extLst>
                  <a:ext uri="{FF2B5EF4-FFF2-40B4-BE49-F238E27FC236}">
                    <a16:creationId xmlns:a16="http://schemas.microsoft.com/office/drawing/2014/main" id="{FA3B089D-5CE3-45C8-8F29-933B318114B9}"/>
                  </a:ext>
                </a:extLst>
              </p:cNvPr>
              <p:cNvPicPr/>
              <p:nvPr/>
            </p:nvPicPr>
            <p:blipFill>
              <a:blip r:embed="rId6"/>
              <a:stretch>
                <a:fillRect/>
              </a:stretch>
            </p:blipFill>
            <p:spPr>
              <a:xfrm>
                <a:off x="1488957" y="445923"/>
                <a:ext cx="1302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AD0D4B8A-B71D-4B94-BD59-28512F90F074}"/>
                  </a:ext>
                </a:extLst>
              </p14:cNvPr>
              <p14:cNvContentPartPr/>
              <p14:nvPr/>
            </p14:nvContentPartPr>
            <p14:xfrm>
              <a:off x="4929837" y="2544003"/>
              <a:ext cx="136800" cy="153360"/>
            </p14:xfrm>
          </p:contentPart>
        </mc:Choice>
        <mc:Fallback xmlns="">
          <p:pic>
            <p:nvPicPr>
              <p:cNvPr id="30" name="Freihand 29">
                <a:extLst>
                  <a:ext uri="{FF2B5EF4-FFF2-40B4-BE49-F238E27FC236}">
                    <a16:creationId xmlns:a16="http://schemas.microsoft.com/office/drawing/2014/main" id="{AD0D4B8A-B71D-4B94-BD59-28512F90F074}"/>
                  </a:ext>
                </a:extLst>
              </p:cNvPr>
              <p:cNvPicPr/>
              <p:nvPr/>
            </p:nvPicPr>
            <p:blipFill>
              <a:blip r:embed="rId8"/>
              <a:stretch>
                <a:fillRect/>
              </a:stretch>
            </p:blipFill>
            <p:spPr>
              <a:xfrm>
                <a:off x="4920837" y="2535363"/>
                <a:ext cx="154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BB679AAC-EC10-44FC-AEAD-5290427AD679}"/>
                  </a:ext>
                </a:extLst>
              </p14:cNvPr>
              <p14:cNvContentPartPr/>
              <p14:nvPr/>
            </p14:nvContentPartPr>
            <p14:xfrm>
              <a:off x="7630197" y="2553363"/>
              <a:ext cx="125280" cy="149040"/>
            </p14:xfrm>
          </p:contentPart>
        </mc:Choice>
        <mc:Fallback xmlns="">
          <p:pic>
            <p:nvPicPr>
              <p:cNvPr id="39" name="Freihand 38">
                <a:extLst>
                  <a:ext uri="{FF2B5EF4-FFF2-40B4-BE49-F238E27FC236}">
                    <a16:creationId xmlns:a16="http://schemas.microsoft.com/office/drawing/2014/main" id="{BB679AAC-EC10-44FC-AEAD-5290427AD679}"/>
                  </a:ext>
                </a:extLst>
              </p:cNvPr>
              <p:cNvPicPr/>
              <p:nvPr/>
            </p:nvPicPr>
            <p:blipFill>
              <a:blip r:embed="rId10"/>
              <a:stretch>
                <a:fillRect/>
              </a:stretch>
            </p:blipFill>
            <p:spPr>
              <a:xfrm>
                <a:off x="7621557" y="2544723"/>
                <a:ext cx="142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Freihand 50">
                <a:extLst>
                  <a:ext uri="{FF2B5EF4-FFF2-40B4-BE49-F238E27FC236}">
                    <a16:creationId xmlns:a16="http://schemas.microsoft.com/office/drawing/2014/main" id="{9B1D03A8-712C-4EB5-BB15-245971E82071}"/>
                  </a:ext>
                </a:extLst>
              </p14:cNvPr>
              <p14:cNvContentPartPr/>
              <p14:nvPr/>
            </p14:nvContentPartPr>
            <p14:xfrm>
              <a:off x="1177557" y="4578003"/>
              <a:ext cx="1464120" cy="66600"/>
            </p14:xfrm>
          </p:contentPart>
        </mc:Choice>
        <mc:Fallback xmlns="">
          <p:pic>
            <p:nvPicPr>
              <p:cNvPr id="51" name="Freihand 50">
                <a:extLst>
                  <a:ext uri="{FF2B5EF4-FFF2-40B4-BE49-F238E27FC236}">
                    <a16:creationId xmlns:a16="http://schemas.microsoft.com/office/drawing/2014/main" id="{9B1D03A8-712C-4EB5-BB15-245971E82071}"/>
                  </a:ext>
                </a:extLst>
              </p:cNvPr>
              <p:cNvPicPr/>
              <p:nvPr/>
            </p:nvPicPr>
            <p:blipFill>
              <a:blip r:embed="rId12"/>
              <a:stretch>
                <a:fillRect/>
              </a:stretch>
            </p:blipFill>
            <p:spPr>
              <a:xfrm>
                <a:off x="1168917" y="4569363"/>
                <a:ext cx="1481760" cy="84240"/>
              </a:xfrm>
              <a:prstGeom prst="rect">
                <a:avLst/>
              </a:prstGeom>
            </p:spPr>
          </p:pic>
        </mc:Fallback>
      </mc:AlternateContent>
      <p:grpSp>
        <p:nvGrpSpPr>
          <p:cNvPr id="56" name="Gruppieren 55">
            <a:extLst>
              <a:ext uri="{FF2B5EF4-FFF2-40B4-BE49-F238E27FC236}">
                <a16:creationId xmlns:a16="http://schemas.microsoft.com/office/drawing/2014/main" id="{1EFDC8CC-AE16-4DE5-8BE0-9EF067DFF319}"/>
              </a:ext>
            </a:extLst>
          </p:cNvPr>
          <p:cNvGrpSpPr/>
          <p:nvPr/>
        </p:nvGrpSpPr>
        <p:grpSpPr>
          <a:xfrm>
            <a:off x="1473837" y="4712283"/>
            <a:ext cx="205920" cy="264600"/>
            <a:chOff x="1473837" y="4712283"/>
            <a:chExt cx="205920" cy="264600"/>
          </a:xfrm>
        </p:grpSpPr>
        <mc:AlternateContent xmlns:mc="http://schemas.openxmlformats.org/markup-compatibility/2006" xmlns:p14="http://schemas.microsoft.com/office/powerpoint/2010/main">
          <mc:Choice Requires="p14">
            <p:contentPart p14:bwMode="auto" r:id="rId13">
              <p14:nvContentPartPr>
                <p14:cNvPr id="54" name="Freihand 53">
                  <a:extLst>
                    <a:ext uri="{FF2B5EF4-FFF2-40B4-BE49-F238E27FC236}">
                      <a16:creationId xmlns:a16="http://schemas.microsoft.com/office/drawing/2014/main" id="{30F63278-EFDA-4160-A924-69B88D14BB77}"/>
                    </a:ext>
                  </a:extLst>
                </p14:cNvPr>
                <p14:cNvContentPartPr/>
                <p14:nvPr/>
              </p14:nvContentPartPr>
              <p14:xfrm>
                <a:off x="1473837" y="4772763"/>
                <a:ext cx="150480" cy="204120"/>
              </p14:xfrm>
            </p:contentPart>
          </mc:Choice>
          <mc:Fallback xmlns="">
            <p:pic>
              <p:nvPicPr>
                <p:cNvPr id="54" name="Freihand 53">
                  <a:extLst>
                    <a:ext uri="{FF2B5EF4-FFF2-40B4-BE49-F238E27FC236}">
                      <a16:creationId xmlns:a16="http://schemas.microsoft.com/office/drawing/2014/main" id="{30F63278-EFDA-4160-A924-69B88D14BB77}"/>
                    </a:ext>
                  </a:extLst>
                </p:cNvPr>
                <p:cNvPicPr/>
                <p:nvPr/>
              </p:nvPicPr>
              <p:blipFill>
                <a:blip r:embed="rId14"/>
                <a:stretch>
                  <a:fillRect/>
                </a:stretch>
              </p:blipFill>
              <p:spPr>
                <a:xfrm>
                  <a:off x="1465197" y="4764123"/>
                  <a:ext cx="1681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5" name="Freihand 54">
                  <a:extLst>
                    <a:ext uri="{FF2B5EF4-FFF2-40B4-BE49-F238E27FC236}">
                      <a16:creationId xmlns:a16="http://schemas.microsoft.com/office/drawing/2014/main" id="{B3C0A8F3-5323-4EF1-9D86-F4936E3B0791}"/>
                    </a:ext>
                  </a:extLst>
                </p14:cNvPr>
                <p14:cNvContentPartPr/>
                <p14:nvPr/>
              </p14:nvContentPartPr>
              <p14:xfrm>
                <a:off x="1510557" y="4712283"/>
                <a:ext cx="169200" cy="42840"/>
              </p14:xfrm>
            </p:contentPart>
          </mc:Choice>
          <mc:Fallback xmlns="">
            <p:pic>
              <p:nvPicPr>
                <p:cNvPr id="55" name="Freihand 54">
                  <a:extLst>
                    <a:ext uri="{FF2B5EF4-FFF2-40B4-BE49-F238E27FC236}">
                      <a16:creationId xmlns:a16="http://schemas.microsoft.com/office/drawing/2014/main" id="{B3C0A8F3-5323-4EF1-9D86-F4936E3B0791}"/>
                    </a:ext>
                  </a:extLst>
                </p:cNvPr>
                <p:cNvPicPr/>
                <p:nvPr/>
              </p:nvPicPr>
              <p:blipFill>
                <a:blip r:embed="rId16"/>
                <a:stretch>
                  <a:fillRect/>
                </a:stretch>
              </p:blipFill>
              <p:spPr>
                <a:xfrm>
                  <a:off x="1501557" y="4703283"/>
                  <a:ext cx="186840" cy="60480"/>
                </a:xfrm>
                <a:prstGeom prst="rect">
                  <a:avLst/>
                </a:prstGeom>
              </p:spPr>
            </p:pic>
          </mc:Fallback>
        </mc:AlternateContent>
      </p:grpSp>
      <p:grpSp>
        <p:nvGrpSpPr>
          <p:cNvPr id="59" name="Gruppieren 58">
            <a:extLst>
              <a:ext uri="{FF2B5EF4-FFF2-40B4-BE49-F238E27FC236}">
                <a16:creationId xmlns:a16="http://schemas.microsoft.com/office/drawing/2014/main" id="{21D7BBDE-1529-41B3-A5A3-BE3493FD40B6}"/>
              </a:ext>
            </a:extLst>
          </p:cNvPr>
          <p:cNvGrpSpPr/>
          <p:nvPr/>
        </p:nvGrpSpPr>
        <p:grpSpPr>
          <a:xfrm>
            <a:off x="2162517" y="4713723"/>
            <a:ext cx="633960" cy="318960"/>
            <a:chOff x="2162517" y="4713723"/>
            <a:chExt cx="633960" cy="318960"/>
          </a:xfrm>
        </p:grpSpPr>
        <mc:AlternateContent xmlns:mc="http://schemas.openxmlformats.org/markup-compatibility/2006" xmlns:p14="http://schemas.microsoft.com/office/powerpoint/2010/main">
          <mc:Choice Requires="p14">
            <p:contentPart p14:bwMode="auto" r:id="rId17">
              <p14:nvContentPartPr>
                <p14:cNvPr id="52" name="Freihand 51">
                  <a:extLst>
                    <a:ext uri="{FF2B5EF4-FFF2-40B4-BE49-F238E27FC236}">
                      <a16:creationId xmlns:a16="http://schemas.microsoft.com/office/drawing/2014/main" id="{29875317-FB32-4981-BDD8-715632463DF5}"/>
                    </a:ext>
                  </a:extLst>
                </p14:cNvPr>
                <p14:cNvContentPartPr/>
                <p14:nvPr/>
              </p14:nvContentPartPr>
              <p14:xfrm>
                <a:off x="2162517" y="4753323"/>
                <a:ext cx="120960" cy="216000"/>
              </p14:xfrm>
            </p:contentPart>
          </mc:Choice>
          <mc:Fallback xmlns="">
            <p:pic>
              <p:nvPicPr>
                <p:cNvPr id="52" name="Freihand 51">
                  <a:extLst>
                    <a:ext uri="{FF2B5EF4-FFF2-40B4-BE49-F238E27FC236}">
                      <a16:creationId xmlns:a16="http://schemas.microsoft.com/office/drawing/2014/main" id="{29875317-FB32-4981-BDD8-715632463DF5}"/>
                    </a:ext>
                  </a:extLst>
                </p:cNvPr>
                <p:cNvPicPr/>
                <p:nvPr/>
              </p:nvPicPr>
              <p:blipFill>
                <a:blip r:embed="rId18"/>
                <a:stretch>
                  <a:fillRect/>
                </a:stretch>
              </p:blipFill>
              <p:spPr>
                <a:xfrm>
                  <a:off x="2153877" y="4744683"/>
                  <a:ext cx="1386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3" name="Freihand 52">
                  <a:extLst>
                    <a:ext uri="{FF2B5EF4-FFF2-40B4-BE49-F238E27FC236}">
                      <a16:creationId xmlns:a16="http://schemas.microsoft.com/office/drawing/2014/main" id="{2C97DBAB-7E0A-49C8-B879-B9CC9B1C9859}"/>
                    </a:ext>
                  </a:extLst>
                </p14:cNvPr>
                <p14:cNvContentPartPr/>
                <p14:nvPr/>
              </p14:nvContentPartPr>
              <p14:xfrm>
                <a:off x="2169357" y="4713723"/>
                <a:ext cx="187200" cy="31320"/>
              </p14:xfrm>
            </p:contentPart>
          </mc:Choice>
          <mc:Fallback xmlns="">
            <p:pic>
              <p:nvPicPr>
                <p:cNvPr id="53" name="Freihand 52">
                  <a:extLst>
                    <a:ext uri="{FF2B5EF4-FFF2-40B4-BE49-F238E27FC236}">
                      <a16:creationId xmlns:a16="http://schemas.microsoft.com/office/drawing/2014/main" id="{2C97DBAB-7E0A-49C8-B879-B9CC9B1C9859}"/>
                    </a:ext>
                  </a:extLst>
                </p:cNvPr>
                <p:cNvPicPr/>
                <p:nvPr/>
              </p:nvPicPr>
              <p:blipFill>
                <a:blip r:embed="rId20"/>
                <a:stretch>
                  <a:fillRect/>
                </a:stretch>
              </p:blipFill>
              <p:spPr>
                <a:xfrm>
                  <a:off x="2160357" y="4705083"/>
                  <a:ext cx="204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8" name="Freihand 57">
                  <a:extLst>
                    <a:ext uri="{FF2B5EF4-FFF2-40B4-BE49-F238E27FC236}">
                      <a16:creationId xmlns:a16="http://schemas.microsoft.com/office/drawing/2014/main" id="{3A44A7A0-BBC0-49A4-8CDF-4C6F56728F40}"/>
                    </a:ext>
                  </a:extLst>
                </p14:cNvPr>
                <p14:cNvContentPartPr/>
                <p14:nvPr/>
              </p14:nvContentPartPr>
              <p14:xfrm>
                <a:off x="2509917" y="4719843"/>
                <a:ext cx="286560" cy="312840"/>
              </p14:xfrm>
            </p:contentPart>
          </mc:Choice>
          <mc:Fallback xmlns="">
            <p:pic>
              <p:nvPicPr>
                <p:cNvPr id="58" name="Freihand 57">
                  <a:extLst>
                    <a:ext uri="{FF2B5EF4-FFF2-40B4-BE49-F238E27FC236}">
                      <a16:creationId xmlns:a16="http://schemas.microsoft.com/office/drawing/2014/main" id="{3A44A7A0-BBC0-49A4-8CDF-4C6F56728F40}"/>
                    </a:ext>
                  </a:extLst>
                </p:cNvPr>
                <p:cNvPicPr/>
                <p:nvPr/>
              </p:nvPicPr>
              <p:blipFill>
                <a:blip r:embed="rId22"/>
                <a:stretch>
                  <a:fillRect/>
                </a:stretch>
              </p:blipFill>
              <p:spPr>
                <a:xfrm>
                  <a:off x="2501277" y="4710843"/>
                  <a:ext cx="304200" cy="33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60" name="Freihand 59">
                <a:extLst>
                  <a:ext uri="{FF2B5EF4-FFF2-40B4-BE49-F238E27FC236}">
                    <a16:creationId xmlns:a16="http://schemas.microsoft.com/office/drawing/2014/main" id="{9C38012A-CE6E-414D-A604-F62843253B3C}"/>
                  </a:ext>
                </a:extLst>
              </p14:cNvPr>
              <p14:cNvContentPartPr/>
              <p14:nvPr/>
            </p14:nvContentPartPr>
            <p14:xfrm>
              <a:off x="4078077" y="4546683"/>
              <a:ext cx="1486440" cy="113040"/>
            </p14:xfrm>
          </p:contentPart>
        </mc:Choice>
        <mc:Fallback xmlns="">
          <p:pic>
            <p:nvPicPr>
              <p:cNvPr id="60" name="Freihand 59">
                <a:extLst>
                  <a:ext uri="{FF2B5EF4-FFF2-40B4-BE49-F238E27FC236}">
                    <a16:creationId xmlns:a16="http://schemas.microsoft.com/office/drawing/2014/main" id="{9C38012A-CE6E-414D-A604-F62843253B3C}"/>
                  </a:ext>
                </a:extLst>
              </p:cNvPr>
              <p:cNvPicPr/>
              <p:nvPr/>
            </p:nvPicPr>
            <p:blipFill>
              <a:blip r:embed="rId24"/>
              <a:stretch>
                <a:fillRect/>
              </a:stretch>
            </p:blipFill>
            <p:spPr>
              <a:xfrm>
                <a:off x="4069437" y="4537683"/>
                <a:ext cx="1504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Freihand 60">
                <a:extLst>
                  <a:ext uri="{FF2B5EF4-FFF2-40B4-BE49-F238E27FC236}">
                    <a16:creationId xmlns:a16="http://schemas.microsoft.com/office/drawing/2014/main" id="{64ADA6BD-91E9-4EDB-B04F-D6811F558456}"/>
                  </a:ext>
                </a:extLst>
              </p14:cNvPr>
              <p14:cNvContentPartPr/>
              <p14:nvPr/>
            </p14:nvContentPartPr>
            <p14:xfrm>
              <a:off x="6945117" y="4655763"/>
              <a:ext cx="1335600" cy="28800"/>
            </p14:xfrm>
          </p:contentPart>
        </mc:Choice>
        <mc:Fallback xmlns="">
          <p:pic>
            <p:nvPicPr>
              <p:cNvPr id="61" name="Freihand 60">
                <a:extLst>
                  <a:ext uri="{FF2B5EF4-FFF2-40B4-BE49-F238E27FC236}">
                    <a16:creationId xmlns:a16="http://schemas.microsoft.com/office/drawing/2014/main" id="{64ADA6BD-91E9-4EDB-B04F-D6811F558456}"/>
                  </a:ext>
                </a:extLst>
              </p:cNvPr>
              <p:cNvPicPr/>
              <p:nvPr/>
            </p:nvPicPr>
            <p:blipFill>
              <a:blip r:embed="rId26"/>
              <a:stretch>
                <a:fillRect/>
              </a:stretch>
            </p:blipFill>
            <p:spPr>
              <a:xfrm>
                <a:off x="6936117" y="4647123"/>
                <a:ext cx="1353240" cy="46440"/>
              </a:xfrm>
              <a:prstGeom prst="rect">
                <a:avLst/>
              </a:prstGeom>
            </p:spPr>
          </p:pic>
        </mc:Fallback>
      </mc:AlternateContent>
      <p:grpSp>
        <p:nvGrpSpPr>
          <p:cNvPr id="36865" name="Gruppieren 36864">
            <a:extLst>
              <a:ext uri="{FF2B5EF4-FFF2-40B4-BE49-F238E27FC236}">
                <a16:creationId xmlns:a16="http://schemas.microsoft.com/office/drawing/2014/main" id="{84D68987-7C8B-487E-BF8E-8DF39B2FD76E}"/>
              </a:ext>
            </a:extLst>
          </p:cNvPr>
          <p:cNvGrpSpPr/>
          <p:nvPr/>
        </p:nvGrpSpPr>
        <p:grpSpPr>
          <a:xfrm>
            <a:off x="439557" y="1003203"/>
            <a:ext cx="7525080" cy="3075120"/>
            <a:chOff x="439557" y="1003203"/>
            <a:chExt cx="7525080" cy="3075120"/>
          </a:xfrm>
        </p:grpSpPr>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E32934B2-D6C0-4FA6-B60B-568C51B89497}"/>
                    </a:ext>
                  </a:extLst>
                </p14:cNvPr>
                <p14:cNvContentPartPr/>
                <p14:nvPr/>
              </p14:nvContentPartPr>
              <p14:xfrm>
                <a:off x="845997" y="1492803"/>
                <a:ext cx="2043720" cy="1111320"/>
              </p14:xfrm>
            </p:contentPart>
          </mc:Choice>
          <mc:Fallback xmlns="">
            <p:pic>
              <p:nvPicPr>
                <p:cNvPr id="4" name="Freihand 3">
                  <a:extLst>
                    <a:ext uri="{FF2B5EF4-FFF2-40B4-BE49-F238E27FC236}">
                      <a16:creationId xmlns:a16="http://schemas.microsoft.com/office/drawing/2014/main" id="{E32934B2-D6C0-4FA6-B60B-568C51B89497}"/>
                    </a:ext>
                  </a:extLst>
                </p:cNvPr>
                <p:cNvPicPr/>
                <p:nvPr/>
              </p:nvPicPr>
              <p:blipFill>
                <a:blip r:embed="rId28"/>
                <a:stretch>
                  <a:fillRect/>
                </a:stretch>
              </p:blipFill>
              <p:spPr>
                <a:xfrm>
                  <a:off x="836997" y="1484163"/>
                  <a:ext cx="2061360" cy="112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 name="Freihand 4">
                  <a:extLst>
                    <a:ext uri="{FF2B5EF4-FFF2-40B4-BE49-F238E27FC236}">
                      <a16:creationId xmlns:a16="http://schemas.microsoft.com/office/drawing/2014/main" id="{9C8C989A-231D-4E76-87CA-F6A0D3B0136A}"/>
                    </a:ext>
                  </a:extLst>
                </p14:cNvPr>
                <p14:cNvContentPartPr/>
                <p14:nvPr/>
              </p14:nvContentPartPr>
              <p14:xfrm>
                <a:off x="1306437" y="2481723"/>
                <a:ext cx="182880" cy="218520"/>
              </p14:xfrm>
            </p:contentPart>
          </mc:Choice>
          <mc:Fallback xmlns="">
            <p:pic>
              <p:nvPicPr>
                <p:cNvPr id="5" name="Freihand 4">
                  <a:extLst>
                    <a:ext uri="{FF2B5EF4-FFF2-40B4-BE49-F238E27FC236}">
                      <a16:creationId xmlns:a16="http://schemas.microsoft.com/office/drawing/2014/main" id="{9C8C989A-231D-4E76-87CA-F6A0D3B0136A}"/>
                    </a:ext>
                  </a:extLst>
                </p:cNvPr>
                <p:cNvPicPr/>
                <p:nvPr/>
              </p:nvPicPr>
              <p:blipFill>
                <a:blip r:embed="rId30"/>
                <a:stretch>
                  <a:fillRect/>
                </a:stretch>
              </p:blipFill>
              <p:spPr>
                <a:xfrm>
                  <a:off x="1297437" y="2472723"/>
                  <a:ext cx="200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 name="Freihand 6">
                  <a:extLst>
                    <a:ext uri="{FF2B5EF4-FFF2-40B4-BE49-F238E27FC236}">
                      <a16:creationId xmlns:a16="http://schemas.microsoft.com/office/drawing/2014/main" id="{99C2AAEE-B923-4F32-8A4C-4EF075CAF96D}"/>
                    </a:ext>
                  </a:extLst>
                </p14:cNvPr>
                <p14:cNvContentPartPr/>
                <p14:nvPr/>
              </p14:nvContentPartPr>
              <p14:xfrm>
                <a:off x="1567077" y="2477043"/>
                <a:ext cx="149040" cy="187560"/>
              </p14:xfrm>
            </p:contentPart>
          </mc:Choice>
          <mc:Fallback xmlns="">
            <p:pic>
              <p:nvPicPr>
                <p:cNvPr id="7" name="Freihand 6">
                  <a:extLst>
                    <a:ext uri="{FF2B5EF4-FFF2-40B4-BE49-F238E27FC236}">
                      <a16:creationId xmlns:a16="http://schemas.microsoft.com/office/drawing/2014/main" id="{99C2AAEE-B923-4F32-8A4C-4EF075CAF96D}"/>
                    </a:ext>
                  </a:extLst>
                </p:cNvPr>
                <p:cNvPicPr/>
                <p:nvPr/>
              </p:nvPicPr>
              <p:blipFill>
                <a:blip r:embed="rId32"/>
                <a:stretch>
                  <a:fillRect/>
                </a:stretch>
              </p:blipFill>
              <p:spPr>
                <a:xfrm>
                  <a:off x="1558437" y="2468043"/>
                  <a:ext cx="166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 name="Freihand 9">
                  <a:extLst>
                    <a:ext uri="{FF2B5EF4-FFF2-40B4-BE49-F238E27FC236}">
                      <a16:creationId xmlns:a16="http://schemas.microsoft.com/office/drawing/2014/main" id="{9230A42F-B460-4D9E-B4A6-FA3C3DF4C6B5}"/>
                    </a:ext>
                  </a:extLst>
                </p14:cNvPr>
                <p14:cNvContentPartPr/>
                <p14:nvPr/>
              </p14:nvContentPartPr>
              <p14:xfrm>
                <a:off x="1998717" y="1269243"/>
                <a:ext cx="154800" cy="141840"/>
              </p14:xfrm>
            </p:contentPart>
          </mc:Choice>
          <mc:Fallback xmlns="">
            <p:pic>
              <p:nvPicPr>
                <p:cNvPr id="10" name="Freihand 9">
                  <a:extLst>
                    <a:ext uri="{FF2B5EF4-FFF2-40B4-BE49-F238E27FC236}">
                      <a16:creationId xmlns:a16="http://schemas.microsoft.com/office/drawing/2014/main" id="{9230A42F-B460-4D9E-B4A6-FA3C3DF4C6B5}"/>
                    </a:ext>
                  </a:extLst>
                </p:cNvPr>
                <p:cNvPicPr/>
                <p:nvPr/>
              </p:nvPicPr>
              <p:blipFill>
                <a:blip r:embed="rId34"/>
                <a:stretch>
                  <a:fillRect/>
                </a:stretch>
              </p:blipFill>
              <p:spPr>
                <a:xfrm>
                  <a:off x="1990077" y="1260603"/>
                  <a:ext cx="172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 name="Freihand 10">
                  <a:extLst>
                    <a:ext uri="{FF2B5EF4-FFF2-40B4-BE49-F238E27FC236}">
                      <a16:creationId xmlns:a16="http://schemas.microsoft.com/office/drawing/2014/main" id="{15E613CC-7AC7-43B6-8D82-FE0414BF10AF}"/>
                    </a:ext>
                  </a:extLst>
                </p14:cNvPr>
                <p14:cNvContentPartPr/>
                <p14:nvPr/>
              </p14:nvContentPartPr>
              <p14:xfrm>
                <a:off x="2194197" y="1389483"/>
                <a:ext cx="24120" cy="10080"/>
              </p14:xfrm>
            </p:contentPart>
          </mc:Choice>
          <mc:Fallback xmlns="">
            <p:pic>
              <p:nvPicPr>
                <p:cNvPr id="11" name="Freihand 10">
                  <a:extLst>
                    <a:ext uri="{FF2B5EF4-FFF2-40B4-BE49-F238E27FC236}">
                      <a16:creationId xmlns:a16="http://schemas.microsoft.com/office/drawing/2014/main" id="{15E613CC-7AC7-43B6-8D82-FE0414BF10AF}"/>
                    </a:ext>
                  </a:extLst>
                </p:cNvPr>
                <p:cNvPicPr/>
                <p:nvPr/>
              </p:nvPicPr>
              <p:blipFill>
                <a:blip r:embed="rId36"/>
                <a:stretch>
                  <a:fillRect/>
                </a:stretch>
              </p:blipFill>
              <p:spPr>
                <a:xfrm>
                  <a:off x="2185557" y="1380843"/>
                  <a:ext cx="41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 name="Freihand 13">
                  <a:extLst>
                    <a:ext uri="{FF2B5EF4-FFF2-40B4-BE49-F238E27FC236}">
                      <a16:creationId xmlns:a16="http://schemas.microsoft.com/office/drawing/2014/main" id="{16A540CA-EF1A-4132-A8A3-16802CD73CC0}"/>
                    </a:ext>
                  </a:extLst>
                </p14:cNvPr>
                <p14:cNvContentPartPr/>
                <p14:nvPr/>
              </p14:nvContentPartPr>
              <p14:xfrm>
                <a:off x="2201397" y="2791683"/>
                <a:ext cx="121680" cy="195840"/>
              </p14:xfrm>
            </p:contentPart>
          </mc:Choice>
          <mc:Fallback xmlns="">
            <p:pic>
              <p:nvPicPr>
                <p:cNvPr id="14" name="Freihand 13">
                  <a:extLst>
                    <a:ext uri="{FF2B5EF4-FFF2-40B4-BE49-F238E27FC236}">
                      <a16:creationId xmlns:a16="http://schemas.microsoft.com/office/drawing/2014/main" id="{16A540CA-EF1A-4132-A8A3-16802CD73CC0}"/>
                    </a:ext>
                  </a:extLst>
                </p:cNvPr>
                <p:cNvPicPr/>
                <p:nvPr/>
              </p:nvPicPr>
              <p:blipFill>
                <a:blip r:embed="rId38"/>
                <a:stretch>
                  <a:fillRect/>
                </a:stretch>
              </p:blipFill>
              <p:spPr>
                <a:xfrm>
                  <a:off x="2192757" y="2783043"/>
                  <a:ext cx="139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 name="Freihand 14">
                  <a:extLst>
                    <a:ext uri="{FF2B5EF4-FFF2-40B4-BE49-F238E27FC236}">
                      <a16:creationId xmlns:a16="http://schemas.microsoft.com/office/drawing/2014/main" id="{87D72D34-B62B-48A1-A351-65888B677F96}"/>
                    </a:ext>
                  </a:extLst>
                </p14:cNvPr>
                <p14:cNvContentPartPr/>
                <p14:nvPr/>
              </p14:nvContentPartPr>
              <p14:xfrm>
                <a:off x="2469597" y="1271403"/>
                <a:ext cx="4220640" cy="1576440"/>
              </p14:xfrm>
            </p:contentPart>
          </mc:Choice>
          <mc:Fallback xmlns="">
            <p:pic>
              <p:nvPicPr>
                <p:cNvPr id="15" name="Freihand 14">
                  <a:extLst>
                    <a:ext uri="{FF2B5EF4-FFF2-40B4-BE49-F238E27FC236}">
                      <a16:creationId xmlns:a16="http://schemas.microsoft.com/office/drawing/2014/main" id="{87D72D34-B62B-48A1-A351-65888B677F96}"/>
                    </a:ext>
                  </a:extLst>
                </p:cNvPr>
                <p:cNvPicPr/>
                <p:nvPr/>
              </p:nvPicPr>
              <p:blipFill>
                <a:blip r:embed="rId40"/>
                <a:stretch>
                  <a:fillRect/>
                </a:stretch>
              </p:blipFill>
              <p:spPr>
                <a:xfrm>
                  <a:off x="2460597" y="1262763"/>
                  <a:ext cx="4238280" cy="1594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 name="Freihand 15">
                  <a:extLst>
                    <a:ext uri="{FF2B5EF4-FFF2-40B4-BE49-F238E27FC236}">
                      <a16:creationId xmlns:a16="http://schemas.microsoft.com/office/drawing/2014/main" id="{FB73779A-9638-42BE-B7BD-B95B213A4418}"/>
                    </a:ext>
                  </a:extLst>
                </p14:cNvPr>
                <p14:cNvContentPartPr/>
                <p14:nvPr/>
              </p14:nvContentPartPr>
              <p14:xfrm>
                <a:off x="6669717" y="2515923"/>
                <a:ext cx="113400" cy="176400"/>
              </p14:xfrm>
            </p:contentPart>
          </mc:Choice>
          <mc:Fallback xmlns="">
            <p:pic>
              <p:nvPicPr>
                <p:cNvPr id="16" name="Freihand 15">
                  <a:extLst>
                    <a:ext uri="{FF2B5EF4-FFF2-40B4-BE49-F238E27FC236}">
                      <a16:creationId xmlns:a16="http://schemas.microsoft.com/office/drawing/2014/main" id="{FB73779A-9638-42BE-B7BD-B95B213A4418}"/>
                    </a:ext>
                  </a:extLst>
                </p:cNvPr>
                <p:cNvPicPr/>
                <p:nvPr/>
              </p:nvPicPr>
              <p:blipFill>
                <a:blip r:embed="rId42"/>
                <a:stretch>
                  <a:fillRect/>
                </a:stretch>
              </p:blipFill>
              <p:spPr>
                <a:xfrm>
                  <a:off x="6661077" y="2507283"/>
                  <a:ext cx="131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8" name="Freihand 17">
                  <a:extLst>
                    <a:ext uri="{FF2B5EF4-FFF2-40B4-BE49-F238E27FC236}">
                      <a16:creationId xmlns:a16="http://schemas.microsoft.com/office/drawing/2014/main" id="{26AA8FB1-CF60-4749-B653-072C9AAB17DD}"/>
                    </a:ext>
                  </a:extLst>
                </p14:cNvPr>
                <p14:cNvContentPartPr/>
                <p14:nvPr/>
              </p14:nvContentPartPr>
              <p14:xfrm>
                <a:off x="6850797" y="2565963"/>
                <a:ext cx="129240" cy="177840"/>
              </p14:xfrm>
            </p:contentPart>
          </mc:Choice>
          <mc:Fallback xmlns="">
            <p:pic>
              <p:nvPicPr>
                <p:cNvPr id="18" name="Freihand 17">
                  <a:extLst>
                    <a:ext uri="{FF2B5EF4-FFF2-40B4-BE49-F238E27FC236}">
                      <a16:creationId xmlns:a16="http://schemas.microsoft.com/office/drawing/2014/main" id="{26AA8FB1-CF60-4749-B653-072C9AAB17DD}"/>
                    </a:ext>
                  </a:extLst>
                </p:cNvPr>
                <p:cNvPicPr/>
                <p:nvPr/>
              </p:nvPicPr>
              <p:blipFill>
                <a:blip r:embed="rId44"/>
                <a:stretch>
                  <a:fillRect/>
                </a:stretch>
              </p:blipFill>
              <p:spPr>
                <a:xfrm>
                  <a:off x="6841797" y="2557323"/>
                  <a:ext cx="146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 name="Freihand 18">
                  <a:extLst>
                    <a:ext uri="{FF2B5EF4-FFF2-40B4-BE49-F238E27FC236}">
                      <a16:creationId xmlns:a16="http://schemas.microsoft.com/office/drawing/2014/main" id="{6ED42AB6-AC08-4D08-B04C-0B62DA201F5A}"/>
                    </a:ext>
                  </a:extLst>
                </p14:cNvPr>
                <p14:cNvContentPartPr/>
                <p14:nvPr/>
              </p14:nvContentPartPr>
              <p14:xfrm>
                <a:off x="5326557" y="1003203"/>
                <a:ext cx="168840" cy="142920"/>
              </p14:xfrm>
            </p:contentPart>
          </mc:Choice>
          <mc:Fallback xmlns="">
            <p:pic>
              <p:nvPicPr>
                <p:cNvPr id="19" name="Freihand 18">
                  <a:extLst>
                    <a:ext uri="{FF2B5EF4-FFF2-40B4-BE49-F238E27FC236}">
                      <a16:creationId xmlns:a16="http://schemas.microsoft.com/office/drawing/2014/main" id="{6ED42AB6-AC08-4D08-B04C-0B62DA201F5A}"/>
                    </a:ext>
                  </a:extLst>
                </p:cNvPr>
                <p:cNvPicPr/>
                <p:nvPr/>
              </p:nvPicPr>
              <p:blipFill>
                <a:blip r:embed="rId46"/>
                <a:stretch>
                  <a:fillRect/>
                </a:stretch>
              </p:blipFill>
              <p:spPr>
                <a:xfrm>
                  <a:off x="5317557" y="994563"/>
                  <a:ext cx="186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 name="Freihand 19">
                  <a:extLst>
                    <a:ext uri="{FF2B5EF4-FFF2-40B4-BE49-F238E27FC236}">
                      <a16:creationId xmlns:a16="http://schemas.microsoft.com/office/drawing/2014/main" id="{A8774489-B828-40DB-9BC9-55EA283AE4C8}"/>
                    </a:ext>
                  </a:extLst>
                </p14:cNvPr>
                <p14:cNvContentPartPr/>
                <p14:nvPr/>
              </p14:nvContentPartPr>
              <p14:xfrm>
                <a:off x="5493597" y="1099323"/>
                <a:ext cx="22320" cy="27000"/>
              </p14:xfrm>
            </p:contentPart>
          </mc:Choice>
          <mc:Fallback xmlns="">
            <p:pic>
              <p:nvPicPr>
                <p:cNvPr id="20" name="Freihand 19">
                  <a:extLst>
                    <a:ext uri="{FF2B5EF4-FFF2-40B4-BE49-F238E27FC236}">
                      <a16:creationId xmlns:a16="http://schemas.microsoft.com/office/drawing/2014/main" id="{A8774489-B828-40DB-9BC9-55EA283AE4C8}"/>
                    </a:ext>
                  </a:extLst>
                </p:cNvPr>
                <p:cNvPicPr/>
                <p:nvPr/>
              </p:nvPicPr>
              <p:blipFill>
                <a:blip r:embed="rId48"/>
                <a:stretch>
                  <a:fillRect/>
                </a:stretch>
              </p:blipFill>
              <p:spPr>
                <a:xfrm>
                  <a:off x="5484597" y="1090683"/>
                  <a:ext cx="39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 name="Freihand 21">
                  <a:extLst>
                    <a:ext uri="{FF2B5EF4-FFF2-40B4-BE49-F238E27FC236}">
                      <a16:creationId xmlns:a16="http://schemas.microsoft.com/office/drawing/2014/main" id="{36521633-5562-43F0-A59E-4D05A3123C9C}"/>
                    </a:ext>
                  </a:extLst>
                </p14:cNvPr>
                <p14:cNvContentPartPr/>
                <p14:nvPr/>
              </p14:nvContentPartPr>
              <p14:xfrm>
                <a:off x="2181597" y="3116403"/>
                <a:ext cx="172440" cy="208080"/>
              </p14:xfrm>
            </p:contentPart>
          </mc:Choice>
          <mc:Fallback xmlns="">
            <p:pic>
              <p:nvPicPr>
                <p:cNvPr id="22" name="Freihand 21">
                  <a:extLst>
                    <a:ext uri="{FF2B5EF4-FFF2-40B4-BE49-F238E27FC236}">
                      <a16:creationId xmlns:a16="http://schemas.microsoft.com/office/drawing/2014/main" id="{36521633-5562-43F0-A59E-4D05A3123C9C}"/>
                    </a:ext>
                  </a:extLst>
                </p:cNvPr>
                <p:cNvPicPr/>
                <p:nvPr/>
              </p:nvPicPr>
              <p:blipFill>
                <a:blip r:embed="rId50"/>
                <a:stretch>
                  <a:fillRect/>
                </a:stretch>
              </p:blipFill>
              <p:spPr>
                <a:xfrm>
                  <a:off x="2172597" y="3107403"/>
                  <a:ext cx="1900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 name="Freihand 22">
                  <a:extLst>
                    <a:ext uri="{FF2B5EF4-FFF2-40B4-BE49-F238E27FC236}">
                      <a16:creationId xmlns:a16="http://schemas.microsoft.com/office/drawing/2014/main" id="{D3351B3C-DA82-4AC0-A73F-7B509ECA3CDE}"/>
                    </a:ext>
                  </a:extLst>
                </p14:cNvPr>
                <p14:cNvContentPartPr/>
                <p14:nvPr/>
              </p14:nvContentPartPr>
              <p14:xfrm>
                <a:off x="2535477" y="2587203"/>
                <a:ext cx="1416240" cy="587880"/>
              </p14:xfrm>
            </p:contentPart>
          </mc:Choice>
          <mc:Fallback xmlns="">
            <p:pic>
              <p:nvPicPr>
                <p:cNvPr id="23" name="Freihand 22">
                  <a:extLst>
                    <a:ext uri="{FF2B5EF4-FFF2-40B4-BE49-F238E27FC236}">
                      <a16:creationId xmlns:a16="http://schemas.microsoft.com/office/drawing/2014/main" id="{D3351B3C-DA82-4AC0-A73F-7B509ECA3CDE}"/>
                    </a:ext>
                  </a:extLst>
                </p:cNvPr>
                <p:cNvPicPr/>
                <p:nvPr/>
              </p:nvPicPr>
              <p:blipFill>
                <a:blip r:embed="rId52"/>
                <a:stretch>
                  <a:fillRect/>
                </a:stretch>
              </p:blipFill>
              <p:spPr>
                <a:xfrm>
                  <a:off x="2526837" y="2578563"/>
                  <a:ext cx="143388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 name="Freihand 23">
                  <a:extLst>
                    <a:ext uri="{FF2B5EF4-FFF2-40B4-BE49-F238E27FC236}">
                      <a16:creationId xmlns:a16="http://schemas.microsoft.com/office/drawing/2014/main" id="{E6DF11AE-EAB5-4A49-AC6E-A0F24EF4DCD5}"/>
                    </a:ext>
                  </a:extLst>
                </p14:cNvPr>
                <p14:cNvContentPartPr/>
                <p14:nvPr/>
              </p14:nvContentPartPr>
              <p14:xfrm>
                <a:off x="3907437" y="2513043"/>
                <a:ext cx="125640" cy="117000"/>
              </p14:xfrm>
            </p:contentPart>
          </mc:Choice>
          <mc:Fallback xmlns="">
            <p:pic>
              <p:nvPicPr>
                <p:cNvPr id="24" name="Freihand 23">
                  <a:extLst>
                    <a:ext uri="{FF2B5EF4-FFF2-40B4-BE49-F238E27FC236}">
                      <a16:creationId xmlns:a16="http://schemas.microsoft.com/office/drawing/2014/main" id="{E6DF11AE-EAB5-4A49-AC6E-A0F24EF4DCD5}"/>
                    </a:ext>
                  </a:extLst>
                </p:cNvPr>
                <p:cNvPicPr/>
                <p:nvPr/>
              </p:nvPicPr>
              <p:blipFill>
                <a:blip r:embed="rId54"/>
                <a:stretch>
                  <a:fillRect/>
                </a:stretch>
              </p:blipFill>
              <p:spPr>
                <a:xfrm>
                  <a:off x="3898437" y="2504403"/>
                  <a:ext cx="143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DB648923-40CB-4779-87A9-29FA6120E0C3}"/>
                    </a:ext>
                  </a:extLst>
                </p14:cNvPr>
                <p14:cNvContentPartPr/>
                <p14:nvPr/>
              </p14:nvContentPartPr>
              <p14:xfrm>
                <a:off x="4116597" y="2506923"/>
                <a:ext cx="204840" cy="142920"/>
              </p14:xfrm>
            </p:contentPart>
          </mc:Choice>
          <mc:Fallback xmlns="">
            <p:pic>
              <p:nvPicPr>
                <p:cNvPr id="25" name="Freihand 24">
                  <a:extLst>
                    <a:ext uri="{FF2B5EF4-FFF2-40B4-BE49-F238E27FC236}">
                      <a16:creationId xmlns:a16="http://schemas.microsoft.com/office/drawing/2014/main" id="{DB648923-40CB-4779-87A9-29FA6120E0C3}"/>
                    </a:ext>
                  </a:extLst>
                </p:cNvPr>
                <p:cNvPicPr/>
                <p:nvPr/>
              </p:nvPicPr>
              <p:blipFill>
                <a:blip r:embed="rId56"/>
                <a:stretch>
                  <a:fillRect/>
                </a:stretch>
              </p:blipFill>
              <p:spPr>
                <a:xfrm>
                  <a:off x="4107597" y="2497923"/>
                  <a:ext cx="222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772CD26A-2283-4B5D-977D-BB749691BA3C}"/>
                    </a:ext>
                  </a:extLst>
                </p14:cNvPr>
                <p14:cNvContentPartPr/>
                <p14:nvPr/>
              </p14:nvContentPartPr>
              <p14:xfrm>
                <a:off x="3062877" y="2886363"/>
                <a:ext cx="85680" cy="150480"/>
              </p14:xfrm>
            </p:contentPart>
          </mc:Choice>
          <mc:Fallback xmlns="">
            <p:pic>
              <p:nvPicPr>
                <p:cNvPr id="27" name="Freihand 26">
                  <a:extLst>
                    <a:ext uri="{FF2B5EF4-FFF2-40B4-BE49-F238E27FC236}">
                      <a16:creationId xmlns:a16="http://schemas.microsoft.com/office/drawing/2014/main" id="{772CD26A-2283-4B5D-977D-BB749691BA3C}"/>
                    </a:ext>
                  </a:extLst>
                </p:cNvPr>
                <p:cNvPicPr/>
                <p:nvPr/>
              </p:nvPicPr>
              <p:blipFill>
                <a:blip r:embed="rId58"/>
                <a:stretch>
                  <a:fillRect/>
                </a:stretch>
              </p:blipFill>
              <p:spPr>
                <a:xfrm>
                  <a:off x="3054237" y="2877363"/>
                  <a:ext cx="103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Freihand 27">
                  <a:extLst>
                    <a:ext uri="{FF2B5EF4-FFF2-40B4-BE49-F238E27FC236}">
                      <a16:creationId xmlns:a16="http://schemas.microsoft.com/office/drawing/2014/main" id="{C2F8FE52-8FB3-4C75-85C2-10558AA77BF5}"/>
                    </a:ext>
                  </a:extLst>
                </p14:cNvPr>
                <p14:cNvContentPartPr/>
                <p14:nvPr/>
              </p14:nvContentPartPr>
              <p14:xfrm>
                <a:off x="3220197" y="3001203"/>
                <a:ext cx="6840" cy="14400"/>
              </p14:xfrm>
            </p:contentPart>
          </mc:Choice>
          <mc:Fallback xmlns="">
            <p:pic>
              <p:nvPicPr>
                <p:cNvPr id="28" name="Freihand 27">
                  <a:extLst>
                    <a:ext uri="{FF2B5EF4-FFF2-40B4-BE49-F238E27FC236}">
                      <a16:creationId xmlns:a16="http://schemas.microsoft.com/office/drawing/2014/main" id="{C2F8FE52-8FB3-4C75-85C2-10558AA77BF5}"/>
                    </a:ext>
                  </a:extLst>
                </p:cNvPr>
                <p:cNvPicPr/>
                <p:nvPr/>
              </p:nvPicPr>
              <p:blipFill>
                <a:blip r:embed="rId60"/>
                <a:stretch>
                  <a:fillRect/>
                </a:stretch>
              </p:blipFill>
              <p:spPr>
                <a:xfrm>
                  <a:off x="3211197" y="2992563"/>
                  <a:ext cx="24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69D35CF5-E1A3-4D6D-B92E-7A9FF564F1CC}"/>
                    </a:ext>
                  </a:extLst>
                </p14:cNvPr>
                <p14:cNvContentPartPr/>
                <p14:nvPr/>
              </p14:nvContentPartPr>
              <p14:xfrm>
                <a:off x="439557" y="1197603"/>
                <a:ext cx="5304240" cy="1806840"/>
              </p14:xfrm>
            </p:contentPart>
          </mc:Choice>
          <mc:Fallback xmlns="">
            <p:pic>
              <p:nvPicPr>
                <p:cNvPr id="31" name="Freihand 30">
                  <a:extLst>
                    <a:ext uri="{FF2B5EF4-FFF2-40B4-BE49-F238E27FC236}">
                      <a16:creationId xmlns:a16="http://schemas.microsoft.com/office/drawing/2014/main" id="{69D35CF5-E1A3-4D6D-B92E-7A9FF564F1CC}"/>
                    </a:ext>
                  </a:extLst>
                </p:cNvPr>
                <p:cNvPicPr/>
                <p:nvPr/>
              </p:nvPicPr>
              <p:blipFill>
                <a:blip r:embed="rId62"/>
                <a:stretch>
                  <a:fillRect/>
                </a:stretch>
              </p:blipFill>
              <p:spPr>
                <a:xfrm>
                  <a:off x="430917" y="1188603"/>
                  <a:ext cx="5321880" cy="1824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09D5C0F9-A534-4520-972A-64058A7A97B1}"/>
                    </a:ext>
                  </a:extLst>
                </p14:cNvPr>
                <p14:cNvContentPartPr/>
                <p14:nvPr/>
              </p14:nvContentPartPr>
              <p14:xfrm>
                <a:off x="1361157" y="2858283"/>
                <a:ext cx="91440" cy="194040"/>
              </p14:xfrm>
            </p:contentPart>
          </mc:Choice>
          <mc:Fallback xmlns="">
            <p:pic>
              <p:nvPicPr>
                <p:cNvPr id="32" name="Freihand 31">
                  <a:extLst>
                    <a:ext uri="{FF2B5EF4-FFF2-40B4-BE49-F238E27FC236}">
                      <a16:creationId xmlns:a16="http://schemas.microsoft.com/office/drawing/2014/main" id="{09D5C0F9-A534-4520-972A-64058A7A97B1}"/>
                    </a:ext>
                  </a:extLst>
                </p:cNvPr>
                <p:cNvPicPr/>
                <p:nvPr/>
              </p:nvPicPr>
              <p:blipFill>
                <a:blip r:embed="rId64"/>
                <a:stretch>
                  <a:fillRect/>
                </a:stretch>
              </p:blipFill>
              <p:spPr>
                <a:xfrm>
                  <a:off x="1352517" y="2849643"/>
                  <a:ext cx="109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CCA92D8D-7A55-48B2-96DE-148A914819FE}"/>
                    </a:ext>
                  </a:extLst>
                </p14:cNvPr>
                <p14:cNvContentPartPr/>
                <p14:nvPr/>
              </p14:nvContentPartPr>
              <p14:xfrm>
                <a:off x="1522797" y="2820123"/>
                <a:ext cx="185040" cy="193320"/>
              </p14:xfrm>
            </p:contentPart>
          </mc:Choice>
          <mc:Fallback xmlns="">
            <p:pic>
              <p:nvPicPr>
                <p:cNvPr id="33" name="Freihand 32">
                  <a:extLst>
                    <a:ext uri="{FF2B5EF4-FFF2-40B4-BE49-F238E27FC236}">
                      <a16:creationId xmlns:a16="http://schemas.microsoft.com/office/drawing/2014/main" id="{CCA92D8D-7A55-48B2-96DE-148A914819FE}"/>
                    </a:ext>
                  </a:extLst>
                </p:cNvPr>
                <p:cNvPicPr/>
                <p:nvPr/>
              </p:nvPicPr>
              <p:blipFill>
                <a:blip r:embed="rId66"/>
                <a:stretch>
                  <a:fillRect/>
                </a:stretch>
              </p:blipFill>
              <p:spPr>
                <a:xfrm>
                  <a:off x="1514157" y="2811483"/>
                  <a:ext cx="202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5" name="Freihand 34">
                  <a:extLst>
                    <a:ext uri="{FF2B5EF4-FFF2-40B4-BE49-F238E27FC236}">
                      <a16:creationId xmlns:a16="http://schemas.microsoft.com/office/drawing/2014/main" id="{AF89D68E-9358-4BB2-B9F5-0E735C0EC662}"/>
                    </a:ext>
                  </a:extLst>
                </p14:cNvPr>
                <p14:cNvContentPartPr/>
                <p14:nvPr/>
              </p14:nvContentPartPr>
              <p14:xfrm>
                <a:off x="3379677" y="1102563"/>
                <a:ext cx="152280" cy="151560"/>
              </p14:xfrm>
            </p:contentPart>
          </mc:Choice>
          <mc:Fallback xmlns="">
            <p:pic>
              <p:nvPicPr>
                <p:cNvPr id="35" name="Freihand 34">
                  <a:extLst>
                    <a:ext uri="{FF2B5EF4-FFF2-40B4-BE49-F238E27FC236}">
                      <a16:creationId xmlns:a16="http://schemas.microsoft.com/office/drawing/2014/main" id="{AF89D68E-9358-4BB2-B9F5-0E735C0EC662}"/>
                    </a:ext>
                  </a:extLst>
                </p:cNvPr>
                <p:cNvPicPr/>
                <p:nvPr/>
              </p:nvPicPr>
              <p:blipFill>
                <a:blip r:embed="rId68"/>
                <a:stretch>
                  <a:fillRect/>
                </a:stretch>
              </p:blipFill>
              <p:spPr>
                <a:xfrm>
                  <a:off x="3371037" y="1093923"/>
                  <a:ext cx="169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6" name="Freihand 35">
                  <a:extLst>
                    <a:ext uri="{FF2B5EF4-FFF2-40B4-BE49-F238E27FC236}">
                      <a16:creationId xmlns:a16="http://schemas.microsoft.com/office/drawing/2014/main" id="{C4D0214D-31DE-4393-AAD1-18C636B63B61}"/>
                    </a:ext>
                  </a:extLst>
                </p14:cNvPr>
                <p14:cNvContentPartPr/>
                <p14:nvPr/>
              </p14:nvContentPartPr>
              <p14:xfrm>
                <a:off x="3477597" y="1179963"/>
                <a:ext cx="13680" cy="110160"/>
              </p14:xfrm>
            </p:contentPart>
          </mc:Choice>
          <mc:Fallback xmlns="">
            <p:pic>
              <p:nvPicPr>
                <p:cNvPr id="36" name="Freihand 35">
                  <a:extLst>
                    <a:ext uri="{FF2B5EF4-FFF2-40B4-BE49-F238E27FC236}">
                      <a16:creationId xmlns:a16="http://schemas.microsoft.com/office/drawing/2014/main" id="{C4D0214D-31DE-4393-AAD1-18C636B63B61}"/>
                    </a:ext>
                  </a:extLst>
                </p:cNvPr>
                <p:cNvPicPr/>
                <p:nvPr/>
              </p:nvPicPr>
              <p:blipFill>
                <a:blip r:embed="rId70"/>
                <a:stretch>
                  <a:fillRect/>
                </a:stretch>
              </p:blipFill>
              <p:spPr>
                <a:xfrm>
                  <a:off x="3468597" y="1171323"/>
                  <a:ext cx="31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7" name="Freihand 36">
                  <a:extLst>
                    <a:ext uri="{FF2B5EF4-FFF2-40B4-BE49-F238E27FC236}">
                      <a16:creationId xmlns:a16="http://schemas.microsoft.com/office/drawing/2014/main" id="{E37D8BF1-E106-49AA-98B7-045773FD9CBB}"/>
                    </a:ext>
                  </a:extLst>
                </p14:cNvPr>
                <p14:cNvContentPartPr/>
                <p14:nvPr/>
              </p14:nvContentPartPr>
              <p14:xfrm>
                <a:off x="3561477" y="1269243"/>
                <a:ext cx="6480" cy="14400"/>
              </p14:xfrm>
            </p:contentPart>
          </mc:Choice>
          <mc:Fallback xmlns="">
            <p:pic>
              <p:nvPicPr>
                <p:cNvPr id="37" name="Freihand 36">
                  <a:extLst>
                    <a:ext uri="{FF2B5EF4-FFF2-40B4-BE49-F238E27FC236}">
                      <a16:creationId xmlns:a16="http://schemas.microsoft.com/office/drawing/2014/main" id="{E37D8BF1-E106-49AA-98B7-045773FD9CBB}"/>
                    </a:ext>
                  </a:extLst>
                </p:cNvPr>
                <p:cNvPicPr/>
                <p:nvPr/>
              </p:nvPicPr>
              <p:blipFill>
                <a:blip r:embed="rId72"/>
                <a:stretch>
                  <a:fillRect/>
                </a:stretch>
              </p:blipFill>
              <p:spPr>
                <a:xfrm>
                  <a:off x="3552477" y="1260603"/>
                  <a:ext cx="24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33CC3DF6-85D3-4518-95F9-6280455650DA}"/>
                    </a:ext>
                  </a:extLst>
                </p14:cNvPr>
                <p14:cNvContentPartPr/>
                <p14:nvPr/>
              </p14:nvContentPartPr>
              <p14:xfrm>
                <a:off x="938877" y="2642643"/>
                <a:ext cx="7025760" cy="1419480"/>
              </p14:xfrm>
            </p:contentPart>
          </mc:Choice>
          <mc:Fallback xmlns="">
            <p:pic>
              <p:nvPicPr>
                <p:cNvPr id="40" name="Freihand 39">
                  <a:extLst>
                    <a:ext uri="{FF2B5EF4-FFF2-40B4-BE49-F238E27FC236}">
                      <a16:creationId xmlns:a16="http://schemas.microsoft.com/office/drawing/2014/main" id="{33CC3DF6-85D3-4518-95F9-6280455650DA}"/>
                    </a:ext>
                  </a:extLst>
                </p:cNvPr>
                <p:cNvPicPr/>
                <p:nvPr/>
              </p:nvPicPr>
              <p:blipFill>
                <a:blip r:embed="rId74"/>
                <a:stretch>
                  <a:fillRect/>
                </a:stretch>
              </p:blipFill>
              <p:spPr>
                <a:xfrm>
                  <a:off x="930237" y="2633643"/>
                  <a:ext cx="7043400" cy="1437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CC7B5B7E-1FB7-4049-A4EF-6CD642EB4B9B}"/>
                    </a:ext>
                  </a:extLst>
                </p14:cNvPr>
                <p14:cNvContentPartPr/>
                <p14:nvPr/>
              </p14:nvContentPartPr>
              <p14:xfrm>
                <a:off x="1261077" y="3307563"/>
                <a:ext cx="140040" cy="200520"/>
              </p14:xfrm>
            </p:contentPart>
          </mc:Choice>
          <mc:Fallback xmlns="">
            <p:pic>
              <p:nvPicPr>
                <p:cNvPr id="41" name="Freihand 40">
                  <a:extLst>
                    <a:ext uri="{FF2B5EF4-FFF2-40B4-BE49-F238E27FC236}">
                      <a16:creationId xmlns:a16="http://schemas.microsoft.com/office/drawing/2014/main" id="{CC7B5B7E-1FB7-4049-A4EF-6CD642EB4B9B}"/>
                    </a:ext>
                  </a:extLst>
                </p:cNvPr>
                <p:cNvPicPr/>
                <p:nvPr/>
              </p:nvPicPr>
              <p:blipFill>
                <a:blip r:embed="rId76"/>
                <a:stretch>
                  <a:fillRect/>
                </a:stretch>
              </p:blipFill>
              <p:spPr>
                <a:xfrm>
                  <a:off x="1252077" y="3298923"/>
                  <a:ext cx="157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42D6F575-B7E6-4A4B-9C79-F17F734668C6}"/>
                    </a:ext>
                  </a:extLst>
                </p14:cNvPr>
                <p14:cNvContentPartPr/>
                <p14:nvPr/>
              </p14:nvContentPartPr>
              <p14:xfrm>
                <a:off x="1534677" y="3212883"/>
                <a:ext cx="194760" cy="227880"/>
              </p14:xfrm>
            </p:contentPart>
          </mc:Choice>
          <mc:Fallback xmlns="">
            <p:pic>
              <p:nvPicPr>
                <p:cNvPr id="42" name="Freihand 41">
                  <a:extLst>
                    <a:ext uri="{FF2B5EF4-FFF2-40B4-BE49-F238E27FC236}">
                      <a16:creationId xmlns:a16="http://schemas.microsoft.com/office/drawing/2014/main" id="{42D6F575-B7E6-4A4B-9C79-F17F734668C6}"/>
                    </a:ext>
                  </a:extLst>
                </p:cNvPr>
                <p:cNvPicPr/>
                <p:nvPr/>
              </p:nvPicPr>
              <p:blipFill>
                <a:blip r:embed="rId78"/>
                <a:stretch>
                  <a:fillRect/>
                </a:stretch>
              </p:blipFill>
              <p:spPr>
                <a:xfrm>
                  <a:off x="1525677" y="3203883"/>
                  <a:ext cx="212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43667D04-8379-4761-85B2-6474F6053B44}"/>
                    </a:ext>
                  </a:extLst>
                </p14:cNvPr>
                <p14:cNvContentPartPr/>
                <p14:nvPr/>
              </p14:nvContentPartPr>
              <p14:xfrm>
                <a:off x="5638317" y="3868443"/>
                <a:ext cx="19080" cy="124200"/>
              </p14:xfrm>
            </p:contentPart>
          </mc:Choice>
          <mc:Fallback xmlns="">
            <p:pic>
              <p:nvPicPr>
                <p:cNvPr id="44" name="Freihand 43">
                  <a:extLst>
                    <a:ext uri="{FF2B5EF4-FFF2-40B4-BE49-F238E27FC236}">
                      <a16:creationId xmlns:a16="http://schemas.microsoft.com/office/drawing/2014/main" id="{43667D04-8379-4761-85B2-6474F6053B44}"/>
                    </a:ext>
                  </a:extLst>
                </p:cNvPr>
                <p:cNvPicPr/>
                <p:nvPr/>
              </p:nvPicPr>
              <p:blipFill>
                <a:blip r:embed="rId80"/>
                <a:stretch>
                  <a:fillRect/>
                </a:stretch>
              </p:blipFill>
              <p:spPr>
                <a:xfrm>
                  <a:off x="5629317" y="3859443"/>
                  <a:ext cx="36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415184D3-C78E-4E9E-AAFE-18F84922E6D8}"/>
                    </a:ext>
                  </a:extLst>
                </p14:cNvPr>
                <p14:cNvContentPartPr/>
                <p14:nvPr/>
              </p14:nvContentPartPr>
              <p14:xfrm>
                <a:off x="5566317" y="3958443"/>
                <a:ext cx="147600" cy="119880"/>
              </p14:xfrm>
            </p:contentPart>
          </mc:Choice>
          <mc:Fallback xmlns="">
            <p:pic>
              <p:nvPicPr>
                <p:cNvPr id="46" name="Freihand 45">
                  <a:extLst>
                    <a:ext uri="{FF2B5EF4-FFF2-40B4-BE49-F238E27FC236}">
                      <a16:creationId xmlns:a16="http://schemas.microsoft.com/office/drawing/2014/main" id="{415184D3-C78E-4E9E-AAFE-18F84922E6D8}"/>
                    </a:ext>
                  </a:extLst>
                </p:cNvPr>
                <p:cNvPicPr/>
                <p:nvPr/>
              </p:nvPicPr>
              <p:blipFill>
                <a:blip r:embed="rId82"/>
                <a:stretch>
                  <a:fillRect/>
                </a:stretch>
              </p:blipFill>
              <p:spPr>
                <a:xfrm>
                  <a:off x="5557317" y="3949443"/>
                  <a:ext cx="165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D3C3674E-2F3C-4A1E-9023-FD40D0C8C038}"/>
                    </a:ext>
                  </a:extLst>
                </p14:cNvPr>
                <p14:cNvContentPartPr/>
                <p14:nvPr/>
              </p14:nvContentPartPr>
              <p14:xfrm>
                <a:off x="5614917" y="3833883"/>
                <a:ext cx="138960" cy="36720"/>
              </p14:xfrm>
            </p:contentPart>
          </mc:Choice>
          <mc:Fallback xmlns="">
            <p:pic>
              <p:nvPicPr>
                <p:cNvPr id="47" name="Freihand 46">
                  <a:extLst>
                    <a:ext uri="{FF2B5EF4-FFF2-40B4-BE49-F238E27FC236}">
                      <a16:creationId xmlns:a16="http://schemas.microsoft.com/office/drawing/2014/main" id="{D3C3674E-2F3C-4A1E-9023-FD40D0C8C038}"/>
                    </a:ext>
                  </a:extLst>
                </p:cNvPr>
                <p:cNvPicPr/>
                <p:nvPr/>
              </p:nvPicPr>
              <p:blipFill>
                <a:blip r:embed="rId84"/>
                <a:stretch>
                  <a:fillRect/>
                </a:stretch>
              </p:blipFill>
              <p:spPr>
                <a:xfrm>
                  <a:off x="5606277" y="3825243"/>
                  <a:ext cx="156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1B838E8B-01C4-43C6-89C1-9BDBDB3E6E3F}"/>
                    </a:ext>
                  </a:extLst>
                </p14:cNvPr>
                <p14:cNvContentPartPr/>
                <p14:nvPr/>
              </p14:nvContentPartPr>
              <p14:xfrm>
                <a:off x="5717517" y="4014243"/>
                <a:ext cx="54360" cy="35640"/>
              </p14:xfrm>
            </p:contentPart>
          </mc:Choice>
          <mc:Fallback xmlns="">
            <p:pic>
              <p:nvPicPr>
                <p:cNvPr id="49" name="Freihand 48">
                  <a:extLst>
                    <a:ext uri="{FF2B5EF4-FFF2-40B4-BE49-F238E27FC236}">
                      <a16:creationId xmlns:a16="http://schemas.microsoft.com/office/drawing/2014/main" id="{1B838E8B-01C4-43C6-89C1-9BDBDB3E6E3F}"/>
                    </a:ext>
                  </a:extLst>
                </p:cNvPr>
                <p:cNvPicPr/>
                <p:nvPr/>
              </p:nvPicPr>
              <p:blipFill>
                <a:blip r:embed="rId86"/>
                <a:stretch>
                  <a:fillRect/>
                </a:stretch>
              </p:blipFill>
              <p:spPr>
                <a:xfrm>
                  <a:off x="5708517" y="4005603"/>
                  <a:ext cx="72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AD7C6A46-5B9E-4421-B5B0-36B671814CED}"/>
                    </a:ext>
                  </a:extLst>
                </p14:cNvPr>
                <p14:cNvContentPartPr/>
                <p14:nvPr/>
              </p14:nvContentPartPr>
              <p14:xfrm>
                <a:off x="4132437" y="2761443"/>
                <a:ext cx="272880" cy="25560"/>
              </p14:xfrm>
            </p:contentPart>
          </mc:Choice>
          <mc:Fallback xmlns="">
            <p:pic>
              <p:nvPicPr>
                <p:cNvPr id="62" name="Freihand 61">
                  <a:extLst>
                    <a:ext uri="{FF2B5EF4-FFF2-40B4-BE49-F238E27FC236}">
                      <a16:creationId xmlns:a16="http://schemas.microsoft.com/office/drawing/2014/main" id="{AD7C6A46-5B9E-4421-B5B0-36B671814CED}"/>
                    </a:ext>
                  </a:extLst>
                </p:cNvPr>
                <p:cNvPicPr/>
                <p:nvPr/>
              </p:nvPicPr>
              <p:blipFill>
                <a:blip r:embed="rId88"/>
                <a:stretch>
                  <a:fillRect/>
                </a:stretch>
              </p:blipFill>
              <p:spPr>
                <a:xfrm>
                  <a:off x="4123797" y="2752443"/>
                  <a:ext cx="290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7709D166-47B4-4E12-A862-BB97137FB03C}"/>
                    </a:ext>
                  </a:extLst>
                </p14:cNvPr>
                <p14:cNvContentPartPr/>
                <p14:nvPr/>
              </p14:nvContentPartPr>
              <p14:xfrm>
                <a:off x="4910037" y="2830203"/>
                <a:ext cx="218880" cy="5760"/>
              </p14:xfrm>
            </p:contentPart>
          </mc:Choice>
          <mc:Fallback xmlns="">
            <p:pic>
              <p:nvPicPr>
                <p:cNvPr id="63" name="Freihand 62">
                  <a:extLst>
                    <a:ext uri="{FF2B5EF4-FFF2-40B4-BE49-F238E27FC236}">
                      <a16:creationId xmlns:a16="http://schemas.microsoft.com/office/drawing/2014/main" id="{7709D166-47B4-4E12-A862-BB97137FB03C}"/>
                    </a:ext>
                  </a:extLst>
                </p:cNvPr>
                <p:cNvPicPr/>
                <p:nvPr/>
              </p:nvPicPr>
              <p:blipFill>
                <a:blip r:embed="rId90"/>
                <a:stretch>
                  <a:fillRect/>
                </a:stretch>
              </p:blipFill>
              <p:spPr>
                <a:xfrm>
                  <a:off x="4901037" y="2821203"/>
                  <a:ext cx="236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6864" name="Freihand 36863">
                  <a:extLst>
                    <a:ext uri="{FF2B5EF4-FFF2-40B4-BE49-F238E27FC236}">
                      <a16:creationId xmlns:a16="http://schemas.microsoft.com/office/drawing/2014/main" id="{61C70638-DB5A-4683-82B8-DC77A316FD3A}"/>
                    </a:ext>
                  </a:extLst>
                </p14:cNvPr>
                <p14:cNvContentPartPr/>
                <p14:nvPr/>
              </p14:nvContentPartPr>
              <p14:xfrm>
                <a:off x="6782037" y="2871963"/>
                <a:ext cx="276120" cy="28800"/>
              </p14:xfrm>
            </p:contentPart>
          </mc:Choice>
          <mc:Fallback xmlns="">
            <p:pic>
              <p:nvPicPr>
                <p:cNvPr id="36864" name="Freihand 36863">
                  <a:extLst>
                    <a:ext uri="{FF2B5EF4-FFF2-40B4-BE49-F238E27FC236}">
                      <a16:creationId xmlns:a16="http://schemas.microsoft.com/office/drawing/2014/main" id="{61C70638-DB5A-4683-82B8-DC77A316FD3A}"/>
                    </a:ext>
                  </a:extLst>
                </p:cNvPr>
                <p:cNvPicPr/>
                <p:nvPr/>
              </p:nvPicPr>
              <p:blipFill>
                <a:blip r:embed="rId92"/>
                <a:stretch>
                  <a:fillRect/>
                </a:stretch>
              </p:blipFill>
              <p:spPr>
                <a:xfrm>
                  <a:off x="6773397" y="2862963"/>
                  <a:ext cx="293760" cy="4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36866" name="Freihand 36865">
                <a:extLst>
                  <a:ext uri="{FF2B5EF4-FFF2-40B4-BE49-F238E27FC236}">
                    <a16:creationId xmlns:a16="http://schemas.microsoft.com/office/drawing/2014/main" id="{7BD7032E-6C2A-4C93-8BE1-FBD881C7EA82}"/>
                  </a:ext>
                </a:extLst>
              </p14:cNvPr>
              <p14:cNvContentPartPr/>
              <p14:nvPr/>
            </p14:nvContentPartPr>
            <p14:xfrm>
              <a:off x="7557117" y="2864043"/>
              <a:ext cx="195840" cy="9720"/>
            </p14:xfrm>
          </p:contentPart>
        </mc:Choice>
        <mc:Fallback xmlns="">
          <p:pic>
            <p:nvPicPr>
              <p:cNvPr id="36866" name="Freihand 36865">
                <a:extLst>
                  <a:ext uri="{FF2B5EF4-FFF2-40B4-BE49-F238E27FC236}">
                    <a16:creationId xmlns:a16="http://schemas.microsoft.com/office/drawing/2014/main" id="{7BD7032E-6C2A-4C93-8BE1-FBD881C7EA82}"/>
                  </a:ext>
                </a:extLst>
              </p:cNvPr>
              <p:cNvPicPr/>
              <p:nvPr/>
            </p:nvPicPr>
            <p:blipFill>
              <a:blip r:embed="rId94"/>
              <a:stretch>
                <a:fillRect/>
              </a:stretch>
            </p:blipFill>
            <p:spPr>
              <a:xfrm>
                <a:off x="7548117" y="2855043"/>
                <a:ext cx="213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6868" name="Freihand 36867">
                <a:extLst>
                  <a:ext uri="{FF2B5EF4-FFF2-40B4-BE49-F238E27FC236}">
                    <a16:creationId xmlns:a16="http://schemas.microsoft.com/office/drawing/2014/main" id="{376C88E6-0C44-4220-A19D-7B5D744F3195}"/>
                  </a:ext>
                </a:extLst>
              </p14:cNvPr>
              <p14:cNvContentPartPr/>
              <p14:nvPr/>
            </p14:nvContentPartPr>
            <p14:xfrm>
              <a:off x="4512597" y="1904643"/>
              <a:ext cx="548280" cy="605880"/>
            </p14:xfrm>
          </p:contentPart>
        </mc:Choice>
        <mc:Fallback xmlns="">
          <p:pic>
            <p:nvPicPr>
              <p:cNvPr id="36868" name="Freihand 36867">
                <a:extLst>
                  <a:ext uri="{FF2B5EF4-FFF2-40B4-BE49-F238E27FC236}">
                    <a16:creationId xmlns:a16="http://schemas.microsoft.com/office/drawing/2014/main" id="{376C88E6-0C44-4220-A19D-7B5D744F3195}"/>
                  </a:ext>
                </a:extLst>
              </p:cNvPr>
              <p:cNvPicPr/>
              <p:nvPr/>
            </p:nvPicPr>
            <p:blipFill>
              <a:blip r:embed="rId96"/>
              <a:stretch>
                <a:fillRect/>
              </a:stretch>
            </p:blipFill>
            <p:spPr>
              <a:xfrm>
                <a:off x="4503597" y="1896003"/>
                <a:ext cx="56592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6869" name="Freihand 36868">
                <a:extLst>
                  <a:ext uri="{FF2B5EF4-FFF2-40B4-BE49-F238E27FC236}">
                    <a16:creationId xmlns:a16="http://schemas.microsoft.com/office/drawing/2014/main" id="{CB551E73-FD3A-4CAA-8505-19AFA4E5AD3B}"/>
                  </a:ext>
                </a:extLst>
              </p14:cNvPr>
              <p14:cNvContentPartPr/>
              <p14:nvPr/>
            </p14:nvContentPartPr>
            <p14:xfrm>
              <a:off x="4932357" y="3029283"/>
              <a:ext cx="172800" cy="199440"/>
            </p14:xfrm>
          </p:contentPart>
        </mc:Choice>
        <mc:Fallback xmlns="">
          <p:pic>
            <p:nvPicPr>
              <p:cNvPr id="36869" name="Freihand 36868">
                <a:extLst>
                  <a:ext uri="{FF2B5EF4-FFF2-40B4-BE49-F238E27FC236}">
                    <a16:creationId xmlns:a16="http://schemas.microsoft.com/office/drawing/2014/main" id="{CB551E73-FD3A-4CAA-8505-19AFA4E5AD3B}"/>
                  </a:ext>
                </a:extLst>
              </p:cNvPr>
              <p:cNvPicPr/>
              <p:nvPr/>
            </p:nvPicPr>
            <p:blipFill>
              <a:blip r:embed="rId98"/>
              <a:stretch>
                <a:fillRect/>
              </a:stretch>
            </p:blipFill>
            <p:spPr>
              <a:xfrm>
                <a:off x="4923717" y="3020643"/>
                <a:ext cx="190440" cy="217080"/>
              </a:xfrm>
              <a:prstGeom prst="rect">
                <a:avLst/>
              </a:prstGeom>
            </p:spPr>
          </p:pic>
        </mc:Fallback>
      </mc:AlternateContent>
      <p:grpSp>
        <p:nvGrpSpPr>
          <p:cNvPr id="36873" name="Gruppieren 36872">
            <a:extLst>
              <a:ext uri="{FF2B5EF4-FFF2-40B4-BE49-F238E27FC236}">
                <a16:creationId xmlns:a16="http://schemas.microsoft.com/office/drawing/2014/main" id="{AA02DCF4-F8D8-4E1F-80D6-E0D7C07D381A}"/>
              </a:ext>
            </a:extLst>
          </p:cNvPr>
          <p:cNvGrpSpPr/>
          <p:nvPr/>
        </p:nvGrpSpPr>
        <p:grpSpPr>
          <a:xfrm>
            <a:off x="5428437" y="3004803"/>
            <a:ext cx="1608840" cy="208080"/>
            <a:chOff x="5428437" y="3004803"/>
            <a:chExt cx="1608840" cy="208080"/>
          </a:xfrm>
        </p:grpSpPr>
        <mc:AlternateContent xmlns:mc="http://schemas.openxmlformats.org/markup-compatibility/2006" xmlns:p14="http://schemas.microsoft.com/office/powerpoint/2010/main">
          <mc:Choice Requires="p14">
            <p:contentPart p14:bwMode="auto" r:id="rId99">
              <p14:nvContentPartPr>
                <p14:cNvPr id="36870" name="Freihand 36869">
                  <a:extLst>
                    <a:ext uri="{FF2B5EF4-FFF2-40B4-BE49-F238E27FC236}">
                      <a16:creationId xmlns:a16="http://schemas.microsoft.com/office/drawing/2014/main" id="{19326823-C391-4A6E-BF6C-0B559674F29B}"/>
                    </a:ext>
                  </a:extLst>
                </p14:cNvPr>
                <p14:cNvContentPartPr/>
                <p14:nvPr/>
              </p14:nvContentPartPr>
              <p14:xfrm>
                <a:off x="5428437" y="3106683"/>
                <a:ext cx="1258200" cy="57240"/>
              </p14:xfrm>
            </p:contentPart>
          </mc:Choice>
          <mc:Fallback xmlns="">
            <p:pic>
              <p:nvPicPr>
                <p:cNvPr id="36870" name="Freihand 36869">
                  <a:extLst>
                    <a:ext uri="{FF2B5EF4-FFF2-40B4-BE49-F238E27FC236}">
                      <a16:creationId xmlns:a16="http://schemas.microsoft.com/office/drawing/2014/main" id="{19326823-C391-4A6E-BF6C-0B559674F29B}"/>
                    </a:ext>
                  </a:extLst>
                </p:cNvPr>
                <p:cNvPicPr/>
                <p:nvPr/>
              </p:nvPicPr>
              <p:blipFill>
                <a:blip r:embed="rId100"/>
                <a:stretch>
                  <a:fillRect/>
                </a:stretch>
              </p:blipFill>
              <p:spPr>
                <a:xfrm>
                  <a:off x="5419797" y="3097683"/>
                  <a:ext cx="1275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6871" name="Freihand 36870">
                  <a:extLst>
                    <a:ext uri="{FF2B5EF4-FFF2-40B4-BE49-F238E27FC236}">
                      <a16:creationId xmlns:a16="http://schemas.microsoft.com/office/drawing/2014/main" id="{C30243E4-911C-4FC8-9E87-F6FA52AC77E9}"/>
                    </a:ext>
                  </a:extLst>
                </p14:cNvPr>
                <p14:cNvContentPartPr/>
                <p14:nvPr/>
              </p14:nvContentPartPr>
              <p14:xfrm>
                <a:off x="6607077" y="3004803"/>
                <a:ext cx="217800" cy="208080"/>
              </p14:xfrm>
            </p:contentPart>
          </mc:Choice>
          <mc:Fallback xmlns="">
            <p:pic>
              <p:nvPicPr>
                <p:cNvPr id="36871" name="Freihand 36870">
                  <a:extLst>
                    <a:ext uri="{FF2B5EF4-FFF2-40B4-BE49-F238E27FC236}">
                      <a16:creationId xmlns:a16="http://schemas.microsoft.com/office/drawing/2014/main" id="{C30243E4-911C-4FC8-9E87-F6FA52AC77E9}"/>
                    </a:ext>
                  </a:extLst>
                </p:cNvPr>
                <p:cNvPicPr/>
                <p:nvPr/>
              </p:nvPicPr>
              <p:blipFill>
                <a:blip r:embed="rId102"/>
                <a:stretch>
                  <a:fillRect/>
                </a:stretch>
              </p:blipFill>
              <p:spPr>
                <a:xfrm>
                  <a:off x="6598437" y="2995803"/>
                  <a:ext cx="235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6872" name="Freihand 36871">
                  <a:extLst>
                    <a:ext uri="{FF2B5EF4-FFF2-40B4-BE49-F238E27FC236}">
                      <a16:creationId xmlns:a16="http://schemas.microsoft.com/office/drawing/2014/main" id="{BFCCE281-30DB-4364-AF29-25F55017E1F2}"/>
                    </a:ext>
                  </a:extLst>
                </p14:cNvPr>
                <p14:cNvContentPartPr/>
                <p14:nvPr/>
              </p14:nvContentPartPr>
              <p14:xfrm>
                <a:off x="6852597" y="3034683"/>
                <a:ext cx="184680" cy="177480"/>
              </p14:xfrm>
            </p:contentPart>
          </mc:Choice>
          <mc:Fallback xmlns="">
            <p:pic>
              <p:nvPicPr>
                <p:cNvPr id="36872" name="Freihand 36871">
                  <a:extLst>
                    <a:ext uri="{FF2B5EF4-FFF2-40B4-BE49-F238E27FC236}">
                      <a16:creationId xmlns:a16="http://schemas.microsoft.com/office/drawing/2014/main" id="{BFCCE281-30DB-4364-AF29-25F55017E1F2}"/>
                    </a:ext>
                  </a:extLst>
                </p:cNvPr>
                <p:cNvPicPr/>
                <p:nvPr/>
              </p:nvPicPr>
              <p:blipFill>
                <a:blip r:embed="rId104"/>
                <a:stretch>
                  <a:fillRect/>
                </a:stretch>
              </p:blipFill>
              <p:spPr>
                <a:xfrm>
                  <a:off x="6843957" y="3026043"/>
                  <a:ext cx="202320" cy="195120"/>
                </a:xfrm>
                <a:prstGeom prst="rect">
                  <a:avLst/>
                </a:prstGeom>
              </p:spPr>
            </p:pic>
          </mc:Fallback>
        </mc:AlternateContent>
      </p:grpSp>
      <p:grpSp>
        <p:nvGrpSpPr>
          <p:cNvPr id="36876" name="Gruppieren 36875">
            <a:extLst>
              <a:ext uri="{FF2B5EF4-FFF2-40B4-BE49-F238E27FC236}">
                <a16:creationId xmlns:a16="http://schemas.microsoft.com/office/drawing/2014/main" id="{D7E9419C-8EFD-45E1-A6D2-53EED70D787F}"/>
              </a:ext>
            </a:extLst>
          </p:cNvPr>
          <p:cNvGrpSpPr/>
          <p:nvPr/>
        </p:nvGrpSpPr>
        <p:grpSpPr>
          <a:xfrm>
            <a:off x="5795997" y="2780163"/>
            <a:ext cx="234720" cy="189000"/>
            <a:chOff x="5795997" y="2780163"/>
            <a:chExt cx="234720" cy="189000"/>
          </a:xfrm>
        </p:grpSpPr>
        <mc:AlternateContent xmlns:mc="http://schemas.openxmlformats.org/markup-compatibility/2006" xmlns:p14="http://schemas.microsoft.com/office/powerpoint/2010/main">
          <mc:Choice Requires="p14">
            <p:contentPart p14:bwMode="auto" r:id="rId105">
              <p14:nvContentPartPr>
                <p14:cNvPr id="36874" name="Freihand 36873">
                  <a:extLst>
                    <a:ext uri="{FF2B5EF4-FFF2-40B4-BE49-F238E27FC236}">
                      <a16:creationId xmlns:a16="http://schemas.microsoft.com/office/drawing/2014/main" id="{A6E2F53E-B3FA-4D92-9250-A05D9513EC77}"/>
                    </a:ext>
                  </a:extLst>
                </p14:cNvPr>
                <p14:cNvContentPartPr/>
                <p14:nvPr/>
              </p14:nvContentPartPr>
              <p14:xfrm>
                <a:off x="5795997" y="2780163"/>
                <a:ext cx="101880" cy="189000"/>
              </p14:xfrm>
            </p:contentPart>
          </mc:Choice>
          <mc:Fallback xmlns="">
            <p:pic>
              <p:nvPicPr>
                <p:cNvPr id="36874" name="Freihand 36873">
                  <a:extLst>
                    <a:ext uri="{FF2B5EF4-FFF2-40B4-BE49-F238E27FC236}">
                      <a16:creationId xmlns:a16="http://schemas.microsoft.com/office/drawing/2014/main" id="{A6E2F53E-B3FA-4D92-9250-A05D9513EC77}"/>
                    </a:ext>
                  </a:extLst>
                </p:cNvPr>
                <p:cNvPicPr/>
                <p:nvPr/>
              </p:nvPicPr>
              <p:blipFill>
                <a:blip r:embed="rId106"/>
                <a:stretch>
                  <a:fillRect/>
                </a:stretch>
              </p:blipFill>
              <p:spPr>
                <a:xfrm>
                  <a:off x="5787357" y="2771523"/>
                  <a:ext cx="119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6875" name="Freihand 36874">
                  <a:extLst>
                    <a:ext uri="{FF2B5EF4-FFF2-40B4-BE49-F238E27FC236}">
                      <a16:creationId xmlns:a16="http://schemas.microsoft.com/office/drawing/2014/main" id="{90A975D3-C335-4C82-9743-D209DC20762E}"/>
                    </a:ext>
                  </a:extLst>
                </p14:cNvPr>
                <p14:cNvContentPartPr/>
                <p14:nvPr/>
              </p14:nvContentPartPr>
              <p14:xfrm>
                <a:off x="5996517" y="2927763"/>
                <a:ext cx="34200" cy="26280"/>
              </p14:xfrm>
            </p:contentPart>
          </mc:Choice>
          <mc:Fallback xmlns="">
            <p:pic>
              <p:nvPicPr>
                <p:cNvPr id="36875" name="Freihand 36874">
                  <a:extLst>
                    <a:ext uri="{FF2B5EF4-FFF2-40B4-BE49-F238E27FC236}">
                      <a16:creationId xmlns:a16="http://schemas.microsoft.com/office/drawing/2014/main" id="{90A975D3-C335-4C82-9743-D209DC20762E}"/>
                    </a:ext>
                  </a:extLst>
                </p:cNvPr>
                <p:cNvPicPr/>
                <p:nvPr/>
              </p:nvPicPr>
              <p:blipFill>
                <a:blip r:embed="rId108"/>
                <a:stretch>
                  <a:fillRect/>
                </a:stretch>
              </p:blipFill>
              <p:spPr>
                <a:xfrm>
                  <a:off x="5987877" y="2919123"/>
                  <a:ext cx="51840" cy="43920"/>
                </a:xfrm>
                <a:prstGeom prst="rect">
                  <a:avLst/>
                </a:prstGeom>
              </p:spPr>
            </p:pic>
          </mc:Fallback>
        </mc:AlternateContent>
      </p:grpSp>
      <p:grpSp>
        <p:nvGrpSpPr>
          <p:cNvPr id="262211" name="Gruppieren 262210">
            <a:extLst>
              <a:ext uri="{FF2B5EF4-FFF2-40B4-BE49-F238E27FC236}">
                <a16:creationId xmlns:a16="http://schemas.microsoft.com/office/drawing/2014/main" id="{C145F914-B111-4EDE-A1D5-ED98E93BF493}"/>
              </a:ext>
            </a:extLst>
          </p:cNvPr>
          <p:cNvGrpSpPr/>
          <p:nvPr/>
        </p:nvGrpSpPr>
        <p:grpSpPr>
          <a:xfrm>
            <a:off x="10350717" y="948843"/>
            <a:ext cx="1104120" cy="242280"/>
            <a:chOff x="10350717" y="948843"/>
            <a:chExt cx="1104120" cy="242280"/>
          </a:xfrm>
        </p:grpSpPr>
        <mc:AlternateContent xmlns:mc="http://schemas.openxmlformats.org/markup-compatibility/2006" xmlns:p14="http://schemas.microsoft.com/office/powerpoint/2010/main">
          <mc:Choice Requires="p14">
            <p:contentPart p14:bwMode="auto" r:id="rId109">
              <p14:nvContentPartPr>
                <p14:cNvPr id="36926" name="Freihand 36925">
                  <a:extLst>
                    <a:ext uri="{FF2B5EF4-FFF2-40B4-BE49-F238E27FC236}">
                      <a16:creationId xmlns:a16="http://schemas.microsoft.com/office/drawing/2014/main" id="{7F23DD50-0097-49C3-8C63-108011DD9792}"/>
                    </a:ext>
                  </a:extLst>
                </p14:cNvPr>
                <p14:cNvContentPartPr/>
                <p14:nvPr/>
              </p14:nvContentPartPr>
              <p14:xfrm>
                <a:off x="10350717" y="1033443"/>
                <a:ext cx="294480" cy="157680"/>
              </p14:xfrm>
            </p:contentPart>
          </mc:Choice>
          <mc:Fallback xmlns="">
            <p:pic>
              <p:nvPicPr>
                <p:cNvPr id="36926" name="Freihand 36925">
                  <a:extLst>
                    <a:ext uri="{FF2B5EF4-FFF2-40B4-BE49-F238E27FC236}">
                      <a16:creationId xmlns:a16="http://schemas.microsoft.com/office/drawing/2014/main" id="{7F23DD50-0097-49C3-8C63-108011DD9792}"/>
                    </a:ext>
                  </a:extLst>
                </p:cNvPr>
                <p:cNvPicPr/>
                <p:nvPr/>
              </p:nvPicPr>
              <p:blipFill>
                <a:blip r:embed="rId187"/>
                <a:stretch>
                  <a:fillRect/>
                </a:stretch>
              </p:blipFill>
              <p:spPr>
                <a:xfrm>
                  <a:off x="10342077" y="1024803"/>
                  <a:ext cx="312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6927" name="Freihand 36926">
                  <a:extLst>
                    <a:ext uri="{FF2B5EF4-FFF2-40B4-BE49-F238E27FC236}">
                      <a16:creationId xmlns:a16="http://schemas.microsoft.com/office/drawing/2014/main" id="{E6EB068A-1078-49E5-8962-7CF7AE305448}"/>
                    </a:ext>
                  </a:extLst>
                </p14:cNvPr>
                <p14:cNvContentPartPr/>
                <p14:nvPr/>
              </p14:nvContentPartPr>
              <p14:xfrm>
                <a:off x="10775517" y="989163"/>
                <a:ext cx="92880" cy="164160"/>
              </p14:xfrm>
            </p:contentPart>
          </mc:Choice>
          <mc:Fallback xmlns="">
            <p:pic>
              <p:nvPicPr>
                <p:cNvPr id="36927" name="Freihand 36926">
                  <a:extLst>
                    <a:ext uri="{FF2B5EF4-FFF2-40B4-BE49-F238E27FC236}">
                      <a16:creationId xmlns:a16="http://schemas.microsoft.com/office/drawing/2014/main" id="{E6EB068A-1078-49E5-8962-7CF7AE305448}"/>
                    </a:ext>
                  </a:extLst>
                </p:cNvPr>
                <p:cNvPicPr/>
                <p:nvPr/>
              </p:nvPicPr>
              <p:blipFill>
                <a:blip r:embed="rId189"/>
                <a:stretch>
                  <a:fillRect/>
                </a:stretch>
              </p:blipFill>
              <p:spPr>
                <a:xfrm>
                  <a:off x="10766877" y="980523"/>
                  <a:ext cx="110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62208" name="Freihand 262207">
                  <a:extLst>
                    <a:ext uri="{FF2B5EF4-FFF2-40B4-BE49-F238E27FC236}">
                      <a16:creationId xmlns:a16="http://schemas.microsoft.com/office/drawing/2014/main" id="{661EB106-3D29-443F-810B-F2B2E82662B6}"/>
                    </a:ext>
                  </a:extLst>
                </p14:cNvPr>
                <p14:cNvContentPartPr/>
                <p14:nvPr/>
              </p14:nvContentPartPr>
              <p14:xfrm>
                <a:off x="10865157" y="1073403"/>
                <a:ext cx="169560" cy="59040"/>
              </p14:xfrm>
            </p:contentPart>
          </mc:Choice>
          <mc:Fallback xmlns="">
            <p:pic>
              <p:nvPicPr>
                <p:cNvPr id="262208" name="Freihand 262207">
                  <a:extLst>
                    <a:ext uri="{FF2B5EF4-FFF2-40B4-BE49-F238E27FC236}">
                      <a16:creationId xmlns:a16="http://schemas.microsoft.com/office/drawing/2014/main" id="{661EB106-3D29-443F-810B-F2B2E82662B6}"/>
                    </a:ext>
                  </a:extLst>
                </p:cNvPr>
                <p:cNvPicPr/>
                <p:nvPr/>
              </p:nvPicPr>
              <p:blipFill>
                <a:blip r:embed="rId191"/>
                <a:stretch>
                  <a:fillRect/>
                </a:stretch>
              </p:blipFill>
              <p:spPr>
                <a:xfrm>
                  <a:off x="10856517" y="1064403"/>
                  <a:ext cx="187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62209" name="Freihand 262208">
                  <a:extLst>
                    <a:ext uri="{FF2B5EF4-FFF2-40B4-BE49-F238E27FC236}">
                      <a16:creationId xmlns:a16="http://schemas.microsoft.com/office/drawing/2014/main" id="{E1C2B415-2DEF-4E4C-98E4-82DDCDA91679}"/>
                    </a:ext>
                  </a:extLst>
                </p14:cNvPr>
                <p14:cNvContentPartPr/>
                <p14:nvPr/>
              </p14:nvContentPartPr>
              <p14:xfrm>
                <a:off x="11049117" y="980163"/>
                <a:ext cx="405720" cy="144360"/>
              </p14:xfrm>
            </p:contentPart>
          </mc:Choice>
          <mc:Fallback xmlns="">
            <p:pic>
              <p:nvPicPr>
                <p:cNvPr id="262209" name="Freihand 262208">
                  <a:extLst>
                    <a:ext uri="{FF2B5EF4-FFF2-40B4-BE49-F238E27FC236}">
                      <a16:creationId xmlns:a16="http://schemas.microsoft.com/office/drawing/2014/main" id="{E1C2B415-2DEF-4E4C-98E4-82DDCDA91679}"/>
                    </a:ext>
                  </a:extLst>
                </p:cNvPr>
                <p:cNvPicPr/>
                <p:nvPr/>
              </p:nvPicPr>
              <p:blipFill>
                <a:blip r:embed="rId193"/>
                <a:stretch>
                  <a:fillRect/>
                </a:stretch>
              </p:blipFill>
              <p:spPr>
                <a:xfrm>
                  <a:off x="11040117" y="971523"/>
                  <a:ext cx="423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62210" name="Freihand 262209">
                  <a:extLst>
                    <a:ext uri="{FF2B5EF4-FFF2-40B4-BE49-F238E27FC236}">
                      <a16:creationId xmlns:a16="http://schemas.microsoft.com/office/drawing/2014/main" id="{C30564BD-0B52-4D9D-8E10-88D121804E19}"/>
                    </a:ext>
                  </a:extLst>
                </p14:cNvPr>
                <p14:cNvContentPartPr/>
                <p14:nvPr/>
              </p14:nvContentPartPr>
              <p14:xfrm>
                <a:off x="10948677" y="948843"/>
                <a:ext cx="127800" cy="16920"/>
              </p14:xfrm>
            </p:contentPart>
          </mc:Choice>
          <mc:Fallback xmlns="">
            <p:pic>
              <p:nvPicPr>
                <p:cNvPr id="262210" name="Freihand 262209">
                  <a:extLst>
                    <a:ext uri="{FF2B5EF4-FFF2-40B4-BE49-F238E27FC236}">
                      <a16:creationId xmlns:a16="http://schemas.microsoft.com/office/drawing/2014/main" id="{C30564BD-0B52-4D9D-8E10-88D121804E19}"/>
                    </a:ext>
                  </a:extLst>
                </p:cNvPr>
                <p:cNvPicPr/>
                <p:nvPr/>
              </p:nvPicPr>
              <p:blipFill>
                <a:blip r:embed="rId195"/>
                <a:stretch>
                  <a:fillRect/>
                </a:stretch>
              </p:blipFill>
              <p:spPr>
                <a:xfrm>
                  <a:off x="10940037" y="940203"/>
                  <a:ext cx="145440" cy="34560"/>
                </a:xfrm>
                <a:prstGeom prst="rect">
                  <a:avLst/>
                </a:prstGeom>
              </p:spPr>
            </p:pic>
          </mc:Fallback>
        </mc:AlternateContent>
      </p:grpSp>
      <p:grpSp>
        <p:nvGrpSpPr>
          <p:cNvPr id="2" name="Gruppieren 1">
            <a:extLst>
              <a:ext uri="{FF2B5EF4-FFF2-40B4-BE49-F238E27FC236}">
                <a16:creationId xmlns:a16="http://schemas.microsoft.com/office/drawing/2014/main" id="{250CE1DF-9826-A0F5-38F9-9EEE88CE50FD}"/>
              </a:ext>
            </a:extLst>
          </p:cNvPr>
          <p:cNvGrpSpPr/>
          <p:nvPr/>
        </p:nvGrpSpPr>
        <p:grpSpPr>
          <a:xfrm>
            <a:off x="117689" y="72762"/>
            <a:ext cx="10917519" cy="1418241"/>
            <a:chOff x="117689" y="72762"/>
            <a:chExt cx="10917519" cy="1418241"/>
          </a:xfrm>
        </p:grpSpPr>
        <p:sp>
          <p:nvSpPr>
            <p:cNvPr id="8" name="Textfeld 7">
              <a:extLst>
                <a:ext uri="{FF2B5EF4-FFF2-40B4-BE49-F238E27FC236}">
                  <a16:creationId xmlns:a16="http://schemas.microsoft.com/office/drawing/2014/main" id="{172B2764-74E6-4239-8554-0E6962F0D4B7}"/>
                </a:ext>
              </a:extLst>
            </p:cNvPr>
            <p:cNvSpPr txBox="1"/>
            <p:nvPr/>
          </p:nvSpPr>
          <p:spPr>
            <a:xfrm>
              <a:off x="117689" y="72762"/>
              <a:ext cx="4158048" cy="1015663"/>
            </a:xfrm>
            <a:prstGeom prst="rect">
              <a:avLst/>
            </a:prstGeom>
            <a:noFill/>
          </p:spPr>
          <p:txBody>
            <a:bodyPr wrap="square">
              <a:spAutoFit/>
            </a:bodyPr>
            <a:lstStyle/>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p:txBody>
        </p:sp>
        <p:grpSp>
          <p:nvGrpSpPr>
            <p:cNvPr id="36879" name="Gruppieren 36878">
              <a:extLst>
                <a:ext uri="{FF2B5EF4-FFF2-40B4-BE49-F238E27FC236}">
                  <a16:creationId xmlns:a16="http://schemas.microsoft.com/office/drawing/2014/main" id="{593565D3-4D6B-4584-B07C-1479F58854E5}"/>
                </a:ext>
              </a:extLst>
            </p:cNvPr>
            <p:cNvGrpSpPr/>
            <p:nvPr/>
          </p:nvGrpSpPr>
          <p:grpSpPr>
            <a:xfrm>
              <a:off x="8030288" y="796203"/>
              <a:ext cx="194400" cy="208080"/>
              <a:chOff x="7997037" y="796203"/>
              <a:chExt cx="194400" cy="208080"/>
            </a:xfrm>
          </p:grpSpPr>
          <mc:AlternateContent xmlns:mc="http://schemas.openxmlformats.org/markup-compatibility/2006" xmlns:p14="http://schemas.microsoft.com/office/powerpoint/2010/main">
            <mc:Choice Requires="p14">
              <p:contentPart p14:bwMode="auto" r:id="rId196">
                <p14:nvContentPartPr>
                  <p14:cNvPr id="36877" name="Freihand 36876">
                    <a:extLst>
                      <a:ext uri="{FF2B5EF4-FFF2-40B4-BE49-F238E27FC236}">
                        <a16:creationId xmlns:a16="http://schemas.microsoft.com/office/drawing/2014/main" id="{CFF5EE9B-50C3-4237-907E-CC7FB5A6F384}"/>
                      </a:ext>
                    </a:extLst>
                  </p14:cNvPr>
                  <p14:cNvContentPartPr/>
                  <p14:nvPr/>
                </p14:nvContentPartPr>
                <p14:xfrm>
                  <a:off x="7997037" y="796203"/>
                  <a:ext cx="102240" cy="208080"/>
                </p14:xfrm>
              </p:contentPart>
            </mc:Choice>
            <mc:Fallback xmlns="">
              <p:pic>
                <p:nvPicPr>
                  <p:cNvPr id="36877" name="Freihand 36876">
                    <a:extLst>
                      <a:ext uri="{FF2B5EF4-FFF2-40B4-BE49-F238E27FC236}">
                        <a16:creationId xmlns:a16="http://schemas.microsoft.com/office/drawing/2014/main" id="{CFF5EE9B-50C3-4237-907E-CC7FB5A6F384}"/>
                      </a:ext>
                    </a:extLst>
                  </p:cNvPr>
                  <p:cNvPicPr/>
                  <p:nvPr/>
                </p:nvPicPr>
                <p:blipFill>
                  <a:blip r:embed="rId110"/>
                  <a:stretch>
                    <a:fillRect/>
                  </a:stretch>
                </p:blipFill>
                <p:spPr>
                  <a:xfrm>
                    <a:off x="7988397" y="787563"/>
                    <a:ext cx="119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6878" name="Freihand 36877">
                    <a:extLst>
                      <a:ext uri="{FF2B5EF4-FFF2-40B4-BE49-F238E27FC236}">
                        <a16:creationId xmlns:a16="http://schemas.microsoft.com/office/drawing/2014/main" id="{F2D4207F-5412-4419-BF7D-AB9F7D62EB2F}"/>
                      </a:ext>
                    </a:extLst>
                  </p14:cNvPr>
                  <p14:cNvContentPartPr/>
                  <p14:nvPr/>
                </p14:nvContentPartPr>
                <p14:xfrm>
                  <a:off x="8184957" y="965403"/>
                  <a:ext cx="6480" cy="8280"/>
                </p14:xfrm>
              </p:contentPart>
            </mc:Choice>
            <mc:Fallback xmlns="">
              <p:pic>
                <p:nvPicPr>
                  <p:cNvPr id="36878" name="Freihand 36877">
                    <a:extLst>
                      <a:ext uri="{FF2B5EF4-FFF2-40B4-BE49-F238E27FC236}">
                        <a16:creationId xmlns:a16="http://schemas.microsoft.com/office/drawing/2014/main" id="{F2D4207F-5412-4419-BF7D-AB9F7D62EB2F}"/>
                      </a:ext>
                    </a:extLst>
                  </p:cNvPr>
                  <p:cNvPicPr/>
                  <p:nvPr/>
                </p:nvPicPr>
                <p:blipFill>
                  <a:blip r:embed="rId72"/>
                  <a:stretch>
                    <a:fillRect/>
                  </a:stretch>
                </p:blipFill>
                <p:spPr>
                  <a:xfrm>
                    <a:off x="8175957" y="956403"/>
                    <a:ext cx="24120" cy="25920"/>
                  </a:xfrm>
                  <a:prstGeom prst="rect">
                    <a:avLst/>
                  </a:prstGeom>
                </p:spPr>
              </p:pic>
            </mc:Fallback>
          </mc:AlternateContent>
        </p:grpSp>
        <p:grpSp>
          <p:nvGrpSpPr>
            <p:cNvPr id="36925" name="Gruppieren 36924">
              <a:extLst>
                <a:ext uri="{FF2B5EF4-FFF2-40B4-BE49-F238E27FC236}">
                  <a16:creationId xmlns:a16="http://schemas.microsoft.com/office/drawing/2014/main" id="{EC5B5E07-3F46-4B7F-A30A-B59D588D8A4A}"/>
                </a:ext>
              </a:extLst>
            </p:cNvPr>
            <p:cNvGrpSpPr/>
            <p:nvPr/>
          </p:nvGrpSpPr>
          <p:grpSpPr>
            <a:xfrm>
              <a:off x="8389928" y="566883"/>
              <a:ext cx="2645280" cy="748800"/>
              <a:chOff x="8356677" y="566883"/>
              <a:chExt cx="2645280" cy="748800"/>
            </a:xfrm>
          </p:grpSpPr>
          <mc:AlternateContent xmlns:mc="http://schemas.openxmlformats.org/markup-compatibility/2006" xmlns:p14="http://schemas.microsoft.com/office/powerpoint/2010/main">
            <mc:Choice Requires="p14">
              <p:contentPart p14:bwMode="auto" r:id="rId198">
                <p14:nvContentPartPr>
                  <p14:cNvPr id="36880" name="Freihand 36879">
                    <a:extLst>
                      <a:ext uri="{FF2B5EF4-FFF2-40B4-BE49-F238E27FC236}">
                        <a16:creationId xmlns:a16="http://schemas.microsoft.com/office/drawing/2014/main" id="{54EF988F-C75A-4491-93EE-4699138753DF}"/>
                      </a:ext>
                    </a:extLst>
                  </p14:cNvPr>
                  <p14:cNvContentPartPr/>
                  <p14:nvPr/>
                </p14:nvContentPartPr>
                <p14:xfrm>
                  <a:off x="8425077" y="814923"/>
                  <a:ext cx="6480" cy="101520"/>
                </p14:xfrm>
              </p:contentPart>
            </mc:Choice>
            <mc:Fallback xmlns="">
              <p:pic>
                <p:nvPicPr>
                  <p:cNvPr id="36880" name="Freihand 36879">
                    <a:extLst>
                      <a:ext uri="{FF2B5EF4-FFF2-40B4-BE49-F238E27FC236}">
                        <a16:creationId xmlns:a16="http://schemas.microsoft.com/office/drawing/2014/main" id="{54EF988F-C75A-4491-93EE-4699138753DF}"/>
                      </a:ext>
                    </a:extLst>
                  </p:cNvPr>
                  <p:cNvPicPr/>
                  <p:nvPr/>
                </p:nvPicPr>
                <p:blipFill>
                  <a:blip r:embed="rId113"/>
                  <a:stretch>
                    <a:fillRect/>
                  </a:stretch>
                </p:blipFill>
                <p:spPr>
                  <a:xfrm>
                    <a:off x="8416437" y="806283"/>
                    <a:ext cx="24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6881" name="Freihand 36880">
                    <a:extLst>
                      <a:ext uri="{FF2B5EF4-FFF2-40B4-BE49-F238E27FC236}">
                        <a16:creationId xmlns:a16="http://schemas.microsoft.com/office/drawing/2014/main" id="{0E69E04A-4177-4E5D-9EBB-65471AD812E6}"/>
                      </a:ext>
                    </a:extLst>
                  </p14:cNvPr>
                  <p14:cNvContentPartPr/>
                  <p14:nvPr/>
                </p14:nvContentPartPr>
                <p14:xfrm>
                  <a:off x="8356677" y="789003"/>
                  <a:ext cx="143640" cy="142560"/>
                </p14:xfrm>
              </p:contentPart>
            </mc:Choice>
            <mc:Fallback xmlns="">
              <p:pic>
                <p:nvPicPr>
                  <p:cNvPr id="36881" name="Freihand 36880">
                    <a:extLst>
                      <a:ext uri="{FF2B5EF4-FFF2-40B4-BE49-F238E27FC236}">
                        <a16:creationId xmlns:a16="http://schemas.microsoft.com/office/drawing/2014/main" id="{0E69E04A-4177-4E5D-9EBB-65471AD812E6}"/>
                      </a:ext>
                    </a:extLst>
                  </p:cNvPr>
                  <p:cNvPicPr/>
                  <p:nvPr/>
                </p:nvPicPr>
                <p:blipFill>
                  <a:blip r:embed="rId115"/>
                  <a:stretch>
                    <a:fillRect/>
                  </a:stretch>
                </p:blipFill>
                <p:spPr>
                  <a:xfrm>
                    <a:off x="8347677" y="780363"/>
                    <a:ext cx="161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6882" name="Freihand 36881">
                    <a:extLst>
                      <a:ext uri="{FF2B5EF4-FFF2-40B4-BE49-F238E27FC236}">
                        <a16:creationId xmlns:a16="http://schemas.microsoft.com/office/drawing/2014/main" id="{2BC57DF1-D38C-4276-B3DC-9521B2AFCEE5}"/>
                      </a:ext>
                    </a:extLst>
                  </p14:cNvPr>
                  <p14:cNvContentPartPr/>
                  <p14:nvPr/>
                </p14:nvContentPartPr>
                <p14:xfrm>
                  <a:off x="8495637" y="819243"/>
                  <a:ext cx="249120" cy="119160"/>
                </p14:xfrm>
              </p:contentPart>
            </mc:Choice>
            <mc:Fallback xmlns="">
              <p:pic>
                <p:nvPicPr>
                  <p:cNvPr id="36882" name="Freihand 36881">
                    <a:extLst>
                      <a:ext uri="{FF2B5EF4-FFF2-40B4-BE49-F238E27FC236}">
                        <a16:creationId xmlns:a16="http://schemas.microsoft.com/office/drawing/2014/main" id="{2BC57DF1-D38C-4276-B3DC-9521B2AFCEE5}"/>
                      </a:ext>
                    </a:extLst>
                  </p:cNvPr>
                  <p:cNvPicPr/>
                  <p:nvPr/>
                </p:nvPicPr>
                <p:blipFill>
                  <a:blip r:embed="rId117"/>
                  <a:stretch>
                    <a:fillRect/>
                  </a:stretch>
                </p:blipFill>
                <p:spPr>
                  <a:xfrm>
                    <a:off x="8486997" y="810603"/>
                    <a:ext cx="266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6884" name="Freihand 36883">
                    <a:extLst>
                      <a:ext uri="{FF2B5EF4-FFF2-40B4-BE49-F238E27FC236}">
                        <a16:creationId xmlns:a16="http://schemas.microsoft.com/office/drawing/2014/main" id="{DE89006D-2825-4EDE-AED9-8744BADC9164}"/>
                      </a:ext>
                    </a:extLst>
                  </p14:cNvPr>
                  <p14:cNvContentPartPr/>
                  <p14:nvPr/>
                </p14:nvContentPartPr>
                <p14:xfrm>
                  <a:off x="8863197" y="750843"/>
                  <a:ext cx="101520" cy="179640"/>
                </p14:xfrm>
              </p:contentPart>
            </mc:Choice>
            <mc:Fallback xmlns="">
              <p:pic>
                <p:nvPicPr>
                  <p:cNvPr id="36884" name="Freihand 36883">
                    <a:extLst>
                      <a:ext uri="{FF2B5EF4-FFF2-40B4-BE49-F238E27FC236}">
                        <a16:creationId xmlns:a16="http://schemas.microsoft.com/office/drawing/2014/main" id="{DE89006D-2825-4EDE-AED9-8744BADC9164}"/>
                      </a:ext>
                    </a:extLst>
                  </p:cNvPr>
                  <p:cNvPicPr/>
                  <p:nvPr/>
                </p:nvPicPr>
                <p:blipFill>
                  <a:blip r:embed="rId119"/>
                  <a:stretch>
                    <a:fillRect/>
                  </a:stretch>
                </p:blipFill>
                <p:spPr>
                  <a:xfrm>
                    <a:off x="8854197" y="741843"/>
                    <a:ext cx="119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6885" name="Freihand 36884">
                    <a:extLst>
                      <a:ext uri="{FF2B5EF4-FFF2-40B4-BE49-F238E27FC236}">
                        <a16:creationId xmlns:a16="http://schemas.microsoft.com/office/drawing/2014/main" id="{5D6D7864-860C-47A9-A064-7B6CD26D0472}"/>
                      </a:ext>
                    </a:extLst>
                  </p14:cNvPr>
                  <p14:cNvContentPartPr/>
                  <p14:nvPr/>
                </p14:nvContentPartPr>
                <p14:xfrm>
                  <a:off x="8879757" y="845163"/>
                  <a:ext cx="93960" cy="32040"/>
                </p14:xfrm>
              </p:contentPart>
            </mc:Choice>
            <mc:Fallback xmlns="">
              <p:pic>
                <p:nvPicPr>
                  <p:cNvPr id="36885" name="Freihand 36884">
                    <a:extLst>
                      <a:ext uri="{FF2B5EF4-FFF2-40B4-BE49-F238E27FC236}">
                        <a16:creationId xmlns:a16="http://schemas.microsoft.com/office/drawing/2014/main" id="{5D6D7864-860C-47A9-A064-7B6CD26D0472}"/>
                      </a:ext>
                    </a:extLst>
                  </p:cNvPr>
                  <p:cNvPicPr/>
                  <p:nvPr/>
                </p:nvPicPr>
                <p:blipFill>
                  <a:blip r:embed="rId121"/>
                  <a:stretch>
                    <a:fillRect/>
                  </a:stretch>
                </p:blipFill>
                <p:spPr>
                  <a:xfrm>
                    <a:off x="8871117" y="836523"/>
                    <a:ext cx="111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6887" name="Freihand 36886">
                    <a:extLst>
                      <a:ext uri="{FF2B5EF4-FFF2-40B4-BE49-F238E27FC236}">
                        <a16:creationId xmlns:a16="http://schemas.microsoft.com/office/drawing/2014/main" id="{2FFB6244-4391-476E-A19A-88EB28ED784B}"/>
                      </a:ext>
                    </a:extLst>
                  </p14:cNvPr>
                  <p14:cNvContentPartPr/>
                  <p14:nvPr/>
                </p14:nvContentPartPr>
                <p14:xfrm>
                  <a:off x="8992797" y="751203"/>
                  <a:ext cx="104760" cy="146520"/>
                </p14:xfrm>
              </p:contentPart>
            </mc:Choice>
            <mc:Fallback xmlns="">
              <p:pic>
                <p:nvPicPr>
                  <p:cNvPr id="36887" name="Freihand 36886">
                    <a:extLst>
                      <a:ext uri="{FF2B5EF4-FFF2-40B4-BE49-F238E27FC236}">
                        <a16:creationId xmlns:a16="http://schemas.microsoft.com/office/drawing/2014/main" id="{2FFB6244-4391-476E-A19A-88EB28ED784B}"/>
                      </a:ext>
                    </a:extLst>
                  </p:cNvPr>
                  <p:cNvPicPr/>
                  <p:nvPr/>
                </p:nvPicPr>
                <p:blipFill>
                  <a:blip r:embed="rId123"/>
                  <a:stretch>
                    <a:fillRect/>
                  </a:stretch>
                </p:blipFill>
                <p:spPr>
                  <a:xfrm>
                    <a:off x="8983797" y="742563"/>
                    <a:ext cx="122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6888" name="Freihand 36887">
                    <a:extLst>
                      <a:ext uri="{FF2B5EF4-FFF2-40B4-BE49-F238E27FC236}">
                        <a16:creationId xmlns:a16="http://schemas.microsoft.com/office/drawing/2014/main" id="{5CFC390E-35E1-4DF6-9075-8AF27E9F1BA8}"/>
                      </a:ext>
                    </a:extLst>
                  </p14:cNvPr>
                  <p14:cNvContentPartPr/>
                  <p14:nvPr/>
                </p14:nvContentPartPr>
                <p14:xfrm>
                  <a:off x="9095757" y="719883"/>
                  <a:ext cx="203040" cy="189360"/>
                </p14:xfrm>
              </p:contentPart>
            </mc:Choice>
            <mc:Fallback xmlns="">
              <p:pic>
                <p:nvPicPr>
                  <p:cNvPr id="36888" name="Freihand 36887">
                    <a:extLst>
                      <a:ext uri="{FF2B5EF4-FFF2-40B4-BE49-F238E27FC236}">
                        <a16:creationId xmlns:a16="http://schemas.microsoft.com/office/drawing/2014/main" id="{5CFC390E-35E1-4DF6-9075-8AF27E9F1BA8}"/>
                      </a:ext>
                    </a:extLst>
                  </p:cNvPr>
                  <p:cNvPicPr/>
                  <p:nvPr/>
                </p:nvPicPr>
                <p:blipFill>
                  <a:blip r:embed="rId125"/>
                  <a:stretch>
                    <a:fillRect/>
                  </a:stretch>
                </p:blipFill>
                <p:spPr>
                  <a:xfrm>
                    <a:off x="9086757" y="711243"/>
                    <a:ext cx="220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6889" name="Freihand 36888">
                    <a:extLst>
                      <a:ext uri="{FF2B5EF4-FFF2-40B4-BE49-F238E27FC236}">
                        <a16:creationId xmlns:a16="http://schemas.microsoft.com/office/drawing/2014/main" id="{13B56A30-2ADC-40F1-BDDA-708BF9DD57F3}"/>
                      </a:ext>
                    </a:extLst>
                  </p14:cNvPr>
                  <p14:cNvContentPartPr/>
                  <p14:nvPr/>
                </p14:nvContentPartPr>
                <p14:xfrm>
                  <a:off x="9437397" y="728883"/>
                  <a:ext cx="121680" cy="171720"/>
                </p14:xfrm>
              </p:contentPart>
            </mc:Choice>
            <mc:Fallback xmlns="">
              <p:pic>
                <p:nvPicPr>
                  <p:cNvPr id="36889" name="Freihand 36888">
                    <a:extLst>
                      <a:ext uri="{FF2B5EF4-FFF2-40B4-BE49-F238E27FC236}">
                        <a16:creationId xmlns:a16="http://schemas.microsoft.com/office/drawing/2014/main" id="{13B56A30-2ADC-40F1-BDDA-708BF9DD57F3}"/>
                      </a:ext>
                    </a:extLst>
                  </p:cNvPr>
                  <p:cNvPicPr/>
                  <p:nvPr/>
                </p:nvPicPr>
                <p:blipFill>
                  <a:blip r:embed="rId127"/>
                  <a:stretch>
                    <a:fillRect/>
                  </a:stretch>
                </p:blipFill>
                <p:spPr>
                  <a:xfrm>
                    <a:off x="9428397" y="719883"/>
                    <a:ext cx="139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6890" name="Freihand 36889">
                    <a:extLst>
                      <a:ext uri="{FF2B5EF4-FFF2-40B4-BE49-F238E27FC236}">
                        <a16:creationId xmlns:a16="http://schemas.microsoft.com/office/drawing/2014/main" id="{227AA431-165B-4AEC-A41C-4867D5329FF1}"/>
                      </a:ext>
                    </a:extLst>
                  </p14:cNvPr>
                  <p14:cNvContentPartPr/>
                  <p14:nvPr/>
                </p14:nvContentPartPr>
                <p14:xfrm>
                  <a:off x="9492477" y="864243"/>
                  <a:ext cx="52560" cy="30240"/>
                </p14:xfrm>
              </p:contentPart>
            </mc:Choice>
            <mc:Fallback xmlns="">
              <p:pic>
                <p:nvPicPr>
                  <p:cNvPr id="36890" name="Freihand 36889">
                    <a:extLst>
                      <a:ext uri="{FF2B5EF4-FFF2-40B4-BE49-F238E27FC236}">
                        <a16:creationId xmlns:a16="http://schemas.microsoft.com/office/drawing/2014/main" id="{227AA431-165B-4AEC-A41C-4867D5329FF1}"/>
                      </a:ext>
                    </a:extLst>
                  </p:cNvPr>
                  <p:cNvPicPr/>
                  <p:nvPr/>
                </p:nvPicPr>
                <p:blipFill>
                  <a:blip r:embed="rId129"/>
                  <a:stretch>
                    <a:fillRect/>
                  </a:stretch>
                </p:blipFill>
                <p:spPr>
                  <a:xfrm>
                    <a:off x="9483837" y="855603"/>
                    <a:ext cx="70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6891" name="Freihand 36890">
                    <a:extLst>
                      <a:ext uri="{FF2B5EF4-FFF2-40B4-BE49-F238E27FC236}">
                        <a16:creationId xmlns:a16="http://schemas.microsoft.com/office/drawing/2014/main" id="{1DF4B068-2187-4112-913A-D397373DFC8B}"/>
                      </a:ext>
                    </a:extLst>
                  </p14:cNvPr>
                  <p14:cNvContentPartPr/>
                  <p14:nvPr/>
                </p14:nvContentPartPr>
                <p14:xfrm>
                  <a:off x="9550437" y="816723"/>
                  <a:ext cx="209160" cy="75240"/>
                </p14:xfrm>
              </p:contentPart>
            </mc:Choice>
            <mc:Fallback xmlns="">
              <p:pic>
                <p:nvPicPr>
                  <p:cNvPr id="36891" name="Freihand 36890">
                    <a:extLst>
                      <a:ext uri="{FF2B5EF4-FFF2-40B4-BE49-F238E27FC236}">
                        <a16:creationId xmlns:a16="http://schemas.microsoft.com/office/drawing/2014/main" id="{1DF4B068-2187-4112-913A-D397373DFC8B}"/>
                      </a:ext>
                    </a:extLst>
                  </p:cNvPr>
                  <p:cNvPicPr/>
                  <p:nvPr/>
                </p:nvPicPr>
                <p:blipFill>
                  <a:blip r:embed="rId131"/>
                  <a:stretch>
                    <a:fillRect/>
                  </a:stretch>
                </p:blipFill>
                <p:spPr>
                  <a:xfrm>
                    <a:off x="9541437" y="807723"/>
                    <a:ext cx="226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6892" name="Freihand 36891">
                    <a:extLst>
                      <a:ext uri="{FF2B5EF4-FFF2-40B4-BE49-F238E27FC236}">
                        <a16:creationId xmlns:a16="http://schemas.microsoft.com/office/drawing/2014/main" id="{7C37789F-7EB2-4690-9291-D59D338505F4}"/>
                      </a:ext>
                    </a:extLst>
                  </p14:cNvPr>
                  <p14:cNvContentPartPr/>
                  <p14:nvPr/>
                </p14:nvContentPartPr>
                <p14:xfrm>
                  <a:off x="9748077" y="690363"/>
                  <a:ext cx="116280" cy="272160"/>
                </p14:xfrm>
              </p:contentPart>
            </mc:Choice>
            <mc:Fallback xmlns="">
              <p:pic>
                <p:nvPicPr>
                  <p:cNvPr id="36892" name="Freihand 36891">
                    <a:extLst>
                      <a:ext uri="{FF2B5EF4-FFF2-40B4-BE49-F238E27FC236}">
                        <a16:creationId xmlns:a16="http://schemas.microsoft.com/office/drawing/2014/main" id="{7C37789F-7EB2-4690-9291-D59D338505F4}"/>
                      </a:ext>
                    </a:extLst>
                  </p:cNvPr>
                  <p:cNvPicPr/>
                  <p:nvPr/>
                </p:nvPicPr>
                <p:blipFill>
                  <a:blip r:embed="rId133"/>
                  <a:stretch>
                    <a:fillRect/>
                  </a:stretch>
                </p:blipFill>
                <p:spPr>
                  <a:xfrm>
                    <a:off x="9739437" y="681723"/>
                    <a:ext cx="1339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6894" name="Freihand 36893">
                    <a:extLst>
                      <a:ext uri="{FF2B5EF4-FFF2-40B4-BE49-F238E27FC236}">
                        <a16:creationId xmlns:a16="http://schemas.microsoft.com/office/drawing/2014/main" id="{8CA644E0-DFBC-4BCD-8901-1F1ED944EBC5}"/>
                      </a:ext>
                    </a:extLst>
                  </p14:cNvPr>
                  <p14:cNvContentPartPr/>
                  <p14:nvPr/>
                </p14:nvContentPartPr>
                <p14:xfrm>
                  <a:off x="9795237" y="690723"/>
                  <a:ext cx="110880" cy="155520"/>
                </p14:xfrm>
              </p:contentPart>
            </mc:Choice>
            <mc:Fallback xmlns="">
              <p:pic>
                <p:nvPicPr>
                  <p:cNvPr id="36894" name="Freihand 36893">
                    <a:extLst>
                      <a:ext uri="{FF2B5EF4-FFF2-40B4-BE49-F238E27FC236}">
                        <a16:creationId xmlns:a16="http://schemas.microsoft.com/office/drawing/2014/main" id="{8CA644E0-DFBC-4BCD-8901-1F1ED944EBC5}"/>
                      </a:ext>
                    </a:extLst>
                  </p:cNvPr>
                  <p:cNvPicPr/>
                  <p:nvPr/>
                </p:nvPicPr>
                <p:blipFill>
                  <a:blip r:embed="rId135"/>
                  <a:stretch>
                    <a:fillRect/>
                  </a:stretch>
                </p:blipFill>
                <p:spPr>
                  <a:xfrm>
                    <a:off x="9786597" y="682083"/>
                    <a:ext cx="128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6895" name="Freihand 36894">
                    <a:extLst>
                      <a:ext uri="{FF2B5EF4-FFF2-40B4-BE49-F238E27FC236}">
                        <a16:creationId xmlns:a16="http://schemas.microsoft.com/office/drawing/2014/main" id="{7A9BBE15-800F-4645-94F5-6997FDE2E424}"/>
                      </a:ext>
                    </a:extLst>
                  </p14:cNvPr>
                  <p14:cNvContentPartPr/>
                  <p14:nvPr/>
                </p14:nvContentPartPr>
                <p14:xfrm>
                  <a:off x="9995037" y="704763"/>
                  <a:ext cx="70560" cy="136440"/>
                </p14:xfrm>
              </p:contentPart>
            </mc:Choice>
            <mc:Fallback xmlns="">
              <p:pic>
                <p:nvPicPr>
                  <p:cNvPr id="36895" name="Freihand 36894">
                    <a:extLst>
                      <a:ext uri="{FF2B5EF4-FFF2-40B4-BE49-F238E27FC236}">
                        <a16:creationId xmlns:a16="http://schemas.microsoft.com/office/drawing/2014/main" id="{7A9BBE15-800F-4645-94F5-6997FDE2E424}"/>
                      </a:ext>
                    </a:extLst>
                  </p:cNvPr>
                  <p:cNvPicPr/>
                  <p:nvPr/>
                </p:nvPicPr>
                <p:blipFill>
                  <a:blip r:embed="rId137"/>
                  <a:stretch>
                    <a:fillRect/>
                  </a:stretch>
                </p:blipFill>
                <p:spPr>
                  <a:xfrm>
                    <a:off x="9986397" y="696123"/>
                    <a:ext cx="88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6896" name="Freihand 36895">
                    <a:extLst>
                      <a:ext uri="{FF2B5EF4-FFF2-40B4-BE49-F238E27FC236}">
                        <a16:creationId xmlns:a16="http://schemas.microsoft.com/office/drawing/2014/main" id="{9F5C372F-F002-4A94-8C4C-9FD2BA96225D}"/>
                      </a:ext>
                    </a:extLst>
                  </p14:cNvPr>
                  <p14:cNvContentPartPr/>
                  <p14:nvPr/>
                </p14:nvContentPartPr>
                <p14:xfrm>
                  <a:off x="10097637" y="759123"/>
                  <a:ext cx="148320" cy="62280"/>
                </p14:xfrm>
              </p:contentPart>
            </mc:Choice>
            <mc:Fallback xmlns="">
              <p:pic>
                <p:nvPicPr>
                  <p:cNvPr id="36896" name="Freihand 36895">
                    <a:extLst>
                      <a:ext uri="{FF2B5EF4-FFF2-40B4-BE49-F238E27FC236}">
                        <a16:creationId xmlns:a16="http://schemas.microsoft.com/office/drawing/2014/main" id="{9F5C372F-F002-4A94-8C4C-9FD2BA96225D}"/>
                      </a:ext>
                    </a:extLst>
                  </p:cNvPr>
                  <p:cNvPicPr/>
                  <p:nvPr/>
                </p:nvPicPr>
                <p:blipFill>
                  <a:blip r:embed="rId139"/>
                  <a:stretch>
                    <a:fillRect/>
                  </a:stretch>
                </p:blipFill>
                <p:spPr>
                  <a:xfrm>
                    <a:off x="10088997" y="750483"/>
                    <a:ext cx="165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6897" name="Freihand 36896">
                    <a:extLst>
                      <a:ext uri="{FF2B5EF4-FFF2-40B4-BE49-F238E27FC236}">
                        <a16:creationId xmlns:a16="http://schemas.microsoft.com/office/drawing/2014/main" id="{E4EAC5B0-3BE1-4886-80CC-83D3CD2B2E49}"/>
                      </a:ext>
                    </a:extLst>
                  </p14:cNvPr>
                  <p14:cNvContentPartPr/>
                  <p14:nvPr/>
                </p14:nvContentPartPr>
                <p14:xfrm>
                  <a:off x="10284837" y="649323"/>
                  <a:ext cx="269280" cy="158040"/>
                </p14:xfrm>
              </p:contentPart>
            </mc:Choice>
            <mc:Fallback xmlns="">
              <p:pic>
                <p:nvPicPr>
                  <p:cNvPr id="36897" name="Freihand 36896">
                    <a:extLst>
                      <a:ext uri="{FF2B5EF4-FFF2-40B4-BE49-F238E27FC236}">
                        <a16:creationId xmlns:a16="http://schemas.microsoft.com/office/drawing/2014/main" id="{E4EAC5B0-3BE1-4886-80CC-83D3CD2B2E49}"/>
                      </a:ext>
                    </a:extLst>
                  </p:cNvPr>
                  <p:cNvPicPr/>
                  <p:nvPr/>
                </p:nvPicPr>
                <p:blipFill>
                  <a:blip r:embed="rId141"/>
                  <a:stretch>
                    <a:fillRect/>
                  </a:stretch>
                </p:blipFill>
                <p:spPr>
                  <a:xfrm>
                    <a:off x="10275837" y="640683"/>
                    <a:ext cx="286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6898" name="Freihand 36897">
                    <a:extLst>
                      <a:ext uri="{FF2B5EF4-FFF2-40B4-BE49-F238E27FC236}">
                        <a16:creationId xmlns:a16="http://schemas.microsoft.com/office/drawing/2014/main" id="{468BDDB2-EACB-471A-B1B8-8EA71F4A9853}"/>
                      </a:ext>
                    </a:extLst>
                  </p14:cNvPr>
                  <p14:cNvContentPartPr/>
                  <p14:nvPr/>
                </p14:nvContentPartPr>
                <p14:xfrm>
                  <a:off x="10024917" y="652923"/>
                  <a:ext cx="33480" cy="183600"/>
                </p14:xfrm>
              </p:contentPart>
            </mc:Choice>
            <mc:Fallback xmlns="">
              <p:pic>
                <p:nvPicPr>
                  <p:cNvPr id="36898" name="Freihand 36897">
                    <a:extLst>
                      <a:ext uri="{FF2B5EF4-FFF2-40B4-BE49-F238E27FC236}">
                        <a16:creationId xmlns:a16="http://schemas.microsoft.com/office/drawing/2014/main" id="{468BDDB2-EACB-471A-B1B8-8EA71F4A9853}"/>
                      </a:ext>
                    </a:extLst>
                  </p:cNvPr>
                  <p:cNvPicPr/>
                  <p:nvPr/>
                </p:nvPicPr>
                <p:blipFill>
                  <a:blip r:embed="rId143"/>
                  <a:stretch>
                    <a:fillRect/>
                  </a:stretch>
                </p:blipFill>
                <p:spPr>
                  <a:xfrm>
                    <a:off x="10016277" y="644283"/>
                    <a:ext cx="51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6899" name="Freihand 36898">
                    <a:extLst>
                      <a:ext uri="{FF2B5EF4-FFF2-40B4-BE49-F238E27FC236}">
                        <a16:creationId xmlns:a16="http://schemas.microsoft.com/office/drawing/2014/main" id="{9FD7AC5E-4EF9-4A29-B771-3A46274964E1}"/>
                      </a:ext>
                    </a:extLst>
                  </p14:cNvPr>
                  <p14:cNvContentPartPr/>
                  <p14:nvPr/>
                </p14:nvContentPartPr>
                <p14:xfrm>
                  <a:off x="10500117" y="715203"/>
                  <a:ext cx="92160" cy="87840"/>
                </p14:xfrm>
              </p:contentPart>
            </mc:Choice>
            <mc:Fallback xmlns="">
              <p:pic>
                <p:nvPicPr>
                  <p:cNvPr id="36899" name="Freihand 36898">
                    <a:extLst>
                      <a:ext uri="{FF2B5EF4-FFF2-40B4-BE49-F238E27FC236}">
                        <a16:creationId xmlns:a16="http://schemas.microsoft.com/office/drawing/2014/main" id="{9FD7AC5E-4EF9-4A29-B771-3A46274964E1}"/>
                      </a:ext>
                    </a:extLst>
                  </p:cNvPr>
                  <p:cNvPicPr/>
                  <p:nvPr/>
                </p:nvPicPr>
                <p:blipFill>
                  <a:blip r:embed="rId145"/>
                  <a:stretch>
                    <a:fillRect/>
                  </a:stretch>
                </p:blipFill>
                <p:spPr>
                  <a:xfrm>
                    <a:off x="10491477" y="706203"/>
                    <a:ext cx="10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6900" name="Freihand 36899">
                    <a:extLst>
                      <a:ext uri="{FF2B5EF4-FFF2-40B4-BE49-F238E27FC236}">
                        <a16:creationId xmlns:a16="http://schemas.microsoft.com/office/drawing/2014/main" id="{6209B699-D573-4CA5-8AB7-5B15D33FA78A}"/>
                      </a:ext>
                    </a:extLst>
                  </p14:cNvPr>
                  <p14:cNvContentPartPr/>
                  <p14:nvPr/>
                </p14:nvContentPartPr>
                <p14:xfrm>
                  <a:off x="10564557" y="714483"/>
                  <a:ext cx="239400" cy="235440"/>
                </p14:xfrm>
              </p:contentPart>
            </mc:Choice>
            <mc:Fallback xmlns="">
              <p:pic>
                <p:nvPicPr>
                  <p:cNvPr id="36900" name="Freihand 36899">
                    <a:extLst>
                      <a:ext uri="{FF2B5EF4-FFF2-40B4-BE49-F238E27FC236}">
                        <a16:creationId xmlns:a16="http://schemas.microsoft.com/office/drawing/2014/main" id="{6209B699-D573-4CA5-8AB7-5B15D33FA78A}"/>
                      </a:ext>
                    </a:extLst>
                  </p:cNvPr>
                  <p:cNvPicPr/>
                  <p:nvPr/>
                </p:nvPicPr>
                <p:blipFill>
                  <a:blip r:embed="rId147"/>
                  <a:stretch>
                    <a:fillRect/>
                  </a:stretch>
                </p:blipFill>
                <p:spPr>
                  <a:xfrm>
                    <a:off x="10555917" y="705843"/>
                    <a:ext cx="257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6901" name="Freihand 36900">
                    <a:extLst>
                      <a:ext uri="{FF2B5EF4-FFF2-40B4-BE49-F238E27FC236}">
                        <a16:creationId xmlns:a16="http://schemas.microsoft.com/office/drawing/2014/main" id="{3F1BB679-1AC8-4DC8-A744-BE255CFB876D}"/>
                      </a:ext>
                    </a:extLst>
                  </p14:cNvPr>
                  <p14:cNvContentPartPr/>
                  <p14:nvPr/>
                </p14:nvContentPartPr>
                <p14:xfrm>
                  <a:off x="10807557" y="630243"/>
                  <a:ext cx="194400" cy="132480"/>
                </p14:xfrm>
              </p:contentPart>
            </mc:Choice>
            <mc:Fallback xmlns="">
              <p:pic>
                <p:nvPicPr>
                  <p:cNvPr id="36901" name="Freihand 36900">
                    <a:extLst>
                      <a:ext uri="{FF2B5EF4-FFF2-40B4-BE49-F238E27FC236}">
                        <a16:creationId xmlns:a16="http://schemas.microsoft.com/office/drawing/2014/main" id="{3F1BB679-1AC8-4DC8-A744-BE255CFB876D}"/>
                      </a:ext>
                    </a:extLst>
                  </p:cNvPr>
                  <p:cNvPicPr/>
                  <p:nvPr/>
                </p:nvPicPr>
                <p:blipFill>
                  <a:blip r:embed="rId149"/>
                  <a:stretch>
                    <a:fillRect/>
                  </a:stretch>
                </p:blipFill>
                <p:spPr>
                  <a:xfrm>
                    <a:off x="10798557" y="621243"/>
                    <a:ext cx="212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6902" name="Freihand 36901">
                    <a:extLst>
                      <a:ext uri="{FF2B5EF4-FFF2-40B4-BE49-F238E27FC236}">
                        <a16:creationId xmlns:a16="http://schemas.microsoft.com/office/drawing/2014/main" id="{5FA70E71-E198-47CC-A0E4-BD80AF54D3E1}"/>
                      </a:ext>
                    </a:extLst>
                  </p14:cNvPr>
                  <p14:cNvContentPartPr/>
                  <p14:nvPr/>
                </p14:nvContentPartPr>
                <p14:xfrm>
                  <a:off x="10691997" y="566883"/>
                  <a:ext cx="121320" cy="23400"/>
                </p14:xfrm>
              </p:contentPart>
            </mc:Choice>
            <mc:Fallback xmlns="">
              <p:pic>
                <p:nvPicPr>
                  <p:cNvPr id="36902" name="Freihand 36901">
                    <a:extLst>
                      <a:ext uri="{FF2B5EF4-FFF2-40B4-BE49-F238E27FC236}">
                        <a16:creationId xmlns:a16="http://schemas.microsoft.com/office/drawing/2014/main" id="{5FA70E71-E198-47CC-A0E4-BD80AF54D3E1}"/>
                      </a:ext>
                    </a:extLst>
                  </p:cNvPr>
                  <p:cNvPicPr/>
                  <p:nvPr/>
                </p:nvPicPr>
                <p:blipFill>
                  <a:blip r:embed="rId151"/>
                  <a:stretch>
                    <a:fillRect/>
                  </a:stretch>
                </p:blipFill>
                <p:spPr>
                  <a:xfrm>
                    <a:off x="10682997" y="557883"/>
                    <a:ext cx="138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6904" name="Freihand 36903">
                    <a:extLst>
                      <a:ext uri="{FF2B5EF4-FFF2-40B4-BE49-F238E27FC236}">
                        <a16:creationId xmlns:a16="http://schemas.microsoft.com/office/drawing/2014/main" id="{16B82398-77A9-47AC-A228-99D9F5CE98A0}"/>
                      </a:ext>
                    </a:extLst>
                  </p14:cNvPr>
                  <p14:cNvContentPartPr/>
                  <p14:nvPr/>
                </p14:nvContentPartPr>
                <p14:xfrm>
                  <a:off x="8448117" y="1078803"/>
                  <a:ext cx="107280" cy="149040"/>
                </p14:xfrm>
              </p:contentPart>
            </mc:Choice>
            <mc:Fallback xmlns="">
              <p:pic>
                <p:nvPicPr>
                  <p:cNvPr id="36904" name="Freihand 36903">
                    <a:extLst>
                      <a:ext uri="{FF2B5EF4-FFF2-40B4-BE49-F238E27FC236}">
                        <a16:creationId xmlns:a16="http://schemas.microsoft.com/office/drawing/2014/main" id="{16B82398-77A9-47AC-A228-99D9F5CE98A0}"/>
                      </a:ext>
                    </a:extLst>
                  </p:cNvPr>
                  <p:cNvPicPr/>
                  <p:nvPr/>
                </p:nvPicPr>
                <p:blipFill>
                  <a:blip r:embed="rId153"/>
                  <a:stretch>
                    <a:fillRect/>
                  </a:stretch>
                </p:blipFill>
                <p:spPr>
                  <a:xfrm>
                    <a:off x="8439477" y="1069803"/>
                    <a:ext cx="124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6905" name="Freihand 36904">
                    <a:extLst>
                      <a:ext uri="{FF2B5EF4-FFF2-40B4-BE49-F238E27FC236}">
                        <a16:creationId xmlns:a16="http://schemas.microsoft.com/office/drawing/2014/main" id="{3A37E5C2-D18E-4AEA-894A-CB8A62A0D4AC}"/>
                      </a:ext>
                    </a:extLst>
                  </p14:cNvPr>
                  <p14:cNvContentPartPr/>
                  <p14:nvPr/>
                </p14:nvContentPartPr>
                <p14:xfrm>
                  <a:off x="8588157" y="1127763"/>
                  <a:ext cx="71280" cy="187920"/>
                </p14:xfrm>
              </p:contentPart>
            </mc:Choice>
            <mc:Fallback xmlns="">
              <p:pic>
                <p:nvPicPr>
                  <p:cNvPr id="36905" name="Freihand 36904">
                    <a:extLst>
                      <a:ext uri="{FF2B5EF4-FFF2-40B4-BE49-F238E27FC236}">
                        <a16:creationId xmlns:a16="http://schemas.microsoft.com/office/drawing/2014/main" id="{3A37E5C2-D18E-4AEA-894A-CB8A62A0D4AC}"/>
                      </a:ext>
                    </a:extLst>
                  </p:cNvPr>
                  <p:cNvPicPr/>
                  <p:nvPr/>
                </p:nvPicPr>
                <p:blipFill>
                  <a:blip r:embed="rId155"/>
                  <a:stretch>
                    <a:fillRect/>
                  </a:stretch>
                </p:blipFill>
                <p:spPr>
                  <a:xfrm>
                    <a:off x="8579157" y="1119123"/>
                    <a:ext cx="88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6907" name="Freihand 36906">
                    <a:extLst>
                      <a:ext uri="{FF2B5EF4-FFF2-40B4-BE49-F238E27FC236}">
                        <a16:creationId xmlns:a16="http://schemas.microsoft.com/office/drawing/2014/main" id="{A21B4302-69DB-4A85-B67C-DAFC79CCC8EA}"/>
                      </a:ext>
                    </a:extLst>
                  </p14:cNvPr>
                  <p14:cNvContentPartPr/>
                  <p14:nvPr/>
                </p14:nvContentPartPr>
                <p14:xfrm>
                  <a:off x="8489157" y="1192563"/>
                  <a:ext cx="40680" cy="53640"/>
                </p14:xfrm>
              </p:contentPart>
            </mc:Choice>
            <mc:Fallback xmlns="">
              <p:pic>
                <p:nvPicPr>
                  <p:cNvPr id="36907" name="Freihand 36906">
                    <a:extLst>
                      <a:ext uri="{FF2B5EF4-FFF2-40B4-BE49-F238E27FC236}">
                        <a16:creationId xmlns:a16="http://schemas.microsoft.com/office/drawing/2014/main" id="{A21B4302-69DB-4A85-B67C-DAFC79CCC8EA}"/>
                      </a:ext>
                    </a:extLst>
                  </p:cNvPr>
                  <p:cNvPicPr/>
                  <p:nvPr/>
                </p:nvPicPr>
                <p:blipFill>
                  <a:blip r:embed="rId157"/>
                  <a:stretch>
                    <a:fillRect/>
                  </a:stretch>
                </p:blipFill>
                <p:spPr>
                  <a:xfrm>
                    <a:off x="8480157" y="1183563"/>
                    <a:ext cx="58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6908" name="Freihand 36907">
                    <a:extLst>
                      <a:ext uri="{FF2B5EF4-FFF2-40B4-BE49-F238E27FC236}">
                        <a16:creationId xmlns:a16="http://schemas.microsoft.com/office/drawing/2014/main" id="{5B1FEC38-6DC8-431D-B45A-7E3DFCFAF57E}"/>
                      </a:ext>
                    </a:extLst>
                  </p14:cNvPr>
                  <p14:cNvContentPartPr/>
                  <p14:nvPr/>
                </p14:nvContentPartPr>
                <p14:xfrm>
                  <a:off x="8673117" y="1114443"/>
                  <a:ext cx="67680" cy="89280"/>
                </p14:xfrm>
              </p:contentPart>
            </mc:Choice>
            <mc:Fallback xmlns="">
              <p:pic>
                <p:nvPicPr>
                  <p:cNvPr id="36908" name="Freihand 36907">
                    <a:extLst>
                      <a:ext uri="{FF2B5EF4-FFF2-40B4-BE49-F238E27FC236}">
                        <a16:creationId xmlns:a16="http://schemas.microsoft.com/office/drawing/2014/main" id="{5B1FEC38-6DC8-431D-B45A-7E3DFCFAF57E}"/>
                      </a:ext>
                    </a:extLst>
                  </p:cNvPr>
                  <p:cNvPicPr/>
                  <p:nvPr/>
                </p:nvPicPr>
                <p:blipFill>
                  <a:blip r:embed="rId159"/>
                  <a:stretch>
                    <a:fillRect/>
                  </a:stretch>
                </p:blipFill>
                <p:spPr>
                  <a:xfrm>
                    <a:off x="8664477" y="1105443"/>
                    <a:ext cx="85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6909" name="Freihand 36908">
                    <a:extLst>
                      <a:ext uri="{FF2B5EF4-FFF2-40B4-BE49-F238E27FC236}">
                        <a16:creationId xmlns:a16="http://schemas.microsoft.com/office/drawing/2014/main" id="{BD119A50-C661-4194-9582-1589D36C2333}"/>
                      </a:ext>
                    </a:extLst>
                  </p14:cNvPr>
                  <p14:cNvContentPartPr/>
                  <p14:nvPr/>
                </p14:nvContentPartPr>
                <p14:xfrm>
                  <a:off x="8761677" y="1041003"/>
                  <a:ext cx="28800" cy="126360"/>
                </p14:xfrm>
              </p:contentPart>
            </mc:Choice>
            <mc:Fallback xmlns="">
              <p:pic>
                <p:nvPicPr>
                  <p:cNvPr id="36909" name="Freihand 36908">
                    <a:extLst>
                      <a:ext uri="{FF2B5EF4-FFF2-40B4-BE49-F238E27FC236}">
                        <a16:creationId xmlns:a16="http://schemas.microsoft.com/office/drawing/2014/main" id="{BD119A50-C661-4194-9582-1589D36C2333}"/>
                      </a:ext>
                    </a:extLst>
                  </p:cNvPr>
                  <p:cNvPicPr/>
                  <p:nvPr/>
                </p:nvPicPr>
                <p:blipFill>
                  <a:blip r:embed="rId161"/>
                  <a:stretch>
                    <a:fillRect/>
                  </a:stretch>
                </p:blipFill>
                <p:spPr>
                  <a:xfrm>
                    <a:off x="8752677" y="1032363"/>
                    <a:ext cx="46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6910" name="Freihand 36909">
                    <a:extLst>
                      <a:ext uri="{FF2B5EF4-FFF2-40B4-BE49-F238E27FC236}">
                        <a16:creationId xmlns:a16="http://schemas.microsoft.com/office/drawing/2014/main" id="{B61EF156-51A9-487E-9584-5E0CB36E0117}"/>
                      </a:ext>
                    </a:extLst>
                  </p14:cNvPr>
                  <p14:cNvContentPartPr/>
                  <p14:nvPr/>
                </p14:nvContentPartPr>
                <p14:xfrm>
                  <a:off x="8811717" y="1030203"/>
                  <a:ext cx="114480" cy="140040"/>
                </p14:xfrm>
              </p:contentPart>
            </mc:Choice>
            <mc:Fallback xmlns="">
              <p:pic>
                <p:nvPicPr>
                  <p:cNvPr id="36910" name="Freihand 36909">
                    <a:extLst>
                      <a:ext uri="{FF2B5EF4-FFF2-40B4-BE49-F238E27FC236}">
                        <a16:creationId xmlns:a16="http://schemas.microsoft.com/office/drawing/2014/main" id="{B61EF156-51A9-487E-9584-5E0CB36E0117}"/>
                      </a:ext>
                    </a:extLst>
                  </p:cNvPr>
                  <p:cNvPicPr/>
                  <p:nvPr/>
                </p:nvPicPr>
                <p:blipFill>
                  <a:blip r:embed="rId163"/>
                  <a:stretch>
                    <a:fillRect/>
                  </a:stretch>
                </p:blipFill>
                <p:spPr>
                  <a:xfrm>
                    <a:off x="8802717" y="1021203"/>
                    <a:ext cx="132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6911" name="Freihand 36910">
                    <a:extLst>
                      <a:ext uri="{FF2B5EF4-FFF2-40B4-BE49-F238E27FC236}">
                        <a16:creationId xmlns:a16="http://schemas.microsoft.com/office/drawing/2014/main" id="{D3268D17-4780-4B6C-88AC-60F0E43D5B6A}"/>
                      </a:ext>
                    </a:extLst>
                  </p14:cNvPr>
                  <p14:cNvContentPartPr/>
                  <p14:nvPr/>
                </p14:nvContentPartPr>
                <p14:xfrm>
                  <a:off x="8927997" y="1076643"/>
                  <a:ext cx="218160" cy="90000"/>
                </p14:xfrm>
              </p:contentPart>
            </mc:Choice>
            <mc:Fallback xmlns="">
              <p:pic>
                <p:nvPicPr>
                  <p:cNvPr id="36911" name="Freihand 36910">
                    <a:extLst>
                      <a:ext uri="{FF2B5EF4-FFF2-40B4-BE49-F238E27FC236}">
                        <a16:creationId xmlns:a16="http://schemas.microsoft.com/office/drawing/2014/main" id="{D3268D17-4780-4B6C-88AC-60F0E43D5B6A}"/>
                      </a:ext>
                    </a:extLst>
                  </p:cNvPr>
                  <p:cNvPicPr/>
                  <p:nvPr/>
                </p:nvPicPr>
                <p:blipFill>
                  <a:blip r:embed="rId165"/>
                  <a:stretch>
                    <a:fillRect/>
                  </a:stretch>
                </p:blipFill>
                <p:spPr>
                  <a:xfrm>
                    <a:off x="8919357" y="1068003"/>
                    <a:ext cx="235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6912" name="Freihand 36911">
                    <a:extLst>
                      <a:ext uri="{FF2B5EF4-FFF2-40B4-BE49-F238E27FC236}">
                        <a16:creationId xmlns:a16="http://schemas.microsoft.com/office/drawing/2014/main" id="{9516FCF9-089A-4728-9D44-F94EE3962B14}"/>
                      </a:ext>
                    </a:extLst>
                  </p14:cNvPr>
                  <p14:cNvContentPartPr/>
                  <p14:nvPr/>
                </p14:nvContentPartPr>
                <p14:xfrm>
                  <a:off x="9233997" y="1042803"/>
                  <a:ext cx="106920" cy="117000"/>
                </p14:xfrm>
              </p:contentPart>
            </mc:Choice>
            <mc:Fallback xmlns="">
              <p:pic>
                <p:nvPicPr>
                  <p:cNvPr id="36912" name="Freihand 36911">
                    <a:extLst>
                      <a:ext uri="{FF2B5EF4-FFF2-40B4-BE49-F238E27FC236}">
                        <a16:creationId xmlns:a16="http://schemas.microsoft.com/office/drawing/2014/main" id="{9516FCF9-089A-4728-9D44-F94EE3962B14}"/>
                      </a:ext>
                    </a:extLst>
                  </p:cNvPr>
                  <p:cNvPicPr/>
                  <p:nvPr/>
                </p:nvPicPr>
                <p:blipFill>
                  <a:blip r:embed="rId167"/>
                  <a:stretch>
                    <a:fillRect/>
                  </a:stretch>
                </p:blipFill>
                <p:spPr>
                  <a:xfrm>
                    <a:off x="9225357" y="1033803"/>
                    <a:ext cx="124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6913" name="Freihand 36912">
                    <a:extLst>
                      <a:ext uri="{FF2B5EF4-FFF2-40B4-BE49-F238E27FC236}">
                        <a16:creationId xmlns:a16="http://schemas.microsoft.com/office/drawing/2014/main" id="{DFFBA001-B499-42E1-B277-18F7047D9309}"/>
                      </a:ext>
                    </a:extLst>
                  </p14:cNvPr>
                  <p14:cNvContentPartPr/>
                  <p14:nvPr/>
                </p14:nvContentPartPr>
                <p14:xfrm>
                  <a:off x="9344517" y="1019043"/>
                  <a:ext cx="181440" cy="123120"/>
                </p14:xfrm>
              </p:contentPart>
            </mc:Choice>
            <mc:Fallback xmlns="">
              <p:pic>
                <p:nvPicPr>
                  <p:cNvPr id="36913" name="Freihand 36912">
                    <a:extLst>
                      <a:ext uri="{FF2B5EF4-FFF2-40B4-BE49-F238E27FC236}">
                        <a16:creationId xmlns:a16="http://schemas.microsoft.com/office/drawing/2014/main" id="{DFFBA001-B499-42E1-B277-18F7047D9309}"/>
                      </a:ext>
                    </a:extLst>
                  </p:cNvPr>
                  <p:cNvPicPr/>
                  <p:nvPr/>
                </p:nvPicPr>
                <p:blipFill>
                  <a:blip r:embed="rId169"/>
                  <a:stretch>
                    <a:fillRect/>
                  </a:stretch>
                </p:blipFill>
                <p:spPr>
                  <a:xfrm>
                    <a:off x="9335517" y="1010403"/>
                    <a:ext cx="199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6914" name="Freihand 36913">
                    <a:extLst>
                      <a:ext uri="{FF2B5EF4-FFF2-40B4-BE49-F238E27FC236}">
                        <a16:creationId xmlns:a16="http://schemas.microsoft.com/office/drawing/2014/main" id="{EACCB02A-CBB2-446D-8683-B44A878BC9CF}"/>
                      </a:ext>
                    </a:extLst>
                  </p14:cNvPr>
                  <p14:cNvContentPartPr/>
                  <p14:nvPr/>
                </p14:nvContentPartPr>
                <p14:xfrm>
                  <a:off x="9541797" y="1009683"/>
                  <a:ext cx="82080" cy="121680"/>
                </p14:xfrm>
              </p:contentPart>
            </mc:Choice>
            <mc:Fallback xmlns="">
              <p:pic>
                <p:nvPicPr>
                  <p:cNvPr id="36914" name="Freihand 36913">
                    <a:extLst>
                      <a:ext uri="{FF2B5EF4-FFF2-40B4-BE49-F238E27FC236}">
                        <a16:creationId xmlns:a16="http://schemas.microsoft.com/office/drawing/2014/main" id="{EACCB02A-CBB2-446D-8683-B44A878BC9CF}"/>
                      </a:ext>
                    </a:extLst>
                  </p:cNvPr>
                  <p:cNvPicPr/>
                  <p:nvPr/>
                </p:nvPicPr>
                <p:blipFill>
                  <a:blip r:embed="rId171"/>
                  <a:stretch>
                    <a:fillRect/>
                  </a:stretch>
                </p:blipFill>
                <p:spPr>
                  <a:xfrm>
                    <a:off x="9533157" y="1000683"/>
                    <a:ext cx="99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6915" name="Freihand 36914">
                    <a:extLst>
                      <a:ext uri="{FF2B5EF4-FFF2-40B4-BE49-F238E27FC236}">
                        <a16:creationId xmlns:a16="http://schemas.microsoft.com/office/drawing/2014/main" id="{0B24DB5E-6A11-4DB4-97BE-3FC3A34FDC3C}"/>
                      </a:ext>
                    </a:extLst>
                  </p14:cNvPr>
                  <p14:cNvContentPartPr/>
                  <p14:nvPr/>
                </p14:nvContentPartPr>
                <p14:xfrm>
                  <a:off x="9646917" y="979803"/>
                  <a:ext cx="39960" cy="151920"/>
                </p14:xfrm>
              </p:contentPart>
            </mc:Choice>
            <mc:Fallback xmlns="">
              <p:pic>
                <p:nvPicPr>
                  <p:cNvPr id="36915" name="Freihand 36914">
                    <a:extLst>
                      <a:ext uri="{FF2B5EF4-FFF2-40B4-BE49-F238E27FC236}">
                        <a16:creationId xmlns:a16="http://schemas.microsoft.com/office/drawing/2014/main" id="{0B24DB5E-6A11-4DB4-97BE-3FC3A34FDC3C}"/>
                      </a:ext>
                    </a:extLst>
                  </p:cNvPr>
                  <p:cNvPicPr/>
                  <p:nvPr/>
                </p:nvPicPr>
                <p:blipFill>
                  <a:blip r:embed="rId173"/>
                  <a:stretch>
                    <a:fillRect/>
                  </a:stretch>
                </p:blipFill>
                <p:spPr>
                  <a:xfrm>
                    <a:off x="9638277" y="970803"/>
                    <a:ext cx="57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6916" name="Freihand 36915">
                    <a:extLst>
                      <a:ext uri="{FF2B5EF4-FFF2-40B4-BE49-F238E27FC236}">
                        <a16:creationId xmlns:a16="http://schemas.microsoft.com/office/drawing/2014/main" id="{479084E3-BE3C-46FA-9A31-ADCE13CCE353}"/>
                      </a:ext>
                    </a:extLst>
                  </p14:cNvPr>
                  <p14:cNvContentPartPr/>
                  <p14:nvPr/>
                </p14:nvContentPartPr>
                <p14:xfrm>
                  <a:off x="9730077" y="973323"/>
                  <a:ext cx="52200" cy="53280"/>
                </p14:xfrm>
              </p:contentPart>
            </mc:Choice>
            <mc:Fallback xmlns="">
              <p:pic>
                <p:nvPicPr>
                  <p:cNvPr id="36916" name="Freihand 36915">
                    <a:extLst>
                      <a:ext uri="{FF2B5EF4-FFF2-40B4-BE49-F238E27FC236}">
                        <a16:creationId xmlns:a16="http://schemas.microsoft.com/office/drawing/2014/main" id="{479084E3-BE3C-46FA-9A31-ADCE13CCE353}"/>
                      </a:ext>
                    </a:extLst>
                  </p:cNvPr>
                  <p:cNvPicPr/>
                  <p:nvPr/>
                </p:nvPicPr>
                <p:blipFill>
                  <a:blip r:embed="rId175"/>
                  <a:stretch>
                    <a:fillRect/>
                  </a:stretch>
                </p:blipFill>
                <p:spPr>
                  <a:xfrm>
                    <a:off x="9721437" y="964323"/>
                    <a:ext cx="69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6917" name="Freihand 36916">
                    <a:extLst>
                      <a:ext uri="{FF2B5EF4-FFF2-40B4-BE49-F238E27FC236}">
                        <a16:creationId xmlns:a16="http://schemas.microsoft.com/office/drawing/2014/main" id="{D0F25FBC-DEF0-425E-9D20-7A883ED95F3F}"/>
                      </a:ext>
                    </a:extLst>
                  </p14:cNvPr>
                  <p14:cNvContentPartPr/>
                  <p14:nvPr/>
                </p14:nvContentPartPr>
                <p14:xfrm>
                  <a:off x="9725397" y="958563"/>
                  <a:ext cx="134280" cy="244440"/>
                </p14:xfrm>
              </p:contentPart>
            </mc:Choice>
            <mc:Fallback xmlns="">
              <p:pic>
                <p:nvPicPr>
                  <p:cNvPr id="36917" name="Freihand 36916">
                    <a:extLst>
                      <a:ext uri="{FF2B5EF4-FFF2-40B4-BE49-F238E27FC236}">
                        <a16:creationId xmlns:a16="http://schemas.microsoft.com/office/drawing/2014/main" id="{D0F25FBC-DEF0-425E-9D20-7A883ED95F3F}"/>
                      </a:ext>
                    </a:extLst>
                  </p:cNvPr>
                  <p:cNvPicPr/>
                  <p:nvPr/>
                </p:nvPicPr>
                <p:blipFill>
                  <a:blip r:embed="rId177"/>
                  <a:stretch>
                    <a:fillRect/>
                  </a:stretch>
                </p:blipFill>
                <p:spPr>
                  <a:xfrm>
                    <a:off x="9716757" y="949563"/>
                    <a:ext cx="1519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6919" name="Freihand 36918">
                    <a:extLst>
                      <a:ext uri="{FF2B5EF4-FFF2-40B4-BE49-F238E27FC236}">
                        <a16:creationId xmlns:a16="http://schemas.microsoft.com/office/drawing/2014/main" id="{DB31253B-B548-4E8B-9EE2-91DDF3373A09}"/>
                      </a:ext>
                    </a:extLst>
                  </p14:cNvPr>
                  <p14:cNvContentPartPr/>
                  <p14:nvPr/>
                </p14:nvContentPartPr>
                <p14:xfrm>
                  <a:off x="9948237" y="999603"/>
                  <a:ext cx="128520" cy="145080"/>
                </p14:xfrm>
              </p:contentPart>
            </mc:Choice>
            <mc:Fallback xmlns="">
              <p:pic>
                <p:nvPicPr>
                  <p:cNvPr id="36919" name="Freihand 36918">
                    <a:extLst>
                      <a:ext uri="{FF2B5EF4-FFF2-40B4-BE49-F238E27FC236}">
                        <a16:creationId xmlns:a16="http://schemas.microsoft.com/office/drawing/2014/main" id="{DB31253B-B548-4E8B-9EE2-91DDF3373A09}"/>
                      </a:ext>
                    </a:extLst>
                  </p:cNvPr>
                  <p:cNvPicPr/>
                  <p:nvPr/>
                </p:nvPicPr>
                <p:blipFill>
                  <a:blip r:embed="rId179"/>
                  <a:stretch>
                    <a:fillRect/>
                  </a:stretch>
                </p:blipFill>
                <p:spPr>
                  <a:xfrm>
                    <a:off x="9939237" y="990963"/>
                    <a:ext cx="146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6921" name="Freihand 36920">
                    <a:extLst>
                      <a:ext uri="{FF2B5EF4-FFF2-40B4-BE49-F238E27FC236}">
                        <a16:creationId xmlns:a16="http://schemas.microsoft.com/office/drawing/2014/main" id="{301B4638-844E-4D5F-97A3-3DD65B806456}"/>
                      </a:ext>
                    </a:extLst>
                  </p14:cNvPr>
                  <p14:cNvContentPartPr/>
                  <p14:nvPr/>
                </p14:nvContentPartPr>
                <p14:xfrm>
                  <a:off x="10103757" y="1052523"/>
                  <a:ext cx="146160" cy="115560"/>
                </p14:xfrm>
              </p:contentPart>
            </mc:Choice>
            <mc:Fallback xmlns="">
              <p:pic>
                <p:nvPicPr>
                  <p:cNvPr id="36921" name="Freihand 36920">
                    <a:extLst>
                      <a:ext uri="{FF2B5EF4-FFF2-40B4-BE49-F238E27FC236}">
                        <a16:creationId xmlns:a16="http://schemas.microsoft.com/office/drawing/2014/main" id="{301B4638-844E-4D5F-97A3-3DD65B806456}"/>
                      </a:ext>
                    </a:extLst>
                  </p:cNvPr>
                  <p:cNvPicPr/>
                  <p:nvPr/>
                </p:nvPicPr>
                <p:blipFill>
                  <a:blip r:embed="rId181"/>
                  <a:stretch>
                    <a:fillRect/>
                  </a:stretch>
                </p:blipFill>
                <p:spPr>
                  <a:xfrm>
                    <a:off x="10095117" y="1043883"/>
                    <a:ext cx="163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6922" name="Freihand 36921">
                    <a:extLst>
                      <a:ext uri="{FF2B5EF4-FFF2-40B4-BE49-F238E27FC236}">
                        <a16:creationId xmlns:a16="http://schemas.microsoft.com/office/drawing/2014/main" id="{8E085011-164C-4FCB-A5BB-B363C0813065}"/>
                      </a:ext>
                    </a:extLst>
                  </p14:cNvPr>
                  <p14:cNvContentPartPr/>
                  <p14:nvPr/>
                </p14:nvContentPartPr>
                <p14:xfrm>
                  <a:off x="9932037" y="952083"/>
                  <a:ext cx="66960" cy="188640"/>
                </p14:xfrm>
              </p:contentPart>
            </mc:Choice>
            <mc:Fallback xmlns="">
              <p:pic>
                <p:nvPicPr>
                  <p:cNvPr id="36922" name="Freihand 36921">
                    <a:extLst>
                      <a:ext uri="{FF2B5EF4-FFF2-40B4-BE49-F238E27FC236}">
                        <a16:creationId xmlns:a16="http://schemas.microsoft.com/office/drawing/2014/main" id="{8E085011-164C-4FCB-A5BB-B363C0813065}"/>
                      </a:ext>
                    </a:extLst>
                  </p:cNvPr>
                  <p:cNvPicPr/>
                  <p:nvPr/>
                </p:nvPicPr>
                <p:blipFill>
                  <a:blip r:embed="rId183"/>
                  <a:stretch>
                    <a:fillRect/>
                  </a:stretch>
                </p:blipFill>
                <p:spPr>
                  <a:xfrm>
                    <a:off x="9923397" y="943083"/>
                    <a:ext cx="84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6924" name="Freihand 36923">
                    <a:extLst>
                      <a:ext uri="{FF2B5EF4-FFF2-40B4-BE49-F238E27FC236}">
                        <a16:creationId xmlns:a16="http://schemas.microsoft.com/office/drawing/2014/main" id="{1E1C69A8-84FB-43AE-AA64-802E45928986}"/>
                      </a:ext>
                    </a:extLst>
                  </p14:cNvPr>
                  <p14:cNvContentPartPr/>
                  <p14:nvPr/>
                </p14:nvContentPartPr>
                <p14:xfrm>
                  <a:off x="9929157" y="945243"/>
                  <a:ext cx="82800" cy="170640"/>
                </p14:xfrm>
              </p:contentPart>
            </mc:Choice>
            <mc:Fallback xmlns="">
              <p:pic>
                <p:nvPicPr>
                  <p:cNvPr id="36924" name="Freihand 36923">
                    <a:extLst>
                      <a:ext uri="{FF2B5EF4-FFF2-40B4-BE49-F238E27FC236}">
                        <a16:creationId xmlns:a16="http://schemas.microsoft.com/office/drawing/2014/main" id="{1E1C69A8-84FB-43AE-AA64-802E45928986}"/>
                      </a:ext>
                    </a:extLst>
                  </p:cNvPr>
                  <p:cNvPicPr/>
                  <p:nvPr/>
                </p:nvPicPr>
                <p:blipFill>
                  <a:blip r:embed="rId185"/>
                  <a:stretch>
                    <a:fillRect/>
                  </a:stretch>
                </p:blipFill>
                <p:spPr>
                  <a:xfrm>
                    <a:off x="9920157" y="936603"/>
                    <a:ext cx="100440" cy="188280"/>
                  </a:xfrm>
                  <a:prstGeom prst="rect">
                    <a:avLst/>
                  </a:prstGeom>
                </p:spPr>
              </p:pic>
            </mc:Fallback>
          </mc:AlternateContent>
        </p:grpSp>
        <p:grpSp>
          <p:nvGrpSpPr>
            <p:cNvPr id="262214" name="Gruppieren 262213">
              <a:extLst>
                <a:ext uri="{FF2B5EF4-FFF2-40B4-BE49-F238E27FC236}">
                  <a16:creationId xmlns:a16="http://schemas.microsoft.com/office/drawing/2014/main" id="{91B94939-A312-44BA-8096-804B08BBAF77}"/>
                </a:ext>
              </a:extLst>
            </p:cNvPr>
            <p:cNvGrpSpPr/>
            <p:nvPr/>
          </p:nvGrpSpPr>
          <p:grpSpPr>
            <a:xfrm>
              <a:off x="8760368" y="1367883"/>
              <a:ext cx="284400" cy="123120"/>
              <a:chOff x="8727117" y="1367883"/>
              <a:chExt cx="284400" cy="123120"/>
            </a:xfrm>
          </p:grpSpPr>
          <mc:AlternateContent xmlns:mc="http://schemas.openxmlformats.org/markup-compatibility/2006" xmlns:p14="http://schemas.microsoft.com/office/powerpoint/2010/main">
            <mc:Choice Requires="p14">
              <p:contentPart p14:bwMode="auto" r:id="rId235">
                <p14:nvContentPartPr>
                  <p14:cNvPr id="262212" name="Freihand 262211">
                    <a:extLst>
                      <a:ext uri="{FF2B5EF4-FFF2-40B4-BE49-F238E27FC236}">
                        <a16:creationId xmlns:a16="http://schemas.microsoft.com/office/drawing/2014/main" id="{2F65AFE9-1BC3-48DA-8FB0-D5366C8493B8}"/>
                      </a:ext>
                    </a:extLst>
                  </p14:cNvPr>
                  <p14:cNvContentPartPr/>
                  <p14:nvPr/>
                </p14:nvContentPartPr>
                <p14:xfrm>
                  <a:off x="8727117" y="1402443"/>
                  <a:ext cx="284400" cy="88560"/>
                </p14:xfrm>
              </p:contentPart>
            </mc:Choice>
            <mc:Fallback xmlns="">
              <p:pic>
                <p:nvPicPr>
                  <p:cNvPr id="262212" name="Freihand 262211">
                    <a:extLst>
                      <a:ext uri="{FF2B5EF4-FFF2-40B4-BE49-F238E27FC236}">
                        <a16:creationId xmlns:a16="http://schemas.microsoft.com/office/drawing/2014/main" id="{2F65AFE9-1BC3-48DA-8FB0-D5366C8493B8}"/>
                      </a:ext>
                    </a:extLst>
                  </p:cNvPr>
                  <p:cNvPicPr/>
                  <p:nvPr/>
                </p:nvPicPr>
                <p:blipFill>
                  <a:blip r:embed="rId236"/>
                  <a:stretch>
                    <a:fillRect/>
                  </a:stretch>
                </p:blipFill>
                <p:spPr>
                  <a:xfrm>
                    <a:off x="8718117" y="1393443"/>
                    <a:ext cx="302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62213" name="Freihand 262212">
                    <a:extLst>
                      <a:ext uri="{FF2B5EF4-FFF2-40B4-BE49-F238E27FC236}">
                        <a16:creationId xmlns:a16="http://schemas.microsoft.com/office/drawing/2014/main" id="{0743B064-23DC-4EED-ACB3-A520E5EE9A10}"/>
                      </a:ext>
                    </a:extLst>
                  </p14:cNvPr>
                  <p14:cNvContentPartPr/>
                  <p14:nvPr/>
                </p14:nvContentPartPr>
                <p14:xfrm>
                  <a:off x="8949237" y="1367883"/>
                  <a:ext cx="360" cy="360"/>
                </p14:xfrm>
              </p:contentPart>
            </mc:Choice>
            <mc:Fallback xmlns="">
              <p:pic>
                <p:nvPicPr>
                  <p:cNvPr id="262213" name="Freihand 262212">
                    <a:extLst>
                      <a:ext uri="{FF2B5EF4-FFF2-40B4-BE49-F238E27FC236}">
                        <a16:creationId xmlns:a16="http://schemas.microsoft.com/office/drawing/2014/main" id="{0743B064-23DC-4EED-ACB3-A520E5EE9A10}"/>
                      </a:ext>
                    </a:extLst>
                  </p:cNvPr>
                  <p:cNvPicPr/>
                  <p:nvPr/>
                </p:nvPicPr>
                <p:blipFill>
                  <a:blip r:embed="rId238"/>
                  <a:stretch>
                    <a:fillRect/>
                  </a:stretch>
                </p:blipFill>
                <p:spPr>
                  <a:xfrm>
                    <a:off x="8940237" y="1359243"/>
                    <a:ext cx="18000" cy="18000"/>
                  </a:xfrm>
                  <a:prstGeom prst="rect">
                    <a:avLst/>
                  </a:prstGeom>
                </p:spPr>
              </p:pic>
            </mc:Fallback>
          </mc:AlternateContent>
        </p:grpSp>
      </p:grpSp>
      <p:grpSp>
        <p:nvGrpSpPr>
          <p:cNvPr id="262222" name="Gruppieren 262221">
            <a:extLst>
              <a:ext uri="{FF2B5EF4-FFF2-40B4-BE49-F238E27FC236}">
                <a16:creationId xmlns:a16="http://schemas.microsoft.com/office/drawing/2014/main" id="{D6B3B653-7009-4987-9E84-E290F51EF6C5}"/>
              </a:ext>
            </a:extLst>
          </p:cNvPr>
          <p:cNvGrpSpPr/>
          <p:nvPr/>
        </p:nvGrpSpPr>
        <p:grpSpPr>
          <a:xfrm>
            <a:off x="4168797" y="4741083"/>
            <a:ext cx="1086120" cy="410400"/>
            <a:chOff x="4168797" y="4741083"/>
            <a:chExt cx="1086120" cy="410400"/>
          </a:xfrm>
        </p:grpSpPr>
        <mc:AlternateContent xmlns:mc="http://schemas.openxmlformats.org/markup-compatibility/2006" xmlns:p14="http://schemas.microsoft.com/office/powerpoint/2010/main">
          <mc:Choice Requires="p14">
            <p:contentPart p14:bwMode="auto" r:id="rId239">
              <p14:nvContentPartPr>
                <p14:cNvPr id="262215" name="Freihand 262214">
                  <a:extLst>
                    <a:ext uri="{FF2B5EF4-FFF2-40B4-BE49-F238E27FC236}">
                      <a16:creationId xmlns:a16="http://schemas.microsoft.com/office/drawing/2014/main" id="{D908C84E-2B85-4C58-8BF6-3739FD37987E}"/>
                    </a:ext>
                  </a:extLst>
                </p14:cNvPr>
                <p14:cNvContentPartPr/>
                <p14:nvPr/>
              </p14:nvContentPartPr>
              <p14:xfrm>
                <a:off x="4168797" y="4805883"/>
                <a:ext cx="144360" cy="138240"/>
              </p14:xfrm>
            </p:contentPart>
          </mc:Choice>
          <mc:Fallback xmlns="">
            <p:pic>
              <p:nvPicPr>
                <p:cNvPr id="262215" name="Freihand 262214">
                  <a:extLst>
                    <a:ext uri="{FF2B5EF4-FFF2-40B4-BE49-F238E27FC236}">
                      <a16:creationId xmlns:a16="http://schemas.microsoft.com/office/drawing/2014/main" id="{D908C84E-2B85-4C58-8BF6-3739FD37987E}"/>
                    </a:ext>
                  </a:extLst>
                </p:cNvPr>
                <p:cNvPicPr/>
                <p:nvPr/>
              </p:nvPicPr>
              <p:blipFill>
                <a:blip r:embed="rId240"/>
                <a:stretch>
                  <a:fillRect/>
                </a:stretch>
              </p:blipFill>
              <p:spPr>
                <a:xfrm>
                  <a:off x="4159797" y="4797243"/>
                  <a:ext cx="162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62217" name="Freihand 262216">
                  <a:extLst>
                    <a:ext uri="{FF2B5EF4-FFF2-40B4-BE49-F238E27FC236}">
                      <a16:creationId xmlns:a16="http://schemas.microsoft.com/office/drawing/2014/main" id="{C95909BE-00CB-4B42-BA2E-9524B8AF8EFF}"/>
                    </a:ext>
                  </a:extLst>
                </p14:cNvPr>
                <p14:cNvContentPartPr/>
                <p14:nvPr/>
              </p14:nvContentPartPr>
              <p14:xfrm>
                <a:off x="4315317" y="5002083"/>
                <a:ext cx="221400" cy="149400"/>
              </p14:xfrm>
            </p:contentPart>
          </mc:Choice>
          <mc:Fallback xmlns="">
            <p:pic>
              <p:nvPicPr>
                <p:cNvPr id="262217" name="Freihand 262216">
                  <a:extLst>
                    <a:ext uri="{FF2B5EF4-FFF2-40B4-BE49-F238E27FC236}">
                      <a16:creationId xmlns:a16="http://schemas.microsoft.com/office/drawing/2014/main" id="{C95909BE-00CB-4B42-BA2E-9524B8AF8EFF}"/>
                    </a:ext>
                  </a:extLst>
                </p:cNvPr>
                <p:cNvPicPr/>
                <p:nvPr/>
              </p:nvPicPr>
              <p:blipFill>
                <a:blip r:embed="rId242"/>
                <a:stretch>
                  <a:fillRect/>
                </a:stretch>
              </p:blipFill>
              <p:spPr>
                <a:xfrm>
                  <a:off x="4306317" y="4993083"/>
                  <a:ext cx="239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62216" name="Freihand 262215">
                  <a:extLst>
                    <a:ext uri="{FF2B5EF4-FFF2-40B4-BE49-F238E27FC236}">
                      <a16:creationId xmlns:a16="http://schemas.microsoft.com/office/drawing/2014/main" id="{4EFDDBA2-A923-4FBF-95D8-9314794AEFE2}"/>
                    </a:ext>
                  </a:extLst>
                </p14:cNvPr>
                <p14:cNvContentPartPr/>
                <p14:nvPr/>
              </p14:nvContentPartPr>
              <p14:xfrm>
                <a:off x="4944957" y="4741083"/>
                <a:ext cx="119160" cy="124560"/>
              </p14:xfrm>
            </p:contentPart>
          </mc:Choice>
          <mc:Fallback xmlns="">
            <p:pic>
              <p:nvPicPr>
                <p:cNvPr id="262216" name="Freihand 262215">
                  <a:extLst>
                    <a:ext uri="{FF2B5EF4-FFF2-40B4-BE49-F238E27FC236}">
                      <a16:creationId xmlns:a16="http://schemas.microsoft.com/office/drawing/2014/main" id="{4EFDDBA2-A923-4FBF-95D8-9314794AEFE2}"/>
                    </a:ext>
                  </a:extLst>
                </p:cNvPr>
                <p:cNvPicPr/>
                <p:nvPr/>
              </p:nvPicPr>
              <p:blipFill>
                <a:blip r:embed="rId244"/>
                <a:stretch>
                  <a:fillRect/>
                </a:stretch>
              </p:blipFill>
              <p:spPr>
                <a:xfrm>
                  <a:off x="4936317" y="4732083"/>
                  <a:ext cx="136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62218" name="Freihand 262217">
                  <a:extLst>
                    <a:ext uri="{FF2B5EF4-FFF2-40B4-BE49-F238E27FC236}">
                      <a16:creationId xmlns:a16="http://schemas.microsoft.com/office/drawing/2014/main" id="{E33E88B3-C124-4170-8A4C-764E84BBC6AB}"/>
                    </a:ext>
                  </a:extLst>
                </p14:cNvPr>
                <p14:cNvContentPartPr/>
                <p14:nvPr/>
              </p14:nvContentPartPr>
              <p14:xfrm>
                <a:off x="5028837" y="4917483"/>
                <a:ext cx="226080" cy="167400"/>
              </p14:xfrm>
            </p:contentPart>
          </mc:Choice>
          <mc:Fallback xmlns="">
            <p:pic>
              <p:nvPicPr>
                <p:cNvPr id="262218" name="Freihand 262217">
                  <a:extLst>
                    <a:ext uri="{FF2B5EF4-FFF2-40B4-BE49-F238E27FC236}">
                      <a16:creationId xmlns:a16="http://schemas.microsoft.com/office/drawing/2014/main" id="{E33E88B3-C124-4170-8A4C-764E84BBC6AB}"/>
                    </a:ext>
                  </a:extLst>
                </p:cNvPr>
                <p:cNvPicPr/>
                <p:nvPr/>
              </p:nvPicPr>
              <p:blipFill>
                <a:blip r:embed="rId246"/>
                <a:stretch>
                  <a:fillRect/>
                </a:stretch>
              </p:blipFill>
              <p:spPr>
                <a:xfrm>
                  <a:off x="5019837" y="4908483"/>
                  <a:ext cx="24372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7">
            <p14:nvContentPartPr>
              <p14:cNvPr id="262219" name="Freihand 262218">
                <a:extLst>
                  <a:ext uri="{FF2B5EF4-FFF2-40B4-BE49-F238E27FC236}">
                    <a16:creationId xmlns:a16="http://schemas.microsoft.com/office/drawing/2014/main" id="{97B901DC-8A03-496B-BA1A-007CBEEC580E}"/>
                  </a:ext>
                </a:extLst>
              </p14:cNvPr>
              <p14:cNvContentPartPr/>
              <p14:nvPr/>
            </p14:nvContentPartPr>
            <p14:xfrm>
              <a:off x="7019637" y="4767003"/>
              <a:ext cx="172080" cy="199440"/>
            </p14:xfrm>
          </p:contentPart>
        </mc:Choice>
        <mc:Fallback xmlns="">
          <p:pic>
            <p:nvPicPr>
              <p:cNvPr id="262219" name="Freihand 262218">
                <a:extLst>
                  <a:ext uri="{FF2B5EF4-FFF2-40B4-BE49-F238E27FC236}">
                    <a16:creationId xmlns:a16="http://schemas.microsoft.com/office/drawing/2014/main" id="{97B901DC-8A03-496B-BA1A-007CBEEC580E}"/>
                  </a:ext>
                </a:extLst>
              </p:cNvPr>
              <p:cNvPicPr/>
              <p:nvPr/>
            </p:nvPicPr>
            <p:blipFill>
              <a:blip r:embed="rId248"/>
              <a:stretch>
                <a:fillRect/>
              </a:stretch>
            </p:blipFill>
            <p:spPr>
              <a:xfrm>
                <a:off x="7010997" y="4758363"/>
                <a:ext cx="189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62220" name="Freihand 262219">
                <a:extLst>
                  <a:ext uri="{FF2B5EF4-FFF2-40B4-BE49-F238E27FC236}">
                    <a16:creationId xmlns:a16="http://schemas.microsoft.com/office/drawing/2014/main" id="{E5D00722-ED71-40C6-8D0D-C647F5A2E19C}"/>
                  </a:ext>
                </a:extLst>
              </p14:cNvPr>
              <p14:cNvContentPartPr/>
              <p14:nvPr/>
            </p14:nvContentPartPr>
            <p14:xfrm>
              <a:off x="7636317" y="4760883"/>
              <a:ext cx="118440" cy="168120"/>
            </p14:xfrm>
          </p:contentPart>
        </mc:Choice>
        <mc:Fallback xmlns="">
          <p:pic>
            <p:nvPicPr>
              <p:cNvPr id="262220" name="Freihand 262219">
                <a:extLst>
                  <a:ext uri="{FF2B5EF4-FFF2-40B4-BE49-F238E27FC236}">
                    <a16:creationId xmlns:a16="http://schemas.microsoft.com/office/drawing/2014/main" id="{E5D00722-ED71-40C6-8D0D-C647F5A2E19C}"/>
                  </a:ext>
                </a:extLst>
              </p:cNvPr>
              <p:cNvPicPr/>
              <p:nvPr/>
            </p:nvPicPr>
            <p:blipFill>
              <a:blip r:embed="rId250"/>
              <a:stretch>
                <a:fillRect/>
              </a:stretch>
            </p:blipFill>
            <p:spPr>
              <a:xfrm>
                <a:off x="7627317" y="4752243"/>
                <a:ext cx="136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62223" name="Freihand 262222">
                <a:extLst>
                  <a:ext uri="{FF2B5EF4-FFF2-40B4-BE49-F238E27FC236}">
                    <a16:creationId xmlns:a16="http://schemas.microsoft.com/office/drawing/2014/main" id="{C635D458-A35C-4792-9C71-743F66E3A13F}"/>
                  </a:ext>
                </a:extLst>
              </p14:cNvPr>
              <p14:cNvContentPartPr/>
              <p14:nvPr/>
            </p14:nvContentPartPr>
            <p14:xfrm>
              <a:off x="7085877" y="5071923"/>
              <a:ext cx="153360" cy="158760"/>
            </p14:xfrm>
          </p:contentPart>
        </mc:Choice>
        <mc:Fallback xmlns="">
          <p:pic>
            <p:nvPicPr>
              <p:cNvPr id="262223" name="Freihand 262222">
                <a:extLst>
                  <a:ext uri="{FF2B5EF4-FFF2-40B4-BE49-F238E27FC236}">
                    <a16:creationId xmlns:a16="http://schemas.microsoft.com/office/drawing/2014/main" id="{C635D458-A35C-4792-9C71-743F66E3A13F}"/>
                  </a:ext>
                </a:extLst>
              </p:cNvPr>
              <p:cNvPicPr/>
              <p:nvPr/>
            </p:nvPicPr>
            <p:blipFill>
              <a:blip r:embed="rId252"/>
              <a:stretch>
                <a:fillRect/>
              </a:stretch>
            </p:blipFill>
            <p:spPr>
              <a:xfrm>
                <a:off x="7077237" y="5062923"/>
                <a:ext cx="171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62224" name="Freihand 262223">
                <a:extLst>
                  <a:ext uri="{FF2B5EF4-FFF2-40B4-BE49-F238E27FC236}">
                    <a16:creationId xmlns:a16="http://schemas.microsoft.com/office/drawing/2014/main" id="{CC9C0BFC-57AC-4F21-942E-7CA48FB7A39B}"/>
                  </a:ext>
                </a:extLst>
              </p14:cNvPr>
              <p14:cNvContentPartPr/>
              <p14:nvPr/>
            </p14:nvContentPartPr>
            <p14:xfrm>
              <a:off x="7615077" y="5022963"/>
              <a:ext cx="204480" cy="198000"/>
            </p14:xfrm>
          </p:contentPart>
        </mc:Choice>
        <mc:Fallback xmlns="">
          <p:pic>
            <p:nvPicPr>
              <p:cNvPr id="262224" name="Freihand 262223">
                <a:extLst>
                  <a:ext uri="{FF2B5EF4-FFF2-40B4-BE49-F238E27FC236}">
                    <a16:creationId xmlns:a16="http://schemas.microsoft.com/office/drawing/2014/main" id="{CC9C0BFC-57AC-4F21-942E-7CA48FB7A39B}"/>
                  </a:ext>
                </a:extLst>
              </p:cNvPr>
              <p:cNvPicPr/>
              <p:nvPr/>
            </p:nvPicPr>
            <p:blipFill>
              <a:blip r:embed="rId254"/>
              <a:stretch>
                <a:fillRect/>
              </a:stretch>
            </p:blipFill>
            <p:spPr>
              <a:xfrm>
                <a:off x="7606077" y="5014323"/>
                <a:ext cx="222120" cy="215640"/>
              </a:xfrm>
              <a:prstGeom prst="rect">
                <a:avLst/>
              </a:prstGeom>
            </p:spPr>
          </p:pic>
        </mc:Fallback>
      </mc:AlternateContent>
      <p:grpSp>
        <p:nvGrpSpPr>
          <p:cNvPr id="262328" name="Gruppieren 262327">
            <a:extLst>
              <a:ext uri="{FF2B5EF4-FFF2-40B4-BE49-F238E27FC236}">
                <a16:creationId xmlns:a16="http://schemas.microsoft.com/office/drawing/2014/main" id="{AB52CCA4-5447-4E02-BAE6-6C76EE7A34C0}"/>
              </a:ext>
            </a:extLst>
          </p:cNvPr>
          <p:cNvGrpSpPr/>
          <p:nvPr/>
        </p:nvGrpSpPr>
        <p:grpSpPr>
          <a:xfrm>
            <a:off x="1406877" y="5311323"/>
            <a:ext cx="7069320" cy="1455840"/>
            <a:chOff x="1406877" y="5311323"/>
            <a:chExt cx="7069320" cy="1455840"/>
          </a:xfrm>
        </p:grpSpPr>
        <mc:AlternateContent xmlns:mc="http://schemas.openxmlformats.org/markup-compatibility/2006" xmlns:p14="http://schemas.microsoft.com/office/powerpoint/2010/main">
          <mc:Choice Requires="p14">
            <p:contentPart p14:bwMode="auto" r:id="rId255">
              <p14:nvContentPartPr>
                <p14:cNvPr id="262225" name="Freihand 262224">
                  <a:extLst>
                    <a:ext uri="{FF2B5EF4-FFF2-40B4-BE49-F238E27FC236}">
                      <a16:creationId xmlns:a16="http://schemas.microsoft.com/office/drawing/2014/main" id="{4391002A-5608-48A2-A74E-52C446DCCA58}"/>
                    </a:ext>
                  </a:extLst>
                </p14:cNvPr>
                <p14:cNvContentPartPr/>
                <p14:nvPr/>
              </p14:nvContentPartPr>
              <p14:xfrm>
                <a:off x="1406877" y="5311323"/>
                <a:ext cx="3348360" cy="384120"/>
              </p14:xfrm>
            </p:contentPart>
          </mc:Choice>
          <mc:Fallback xmlns="">
            <p:pic>
              <p:nvPicPr>
                <p:cNvPr id="262225" name="Freihand 262224">
                  <a:extLst>
                    <a:ext uri="{FF2B5EF4-FFF2-40B4-BE49-F238E27FC236}">
                      <a16:creationId xmlns:a16="http://schemas.microsoft.com/office/drawing/2014/main" id="{4391002A-5608-48A2-A74E-52C446DCCA58}"/>
                    </a:ext>
                  </a:extLst>
                </p:cNvPr>
                <p:cNvPicPr/>
                <p:nvPr/>
              </p:nvPicPr>
              <p:blipFill>
                <a:blip r:embed="rId256"/>
                <a:stretch>
                  <a:fillRect/>
                </a:stretch>
              </p:blipFill>
              <p:spPr>
                <a:xfrm>
                  <a:off x="1397877" y="5302323"/>
                  <a:ext cx="33660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62226" name="Freihand 262225">
                  <a:extLst>
                    <a:ext uri="{FF2B5EF4-FFF2-40B4-BE49-F238E27FC236}">
                      <a16:creationId xmlns:a16="http://schemas.microsoft.com/office/drawing/2014/main" id="{1AA98925-2C9E-48B7-A7FF-08714BB90968}"/>
                    </a:ext>
                  </a:extLst>
                </p14:cNvPr>
                <p14:cNvContentPartPr/>
                <p14:nvPr/>
              </p14:nvContentPartPr>
              <p14:xfrm>
                <a:off x="4772517" y="5526603"/>
                <a:ext cx="3120840" cy="179280"/>
              </p14:xfrm>
            </p:contentPart>
          </mc:Choice>
          <mc:Fallback xmlns="">
            <p:pic>
              <p:nvPicPr>
                <p:cNvPr id="262226" name="Freihand 262225">
                  <a:extLst>
                    <a:ext uri="{FF2B5EF4-FFF2-40B4-BE49-F238E27FC236}">
                      <a16:creationId xmlns:a16="http://schemas.microsoft.com/office/drawing/2014/main" id="{1AA98925-2C9E-48B7-A7FF-08714BB90968}"/>
                    </a:ext>
                  </a:extLst>
                </p:cNvPr>
                <p:cNvPicPr/>
                <p:nvPr/>
              </p:nvPicPr>
              <p:blipFill>
                <a:blip r:embed="rId258"/>
                <a:stretch>
                  <a:fillRect/>
                </a:stretch>
              </p:blipFill>
              <p:spPr>
                <a:xfrm>
                  <a:off x="4763877" y="5517963"/>
                  <a:ext cx="3138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62228" name="Freihand 262227">
                  <a:extLst>
                    <a:ext uri="{FF2B5EF4-FFF2-40B4-BE49-F238E27FC236}">
                      <a16:creationId xmlns:a16="http://schemas.microsoft.com/office/drawing/2014/main" id="{0636961E-4C8B-4782-9F28-86180755EA57}"/>
                    </a:ext>
                  </a:extLst>
                </p14:cNvPr>
                <p14:cNvContentPartPr/>
                <p14:nvPr/>
              </p14:nvContentPartPr>
              <p14:xfrm>
                <a:off x="3230637" y="5880843"/>
                <a:ext cx="106200" cy="213120"/>
              </p14:xfrm>
            </p:contentPart>
          </mc:Choice>
          <mc:Fallback xmlns="">
            <p:pic>
              <p:nvPicPr>
                <p:cNvPr id="262228" name="Freihand 262227">
                  <a:extLst>
                    <a:ext uri="{FF2B5EF4-FFF2-40B4-BE49-F238E27FC236}">
                      <a16:creationId xmlns:a16="http://schemas.microsoft.com/office/drawing/2014/main" id="{0636961E-4C8B-4782-9F28-86180755EA57}"/>
                    </a:ext>
                  </a:extLst>
                </p:cNvPr>
                <p:cNvPicPr/>
                <p:nvPr/>
              </p:nvPicPr>
              <p:blipFill>
                <a:blip r:embed="rId260"/>
                <a:stretch>
                  <a:fillRect/>
                </a:stretch>
              </p:blipFill>
              <p:spPr>
                <a:xfrm>
                  <a:off x="3221637" y="5872203"/>
                  <a:ext cx="123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2229" name="Freihand 262228">
                  <a:extLst>
                    <a:ext uri="{FF2B5EF4-FFF2-40B4-BE49-F238E27FC236}">
                      <a16:creationId xmlns:a16="http://schemas.microsoft.com/office/drawing/2014/main" id="{578D53D9-50C0-4599-B425-FC2A95179D8F}"/>
                    </a:ext>
                  </a:extLst>
                </p14:cNvPr>
                <p14:cNvContentPartPr/>
                <p14:nvPr/>
              </p14:nvContentPartPr>
              <p14:xfrm>
                <a:off x="3381117" y="5872923"/>
                <a:ext cx="75600" cy="84960"/>
              </p14:xfrm>
            </p:contentPart>
          </mc:Choice>
          <mc:Fallback xmlns="">
            <p:pic>
              <p:nvPicPr>
                <p:cNvPr id="262229" name="Freihand 262228">
                  <a:extLst>
                    <a:ext uri="{FF2B5EF4-FFF2-40B4-BE49-F238E27FC236}">
                      <a16:creationId xmlns:a16="http://schemas.microsoft.com/office/drawing/2014/main" id="{578D53D9-50C0-4599-B425-FC2A95179D8F}"/>
                    </a:ext>
                  </a:extLst>
                </p:cNvPr>
                <p:cNvPicPr/>
                <p:nvPr/>
              </p:nvPicPr>
              <p:blipFill>
                <a:blip r:embed="rId262"/>
                <a:stretch>
                  <a:fillRect/>
                </a:stretch>
              </p:blipFill>
              <p:spPr>
                <a:xfrm>
                  <a:off x="3372117" y="5863923"/>
                  <a:ext cx="93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62230" name="Freihand 262229">
                  <a:extLst>
                    <a:ext uri="{FF2B5EF4-FFF2-40B4-BE49-F238E27FC236}">
                      <a16:creationId xmlns:a16="http://schemas.microsoft.com/office/drawing/2014/main" id="{116D3417-9973-4983-A011-7855166DAAA2}"/>
                    </a:ext>
                  </a:extLst>
                </p14:cNvPr>
                <p14:cNvContentPartPr/>
                <p14:nvPr/>
              </p14:nvContentPartPr>
              <p14:xfrm>
                <a:off x="3499917" y="5859603"/>
                <a:ext cx="75960" cy="89640"/>
              </p14:xfrm>
            </p:contentPart>
          </mc:Choice>
          <mc:Fallback xmlns="">
            <p:pic>
              <p:nvPicPr>
                <p:cNvPr id="262230" name="Freihand 262229">
                  <a:extLst>
                    <a:ext uri="{FF2B5EF4-FFF2-40B4-BE49-F238E27FC236}">
                      <a16:creationId xmlns:a16="http://schemas.microsoft.com/office/drawing/2014/main" id="{116D3417-9973-4983-A011-7855166DAAA2}"/>
                    </a:ext>
                  </a:extLst>
                </p:cNvPr>
                <p:cNvPicPr/>
                <p:nvPr/>
              </p:nvPicPr>
              <p:blipFill>
                <a:blip r:embed="rId264"/>
                <a:stretch>
                  <a:fillRect/>
                </a:stretch>
              </p:blipFill>
              <p:spPr>
                <a:xfrm>
                  <a:off x="3491277" y="5850603"/>
                  <a:ext cx="93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2231" name="Freihand 262230">
                  <a:extLst>
                    <a:ext uri="{FF2B5EF4-FFF2-40B4-BE49-F238E27FC236}">
                      <a16:creationId xmlns:a16="http://schemas.microsoft.com/office/drawing/2014/main" id="{818CA900-1113-4B09-95E0-AAE88694B8C6}"/>
                    </a:ext>
                  </a:extLst>
                </p14:cNvPr>
                <p14:cNvContentPartPr/>
                <p14:nvPr/>
              </p14:nvContentPartPr>
              <p14:xfrm>
                <a:off x="3623397" y="5884443"/>
                <a:ext cx="92160" cy="86400"/>
              </p14:xfrm>
            </p:contentPart>
          </mc:Choice>
          <mc:Fallback xmlns="">
            <p:pic>
              <p:nvPicPr>
                <p:cNvPr id="262231" name="Freihand 262230">
                  <a:extLst>
                    <a:ext uri="{FF2B5EF4-FFF2-40B4-BE49-F238E27FC236}">
                      <a16:creationId xmlns:a16="http://schemas.microsoft.com/office/drawing/2014/main" id="{818CA900-1113-4B09-95E0-AAE88694B8C6}"/>
                    </a:ext>
                  </a:extLst>
                </p:cNvPr>
                <p:cNvPicPr/>
                <p:nvPr/>
              </p:nvPicPr>
              <p:blipFill>
                <a:blip r:embed="rId266"/>
                <a:stretch>
                  <a:fillRect/>
                </a:stretch>
              </p:blipFill>
              <p:spPr>
                <a:xfrm>
                  <a:off x="3614757" y="5875803"/>
                  <a:ext cx="109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2232" name="Freihand 262231">
                  <a:extLst>
                    <a:ext uri="{FF2B5EF4-FFF2-40B4-BE49-F238E27FC236}">
                      <a16:creationId xmlns:a16="http://schemas.microsoft.com/office/drawing/2014/main" id="{394B056F-FE65-4F3D-AA67-4A9C2DFF0DA7}"/>
                    </a:ext>
                  </a:extLst>
                </p14:cNvPr>
                <p14:cNvContentPartPr/>
                <p14:nvPr/>
              </p14:nvContentPartPr>
              <p14:xfrm>
                <a:off x="3713757" y="5794803"/>
                <a:ext cx="85680" cy="171360"/>
              </p14:xfrm>
            </p:contentPart>
          </mc:Choice>
          <mc:Fallback xmlns="">
            <p:pic>
              <p:nvPicPr>
                <p:cNvPr id="262232" name="Freihand 262231">
                  <a:extLst>
                    <a:ext uri="{FF2B5EF4-FFF2-40B4-BE49-F238E27FC236}">
                      <a16:creationId xmlns:a16="http://schemas.microsoft.com/office/drawing/2014/main" id="{394B056F-FE65-4F3D-AA67-4A9C2DFF0DA7}"/>
                    </a:ext>
                  </a:extLst>
                </p:cNvPr>
                <p:cNvPicPr/>
                <p:nvPr/>
              </p:nvPicPr>
              <p:blipFill>
                <a:blip r:embed="rId268"/>
                <a:stretch>
                  <a:fillRect/>
                </a:stretch>
              </p:blipFill>
              <p:spPr>
                <a:xfrm>
                  <a:off x="3704757" y="5786163"/>
                  <a:ext cx="103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2233" name="Freihand 262232">
                  <a:extLst>
                    <a:ext uri="{FF2B5EF4-FFF2-40B4-BE49-F238E27FC236}">
                      <a16:creationId xmlns:a16="http://schemas.microsoft.com/office/drawing/2014/main" id="{94B7CB54-1475-4C2C-8668-37E92FE46A00}"/>
                    </a:ext>
                  </a:extLst>
                </p14:cNvPr>
                <p14:cNvContentPartPr/>
                <p14:nvPr/>
              </p14:nvContentPartPr>
              <p14:xfrm>
                <a:off x="3844437" y="5746203"/>
                <a:ext cx="13680" cy="214920"/>
              </p14:xfrm>
            </p:contentPart>
          </mc:Choice>
          <mc:Fallback xmlns="">
            <p:pic>
              <p:nvPicPr>
                <p:cNvPr id="262233" name="Freihand 262232">
                  <a:extLst>
                    <a:ext uri="{FF2B5EF4-FFF2-40B4-BE49-F238E27FC236}">
                      <a16:creationId xmlns:a16="http://schemas.microsoft.com/office/drawing/2014/main" id="{94B7CB54-1475-4C2C-8668-37E92FE46A00}"/>
                    </a:ext>
                  </a:extLst>
                </p:cNvPr>
                <p:cNvPicPr/>
                <p:nvPr/>
              </p:nvPicPr>
              <p:blipFill>
                <a:blip r:embed="rId270"/>
                <a:stretch>
                  <a:fillRect/>
                </a:stretch>
              </p:blipFill>
              <p:spPr>
                <a:xfrm>
                  <a:off x="3835797" y="5737203"/>
                  <a:ext cx="313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2234" name="Freihand 262233">
                  <a:extLst>
                    <a:ext uri="{FF2B5EF4-FFF2-40B4-BE49-F238E27FC236}">
                      <a16:creationId xmlns:a16="http://schemas.microsoft.com/office/drawing/2014/main" id="{FFBEE687-53C2-420C-92BA-B513FE6E4DCD}"/>
                    </a:ext>
                  </a:extLst>
                </p14:cNvPr>
                <p14:cNvContentPartPr/>
                <p14:nvPr/>
              </p14:nvContentPartPr>
              <p14:xfrm>
                <a:off x="3899877" y="5878683"/>
                <a:ext cx="64800" cy="69480"/>
              </p14:xfrm>
            </p:contentPart>
          </mc:Choice>
          <mc:Fallback xmlns="">
            <p:pic>
              <p:nvPicPr>
                <p:cNvPr id="262234" name="Freihand 262233">
                  <a:extLst>
                    <a:ext uri="{FF2B5EF4-FFF2-40B4-BE49-F238E27FC236}">
                      <a16:creationId xmlns:a16="http://schemas.microsoft.com/office/drawing/2014/main" id="{FFBEE687-53C2-420C-92BA-B513FE6E4DCD}"/>
                    </a:ext>
                  </a:extLst>
                </p:cNvPr>
                <p:cNvPicPr/>
                <p:nvPr/>
              </p:nvPicPr>
              <p:blipFill>
                <a:blip r:embed="rId272"/>
                <a:stretch>
                  <a:fillRect/>
                </a:stretch>
              </p:blipFill>
              <p:spPr>
                <a:xfrm>
                  <a:off x="3891237" y="5869683"/>
                  <a:ext cx="82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2235" name="Freihand 262234">
                  <a:extLst>
                    <a:ext uri="{FF2B5EF4-FFF2-40B4-BE49-F238E27FC236}">
                      <a16:creationId xmlns:a16="http://schemas.microsoft.com/office/drawing/2014/main" id="{BE2587E5-641D-47B6-9422-E57B29498707}"/>
                    </a:ext>
                  </a:extLst>
                </p14:cNvPr>
                <p14:cNvContentPartPr/>
                <p14:nvPr/>
              </p14:nvContentPartPr>
              <p14:xfrm>
                <a:off x="4005717" y="5860683"/>
                <a:ext cx="75960" cy="110520"/>
              </p14:xfrm>
            </p:contentPart>
          </mc:Choice>
          <mc:Fallback xmlns="">
            <p:pic>
              <p:nvPicPr>
                <p:cNvPr id="262235" name="Freihand 262234">
                  <a:extLst>
                    <a:ext uri="{FF2B5EF4-FFF2-40B4-BE49-F238E27FC236}">
                      <a16:creationId xmlns:a16="http://schemas.microsoft.com/office/drawing/2014/main" id="{BE2587E5-641D-47B6-9422-E57B29498707}"/>
                    </a:ext>
                  </a:extLst>
                </p:cNvPr>
                <p:cNvPicPr/>
                <p:nvPr/>
              </p:nvPicPr>
              <p:blipFill>
                <a:blip r:embed="rId274"/>
                <a:stretch>
                  <a:fillRect/>
                </a:stretch>
              </p:blipFill>
              <p:spPr>
                <a:xfrm>
                  <a:off x="3996717" y="5851683"/>
                  <a:ext cx="93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62236" name="Freihand 262235">
                  <a:extLst>
                    <a:ext uri="{FF2B5EF4-FFF2-40B4-BE49-F238E27FC236}">
                      <a16:creationId xmlns:a16="http://schemas.microsoft.com/office/drawing/2014/main" id="{E30F6074-FB10-4317-AA1D-FF78F4BD8915}"/>
                    </a:ext>
                  </a:extLst>
                </p14:cNvPr>
                <p14:cNvContentPartPr/>
                <p14:nvPr/>
              </p14:nvContentPartPr>
              <p14:xfrm>
                <a:off x="4091037" y="5875083"/>
                <a:ext cx="77400" cy="107280"/>
              </p14:xfrm>
            </p:contentPart>
          </mc:Choice>
          <mc:Fallback xmlns="">
            <p:pic>
              <p:nvPicPr>
                <p:cNvPr id="262236" name="Freihand 262235">
                  <a:extLst>
                    <a:ext uri="{FF2B5EF4-FFF2-40B4-BE49-F238E27FC236}">
                      <a16:creationId xmlns:a16="http://schemas.microsoft.com/office/drawing/2014/main" id="{E30F6074-FB10-4317-AA1D-FF78F4BD8915}"/>
                    </a:ext>
                  </a:extLst>
                </p:cNvPr>
                <p:cNvPicPr/>
                <p:nvPr/>
              </p:nvPicPr>
              <p:blipFill>
                <a:blip r:embed="rId276"/>
                <a:stretch>
                  <a:fillRect/>
                </a:stretch>
              </p:blipFill>
              <p:spPr>
                <a:xfrm>
                  <a:off x="4082037" y="5866083"/>
                  <a:ext cx="95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62237" name="Freihand 262236">
                  <a:extLst>
                    <a:ext uri="{FF2B5EF4-FFF2-40B4-BE49-F238E27FC236}">
                      <a16:creationId xmlns:a16="http://schemas.microsoft.com/office/drawing/2014/main" id="{4A2DAF5C-E096-4EBF-9AB1-43162A7E12A0}"/>
                    </a:ext>
                  </a:extLst>
                </p14:cNvPr>
                <p14:cNvContentPartPr/>
                <p14:nvPr/>
              </p14:nvContentPartPr>
              <p14:xfrm>
                <a:off x="4201557" y="5869323"/>
                <a:ext cx="209160" cy="123480"/>
              </p14:xfrm>
            </p:contentPart>
          </mc:Choice>
          <mc:Fallback xmlns="">
            <p:pic>
              <p:nvPicPr>
                <p:cNvPr id="262237" name="Freihand 262236">
                  <a:extLst>
                    <a:ext uri="{FF2B5EF4-FFF2-40B4-BE49-F238E27FC236}">
                      <a16:creationId xmlns:a16="http://schemas.microsoft.com/office/drawing/2014/main" id="{4A2DAF5C-E096-4EBF-9AB1-43162A7E12A0}"/>
                    </a:ext>
                  </a:extLst>
                </p:cNvPr>
                <p:cNvPicPr/>
                <p:nvPr/>
              </p:nvPicPr>
              <p:blipFill>
                <a:blip r:embed="rId278"/>
                <a:stretch>
                  <a:fillRect/>
                </a:stretch>
              </p:blipFill>
              <p:spPr>
                <a:xfrm>
                  <a:off x="4192917" y="5860323"/>
                  <a:ext cx="226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62238" name="Freihand 262237">
                  <a:extLst>
                    <a:ext uri="{FF2B5EF4-FFF2-40B4-BE49-F238E27FC236}">
                      <a16:creationId xmlns:a16="http://schemas.microsoft.com/office/drawing/2014/main" id="{9BA5A841-B72E-4162-A0B2-5D8C7830E92B}"/>
                    </a:ext>
                  </a:extLst>
                </p14:cNvPr>
                <p14:cNvContentPartPr/>
                <p14:nvPr/>
              </p14:nvContentPartPr>
              <p14:xfrm>
                <a:off x="4464357" y="5917203"/>
                <a:ext cx="222840" cy="79560"/>
              </p14:xfrm>
            </p:contentPart>
          </mc:Choice>
          <mc:Fallback xmlns="">
            <p:pic>
              <p:nvPicPr>
                <p:cNvPr id="262238" name="Freihand 262237">
                  <a:extLst>
                    <a:ext uri="{FF2B5EF4-FFF2-40B4-BE49-F238E27FC236}">
                      <a16:creationId xmlns:a16="http://schemas.microsoft.com/office/drawing/2014/main" id="{9BA5A841-B72E-4162-A0B2-5D8C7830E92B}"/>
                    </a:ext>
                  </a:extLst>
                </p:cNvPr>
                <p:cNvPicPr/>
                <p:nvPr/>
              </p:nvPicPr>
              <p:blipFill>
                <a:blip r:embed="rId280"/>
                <a:stretch>
                  <a:fillRect/>
                </a:stretch>
              </p:blipFill>
              <p:spPr>
                <a:xfrm>
                  <a:off x="4455357" y="5908563"/>
                  <a:ext cx="240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2239" name="Freihand 262238">
                  <a:extLst>
                    <a:ext uri="{FF2B5EF4-FFF2-40B4-BE49-F238E27FC236}">
                      <a16:creationId xmlns:a16="http://schemas.microsoft.com/office/drawing/2014/main" id="{AACD4147-0418-4A05-BCF0-95E0BCBB411F}"/>
                    </a:ext>
                  </a:extLst>
                </p14:cNvPr>
                <p14:cNvContentPartPr/>
                <p14:nvPr/>
              </p14:nvContentPartPr>
              <p14:xfrm>
                <a:off x="4915797" y="5785083"/>
                <a:ext cx="202320" cy="155520"/>
              </p14:xfrm>
            </p:contentPart>
          </mc:Choice>
          <mc:Fallback xmlns="">
            <p:pic>
              <p:nvPicPr>
                <p:cNvPr id="262239" name="Freihand 262238">
                  <a:extLst>
                    <a:ext uri="{FF2B5EF4-FFF2-40B4-BE49-F238E27FC236}">
                      <a16:creationId xmlns:a16="http://schemas.microsoft.com/office/drawing/2014/main" id="{AACD4147-0418-4A05-BCF0-95E0BCBB411F}"/>
                    </a:ext>
                  </a:extLst>
                </p:cNvPr>
                <p:cNvPicPr/>
                <p:nvPr/>
              </p:nvPicPr>
              <p:blipFill>
                <a:blip r:embed="rId282"/>
                <a:stretch>
                  <a:fillRect/>
                </a:stretch>
              </p:blipFill>
              <p:spPr>
                <a:xfrm>
                  <a:off x="4906797" y="5776443"/>
                  <a:ext cx="219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2240" name="Freihand 262239">
                  <a:extLst>
                    <a:ext uri="{FF2B5EF4-FFF2-40B4-BE49-F238E27FC236}">
                      <a16:creationId xmlns:a16="http://schemas.microsoft.com/office/drawing/2014/main" id="{F2C89738-7045-4E09-B4B0-DDFB00360175}"/>
                    </a:ext>
                  </a:extLst>
                </p14:cNvPr>
                <p14:cNvContentPartPr/>
                <p14:nvPr/>
              </p14:nvContentPartPr>
              <p14:xfrm>
                <a:off x="5138997" y="5754483"/>
                <a:ext cx="177840" cy="196560"/>
              </p14:xfrm>
            </p:contentPart>
          </mc:Choice>
          <mc:Fallback xmlns="">
            <p:pic>
              <p:nvPicPr>
                <p:cNvPr id="262240" name="Freihand 262239">
                  <a:extLst>
                    <a:ext uri="{FF2B5EF4-FFF2-40B4-BE49-F238E27FC236}">
                      <a16:creationId xmlns:a16="http://schemas.microsoft.com/office/drawing/2014/main" id="{F2C89738-7045-4E09-B4B0-DDFB00360175}"/>
                    </a:ext>
                  </a:extLst>
                </p:cNvPr>
                <p:cNvPicPr/>
                <p:nvPr/>
              </p:nvPicPr>
              <p:blipFill>
                <a:blip r:embed="rId284"/>
                <a:stretch>
                  <a:fillRect/>
                </a:stretch>
              </p:blipFill>
              <p:spPr>
                <a:xfrm>
                  <a:off x="5130357" y="5745843"/>
                  <a:ext cx="1954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2242" name="Freihand 262241">
                  <a:extLst>
                    <a:ext uri="{FF2B5EF4-FFF2-40B4-BE49-F238E27FC236}">
                      <a16:creationId xmlns:a16="http://schemas.microsoft.com/office/drawing/2014/main" id="{7578482A-4956-40E0-A6CC-21D40C20266D}"/>
                    </a:ext>
                  </a:extLst>
                </p14:cNvPr>
                <p14:cNvContentPartPr/>
                <p14:nvPr/>
              </p14:nvContentPartPr>
              <p14:xfrm>
                <a:off x="5220717" y="5761683"/>
                <a:ext cx="52560" cy="4320"/>
              </p14:xfrm>
            </p:contentPart>
          </mc:Choice>
          <mc:Fallback xmlns="">
            <p:pic>
              <p:nvPicPr>
                <p:cNvPr id="262242" name="Freihand 262241">
                  <a:extLst>
                    <a:ext uri="{FF2B5EF4-FFF2-40B4-BE49-F238E27FC236}">
                      <a16:creationId xmlns:a16="http://schemas.microsoft.com/office/drawing/2014/main" id="{7578482A-4956-40E0-A6CC-21D40C20266D}"/>
                    </a:ext>
                  </a:extLst>
                </p:cNvPr>
                <p:cNvPicPr/>
                <p:nvPr/>
              </p:nvPicPr>
              <p:blipFill>
                <a:blip r:embed="rId286"/>
                <a:stretch>
                  <a:fillRect/>
                </a:stretch>
              </p:blipFill>
              <p:spPr>
                <a:xfrm>
                  <a:off x="5212077" y="5753043"/>
                  <a:ext cx="70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2243" name="Freihand 262242">
                  <a:extLst>
                    <a:ext uri="{FF2B5EF4-FFF2-40B4-BE49-F238E27FC236}">
                      <a16:creationId xmlns:a16="http://schemas.microsoft.com/office/drawing/2014/main" id="{FD5796F4-86D6-413C-BEB4-6AD9AE66A561}"/>
                    </a:ext>
                  </a:extLst>
                </p14:cNvPr>
                <p14:cNvContentPartPr/>
                <p14:nvPr/>
              </p14:nvContentPartPr>
              <p14:xfrm>
                <a:off x="5360757" y="5835843"/>
                <a:ext cx="104400" cy="101160"/>
              </p14:xfrm>
            </p:contentPart>
          </mc:Choice>
          <mc:Fallback xmlns="">
            <p:pic>
              <p:nvPicPr>
                <p:cNvPr id="262243" name="Freihand 262242">
                  <a:extLst>
                    <a:ext uri="{FF2B5EF4-FFF2-40B4-BE49-F238E27FC236}">
                      <a16:creationId xmlns:a16="http://schemas.microsoft.com/office/drawing/2014/main" id="{FD5796F4-86D6-413C-BEB4-6AD9AE66A561}"/>
                    </a:ext>
                  </a:extLst>
                </p:cNvPr>
                <p:cNvPicPr/>
                <p:nvPr/>
              </p:nvPicPr>
              <p:blipFill>
                <a:blip r:embed="rId288"/>
                <a:stretch>
                  <a:fillRect/>
                </a:stretch>
              </p:blipFill>
              <p:spPr>
                <a:xfrm>
                  <a:off x="5352117" y="5827203"/>
                  <a:ext cx="122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2244" name="Freihand 262243">
                  <a:extLst>
                    <a:ext uri="{FF2B5EF4-FFF2-40B4-BE49-F238E27FC236}">
                      <a16:creationId xmlns:a16="http://schemas.microsoft.com/office/drawing/2014/main" id="{49972FC0-BF9E-4A40-98AD-9D5E9B7CC002}"/>
                    </a:ext>
                  </a:extLst>
                </p14:cNvPr>
                <p14:cNvContentPartPr/>
                <p14:nvPr/>
              </p14:nvContentPartPr>
              <p14:xfrm>
                <a:off x="5476677" y="5742603"/>
                <a:ext cx="171720" cy="179280"/>
              </p14:xfrm>
            </p:contentPart>
          </mc:Choice>
          <mc:Fallback xmlns="">
            <p:pic>
              <p:nvPicPr>
                <p:cNvPr id="262244" name="Freihand 262243">
                  <a:extLst>
                    <a:ext uri="{FF2B5EF4-FFF2-40B4-BE49-F238E27FC236}">
                      <a16:creationId xmlns:a16="http://schemas.microsoft.com/office/drawing/2014/main" id="{49972FC0-BF9E-4A40-98AD-9D5E9B7CC002}"/>
                    </a:ext>
                  </a:extLst>
                </p:cNvPr>
                <p:cNvPicPr/>
                <p:nvPr/>
              </p:nvPicPr>
              <p:blipFill>
                <a:blip r:embed="rId290"/>
                <a:stretch>
                  <a:fillRect/>
                </a:stretch>
              </p:blipFill>
              <p:spPr>
                <a:xfrm>
                  <a:off x="5468037" y="5733603"/>
                  <a:ext cx="189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2245" name="Freihand 262244">
                  <a:extLst>
                    <a:ext uri="{FF2B5EF4-FFF2-40B4-BE49-F238E27FC236}">
                      <a16:creationId xmlns:a16="http://schemas.microsoft.com/office/drawing/2014/main" id="{03A5928C-A1FD-4D41-9602-A47D3EE4544C}"/>
                    </a:ext>
                  </a:extLst>
                </p14:cNvPr>
                <p14:cNvContentPartPr/>
                <p14:nvPr/>
              </p14:nvContentPartPr>
              <p14:xfrm>
                <a:off x="5656677" y="5799123"/>
                <a:ext cx="117720" cy="102240"/>
              </p14:xfrm>
            </p:contentPart>
          </mc:Choice>
          <mc:Fallback xmlns="">
            <p:pic>
              <p:nvPicPr>
                <p:cNvPr id="262245" name="Freihand 262244">
                  <a:extLst>
                    <a:ext uri="{FF2B5EF4-FFF2-40B4-BE49-F238E27FC236}">
                      <a16:creationId xmlns:a16="http://schemas.microsoft.com/office/drawing/2014/main" id="{03A5928C-A1FD-4D41-9602-A47D3EE4544C}"/>
                    </a:ext>
                  </a:extLst>
                </p:cNvPr>
                <p:cNvPicPr/>
                <p:nvPr/>
              </p:nvPicPr>
              <p:blipFill>
                <a:blip r:embed="rId292"/>
                <a:stretch>
                  <a:fillRect/>
                </a:stretch>
              </p:blipFill>
              <p:spPr>
                <a:xfrm>
                  <a:off x="5647677" y="5790123"/>
                  <a:ext cx="135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2247" name="Freihand 262246">
                  <a:extLst>
                    <a:ext uri="{FF2B5EF4-FFF2-40B4-BE49-F238E27FC236}">
                      <a16:creationId xmlns:a16="http://schemas.microsoft.com/office/drawing/2014/main" id="{7F9A6996-9526-450B-AF72-E5285A04EC50}"/>
                    </a:ext>
                  </a:extLst>
                </p14:cNvPr>
                <p14:cNvContentPartPr/>
                <p14:nvPr/>
              </p14:nvContentPartPr>
              <p14:xfrm>
                <a:off x="5807877" y="5695803"/>
                <a:ext cx="75600" cy="244800"/>
              </p14:xfrm>
            </p:contentPart>
          </mc:Choice>
          <mc:Fallback xmlns="">
            <p:pic>
              <p:nvPicPr>
                <p:cNvPr id="262247" name="Freihand 262246">
                  <a:extLst>
                    <a:ext uri="{FF2B5EF4-FFF2-40B4-BE49-F238E27FC236}">
                      <a16:creationId xmlns:a16="http://schemas.microsoft.com/office/drawing/2014/main" id="{7F9A6996-9526-450B-AF72-E5285A04EC50}"/>
                    </a:ext>
                  </a:extLst>
                </p:cNvPr>
                <p:cNvPicPr/>
                <p:nvPr/>
              </p:nvPicPr>
              <p:blipFill>
                <a:blip r:embed="rId294"/>
                <a:stretch>
                  <a:fillRect/>
                </a:stretch>
              </p:blipFill>
              <p:spPr>
                <a:xfrm>
                  <a:off x="5798877" y="5687163"/>
                  <a:ext cx="932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2248" name="Freihand 262247">
                  <a:extLst>
                    <a:ext uri="{FF2B5EF4-FFF2-40B4-BE49-F238E27FC236}">
                      <a16:creationId xmlns:a16="http://schemas.microsoft.com/office/drawing/2014/main" id="{93A95005-774B-4F25-936D-907A077A63AF}"/>
                    </a:ext>
                  </a:extLst>
                </p14:cNvPr>
                <p14:cNvContentPartPr/>
                <p14:nvPr/>
              </p14:nvContentPartPr>
              <p14:xfrm>
                <a:off x="5874117" y="5707323"/>
                <a:ext cx="48240" cy="168840"/>
              </p14:xfrm>
            </p:contentPart>
          </mc:Choice>
          <mc:Fallback xmlns="">
            <p:pic>
              <p:nvPicPr>
                <p:cNvPr id="262248" name="Freihand 262247">
                  <a:extLst>
                    <a:ext uri="{FF2B5EF4-FFF2-40B4-BE49-F238E27FC236}">
                      <a16:creationId xmlns:a16="http://schemas.microsoft.com/office/drawing/2014/main" id="{93A95005-774B-4F25-936D-907A077A63AF}"/>
                    </a:ext>
                  </a:extLst>
                </p:cNvPr>
                <p:cNvPicPr/>
                <p:nvPr/>
              </p:nvPicPr>
              <p:blipFill>
                <a:blip r:embed="rId296"/>
                <a:stretch>
                  <a:fillRect/>
                </a:stretch>
              </p:blipFill>
              <p:spPr>
                <a:xfrm>
                  <a:off x="5865477" y="5698683"/>
                  <a:ext cx="65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2249" name="Freihand 262248">
                  <a:extLst>
                    <a:ext uri="{FF2B5EF4-FFF2-40B4-BE49-F238E27FC236}">
                      <a16:creationId xmlns:a16="http://schemas.microsoft.com/office/drawing/2014/main" id="{3C3F428A-BEEA-4170-94D5-F172BFFED445}"/>
                    </a:ext>
                  </a:extLst>
                </p14:cNvPr>
                <p14:cNvContentPartPr/>
                <p14:nvPr/>
              </p14:nvContentPartPr>
              <p14:xfrm>
                <a:off x="5942877" y="5775363"/>
                <a:ext cx="73800" cy="102600"/>
              </p14:xfrm>
            </p:contentPart>
          </mc:Choice>
          <mc:Fallback xmlns="">
            <p:pic>
              <p:nvPicPr>
                <p:cNvPr id="262249" name="Freihand 262248">
                  <a:extLst>
                    <a:ext uri="{FF2B5EF4-FFF2-40B4-BE49-F238E27FC236}">
                      <a16:creationId xmlns:a16="http://schemas.microsoft.com/office/drawing/2014/main" id="{3C3F428A-BEEA-4170-94D5-F172BFFED445}"/>
                    </a:ext>
                  </a:extLst>
                </p:cNvPr>
                <p:cNvPicPr/>
                <p:nvPr/>
              </p:nvPicPr>
              <p:blipFill>
                <a:blip r:embed="rId298"/>
                <a:stretch>
                  <a:fillRect/>
                </a:stretch>
              </p:blipFill>
              <p:spPr>
                <a:xfrm>
                  <a:off x="5934237" y="5766363"/>
                  <a:ext cx="91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2250" name="Freihand 262249">
                  <a:extLst>
                    <a:ext uri="{FF2B5EF4-FFF2-40B4-BE49-F238E27FC236}">
                      <a16:creationId xmlns:a16="http://schemas.microsoft.com/office/drawing/2014/main" id="{5CD53E67-6151-491C-8237-ACF8FF18ED9A}"/>
                    </a:ext>
                  </a:extLst>
                </p14:cNvPr>
                <p14:cNvContentPartPr/>
                <p14:nvPr/>
              </p14:nvContentPartPr>
              <p14:xfrm>
                <a:off x="6041157" y="5692923"/>
                <a:ext cx="108000" cy="172440"/>
              </p14:xfrm>
            </p:contentPart>
          </mc:Choice>
          <mc:Fallback xmlns="">
            <p:pic>
              <p:nvPicPr>
                <p:cNvPr id="262250" name="Freihand 262249">
                  <a:extLst>
                    <a:ext uri="{FF2B5EF4-FFF2-40B4-BE49-F238E27FC236}">
                      <a16:creationId xmlns:a16="http://schemas.microsoft.com/office/drawing/2014/main" id="{5CD53E67-6151-491C-8237-ACF8FF18ED9A}"/>
                    </a:ext>
                  </a:extLst>
                </p:cNvPr>
                <p:cNvPicPr/>
                <p:nvPr/>
              </p:nvPicPr>
              <p:blipFill>
                <a:blip r:embed="rId300"/>
                <a:stretch>
                  <a:fillRect/>
                </a:stretch>
              </p:blipFill>
              <p:spPr>
                <a:xfrm>
                  <a:off x="6032517" y="5684283"/>
                  <a:ext cx="125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2251" name="Freihand 262250">
                  <a:extLst>
                    <a:ext uri="{FF2B5EF4-FFF2-40B4-BE49-F238E27FC236}">
                      <a16:creationId xmlns:a16="http://schemas.microsoft.com/office/drawing/2014/main" id="{244119FE-BDFB-477C-8137-B0BF1788B4D9}"/>
                    </a:ext>
                  </a:extLst>
                </p14:cNvPr>
                <p14:cNvContentPartPr/>
                <p14:nvPr/>
              </p14:nvContentPartPr>
              <p14:xfrm>
                <a:off x="6074997" y="5768163"/>
                <a:ext cx="307440" cy="91080"/>
              </p14:xfrm>
            </p:contentPart>
          </mc:Choice>
          <mc:Fallback xmlns="">
            <p:pic>
              <p:nvPicPr>
                <p:cNvPr id="262251" name="Freihand 262250">
                  <a:extLst>
                    <a:ext uri="{FF2B5EF4-FFF2-40B4-BE49-F238E27FC236}">
                      <a16:creationId xmlns:a16="http://schemas.microsoft.com/office/drawing/2014/main" id="{244119FE-BDFB-477C-8137-B0BF1788B4D9}"/>
                    </a:ext>
                  </a:extLst>
                </p:cNvPr>
                <p:cNvPicPr/>
                <p:nvPr/>
              </p:nvPicPr>
              <p:blipFill>
                <a:blip r:embed="rId302"/>
                <a:stretch>
                  <a:fillRect/>
                </a:stretch>
              </p:blipFill>
              <p:spPr>
                <a:xfrm>
                  <a:off x="6066357" y="5759523"/>
                  <a:ext cx="325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62252" name="Freihand 262251">
                  <a:extLst>
                    <a:ext uri="{FF2B5EF4-FFF2-40B4-BE49-F238E27FC236}">
                      <a16:creationId xmlns:a16="http://schemas.microsoft.com/office/drawing/2014/main" id="{E11949C9-2BF1-40E5-9811-F36A6166397F}"/>
                    </a:ext>
                  </a:extLst>
                </p14:cNvPr>
                <p14:cNvContentPartPr/>
                <p14:nvPr/>
              </p14:nvContentPartPr>
              <p14:xfrm>
                <a:off x="6374877" y="5686083"/>
                <a:ext cx="360" cy="360"/>
              </p14:xfrm>
            </p:contentPart>
          </mc:Choice>
          <mc:Fallback xmlns="">
            <p:pic>
              <p:nvPicPr>
                <p:cNvPr id="262252" name="Freihand 262251">
                  <a:extLst>
                    <a:ext uri="{FF2B5EF4-FFF2-40B4-BE49-F238E27FC236}">
                      <a16:creationId xmlns:a16="http://schemas.microsoft.com/office/drawing/2014/main" id="{E11949C9-2BF1-40E5-9811-F36A6166397F}"/>
                    </a:ext>
                  </a:extLst>
                </p:cNvPr>
                <p:cNvPicPr/>
                <p:nvPr/>
              </p:nvPicPr>
              <p:blipFill>
                <a:blip r:embed="rId238"/>
                <a:stretch>
                  <a:fillRect/>
                </a:stretch>
              </p:blipFill>
              <p:spPr>
                <a:xfrm>
                  <a:off x="6365877" y="56770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2253" name="Freihand 262252">
                  <a:extLst>
                    <a:ext uri="{FF2B5EF4-FFF2-40B4-BE49-F238E27FC236}">
                      <a16:creationId xmlns:a16="http://schemas.microsoft.com/office/drawing/2014/main" id="{515EB690-C668-4EA1-BC9E-11915BC835C0}"/>
                    </a:ext>
                  </a:extLst>
                </p14:cNvPr>
                <p14:cNvContentPartPr/>
                <p14:nvPr/>
              </p14:nvContentPartPr>
              <p14:xfrm>
                <a:off x="6335277" y="5755923"/>
                <a:ext cx="114480" cy="114120"/>
              </p14:xfrm>
            </p:contentPart>
          </mc:Choice>
          <mc:Fallback xmlns="">
            <p:pic>
              <p:nvPicPr>
                <p:cNvPr id="262253" name="Freihand 262252">
                  <a:extLst>
                    <a:ext uri="{FF2B5EF4-FFF2-40B4-BE49-F238E27FC236}">
                      <a16:creationId xmlns:a16="http://schemas.microsoft.com/office/drawing/2014/main" id="{515EB690-C668-4EA1-BC9E-11915BC835C0}"/>
                    </a:ext>
                  </a:extLst>
                </p:cNvPr>
                <p:cNvPicPr/>
                <p:nvPr/>
              </p:nvPicPr>
              <p:blipFill>
                <a:blip r:embed="rId305"/>
                <a:stretch>
                  <a:fillRect/>
                </a:stretch>
              </p:blipFill>
              <p:spPr>
                <a:xfrm>
                  <a:off x="6326637" y="5746923"/>
                  <a:ext cx="132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2254" name="Freihand 262253">
                  <a:extLst>
                    <a:ext uri="{FF2B5EF4-FFF2-40B4-BE49-F238E27FC236}">
                      <a16:creationId xmlns:a16="http://schemas.microsoft.com/office/drawing/2014/main" id="{8617EE70-839B-4E7E-9EFE-17BEB1AD6D5D}"/>
                    </a:ext>
                  </a:extLst>
                </p14:cNvPr>
                <p14:cNvContentPartPr/>
                <p14:nvPr/>
              </p14:nvContentPartPr>
              <p14:xfrm>
                <a:off x="3072957" y="6277563"/>
                <a:ext cx="177120" cy="26640"/>
              </p14:xfrm>
            </p:contentPart>
          </mc:Choice>
          <mc:Fallback xmlns="">
            <p:pic>
              <p:nvPicPr>
                <p:cNvPr id="262254" name="Freihand 262253">
                  <a:extLst>
                    <a:ext uri="{FF2B5EF4-FFF2-40B4-BE49-F238E27FC236}">
                      <a16:creationId xmlns:a16="http://schemas.microsoft.com/office/drawing/2014/main" id="{8617EE70-839B-4E7E-9EFE-17BEB1AD6D5D}"/>
                    </a:ext>
                  </a:extLst>
                </p:cNvPr>
                <p:cNvPicPr/>
                <p:nvPr/>
              </p:nvPicPr>
              <p:blipFill>
                <a:blip r:embed="rId307"/>
                <a:stretch>
                  <a:fillRect/>
                </a:stretch>
              </p:blipFill>
              <p:spPr>
                <a:xfrm>
                  <a:off x="3063957" y="6268923"/>
                  <a:ext cx="194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2255" name="Freihand 262254">
                  <a:extLst>
                    <a:ext uri="{FF2B5EF4-FFF2-40B4-BE49-F238E27FC236}">
                      <a16:creationId xmlns:a16="http://schemas.microsoft.com/office/drawing/2014/main" id="{21C30A6F-EA1A-42AE-B6F8-E3CF5969806B}"/>
                    </a:ext>
                  </a:extLst>
                </p14:cNvPr>
                <p14:cNvContentPartPr/>
                <p14:nvPr/>
              </p14:nvContentPartPr>
              <p14:xfrm>
                <a:off x="3192117" y="6233283"/>
                <a:ext cx="67680" cy="150480"/>
              </p14:xfrm>
            </p:contentPart>
          </mc:Choice>
          <mc:Fallback xmlns="">
            <p:pic>
              <p:nvPicPr>
                <p:cNvPr id="262255" name="Freihand 262254">
                  <a:extLst>
                    <a:ext uri="{FF2B5EF4-FFF2-40B4-BE49-F238E27FC236}">
                      <a16:creationId xmlns:a16="http://schemas.microsoft.com/office/drawing/2014/main" id="{21C30A6F-EA1A-42AE-B6F8-E3CF5969806B}"/>
                    </a:ext>
                  </a:extLst>
                </p:cNvPr>
                <p:cNvPicPr/>
                <p:nvPr/>
              </p:nvPicPr>
              <p:blipFill>
                <a:blip r:embed="rId309"/>
                <a:stretch>
                  <a:fillRect/>
                </a:stretch>
              </p:blipFill>
              <p:spPr>
                <a:xfrm>
                  <a:off x="3183477" y="6224643"/>
                  <a:ext cx="85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62256" name="Freihand 262255">
                  <a:extLst>
                    <a:ext uri="{FF2B5EF4-FFF2-40B4-BE49-F238E27FC236}">
                      <a16:creationId xmlns:a16="http://schemas.microsoft.com/office/drawing/2014/main" id="{780E9498-01A2-43FA-8C2B-3E4A8E702A64}"/>
                    </a:ext>
                  </a:extLst>
                </p14:cNvPr>
                <p14:cNvContentPartPr/>
                <p14:nvPr/>
              </p14:nvContentPartPr>
              <p14:xfrm>
                <a:off x="3453117" y="6214563"/>
                <a:ext cx="11520" cy="129600"/>
              </p14:xfrm>
            </p:contentPart>
          </mc:Choice>
          <mc:Fallback xmlns="">
            <p:pic>
              <p:nvPicPr>
                <p:cNvPr id="262256" name="Freihand 262255">
                  <a:extLst>
                    <a:ext uri="{FF2B5EF4-FFF2-40B4-BE49-F238E27FC236}">
                      <a16:creationId xmlns:a16="http://schemas.microsoft.com/office/drawing/2014/main" id="{780E9498-01A2-43FA-8C2B-3E4A8E702A64}"/>
                    </a:ext>
                  </a:extLst>
                </p:cNvPr>
                <p:cNvPicPr/>
                <p:nvPr/>
              </p:nvPicPr>
              <p:blipFill>
                <a:blip r:embed="rId311"/>
                <a:stretch>
                  <a:fillRect/>
                </a:stretch>
              </p:blipFill>
              <p:spPr>
                <a:xfrm>
                  <a:off x="3444117" y="6205923"/>
                  <a:ext cx="29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62257" name="Freihand 262256">
                  <a:extLst>
                    <a:ext uri="{FF2B5EF4-FFF2-40B4-BE49-F238E27FC236}">
                      <a16:creationId xmlns:a16="http://schemas.microsoft.com/office/drawing/2014/main" id="{00963A73-65BA-4CAC-888A-0BBB1612BB5C}"/>
                    </a:ext>
                  </a:extLst>
                </p14:cNvPr>
                <p14:cNvContentPartPr/>
                <p14:nvPr/>
              </p14:nvContentPartPr>
              <p14:xfrm>
                <a:off x="3389757" y="6181443"/>
                <a:ext cx="157680" cy="185040"/>
              </p14:xfrm>
            </p:contentPart>
          </mc:Choice>
          <mc:Fallback xmlns="">
            <p:pic>
              <p:nvPicPr>
                <p:cNvPr id="262257" name="Freihand 262256">
                  <a:extLst>
                    <a:ext uri="{FF2B5EF4-FFF2-40B4-BE49-F238E27FC236}">
                      <a16:creationId xmlns:a16="http://schemas.microsoft.com/office/drawing/2014/main" id="{00963A73-65BA-4CAC-888A-0BBB1612BB5C}"/>
                    </a:ext>
                  </a:extLst>
                </p:cNvPr>
                <p:cNvPicPr/>
                <p:nvPr/>
              </p:nvPicPr>
              <p:blipFill>
                <a:blip r:embed="rId313"/>
                <a:stretch>
                  <a:fillRect/>
                </a:stretch>
              </p:blipFill>
              <p:spPr>
                <a:xfrm>
                  <a:off x="3380757" y="6172443"/>
                  <a:ext cx="175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2260" name="Freihand 262259">
                  <a:extLst>
                    <a:ext uri="{FF2B5EF4-FFF2-40B4-BE49-F238E27FC236}">
                      <a16:creationId xmlns:a16="http://schemas.microsoft.com/office/drawing/2014/main" id="{481B0B80-DCDB-44FE-970D-E00DB2E45F45}"/>
                    </a:ext>
                  </a:extLst>
                </p14:cNvPr>
                <p14:cNvContentPartPr/>
                <p14:nvPr/>
              </p14:nvContentPartPr>
              <p14:xfrm>
                <a:off x="3571197" y="6240843"/>
                <a:ext cx="112320" cy="103320"/>
              </p14:xfrm>
            </p:contentPart>
          </mc:Choice>
          <mc:Fallback xmlns="">
            <p:pic>
              <p:nvPicPr>
                <p:cNvPr id="262260" name="Freihand 262259">
                  <a:extLst>
                    <a:ext uri="{FF2B5EF4-FFF2-40B4-BE49-F238E27FC236}">
                      <a16:creationId xmlns:a16="http://schemas.microsoft.com/office/drawing/2014/main" id="{481B0B80-DCDB-44FE-970D-E00DB2E45F45}"/>
                    </a:ext>
                  </a:extLst>
                </p:cNvPr>
                <p:cNvPicPr/>
                <p:nvPr/>
              </p:nvPicPr>
              <p:blipFill>
                <a:blip r:embed="rId315"/>
                <a:stretch>
                  <a:fillRect/>
                </a:stretch>
              </p:blipFill>
              <p:spPr>
                <a:xfrm>
                  <a:off x="3562557" y="6231843"/>
                  <a:ext cx="129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62261" name="Freihand 262260">
                  <a:extLst>
                    <a:ext uri="{FF2B5EF4-FFF2-40B4-BE49-F238E27FC236}">
                      <a16:creationId xmlns:a16="http://schemas.microsoft.com/office/drawing/2014/main" id="{E971927D-8E2C-4141-817D-4DB3BB024D9F}"/>
                    </a:ext>
                  </a:extLst>
                </p14:cNvPr>
                <p14:cNvContentPartPr/>
                <p14:nvPr/>
              </p14:nvContentPartPr>
              <p14:xfrm>
                <a:off x="3725997" y="6161643"/>
                <a:ext cx="323640" cy="147960"/>
              </p14:xfrm>
            </p:contentPart>
          </mc:Choice>
          <mc:Fallback xmlns="">
            <p:pic>
              <p:nvPicPr>
                <p:cNvPr id="262261" name="Freihand 262260">
                  <a:extLst>
                    <a:ext uri="{FF2B5EF4-FFF2-40B4-BE49-F238E27FC236}">
                      <a16:creationId xmlns:a16="http://schemas.microsoft.com/office/drawing/2014/main" id="{E971927D-8E2C-4141-817D-4DB3BB024D9F}"/>
                    </a:ext>
                  </a:extLst>
                </p:cNvPr>
                <p:cNvPicPr/>
                <p:nvPr/>
              </p:nvPicPr>
              <p:blipFill>
                <a:blip r:embed="rId317"/>
                <a:stretch>
                  <a:fillRect/>
                </a:stretch>
              </p:blipFill>
              <p:spPr>
                <a:xfrm>
                  <a:off x="3717357" y="6153003"/>
                  <a:ext cx="341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2262" name="Freihand 262261">
                  <a:extLst>
                    <a:ext uri="{FF2B5EF4-FFF2-40B4-BE49-F238E27FC236}">
                      <a16:creationId xmlns:a16="http://schemas.microsoft.com/office/drawing/2014/main" id="{4B833824-DA93-4577-9827-1C9E32BA851F}"/>
                    </a:ext>
                  </a:extLst>
                </p14:cNvPr>
                <p14:cNvContentPartPr/>
                <p14:nvPr/>
              </p14:nvContentPartPr>
              <p14:xfrm>
                <a:off x="3986997" y="6161283"/>
                <a:ext cx="360" cy="360"/>
              </p14:xfrm>
            </p:contentPart>
          </mc:Choice>
          <mc:Fallback xmlns="">
            <p:pic>
              <p:nvPicPr>
                <p:cNvPr id="262262" name="Freihand 262261">
                  <a:extLst>
                    <a:ext uri="{FF2B5EF4-FFF2-40B4-BE49-F238E27FC236}">
                      <a16:creationId xmlns:a16="http://schemas.microsoft.com/office/drawing/2014/main" id="{4B833824-DA93-4577-9827-1C9E32BA851F}"/>
                    </a:ext>
                  </a:extLst>
                </p:cNvPr>
                <p:cNvPicPr/>
                <p:nvPr/>
              </p:nvPicPr>
              <p:blipFill>
                <a:blip r:embed="rId238"/>
                <a:stretch>
                  <a:fillRect/>
                </a:stretch>
              </p:blipFill>
              <p:spPr>
                <a:xfrm>
                  <a:off x="3978357" y="61522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2263" name="Freihand 262262">
                  <a:extLst>
                    <a:ext uri="{FF2B5EF4-FFF2-40B4-BE49-F238E27FC236}">
                      <a16:creationId xmlns:a16="http://schemas.microsoft.com/office/drawing/2014/main" id="{26148450-AE6C-405D-A6E2-54F72C2A4743}"/>
                    </a:ext>
                  </a:extLst>
                </p14:cNvPr>
                <p14:cNvContentPartPr/>
                <p14:nvPr/>
              </p14:nvContentPartPr>
              <p14:xfrm>
                <a:off x="4076637" y="6210603"/>
                <a:ext cx="361800" cy="183240"/>
              </p14:xfrm>
            </p:contentPart>
          </mc:Choice>
          <mc:Fallback xmlns="">
            <p:pic>
              <p:nvPicPr>
                <p:cNvPr id="262263" name="Freihand 262262">
                  <a:extLst>
                    <a:ext uri="{FF2B5EF4-FFF2-40B4-BE49-F238E27FC236}">
                      <a16:creationId xmlns:a16="http://schemas.microsoft.com/office/drawing/2014/main" id="{26148450-AE6C-405D-A6E2-54F72C2A4743}"/>
                    </a:ext>
                  </a:extLst>
                </p:cNvPr>
                <p:cNvPicPr/>
                <p:nvPr/>
              </p:nvPicPr>
              <p:blipFill>
                <a:blip r:embed="rId320"/>
                <a:stretch>
                  <a:fillRect/>
                </a:stretch>
              </p:blipFill>
              <p:spPr>
                <a:xfrm>
                  <a:off x="4067637" y="6201963"/>
                  <a:ext cx="3794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2264" name="Freihand 262263">
                  <a:extLst>
                    <a:ext uri="{FF2B5EF4-FFF2-40B4-BE49-F238E27FC236}">
                      <a16:creationId xmlns:a16="http://schemas.microsoft.com/office/drawing/2014/main" id="{729F68FF-E2CE-4140-BC27-AECF3DD12F10}"/>
                    </a:ext>
                  </a:extLst>
                </p14:cNvPr>
                <p14:cNvContentPartPr/>
                <p14:nvPr/>
              </p14:nvContentPartPr>
              <p14:xfrm>
                <a:off x="4640037" y="6200523"/>
                <a:ext cx="10800" cy="83520"/>
              </p14:xfrm>
            </p:contentPart>
          </mc:Choice>
          <mc:Fallback xmlns="">
            <p:pic>
              <p:nvPicPr>
                <p:cNvPr id="262264" name="Freihand 262263">
                  <a:extLst>
                    <a:ext uri="{FF2B5EF4-FFF2-40B4-BE49-F238E27FC236}">
                      <a16:creationId xmlns:a16="http://schemas.microsoft.com/office/drawing/2014/main" id="{729F68FF-E2CE-4140-BC27-AECF3DD12F10}"/>
                    </a:ext>
                  </a:extLst>
                </p:cNvPr>
                <p:cNvPicPr/>
                <p:nvPr/>
              </p:nvPicPr>
              <p:blipFill>
                <a:blip r:embed="rId322"/>
                <a:stretch>
                  <a:fillRect/>
                </a:stretch>
              </p:blipFill>
              <p:spPr>
                <a:xfrm>
                  <a:off x="4631037" y="6191883"/>
                  <a:ext cx="28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2265" name="Freihand 262264">
                  <a:extLst>
                    <a:ext uri="{FF2B5EF4-FFF2-40B4-BE49-F238E27FC236}">
                      <a16:creationId xmlns:a16="http://schemas.microsoft.com/office/drawing/2014/main" id="{525E1B14-2817-453F-B803-1345272EFBE3}"/>
                    </a:ext>
                  </a:extLst>
                </p14:cNvPr>
                <p14:cNvContentPartPr/>
                <p14:nvPr/>
              </p14:nvContentPartPr>
              <p14:xfrm>
                <a:off x="4629597" y="6151563"/>
                <a:ext cx="15480" cy="7920"/>
              </p14:xfrm>
            </p:contentPart>
          </mc:Choice>
          <mc:Fallback xmlns="">
            <p:pic>
              <p:nvPicPr>
                <p:cNvPr id="262265" name="Freihand 262264">
                  <a:extLst>
                    <a:ext uri="{FF2B5EF4-FFF2-40B4-BE49-F238E27FC236}">
                      <a16:creationId xmlns:a16="http://schemas.microsoft.com/office/drawing/2014/main" id="{525E1B14-2817-453F-B803-1345272EFBE3}"/>
                    </a:ext>
                  </a:extLst>
                </p:cNvPr>
                <p:cNvPicPr/>
                <p:nvPr/>
              </p:nvPicPr>
              <p:blipFill>
                <a:blip r:embed="rId324"/>
                <a:stretch>
                  <a:fillRect/>
                </a:stretch>
              </p:blipFill>
              <p:spPr>
                <a:xfrm>
                  <a:off x="4620597" y="6142923"/>
                  <a:ext cx="33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2266" name="Freihand 262265">
                  <a:extLst>
                    <a:ext uri="{FF2B5EF4-FFF2-40B4-BE49-F238E27FC236}">
                      <a16:creationId xmlns:a16="http://schemas.microsoft.com/office/drawing/2014/main" id="{D6E02531-7427-453C-A8DA-0854ED68B959}"/>
                    </a:ext>
                  </a:extLst>
                </p14:cNvPr>
                <p14:cNvContentPartPr/>
                <p14:nvPr/>
              </p14:nvContentPartPr>
              <p14:xfrm>
                <a:off x="4687917" y="6203043"/>
                <a:ext cx="109440" cy="85680"/>
              </p14:xfrm>
            </p:contentPart>
          </mc:Choice>
          <mc:Fallback xmlns="">
            <p:pic>
              <p:nvPicPr>
                <p:cNvPr id="262266" name="Freihand 262265">
                  <a:extLst>
                    <a:ext uri="{FF2B5EF4-FFF2-40B4-BE49-F238E27FC236}">
                      <a16:creationId xmlns:a16="http://schemas.microsoft.com/office/drawing/2014/main" id="{D6E02531-7427-453C-A8DA-0854ED68B959}"/>
                    </a:ext>
                  </a:extLst>
                </p:cNvPr>
                <p:cNvPicPr/>
                <p:nvPr/>
              </p:nvPicPr>
              <p:blipFill>
                <a:blip r:embed="rId326"/>
                <a:stretch>
                  <a:fillRect/>
                </a:stretch>
              </p:blipFill>
              <p:spPr>
                <a:xfrm>
                  <a:off x="4678917" y="6194043"/>
                  <a:ext cx="127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2267" name="Freihand 262266">
                  <a:extLst>
                    <a:ext uri="{FF2B5EF4-FFF2-40B4-BE49-F238E27FC236}">
                      <a16:creationId xmlns:a16="http://schemas.microsoft.com/office/drawing/2014/main" id="{5C28A578-253B-4319-BA47-08AA6F6BB638}"/>
                    </a:ext>
                  </a:extLst>
                </p14:cNvPr>
                <p14:cNvContentPartPr/>
                <p14:nvPr/>
              </p14:nvContentPartPr>
              <p14:xfrm>
                <a:off x="4779357" y="6102603"/>
                <a:ext cx="67680" cy="167760"/>
              </p14:xfrm>
            </p:contentPart>
          </mc:Choice>
          <mc:Fallback xmlns="">
            <p:pic>
              <p:nvPicPr>
                <p:cNvPr id="262267" name="Freihand 262266">
                  <a:extLst>
                    <a:ext uri="{FF2B5EF4-FFF2-40B4-BE49-F238E27FC236}">
                      <a16:creationId xmlns:a16="http://schemas.microsoft.com/office/drawing/2014/main" id="{5C28A578-253B-4319-BA47-08AA6F6BB638}"/>
                    </a:ext>
                  </a:extLst>
                </p:cNvPr>
                <p:cNvPicPr/>
                <p:nvPr/>
              </p:nvPicPr>
              <p:blipFill>
                <a:blip r:embed="rId328"/>
                <a:stretch>
                  <a:fillRect/>
                </a:stretch>
              </p:blipFill>
              <p:spPr>
                <a:xfrm>
                  <a:off x="4770717" y="6093603"/>
                  <a:ext cx="85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62269" name="Freihand 262268">
                  <a:extLst>
                    <a:ext uri="{FF2B5EF4-FFF2-40B4-BE49-F238E27FC236}">
                      <a16:creationId xmlns:a16="http://schemas.microsoft.com/office/drawing/2014/main" id="{A89FABB0-FED7-48F0-A142-64340BF10550}"/>
                    </a:ext>
                  </a:extLst>
                </p14:cNvPr>
                <p14:cNvContentPartPr/>
                <p14:nvPr/>
              </p14:nvContentPartPr>
              <p14:xfrm>
                <a:off x="4986717" y="6198723"/>
                <a:ext cx="18720" cy="9360"/>
              </p14:xfrm>
            </p:contentPart>
          </mc:Choice>
          <mc:Fallback xmlns="">
            <p:pic>
              <p:nvPicPr>
                <p:cNvPr id="262269" name="Freihand 262268">
                  <a:extLst>
                    <a:ext uri="{FF2B5EF4-FFF2-40B4-BE49-F238E27FC236}">
                      <a16:creationId xmlns:a16="http://schemas.microsoft.com/office/drawing/2014/main" id="{A89FABB0-FED7-48F0-A142-64340BF10550}"/>
                    </a:ext>
                  </a:extLst>
                </p:cNvPr>
                <p:cNvPicPr/>
                <p:nvPr/>
              </p:nvPicPr>
              <p:blipFill>
                <a:blip r:embed="rId330"/>
                <a:stretch>
                  <a:fillRect/>
                </a:stretch>
              </p:blipFill>
              <p:spPr>
                <a:xfrm>
                  <a:off x="4977717" y="6189723"/>
                  <a:ext cx="36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62270" name="Freihand 262269">
                  <a:extLst>
                    <a:ext uri="{FF2B5EF4-FFF2-40B4-BE49-F238E27FC236}">
                      <a16:creationId xmlns:a16="http://schemas.microsoft.com/office/drawing/2014/main" id="{01838399-48D4-4F8F-9D08-F69B6BB8C919}"/>
                    </a:ext>
                  </a:extLst>
                </p14:cNvPr>
                <p14:cNvContentPartPr/>
                <p14:nvPr/>
              </p14:nvContentPartPr>
              <p14:xfrm>
                <a:off x="4997157" y="6284043"/>
                <a:ext cx="10440" cy="5040"/>
              </p14:xfrm>
            </p:contentPart>
          </mc:Choice>
          <mc:Fallback xmlns="">
            <p:pic>
              <p:nvPicPr>
                <p:cNvPr id="262270" name="Freihand 262269">
                  <a:extLst>
                    <a:ext uri="{FF2B5EF4-FFF2-40B4-BE49-F238E27FC236}">
                      <a16:creationId xmlns:a16="http://schemas.microsoft.com/office/drawing/2014/main" id="{01838399-48D4-4F8F-9D08-F69B6BB8C919}"/>
                    </a:ext>
                  </a:extLst>
                </p:cNvPr>
                <p:cNvPicPr/>
                <p:nvPr/>
              </p:nvPicPr>
              <p:blipFill>
                <a:blip r:embed="rId332"/>
                <a:stretch>
                  <a:fillRect/>
                </a:stretch>
              </p:blipFill>
              <p:spPr>
                <a:xfrm>
                  <a:off x="4988157" y="6275403"/>
                  <a:ext cx="28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62272" name="Freihand 262271">
                  <a:extLst>
                    <a:ext uri="{FF2B5EF4-FFF2-40B4-BE49-F238E27FC236}">
                      <a16:creationId xmlns:a16="http://schemas.microsoft.com/office/drawing/2014/main" id="{0848E0AE-FE6B-4B83-89C3-BB54E6B54879}"/>
                    </a:ext>
                  </a:extLst>
                </p14:cNvPr>
                <p14:cNvContentPartPr/>
                <p14:nvPr/>
              </p14:nvContentPartPr>
              <p14:xfrm>
                <a:off x="5193357" y="6062643"/>
                <a:ext cx="109080" cy="183960"/>
              </p14:xfrm>
            </p:contentPart>
          </mc:Choice>
          <mc:Fallback xmlns="">
            <p:pic>
              <p:nvPicPr>
                <p:cNvPr id="262272" name="Freihand 262271">
                  <a:extLst>
                    <a:ext uri="{FF2B5EF4-FFF2-40B4-BE49-F238E27FC236}">
                      <a16:creationId xmlns:a16="http://schemas.microsoft.com/office/drawing/2014/main" id="{0848E0AE-FE6B-4B83-89C3-BB54E6B54879}"/>
                    </a:ext>
                  </a:extLst>
                </p:cNvPr>
                <p:cNvPicPr/>
                <p:nvPr/>
              </p:nvPicPr>
              <p:blipFill>
                <a:blip r:embed="rId334"/>
                <a:stretch>
                  <a:fillRect/>
                </a:stretch>
              </p:blipFill>
              <p:spPr>
                <a:xfrm>
                  <a:off x="5184717" y="6053643"/>
                  <a:ext cx="126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62273" name="Freihand 262272">
                  <a:extLst>
                    <a:ext uri="{FF2B5EF4-FFF2-40B4-BE49-F238E27FC236}">
                      <a16:creationId xmlns:a16="http://schemas.microsoft.com/office/drawing/2014/main" id="{F0051DBC-899C-4897-A001-8D265BF00813}"/>
                    </a:ext>
                  </a:extLst>
                </p14:cNvPr>
                <p14:cNvContentPartPr/>
                <p14:nvPr/>
              </p14:nvContentPartPr>
              <p14:xfrm>
                <a:off x="5245917" y="6075963"/>
                <a:ext cx="43920" cy="177120"/>
              </p14:xfrm>
            </p:contentPart>
          </mc:Choice>
          <mc:Fallback xmlns="">
            <p:pic>
              <p:nvPicPr>
                <p:cNvPr id="262273" name="Freihand 262272">
                  <a:extLst>
                    <a:ext uri="{FF2B5EF4-FFF2-40B4-BE49-F238E27FC236}">
                      <a16:creationId xmlns:a16="http://schemas.microsoft.com/office/drawing/2014/main" id="{F0051DBC-899C-4897-A001-8D265BF00813}"/>
                    </a:ext>
                  </a:extLst>
                </p:cNvPr>
                <p:cNvPicPr/>
                <p:nvPr/>
              </p:nvPicPr>
              <p:blipFill>
                <a:blip r:embed="rId336"/>
                <a:stretch>
                  <a:fillRect/>
                </a:stretch>
              </p:blipFill>
              <p:spPr>
                <a:xfrm>
                  <a:off x="5237277" y="6066963"/>
                  <a:ext cx="61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62275" name="Freihand 262274">
                  <a:extLst>
                    <a:ext uri="{FF2B5EF4-FFF2-40B4-BE49-F238E27FC236}">
                      <a16:creationId xmlns:a16="http://schemas.microsoft.com/office/drawing/2014/main" id="{B6344EDB-C790-485A-A920-9ED4F3530CEC}"/>
                    </a:ext>
                  </a:extLst>
                </p14:cNvPr>
                <p14:cNvContentPartPr/>
                <p14:nvPr/>
              </p14:nvContentPartPr>
              <p14:xfrm>
                <a:off x="5195157" y="6153003"/>
                <a:ext cx="123840" cy="33840"/>
              </p14:xfrm>
            </p:contentPart>
          </mc:Choice>
          <mc:Fallback xmlns="">
            <p:pic>
              <p:nvPicPr>
                <p:cNvPr id="262275" name="Freihand 262274">
                  <a:extLst>
                    <a:ext uri="{FF2B5EF4-FFF2-40B4-BE49-F238E27FC236}">
                      <a16:creationId xmlns:a16="http://schemas.microsoft.com/office/drawing/2014/main" id="{B6344EDB-C790-485A-A920-9ED4F3530CEC}"/>
                    </a:ext>
                  </a:extLst>
                </p:cNvPr>
                <p:cNvPicPr/>
                <p:nvPr/>
              </p:nvPicPr>
              <p:blipFill>
                <a:blip r:embed="rId338"/>
                <a:stretch>
                  <a:fillRect/>
                </a:stretch>
              </p:blipFill>
              <p:spPr>
                <a:xfrm>
                  <a:off x="5186157" y="6144363"/>
                  <a:ext cx="141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2277" name="Freihand 262276">
                  <a:extLst>
                    <a:ext uri="{FF2B5EF4-FFF2-40B4-BE49-F238E27FC236}">
                      <a16:creationId xmlns:a16="http://schemas.microsoft.com/office/drawing/2014/main" id="{F6EF6617-C47E-453A-9293-C8672AD64C26}"/>
                    </a:ext>
                  </a:extLst>
                </p14:cNvPr>
                <p14:cNvContentPartPr/>
                <p14:nvPr/>
              </p14:nvContentPartPr>
              <p14:xfrm>
                <a:off x="5337717" y="6058683"/>
                <a:ext cx="117720" cy="174960"/>
              </p14:xfrm>
            </p:contentPart>
          </mc:Choice>
          <mc:Fallback xmlns="">
            <p:pic>
              <p:nvPicPr>
                <p:cNvPr id="262277" name="Freihand 262276">
                  <a:extLst>
                    <a:ext uri="{FF2B5EF4-FFF2-40B4-BE49-F238E27FC236}">
                      <a16:creationId xmlns:a16="http://schemas.microsoft.com/office/drawing/2014/main" id="{F6EF6617-C47E-453A-9293-C8672AD64C26}"/>
                    </a:ext>
                  </a:extLst>
                </p:cNvPr>
                <p:cNvPicPr/>
                <p:nvPr/>
              </p:nvPicPr>
              <p:blipFill>
                <a:blip r:embed="rId340"/>
                <a:stretch>
                  <a:fillRect/>
                </a:stretch>
              </p:blipFill>
              <p:spPr>
                <a:xfrm>
                  <a:off x="5329077" y="6050043"/>
                  <a:ext cx="135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2278" name="Freihand 262277">
                  <a:extLst>
                    <a:ext uri="{FF2B5EF4-FFF2-40B4-BE49-F238E27FC236}">
                      <a16:creationId xmlns:a16="http://schemas.microsoft.com/office/drawing/2014/main" id="{C30141BD-1727-4853-AD11-CE8B2957F1BC}"/>
                    </a:ext>
                  </a:extLst>
                </p14:cNvPr>
                <p14:cNvContentPartPr/>
                <p14:nvPr/>
              </p14:nvContentPartPr>
              <p14:xfrm>
                <a:off x="5462637" y="6118443"/>
                <a:ext cx="88200" cy="99000"/>
              </p14:xfrm>
            </p:contentPart>
          </mc:Choice>
          <mc:Fallback xmlns="">
            <p:pic>
              <p:nvPicPr>
                <p:cNvPr id="262278" name="Freihand 262277">
                  <a:extLst>
                    <a:ext uri="{FF2B5EF4-FFF2-40B4-BE49-F238E27FC236}">
                      <a16:creationId xmlns:a16="http://schemas.microsoft.com/office/drawing/2014/main" id="{C30141BD-1727-4853-AD11-CE8B2957F1BC}"/>
                    </a:ext>
                  </a:extLst>
                </p:cNvPr>
                <p:cNvPicPr/>
                <p:nvPr/>
              </p:nvPicPr>
              <p:blipFill>
                <a:blip r:embed="rId342"/>
                <a:stretch>
                  <a:fillRect/>
                </a:stretch>
              </p:blipFill>
              <p:spPr>
                <a:xfrm>
                  <a:off x="5453637" y="6109803"/>
                  <a:ext cx="105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62279" name="Freihand 262278">
                  <a:extLst>
                    <a:ext uri="{FF2B5EF4-FFF2-40B4-BE49-F238E27FC236}">
                      <a16:creationId xmlns:a16="http://schemas.microsoft.com/office/drawing/2014/main" id="{12C57E64-2033-42BC-AE57-B153D40DDFD6}"/>
                    </a:ext>
                  </a:extLst>
                </p14:cNvPr>
                <p14:cNvContentPartPr/>
                <p14:nvPr/>
              </p14:nvContentPartPr>
              <p14:xfrm>
                <a:off x="5843157" y="6078123"/>
                <a:ext cx="6480" cy="125280"/>
              </p14:xfrm>
            </p:contentPart>
          </mc:Choice>
          <mc:Fallback xmlns="">
            <p:pic>
              <p:nvPicPr>
                <p:cNvPr id="262279" name="Freihand 262278">
                  <a:extLst>
                    <a:ext uri="{FF2B5EF4-FFF2-40B4-BE49-F238E27FC236}">
                      <a16:creationId xmlns:a16="http://schemas.microsoft.com/office/drawing/2014/main" id="{12C57E64-2033-42BC-AE57-B153D40DDFD6}"/>
                    </a:ext>
                  </a:extLst>
                </p:cNvPr>
                <p:cNvPicPr/>
                <p:nvPr/>
              </p:nvPicPr>
              <p:blipFill>
                <a:blip r:embed="rId344"/>
                <a:stretch>
                  <a:fillRect/>
                </a:stretch>
              </p:blipFill>
              <p:spPr>
                <a:xfrm>
                  <a:off x="5834517" y="6069483"/>
                  <a:ext cx="24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62280" name="Freihand 262279">
                  <a:extLst>
                    <a:ext uri="{FF2B5EF4-FFF2-40B4-BE49-F238E27FC236}">
                      <a16:creationId xmlns:a16="http://schemas.microsoft.com/office/drawing/2014/main" id="{41CACF0C-3323-4D3C-99CC-42D304BB24F6}"/>
                    </a:ext>
                  </a:extLst>
                </p14:cNvPr>
                <p14:cNvContentPartPr/>
                <p14:nvPr/>
              </p14:nvContentPartPr>
              <p14:xfrm>
                <a:off x="5819757" y="6034563"/>
                <a:ext cx="146160" cy="11520"/>
              </p14:xfrm>
            </p:contentPart>
          </mc:Choice>
          <mc:Fallback xmlns="">
            <p:pic>
              <p:nvPicPr>
                <p:cNvPr id="262280" name="Freihand 262279">
                  <a:extLst>
                    <a:ext uri="{FF2B5EF4-FFF2-40B4-BE49-F238E27FC236}">
                      <a16:creationId xmlns:a16="http://schemas.microsoft.com/office/drawing/2014/main" id="{41CACF0C-3323-4D3C-99CC-42D304BB24F6}"/>
                    </a:ext>
                  </a:extLst>
                </p:cNvPr>
                <p:cNvPicPr/>
                <p:nvPr/>
              </p:nvPicPr>
              <p:blipFill>
                <a:blip r:embed="rId346"/>
                <a:stretch>
                  <a:fillRect/>
                </a:stretch>
              </p:blipFill>
              <p:spPr>
                <a:xfrm>
                  <a:off x="5810757" y="6025923"/>
                  <a:ext cx="163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2281" name="Freihand 262280">
                  <a:extLst>
                    <a:ext uri="{FF2B5EF4-FFF2-40B4-BE49-F238E27FC236}">
                      <a16:creationId xmlns:a16="http://schemas.microsoft.com/office/drawing/2014/main" id="{AB4FD64D-17ED-4B0C-9054-91FDD1A0EEBE}"/>
                    </a:ext>
                  </a:extLst>
                </p14:cNvPr>
                <p14:cNvContentPartPr/>
                <p14:nvPr/>
              </p14:nvContentPartPr>
              <p14:xfrm>
                <a:off x="5830197" y="6101163"/>
                <a:ext cx="127080" cy="110520"/>
              </p14:xfrm>
            </p:contentPart>
          </mc:Choice>
          <mc:Fallback xmlns="">
            <p:pic>
              <p:nvPicPr>
                <p:cNvPr id="262281" name="Freihand 262280">
                  <a:extLst>
                    <a:ext uri="{FF2B5EF4-FFF2-40B4-BE49-F238E27FC236}">
                      <a16:creationId xmlns:a16="http://schemas.microsoft.com/office/drawing/2014/main" id="{AB4FD64D-17ED-4B0C-9054-91FDD1A0EEBE}"/>
                    </a:ext>
                  </a:extLst>
                </p:cNvPr>
                <p:cNvPicPr/>
                <p:nvPr/>
              </p:nvPicPr>
              <p:blipFill>
                <a:blip r:embed="rId348"/>
                <a:stretch>
                  <a:fillRect/>
                </a:stretch>
              </p:blipFill>
              <p:spPr>
                <a:xfrm>
                  <a:off x="5821197" y="6092523"/>
                  <a:ext cx="144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2282" name="Freihand 262281">
                  <a:extLst>
                    <a:ext uri="{FF2B5EF4-FFF2-40B4-BE49-F238E27FC236}">
                      <a16:creationId xmlns:a16="http://schemas.microsoft.com/office/drawing/2014/main" id="{273D57C5-F4A4-4AF0-BC9C-D8378FA0D0F5}"/>
                    </a:ext>
                  </a:extLst>
                </p14:cNvPr>
                <p14:cNvContentPartPr/>
                <p14:nvPr/>
              </p14:nvContentPartPr>
              <p14:xfrm>
                <a:off x="5975637" y="6118083"/>
                <a:ext cx="181440" cy="70560"/>
              </p14:xfrm>
            </p:contentPart>
          </mc:Choice>
          <mc:Fallback xmlns="">
            <p:pic>
              <p:nvPicPr>
                <p:cNvPr id="262282" name="Freihand 262281">
                  <a:extLst>
                    <a:ext uri="{FF2B5EF4-FFF2-40B4-BE49-F238E27FC236}">
                      <a16:creationId xmlns:a16="http://schemas.microsoft.com/office/drawing/2014/main" id="{273D57C5-F4A4-4AF0-BC9C-D8378FA0D0F5}"/>
                    </a:ext>
                  </a:extLst>
                </p:cNvPr>
                <p:cNvPicPr/>
                <p:nvPr/>
              </p:nvPicPr>
              <p:blipFill>
                <a:blip r:embed="rId350"/>
                <a:stretch>
                  <a:fillRect/>
                </a:stretch>
              </p:blipFill>
              <p:spPr>
                <a:xfrm>
                  <a:off x="5966637" y="6109083"/>
                  <a:ext cx="199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62283" name="Freihand 262282">
                  <a:extLst>
                    <a:ext uri="{FF2B5EF4-FFF2-40B4-BE49-F238E27FC236}">
                      <a16:creationId xmlns:a16="http://schemas.microsoft.com/office/drawing/2014/main" id="{7E85656A-A139-40AF-B1CB-2207D1285842}"/>
                    </a:ext>
                  </a:extLst>
                </p14:cNvPr>
                <p14:cNvContentPartPr/>
                <p14:nvPr/>
              </p14:nvContentPartPr>
              <p14:xfrm>
                <a:off x="6113877" y="6045363"/>
                <a:ext cx="360" cy="360"/>
              </p14:xfrm>
            </p:contentPart>
          </mc:Choice>
          <mc:Fallback xmlns="">
            <p:pic>
              <p:nvPicPr>
                <p:cNvPr id="262283" name="Freihand 262282">
                  <a:extLst>
                    <a:ext uri="{FF2B5EF4-FFF2-40B4-BE49-F238E27FC236}">
                      <a16:creationId xmlns:a16="http://schemas.microsoft.com/office/drawing/2014/main" id="{7E85656A-A139-40AF-B1CB-2207D1285842}"/>
                    </a:ext>
                  </a:extLst>
                </p:cNvPr>
                <p:cNvPicPr/>
                <p:nvPr/>
              </p:nvPicPr>
              <p:blipFill>
                <a:blip r:embed="rId238"/>
                <a:stretch>
                  <a:fillRect/>
                </a:stretch>
              </p:blipFill>
              <p:spPr>
                <a:xfrm>
                  <a:off x="6105237" y="60367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2284" name="Freihand 262283">
                  <a:extLst>
                    <a:ext uri="{FF2B5EF4-FFF2-40B4-BE49-F238E27FC236}">
                      <a16:creationId xmlns:a16="http://schemas.microsoft.com/office/drawing/2014/main" id="{75E08C0B-ADF3-44B4-9A8F-5F7C7BBF72F3}"/>
                    </a:ext>
                  </a:extLst>
                </p14:cNvPr>
                <p14:cNvContentPartPr/>
                <p14:nvPr/>
              </p14:nvContentPartPr>
              <p14:xfrm>
                <a:off x="6199557" y="6088203"/>
                <a:ext cx="110520" cy="115200"/>
              </p14:xfrm>
            </p:contentPart>
          </mc:Choice>
          <mc:Fallback xmlns="">
            <p:pic>
              <p:nvPicPr>
                <p:cNvPr id="262284" name="Freihand 262283">
                  <a:extLst>
                    <a:ext uri="{FF2B5EF4-FFF2-40B4-BE49-F238E27FC236}">
                      <a16:creationId xmlns:a16="http://schemas.microsoft.com/office/drawing/2014/main" id="{75E08C0B-ADF3-44B4-9A8F-5F7C7BBF72F3}"/>
                    </a:ext>
                  </a:extLst>
                </p:cNvPr>
                <p:cNvPicPr/>
                <p:nvPr/>
              </p:nvPicPr>
              <p:blipFill>
                <a:blip r:embed="rId353"/>
                <a:stretch>
                  <a:fillRect/>
                </a:stretch>
              </p:blipFill>
              <p:spPr>
                <a:xfrm>
                  <a:off x="6190557" y="6079563"/>
                  <a:ext cx="128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2285" name="Freihand 262284">
                  <a:extLst>
                    <a:ext uri="{FF2B5EF4-FFF2-40B4-BE49-F238E27FC236}">
                      <a16:creationId xmlns:a16="http://schemas.microsoft.com/office/drawing/2014/main" id="{D71B771D-E942-4647-9C0C-B590C51E7797}"/>
                    </a:ext>
                  </a:extLst>
                </p14:cNvPr>
                <p14:cNvContentPartPr/>
                <p14:nvPr/>
              </p14:nvContentPartPr>
              <p14:xfrm>
                <a:off x="6191997" y="6137883"/>
                <a:ext cx="90000" cy="15840"/>
              </p14:xfrm>
            </p:contentPart>
          </mc:Choice>
          <mc:Fallback xmlns="">
            <p:pic>
              <p:nvPicPr>
                <p:cNvPr id="262285" name="Freihand 262284">
                  <a:extLst>
                    <a:ext uri="{FF2B5EF4-FFF2-40B4-BE49-F238E27FC236}">
                      <a16:creationId xmlns:a16="http://schemas.microsoft.com/office/drawing/2014/main" id="{D71B771D-E942-4647-9C0C-B590C51E7797}"/>
                    </a:ext>
                  </a:extLst>
                </p:cNvPr>
                <p:cNvPicPr/>
                <p:nvPr/>
              </p:nvPicPr>
              <p:blipFill>
                <a:blip r:embed="rId355"/>
                <a:stretch>
                  <a:fillRect/>
                </a:stretch>
              </p:blipFill>
              <p:spPr>
                <a:xfrm>
                  <a:off x="6182997" y="6129243"/>
                  <a:ext cx="107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2286" name="Freihand 262285">
                  <a:extLst>
                    <a:ext uri="{FF2B5EF4-FFF2-40B4-BE49-F238E27FC236}">
                      <a16:creationId xmlns:a16="http://schemas.microsoft.com/office/drawing/2014/main" id="{67745718-1C00-41BF-83D5-0F4B6721F923}"/>
                    </a:ext>
                  </a:extLst>
                </p14:cNvPr>
                <p14:cNvContentPartPr/>
                <p14:nvPr/>
              </p14:nvContentPartPr>
              <p14:xfrm>
                <a:off x="6312597" y="6006123"/>
                <a:ext cx="177840" cy="167040"/>
              </p14:xfrm>
            </p:contentPart>
          </mc:Choice>
          <mc:Fallback xmlns="">
            <p:pic>
              <p:nvPicPr>
                <p:cNvPr id="262286" name="Freihand 262285">
                  <a:extLst>
                    <a:ext uri="{FF2B5EF4-FFF2-40B4-BE49-F238E27FC236}">
                      <a16:creationId xmlns:a16="http://schemas.microsoft.com/office/drawing/2014/main" id="{67745718-1C00-41BF-83D5-0F4B6721F923}"/>
                    </a:ext>
                  </a:extLst>
                </p:cNvPr>
                <p:cNvPicPr/>
                <p:nvPr/>
              </p:nvPicPr>
              <p:blipFill>
                <a:blip r:embed="rId357"/>
                <a:stretch>
                  <a:fillRect/>
                </a:stretch>
              </p:blipFill>
              <p:spPr>
                <a:xfrm>
                  <a:off x="6303957" y="5997123"/>
                  <a:ext cx="195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2287" name="Freihand 262286">
                  <a:extLst>
                    <a:ext uri="{FF2B5EF4-FFF2-40B4-BE49-F238E27FC236}">
                      <a16:creationId xmlns:a16="http://schemas.microsoft.com/office/drawing/2014/main" id="{62327C53-46B9-42C8-A9F1-FF471A0C3840}"/>
                    </a:ext>
                  </a:extLst>
                </p14:cNvPr>
                <p14:cNvContentPartPr/>
                <p14:nvPr/>
              </p14:nvContentPartPr>
              <p14:xfrm>
                <a:off x="5766477" y="6231843"/>
                <a:ext cx="762120" cy="50760"/>
              </p14:xfrm>
            </p:contentPart>
          </mc:Choice>
          <mc:Fallback xmlns="">
            <p:pic>
              <p:nvPicPr>
                <p:cNvPr id="262287" name="Freihand 262286">
                  <a:extLst>
                    <a:ext uri="{FF2B5EF4-FFF2-40B4-BE49-F238E27FC236}">
                      <a16:creationId xmlns:a16="http://schemas.microsoft.com/office/drawing/2014/main" id="{62327C53-46B9-42C8-A9F1-FF471A0C3840}"/>
                    </a:ext>
                  </a:extLst>
                </p:cNvPr>
                <p:cNvPicPr/>
                <p:nvPr/>
              </p:nvPicPr>
              <p:blipFill>
                <a:blip r:embed="rId359"/>
                <a:stretch>
                  <a:fillRect/>
                </a:stretch>
              </p:blipFill>
              <p:spPr>
                <a:xfrm>
                  <a:off x="5757837" y="6222843"/>
                  <a:ext cx="779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2289" name="Freihand 262288">
                  <a:extLst>
                    <a:ext uri="{FF2B5EF4-FFF2-40B4-BE49-F238E27FC236}">
                      <a16:creationId xmlns:a16="http://schemas.microsoft.com/office/drawing/2014/main" id="{E438F244-4108-4FA9-AF36-DC6F056DB28F}"/>
                    </a:ext>
                  </a:extLst>
                </p14:cNvPr>
                <p14:cNvContentPartPr/>
                <p14:nvPr/>
              </p14:nvContentPartPr>
              <p14:xfrm>
                <a:off x="6548037" y="5980923"/>
                <a:ext cx="115200" cy="153000"/>
              </p14:xfrm>
            </p:contentPart>
          </mc:Choice>
          <mc:Fallback xmlns="">
            <p:pic>
              <p:nvPicPr>
                <p:cNvPr id="262289" name="Freihand 262288">
                  <a:extLst>
                    <a:ext uri="{FF2B5EF4-FFF2-40B4-BE49-F238E27FC236}">
                      <a16:creationId xmlns:a16="http://schemas.microsoft.com/office/drawing/2014/main" id="{E438F244-4108-4FA9-AF36-DC6F056DB28F}"/>
                    </a:ext>
                  </a:extLst>
                </p:cNvPr>
                <p:cNvPicPr/>
                <p:nvPr/>
              </p:nvPicPr>
              <p:blipFill>
                <a:blip r:embed="rId361"/>
                <a:stretch>
                  <a:fillRect/>
                </a:stretch>
              </p:blipFill>
              <p:spPr>
                <a:xfrm>
                  <a:off x="6539397" y="5971923"/>
                  <a:ext cx="132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2290" name="Freihand 262289">
                  <a:extLst>
                    <a:ext uri="{FF2B5EF4-FFF2-40B4-BE49-F238E27FC236}">
                      <a16:creationId xmlns:a16="http://schemas.microsoft.com/office/drawing/2014/main" id="{AB805F8E-0B80-44BA-83C3-3F8E3CE34559}"/>
                    </a:ext>
                  </a:extLst>
                </p14:cNvPr>
                <p14:cNvContentPartPr/>
                <p14:nvPr/>
              </p14:nvContentPartPr>
              <p14:xfrm>
                <a:off x="6608517" y="6072363"/>
                <a:ext cx="34200" cy="66960"/>
              </p14:xfrm>
            </p:contentPart>
          </mc:Choice>
          <mc:Fallback xmlns="">
            <p:pic>
              <p:nvPicPr>
                <p:cNvPr id="262290" name="Freihand 262289">
                  <a:extLst>
                    <a:ext uri="{FF2B5EF4-FFF2-40B4-BE49-F238E27FC236}">
                      <a16:creationId xmlns:a16="http://schemas.microsoft.com/office/drawing/2014/main" id="{AB805F8E-0B80-44BA-83C3-3F8E3CE34559}"/>
                    </a:ext>
                  </a:extLst>
                </p:cNvPr>
                <p:cNvPicPr/>
                <p:nvPr/>
              </p:nvPicPr>
              <p:blipFill>
                <a:blip r:embed="rId363"/>
                <a:stretch>
                  <a:fillRect/>
                </a:stretch>
              </p:blipFill>
              <p:spPr>
                <a:xfrm>
                  <a:off x="6599517" y="6063363"/>
                  <a:ext cx="51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2291" name="Freihand 262290">
                  <a:extLst>
                    <a:ext uri="{FF2B5EF4-FFF2-40B4-BE49-F238E27FC236}">
                      <a16:creationId xmlns:a16="http://schemas.microsoft.com/office/drawing/2014/main" id="{C9C94B9F-E2A0-49C4-B19C-DBFB3D1FC226}"/>
                    </a:ext>
                  </a:extLst>
                </p14:cNvPr>
                <p14:cNvContentPartPr/>
                <p14:nvPr/>
              </p14:nvContentPartPr>
              <p14:xfrm>
                <a:off x="6660717" y="6080283"/>
                <a:ext cx="146880" cy="52200"/>
              </p14:xfrm>
            </p:contentPart>
          </mc:Choice>
          <mc:Fallback xmlns="">
            <p:pic>
              <p:nvPicPr>
                <p:cNvPr id="262291" name="Freihand 262290">
                  <a:extLst>
                    <a:ext uri="{FF2B5EF4-FFF2-40B4-BE49-F238E27FC236}">
                      <a16:creationId xmlns:a16="http://schemas.microsoft.com/office/drawing/2014/main" id="{C9C94B9F-E2A0-49C4-B19C-DBFB3D1FC226}"/>
                    </a:ext>
                  </a:extLst>
                </p:cNvPr>
                <p:cNvPicPr/>
                <p:nvPr/>
              </p:nvPicPr>
              <p:blipFill>
                <a:blip r:embed="rId365"/>
                <a:stretch>
                  <a:fillRect/>
                </a:stretch>
              </p:blipFill>
              <p:spPr>
                <a:xfrm>
                  <a:off x="6651717" y="6071283"/>
                  <a:ext cx="164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2292" name="Freihand 262291">
                  <a:extLst>
                    <a:ext uri="{FF2B5EF4-FFF2-40B4-BE49-F238E27FC236}">
                      <a16:creationId xmlns:a16="http://schemas.microsoft.com/office/drawing/2014/main" id="{7C9DE02D-3600-4E92-B3E5-D2B01F8EC423}"/>
                    </a:ext>
                  </a:extLst>
                </p14:cNvPr>
                <p14:cNvContentPartPr/>
                <p14:nvPr/>
              </p14:nvContentPartPr>
              <p14:xfrm>
                <a:off x="6830997" y="5989203"/>
                <a:ext cx="235080" cy="143640"/>
              </p14:xfrm>
            </p:contentPart>
          </mc:Choice>
          <mc:Fallback xmlns="">
            <p:pic>
              <p:nvPicPr>
                <p:cNvPr id="262292" name="Freihand 262291">
                  <a:extLst>
                    <a:ext uri="{FF2B5EF4-FFF2-40B4-BE49-F238E27FC236}">
                      <a16:creationId xmlns:a16="http://schemas.microsoft.com/office/drawing/2014/main" id="{7C9DE02D-3600-4E92-B3E5-D2B01F8EC423}"/>
                    </a:ext>
                  </a:extLst>
                </p:cNvPr>
                <p:cNvPicPr/>
                <p:nvPr/>
              </p:nvPicPr>
              <p:blipFill>
                <a:blip r:embed="rId367"/>
                <a:stretch>
                  <a:fillRect/>
                </a:stretch>
              </p:blipFill>
              <p:spPr>
                <a:xfrm>
                  <a:off x="6821997" y="5980203"/>
                  <a:ext cx="252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2293" name="Freihand 262292">
                  <a:extLst>
                    <a:ext uri="{FF2B5EF4-FFF2-40B4-BE49-F238E27FC236}">
                      <a16:creationId xmlns:a16="http://schemas.microsoft.com/office/drawing/2014/main" id="{8CAE3F88-87FA-407B-8583-16A6B067699B}"/>
                    </a:ext>
                  </a:extLst>
                </p14:cNvPr>
                <p14:cNvContentPartPr/>
                <p14:nvPr/>
              </p14:nvContentPartPr>
              <p14:xfrm>
                <a:off x="7241037" y="5928003"/>
                <a:ext cx="276480" cy="259920"/>
              </p14:xfrm>
            </p:contentPart>
          </mc:Choice>
          <mc:Fallback xmlns="">
            <p:pic>
              <p:nvPicPr>
                <p:cNvPr id="262293" name="Freihand 262292">
                  <a:extLst>
                    <a:ext uri="{FF2B5EF4-FFF2-40B4-BE49-F238E27FC236}">
                      <a16:creationId xmlns:a16="http://schemas.microsoft.com/office/drawing/2014/main" id="{8CAE3F88-87FA-407B-8583-16A6B067699B}"/>
                    </a:ext>
                  </a:extLst>
                </p:cNvPr>
                <p:cNvPicPr/>
                <p:nvPr/>
              </p:nvPicPr>
              <p:blipFill>
                <a:blip r:embed="rId369"/>
                <a:stretch>
                  <a:fillRect/>
                </a:stretch>
              </p:blipFill>
              <p:spPr>
                <a:xfrm>
                  <a:off x="7232397" y="5919363"/>
                  <a:ext cx="294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2294" name="Freihand 262293">
                  <a:extLst>
                    <a:ext uri="{FF2B5EF4-FFF2-40B4-BE49-F238E27FC236}">
                      <a16:creationId xmlns:a16="http://schemas.microsoft.com/office/drawing/2014/main" id="{C8B5E7F3-C6A8-4FBD-896C-B414BFC3D975}"/>
                    </a:ext>
                  </a:extLst>
                </p14:cNvPr>
                <p14:cNvContentPartPr/>
                <p14:nvPr/>
              </p14:nvContentPartPr>
              <p14:xfrm>
                <a:off x="7368117" y="5930523"/>
                <a:ext cx="109440" cy="20520"/>
              </p14:xfrm>
            </p:contentPart>
          </mc:Choice>
          <mc:Fallback xmlns="">
            <p:pic>
              <p:nvPicPr>
                <p:cNvPr id="262294" name="Freihand 262293">
                  <a:extLst>
                    <a:ext uri="{FF2B5EF4-FFF2-40B4-BE49-F238E27FC236}">
                      <a16:creationId xmlns:a16="http://schemas.microsoft.com/office/drawing/2014/main" id="{C8B5E7F3-C6A8-4FBD-896C-B414BFC3D975}"/>
                    </a:ext>
                  </a:extLst>
                </p:cNvPr>
                <p:cNvPicPr/>
                <p:nvPr/>
              </p:nvPicPr>
              <p:blipFill>
                <a:blip r:embed="rId371"/>
                <a:stretch>
                  <a:fillRect/>
                </a:stretch>
              </p:blipFill>
              <p:spPr>
                <a:xfrm>
                  <a:off x="7359477" y="5921523"/>
                  <a:ext cx="127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2295" name="Freihand 262294">
                  <a:extLst>
                    <a:ext uri="{FF2B5EF4-FFF2-40B4-BE49-F238E27FC236}">
                      <a16:creationId xmlns:a16="http://schemas.microsoft.com/office/drawing/2014/main" id="{5E1D32F7-36E5-4210-8C34-05518C949081}"/>
                    </a:ext>
                  </a:extLst>
                </p14:cNvPr>
                <p14:cNvContentPartPr/>
                <p14:nvPr/>
              </p14:nvContentPartPr>
              <p14:xfrm>
                <a:off x="5189037" y="6414003"/>
                <a:ext cx="123120" cy="221760"/>
              </p14:xfrm>
            </p:contentPart>
          </mc:Choice>
          <mc:Fallback xmlns="">
            <p:pic>
              <p:nvPicPr>
                <p:cNvPr id="262295" name="Freihand 262294">
                  <a:extLst>
                    <a:ext uri="{FF2B5EF4-FFF2-40B4-BE49-F238E27FC236}">
                      <a16:creationId xmlns:a16="http://schemas.microsoft.com/office/drawing/2014/main" id="{5E1D32F7-36E5-4210-8C34-05518C949081}"/>
                    </a:ext>
                  </a:extLst>
                </p:cNvPr>
                <p:cNvPicPr/>
                <p:nvPr/>
              </p:nvPicPr>
              <p:blipFill>
                <a:blip r:embed="rId373"/>
                <a:stretch>
                  <a:fillRect/>
                </a:stretch>
              </p:blipFill>
              <p:spPr>
                <a:xfrm>
                  <a:off x="5180397" y="6405363"/>
                  <a:ext cx="1407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2296" name="Freihand 262295">
                  <a:extLst>
                    <a:ext uri="{FF2B5EF4-FFF2-40B4-BE49-F238E27FC236}">
                      <a16:creationId xmlns:a16="http://schemas.microsoft.com/office/drawing/2014/main" id="{CED57573-010D-4613-83FE-6430EDC17D94}"/>
                    </a:ext>
                  </a:extLst>
                </p14:cNvPr>
                <p14:cNvContentPartPr/>
                <p14:nvPr/>
              </p14:nvContentPartPr>
              <p14:xfrm>
                <a:off x="5268597" y="6343803"/>
                <a:ext cx="360" cy="360"/>
              </p14:xfrm>
            </p:contentPart>
          </mc:Choice>
          <mc:Fallback xmlns="">
            <p:pic>
              <p:nvPicPr>
                <p:cNvPr id="262296" name="Freihand 262295">
                  <a:extLst>
                    <a:ext uri="{FF2B5EF4-FFF2-40B4-BE49-F238E27FC236}">
                      <a16:creationId xmlns:a16="http://schemas.microsoft.com/office/drawing/2014/main" id="{CED57573-010D-4613-83FE-6430EDC17D94}"/>
                    </a:ext>
                  </a:extLst>
                </p:cNvPr>
                <p:cNvPicPr/>
                <p:nvPr/>
              </p:nvPicPr>
              <p:blipFill>
                <a:blip r:embed="rId238"/>
                <a:stretch>
                  <a:fillRect/>
                </a:stretch>
              </p:blipFill>
              <p:spPr>
                <a:xfrm>
                  <a:off x="5259597" y="63351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2297" name="Freihand 262296">
                  <a:extLst>
                    <a:ext uri="{FF2B5EF4-FFF2-40B4-BE49-F238E27FC236}">
                      <a16:creationId xmlns:a16="http://schemas.microsoft.com/office/drawing/2014/main" id="{C098A9EE-FCE0-408A-90FC-7F18D4EB71AB}"/>
                    </a:ext>
                  </a:extLst>
                </p14:cNvPr>
                <p14:cNvContentPartPr/>
                <p14:nvPr/>
              </p14:nvContentPartPr>
              <p14:xfrm>
                <a:off x="5329077" y="6393123"/>
                <a:ext cx="127080" cy="96480"/>
              </p14:xfrm>
            </p:contentPart>
          </mc:Choice>
          <mc:Fallback xmlns="">
            <p:pic>
              <p:nvPicPr>
                <p:cNvPr id="262297" name="Freihand 262296">
                  <a:extLst>
                    <a:ext uri="{FF2B5EF4-FFF2-40B4-BE49-F238E27FC236}">
                      <a16:creationId xmlns:a16="http://schemas.microsoft.com/office/drawing/2014/main" id="{C098A9EE-FCE0-408A-90FC-7F18D4EB71AB}"/>
                    </a:ext>
                  </a:extLst>
                </p:cNvPr>
                <p:cNvPicPr/>
                <p:nvPr/>
              </p:nvPicPr>
              <p:blipFill>
                <a:blip r:embed="rId376"/>
                <a:stretch>
                  <a:fillRect/>
                </a:stretch>
              </p:blipFill>
              <p:spPr>
                <a:xfrm>
                  <a:off x="5320437" y="6384123"/>
                  <a:ext cx="144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2298" name="Freihand 262297">
                  <a:extLst>
                    <a:ext uri="{FF2B5EF4-FFF2-40B4-BE49-F238E27FC236}">
                      <a16:creationId xmlns:a16="http://schemas.microsoft.com/office/drawing/2014/main" id="{BDEB596D-DCC7-420E-82E5-2822D3BC1030}"/>
                    </a:ext>
                  </a:extLst>
                </p14:cNvPr>
                <p14:cNvContentPartPr/>
                <p14:nvPr/>
              </p14:nvContentPartPr>
              <p14:xfrm>
                <a:off x="5450397" y="6329043"/>
                <a:ext cx="259560" cy="157320"/>
              </p14:xfrm>
            </p:contentPart>
          </mc:Choice>
          <mc:Fallback xmlns="">
            <p:pic>
              <p:nvPicPr>
                <p:cNvPr id="262298" name="Freihand 262297">
                  <a:extLst>
                    <a:ext uri="{FF2B5EF4-FFF2-40B4-BE49-F238E27FC236}">
                      <a16:creationId xmlns:a16="http://schemas.microsoft.com/office/drawing/2014/main" id="{BDEB596D-DCC7-420E-82E5-2822D3BC1030}"/>
                    </a:ext>
                  </a:extLst>
                </p:cNvPr>
                <p:cNvPicPr/>
                <p:nvPr/>
              </p:nvPicPr>
              <p:blipFill>
                <a:blip r:embed="rId378"/>
                <a:stretch>
                  <a:fillRect/>
                </a:stretch>
              </p:blipFill>
              <p:spPr>
                <a:xfrm>
                  <a:off x="5441757" y="6320403"/>
                  <a:ext cx="277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62299" name="Freihand 262298">
                  <a:extLst>
                    <a:ext uri="{FF2B5EF4-FFF2-40B4-BE49-F238E27FC236}">
                      <a16:creationId xmlns:a16="http://schemas.microsoft.com/office/drawing/2014/main" id="{1D191B21-9C12-4539-B203-F0572BC27770}"/>
                    </a:ext>
                  </a:extLst>
                </p14:cNvPr>
                <p14:cNvContentPartPr/>
                <p14:nvPr/>
              </p14:nvContentPartPr>
              <p14:xfrm>
                <a:off x="5898237" y="6358203"/>
                <a:ext cx="92520" cy="151920"/>
              </p14:xfrm>
            </p:contentPart>
          </mc:Choice>
          <mc:Fallback xmlns="">
            <p:pic>
              <p:nvPicPr>
                <p:cNvPr id="262299" name="Freihand 262298">
                  <a:extLst>
                    <a:ext uri="{FF2B5EF4-FFF2-40B4-BE49-F238E27FC236}">
                      <a16:creationId xmlns:a16="http://schemas.microsoft.com/office/drawing/2014/main" id="{1D191B21-9C12-4539-B203-F0572BC27770}"/>
                    </a:ext>
                  </a:extLst>
                </p:cNvPr>
                <p:cNvPicPr/>
                <p:nvPr/>
              </p:nvPicPr>
              <p:blipFill>
                <a:blip r:embed="rId380"/>
                <a:stretch>
                  <a:fillRect/>
                </a:stretch>
              </p:blipFill>
              <p:spPr>
                <a:xfrm>
                  <a:off x="5889237" y="6349203"/>
                  <a:ext cx="110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2300" name="Freihand 262299">
                  <a:extLst>
                    <a:ext uri="{FF2B5EF4-FFF2-40B4-BE49-F238E27FC236}">
                      <a16:creationId xmlns:a16="http://schemas.microsoft.com/office/drawing/2014/main" id="{BB9A0335-39F6-4D52-A478-6E7137C26A19}"/>
                    </a:ext>
                  </a:extLst>
                </p14:cNvPr>
                <p14:cNvContentPartPr/>
                <p14:nvPr/>
              </p14:nvContentPartPr>
              <p14:xfrm>
                <a:off x="6005157" y="6405003"/>
                <a:ext cx="107280" cy="70920"/>
              </p14:xfrm>
            </p:contentPart>
          </mc:Choice>
          <mc:Fallback xmlns="">
            <p:pic>
              <p:nvPicPr>
                <p:cNvPr id="262300" name="Freihand 262299">
                  <a:extLst>
                    <a:ext uri="{FF2B5EF4-FFF2-40B4-BE49-F238E27FC236}">
                      <a16:creationId xmlns:a16="http://schemas.microsoft.com/office/drawing/2014/main" id="{BB9A0335-39F6-4D52-A478-6E7137C26A19}"/>
                    </a:ext>
                  </a:extLst>
                </p:cNvPr>
                <p:cNvPicPr/>
                <p:nvPr/>
              </p:nvPicPr>
              <p:blipFill>
                <a:blip r:embed="rId382"/>
                <a:stretch>
                  <a:fillRect/>
                </a:stretch>
              </p:blipFill>
              <p:spPr>
                <a:xfrm>
                  <a:off x="5996157" y="6396003"/>
                  <a:ext cx="124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2301" name="Freihand 262300">
                  <a:extLst>
                    <a:ext uri="{FF2B5EF4-FFF2-40B4-BE49-F238E27FC236}">
                      <a16:creationId xmlns:a16="http://schemas.microsoft.com/office/drawing/2014/main" id="{517A5CCF-0D6B-4678-9C38-4BC0C3C863CD}"/>
                    </a:ext>
                  </a:extLst>
                </p14:cNvPr>
                <p14:cNvContentPartPr/>
                <p14:nvPr/>
              </p14:nvContentPartPr>
              <p14:xfrm>
                <a:off x="6108117" y="6323643"/>
                <a:ext cx="145800" cy="138600"/>
              </p14:xfrm>
            </p:contentPart>
          </mc:Choice>
          <mc:Fallback xmlns="">
            <p:pic>
              <p:nvPicPr>
                <p:cNvPr id="262301" name="Freihand 262300">
                  <a:extLst>
                    <a:ext uri="{FF2B5EF4-FFF2-40B4-BE49-F238E27FC236}">
                      <a16:creationId xmlns:a16="http://schemas.microsoft.com/office/drawing/2014/main" id="{517A5CCF-0D6B-4678-9C38-4BC0C3C863CD}"/>
                    </a:ext>
                  </a:extLst>
                </p:cNvPr>
                <p:cNvPicPr/>
                <p:nvPr/>
              </p:nvPicPr>
              <p:blipFill>
                <a:blip r:embed="rId384"/>
                <a:stretch>
                  <a:fillRect/>
                </a:stretch>
              </p:blipFill>
              <p:spPr>
                <a:xfrm>
                  <a:off x="6099117" y="6314643"/>
                  <a:ext cx="163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2302" name="Freihand 262301">
                  <a:extLst>
                    <a:ext uri="{FF2B5EF4-FFF2-40B4-BE49-F238E27FC236}">
                      <a16:creationId xmlns:a16="http://schemas.microsoft.com/office/drawing/2014/main" id="{8B0A8B46-F4EE-4C03-B350-5592535636CF}"/>
                    </a:ext>
                  </a:extLst>
                </p14:cNvPr>
                <p14:cNvContentPartPr/>
                <p14:nvPr/>
              </p14:nvContentPartPr>
              <p14:xfrm>
                <a:off x="6185157" y="6415083"/>
                <a:ext cx="42120" cy="46800"/>
              </p14:xfrm>
            </p:contentPart>
          </mc:Choice>
          <mc:Fallback xmlns="">
            <p:pic>
              <p:nvPicPr>
                <p:cNvPr id="262302" name="Freihand 262301">
                  <a:extLst>
                    <a:ext uri="{FF2B5EF4-FFF2-40B4-BE49-F238E27FC236}">
                      <a16:creationId xmlns:a16="http://schemas.microsoft.com/office/drawing/2014/main" id="{8B0A8B46-F4EE-4C03-B350-5592535636CF}"/>
                    </a:ext>
                  </a:extLst>
                </p:cNvPr>
                <p:cNvPicPr/>
                <p:nvPr/>
              </p:nvPicPr>
              <p:blipFill>
                <a:blip r:embed="rId386"/>
                <a:stretch>
                  <a:fillRect/>
                </a:stretch>
              </p:blipFill>
              <p:spPr>
                <a:xfrm>
                  <a:off x="6176517" y="6406083"/>
                  <a:ext cx="59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2303" name="Freihand 262302">
                  <a:extLst>
                    <a:ext uri="{FF2B5EF4-FFF2-40B4-BE49-F238E27FC236}">
                      <a16:creationId xmlns:a16="http://schemas.microsoft.com/office/drawing/2014/main" id="{FFDCBA09-3C6E-4D8F-9C4C-86A28226864F}"/>
                    </a:ext>
                  </a:extLst>
                </p14:cNvPr>
                <p14:cNvContentPartPr/>
                <p14:nvPr/>
              </p14:nvContentPartPr>
              <p14:xfrm>
                <a:off x="6310077" y="6304203"/>
                <a:ext cx="42480" cy="167760"/>
              </p14:xfrm>
            </p:contentPart>
          </mc:Choice>
          <mc:Fallback xmlns="">
            <p:pic>
              <p:nvPicPr>
                <p:cNvPr id="262303" name="Freihand 262302">
                  <a:extLst>
                    <a:ext uri="{FF2B5EF4-FFF2-40B4-BE49-F238E27FC236}">
                      <a16:creationId xmlns:a16="http://schemas.microsoft.com/office/drawing/2014/main" id="{FFDCBA09-3C6E-4D8F-9C4C-86A28226864F}"/>
                    </a:ext>
                  </a:extLst>
                </p:cNvPr>
                <p:cNvPicPr/>
                <p:nvPr/>
              </p:nvPicPr>
              <p:blipFill>
                <a:blip r:embed="rId388"/>
                <a:stretch>
                  <a:fillRect/>
                </a:stretch>
              </p:blipFill>
              <p:spPr>
                <a:xfrm>
                  <a:off x="6301437" y="6295203"/>
                  <a:ext cx="60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2304" name="Freihand 262303">
                  <a:extLst>
                    <a:ext uri="{FF2B5EF4-FFF2-40B4-BE49-F238E27FC236}">
                      <a16:creationId xmlns:a16="http://schemas.microsoft.com/office/drawing/2014/main" id="{781A7908-C274-4D6D-92F6-910D79827B25}"/>
                    </a:ext>
                  </a:extLst>
                </p14:cNvPr>
                <p14:cNvContentPartPr/>
                <p14:nvPr/>
              </p14:nvContentPartPr>
              <p14:xfrm>
                <a:off x="6295677" y="6404283"/>
                <a:ext cx="99360" cy="9360"/>
              </p14:xfrm>
            </p:contentPart>
          </mc:Choice>
          <mc:Fallback xmlns="">
            <p:pic>
              <p:nvPicPr>
                <p:cNvPr id="262304" name="Freihand 262303">
                  <a:extLst>
                    <a:ext uri="{FF2B5EF4-FFF2-40B4-BE49-F238E27FC236}">
                      <a16:creationId xmlns:a16="http://schemas.microsoft.com/office/drawing/2014/main" id="{781A7908-C274-4D6D-92F6-910D79827B25}"/>
                    </a:ext>
                  </a:extLst>
                </p:cNvPr>
                <p:cNvPicPr/>
                <p:nvPr/>
              </p:nvPicPr>
              <p:blipFill>
                <a:blip r:embed="rId390"/>
                <a:stretch>
                  <a:fillRect/>
                </a:stretch>
              </p:blipFill>
              <p:spPr>
                <a:xfrm>
                  <a:off x="6286677" y="6395283"/>
                  <a:ext cx="117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2305" name="Freihand 262304">
                  <a:extLst>
                    <a:ext uri="{FF2B5EF4-FFF2-40B4-BE49-F238E27FC236}">
                      <a16:creationId xmlns:a16="http://schemas.microsoft.com/office/drawing/2014/main" id="{8D328E86-5A9F-4842-B60E-B1744664FB2F}"/>
                    </a:ext>
                  </a:extLst>
                </p14:cNvPr>
                <p14:cNvContentPartPr/>
                <p14:nvPr/>
              </p14:nvContentPartPr>
              <p14:xfrm>
                <a:off x="6388197" y="6369003"/>
                <a:ext cx="197640" cy="98640"/>
              </p14:xfrm>
            </p:contentPart>
          </mc:Choice>
          <mc:Fallback xmlns="">
            <p:pic>
              <p:nvPicPr>
                <p:cNvPr id="262305" name="Freihand 262304">
                  <a:extLst>
                    <a:ext uri="{FF2B5EF4-FFF2-40B4-BE49-F238E27FC236}">
                      <a16:creationId xmlns:a16="http://schemas.microsoft.com/office/drawing/2014/main" id="{8D328E86-5A9F-4842-B60E-B1744664FB2F}"/>
                    </a:ext>
                  </a:extLst>
                </p:cNvPr>
                <p:cNvPicPr/>
                <p:nvPr/>
              </p:nvPicPr>
              <p:blipFill>
                <a:blip r:embed="rId392"/>
                <a:stretch>
                  <a:fillRect/>
                </a:stretch>
              </p:blipFill>
              <p:spPr>
                <a:xfrm>
                  <a:off x="6379197" y="6360003"/>
                  <a:ext cx="215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2306" name="Freihand 262305">
                  <a:extLst>
                    <a:ext uri="{FF2B5EF4-FFF2-40B4-BE49-F238E27FC236}">
                      <a16:creationId xmlns:a16="http://schemas.microsoft.com/office/drawing/2014/main" id="{74A29554-6BEE-4C9A-BBC5-201D80652B44}"/>
                    </a:ext>
                  </a:extLst>
                </p14:cNvPr>
                <p14:cNvContentPartPr/>
                <p14:nvPr/>
              </p14:nvContentPartPr>
              <p14:xfrm>
                <a:off x="6677277" y="6361443"/>
                <a:ext cx="275040" cy="114480"/>
              </p14:xfrm>
            </p:contentPart>
          </mc:Choice>
          <mc:Fallback xmlns="">
            <p:pic>
              <p:nvPicPr>
                <p:cNvPr id="262306" name="Freihand 262305">
                  <a:extLst>
                    <a:ext uri="{FF2B5EF4-FFF2-40B4-BE49-F238E27FC236}">
                      <a16:creationId xmlns:a16="http://schemas.microsoft.com/office/drawing/2014/main" id="{74A29554-6BEE-4C9A-BBC5-201D80652B44}"/>
                    </a:ext>
                  </a:extLst>
                </p:cNvPr>
                <p:cNvPicPr/>
                <p:nvPr/>
              </p:nvPicPr>
              <p:blipFill>
                <a:blip r:embed="rId394"/>
                <a:stretch>
                  <a:fillRect/>
                </a:stretch>
              </p:blipFill>
              <p:spPr>
                <a:xfrm>
                  <a:off x="6668277" y="6352803"/>
                  <a:ext cx="292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307" name="Freihand 262306">
                  <a:extLst>
                    <a:ext uri="{FF2B5EF4-FFF2-40B4-BE49-F238E27FC236}">
                      <a16:creationId xmlns:a16="http://schemas.microsoft.com/office/drawing/2014/main" id="{BBAF950A-D154-43E5-840C-7575600A1221}"/>
                    </a:ext>
                  </a:extLst>
                </p14:cNvPr>
                <p14:cNvContentPartPr/>
                <p14:nvPr/>
              </p14:nvContentPartPr>
              <p14:xfrm>
                <a:off x="6960957" y="6340563"/>
                <a:ext cx="93960" cy="105480"/>
              </p14:xfrm>
            </p:contentPart>
          </mc:Choice>
          <mc:Fallback xmlns="">
            <p:pic>
              <p:nvPicPr>
                <p:cNvPr id="262307" name="Freihand 262306">
                  <a:extLst>
                    <a:ext uri="{FF2B5EF4-FFF2-40B4-BE49-F238E27FC236}">
                      <a16:creationId xmlns:a16="http://schemas.microsoft.com/office/drawing/2014/main" id="{BBAF950A-D154-43E5-840C-7575600A1221}"/>
                    </a:ext>
                  </a:extLst>
                </p:cNvPr>
                <p:cNvPicPr/>
                <p:nvPr/>
              </p:nvPicPr>
              <p:blipFill>
                <a:blip r:embed="rId396"/>
                <a:stretch>
                  <a:fillRect/>
                </a:stretch>
              </p:blipFill>
              <p:spPr>
                <a:xfrm>
                  <a:off x="6951957" y="6331563"/>
                  <a:ext cx="111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2308" name="Freihand 262307">
                  <a:extLst>
                    <a:ext uri="{FF2B5EF4-FFF2-40B4-BE49-F238E27FC236}">
                      <a16:creationId xmlns:a16="http://schemas.microsoft.com/office/drawing/2014/main" id="{3823C9D0-B3DB-4B00-B9CB-4F1277C9547F}"/>
                    </a:ext>
                  </a:extLst>
                </p14:cNvPr>
                <p14:cNvContentPartPr/>
                <p14:nvPr/>
              </p14:nvContentPartPr>
              <p14:xfrm>
                <a:off x="7055637" y="6324363"/>
                <a:ext cx="98640" cy="118800"/>
              </p14:xfrm>
            </p:contentPart>
          </mc:Choice>
          <mc:Fallback xmlns="">
            <p:pic>
              <p:nvPicPr>
                <p:cNvPr id="262308" name="Freihand 262307">
                  <a:extLst>
                    <a:ext uri="{FF2B5EF4-FFF2-40B4-BE49-F238E27FC236}">
                      <a16:creationId xmlns:a16="http://schemas.microsoft.com/office/drawing/2014/main" id="{3823C9D0-B3DB-4B00-B9CB-4F1277C9547F}"/>
                    </a:ext>
                  </a:extLst>
                </p:cNvPr>
                <p:cNvPicPr/>
                <p:nvPr/>
              </p:nvPicPr>
              <p:blipFill>
                <a:blip r:embed="rId398"/>
                <a:stretch>
                  <a:fillRect/>
                </a:stretch>
              </p:blipFill>
              <p:spPr>
                <a:xfrm>
                  <a:off x="7046997" y="6315723"/>
                  <a:ext cx="116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2309" name="Freihand 262308">
                  <a:extLst>
                    <a:ext uri="{FF2B5EF4-FFF2-40B4-BE49-F238E27FC236}">
                      <a16:creationId xmlns:a16="http://schemas.microsoft.com/office/drawing/2014/main" id="{5FFD9086-817A-4BEA-9498-3039DCDAA5C4}"/>
                    </a:ext>
                  </a:extLst>
                </p14:cNvPr>
                <p14:cNvContentPartPr/>
                <p14:nvPr/>
              </p14:nvContentPartPr>
              <p14:xfrm>
                <a:off x="7159677" y="6337323"/>
                <a:ext cx="201240" cy="62640"/>
              </p14:xfrm>
            </p:contentPart>
          </mc:Choice>
          <mc:Fallback xmlns="">
            <p:pic>
              <p:nvPicPr>
                <p:cNvPr id="262309" name="Freihand 262308">
                  <a:extLst>
                    <a:ext uri="{FF2B5EF4-FFF2-40B4-BE49-F238E27FC236}">
                      <a16:creationId xmlns:a16="http://schemas.microsoft.com/office/drawing/2014/main" id="{5FFD9086-817A-4BEA-9498-3039DCDAA5C4}"/>
                    </a:ext>
                  </a:extLst>
                </p:cNvPr>
                <p:cNvPicPr/>
                <p:nvPr/>
              </p:nvPicPr>
              <p:blipFill>
                <a:blip r:embed="rId400"/>
                <a:stretch>
                  <a:fillRect/>
                </a:stretch>
              </p:blipFill>
              <p:spPr>
                <a:xfrm>
                  <a:off x="7151037" y="6328323"/>
                  <a:ext cx="218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2310" name="Freihand 262309">
                  <a:extLst>
                    <a:ext uri="{FF2B5EF4-FFF2-40B4-BE49-F238E27FC236}">
                      <a16:creationId xmlns:a16="http://schemas.microsoft.com/office/drawing/2014/main" id="{EDBB901D-35DD-4483-A85C-67A40D9F9F04}"/>
                    </a:ext>
                  </a:extLst>
                </p14:cNvPr>
                <p14:cNvContentPartPr/>
                <p14:nvPr/>
              </p14:nvContentPartPr>
              <p14:xfrm>
                <a:off x="6902997" y="6250923"/>
                <a:ext cx="133560" cy="24120"/>
              </p14:xfrm>
            </p:contentPart>
          </mc:Choice>
          <mc:Fallback xmlns="">
            <p:pic>
              <p:nvPicPr>
                <p:cNvPr id="262310" name="Freihand 262309">
                  <a:extLst>
                    <a:ext uri="{FF2B5EF4-FFF2-40B4-BE49-F238E27FC236}">
                      <a16:creationId xmlns:a16="http://schemas.microsoft.com/office/drawing/2014/main" id="{EDBB901D-35DD-4483-A85C-67A40D9F9F04}"/>
                    </a:ext>
                  </a:extLst>
                </p:cNvPr>
                <p:cNvPicPr/>
                <p:nvPr/>
              </p:nvPicPr>
              <p:blipFill>
                <a:blip r:embed="rId402"/>
                <a:stretch>
                  <a:fillRect/>
                </a:stretch>
              </p:blipFill>
              <p:spPr>
                <a:xfrm>
                  <a:off x="6893997" y="6242283"/>
                  <a:ext cx="151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2311" name="Freihand 262310">
                  <a:extLst>
                    <a:ext uri="{FF2B5EF4-FFF2-40B4-BE49-F238E27FC236}">
                      <a16:creationId xmlns:a16="http://schemas.microsoft.com/office/drawing/2014/main" id="{A2B85E6B-010D-48EE-9911-8F7C2C4C3E52}"/>
                    </a:ext>
                  </a:extLst>
                </p14:cNvPr>
                <p14:cNvContentPartPr/>
                <p14:nvPr/>
              </p14:nvContentPartPr>
              <p14:xfrm>
                <a:off x="7461357" y="6303483"/>
                <a:ext cx="120600" cy="90720"/>
              </p14:xfrm>
            </p:contentPart>
          </mc:Choice>
          <mc:Fallback xmlns="">
            <p:pic>
              <p:nvPicPr>
                <p:cNvPr id="262311" name="Freihand 262310">
                  <a:extLst>
                    <a:ext uri="{FF2B5EF4-FFF2-40B4-BE49-F238E27FC236}">
                      <a16:creationId xmlns:a16="http://schemas.microsoft.com/office/drawing/2014/main" id="{A2B85E6B-010D-48EE-9911-8F7C2C4C3E52}"/>
                    </a:ext>
                  </a:extLst>
                </p:cNvPr>
                <p:cNvPicPr/>
                <p:nvPr/>
              </p:nvPicPr>
              <p:blipFill>
                <a:blip r:embed="rId404"/>
                <a:stretch>
                  <a:fillRect/>
                </a:stretch>
              </p:blipFill>
              <p:spPr>
                <a:xfrm>
                  <a:off x="7452357" y="6294843"/>
                  <a:ext cx="138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2312" name="Freihand 262311">
                  <a:extLst>
                    <a:ext uri="{FF2B5EF4-FFF2-40B4-BE49-F238E27FC236}">
                      <a16:creationId xmlns:a16="http://schemas.microsoft.com/office/drawing/2014/main" id="{7075B6F4-2BE0-4F7F-9136-FDED8BA18A39}"/>
                    </a:ext>
                  </a:extLst>
                </p14:cNvPr>
                <p14:cNvContentPartPr/>
                <p14:nvPr/>
              </p14:nvContentPartPr>
              <p14:xfrm>
                <a:off x="7589157" y="6221043"/>
                <a:ext cx="70560" cy="156960"/>
              </p14:xfrm>
            </p:contentPart>
          </mc:Choice>
          <mc:Fallback xmlns="">
            <p:pic>
              <p:nvPicPr>
                <p:cNvPr id="262312" name="Freihand 262311">
                  <a:extLst>
                    <a:ext uri="{FF2B5EF4-FFF2-40B4-BE49-F238E27FC236}">
                      <a16:creationId xmlns:a16="http://schemas.microsoft.com/office/drawing/2014/main" id="{7075B6F4-2BE0-4F7F-9136-FDED8BA18A39}"/>
                    </a:ext>
                  </a:extLst>
                </p:cNvPr>
                <p:cNvPicPr/>
                <p:nvPr/>
              </p:nvPicPr>
              <p:blipFill>
                <a:blip r:embed="rId406"/>
                <a:stretch>
                  <a:fillRect/>
                </a:stretch>
              </p:blipFill>
              <p:spPr>
                <a:xfrm>
                  <a:off x="7580157" y="6212043"/>
                  <a:ext cx="88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2313" name="Freihand 262312">
                  <a:extLst>
                    <a:ext uri="{FF2B5EF4-FFF2-40B4-BE49-F238E27FC236}">
                      <a16:creationId xmlns:a16="http://schemas.microsoft.com/office/drawing/2014/main" id="{DE279C4E-873E-41D3-8F15-8E6E0731E145}"/>
                    </a:ext>
                  </a:extLst>
                </p14:cNvPr>
                <p14:cNvContentPartPr/>
                <p14:nvPr/>
              </p14:nvContentPartPr>
              <p14:xfrm>
                <a:off x="7664037" y="6259923"/>
                <a:ext cx="165960" cy="270000"/>
              </p14:xfrm>
            </p:contentPart>
          </mc:Choice>
          <mc:Fallback xmlns="">
            <p:pic>
              <p:nvPicPr>
                <p:cNvPr id="262313" name="Freihand 262312">
                  <a:extLst>
                    <a:ext uri="{FF2B5EF4-FFF2-40B4-BE49-F238E27FC236}">
                      <a16:creationId xmlns:a16="http://schemas.microsoft.com/office/drawing/2014/main" id="{DE279C4E-873E-41D3-8F15-8E6E0731E145}"/>
                    </a:ext>
                  </a:extLst>
                </p:cNvPr>
                <p:cNvPicPr/>
                <p:nvPr/>
              </p:nvPicPr>
              <p:blipFill>
                <a:blip r:embed="rId408"/>
                <a:stretch>
                  <a:fillRect/>
                </a:stretch>
              </p:blipFill>
              <p:spPr>
                <a:xfrm>
                  <a:off x="7655037" y="6250923"/>
                  <a:ext cx="1836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2314" name="Freihand 262313">
                  <a:extLst>
                    <a:ext uri="{FF2B5EF4-FFF2-40B4-BE49-F238E27FC236}">
                      <a16:creationId xmlns:a16="http://schemas.microsoft.com/office/drawing/2014/main" id="{F508509C-5599-454F-98EC-364831E096A0}"/>
                    </a:ext>
                  </a:extLst>
                </p14:cNvPr>
                <p14:cNvContentPartPr/>
                <p14:nvPr/>
              </p14:nvContentPartPr>
              <p14:xfrm>
                <a:off x="7849077" y="6258843"/>
                <a:ext cx="84960" cy="87840"/>
              </p14:xfrm>
            </p:contentPart>
          </mc:Choice>
          <mc:Fallback xmlns="">
            <p:pic>
              <p:nvPicPr>
                <p:cNvPr id="262314" name="Freihand 262313">
                  <a:extLst>
                    <a:ext uri="{FF2B5EF4-FFF2-40B4-BE49-F238E27FC236}">
                      <a16:creationId xmlns:a16="http://schemas.microsoft.com/office/drawing/2014/main" id="{F508509C-5599-454F-98EC-364831E096A0}"/>
                    </a:ext>
                  </a:extLst>
                </p:cNvPr>
                <p:cNvPicPr/>
                <p:nvPr/>
              </p:nvPicPr>
              <p:blipFill>
                <a:blip r:embed="rId410"/>
                <a:stretch>
                  <a:fillRect/>
                </a:stretch>
              </p:blipFill>
              <p:spPr>
                <a:xfrm>
                  <a:off x="7840437" y="6250203"/>
                  <a:ext cx="102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2315" name="Freihand 262314">
                  <a:extLst>
                    <a:ext uri="{FF2B5EF4-FFF2-40B4-BE49-F238E27FC236}">
                      <a16:creationId xmlns:a16="http://schemas.microsoft.com/office/drawing/2014/main" id="{1D5E9B4E-3B62-45CB-8FFB-52AF3B3510B6}"/>
                    </a:ext>
                  </a:extLst>
                </p14:cNvPr>
                <p14:cNvContentPartPr/>
                <p14:nvPr/>
              </p14:nvContentPartPr>
              <p14:xfrm>
                <a:off x="7929717" y="6258123"/>
                <a:ext cx="90360" cy="56880"/>
              </p14:xfrm>
            </p:contentPart>
          </mc:Choice>
          <mc:Fallback xmlns="">
            <p:pic>
              <p:nvPicPr>
                <p:cNvPr id="262315" name="Freihand 262314">
                  <a:extLst>
                    <a:ext uri="{FF2B5EF4-FFF2-40B4-BE49-F238E27FC236}">
                      <a16:creationId xmlns:a16="http://schemas.microsoft.com/office/drawing/2014/main" id="{1D5E9B4E-3B62-45CB-8FFB-52AF3B3510B6}"/>
                    </a:ext>
                  </a:extLst>
                </p:cNvPr>
                <p:cNvPicPr/>
                <p:nvPr/>
              </p:nvPicPr>
              <p:blipFill>
                <a:blip r:embed="rId412"/>
                <a:stretch>
                  <a:fillRect/>
                </a:stretch>
              </p:blipFill>
              <p:spPr>
                <a:xfrm>
                  <a:off x="7921077" y="6249483"/>
                  <a:ext cx="108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2316" name="Freihand 262315">
                  <a:extLst>
                    <a:ext uri="{FF2B5EF4-FFF2-40B4-BE49-F238E27FC236}">
                      <a16:creationId xmlns:a16="http://schemas.microsoft.com/office/drawing/2014/main" id="{35B4B756-24BC-4C49-B5CE-171412EF30F2}"/>
                    </a:ext>
                  </a:extLst>
                </p14:cNvPr>
                <p14:cNvContentPartPr/>
                <p14:nvPr/>
              </p14:nvContentPartPr>
              <p14:xfrm>
                <a:off x="7970397" y="6169203"/>
                <a:ext cx="79200" cy="160560"/>
              </p14:xfrm>
            </p:contentPart>
          </mc:Choice>
          <mc:Fallback xmlns="">
            <p:pic>
              <p:nvPicPr>
                <p:cNvPr id="262316" name="Freihand 262315">
                  <a:extLst>
                    <a:ext uri="{FF2B5EF4-FFF2-40B4-BE49-F238E27FC236}">
                      <a16:creationId xmlns:a16="http://schemas.microsoft.com/office/drawing/2014/main" id="{35B4B756-24BC-4C49-B5CE-171412EF30F2}"/>
                    </a:ext>
                  </a:extLst>
                </p:cNvPr>
                <p:cNvPicPr/>
                <p:nvPr/>
              </p:nvPicPr>
              <p:blipFill>
                <a:blip r:embed="rId414"/>
                <a:stretch>
                  <a:fillRect/>
                </a:stretch>
              </p:blipFill>
              <p:spPr>
                <a:xfrm>
                  <a:off x="7961757" y="6160203"/>
                  <a:ext cx="96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2317" name="Freihand 262316">
                  <a:extLst>
                    <a:ext uri="{FF2B5EF4-FFF2-40B4-BE49-F238E27FC236}">
                      <a16:creationId xmlns:a16="http://schemas.microsoft.com/office/drawing/2014/main" id="{56B4FB6E-602A-4076-B6B2-8F2EB03E9098}"/>
                    </a:ext>
                  </a:extLst>
                </p14:cNvPr>
                <p14:cNvContentPartPr/>
                <p14:nvPr/>
              </p14:nvContentPartPr>
              <p14:xfrm>
                <a:off x="8070117" y="6160203"/>
                <a:ext cx="83520" cy="159120"/>
              </p14:xfrm>
            </p:contentPart>
          </mc:Choice>
          <mc:Fallback xmlns="">
            <p:pic>
              <p:nvPicPr>
                <p:cNvPr id="262317" name="Freihand 262316">
                  <a:extLst>
                    <a:ext uri="{FF2B5EF4-FFF2-40B4-BE49-F238E27FC236}">
                      <a16:creationId xmlns:a16="http://schemas.microsoft.com/office/drawing/2014/main" id="{56B4FB6E-602A-4076-B6B2-8F2EB03E9098}"/>
                    </a:ext>
                  </a:extLst>
                </p:cNvPr>
                <p:cNvPicPr/>
                <p:nvPr/>
              </p:nvPicPr>
              <p:blipFill>
                <a:blip r:embed="rId416"/>
                <a:stretch>
                  <a:fillRect/>
                </a:stretch>
              </p:blipFill>
              <p:spPr>
                <a:xfrm>
                  <a:off x="8061117" y="6151563"/>
                  <a:ext cx="101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2318" name="Freihand 262317">
                  <a:extLst>
                    <a:ext uri="{FF2B5EF4-FFF2-40B4-BE49-F238E27FC236}">
                      <a16:creationId xmlns:a16="http://schemas.microsoft.com/office/drawing/2014/main" id="{231479CD-13B9-49D4-9005-6C8CF29541A4}"/>
                    </a:ext>
                  </a:extLst>
                </p14:cNvPr>
                <p14:cNvContentPartPr/>
                <p14:nvPr/>
              </p14:nvContentPartPr>
              <p14:xfrm>
                <a:off x="8148957" y="6224283"/>
                <a:ext cx="84960" cy="90720"/>
              </p14:xfrm>
            </p:contentPart>
          </mc:Choice>
          <mc:Fallback xmlns="">
            <p:pic>
              <p:nvPicPr>
                <p:cNvPr id="262318" name="Freihand 262317">
                  <a:extLst>
                    <a:ext uri="{FF2B5EF4-FFF2-40B4-BE49-F238E27FC236}">
                      <a16:creationId xmlns:a16="http://schemas.microsoft.com/office/drawing/2014/main" id="{231479CD-13B9-49D4-9005-6C8CF29541A4}"/>
                    </a:ext>
                  </a:extLst>
                </p:cNvPr>
                <p:cNvPicPr/>
                <p:nvPr/>
              </p:nvPicPr>
              <p:blipFill>
                <a:blip r:embed="rId418"/>
                <a:stretch>
                  <a:fillRect/>
                </a:stretch>
              </p:blipFill>
              <p:spPr>
                <a:xfrm>
                  <a:off x="8139957" y="6215283"/>
                  <a:ext cx="102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2319" name="Freihand 262318">
                  <a:extLst>
                    <a:ext uri="{FF2B5EF4-FFF2-40B4-BE49-F238E27FC236}">
                      <a16:creationId xmlns:a16="http://schemas.microsoft.com/office/drawing/2014/main" id="{4BFB15D7-438E-4CDF-8AFA-D523FCEE7BD2}"/>
                    </a:ext>
                  </a:extLst>
                </p14:cNvPr>
                <p14:cNvContentPartPr/>
                <p14:nvPr/>
              </p14:nvContentPartPr>
              <p14:xfrm>
                <a:off x="8219157" y="6206643"/>
                <a:ext cx="72000" cy="86760"/>
              </p14:xfrm>
            </p:contentPart>
          </mc:Choice>
          <mc:Fallback xmlns="">
            <p:pic>
              <p:nvPicPr>
                <p:cNvPr id="262319" name="Freihand 262318">
                  <a:extLst>
                    <a:ext uri="{FF2B5EF4-FFF2-40B4-BE49-F238E27FC236}">
                      <a16:creationId xmlns:a16="http://schemas.microsoft.com/office/drawing/2014/main" id="{4BFB15D7-438E-4CDF-8AFA-D523FCEE7BD2}"/>
                    </a:ext>
                  </a:extLst>
                </p:cNvPr>
                <p:cNvPicPr/>
                <p:nvPr/>
              </p:nvPicPr>
              <p:blipFill>
                <a:blip r:embed="rId420"/>
                <a:stretch>
                  <a:fillRect/>
                </a:stretch>
              </p:blipFill>
              <p:spPr>
                <a:xfrm>
                  <a:off x="8210157" y="6197643"/>
                  <a:ext cx="89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2320" name="Freihand 262319">
                  <a:extLst>
                    <a:ext uri="{FF2B5EF4-FFF2-40B4-BE49-F238E27FC236}">
                      <a16:creationId xmlns:a16="http://schemas.microsoft.com/office/drawing/2014/main" id="{B235C864-A1B8-4BEA-BC18-6B662D6DC6EA}"/>
                    </a:ext>
                  </a:extLst>
                </p14:cNvPr>
                <p14:cNvContentPartPr/>
                <p14:nvPr/>
              </p14:nvContentPartPr>
              <p14:xfrm>
                <a:off x="8319957" y="6210963"/>
                <a:ext cx="156240" cy="74880"/>
              </p14:xfrm>
            </p:contentPart>
          </mc:Choice>
          <mc:Fallback xmlns="">
            <p:pic>
              <p:nvPicPr>
                <p:cNvPr id="262320" name="Freihand 262319">
                  <a:extLst>
                    <a:ext uri="{FF2B5EF4-FFF2-40B4-BE49-F238E27FC236}">
                      <a16:creationId xmlns:a16="http://schemas.microsoft.com/office/drawing/2014/main" id="{B235C864-A1B8-4BEA-BC18-6B662D6DC6EA}"/>
                    </a:ext>
                  </a:extLst>
                </p:cNvPr>
                <p:cNvPicPr/>
                <p:nvPr/>
              </p:nvPicPr>
              <p:blipFill>
                <a:blip r:embed="rId422"/>
                <a:stretch>
                  <a:fillRect/>
                </a:stretch>
              </p:blipFill>
              <p:spPr>
                <a:xfrm>
                  <a:off x="8311317" y="6202323"/>
                  <a:ext cx="173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2322" name="Freihand 262321">
                  <a:extLst>
                    <a:ext uri="{FF2B5EF4-FFF2-40B4-BE49-F238E27FC236}">
                      <a16:creationId xmlns:a16="http://schemas.microsoft.com/office/drawing/2014/main" id="{7715D491-3E90-4BD5-89C0-C41205C431F5}"/>
                    </a:ext>
                  </a:extLst>
                </p14:cNvPr>
                <p14:cNvContentPartPr/>
                <p14:nvPr/>
              </p14:nvContentPartPr>
              <p14:xfrm>
                <a:off x="5752077" y="6621363"/>
                <a:ext cx="91080" cy="100440"/>
              </p14:xfrm>
            </p:contentPart>
          </mc:Choice>
          <mc:Fallback xmlns="">
            <p:pic>
              <p:nvPicPr>
                <p:cNvPr id="262322" name="Freihand 262321">
                  <a:extLst>
                    <a:ext uri="{FF2B5EF4-FFF2-40B4-BE49-F238E27FC236}">
                      <a16:creationId xmlns:a16="http://schemas.microsoft.com/office/drawing/2014/main" id="{7715D491-3E90-4BD5-89C0-C41205C431F5}"/>
                    </a:ext>
                  </a:extLst>
                </p:cNvPr>
                <p:cNvPicPr/>
                <p:nvPr/>
              </p:nvPicPr>
              <p:blipFill>
                <a:blip r:embed="rId424"/>
                <a:stretch>
                  <a:fillRect/>
                </a:stretch>
              </p:blipFill>
              <p:spPr>
                <a:xfrm>
                  <a:off x="5743437" y="6612363"/>
                  <a:ext cx="108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2323" name="Freihand 262322">
                  <a:extLst>
                    <a:ext uri="{FF2B5EF4-FFF2-40B4-BE49-F238E27FC236}">
                      <a16:creationId xmlns:a16="http://schemas.microsoft.com/office/drawing/2014/main" id="{BD01F7B5-BC89-42B0-9AA7-8E5F98432DB8}"/>
                    </a:ext>
                  </a:extLst>
                </p14:cNvPr>
                <p14:cNvContentPartPr/>
                <p14:nvPr/>
              </p14:nvContentPartPr>
              <p14:xfrm>
                <a:off x="5873757" y="6594723"/>
                <a:ext cx="285120" cy="95760"/>
              </p14:xfrm>
            </p:contentPart>
          </mc:Choice>
          <mc:Fallback xmlns="">
            <p:pic>
              <p:nvPicPr>
                <p:cNvPr id="262323" name="Freihand 262322">
                  <a:extLst>
                    <a:ext uri="{FF2B5EF4-FFF2-40B4-BE49-F238E27FC236}">
                      <a16:creationId xmlns:a16="http://schemas.microsoft.com/office/drawing/2014/main" id="{BD01F7B5-BC89-42B0-9AA7-8E5F98432DB8}"/>
                    </a:ext>
                  </a:extLst>
                </p:cNvPr>
                <p:cNvPicPr/>
                <p:nvPr/>
              </p:nvPicPr>
              <p:blipFill>
                <a:blip r:embed="rId426"/>
                <a:stretch>
                  <a:fillRect/>
                </a:stretch>
              </p:blipFill>
              <p:spPr>
                <a:xfrm>
                  <a:off x="5864757" y="6586083"/>
                  <a:ext cx="302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2324" name="Freihand 262323">
                  <a:extLst>
                    <a:ext uri="{FF2B5EF4-FFF2-40B4-BE49-F238E27FC236}">
                      <a16:creationId xmlns:a16="http://schemas.microsoft.com/office/drawing/2014/main" id="{DD41E0E9-9EB6-4D7A-AC9F-7D0ECDA1FE23}"/>
                    </a:ext>
                  </a:extLst>
                </p14:cNvPr>
                <p14:cNvContentPartPr/>
                <p14:nvPr/>
              </p14:nvContentPartPr>
              <p14:xfrm>
                <a:off x="6081117" y="6521643"/>
                <a:ext cx="360" cy="360"/>
              </p14:xfrm>
            </p:contentPart>
          </mc:Choice>
          <mc:Fallback xmlns="">
            <p:pic>
              <p:nvPicPr>
                <p:cNvPr id="262324" name="Freihand 262323">
                  <a:extLst>
                    <a:ext uri="{FF2B5EF4-FFF2-40B4-BE49-F238E27FC236}">
                      <a16:creationId xmlns:a16="http://schemas.microsoft.com/office/drawing/2014/main" id="{DD41E0E9-9EB6-4D7A-AC9F-7D0ECDA1FE23}"/>
                    </a:ext>
                  </a:extLst>
                </p:cNvPr>
                <p:cNvPicPr/>
                <p:nvPr/>
              </p:nvPicPr>
              <p:blipFill>
                <a:blip r:embed="rId238"/>
                <a:stretch>
                  <a:fillRect/>
                </a:stretch>
              </p:blipFill>
              <p:spPr>
                <a:xfrm>
                  <a:off x="6072117" y="65126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2325" name="Freihand 262324">
                  <a:extLst>
                    <a:ext uri="{FF2B5EF4-FFF2-40B4-BE49-F238E27FC236}">
                      <a16:creationId xmlns:a16="http://schemas.microsoft.com/office/drawing/2014/main" id="{BD0F96B4-007C-474D-9924-5D3FE9CF3CDE}"/>
                    </a:ext>
                  </a:extLst>
                </p14:cNvPr>
                <p14:cNvContentPartPr/>
                <p14:nvPr/>
              </p14:nvContentPartPr>
              <p14:xfrm>
                <a:off x="6268317" y="6487443"/>
                <a:ext cx="5400" cy="109800"/>
              </p14:xfrm>
            </p:contentPart>
          </mc:Choice>
          <mc:Fallback xmlns="">
            <p:pic>
              <p:nvPicPr>
                <p:cNvPr id="262325" name="Freihand 262324">
                  <a:extLst>
                    <a:ext uri="{FF2B5EF4-FFF2-40B4-BE49-F238E27FC236}">
                      <a16:creationId xmlns:a16="http://schemas.microsoft.com/office/drawing/2014/main" id="{BD0F96B4-007C-474D-9924-5D3FE9CF3CDE}"/>
                    </a:ext>
                  </a:extLst>
                </p:cNvPr>
                <p:cNvPicPr/>
                <p:nvPr/>
              </p:nvPicPr>
              <p:blipFill>
                <a:blip r:embed="rId429"/>
                <a:stretch>
                  <a:fillRect/>
                </a:stretch>
              </p:blipFill>
              <p:spPr>
                <a:xfrm>
                  <a:off x="6259677" y="6478803"/>
                  <a:ext cx="23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2326" name="Freihand 262325">
                  <a:extLst>
                    <a:ext uri="{FF2B5EF4-FFF2-40B4-BE49-F238E27FC236}">
                      <a16:creationId xmlns:a16="http://schemas.microsoft.com/office/drawing/2014/main" id="{19B850AB-884F-440A-BCBB-331D65B86DA1}"/>
                    </a:ext>
                  </a:extLst>
                </p14:cNvPr>
                <p14:cNvContentPartPr/>
                <p14:nvPr/>
              </p14:nvContentPartPr>
              <p14:xfrm>
                <a:off x="6272997" y="6651603"/>
                <a:ext cx="6840" cy="7920"/>
              </p14:xfrm>
            </p:contentPart>
          </mc:Choice>
          <mc:Fallback xmlns="">
            <p:pic>
              <p:nvPicPr>
                <p:cNvPr id="262326" name="Freihand 262325">
                  <a:extLst>
                    <a:ext uri="{FF2B5EF4-FFF2-40B4-BE49-F238E27FC236}">
                      <a16:creationId xmlns:a16="http://schemas.microsoft.com/office/drawing/2014/main" id="{19B850AB-884F-440A-BCBB-331D65B86DA1}"/>
                    </a:ext>
                  </a:extLst>
                </p:cNvPr>
                <p:cNvPicPr/>
                <p:nvPr/>
              </p:nvPicPr>
              <p:blipFill>
                <a:blip r:embed="rId431"/>
                <a:stretch>
                  <a:fillRect/>
                </a:stretch>
              </p:blipFill>
              <p:spPr>
                <a:xfrm>
                  <a:off x="6264357" y="6642603"/>
                  <a:ext cx="24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2327" name="Freihand 262326">
                  <a:extLst>
                    <a:ext uri="{FF2B5EF4-FFF2-40B4-BE49-F238E27FC236}">
                      <a16:creationId xmlns:a16="http://schemas.microsoft.com/office/drawing/2014/main" id="{4B14FBE6-5D4A-437D-8FCD-26D5B7F17184}"/>
                    </a:ext>
                  </a:extLst>
                </p14:cNvPr>
                <p14:cNvContentPartPr/>
                <p14:nvPr/>
              </p14:nvContentPartPr>
              <p14:xfrm>
                <a:off x="5667837" y="6699843"/>
                <a:ext cx="655200" cy="67320"/>
              </p14:xfrm>
            </p:contentPart>
          </mc:Choice>
          <mc:Fallback xmlns="">
            <p:pic>
              <p:nvPicPr>
                <p:cNvPr id="262327" name="Freihand 262326">
                  <a:extLst>
                    <a:ext uri="{FF2B5EF4-FFF2-40B4-BE49-F238E27FC236}">
                      <a16:creationId xmlns:a16="http://schemas.microsoft.com/office/drawing/2014/main" id="{4B14FBE6-5D4A-437D-8FCD-26D5B7F17184}"/>
                    </a:ext>
                  </a:extLst>
                </p:cNvPr>
                <p:cNvPicPr/>
                <p:nvPr/>
              </p:nvPicPr>
              <p:blipFill>
                <a:blip r:embed="rId433"/>
                <a:stretch>
                  <a:fillRect/>
                </a:stretch>
              </p:blipFill>
              <p:spPr>
                <a:xfrm>
                  <a:off x="5658837" y="6691203"/>
                  <a:ext cx="672840" cy="84960"/>
                </a:xfrm>
                <a:prstGeom prst="rect">
                  <a:avLst/>
                </a:prstGeom>
              </p:spPr>
            </p:pic>
          </mc:Fallback>
        </mc:AlternateContent>
      </p:grpSp>
      <p:grpSp>
        <p:nvGrpSpPr>
          <p:cNvPr id="12" name="Gruppieren 11">
            <a:extLst>
              <a:ext uri="{FF2B5EF4-FFF2-40B4-BE49-F238E27FC236}">
                <a16:creationId xmlns:a16="http://schemas.microsoft.com/office/drawing/2014/main" id="{9991C9E4-F104-239E-4FA9-7CAD4C92FBDB}"/>
              </a:ext>
            </a:extLst>
          </p:cNvPr>
          <p:cNvGrpSpPr/>
          <p:nvPr/>
        </p:nvGrpSpPr>
        <p:grpSpPr>
          <a:xfrm>
            <a:off x="1286018" y="5130622"/>
            <a:ext cx="4163040" cy="165960"/>
            <a:chOff x="1286018" y="5130622"/>
            <a:chExt cx="4163040" cy="165960"/>
          </a:xfrm>
        </p:grpSpPr>
        <mc:AlternateContent xmlns:mc="http://schemas.openxmlformats.org/markup-compatibility/2006">
          <mc:Choice xmlns:p14="http://schemas.microsoft.com/office/powerpoint/2010/main" Requires="p14">
            <p:contentPart p14:bwMode="auto" r:id="rId434">
              <p14:nvContentPartPr>
                <p14:cNvPr id="6" name="Freihand 5">
                  <a:extLst>
                    <a:ext uri="{FF2B5EF4-FFF2-40B4-BE49-F238E27FC236}">
                      <a16:creationId xmlns:a16="http://schemas.microsoft.com/office/drawing/2014/main" id="{BFB5D7AD-ED92-8FA9-29B0-855FCECFD176}"/>
                    </a:ext>
                  </a:extLst>
                </p14:cNvPr>
                <p14:cNvContentPartPr/>
                <p14:nvPr/>
              </p14:nvContentPartPr>
              <p14:xfrm>
                <a:off x="1286018" y="5130622"/>
                <a:ext cx="1467360" cy="117360"/>
              </p14:xfrm>
            </p:contentPart>
          </mc:Choice>
          <mc:Fallback>
            <p:pic>
              <p:nvPicPr>
                <p:cNvPr id="6" name="Freihand 5">
                  <a:extLst>
                    <a:ext uri="{FF2B5EF4-FFF2-40B4-BE49-F238E27FC236}">
                      <a16:creationId xmlns:a16="http://schemas.microsoft.com/office/drawing/2014/main" id="{BFB5D7AD-ED92-8FA9-29B0-855FCECFD176}"/>
                    </a:ext>
                  </a:extLst>
                </p:cNvPr>
                <p:cNvPicPr/>
                <p:nvPr/>
              </p:nvPicPr>
              <p:blipFill>
                <a:blip r:embed="rId435"/>
                <a:stretch>
                  <a:fillRect/>
                </a:stretch>
              </p:blipFill>
              <p:spPr>
                <a:xfrm>
                  <a:off x="1277378" y="5121982"/>
                  <a:ext cx="1485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9" name="Freihand 8">
                  <a:extLst>
                    <a:ext uri="{FF2B5EF4-FFF2-40B4-BE49-F238E27FC236}">
                      <a16:creationId xmlns:a16="http://schemas.microsoft.com/office/drawing/2014/main" id="{A71CA019-8CFE-66CC-0043-CFFF550CE8C5}"/>
                    </a:ext>
                  </a:extLst>
                </p14:cNvPr>
                <p14:cNvContentPartPr/>
                <p14:nvPr/>
              </p14:nvContentPartPr>
              <p14:xfrm>
                <a:off x="4147298" y="5254102"/>
                <a:ext cx="1301760" cy="42480"/>
              </p14:xfrm>
            </p:contentPart>
          </mc:Choice>
          <mc:Fallback>
            <p:pic>
              <p:nvPicPr>
                <p:cNvPr id="9" name="Freihand 8">
                  <a:extLst>
                    <a:ext uri="{FF2B5EF4-FFF2-40B4-BE49-F238E27FC236}">
                      <a16:creationId xmlns:a16="http://schemas.microsoft.com/office/drawing/2014/main" id="{A71CA019-8CFE-66CC-0043-CFFF550CE8C5}"/>
                    </a:ext>
                  </a:extLst>
                </p:cNvPr>
                <p:cNvPicPr/>
                <p:nvPr/>
              </p:nvPicPr>
              <p:blipFill>
                <a:blip r:embed="rId437"/>
                <a:stretch>
                  <a:fillRect/>
                </a:stretch>
              </p:blipFill>
              <p:spPr>
                <a:xfrm>
                  <a:off x="4138298" y="5245102"/>
                  <a:ext cx="131940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8">
            <p14:nvContentPartPr>
              <p14:cNvPr id="17" name="Freihand 16">
                <a:extLst>
                  <a:ext uri="{FF2B5EF4-FFF2-40B4-BE49-F238E27FC236}">
                    <a16:creationId xmlns:a16="http://schemas.microsoft.com/office/drawing/2014/main" id="{79D6026F-A13F-4C70-4C89-CB782149A4B3}"/>
                  </a:ext>
                </a:extLst>
              </p14:cNvPr>
              <p14:cNvContentPartPr/>
              <p14:nvPr/>
            </p14:nvContentPartPr>
            <p14:xfrm>
              <a:off x="6920738" y="5301982"/>
              <a:ext cx="1215360" cy="43920"/>
            </p14:xfrm>
          </p:contentPart>
        </mc:Choice>
        <mc:Fallback>
          <p:pic>
            <p:nvPicPr>
              <p:cNvPr id="17" name="Freihand 16">
                <a:extLst>
                  <a:ext uri="{FF2B5EF4-FFF2-40B4-BE49-F238E27FC236}">
                    <a16:creationId xmlns:a16="http://schemas.microsoft.com/office/drawing/2014/main" id="{79D6026F-A13F-4C70-4C89-CB782149A4B3}"/>
                  </a:ext>
                </a:extLst>
              </p:cNvPr>
              <p:cNvPicPr/>
              <p:nvPr/>
            </p:nvPicPr>
            <p:blipFill>
              <a:blip r:embed="rId439"/>
              <a:stretch>
                <a:fillRect/>
              </a:stretch>
            </p:blipFill>
            <p:spPr>
              <a:xfrm>
                <a:off x="6911738" y="5292982"/>
                <a:ext cx="1233000" cy="61560"/>
              </a:xfrm>
              <a:prstGeom prst="rect">
                <a:avLst/>
              </a:prstGeom>
            </p:spPr>
          </p:pic>
        </mc:Fallback>
      </mc:AlternateContent>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4B1E8F67-A5A2-5E00-256C-0E9EFD6FC450}"/>
              </a:ext>
            </a:extLst>
          </p:cNvPr>
          <p:cNvGrpSpPr/>
          <p:nvPr/>
        </p:nvGrpSpPr>
        <p:grpSpPr>
          <a:xfrm>
            <a:off x="117689" y="72762"/>
            <a:ext cx="10917519" cy="1418241"/>
            <a:chOff x="117689" y="72762"/>
            <a:chExt cx="10917519" cy="1418241"/>
          </a:xfrm>
        </p:grpSpPr>
        <p:sp>
          <p:nvSpPr>
            <p:cNvPr id="3" name="Textfeld 2">
              <a:extLst>
                <a:ext uri="{FF2B5EF4-FFF2-40B4-BE49-F238E27FC236}">
                  <a16:creationId xmlns:a16="http://schemas.microsoft.com/office/drawing/2014/main" id="{4C5A28EF-E2ED-B62D-8344-E16FD36BACFF}"/>
                </a:ext>
              </a:extLst>
            </p:cNvPr>
            <p:cNvSpPr txBox="1"/>
            <p:nvPr/>
          </p:nvSpPr>
          <p:spPr>
            <a:xfrm>
              <a:off x="117689" y="72762"/>
              <a:ext cx="4158048" cy="1015663"/>
            </a:xfrm>
            <a:prstGeom prst="rect">
              <a:avLst/>
            </a:prstGeom>
            <a:noFill/>
          </p:spPr>
          <p:txBody>
            <a:bodyPr wrap="square">
              <a:spAutoFit/>
            </a:bodyPr>
            <a:lstStyle/>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p:txBody>
        </p:sp>
        <p:grpSp>
          <p:nvGrpSpPr>
            <p:cNvPr id="4" name="Gruppieren 3">
              <a:extLst>
                <a:ext uri="{FF2B5EF4-FFF2-40B4-BE49-F238E27FC236}">
                  <a16:creationId xmlns:a16="http://schemas.microsoft.com/office/drawing/2014/main" id="{3475BD5B-3811-307A-B7DE-BE05A2342AD3}"/>
                </a:ext>
              </a:extLst>
            </p:cNvPr>
            <p:cNvGrpSpPr/>
            <p:nvPr/>
          </p:nvGrpSpPr>
          <p:grpSpPr>
            <a:xfrm>
              <a:off x="8030288" y="796203"/>
              <a:ext cx="194400" cy="208080"/>
              <a:chOff x="7997037" y="796203"/>
              <a:chExt cx="194400" cy="208080"/>
            </a:xfrm>
          </p:grpSpPr>
          <mc:AlternateContent xmlns:mc="http://schemas.openxmlformats.org/markup-compatibility/2006" xmlns:p14="http://schemas.microsoft.com/office/powerpoint/2010/main">
            <mc:Choice Requires="p14">
              <p:contentPart p14:bwMode="auto" r:id="rId3">
                <p14:nvContentPartPr>
                  <p14:cNvPr id="47" name="Freihand 46">
                    <a:extLst>
                      <a:ext uri="{FF2B5EF4-FFF2-40B4-BE49-F238E27FC236}">
                        <a16:creationId xmlns:a16="http://schemas.microsoft.com/office/drawing/2014/main" id="{A11623D1-0E4D-6A69-1D18-D63E8A360ED5}"/>
                      </a:ext>
                    </a:extLst>
                  </p14:cNvPr>
                  <p14:cNvContentPartPr/>
                  <p14:nvPr/>
                </p14:nvContentPartPr>
                <p14:xfrm>
                  <a:off x="7997037" y="796203"/>
                  <a:ext cx="102240" cy="208080"/>
                </p14:xfrm>
              </p:contentPart>
            </mc:Choice>
            <mc:Fallback xmlns="">
              <p:pic>
                <p:nvPicPr>
                  <p:cNvPr id="36877" name="Freihand 36876">
                    <a:extLst>
                      <a:ext uri="{FF2B5EF4-FFF2-40B4-BE49-F238E27FC236}">
                        <a16:creationId xmlns:a16="http://schemas.microsoft.com/office/drawing/2014/main" id="{CFF5EE9B-50C3-4237-907E-CC7FB5A6F384}"/>
                      </a:ext>
                    </a:extLst>
                  </p:cNvPr>
                  <p:cNvPicPr/>
                  <p:nvPr/>
                </p:nvPicPr>
                <p:blipFill>
                  <a:blip r:embed="rId110"/>
                  <a:stretch>
                    <a:fillRect/>
                  </a:stretch>
                </p:blipFill>
                <p:spPr>
                  <a:xfrm>
                    <a:off x="7988397" y="787563"/>
                    <a:ext cx="119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 name="Freihand 47">
                    <a:extLst>
                      <a:ext uri="{FF2B5EF4-FFF2-40B4-BE49-F238E27FC236}">
                        <a16:creationId xmlns:a16="http://schemas.microsoft.com/office/drawing/2014/main" id="{2773B0AE-3132-D7F3-E46A-D96A951717E8}"/>
                      </a:ext>
                    </a:extLst>
                  </p14:cNvPr>
                  <p14:cNvContentPartPr/>
                  <p14:nvPr/>
                </p14:nvContentPartPr>
                <p14:xfrm>
                  <a:off x="8184957" y="965403"/>
                  <a:ext cx="6480" cy="8280"/>
                </p14:xfrm>
              </p:contentPart>
            </mc:Choice>
            <mc:Fallback xmlns="">
              <p:pic>
                <p:nvPicPr>
                  <p:cNvPr id="36878" name="Freihand 36877">
                    <a:extLst>
                      <a:ext uri="{FF2B5EF4-FFF2-40B4-BE49-F238E27FC236}">
                        <a16:creationId xmlns:a16="http://schemas.microsoft.com/office/drawing/2014/main" id="{F2D4207F-5412-4419-BF7D-AB9F7D62EB2F}"/>
                      </a:ext>
                    </a:extLst>
                  </p:cNvPr>
                  <p:cNvPicPr/>
                  <p:nvPr/>
                </p:nvPicPr>
                <p:blipFill>
                  <a:blip r:embed="rId72"/>
                  <a:stretch>
                    <a:fillRect/>
                  </a:stretch>
                </p:blipFill>
                <p:spPr>
                  <a:xfrm>
                    <a:off x="8175957" y="956403"/>
                    <a:ext cx="24120" cy="25920"/>
                  </a:xfrm>
                  <a:prstGeom prst="rect">
                    <a:avLst/>
                  </a:prstGeom>
                </p:spPr>
              </p:pic>
            </mc:Fallback>
          </mc:AlternateContent>
        </p:grpSp>
        <p:grpSp>
          <p:nvGrpSpPr>
            <p:cNvPr id="5" name="Gruppieren 4">
              <a:extLst>
                <a:ext uri="{FF2B5EF4-FFF2-40B4-BE49-F238E27FC236}">
                  <a16:creationId xmlns:a16="http://schemas.microsoft.com/office/drawing/2014/main" id="{75A48520-3993-B9DC-B730-2FE58C0B656F}"/>
                </a:ext>
              </a:extLst>
            </p:cNvPr>
            <p:cNvGrpSpPr/>
            <p:nvPr/>
          </p:nvGrpSpPr>
          <p:grpSpPr>
            <a:xfrm>
              <a:off x="8389928" y="566883"/>
              <a:ext cx="2645280" cy="748800"/>
              <a:chOff x="8356677" y="566883"/>
              <a:chExt cx="2645280" cy="748800"/>
            </a:xfrm>
          </p:grpSpPr>
          <mc:AlternateContent xmlns:mc="http://schemas.openxmlformats.org/markup-compatibility/2006" xmlns:p14="http://schemas.microsoft.com/office/powerpoint/2010/main">
            <mc:Choice Requires="p14">
              <p:contentPart p14:bwMode="auto" r:id="rId112">
                <p14:nvContentPartPr>
                  <p14:cNvPr id="9" name="Freihand 8">
                    <a:extLst>
                      <a:ext uri="{FF2B5EF4-FFF2-40B4-BE49-F238E27FC236}">
                        <a16:creationId xmlns:a16="http://schemas.microsoft.com/office/drawing/2014/main" id="{452667D8-DB89-6C6A-1494-A0942E0EE79C}"/>
                      </a:ext>
                    </a:extLst>
                  </p14:cNvPr>
                  <p14:cNvContentPartPr/>
                  <p14:nvPr/>
                </p14:nvContentPartPr>
                <p14:xfrm>
                  <a:off x="8425077" y="814923"/>
                  <a:ext cx="6480" cy="101520"/>
                </p14:xfrm>
              </p:contentPart>
            </mc:Choice>
            <mc:Fallback xmlns="">
              <p:pic>
                <p:nvPicPr>
                  <p:cNvPr id="36880" name="Freihand 36879">
                    <a:extLst>
                      <a:ext uri="{FF2B5EF4-FFF2-40B4-BE49-F238E27FC236}">
                        <a16:creationId xmlns:a16="http://schemas.microsoft.com/office/drawing/2014/main" id="{54EF988F-C75A-4491-93EE-4699138753DF}"/>
                      </a:ext>
                    </a:extLst>
                  </p:cNvPr>
                  <p:cNvPicPr/>
                  <p:nvPr/>
                </p:nvPicPr>
                <p:blipFill>
                  <a:blip r:embed="rId113"/>
                  <a:stretch>
                    <a:fillRect/>
                  </a:stretch>
                </p:blipFill>
                <p:spPr>
                  <a:xfrm>
                    <a:off x="8416437" y="806283"/>
                    <a:ext cx="24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 name="Freihand 9">
                    <a:extLst>
                      <a:ext uri="{FF2B5EF4-FFF2-40B4-BE49-F238E27FC236}">
                        <a16:creationId xmlns:a16="http://schemas.microsoft.com/office/drawing/2014/main" id="{EB09D09B-939F-C822-D10D-D0A1159C450B}"/>
                      </a:ext>
                    </a:extLst>
                  </p14:cNvPr>
                  <p14:cNvContentPartPr/>
                  <p14:nvPr/>
                </p14:nvContentPartPr>
                <p14:xfrm>
                  <a:off x="8356677" y="789003"/>
                  <a:ext cx="143640" cy="142560"/>
                </p14:xfrm>
              </p:contentPart>
            </mc:Choice>
            <mc:Fallback xmlns="">
              <p:pic>
                <p:nvPicPr>
                  <p:cNvPr id="36881" name="Freihand 36880">
                    <a:extLst>
                      <a:ext uri="{FF2B5EF4-FFF2-40B4-BE49-F238E27FC236}">
                        <a16:creationId xmlns:a16="http://schemas.microsoft.com/office/drawing/2014/main" id="{0E69E04A-4177-4E5D-9EBB-65471AD812E6}"/>
                      </a:ext>
                    </a:extLst>
                  </p:cNvPr>
                  <p:cNvPicPr/>
                  <p:nvPr/>
                </p:nvPicPr>
                <p:blipFill>
                  <a:blip r:embed="rId115"/>
                  <a:stretch>
                    <a:fillRect/>
                  </a:stretch>
                </p:blipFill>
                <p:spPr>
                  <a:xfrm>
                    <a:off x="8347677" y="780363"/>
                    <a:ext cx="161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 name="Freihand 10">
                    <a:extLst>
                      <a:ext uri="{FF2B5EF4-FFF2-40B4-BE49-F238E27FC236}">
                        <a16:creationId xmlns:a16="http://schemas.microsoft.com/office/drawing/2014/main" id="{9151E07C-265B-C417-BB92-D7ED60D622A1}"/>
                      </a:ext>
                    </a:extLst>
                  </p14:cNvPr>
                  <p14:cNvContentPartPr/>
                  <p14:nvPr/>
                </p14:nvContentPartPr>
                <p14:xfrm>
                  <a:off x="8495637" y="819243"/>
                  <a:ext cx="249120" cy="119160"/>
                </p14:xfrm>
              </p:contentPart>
            </mc:Choice>
            <mc:Fallback xmlns="">
              <p:pic>
                <p:nvPicPr>
                  <p:cNvPr id="36882" name="Freihand 36881">
                    <a:extLst>
                      <a:ext uri="{FF2B5EF4-FFF2-40B4-BE49-F238E27FC236}">
                        <a16:creationId xmlns:a16="http://schemas.microsoft.com/office/drawing/2014/main" id="{2BC57DF1-D38C-4276-B3DC-9521B2AFCEE5}"/>
                      </a:ext>
                    </a:extLst>
                  </p:cNvPr>
                  <p:cNvPicPr/>
                  <p:nvPr/>
                </p:nvPicPr>
                <p:blipFill>
                  <a:blip r:embed="rId117"/>
                  <a:stretch>
                    <a:fillRect/>
                  </a:stretch>
                </p:blipFill>
                <p:spPr>
                  <a:xfrm>
                    <a:off x="8486997" y="810603"/>
                    <a:ext cx="266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 name="Freihand 11">
                    <a:extLst>
                      <a:ext uri="{FF2B5EF4-FFF2-40B4-BE49-F238E27FC236}">
                        <a16:creationId xmlns:a16="http://schemas.microsoft.com/office/drawing/2014/main" id="{5E6474A8-32B1-A26F-7389-6A189EC9CB21}"/>
                      </a:ext>
                    </a:extLst>
                  </p14:cNvPr>
                  <p14:cNvContentPartPr/>
                  <p14:nvPr/>
                </p14:nvContentPartPr>
                <p14:xfrm>
                  <a:off x="8863197" y="750843"/>
                  <a:ext cx="101520" cy="179640"/>
                </p14:xfrm>
              </p:contentPart>
            </mc:Choice>
            <mc:Fallback xmlns="">
              <p:pic>
                <p:nvPicPr>
                  <p:cNvPr id="36884" name="Freihand 36883">
                    <a:extLst>
                      <a:ext uri="{FF2B5EF4-FFF2-40B4-BE49-F238E27FC236}">
                        <a16:creationId xmlns:a16="http://schemas.microsoft.com/office/drawing/2014/main" id="{DE89006D-2825-4EDE-AED9-8744BADC9164}"/>
                      </a:ext>
                    </a:extLst>
                  </p:cNvPr>
                  <p:cNvPicPr/>
                  <p:nvPr/>
                </p:nvPicPr>
                <p:blipFill>
                  <a:blip r:embed="rId119"/>
                  <a:stretch>
                    <a:fillRect/>
                  </a:stretch>
                </p:blipFill>
                <p:spPr>
                  <a:xfrm>
                    <a:off x="8854197" y="741843"/>
                    <a:ext cx="119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 name="Freihand 12">
                    <a:extLst>
                      <a:ext uri="{FF2B5EF4-FFF2-40B4-BE49-F238E27FC236}">
                        <a16:creationId xmlns:a16="http://schemas.microsoft.com/office/drawing/2014/main" id="{0AB81BC9-2B75-69B3-6466-DDA236182491}"/>
                      </a:ext>
                    </a:extLst>
                  </p14:cNvPr>
                  <p14:cNvContentPartPr/>
                  <p14:nvPr/>
                </p14:nvContentPartPr>
                <p14:xfrm>
                  <a:off x="8879757" y="845163"/>
                  <a:ext cx="93960" cy="32040"/>
                </p14:xfrm>
              </p:contentPart>
            </mc:Choice>
            <mc:Fallback xmlns="">
              <p:pic>
                <p:nvPicPr>
                  <p:cNvPr id="36885" name="Freihand 36884">
                    <a:extLst>
                      <a:ext uri="{FF2B5EF4-FFF2-40B4-BE49-F238E27FC236}">
                        <a16:creationId xmlns:a16="http://schemas.microsoft.com/office/drawing/2014/main" id="{5D6D7864-860C-47A9-A064-7B6CD26D0472}"/>
                      </a:ext>
                    </a:extLst>
                  </p:cNvPr>
                  <p:cNvPicPr/>
                  <p:nvPr/>
                </p:nvPicPr>
                <p:blipFill>
                  <a:blip r:embed="rId121"/>
                  <a:stretch>
                    <a:fillRect/>
                  </a:stretch>
                </p:blipFill>
                <p:spPr>
                  <a:xfrm>
                    <a:off x="8871117" y="836523"/>
                    <a:ext cx="111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 name="Freihand 13">
                    <a:extLst>
                      <a:ext uri="{FF2B5EF4-FFF2-40B4-BE49-F238E27FC236}">
                        <a16:creationId xmlns:a16="http://schemas.microsoft.com/office/drawing/2014/main" id="{57D2639B-9E73-D7C2-DCA5-335069414AC7}"/>
                      </a:ext>
                    </a:extLst>
                  </p14:cNvPr>
                  <p14:cNvContentPartPr/>
                  <p14:nvPr/>
                </p14:nvContentPartPr>
                <p14:xfrm>
                  <a:off x="8992797" y="751203"/>
                  <a:ext cx="104760" cy="146520"/>
                </p14:xfrm>
              </p:contentPart>
            </mc:Choice>
            <mc:Fallback xmlns="">
              <p:pic>
                <p:nvPicPr>
                  <p:cNvPr id="36887" name="Freihand 36886">
                    <a:extLst>
                      <a:ext uri="{FF2B5EF4-FFF2-40B4-BE49-F238E27FC236}">
                        <a16:creationId xmlns:a16="http://schemas.microsoft.com/office/drawing/2014/main" id="{2FFB6244-4391-476E-A19A-88EB28ED784B}"/>
                      </a:ext>
                    </a:extLst>
                  </p:cNvPr>
                  <p:cNvPicPr/>
                  <p:nvPr/>
                </p:nvPicPr>
                <p:blipFill>
                  <a:blip r:embed="rId123"/>
                  <a:stretch>
                    <a:fillRect/>
                  </a:stretch>
                </p:blipFill>
                <p:spPr>
                  <a:xfrm>
                    <a:off x="8983797" y="742563"/>
                    <a:ext cx="122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 name="Freihand 14">
                    <a:extLst>
                      <a:ext uri="{FF2B5EF4-FFF2-40B4-BE49-F238E27FC236}">
                        <a16:creationId xmlns:a16="http://schemas.microsoft.com/office/drawing/2014/main" id="{0C5D18B7-2A99-F970-11A7-08E06641726F}"/>
                      </a:ext>
                    </a:extLst>
                  </p14:cNvPr>
                  <p14:cNvContentPartPr/>
                  <p14:nvPr/>
                </p14:nvContentPartPr>
                <p14:xfrm>
                  <a:off x="9095757" y="719883"/>
                  <a:ext cx="203040" cy="189360"/>
                </p14:xfrm>
              </p:contentPart>
            </mc:Choice>
            <mc:Fallback xmlns="">
              <p:pic>
                <p:nvPicPr>
                  <p:cNvPr id="36888" name="Freihand 36887">
                    <a:extLst>
                      <a:ext uri="{FF2B5EF4-FFF2-40B4-BE49-F238E27FC236}">
                        <a16:creationId xmlns:a16="http://schemas.microsoft.com/office/drawing/2014/main" id="{5CFC390E-35E1-4DF6-9075-8AF27E9F1BA8}"/>
                      </a:ext>
                    </a:extLst>
                  </p:cNvPr>
                  <p:cNvPicPr/>
                  <p:nvPr/>
                </p:nvPicPr>
                <p:blipFill>
                  <a:blip r:embed="rId125"/>
                  <a:stretch>
                    <a:fillRect/>
                  </a:stretch>
                </p:blipFill>
                <p:spPr>
                  <a:xfrm>
                    <a:off x="9086757" y="711243"/>
                    <a:ext cx="220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 name="Freihand 15">
                    <a:extLst>
                      <a:ext uri="{FF2B5EF4-FFF2-40B4-BE49-F238E27FC236}">
                        <a16:creationId xmlns:a16="http://schemas.microsoft.com/office/drawing/2014/main" id="{0D547B48-6BC0-BD85-8D54-F90F4D572382}"/>
                      </a:ext>
                    </a:extLst>
                  </p14:cNvPr>
                  <p14:cNvContentPartPr/>
                  <p14:nvPr/>
                </p14:nvContentPartPr>
                <p14:xfrm>
                  <a:off x="9437397" y="728883"/>
                  <a:ext cx="121680" cy="171720"/>
                </p14:xfrm>
              </p:contentPart>
            </mc:Choice>
            <mc:Fallback xmlns="">
              <p:pic>
                <p:nvPicPr>
                  <p:cNvPr id="36889" name="Freihand 36888">
                    <a:extLst>
                      <a:ext uri="{FF2B5EF4-FFF2-40B4-BE49-F238E27FC236}">
                        <a16:creationId xmlns:a16="http://schemas.microsoft.com/office/drawing/2014/main" id="{13B56A30-2ADC-40F1-BDDA-708BF9DD57F3}"/>
                      </a:ext>
                    </a:extLst>
                  </p:cNvPr>
                  <p:cNvPicPr/>
                  <p:nvPr/>
                </p:nvPicPr>
                <p:blipFill>
                  <a:blip r:embed="rId127"/>
                  <a:stretch>
                    <a:fillRect/>
                  </a:stretch>
                </p:blipFill>
                <p:spPr>
                  <a:xfrm>
                    <a:off x="9428397" y="719883"/>
                    <a:ext cx="139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 name="Freihand 16">
                    <a:extLst>
                      <a:ext uri="{FF2B5EF4-FFF2-40B4-BE49-F238E27FC236}">
                        <a16:creationId xmlns:a16="http://schemas.microsoft.com/office/drawing/2014/main" id="{9128B247-A1AE-F189-54CF-CC73006D04DE}"/>
                      </a:ext>
                    </a:extLst>
                  </p14:cNvPr>
                  <p14:cNvContentPartPr/>
                  <p14:nvPr/>
                </p14:nvContentPartPr>
                <p14:xfrm>
                  <a:off x="9492477" y="864243"/>
                  <a:ext cx="52560" cy="30240"/>
                </p14:xfrm>
              </p:contentPart>
            </mc:Choice>
            <mc:Fallback xmlns="">
              <p:pic>
                <p:nvPicPr>
                  <p:cNvPr id="36890" name="Freihand 36889">
                    <a:extLst>
                      <a:ext uri="{FF2B5EF4-FFF2-40B4-BE49-F238E27FC236}">
                        <a16:creationId xmlns:a16="http://schemas.microsoft.com/office/drawing/2014/main" id="{227AA431-165B-4AEC-A41C-4867D5329FF1}"/>
                      </a:ext>
                    </a:extLst>
                  </p:cNvPr>
                  <p:cNvPicPr/>
                  <p:nvPr/>
                </p:nvPicPr>
                <p:blipFill>
                  <a:blip r:embed="rId129"/>
                  <a:stretch>
                    <a:fillRect/>
                  </a:stretch>
                </p:blipFill>
                <p:spPr>
                  <a:xfrm>
                    <a:off x="9483837" y="855603"/>
                    <a:ext cx="70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8" name="Freihand 17">
                    <a:extLst>
                      <a:ext uri="{FF2B5EF4-FFF2-40B4-BE49-F238E27FC236}">
                        <a16:creationId xmlns:a16="http://schemas.microsoft.com/office/drawing/2014/main" id="{08F0E73B-D212-3786-01B8-E533429B9A31}"/>
                      </a:ext>
                    </a:extLst>
                  </p14:cNvPr>
                  <p14:cNvContentPartPr/>
                  <p14:nvPr/>
                </p14:nvContentPartPr>
                <p14:xfrm>
                  <a:off x="9550437" y="816723"/>
                  <a:ext cx="209160" cy="75240"/>
                </p14:xfrm>
              </p:contentPart>
            </mc:Choice>
            <mc:Fallback xmlns="">
              <p:pic>
                <p:nvPicPr>
                  <p:cNvPr id="36891" name="Freihand 36890">
                    <a:extLst>
                      <a:ext uri="{FF2B5EF4-FFF2-40B4-BE49-F238E27FC236}">
                        <a16:creationId xmlns:a16="http://schemas.microsoft.com/office/drawing/2014/main" id="{1DF4B068-2187-4112-913A-D397373DFC8B}"/>
                      </a:ext>
                    </a:extLst>
                  </p:cNvPr>
                  <p:cNvPicPr/>
                  <p:nvPr/>
                </p:nvPicPr>
                <p:blipFill>
                  <a:blip r:embed="rId131"/>
                  <a:stretch>
                    <a:fillRect/>
                  </a:stretch>
                </p:blipFill>
                <p:spPr>
                  <a:xfrm>
                    <a:off x="9541437" y="807723"/>
                    <a:ext cx="226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 name="Freihand 18">
                    <a:extLst>
                      <a:ext uri="{FF2B5EF4-FFF2-40B4-BE49-F238E27FC236}">
                        <a16:creationId xmlns:a16="http://schemas.microsoft.com/office/drawing/2014/main" id="{1396F6EC-CEE9-EE5E-D31E-5A90DCE2880A}"/>
                      </a:ext>
                    </a:extLst>
                  </p14:cNvPr>
                  <p14:cNvContentPartPr/>
                  <p14:nvPr/>
                </p14:nvContentPartPr>
                <p14:xfrm>
                  <a:off x="9748077" y="690363"/>
                  <a:ext cx="116280" cy="272160"/>
                </p14:xfrm>
              </p:contentPart>
            </mc:Choice>
            <mc:Fallback xmlns="">
              <p:pic>
                <p:nvPicPr>
                  <p:cNvPr id="36892" name="Freihand 36891">
                    <a:extLst>
                      <a:ext uri="{FF2B5EF4-FFF2-40B4-BE49-F238E27FC236}">
                        <a16:creationId xmlns:a16="http://schemas.microsoft.com/office/drawing/2014/main" id="{7C37789F-7EB2-4690-9291-D59D338505F4}"/>
                      </a:ext>
                    </a:extLst>
                  </p:cNvPr>
                  <p:cNvPicPr/>
                  <p:nvPr/>
                </p:nvPicPr>
                <p:blipFill>
                  <a:blip r:embed="rId133"/>
                  <a:stretch>
                    <a:fillRect/>
                  </a:stretch>
                </p:blipFill>
                <p:spPr>
                  <a:xfrm>
                    <a:off x="9739437" y="681723"/>
                    <a:ext cx="1339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0" name="Freihand 19">
                    <a:extLst>
                      <a:ext uri="{FF2B5EF4-FFF2-40B4-BE49-F238E27FC236}">
                        <a16:creationId xmlns:a16="http://schemas.microsoft.com/office/drawing/2014/main" id="{E797D7DA-EEB1-BA93-B065-2CE0ED20D7F9}"/>
                      </a:ext>
                    </a:extLst>
                  </p14:cNvPr>
                  <p14:cNvContentPartPr/>
                  <p14:nvPr/>
                </p14:nvContentPartPr>
                <p14:xfrm>
                  <a:off x="9795237" y="690723"/>
                  <a:ext cx="110880" cy="155520"/>
                </p14:xfrm>
              </p:contentPart>
            </mc:Choice>
            <mc:Fallback xmlns="">
              <p:pic>
                <p:nvPicPr>
                  <p:cNvPr id="36894" name="Freihand 36893">
                    <a:extLst>
                      <a:ext uri="{FF2B5EF4-FFF2-40B4-BE49-F238E27FC236}">
                        <a16:creationId xmlns:a16="http://schemas.microsoft.com/office/drawing/2014/main" id="{8CA644E0-DFBC-4BCD-8901-1F1ED944EBC5}"/>
                      </a:ext>
                    </a:extLst>
                  </p:cNvPr>
                  <p:cNvPicPr/>
                  <p:nvPr/>
                </p:nvPicPr>
                <p:blipFill>
                  <a:blip r:embed="rId135"/>
                  <a:stretch>
                    <a:fillRect/>
                  </a:stretch>
                </p:blipFill>
                <p:spPr>
                  <a:xfrm>
                    <a:off x="9786597" y="682083"/>
                    <a:ext cx="128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2" name="Freihand 21">
                    <a:extLst>
                      <a:ext uri="{FF2B5EF4-FFF2-40B4-BE49-F238E27FC236}">
                        <a16:creationId xmlns:a16="http://schemas.microsoft.com/office/drawing/2014/main" id="{79450619-EC1A-DF43-D129-17B47ADB86FD}"/>
                      </a:ext>
                    </a:extLst>
                  </p14:cNvPr>
                  <p14:cNvContentPartPr/>
                  <p14:nvPr/>
                </p14:nvContentPartPr>
                <p14:xfrm>
                  <a:off x="9995037" y="704763"/>
                  <a:ext cx="70560" cy="136440"/>
                </p14:xfrm>
              </p:contentPart>
            </mc:Choice>
            <mc:Fallback xmlns="">
              <p:pic>
                <p:nvPicPr>
                  <p:cNvPr id="36895" name="Freihand 36894">
                    <a:extLst>
                      <a:ext uri="{FF2B5EF4-FFF2-40B4-BE49-F238E27FC236}">
                        <a16:creationId xmlns:a16="http://schemas.microsoft.com/office/drawing/2014/main" id="{7A9BBE15-800F-4645-94F5-6997FDE2E424}"/>
                      </a:ext>
                    </a:extLst>
                  </p:cNvPr>
                  <p:cNvPicPr/>
                  <p:nvPr/>
                </p:nvPicPr>
                <p:blipFill>
                  <a:blip r:embed="rId137"/>
                  <a:stretch>
                    <a:fillRect/>
                  </a:stretch>
                </p:blipFill>
                <p:spPr>
                  <a:xfrm>
                    <a:off x="9986397" y="696123"/>
                    <a:ext cx="88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3" name="Freihand 22">
                    <a:extLst>
                      <a:ext uri="{FF2B5EF4-FFF2-40B4-BE49-F238E27FC236}">
                        <a16:creationId xmlns:a16="http://schemas.microsoft.com/office/drawing/2014/main" id="{900E603B-AABF-6E5E-3E34-DC78D9C59453}"/>
                      </a:ext>
                    </a:extLst>
                  </p14:cNvPr>
                  <p14:cNvContentPartPr/>
                  <p14:nvPr/>
                </p14:nvContentPartPr>
                <p14:xfrm>
                  <a:off x="10097637" y="759123"/>
                  <a:ext cx="148320" cy="62280"/>
                </p14:xfrm>
              </p:contentPart>
            </mc:Choice>
            <mc:Fallback xmlns="">
              <p:pic>
                <p:nvPicPr>
                  <p:cNvPr id="36896" name="Freihand 36895">
                    <a:extLst>
                      <a:ext uri="{FF2B5EF4-FFF2-40B4-BE49-F238E27FC236}">
                        <a16:creationId xmlns:a16="http://schemas.microsoft.com/office/drawing/2014/main" id="{9F5C372F-F002-4A94-8C4C-9FD2BA96225D}"/>
                      </a:ext>
                    </a:extLst>
                  </p:cNvPr>
                  <p:cNvPicPr/>
                  <p:nvPr/>
                </p:nvPicPr>
                <p:blipFill>
                  <a:blip r:embed="rId139"/>
                  <a:stretch>
                    <a:fillRect/>
                  </a:stretch>
                </p:blipFill>
                <p:spPr>
                  <a:xfrm>
                    <a:off x="10088997" y="750483"/>
                    <a:ext cx="165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4" name="Freihand 23">
                    <a:extLst>
                      <a:ext uri="{FF2B5EF4-FFF2-40B4-BE49-F238E27FC236}">
                        <a16:creationId xmlns:a16="http://schemas.microsoft.com/office/drawing/2014/main" id="{8A2C43CA-9D6A-2521-FAFD-E836A86EFB46}"/>
                      </a:ext>
                    </a:extLst>
                  </p14:cNvPr>
                  <p14:cNvContentPartPr/>
                  <p14:nvPr/>
                </p14:nvContentPartPr>
                <p14:xfrm>
                  <a:off x="10284837" y="649323"/>
                  <a:ext cx="269280" cy="158040"/>
                </p14:xfrm>
              </p:contentPart>
            </mc:Choice>
            <mc:Fallback xmlns="">
              <p:pic>
                <p:nvPicPr>
                  <p:cNvPr id="36897" name="Freihand 36896">
                    <a:extLst>
                      <a:ext uri="{FF2B5EF4-FFF2-40B4-BE49-F238E27FC236}">
                        <a16:creationId xmlns:a16="http://schemas.microsoft.com/office/drawing/2014/main" id="{E4EAC5B0-3BE1-4886-80CC-83D3CD2B2E49}"/>
                      </a:ext>
                    </a:extLst>
                  </p:cNvPr>
                  <p:cNvPicPr/>
                  <p:nvPr/>
                </p:nvPicPr>
                <p:blipFill>
                  <a:blip r:embed="rId141"/>
                  <a:stretch>
                    <a:fillRect/>
                  </a:stretch>
                </p:blipFill>
                <p:spPr>
                  <a:xfrm>
                    <a:off x="10275837" y="640683"/>
                    <a:ext cx="286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5" name="Freihand 24">
                    <a:extLst>
                      <a:ext uri="{FF2B5EF4-FFF2-40B4-BE49-F238E27FC236}">
                        <a16:creationId xmlns:a16="http://schemas.microsoft.com/office/drawing/2014/main" id="{69797E98-B739-F81F-4A9D-4F5A68ACAA86}"/>
                      </a:ext>
                    </a:extLst>
                  </p14:cNvPr>
                  <p14:cNvContentPartPr/>
                  <p14:nvPr/>
                </p14:nvContentPartPr>
                <p14:xfrm>
                  <a:off x="10024917" y="652923"/>
                  <a:ext cx="33480" cy="183600"/>
                </p14:xfrm>
              </p:contentPart>
            </mc:Choice>
            <mc:Fallback xmlns="">
              <p:pic>
                <p:nvPicPr>
                  <p:cNvPr id="36898" name="Freihand 36897">
                    <a:extLst>
                      <a:ext uri="{FF2B5EF4-FFF2-40B4-BE49-F238E27FC236}">
                        <a16:creationId xmlns:a16="http://schemas.microsoft.com/office/drawing/2014/main" id="{468BDDB2-EACB-471A-B1B8-8EA71F4A9853}"/>
                      </a:ext>
                    </a:extLst>
                  </p:cNvPr>
                  <p:cNvPicPr/>
                  <p:nvPr/>
                </p:nvPicPr>
                <p:blipFill>
                  <a:blip r:embed="rId143"/>
                  <a:stretch>
                    <a:fillRect/>
                  </a:stretch>
                </p:blipFill>
                <p:spPr>
                  <a:xfrm>
                    <a:off x="10016277" y="644283"/>
                    <a:ext cx="51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6" name="Freihand 25">
                    <a:extLst>
                      <a:ext uri="{FF2B5EF4-FFF2-40B4-BE49-F238E27FC236}">
                        <a16:creationId xmlns:a16="http://schemas.microsoft.com/office/drawing/2014/main" id="{6A6D42A3-6A43-4E48-0F84-87D98B3A1764}"/>
                      </a:ext>
                    </a:extLst>
                  </p14:cNvPr>
                  <p14:cNvContentPartPr/>
                  <p14:nvPr/>
                </p14:nvContentPartPr>
                <p14:xfrm>
                  <a:off x="10500117" y="715203"/>
                  <a:ext cx="92160" cy="87840"/>
                </p14:xfrm>
              </p:contentPart>
            </mc:Choice>
            <mc:Fallback xmlns="">
              <p:pic>
                <p:nvPicPr>
                  <p:cNvPr id="36899" name="Freihand 36898">
                    <a:extLst>
                      <a:ext uri="{FF2B5EF4-FFF2-40B4-BE49-F238E27FC236}">
                        <a16:creationId xmlns:a16="http://schemas.microsoft.com/office/drawing/2014/main" id="{9FD7AC5E-4EF9-4A29-B771-3A46274964E1}"/>
                      </a:ext>
                    </a:extLst>
                  </p:cNvPr>
                  <p:cNvPicPr/>
                  <p:nvPr/>
                </p:nvPicPr>
                <p:blipFill>
                  <a:blip r:embed="rId145"/>
                  <a:stretch>
                    <a:fillRect/>
                  </a:stretch>
                </p:blipFill>
                <p:spPr>
                  <a:xfrm>
                    <a:off x="10491477" y="706203"/>
                    <a:ext cx="10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7" name="Freihand 26">
                    <a:extLst>
                      <a:ext uri="{FF2B5EF4-FFF2-40B4-BE49-F238E27FC236}">
                        <a16:creationId xmlns:a16="http://schemas.microsoft.com/office/drawing/2014/main" id="{86BCF692-C4FA-D365-D06D-17C5F14389F5}"/>
                      </a:ext>
                    </a:extLst>
                  </p14:cNvPr>
                  <p14:cNvContentPartPr/>
                  <p14:nvPr/>
                </p14:nvContentPartPr>
                <p14:xfrm>
                  <a:off x="10564557" y="714483"/>
                  <a:ext cx="239400" cy="235440"/>
                </p14:xfrm>
              </p:contentPart>
            </mc:Choice>
            <mc:Fallback xmlns="">
              <p:pic>
                <p:nvPicPr>
                  <p:cNvPr id="36900" name="Freihand 36899">
                    <a:extLst>
                      <a:ext uri="{FF2B5EF4-FFF2-40B4-BE49-F238E27FC236}">
                        <a16:creationId xmlns:a16="http://schemas.microsoft.com/office/drawing/2014/main" id="{6209B699-D573-4CA5-8AB7-5B15D33FA78A}"/>
                      </a:ext>
                    </a:extLst>
                  </p:cNvPr>
                  <p:cNvPicPr/>
                  <p:nvPr/>
                </p:nvPicPr>
                <p:blipFill>
                  <a:blip r:embed="rId147"/>
                  <a:stretch>
                    <a:fillRect/>
                  </a:stretch>
                </p:blipFill>
                <p:spPr>
                  <a:xfrm>
                    <a:off x="10555917" y="705843"/>
                    <a:ext cx="257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8" name="Freihand 27">
                    <a:extLst>
                      <a:ext uri="{FF2B5EF4-FFF2-40B4-BE49-F238E27FC236}">
                        <a16:creationId xmlns:a16="http://schemas.microsoft.com/office/drawing/2014/main" id="{5096521C-721B-068E-D9D3-ECE5B4141EC2}"/>
                      </a:ext>
                    </a:extLst>
                  </p14:cNvPr>
                  <p14:cNvContentPartPr/>
                  <p14:nvPr/>
                </p14:nvContentPartPr>
                <p14:xfrm>
                  <a:off x="10807557" y="630243"/>
                  <a:ext cx="194400" cy="132480"/>
                </p14:xfrm>
              </p:contentPart>
            </mc:Choice>
            <mc:Fallback xmlns="">
              <p:pic>
                <p:nvPicPr>
                  <p:cNvPr id="36901" name="Freihand 36900">
                    <a:extLst>
                      <a:ext uri="{FF2B5EF4-FFF2-40B4-BE49-F238E27FC236}">
                        <a16:creationId xmlns:a16="http://schemas.microsoft.com/office/drawing/2014/main" id="{3F1BB679-1AC8-4DC8-A744-BE255CFB876D}"/>
                      </a:ext>
                    </a:extLst>
                  </p:cNvPr>
                  <p:cNvPicPr/>
                  <p:nvPr/>
                </p:nvPicPr>
                <p:blipFill>
                  <a:blip r:embed="rId149"/>
                  <a:stretch>
                    <a:fillRect/>
                  </a:stretch>
                </p:blipFill>
                <p:spPr>
                  <a:xfrm>
                    <a:off x="10798557" y="621243"/>
                    <a:ext cx="212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9" name="Freihand 28">
                    <a:extLst>
                      <a:ext uri="{FF2B5EF4-FFF2-40B4-BE49-F238E27FC236}">
                        <a16:creationId xmlns:a16="http://schemas.microsoft.com/office/drawing/2014/main" id="{43697DE6-FAEC-5BE9-FCE7-4FE05DF3BCC4}"/>
                      </a:ext>
                    </a:extLst>
                  </p14:cNvPr>
                  <p14:cNvContentPartPr/>
                  <p14:nvPr/>
                </p14:nvContentPartPr>
                <p14:xfrm>
                  <a:off x="10691997" y="566883"/>
                  <a:ext cx="121320" cy="23400"/>
                </p14:xfrm>
              </p:contentPart>
            </mc:Choice>
            <mc:Fallback xmlns="">
              <p:pic>
                <p:nvPicPr>
                  <p:cNvPr id="36902" name="Freihand 36901">
                    <a:extLst>
                      <a:ext uri="{FF2B5EF4-FFF2-40B4-BE49-F238E27FC236}">
                        <a16:creationId xmlns:a16="http://schemas.microsoft.com/office/drawing/2014/main" id="{5FA70E71-E198-47CC-A0E4-BD80AF54D3E1}"/>
                      </a:ext>
                    </a:extLst>
                  </p:cNvPr>
                  <p:cNvPicPr/>
                  <p:nvPr/>
                </p:nvPicPr>
                <p:blipFill>
                  <a:blip r:embed="rId151"/>
                  <a:stretch>
                    <a:fillRect/>
                  </a:stretch>
                </p:blipFill>
                <p:spPr>
                  <a:xfrm>
                    <a:off x="10682997" y="557883"/>
                    <a:ext cx="138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0" name="Freihand 29">
                    <a:extLst>
                      <a:ext uri="{FF2B5EF4-FFF2-40B4-BE49-F238E27FC236}">
                        <a16:creationId xmlns:a16="http://schemas.microsoft.com/office/drawing/2014/main" id="{FEDC9036-1127-5627-3D66-D3074F9AF376}"/>
                      </a:ext>
                    </a:extLst>
                  </p14:cNvPr>
                  <p14:cNvContentPartPr/>
                  <p14:nvPr/>
                </p14:nvContentPartPr>
                <p14:xfrm>
                  <a:off x="8448117" y="1078803"/>
                  <a:ext cx="107280" cy="149040"/>
                </p14:xfrm>
              </p:contentPart>
            </mc:Choice>
            <mc:Fallback xmlns="">
              <p:pic>
                <p:nvPicPr>
                  <p:cNvPr id="36904" name="Freihand 36903">
                    <a:extLst>
                      <a:ext uri="{FF2B5EF4-FFF2-40B4-BE49-F238E27FC236}">
                        <a16:creationId xmlns:a16="http://schemas.microsoft.com/office/drawing/2014/main" id="{16B82398-77A9-47AC-A228-99D9F5CE98A0}"/>
                      </a:ext>
                    </a:extLst>
                  </p:cNvPr>
                  <p:cNvPicPr/>
                  <p:nvPr/>
                </p:nvPicPr>
                <p:blipFill>
                  <a:blip r:embed="rId153"/>
                  <a:stretch>
                    <a:fillRect/>
                  </a:stretch>
                </p:blipFill>
                <p:spPr>
                  <a:xfrm>
                    <a:off x="8439477" y="1069803"/>
                    <a:ext cx="124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1" name="Freihand 30">
                    <a:extLst>
                      <a:ext uri="{FF2B5EF4-FFF2-40B4-BE49-F238E27FC236}">
                        <a16:creationId xmlns:a16="http://schemas.microsoft.com/office/drawing/2014/main" id="{5EC17DAC-6183-0BEE-3BF3-A9BFDBFFEE3F}"/>
                      </a:ext>
                    </a:extLst>
                  </p14:cNvPr>
                  <p14:cNvContentPartPr/>
                  <p14:nvPr/>
                </p14:nvContentPartPr>
                <p14:xfrm>
                  <a:off x="8588157" y="1127763"/>
                  <a:ext cx="71280" cy="187920"/>
                </p14:xfrm>
              </p:contentPart>
            </mc:Choice>
            <mc:Fallback xmlns="">
              <p:pic>
                <p:nvPicPr>
                  <p:cNvPr id="36905" name="Freihand 36904">
                    <a:extLst>
                      <a:ext uri="{FF2B5EF4-FFF2-40B4-BE49-F238E27FC236}">
                        <a16:creationId xmlns:a16="http://schemas.microsoft.com/office/drawing/2014/main" id="{3A37E5C2-D18E-4AEA-894A-CB8A62A0D4AC}"/>
                      </a:ext>
                    </a:extLst>
                  </p:cNvPr>
                  <p:cNvPicPr/>
                  <p:nvPr/>
                </p:nvPicPr>
                <p:blipFill>
                  <a:blip r:embed="rId155"/>
                  <a:stretch>
                    <a:fillRect/>
                  </a:stretch>
                </p:blipFill>
                <p:spPr>
                  <a:xfrm>
                    <a:off x="8579157" y="1119123"/>
                    <a:ext cx="88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2" name="Freihand 31">
                    <a:extLst>
                      <a:ext uri="{FF2B5EF4-FFF2-40B4-BE49-F238E27FC236}">
                        <a16:creationId xmlns:a16="http://schemas.microsoft.com/office/drawing/2014/main" id="{1127C0E4-F0AF-FC7B-B0AC-842DC1EFF7B4}"/>
                      </a:ext>
                    </a:extLst>
                  </p14:cNvPr>
                  <p14:cNvContentPartPr/>
                  <p14:nvPr/>
                </p14:nvContentPartPr>
                <p14:xfrm>
                  <a:off x="8489157" y="1192563"/>
                  <a:ext cx="40680" cy="53640"/>
                </p14:xfrm>
              </p:contentPart>
            </mc:Choice>
            <mc:Fallback xmlns="">
              <p:pic>
                <p:nvPicPr>
                  <p:cNvPr id="36907" name="Freihand 36906">
                    <a:extLst>
                      <a:ext uri="{FF2B5EF4-FFF2-40B4-BE49-F238E27FC236}">
                        <a16:creationId xmlns:a16="http://schemas.microsoft.com/office/drawing/2014/main" id="{A21B4302-69DB-4A85-B67C-DAFC79CCC8EA}"/>
                      </a:ext>
                    </a:extLst>
                  </p:cNvPr>
                  <p:cNvPicPr/>
                  <p:nvPr/>
                </p:nvPicPr>
                <p:blipFill>
                  <a:blip r:embed="rId157"/>
                  <a:stretch>
                    <a:fillRect/>
                  </a:stretch>
                </p:blipFill>
                <p:spPr>
                  <a:xfrm>
                    <a:off x="8480157" y="1183563"/>
                    <a:ext cx="58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3" name="Freihand 32">
                    <a:extLst>
                      <a:ext uri="{FF2B5EF4-FFF2-40B4-BE49-F238E27FC236}">
                        <a16:creationId xmlns:a16="http://schemas.microsoft.com/office/drawing/2014/main" id="{6F9526C2-B61B-9AA9-FD90-A65151040ACD}"/>
                      </a:ext>
                    </a:extLst>
                  </p14:cNvPr>
                  <p14:cNvContentPartPr/>
                  <p14:nvPr/>
                </p14:nvContentPartPr>
                <p14:xfrm>
                  <a:off x="8673117" y="1114443"/>
                  <a:ext cx="67680" cy="89280"/>
                </p14:xfrm>
              </p:contentPart>
            </mc:Choice>
            <mc:Fallback xmlns="">
              <p:pic>
                <p:nvPicPr>
                  <p:cNvPr id="36908" name="Freihand 36907">
                    <a:extLst>
                      <a:ext uri="{FF2B5EF4-FFF2-40B4-BE49-F238E27FC236}">
                        <a16:creationId xmlns:a16="http://schemas.microsoft.com/office/drawing/2014/main" id="{5B1FEC38-6DC8-431D-B45A-7E3DFCFAF57E}"/>
                      </a:ext>
                    </a:extLst>
                  </p:cNvPr>
                  <p:cNvPicPr/>
                  <p:nvPr/>
                </p:nvPicPr>
                <p:blipFill>
                  <a:blip r:embed="rId159"/>
                  <a:stretch>
                    <a:fillRect/>
                  </a:stretch>
                </p:blipFill>
                <p:spPr>
                  <a:xfrm>
                    <a:off x="8664477" y="1105443"/>
                    <a:ext cx="85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4" name="Freihand 33">
                    <a:extLst>
                      <a:ext uri="{FF2B5EF4-FFF2-40B4-BE49-F238E27FC236}">
                        <a16:creationId xmlns:a16="http://schemas.microsoft.com/office/drawing/2014/main" id="{4C64FF22-3BE8-53EA-28E7-8C1AAE57E373}"/>
                      </a:ext>
                    </a:extLst>
                  </p14:cNvPr>
                  <p14:cNvContentPartPr/>
                  <p14:nvPr/>
                </p14:nvContentPartPr>
                <p14:xfrm>
                  <a:off x="8761677" y="1041003"/>
                  <a:ext cx="28800" cy="126360"/>
                </p14:xfrm>
              </p:contentPart>
            </mc:Choice>
            <mc:Fallback xmlns="">
              <p:pic>
                <p:nvPicPr>
                  <p:cNvPr id="36909" name="Freihand 36908">
                    <a:extLst>
                      <a:ext uri="{FF2B5EF4-FFF2-40B4-BE49-F238E27FC236}">
                        <a16:creationId xmlns:a16="http://schemas.microsoft.com/office/drawing/2014/main" id="{BD119A50-C661-4194-9582-1589D36C2333}"/>
                      </a:ext>
                    </a:extLst>
                  </p:cNvPr>
                  <p:cNvPicPr/>
                  <p:nvPr/>
                </p:nvPicPr>
                <p:blipFill>
                  <a:blip r:embed="rId161"/>
                  <a:stretch>
                    <a:fillRect/>
                  </a:stretch>
                </p:blipFill>
                <p:spPr>
                  <a:xfrm>
                    <a:off x="8752677" y="1032363"/>
                    <a:ext cx="46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5" name="Freihand 34">
                    <a:extLst>
                      <a:ext uri="{FF2B5EF4-FFF2-40B4-BE49-F238E27FC236}">
                        <a16:creationId xmlns:a16="http://schemas.microsoft.com/office/drawing/2014/main" id="{A05354A3-288E-F13B-E8E5-7314A89A6541}"/>
                      </a:ext>
                    </a:extLst>
                  </p14:cNvPr>
                  <p14:cNvContentPartPr/>
                  <p14:nvPr/>
                </p14:nvContentPartPr>
                <p14:xfrm>
                  <a:off x="8811717" y="1030203"/>
                  <a:ext cx="114480" cy="140040"/>
                </p14:xfrm>
              </p:contentPart>
            </mc:Choice>
            <mc:Fallback xmlns="">
              <p:pic>
                <p:nvPicPr>
                  <p:cNvPr id="36910" name="Freihand 36909">
                    <a:extLst>
                      <a:ext uri="{FF2B5EF4-FFF2-40B4-BE49-F238E27FC236}">
                        <a16:creationId xmlns:a16="http://schemas.microsoft.com/office/drawing/2014/main" id="{B61EF156-51A9-487E-9584-5E0CB36E0117}"/>
                      </a:ext>
                    </a:extLst>
                  </p:cNvPr>
                  <p:cNvPicPr/>
                  <p:nvPr/>
                </p:nvPicPr>
                <p:blipFill>
                  <a:blip r:embed="rId163"/>
                  <a:stretch>
                    <a:fillRect/>
                  </a:stretch>
                </p:blipFill>
                <p:spPr>
                  <a:xfrm>
                    <a:off x="8802717" y="1021203"/>
                    <a:ext cx="132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6" name="Freihand 35">
                    <a:extLst>
                      <a:ext uri="{FF2B5EF4-FFF2-40B4-BE49-F238E27FC236}">
                        <a16:creationId xmlns:a16="http://schemas.microsoft.com/office/drawing/2014/main" id="{F6B16BAF-8133-F258-95E3-F0ED4F378413}"/>
                      </a:ext>
                    </a:extLst>
                  </p14:cNvPr>
                  <p14:cNvContentPartPr/>
                  <p14:nvPr/>
                </p14:nvContentPartPr>
                <p14:xfrm>
                  <a:off x="8927997" y="1076643"/>
                  <a:ext cx="218160" cy="90000"/>
                </p14:xfrm>
              </p:contentPart>
            </mc:Choice>
            <mc:Fallback xmlns="">
              <p:pic>
                <p:nvPicPr>
                  <p:cNvPr id="36911" name="Freihand 36910">
                    <a:extLst>
                      <a:ext uri="{FF2B5EF4-FFF2-40B4-BE49-F238E27FC236}">
                        <a16:creationId xmlns:a16="http://schemas.microsoft.com/office/drawing/2014/main" id="{D3268D17-4780-4B6C-88AC-60F0E43D5B6A}"/>
                      </a:ext>
                    </a:extLst>
                  </p:cNvPr>
                  <p:cNvPicPr/>
                  <p:nvPr/>
                </p:nvPicPr>
                <p:blipFill>
                  <a:blip r:embed="rId165"/>
                  <a:stretch>
                    <a:fillRect/>
                  </a:stretch>
                </p:blipFill>
                <p:spPr>
                  <a:xfrm>
                    <a:off x="8919357" y="1068003"/>
                    <a:ext cx="235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7" name="Freihand 36">
                    <a:extLst>
                      <a:ext uri="{FF2B5EF4-FFF2-40B4-BE49-F238E27FC236}">
                        <a16:creationId xmlns:a16="http://schemas.microsoft.com/office/drawing/2014/main" id="{CC094B4D-FDB0-D264-2C59-6FED2A323250}"/>
                      </a:ext>
                    </a:extLst>
                  </p14:cNvPr>
                  <p14:cNvContentPartPr/>
                  <p14:nvPr/>
                </p14:nvContentPartPr>
                <p14:xfrm>
                  <a:off x="9233997" y="1042803"/>
                  <a:ext cx="106920" cy="117000"/>
                </p14:xfrm>
              </p:contentPart>
            </mc:Choice>
            <mc:Fallback xmlns="">
              <p:pic>
                <p:nvPicPr>
                  <p:cNvPr id="36912" name="Freihand 36911">
                    <a:extLst>
                      <a:ext uri="{FF2B5EF4-FFF2-40B4-BE49-F238E27FC236}">
                        <a16:creationId xmlns:a16="http://schemas.microsoft.com/office/drawing/2014/main" id="{9516FCF9-089A-4728-9D44-F94EE3962B14}"/>
                      </a:ext>
                    </a:extLst>
                  </p:cNvPr>
                  <p:cNvPicPr/>
                  <p:nvPr/>
                </p:nvPicPr>
                <p:blipFill>
                  <a:blip r:embed="rId167"/>
                  <a:stretch>
                    <a:fillRect/>
                  </a:stretch>
                </p:blipFill>
                <p:spPr>
                  <a:xfrm>
                    <a:off x="9225357" y="1033803"/>
                    <a:ext cx="124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8" name="Freihand 37">
                    <a:extLst>
                      <a:ext uri="{FF2B5EF4-FFF2-40B4-BE49-F238E27FC236}">
                        <a16:creationId xmlns:a16="http://schemas.microsoft.com/office/drawing/2014/main" id="{47CBBCC7-1246-EEBF-8A1E-B3F12D95D419}"/>
                      </a:ext>
                    </a:extLst>
                  </p14:cNvPr>
                  <p14:cNvContentPartPr/>
                  <p14:nvPr/>
                </p14:nvContentPartPr>
                <p14:xfrm>
                  <a:off x="9344517" y="1019043"/>
                  <a:ext cx="181440" cy="123120"/>
                </p14:xfrm>
              </p:contentPart>
            </mc:Choice>
            <mc:Fallback xmlns="">
              <p:pic>
                <p:nvPicPr>
                  <p:cNvPr id="36913" name="Freihand 36912">
                    <a:extLst>
                      <a:ext uri="{FF2B5EF4-FFF2-40B4-BE49-F238E27FC236}">
                        <a16:creationId xmlns:a16="http://schemas.microsoft.com/office/drawing/2014/main" id="{DFFBA001-B499-42E1-B277-18F7047D9309}"/>
                      </a:ext>
                    </a:extLst>
                  </p:cNvPr>
                  <p:cNvPicPr/>
                  <p:nvPr/>
                </p:nvPicPr>
                <p:blipFill>
                  <a:blip r:embed="rId169"/>
                  <a:stretch>
                    <a:fillRect/>
                  </a:stretch>
                </p:blipFill>
                <p:spPr>
                  <a:xfrm>
                    <a:off x="9335517" y="1010403"/>
                    <a:ext cx="199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9" name="Freihand 38">
                    <a:extLst>
                      <a:ext uri="{FF2B5EF4-FFF2-40B4-BE49-F238E27FC236}">
                        <a16:creationId xmlns:a16="http://schemas.microsoft.com/office/drawing/2014/main" id="{2958AC46-9E25-EB12-5CE7-D5122DD81CF6}"/>
                      </a:ext>
                    </a:extLst>
                  </p14:cNvPr>
                  <p14:cNvContentPartPr/>
                  <p14:nvPr/>
                </p14:nvContentPartPr>
                <p14:xfrm>
                  <a:off x="9541797" y="1009683"/>
                  <a:ext cx="82080" cy="121680"/>
                </p14:xfrm>
              </p:contentPart>
            </mc:Choice>
            <mc:Fallback xmlns="">
              <p:pic>
                <p:nvPicPr>
                  <p:cNvPr id="36914" name="Freihand 36913">
                    <a:extLst>
                      <a:ext uri="{FF2B5EF4-FFF2-40B4-BE49-F238E27FC236}">
                        <a16:creationId xmlns:a16="http://schemas.microsoft.com/office/drawing/2014/main" id="{EACCB02A-CBB2-446D-8683-B44A878BC9CF}"/>
                      </a:ext>
                    </a:extLst>
                  </p:cNvPr>
                  <p:cNvPicPr/>
                  <p:nvPr/>
                </p:nvPicPr>
                <p:blipFill>
                  <a:blip r:embed="rId171"/>
                  <a:stretch>
                    <a:fillRect/>
                  </a:stretch>
                </p:blipFill>
                <p:spPr>
                  <a:xfrm>
                    <a:off x="9533157" y="1000683"/>
                    <a:ext cx="99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0" name="Freihand 39">
                    <a:extLst>
                      <a:ext uri="{FF2B5EF4-FFF2-40B4-BE49-F238E27FC236}">
                        <a16:creationId xmlns:a16="http://schemas.microsoft.com/office/drawing/2014/main" id="{1B12D31C-644B-0FB6-A31F-6932F45B2147}"/>
                      </a:ext>
                    </a:extLst>
                  </p14:cNvPr>
                  <p14:cNvContentPartPr/>
                  <p14:nvPr/>
                </p14:nvContentPartPr>
                <p14:xfrm>
                  <a:off x="9646917" y="979803"/>
                  <a:ext cx="39960" cy="151920"/>
                </p14:xfrm>
              </p:contentPart>
            </mc:Choice>
            <mc:Fallback xmlns="">
              <p:pic>
                <p:nvPicPr>
                  <p:cNvPr id="36915" name="Freihand 36914">
                    <a:extLst>
                      <a:ext uri="{FF2B5EF4-FFF2-40B4-BE49-F238E27FC236}">
                        <a16:creationId xmlns:a16="http://schemas.microsoft.com/office/drawing/2014/main" id="{0B24DB5E-6A11-4DB4-97BE-3FC3A34FDC3C}"/>
                      </a:ext>
                    </a:extLst>
                  </p:cNvPr>
                  <p:cNvPicPr/>
                  <p:nvPr/>
                </p:nvPicPr>
                <p:blipFill>
                  <a:blip r:embed="rId173"/>
                  <a:stretch>
                    <a:fillRect/>
                  </a:stretch>
                </p:blipFill>
                <p:spPr>
                  <a:xfrm>
                    <a:off x="9638277" y="970803"/>
                    <a:ext cx="57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1" name="Freihand 40">
                    <a:extLst>
                      <a:ext uri="{FF2B5EF4-FFF2-40B4-BE49-F238E27FC236}">
                        <a16:creationId xmlns:a16="http://schemas.microsoft.com/office/drawing/2014/main" id="{E0D6AFB1-D157-4691-E304-E3B809548FD3}"/>
                      </a:ext>
                    </a:extLst>
                  </p14:cNvPr>
                  <p14:cNvContentPartPr/>
                  <p14:nvPr/>
                </p14:nvContentPartPr>
                <p14:xfrm>
                  <a:off x="9730077" y="973323"/>
                  <a:ext cx="52200" cy="53280"/>
                </p14:xfrm>
              </p:contentPart>
            </mc:Choice>
            <mc:Fallback xmlns="">
              <p:pic>
                <p:nvPicPr>
                  <p:cNvPr id="36916" name="Freihand 36915">
                    <a:extLst>
                      <a:ext uri="{FF2B5EF4-FFF2-40B4-BE49-F238E27FC236}">
                        <a16:creationId xmlns:a16="http://schemas.microsoft.com/office/drawing/2014/main" id="{479084E3-BE3C-46FA-9A31-ADCE13CCE353}"/>
                      </a:ext>
                    </a:extLst>
                  </p:cNvPr>
                  <p:cNvPicPr/>
                  <p:nvPr/>
                </p:nvPicPr>
                <p:blipFill>
                  <a:blip r:embed="rId175"/>
                  <a:stretch>
                    <a:fillRect/>
                  </a:stretch>
                </p:blipFill>
                <p:spPr>
                  <a:xfrm>
                    <a:off x="9721437" y="964323"/>
                    <a:ext cx="69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2" name="Freihand 41">
                    <a:extLst>
                      <a:ext uri="{FF2B5EF4-FFF2-40B4-BE49-F238E27FC236}">
                        <a16:creationId xmlns:a16="http://schemas.microsoft.com/office/drawing/2014/main" id="{7B157222-AD51-A162-C80E-5B0C67B27C36}"/>
                      </a:ext>
                    </a:extLst>
                  </p14:cNvPr>
                  <p14:cNvContentPartPr/>
                  <p14:nvPr/>
                </p14:nvContentPartPr>
                <p14:xfrm>
                  <a:off x="9725397" y="958563"/>
                  <a:ext cx="134280" cy="244440"/>
                </p14:xfrm>
              </p:contentPart>
            </mc:Choice>
            <mc:Fallback xmlns="">
              <p:pic>
                <p:nvPicPr>
                  <p:cNvPr id="36917" name="Freihand 36916">
                    <a:extLst>
                      <a:ext uri="{FF2B5EF4-FFF2-40B4-BE49-F238E27FC236}">
                        <a16:creationId xmlns:a16="http://schemas.microsoft.com/office/drawing/2014/main" id="{D0F25FBC-DEF0-425E-9D20-7A883ED95F3F}"/>
                      </a:ext>
                    </a:extLst>
                  </p:cNvPr>
                  <p:cNvPicPr/>
                  <p:nvPr/>
                </p:nvPicPr>
                <p:blipFill>
                  <a:blip r:embed="rId177"/>
                  <a:stretch>
                    <a:fillRect/>
                  </a:stretch>
                </p:blipFill>
                <p:spPr>
                  <a:xfrm>
                    <a:off x="9716757" y="949563"/>
                    <a:ext cx="1519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3" name="Freihand 42">
                    <a:extLst>
                      <a:ext uri="{FF2B5EF4-FFF2-40B4-BE49-F238E27FC236}">
                        <a16:creationId xmlns:a16="http://schemas.microsoft.com/office/drawing/2014/main" id="{815AC1BA-D723-5F28-688E-349F50CE93B3}"/>
                      </a:ext>
                    </a:extLst>
                  </p14:cNvPr>
                  <p14:cNvContentPartPr/>
                  <p14:nvPr/>
                </p14:nvContentPartPr>
                <p14:xfrm>
                  <a:off x="9948237" y="999603"/>
                  <a:ext cx="128520" cy="145080"/>
                </p14:xfrm>
              </p:contentPart>
            </mc:Choice>
            <mc:Fallback xmlns="">
              <p:pic>
                <p:nvPicPr>
                  <p:cNvPr id="36919" name="Freihand 36918">
                    <a:extLst>
                      <a:ext uri="{FF2B5EF4-FFF2-40B4-BE49-F238E27FC236}">
                        <a16:creationId xmlns:a16="http://schemas.microsoft.com/office/drawing/2014/main" id="{DB31253B-B548-4E8B-9EE2-91DDF3373A09}"/>
                      </a:ext>
                    </a:extLst>
                  </p:cNvPr>
                  <p:cNvPicPr/>
                  <p:nvPr/>
                </p:nvPicPr>
                <p:blipFill>
                  <a:blip r:embed="rId179"/>
                  <a:stretch>
                    <a:fillRect/>
                  </a:stretch>
                </p:blipFill>
                <p:spPr>
                  <a:xfrm>
                    <a:off x="9939237" y="990963"/>
                    <a:ext cx="146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4" name="Freihand 43">
                    <a:extLst>
                      <a:ext uri="{FF2B5EF4-FFF2-40B4-BE49-F238E27FC236}">
                        <a16:creationId xmlns:a16="http://schemas.microsoft.com/office/drawing/2014/main" id="{B9C5829F-F1DF-1E95-759F-1D3A05BE0A8E}"/>
                      </a:ext>
                    </a:extLst>
                  </p14:cNvPr>
                  <p14:cNvContentPartPr/>
                  <p14:nvPr/>
                </p14:nvContentPartPr>
                <p14:xfrm>
                  <a:off x="10103757" y="1052523"/>
                  <a:ext cx="146160" cy="115560"/>
                </p14:xfrm>
              </p:contentPart>
            </mc:Choice>
            <mc:Fallback xmlns="">
              <p:pic>
                <p:nvPicPr>
                  <p:cNvPr id="36921" name="Freihand 36920">
                    <a:extLst>
                      <a:ext uri="{FF2B5EF4-FFF2-40B4-BE49-F238E27FC236}">
                        <a16:creationId xmlns:a16="http://schemas.microsoft.com/office/drawing/2014/main" id="{301B4638-844E-4D5F-97A3-3DD65B806456}"/>
                      </a:ext>
                    </a:extLst>
                  </p:cNvPr>
                  <p:cNvPicPr/>
                  <p:nvPr/>
                </p:nvPicPr>
                <p:blipFill>
                  <a:blip r:embed="rId181"/>
                  <a:stretch>
                    <a:fillRect/>
                  </a:stretch>
                </p:blipFill>
                <p:spPr>
                  <a:xfrm>
                    <a:off x="10095117" y="1043883"/>
                    <a:ext cx="163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5" name="Freihand 44">
                    <a:extLst>
                      <a:ext uri="{FF2B5EF4-FFF2-40B4-BE49-F238E27FC236}">
                        <a16:creationId xmlns:a16="http://schemas.microsoft.com/office/drawing/2014/main" id="{4A44D78B-B672-92A2-8636-8C541B3F0E6A}"/>
                      </a:ext>
                    </a:extLst>
                  </p14:cNvPr>
                  <p14:cNvContentPartPr/>
                  <p14:nvPr/>
                </p14:nvContentPartPr>
                <p14:xfrm>
                  <a:off x="9932037" y="952083"/>
                  <a:ext cx="66960" cy="188640"/>
                </p14:xfrm>
              </p:contentPart>
            </mc:Choice>
            <mc:Fallback xmlns="">
              <p:pic>
                <p:nvPicPr>
                  <p:cNvPr id="36922" name="Freihand 36921">
                    <a:extLst>
                      <a:ext uri="{FF2B5EF4-FFF2-40B4-BE49-F238E27FC236}">
                        <a16:creationId xmlns:a16="http://schemas.microsoft.com/office/drawing/2014/main" id="{8E085011-164C-4FCB-A5BB-B363C0813065}"/>
                      </a:ext>
                    </a:extLst>
                  </p:cNvPr>
                  <p:cNvPicPr/>
                  <p:nvPr/>
                </p:nvPicPr>
                <p:blipFill>
                  <a:blip r:embed="rId183"/>
                  <a:stretch>
                    <a:fillRect/>
                  </a:stretch>
                </p:blipFill>
                <p:spPr>
                  <a:xfrm>
                    <a:off x="9923397" y="943083"/>
                    <a:ext cx="84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6" name="Freihand 45">
                    <a:extLst>
                      <a:ext uri="{FF2B5EF4-FFF2-40B4-BE49-F238E27FC236}">
                        <a16:creationId xmlns:a16="http://schemas.microsoft.com/office/drawing/2014/main" id="{583A2FAF-5F57-A334-429F-58E61D02BA22}"/>
                      </a:ext>
                    </a:extLst>
                  </p14:cNvPr>
                  <p14:cNvContentPartPr/>
                  <p14:nvPr/>
                </p14:nvContentPartPr>
                <p14:xfrm>
                  <a:off x="9929157" y="945243"/>
                  <a:ext cx="82800" cy="170640"/>
                </p14:xfrm>
              </p:contentPart>
            </mc:Choice>
            <mc:Fallback xmlns="">
              <p:pic>
                <p:nvPicPr>
                  <p:cNvPr id="36924" name="Freihand 36923">
                    <a:extLst>
                      <a:ext uri="{FF2B5EF4-FFF2-40B4-BE49-F238E27FC236}">
                        <a16:creationId xmlns:a16="http://schemas.microsoft.com/office/drawing/2014/main" id="{1E1C69A8-84FB-43AE-AA64-802E45928986}"/>
                      </a:ext>
                    </a:extLst>
                  </p:cNvPr>
                  <p:cNvPicPr/>
                  <p:nvPr/>
                </p:nvPicPr>
                <p:blipFill>
                  <a:blip r:embed="rId185"/>
                  <a:stretch>
                    <a:fillRect/>
                  </a:stretch>
                </p:blipFill>
                <p:spPr>
                  <a:xfrm>
                    <a:off x="9920157" y="936603"/>
                    <a:ext cx="100440" cy="188280"/>
                  </a:xfrm>
                  <a:prstGeom prst="rect">
                    <a:avLst/>
                  </a:prstGeom>
                </p:spPr>
              </p:pic>
            </mc:Fallback>
          </mc:AlternateContent>
        </p:grpSp>
        <p:grpSp>
          <p:nvGrpSpPr>
            <p:cNvPr id="6" name="Gruppieren 5">
              <a:extLst>
                <a:ext uri="{FF2B5EF4-FFF2-40B4-BE49-F238E27FC236}">
                  <a16:creationId xmlns:a16="http://schemas.microsoft.com/office/drawing/2014/main" id="{6D8961B3-51EA-D434-1452-B3DED3FAB090}"/>
                </a:ext>
              </a:extLst>
            </p:cNvPr>
            <p:cNvGrpSpPr/>
            <p:nvPr/>
          </p:nvGrpSpPr>
          <p:grpSpPr>
            <a:xfrm>
              <a:off x="8760368" y="1367883"/>
              <a:ext cx="284400" cy="123120"/>
              <a:chOff x="8727117" y="1367883"/>
              <a:chExt cx="284400" cy="123120"/>
            </a:xfrm>
          </p:grpSpPr>
          <mc:AlternateContent xmlns:mc="http://schemas.openxmlformats.org/markup-compatibility/2006" xmlns:p14="http://schemas.microsoft.com/office/powerpoint/2010/main">
            <mc:Choice Requires="p14">
              <p:contentPart p14:bwMode="auto" r:id="rId186">
                <p14:nvContentPartPr>
                  <p14:cNvPr id="7" name="Freihand 6">
                    <a:extLst>
                      <a:ext uri="{FF2B5EF4-FFF2-40B4-BE49-F238E27FC236}">
                        <a16:creationId xmlns:a16="http://schemas.microsoft.com/office/drawing/2014/main" id="{A55C98AE-2825-3C36-E080-D8DB3ABB90F8}"/>
                      </a:ext>
                    </a:extLst>
                  </p14:cNvPr>
                  <p14:cNvContentPartPr/>
                  <p14:nvPr/>
                </p14:nvContentPartPr>
                <p14:xfrm>
                  <a:off x="8727117" y="1402443"/>
                  <a:ext cx="284400" cy="88560"/>
                </p14:xfrm>
              </p:contentPart>
            </mc:Choice>
            <mc:Fallback xmlns="">
              <p:pic>
                <p:nvPicPr>
                  <p:cNvPr id="262212" name="Freihand 262211">
                    <a:extLst>
                      <a:ext uri="{FF2B5EF4-FFF2-40B4-BE49-F238E27FC236}">
                        <a16:creationId xmlns:a16="http://schemas.microsoft.com/office/drawing/2014/main" id="{2F65AFE9-1BC3-48DA-8FB0-D5366C8493B8}"/>
                      </a:ext>
                    </a:extLst>
                  </p:cNvPr>
                  <p:cNvPicPr/>
                  <p:nvPr/>
                </p:nvPicPr>
                <p:blipFill>
                  <a:blip r:embed="rId197"/>
                  <a:stretch>
                    <a:fillRect/>
                  </a:stretch>
                </p:blipFill>
                <p:spPr>
                  <a:xfrm>
                    <a:off x="8718117" y="1393443"/>
                    <a:ext cx="302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 name="Freihand 7">
                    <a:extLst>
                      <a:ext uri="{FF2B5EF4-FFF2-40B4-BE49-F238E27FC236}">
                        <a16:creationId xmlns:a16="http://schemas.microsoft.com/office/drawing/2014/main" id="{80605664-BEB7-97DC-BF43-A1C720EB765C}"/>
                      </a:ext>
                    </a:extLst>
                  </p14:cNvPr>
                  <p14:cNvContentPartPr/>
                  <p14:nvPr/>
                </p14:nvContentPartPr>
                <p14:xfrm>
                  <a:off x="8949237" y="1367883"/>
                  <a:ext cx="360" cy="360"/>
                </p14:xfrm>
              </p:contentPart>
            </mc:Choice>
            <mc:Fallback xmlns="">
              <p:pic>
                <p:nvPicPr>
                  <p:cNvPr id="262213" name="Freihand 262212">
                    <a:extLst>
                      <a:ext uri="{FF2B5EF4-FFF2-40B4-BE49-F238E27FC236}">
                        <a16:creationId xmlns:a16="http://schemas.microsoft.com/office/drawing/2014/main" id="{0743B064-23DC-4EED-ACB3-A520E5EE9A10}"/>
                      </a:ext>
                    </a:extLst>
                  </p:cNvPr>
                  <p:cNvPicPr/>
                  <p:nvPr/>
                </p:nvPicPr>
                <p:blipFill>
                  <a:blip r:embed="rId199"/>
                  <a:stretch>
                    <a:fillRect/>
                  </a:stretch>
                </p:blipFill>
                <p:spPr>
                  <a:xfrm>
                    <a:off x="8940237" y="1359243"/>
                    <a:ext cx="18000" cy="1800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200">
            <p14:nvContentPartPr>
              <p14:cNvPr id="49" name="Freihand 48">
                <a:extLst>
                  <a:ext uri="{FF2B5EF4-FFF2-40B4-BE49-F238E27FC236}">
                    <a16:creationId xmlns:a16="http://schemas.microsoft.com/office/drawing/2014/main" id="{9A8E110A-552B-B883-0130-4A180E8EFCE3}"/>
                  </a:ext>
                </a:extLst>
              </p14:cNvPr>
              <p14:cNvContentPartPr/>
              <p14:nvPr/>
            </p14:nvContentPartPr>
            <p14:xfrm>
              <a:off x="2441258" y="3278062"/>
              <a:ext cx="150120" cy="312480"/>
            </p14:xfrm>
          </p:contentPart>
        </mc:Choice>
        <mc:Fallback>
          <p:pic>
            <p:nvPicPr>
              <p:cNvPr id="49" name="Freihand 48">
                <a:extLst>
                  <a:ext uri="{FF2B5EF4-FFF2-40B4-BE49-F238E27FC236}">
                    <a16:creationId xmlns:a16="http://schemas.microsoft.com/office/drawing/2014/main" id="{9A8E110A-552B-B883-0130-4A180E8EFCE3}"/>
                  </a:ext>
                </a:extLst>
              </p:cNvPr>
              <p:cNvPicPr/>
              <p:nvPr/>
            </p:nvPicPr>
            <p:blipFill>
              <a:blip r:embed="rId201"/>
              <a:stretch>
                <a:fillRect/>
              </a:stretch>
            </p:blipFill>
            <p:spPr>
              <a:xfrm>
                <a:off x="2432618" y="3269062"/>
                <a:ext cx="167760" cy="330120"/>
              </a:xfrm>
              <a:prstGeom prst="rect">
                <a:avLst/>
              </a:prstGeom>
            </p:spPr>
          </p:pic>
        </mc:Fallback>
      </mc:AlternateContent>
      <p:grpSp>
        <p:nvGrpSpPr>
          <p:cNvPr id="53" name="Gruppieren 52">
            <a:extLst>
              <a:ext uri="{FF2B5EF4-FFF2-40B4-BE49-F238E27FC236}">
                <a16:creationId xmlns:a16="http://schemas.microsoft.com/office/drawing/2014/main" id="{73CAD912-1AB8-19C8-3FF3-33A27CBC6ECE}"/>
              </a:ext>
            </a:extLst>
          </p:cNvPr>
          <p:cNvGrpSpPr/>
          <p:nvPr/>
        </p:nvGrpSpPr>
        <p:grpSpPr>
          <a:xfrm>
            <a:off x="2918618" y="3115702"/>
            <a:ext cx="320760" cy="351360"/>
            <a:chOff x="2918618" y="3115702"/>
            <a:chExt cx="320760" cy="351360"/>
          </a:xfrm>
        </p:grpSpPr>
        <mc:AlternateContent xmlns:mc="http://schemas.openxmlformats.org/markup-compatibility/2006">
          <mc:Choice xmlns:p14="http://schemas.microsoft.com/office/powerpoint/2010/main" Requires="p14">
            <p:contentPart p14:bwMode="auto" r:id="rId202">
              <p14:nvContentPartPr>
                <p14:cNvPr id="50" name="Freihand 49">
                  <a:extLst>
                    <a:ext uri="{FF2B5EF4-FFF2-40B4-BE49-F238E27FC236}">
                      <a16:creationId xmlns:a16="http://schemas.microsoft.com/office/drawing/2014/main" id="{FB8CA709-01F1-A6AE-EB63-853E26FE80AE}"/>
                    </a:ext>
                  </a:extLst>
                </p14:cNvPr>
                <p14:cNvContentPartPr/>
                <p14:nvPr/>
              </p14:nvContentPartPr>
              <p14:xfrm>
                <a:off x="2979458" y="3204622"/>
                <a:ext cx="91440" cy="171360"/>
              </p14:xfrm>
            </p:contentPart>
          </mc:Choice>
          <mc:Fallback>
            <p:pic>
              <p:nvPicPr>
                <p:cNvPr id="50" name="Freihand 49">
                  <a:extLst>
                    <a:ext uri="{FF2B5EF4-FFF2-40B4-BE49-F238E27FC236}">
                      <a16:creationId xmlns:a16="http://schemas.microsoft.com/office/drawing/2014/main" id="{FB8CA709-01F1-A6AE-EB63-853E26FE80AE}"/>
                    </a:ext>
                  </a:extLst>
                </p:cNvPr>
                <p:cNvPicPr/>
                <p:nvPr/>
              </p:nvPicPr>
              <p:blipFill>
                <a:blip r:embed="rId203"/>
                <a:stretch>
                  <a:fillRect/>
                </a:stretch>
              </p:blipFill>
              <p:spPr>
                <a:xfrm>
                  <a:off x="2970818" y="3195982"/>
                  <a:ext cx="109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1" name="Freihand 50">
                  <a:extLst>
                    <a:ext uri="{FF2B5EF4-FFF2-40B4-BE49-F238E27FC236}">
                      <a16:creationId xmlns:a16="http://schemas.microsoft.com/office/drawing/2014/main" id="{F1EE9372-B7A3-0EC5-4E68-0C8DFED3E21E}"/>
                    </a:ext>
                  </a:extLst>
                </p14:cNvPr>
                <p14:cNvContentPartPr/>
                <p14:nvPr/>
              </p14:nvContentPartPr>
              <p14:xfrm>
                <a:off x="3160178" y="3279862"/>
                <a:ext cx="6120" cy="6480"/>
              </p14:xfrm>
            </p:contentPart>
          </mc:Choice>
          <mc:Fallback>
            <p:pic>
              <p:nvPicPr>
                <p:cNvPr id="51" name="Freihand 50">
                  <a:extLst>
                    <a:ext uri="{FF2B5EF4-FFF2-40B4-BE49-F238E27FC236}">
                      <a16:creationId xmlns:a16="http://schemas.microsoft.com/office/drawing/2014/main" id="{F1EE9372-B7A3-0EC5-4E68-0C8DFED3E21E}"/>
                    </a:ext>
                  </a:extLst>
                </p:cNvPr>
                <p:cNvPicPr/>
                <p:nvPr/>
              </p:nvPicPr>
              <p:blipFill>
                <a:blip r:embed="rId205"/>
                <a:stretch>
                  <a:fillRect/>
                </a:stretch>
              </p:blipFill>
              <p:spPr>
                <a:xfrm>
                  <a:off x="3151538" y="3271222"/>
                  <a:ext cx="23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2" name="Freihand 51">
                  <a:extLst>
                    <a:ext uri="{FF2B5EF4-FFF2-40B4-BE49-F238E27FC236}">
                      <a16:creationId xmlns:a16="http://schemas.microsoft.com/office/drawing/2014/main" id="{4CAA61ED-23F8-25F9-DD52-C8827002B3F5}"/>
                    </a:ext>
                  </a:extLst>
                </p14:cNvPr>
                <p14:cNvContentPartPr/>
                <p14:nvPr/>
              </p14:nvContentPartPr>
              <p14:xfrm>
                <a:off x="2918618" y="3115702"/>
                <a:ext cx="320760" cy="351360"/>
              </p14:xfrm>
            </p:contentPart>
          </mc:Choice>
          <mc:Fallback>
            <p:pic>
              <p:nvPicPr>
                <p:cNvPr id="52" name="Freihand 51">
                  <a:extLst>
                    <a:ext uri="{FF2B5EF4-FFF2-40B4-BE49-F238E27FC236}">
                      <a16:creationId xmlns:a16="http://schemas.microsoft.com/office/drawing/2014/main" id="{4CAA61ED-23F8-25F9-DD52-C8827002B3F5}"/>
                    </a:ext>
                  </a:extLst>
                </p:cNvPr>
                <p:cNvPicPr/>
                <p:nvPr/>
              </p:nvPicPr>
              <p:blipFill>
                <a:blip r:embed="rId207"/>
                <a:stretch>
                  <a:fillRect/>
                </a:stretch>
              </p:blipFill>
              <p:spPr>
                <a:xfrm>
                  <a:off x="2909978" y="3107062"/>
                  <a:ext cx="338400" cy="369000"/>
                </a:xfrm>
                <a:prstGeom prst="rect">
                  <a:avLst/>
                </a:prstGeom>
              </p:spPr>
            </p:pic>
          </mc:Fallback>
        </mc:AlternateContent>
      </p:grpSp>
      <p:grpSp>
        <p:nvGrpSpPr>
          <p:cNvPr id="59" name="Gruppieren 58">
            <a:extLst>
              <a:ext uri="{FF2B5EF4-FFF2-40B4-BE49-F238E27FC236}">
                <a16:creationId xmlns:a16="http://schemas.microsoft.com/office/drawing/2014/main" id="{51B631F6-1F8A-38F3-ADBD-55BE9D651A14}"/>
              </a:ext>
            </a:extLst>
          </p:cNvPr>
          <p:cNvGrpSpPr/>
          <p:nvPr/>
        </p:nvGrpSpPr>
        <p:grpSpPr>
          <a:xfrm>
            <a:off x="5357978" y="3054502"/>
            <a:ext cx="746280" cy="423360"/>
            <a:chOff x="5357978" y="3054502"/>
            <a:chExt cx="746280" cy="423360"/>
          </a:xfrm>
        </p:grpSpPr>
        <mc:AlternateContent xmlns:mc="http://schemas.openxmlformats.org/markup-compatibility/2006">
          <mc:Choice xmlns:p14="http://schemas.microsoft.com/office/powerpoint/2010/main" Requires="p14">
            <p:contentPart p14:bwMode="auto" r:id="rId208">
              <p14:nvContentPartPr>
                <p14:cNvPr id="54" name="Freihand 53">
                  <a:extLst>
                    <a:ext uri="{FF2B5EF4-FFF2-40B4-BE49-F238E27FC236}">
                      <a16:creationId xmlns:a16="http://schemas.microsoft.com/office/drawing/2014/main" id="{D379D254-71B8-6551-E82E-B410CB84D82D}"/>
                    </a:ext>
                  </a:extLst>
                </p14:cNvPr>
                <p14:cNvContentPartPr/>
                <p14:nvPr/>
              </p14:nvContentPartPr>
              <p14:xfrm>
                <a:off x="5357978" y="3217582"/>
                <a:ext cx="155520" cy="260280"/>
              </p14:xfrm>
            </p:contentPart>
          </mc:Choice>
          <mc:Fallback>
            <p:pic>
              <p:nvPicPr>
                <p:cNvPr id="54" name="Freihand 53">
                  <a:extLst>
                    <a:ext uri="{FF2B5EF4-FFF2-40B4-BE49-F238E27FC236}">
                      <a16:creationId xmlns:a16="http://schemas.microsoft.com/office/drawing/2014/main" id="{D379D254-71B8-6551-E82E-B410CB84D82D}"/>
                    </a:ext>
                  </a:extLst>
                </p:cNvPr>
                <p:cNvPicPr/>
                <p:nvPr/>
              </p:nvPicPr>
              <p:blipFill>
                <a:blip r:embed="rId209"/>
                <a:stretch>
                  <a:fillRect/>
                </a:stretch>
              </p:blipFill>
              <p:spPr>
                <a:xfrm>
                  <a:off x="5348978" y="3208582"/>
                  <a:ext cx="1731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5" name="Freihand 54">
                  <a:extLst>
                    <a:ext uri="{FF2B5EF4-FFF2-40B4-BE49-F238E27FC236}">
                      <a16:creationId xmlns:a16="http://schemas.microsoft.com/office/drawing/2014/main" id="{3AB0E018-2332-87BB-7E18-3634BA38B578}"/>
                    </a:ext>
                  </a:extLst>
                </p14:cNvPr>
                <p14:cNvContentPartPr/>
                <p14:nvPr/>
              </p14:nvContentPartPr>
              <p14:xfrm>
                <a:off x="5766218" y="3128662"/>
                <a:ext cx="110880" cy="159120"/>
              </p14:xfrm>
            </p:contentPart>
          </mc:Choice>
          <mc:Fallback>
            <p:pic>
              <p:nvPicPr>
                <p:cNvPr id="55" name="Freihand 54">
                  <a:extLst>
                    <a:ext uri="{FF2B5EF4-FFF2-40B4-BE49-F238E27FC236}">
                      <a16:creationId xmlns:a16="http://schemas.microsoft.com/office/drawing/2014/main" id="{3AB0E018-2332-87BB-7E18-3634BA38B578}"/>
                    </a:ext>
                  </a:extLst>
                </p:cNvPr>
                <p:cNvPicPr/>
                <p:nvPr/>
              </p:nvPicPr>
              <p:blipFill>
                <a:blip r:embed="rId211"/>
                <a:stretch>
                  <a:fillRect/>
                </a:stretch>
              </p:blipFill>
              <p:spPr>
                <a:xfrm>
                  <a:off x="5757578" y="3120022"/>
                  <a:ext cx="128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6" name="Freihand 55">
                  <a:extLst>
                    <a:ext uri="{FF2B5EF4-FFF2-40B4-BE49-F238E27FC236}">
                      <a16:creationId xmlns:a16="http://schemas.microsoft.com/office/drawing/2014/main" id="{8379EF82-B845-DA9B-BC34-BEAFD28AAC15}"/>
                    </a:ext>
                  </a:extLst>
                </p14:cNvPr>
                <p14:cNvContentPartPr/>
                <p14:nvPr/>
              </p14:nvContentPartPr>
              <p14:xfrm>
                <a:off x="5939378" y="3277342"/>
                <a:ext cx="1800" cy="6480"/>
              </p14:xfrm>
            </p:contentPart>
          </mc:Choice>
          <mc:Fallback>
            <p:pic>
              <p:nvPicPr>
                <p:cNvPr id="56" name="Freihand 55">
                  <a:extLst>
                    <a:ext uri="{FF2B5EF4-FFF2-40B4-BE49-F238E27FC236}">
                      <a16:creationId xmlns:a16="http://schemas.microsoft.com/office/drawing/2014/main" id="{8379EF82-B845-DA9B-BC34-BEAFD28AAC15}"/>
                    </a:ext>
                  </a:extLst>
                </p:cNvPr>
                <p:cNvPicPr/>
                <p:nvPr/>
              </p:nvPicPr>
              <p:blipFill>
                <a:blip r:embed="rId213"/>
                <a:stretch>
                  <a:fillRect/>
                </a:stretch>
              </p:blipFill>
              <p:spPr>
                <a:xfrm>
                  <a:off x="5930378" y="3268702"/>
                  <a:ext cx="19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8" name="Freihand 57">
                  <a:extLst>
                    <a:ext uri="{FF2B5EF4-FFF2-40B4-BE49-F238E27FC236}">
                      <a16:creationId xmlns:a16="http://schemas.microsoft.com/office/drawing/2014/main" id="{D3C7C077-2796-3EBE-A8F5-E8CCCDC3066F}"/>
                    </a:ext>
                  </a:extLst>
                </p14:cNvPr>
                <p14:cNvContentPartPr/>
                <p14:nvPr/>
              </p14:nvContentPartPr>
              <p14:xfrm>
                <a:off x="5653538" y="3054502"/>
                <a:ext cx="450720" cy="376560"/>
              </p14:xfrm>
            </p:contentPart>
          </mc:Choice>
          <mc:Fallback>
            <p:pic>
              <p:nvPicPr>
                <p:cNvPr id="58" name="Freihand 57">
                  <a:extLst>
                    <a:ext uri="{FF2B5EF4-FFF2-40B4-BE49-F238E27FC236}">
                      <a16:creationId xmlns:a16="http://schemas.microsoft.com/office/drawing/2014/main" id="{D3C7C077-2796-3EBE-A8F5-E8CCCDC3066F}"/>
                    </a:ext>
                  </a:extLst>
                </p:cNvPr>
                <p:cNvPicPr/>
                <p:nvPr/>
              </p:nvPicPr>
              <p:blipFill>
                <a:blip r:embed="rId215"/>
                <a:stretch>
                  <a:fillRect/>
                </a:stretch>
              </p:blipFill>
              <p:spPr>
                <a:xfrm>
                  <a:off x="5644538" y="3045862"/>
                  <a:ext cx="468360" cy="39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6">
            <p14:nvContentPartPr>
              <p14:cNvPr id="60" name="Freihand 59">
                <a:extLst>
                  <a:ext uri="{FF2B5EF4-FFF2-40B4-BE49-F238E27FC236}">
                    <a16:creationId xmlns:a16="http://schemas.microsoft.com/office/drawing/2014/main" id="{00A7DE42-04DC-8F50-2018-B557021E94B9}"/>
                  </a:ext>
                </a:extLst>
              </p14:cNvPr>
              <p14:cNvContentPartPr/>
              <p14:nvPr/>
            </p14:nvContentPartPr>
            <p14:xfrm>
              <a:off x="4252778" y="4264822"/>
              <a:ext cx="146160" cy="205560"/>
            </p14:xfrm>
          </p:contentPart>
        </mc:Choice>
        <mc:Fallback>
          <p:pic>
            <p:nvPicPr>
              <p:cNvPr id="60" name="Freihand 59">
                <a:extLst>
                  <a:ext uri="{FF2B5EF4-FFF2-40B4-BE49-F238E27FC236}">
                    <a16:creationId xmlns:a16="http://schemas.microsoft.com/office/drawing/2014/main" id="{00A7DE42-04DC-8F50-2018-B557021E94B9}"/>
                  </a:ext>
                </a:extLst>
              </p:cNvPr>
              <p:cNvPicPr/>
              <p:nvPr/>
            </p:nvPicPr>
            <p:blipFill>
              <a:blip r:embed="rId217"/>
              <a:stretch>
                <a:fillRect/>
              </a:stretch>
            </p:blipFill>
            <p:spPr>
              <a:xfrm>
                <a:off x="4244138" y="4256182"/>
                <a:ext cx="1638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1" name="Freihand 60">
                <a:extLst>
                  <a:ext uri="{FF2B5EF4-FFF2-40B4-BE49-F238E27FC236}">
                    <a16:creationId xmlns:a16="http://schemas.microsoft.com/office/drawing/2014/main" id="{C6E0A7BC-49E8-76DF-EA4E-50E014F42134}"/>
                  </a:ext>
                </a:extLst>
              </p14:cNvPr>
              <p14:cNvContentPartPr/>
              <p14:nvPr/>
            </p14:nvContentPartPr>
            <p14:xfrm>
              <a:off x="5714738" y="5149342"/>
              <a:ext cx="149040" cy="246960"/>
            </p14:xfrm>
          </p:contentPart>
        </mc:Choice>
        <mc:Fallback>
          <p:pic>
            <p:nvPicPr>
              <p:cNvPr id="61" name="Freihand 60">
                <a:extLst>
                  <a:ext uri="{FF2B5EF4-FFF2-40B4-BE49-F238E27FC236}">
                    <a16:creationId xmlns:a16="http://schemas.microsoft.com/office/drawing/2014/main" id="{C6E0A7BC-49E8-76DF-EA4E-50E014F42134}"/>
                  </a:ext>
                </a:extLst>
              </p:cNvPr>
              <p:cNvPicPr/>
              <p:nvPr/>
            </p:nvPicPr>
            <p:blipFill>
              <a:blip r:embed="rId219"/>
              <a:stretch>
                <a:fillRect/>
              </a:stretch>
            </p:blipFill>
            <p:spPr>
              <a:xfrm>
                <a:off x="5706098" y="5140342"/>
                <a:ext cx="166680" cy="264600"/>
              </a:xfrm>
              <a:prstGeom prst="rect">
                <a:avLst/>
              </a:prstGeom>
            </p:spPr>
          </p:pic>
        </mc:Fallback>
      </mc:AlternateContent>
      <p:grpSp>
        <p:nvGrpSpPr>
          <p:cNvPr id="264322" name="Gruppieren 264321">
            <a:extLst>
              <a:ext uri="{FF2B5EF4-FFF2-40B4-BE49-F238E27FC236}">
                <a16:creationId xmlns:a16="http://schemas.microsoft.com/office/drawing/2014/main" id="{B290CEEC-A211-DC98-5473-47582CA1348F}"/>
              </a:ext>
            </a:extLst>
          </p:cNvPr>
          <p:cNvGrpSpPr/>
          <p:nvPr/>
        </p:nvGrpSpPr>
        <p:grpSpPr>
          <a:xfrm>
            <a:off x="4027058" y="2996902"/>
            <a:ext cx="707400" cy="512280"/>
            <a:chOff x="4027058" y="2996902"/>
            <a:chExt cx="707400" cy="512280"/>
          </a:xfrm>
        </p:grpSpPr>
        <mc:AlternateContent xmlns:mc="http://schemas.openxmlformats.org/markup-compatibility/2006">
          <mc:Choice xmlns:p14="http://schemas.microsoft.com/office/powerpoint/2010/main" Requires="p14">
            <p:contentPart p14:bwMode="auto" r:id="rId220">
              <p14:nvContentPartPr>
                <p14:cNvPr id="62" name="Freihand 61">
                  <a:extLst>
                    <a:ext uri="{FF2B5EF4-FFF2-40B4-BE49-F238E27FC236}">
                      <a16:creationId xmlns:a16="http://schemas.microsoft.com/office/drawing/2014/main" id="{1FACDB3A-467C-F5EF-81AD-78C673894667}"/>
                    </a:ext>
                  </a:extLst>
                </p14:cNvPr>
                <p14:cNvContentPartPr/>
                <p14:nvPr/>
              </p14:nvContentPartPr>
              <p14:xfrm>
                <a:off x="4027058" y="3253942"/>
                <a:ext cx="147240" cy="255240"/>
              </p14:xfrm>
            </p:contentPart>
          </mc:Choice>
          <mc:Fallback>
            <p:pic>
              <p:nvPicPr>
                <p:cNvPr id="62" name="Freihand 61">
                  <a:extLst>
                    <a:ext uri="{FF2B5EF4-FFF2-40B4-BE49-F238E27FC236}">
                      <a16:creationId xmlns:a16="http://schemas.microsoft.com/office/drawing/2014/main" id="{1FACDB3A-467C-F5EF-81AD-78C673894667}"/>
                    </a:ext>
                  </a:extLst>
                </p:cNvPr>
                <p:cNvPicPr/>
                <p:nvPr/>
              </p:nvPicPr>
              <p:blipFill>
                <a:blip r:embed="rId221"/>
                <a:stretch>
                  <a:fillRect/>
                </a:stretch>
              </p:blipFill>
              <p:spPr>
                <a:xfrm>
                  <a:off x="4018058" y="3245302"/>
                  <a:ext cx="1648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3" name="Freihand 62">
                  <a:extLst>
                    <a:ext uri="{FF2B5EF4-FFF2-40B4-BE49-F238E27FC236}">
                      <a16:creationId xmlns:a16="http://schemas.microsoft.com/office/drawing/2014/main" id="{3639E6B7-B267-3FEF-404B-80B58AB8A53D}"/>
                    </a:ext>
                  </a:extLst>
                </p14:cNvPr>
                <p14:cNvContentPartPr/>
                <p14:nvPr/>
              </p14:nvContentPartPr>
              <p14:xfrm>
                <a:off x="4408658" y="3084382"/>
                <a:ext cx="87480" cy="188640"/>
              </p14:xfrm>
            </p:contentPart>
          </mc:Choice>
          <mc:Fallback>
            <p:pic>
              <p:nvPicPr>
                <p:cNvPr id="63" name="Freihand 62">
                  <a:extLst>
                    <a:ext uri="{FF2B5EF4-FFF2-40B4-BE49-F238E27FC236}">
                      <a16:creationId xmlns:a16="http://schemas.microsoft.com/office/drawing/2014/main" id="{3639E6B7-B267-3FEF-404B-80B58AB8A53D}"/>
                    </a:ext>
                  </a:extLst>
                </p:cNvPr>
                <p:cNvPicPr/>
                <p:nvPr/>
              </p:nvPicPr>
              <p:blipFill>
                <a:blip r:embed="rId223"/>
                <a:stretch>
                  <a:fillRect/>
                </a:stretch>
              </p:blipFill>
              <p:spPr>
                <a:xfrm>
                  <a:off x="4399658" y="3075742"/>
                  <a:ext cx="1051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64320" name="Freihand 264319">
                  <a:extLst>
                    <a:ext uri="{FF2B5EF4-FFF2-40B4-BE49-F238E27FC236}">
                      <a16:creationId xmlns:a16="http://schemas.microsoft.com/office/drawing/2014/main" id="{2FC48350-A1C7-9CA2-62F8-8BC58616C6F1}"/>
                    </a:ext>
                  </a:extLst>
                </p14:cNvPr>
                <p14:cNvContentPartPr/>
                <p14:nvPr/>
              </p14:nvContentPartPr>
              <p14:xfrm>
                <a:off x="4580738" y="3223342"/>
                <a:ext cx="3960" cy="1800"/>
              </p14:xfrm>
            </p:contentPart>
          </mc:Choice>
          <mc:Fallback>
            <p:pic>
              <p:nvPicPr>
                <p:cNvPr id="264320" name="Freihand 264319">
                  <a:extLst>
                    <a:ext uri="{FF2B5EF4-FFF2-40B4-BE49-F238E27FC236}">
                      <a16:creationId xmlns:a16="http://schemas.microsoft.com/office/drawing/2014/main" id="{2FC48350-A1C7-9CA2-62F8-8BC58616C6F1}"/>
                    </a:ext>
                  </a:extLst>
                </p:cNvPr>
                <p:cNvPicPr/>
                <p:nvPr/>
              </p:nvPicPr>
              <p:blipFill>
                <a:blip r:embed="rId213"/>
                <a:stretch>
                  <a:fillRect/>
                </a:stretch>
              </p:blipFill>
              <p:spPr>
                <a:xfrm>
                  <a:off x="4571738" y="3214342"/>
                  <a:ext cx="21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64321" name="Freihand 264320">
                  <a:extLst>
                    <a:ext uri="{FF2B5EF4-FFF2-40B4-BE49-F238E27FC236}">
                      <a16:creationId xmlns:a16="http://schemas.microsoft.com/office/drawing/2014/main" id="{D5D15C3A-F8F9-9B10-3D64-E80E4C372CAC}"/>
                    </a:ext>
                  </a:extLst>
                </p14:cNvPr>
                <p14:cNvContentPartPr/>
                <p14:nvPr/>
              </p14:nvContentPartPr>
              <p14:xfrm>
                <a:off x="4298858" y="2996902"/>
                <a:ext cx="435600" cy="406080"/>
              </p14:xfrm>
            </p:contentPart>
          </mc:Choice>
          <mc:Fallback>
            <p:pic>
              <p:nvPicPr>
                <p:cNvPr id="264321" name="Freihand 264320">
                  <a:extLst>
                    <a:ext uri="{FF2B5EF4-FFF2-40B4-BE49-F238E27FC236}">
                      <a16:creationId xmlns:a16="http://schemas.microsoft.com/office/drawing/2014/main" id="{D5D15C3A-F8F9-9B10-3D64-E80E4C372CAC}"/>
                    </a:ext>
                  </a:extLst>
                </p:cNvPr>
                <p:cNvPicPr/>
                <p:nvPr/>
              </p:nvPicPr>
              <p:blipFill>
                <a:blip r:embed="rId226"/>
                <a:stretch>
                  <a:fillRect/>
                </a:stretch>
              </p:blipFill>
              <p:spPr>
                <a:xfrm>
                  <a:off x="4289858" y="2987902"/>
                  <a:ext cx="453240" cy="42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7">
            <p14:nvContentPartPr>
              <p14:cNvPr id="264323" name="Freihand 264322">
                <a:extLst>
                  <a:ext uri="{FF2B5EF4-FFF2-40B4-BE49-F238E27FC236}">
                    <a16:creationId xmlns:a16="http://schemas.microsoft.com/office/drawing/2014/main" id="{379F600D-85D4-76EC-AFA2-4A94B3C24D4B}"/>
                  </a:ext>
                </a:extLst>
              </p14:cNvPr>
              <p14:cNvContentPartPr/>
              <p14:nvPr/>
            </p14:nvContentPartPr>
            <p14:xfrm>
              <a:off x="2400218" y="4242862"/>
              <a:ext cx="178920" cy="221760"/>
            </p14:xfrm>
          </p:contentPart>
        </mc:Choice>
        <mc:Fallback>
          <p:pic>
            <p:nvPicPr>
              <p:cNvPr id="264323" name="Freihand 264322">
                <a:extLst>
                  <a:ext uri="{FF2B5EF4-FFF2-40B4-BE49-F238E27FC236}">
                    <a16:creationId xmlns:a16="http://schemas.microsoft.com/office/drawing/2014/main" id="{379F600D-85D4-76EC-AFA2-4A94B3C24D4B}"/>
                  </a:ext>
                </a:extLst>
              </p:cNvPr>
              <p:cNvPicPr/>
              <p:nvPr/>
            </p:nvPicPr>
            <p:blipFill>
              <a:blip r:embed="rId228"/>
              <a:stretch>
                <a:fillRect/>
              </a:stretch>
            </p:blipFill>
            <p:spPr>
              <a:xfrm>
                <a:off x="2391218" y="4234222"/>
                <a:ext cx="196560" cy="239400"/>
              </a:xfrm>
              <a:prstGeom prst="rect">
                <a:avLst/>
              </a:prstGeom>
            </p:spPr>
          </p:pic>
        </mc:Fallback>
      </mc:AlternateContent>
      <p:grpSp>
        <p:nvGrpSpPr>
          <p:cNvPr id="264328" name="Gruppieren 264327">
            <a:extLst>
              <a:ext uri="{FF2B5EF4-FFF2-40B4-BE49-F238E27FC236}">
                <a16:creationId xmlns:a16="http://schemas.microsoft.com/office/drawing/2014/main" id="{28ABD79D-C621-24F2-9E9B-AE5F14A90BE1}"/>
              </a:ext>
            </a:extLst>
          </p:cNvPr>
          <p:cNvGrpSpPr/>
          <p:nvPr/>
        </p:nvGrpSpPr>
        <p:grpSpPr>
          <a:xfrm>
            <a:off x="2834378" y="3959902"/>
            <a:ext cx="352800" cy="385200"/>
            <a:chOff x="2834378" y="3959902"/>
            <a:chExt cx="352800" cy="385200"/>
          </a:xfrm>
        </p:grpSpPr>
        <mc:AlternateContent xmlns:mc="http://schemas.openxmlformats.org/markup-compatibility/2006">
          <mc:Choice xmlns:p14="http://schemas.microsoft.com/office/powerpoint/2010/main" Requires="p14">
            <p:contentPart p14:bwMode="auto" r:id="rId229">
              <p14:nvContentPartPr>
                <p14:cNvPr id="264324" name="Freihand 264323">
                  <a:extLst>
                    <a:ext uri="{FF2B5EF4-FFF2-40B4-BE49-F238E27FC236}">
                      <a16:creationId xmlns:a16="http://schemas.microsoft.com/office/drawing/2014/main" id="{8E91544C-3CAE-1D71-14D3-E0417D7B145C}"/>
                    </a:ext>
                  </a:extLst>
                </p14:cNvPr>
                <p14:cNvContentPartPr/>
                <p14:nvPr/>
              </p14:nvContentPartPr>
              <p14:xfrm>
                <a:off x="2908538" y="4021462"/>
                <a:ext cx="68400" cy="182160"/>
              </p14:xfrm>
            </p:contentPart>
          </mc:Choice>
          <mc:Fallback>
            <p:pic>
              <p:nvPicPr>
                <p:cNvPr id="264324" name="Freihand 264323">
                  <a:extLst>
                    <a:ext uri="{FF2B5EF4-FFF2-40B4-BE49-F238E27FC236}">
                      <a16:creationId xmlns:a16="http://schemas.microsoft.com/office/drawing/2014/main" id="{8E91544C-3CAE-1D71-14D3-E0417D7B145C}"/>
                    </a:ext>
                  </a:extLst>
                </p:cNvPr>
                <p:cNvPicPr/>
                <p:nvPr/>
              </p:nvPicPr>
              <p:blipFill>
                <a:blip r:embed="rId230"/>
                <a:stretch>
                  <a:fillRect/>
                </a:stretch>
              </p:blipFill>
              <p:spPr>
                <a:xfrm>
                  <a:off x="2899538" y="4012462"/>
                  <a:ext cx="86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64325" name="Freihand 264324">
                  <a:extLst>
                    <a:ext uri="{FF2B5EF4-FFF2-40B4-BE49-F238E27FC236}">
                      <a16:creationId xmlns:a16="http://schemas.microsoft.com/office/drawing/2014/main" id="{48CD9310-B538-9720-5A57-14BE018B071F}"/>
                    </a:ext>
                  </a:extLst>
                </p14:cNvPr>
                <p14:cNvContentPartPr/>
                <p14:nvPr/>
              </p14:nvContentPartPr>
              <p14:xfrm>
                <a:off x="2977658" y="4119022"/>
                <a:ext cx="7560" cy="104040"/>
              </p14:xfrm>
            </p:contentPart>
          </mc:Choice>
          <mc:Fallback>
            <p:pic>
              <p:nvPicPr>
                <p:cNvPr id="264325" name="Freihand 264324">
                  <a:extLst>
                    <a:ext uri="{FF2B5EF4-FFF2-40B4-BE49-F238E27FC236}">
                      <a16:creationId xmlns:a16="http://schemas.microsoft.com/office/drawing/2014/main" id="{48CD9310-B538-9720-5A57-14BE018B071F}"/>
                    </a:ext>
                  </a:extLst>
                </p:cNvPr>
                <p:cNvPicPr/>
                <p:nvPr/>
              </p:nvPicPr>
              <p:blipFill>
                <a:blip r:embed="rId232"/>
                <a:stretch>
                  <a:fillRect/>
                </a:stretch>
              </p:blipFill>
              <p:spPr>
                <a:xfrm>
                  <a:off x="2968658" y="4110022"/>
                  <a:ext cx="25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64326" name="Freihand 264325">
                  <a:extLst>
                    <a:ext uri="{FF2B5EF4-FFF2-40B4-BE49-F238E27FC236}">
                      <a16:creationId xmlns:a16="http://schemas.microsoft.com/office/drawing/2014/main" id="{5D755D28-B496-4F76-46A3-61F6172D124B}"/>
                    </a:ext>
                  </a:extLst>
                </p14:cNvPr>
                <p14:cNvContentPartPr/>
                <p14:nvPr/>
              </p14:nvContentPartPr>
              <p14:xfrm>
                <a:off x="3039578" y="4182022"/>
                <a:ext cx="6480" cy="20520"/>
              </p14:xfrm>
            </p:contentPart>
          </mc:Choice>
          <mc:Fallback>
            <p:pic>
              <p:nvPicPr>
                <p:cNvPr id="264326" name="Freihand 264325">
                  <a:extLst>
                    <a:ext uri="{FF2B5EF4-FFF2-40B4-BE49-F238E27FC236}">
                      <a16:creationId xmlns:a16="http://schemas.microsoft.com/office/drawing/2014/main" id="{5D755D28-B496-4F76-46A3-61F6172D124B}"/>
                    </a:ext>
                  </a:extLst>
                </p:cNvPr>
                <p:cNvPicPr/>
                <p:nvPr/>
              </p:nvPicPr>
              <p:blipFill>
                <a:blip r:embed="rId234"/>
                <a:stretch>
                  <a:fillRect/>
                </a:stretch>
              </p:blipFill>
              <p:spPr>
                <a:xfrm>
                  <a:off x="3030578" y="4173022"/>
                  <a:ext cx="24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64327" name="Freihand 264326">
                  <a:extLst>
                    <a:ext uri="{FF2B5EF4-FFF2-40B4-BE49-F238E27FC236}">
                      <a16:creationId xmlns:a16="http://schemas.microsoft.com/office/drawing/2014/main" id="{4C16DC6F-E265-5776-3D55-E21BA1A48BBA}"/>
                    </a:ext>
                  </a:extLst>
                </p14:cNvPr>
                <p14:cNvContentPartPr/>
                <p14:nvPr/>
              </p14:nvContentPartPr>
              <p14:xfrm>
                <a:off x="2834378" y="3959902"/>
                <a:ext cx="352800" cy="385200"/>
              </p14:xfrm>
            </p:contentPart>
          </mc:Choice>
          <mc:Fallback>
            <p:pic>
              <p:nvPicPr>
                <p:cNvPr id="264327" name="Freihand 264326">
                  <a:extLst>
                    <a:ext uri="{FF2B5EF4-FFF2-40B4-BE49-F238E27FC236}">
                      <a16:creationId xmlns:a16="http://schemas.microsoft.com/office/drawing/2014/main" id="{4C16DC6F-E265-5776-3D55-E21BA1A48BBA}"/>
                    </a:ext>
                  </a:extLst>
                </p:cNvPr>
                <p:cNvPicPr/>
                <p:nvPr/>
              </p:nvPicPr>
              <p:blipFill>
                <a:blip r:embed="rId236"/>
                <a:stretch>
                  <a:fillRect/>
                </a:stretch>
              </p:blipFill>
              <p:spPr>
                <a:xfrm>
                  <a:off x="2825738" y="3950902"/>
                  <a:ext cx="370440" cy="40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7">
            <p14:nvContentPartPr>
              <p14:cNvPr id="264329" name="Freihand 264328">
                <a:extLst>
                  <a:ext uri="{FF2B5EF4-FFF2-40B4-BE49-F238E27FC236}">
                    <a16:creationId xmlns:a16="http://schemas.microsoft.com/office/drawing/2014/main" id="{9C388650-D243-73A2-AD2C-D58E9CA8A689}"/>
                  </a:ext>
                </a:extLst>
              </p14:cNvPr>
              <p14:cNvContentPartPr/>
              <p14:nvPr/>
            </p14:nvContentPartPr>
            <p14:xfrm>
              <a:off x="2449898" y="5157982"/>
              <a:ext cx="140040" cy="265680"/>
            </p14:xfrm>
          </p:contentPart>
        </mc:Choice>
        <mc:Fallback>
          <p:pic>
            <p:nvPicPr>
              <p:cNvPr id="264329" name="Freihand 264328">
                <a:extLst>
                  <a:ext uri="{FF2B5EF4-FFF2-40B4-BE49-F238E27FC236}">
                    <a16:creationId xmlns:a16="http://schemas.microsoft.com/office/drawing/2014/main" id="{9C388650-D243-73A2-AD2C-D58E9CA8A689}"/>
                  </a:ext>
                </a:extLst>
              </p:cNvPr>
              <p:cNvPicPr/>
              <p:nvPr/>
            </p:nvPicPr>
            <p:blipFill>
              <a:blip r:embed="rId238"/>
              <a:stretch>
                <a:fillRect/>
              </a:stretch>
            </p:blipFill>
            <p:spPr>
              <a:xfrm>
                <a:off x="2440898" y="5149342"/>
                <a:ext cx="157680" cy="283320"/>
              </a:xfrm>
              <a:prstGeom prst="rect">
                <a:avLst/>
              </a:prstGeom>
            </p:spPr>
          </p:pic>
        </mc:Fallback>
      </mc:AlternateContent>
      <p:grpSp>
        <p:nvGrpSpPr>
          <p:cNvPr id="264334" name="Gruppieren 264333">
            <a:extLst>
              <a:ext uri="{FF2B5EF4-FFF2-40B4-BE49-F238E27FC236}">
                <a16:creationId xmlns:a16="http://schemas.microsoft.com/office/drawing/2014/main" id="{7E221E60-B42A-B070-AC69-D9548A7AE905}"/>
              </a:ext>
            </a:extLst>
          </p:cNvPr>
          <p:cNvGrpSpPr/>
          <p:nvPr/>
        </p:nvGrpSpPr>
        <p:grpSpPr>
          <a:xfrm>
            <a:off x="2822138" y="4840102"/>
            <a:ext cx="393840" cy="400680"/>
            <a:chOff x="2822138" y="4840102"/>
            <a:chExt cx="393840" cy="400680"/>
          </a:xfrm>
        </p:grpSpPr>
        <mc:AlternateContent xmlns:mc="http://schemas.openxmlformats.org/markup-compatibility/2006">
          <mc:Choice xmlns:p14="http://schemas.microsoft.com/office/powerpoint/2010/main" Requires="p14">
            <p:contentPart p14:bwMode="auto" r:id="rId239">
              <p14:nvContentPartPr>
                <p14:cNvPr id="264330" name="Freihand 264329">
                  <a:extLst>
                    <a:ext uri="{FF2B5EF4-FFF2-40B4-BE49-F238E27FC236}">
                      <a16:creationId xmlns:a16="http://schemas.microsoft.com/office/drawing/2014/main" id="{0927DF54-93F4-61AD-1A60-525EA4785BAA}"/>
                    </a:ext>
                  </a:extLst>
                </p14:cNvPr>
                <p14:cNvContentPartPr/>
                <p14:nvPr/>
              </p14:nvContentPartPr>
              <p14:xfrm>
                <a:off x="2925818" y="4983742"/>
                <a:ext cx="64440" cy="192600"/>
              </p14:xfrm>
            </p:contentPart>
          </mc:Choice>
          <mc:Fallback>
            <p:pic>
              <p:nvPicPr>
                <p:cNvPr id="264330" name="Freihand 264329">
                  <a:extLst>
                    <a:ext uri="{FF2B5EF4-FFF2-40B4-BE49-F238E27FC236}">
                      <a16:creationId xmlns:a16="http://schemas.microsoft.com/office/drawing/2014/main" id="{0927DF54-93F4-61AD-1A60-525EA4785BAA}"/>
                    </a:ext>
                  </a:extLst>
                </p:cNvPr>
                <p:cNvPicPr/>
                <p:nvPr/>
              </p:nvPicPr>
              <p:blipFill>
                <a:blip r:embed="rId240"/>
                <a:stretch>
                  <a:fillRect/>
                </a:stretch>
              </p:blipFill>
              <p:spPr>
                <a:xfrm>
                  <a:off x="2917178" y="4974742"/>
                  <a:ext cx="82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64331" name="Freihand 264330">
                  <a:extLst>
                    <a:ext uri="{FF2B5EF4-FFF2-40B4-BE49-F238E27FC236}">
                      <a16:creationId xmlns:a16="http://schemas.microsoft.com/office/drawing/2014/main" id="{C69CB090-829E-DC56-A66B-1E85DA3E8072}"/>
                    </a:ext>
                  </a:extLst>
                </p14:cNvPr>
                <p14:cNvContentPartPr/>
                <p14:nvPr/>
              </p14:nvContentPartPr>
              <p14:xfrm>
                <a:off x="2924378" y="4949182"/>
                <a:ext cx="95400" cy="16920"/>
              </p14:xfrm>
            </p:contentPart>
          </mc:Choice>
          <mc:Fallback>
            <p:pic>
              <p:nvPicPr>
                <p:cNvPr id="264331" name="Freihand 264330">
                  <a:extLst>
                    <a:ext uri="{FF2B5EF4-FFF2-40B4-BE49-F238E27FC236}">
                      <a16:creationId xmlns:a16="http://schemas.microsoft.com/office/drawing/2014/main" id="{C69CB090-829E-DC56-A66B-1E85DA3E8072}"/>
                    </a:ext>
                  </a:extLst>
                </p:cNvPr>
                <p:cNvPicPr/>
                <p:nvPr/>
              </p:nvPicPr>
              <p:blipFill>
                <a:blip r:embed="rId242"/>
                <a:stretch>
                  <a:fillRect/>
                </a:stretch>
              </p:blipFill>
              <p:spPr>
                <a:xfrm>
                  <a:off x="2915738" y="4940182"/>
                  <a:ext cx="1130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64332" name="Freihand 264331">
                  <a:extLst>
                    <a:ext uri="{FF2B5EF4-FFF2-40B4-BE49-F238E27FC236}">
                      <a16:creationId xmlns:a16="http://schemas.microsoft.com/office/drawing/2014/main" id="{D2468B20-195E-53D2-2720-24093FDC0783}"/>
                    </a:ext>
                  </a:extLst>
                </p14:cNvPr>
                <p14:cNvContentPartPr/>
                <p14:nvPr/>
              </p14:nvContentPartPr>
              <p14:xfrm>
                <a:off x="3082418" y="5112262"/>
                <a:ext cx="14760" cy="19800"/>
              </p14:xfrm>
            </p:contentPart>
          </mc:Choice>
          <mc:Fallback>
            <p:pic>
              <p:nvPicPr>
                <p:cNvPr id="264332" name="Freihand 264331">
                  <a:extLst>
                    <a:ext uri="{FF2B5EF4-FFF2-40B4-BE49-F238E27FC236}">
                      <a16:creationId xmlns:a16="http://schemas.microsoft.com/office/drawing/2014/main" id="{D2468B20-195E-53D2-2720-24093FDC0783}"/>
                    </a:ext>
                  </a:extLst>
                </p:cNvPr>
                <p:cNvPicPr/>
                <p:nvPr/>
              </p:nvPicPr>
              <p:blipFill>
                <a:blip r:embed="rId244"/>
                <a:stretch>
                  <a:fillRect/>
                </a:stretch>
              </p:blipFill>
              <p:spPr>
                <a:xfrm>
                  <a:off x="3073418" y="5103262"/>
                  <a:ext cx="32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64333" name="Freihand 264332">
                  <a:extLst>
                    <a:ext uri="{FF2B5EF4-FFF2-40B4-BE49-F238E27FC236}">
                      <a16:creationId xmlns:a16="http://schemas.microsoft.com/office/drawing/2014/main" id="{E9FFA0AC-0C96-EEE6-5AE1-920CE42AA2B5}"/>
                    </a:ext>
                  </a:extLst>
                </p14:cNvPr>
                <p14:cNvContentPartPr/>
                <p14:nvPr/>
              </p14:nvContentPartPr>
              <p14:xfrm>
                <a:off x="2822138" y="4840102"/>
                <a:ext cx="393840" cy="400680"/>
              </p14:xfrm>
            </p:contentPart>
          </mc:Choice>
          <mc:Fallback>
            <p:pic>
              <p:nvPicPr>
                <p:cNvPr id="264333" name="Freihand 264332">
                  <a:extLst>
                    <a:ext uri="{FF2B5EF4-FFF2-40B4-BE49-F238E27FC236}">
                      <a16:creationId xmlns:a16="http://schemas.microsoft.com/office/drawing/2014/main" id="{E9FFA0AC-0C96-EEE6-5AE1-920CE42AA2B5}"/>
                    </a:ext>
                  </a:extLst>
                </p:cNvPr>
                <p:cNvPicPr/>
                <p:nvPr/>
              </p:nvPicPr>
              <p:blipFill>
                <a:blip r:embed="rId246"/>
                <a:stretch>
                  <a:fillRect/>
                </a:stretch>
              </p:blipFill>
              <p:spPr>
                <a:xfrm>
                  <a:off x="2813498" y="4831102"/>
                  <a:ext cx="411480" cy="418320"/>
                </a:xfrm>
                <a:prstGeom prst="rect">
                  <a:avLst/>
                </a:prstGeom>
              </p:spPr>
            </p:pic>
          </mc:Fallback>
        </mc:AlternateContent>
      </p:grpSp>
      <p:grpSp>
        <p:nvGrpSpPr>
          <p:cNvPr id="264342" name="Gruppieren 264341">
            <a:extLst>
              <a:ext uri="{FF2B5EF4-FFF2-40B4-BE49-F238E27FC236}">
                <a16:creationId xmlns:a16="http://schemas.microsoft.com/office/drawing/2014/main" id="{450AE4C9-1C67-DEE5-D51E-AB4BF5BE13C4}"/>
              </a:ext>
            </a:extLst>
          </p:cNvPr>
          <p:cNvGrpSpPr/>
          <p:nvPr/>
        </p:nvGrpSpPr>
        <p:grpSpPr>
          <a:xfrm>
            <a:off x="9859418" y="275662"/>
            <a:ext cx="1062720" cy="320400"/>
            <a:chOff x="9859418" y="275662"/>
            <a:chExt cx="1062720" cy="320400"/>
          </a:xfrm>
        </p:grpSpPr>
        <mc:AlternateContent xmlns:mc="http://schemas.openxmlformats.org/markup-compatibility/2006">
          <mc:Choice xmlns:p14="http://schemas.microsoft.com/office/powerpoint/2010/main" Requires="p14">
            <p:contentPart p14:bwMode="auto" r:id="rId247">
              <p14:nvContentPartPr>
                <p14:cNvPr id="264335" name="Freihand 264334">
                  <a:extLst>
                    <a:ext uri="{FF2B5EF4-FFF2-40B4-BE49-F238E27FC236}">
                      <a16:creationId xmlns:a16="http://schemas.microsoft.com/office/drawing/2014/main" id="{099B3ACF-5FBF-6143-3FD0-A286D8947F47}"/>
                    </a:ext>
                  </a:extLst>
                </p14:cNvPr>
                <p14:cNvContentPartPr/>
                <p14:nvPr/>
              </p14:nvContentPartPr>
              <p14:xfrm>
                <a:off x="9859418" y="337582"/>
                <a:ext cx="301680" cy="258480"/>
              </p14:xfrm>
            </p:contentPart>
          </mc:Choice>
          <mc:Fallback>
            <p:pic>
              <p:nvPicPr>
                <p:cNvPr id="264335" name="Freihand 264334">
                  <a:extLst>
                    <a:ext uri="{FF2B5EF4-FFF2-40B4-BE49-F238E27FC236}">
                      <a16:creationId xmlns:a16="http://schemas.microsoft.com/office/drawing/2014/main" id="{099B3ACF-5FBF-6143-3FD0-A286D8947F47}"/>
                    </a:ext>
                  </a:extLst>
                </p:cNvPr>
                <p:cNvPicPr/>
                <p:nvPr/>
              </p:nvPicPr>
              <p:blipFill>
                <a:blip r:embed="rId248"/>
                <a:stretch>
                  <a:fillRect/>
                </a:stretch>
              </p:blipFill>
              <p:spPr>
                <a:xfrm>
                  <a:off x="9850418" y="328582"/>
                  <a:ext cx="3193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64336" name="Freihand 264335">
                  <a:extLst>
                    <a:ext uri="{FF2B5EF4-FFF2-40B4-BE49-F238E27FC236}">
                      <a16:creationId xmlns:a16="http://schemas.microsoft.com/office/drawing/2014/main" id="{A3A61C9A-6623-F023-E5E3-FC352F0B4CA3}"/>
                    </a:ext>
                  </a:extLst>
                </p14:cNvPr>
                <p14:cNvContentPartPr/>
                <p14:nvPr/>
              </p14:nvContentPartPr>
              <p14:xfrm>
                <a:off x="10048058" y="318862"/>
                <a:ext cx="51480" cy="7920"/>
              </p14:xfrm>
            </p:contentPart>
          </mc:Choice>
          <mc:Fallback>
            <p:pic>
              <p:nvPicPr>
                <p:cNvPr id="264336" name="Freihand 264335">
                  <a:extLst>
                    <a:ext uri="{FF2B5EF4-FFF2-40B4-BE49-F238E27FC236}">
                      <a16:creationId xmlns:a16="http://schemas.microsoft.com/office/drawing/2014/main" id="{A3A61C9A-6623-F023-E5E3-FC352F0B4CA3}"/>
                    </a:ext>
                  </a:extLst>
                </p:cNvPr>
                <p:cNvPicPr/>
                <p:nvPr/>
              </p:nvPicPr>
              <p:blipFill>
                <a:blip r:embed="rId250"/>
                <a:stretch>
                  <a:fillRect/>
                </a:stretch>
              </p:blipFill>
              <p:spPr>
                <a:xfrm>
                  <a:off x="10039418" y="310222"/>
                  <a:ext cx="69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64337" name="Freihand 264336">
                  <a:extLst>
                    <a:ext uri="{FF2B5EF4-FFF2-40B4-BE49-F238E27FC236}">
                      <a16:creationId xmlns:a16="http://schemas.microsoft.com/office/drawing/2014/main" id="{7DBDB11A-ECC2-4DDF-AE7D-AA0CE8F02A7E}"/>
                    </a:ext>
                  </a:extLst>
                </p14:cNvPr>
                <p14:cNvContentPartPr/>
                <p14:nvPr/>
              </p14:nvContentPartPr>
              <p14:xfrm>
                <a:off x="10287458" y="296542"/>
                <a:ext cx="166680" cy="191160"/>
              </p14:xfrm>
            </p:contentPart>
          </mc:Choice>
          <mc:Fallback>
            <p:pic>
              <p:nvPicPr>
                <p:cNvPr id="264337" name="Freihand 264336">
                  <a:extLst>
                    <a:ext uri="{FF2B5EF4-FFF2-40B4-BE49-F238E27FC236}">
                      <a16:creationId xmlns:a16="http://schemas.microsoft.com/office/drawing/2014/main" id="{7DBDB11A-ECC2-4DDF-AE7D-AA0CE8F02A7E}"/>
                    </a:ext>
                  </a:extLst>
                </p:cNvPr>
                <p:cNvPicPr/>
                <p:nvPr/>
              </p:nvPicPr>
              <p:blipFill>
                <a:blip r:embed="rId252"/>
                <a:stretch>
                  <a:fillRect/>
                </a:stretch>
              </p:blipFill>
              <p:spPr>
                <a:xfrm>
                  <a:off x="10278818" y="287902"/>
                  <a:ext cx="184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64338" name="Freihand 264337">
                  <a:extLst>
                    <a:ext uri="{FF2B5EF4-FFF2-40B4-BE49-F238E27FC236}">
                      <a16:creationId xmlns:a16="http://schemas.microsoft.com/office/drawing/2014/main" id="{D20B581F-C8EB-C1D8-C22A-D91ECD7A3A8B}"/>
                    </a:ext>
                  </a:extLst>
                </p14:cNvPr>
                <p14:cNvContentPartPr/>
                <p14:nvPr/>
              </p14:nvContentPartPr>
              <p14:xfrm>
                <a:off x="10518578" y="275662"/>
                <a:ext cx="131040" cy="225720"/>
              </p14:xfrm>
            </p:contentPart>
          </mc:Choice>
          <mc:Fallback>
            <p:pic>
              <p:nvPicPr>
                <p:cNvPr id="264338" name="Freihand 264337">
                  <a:extLst>
                    <a:ext uri="{FF2B5EF4-FFF2-40B4-BE49-F238E27FC236}">
                      <a16:creationId xmlns:a16="http://schemas.microsoft.com/office/drawing/2014/main" id="{D20B581F-C8EB-C1D8-C22A-D91ECD7A3A8B}"/>
                    </a:ext>
                  </a:extLst>
                </p:cNvPr>
                <p:cNvPicPr/>
                <p:nvPr/>
              </p:nvPicPr>
              <p:blipFill>
                <a:blip r:embed="rId254"/>
                <a:stretch>
                  <a:fillRect/>
                </a:stretch>
              </p:blipFill>
              <p:spPr>
                <a:xfrm>
                  <a:off x="10509578" y="266662"/>
                  <a:ext cx="148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64339" name="Freihand 264338">
                  <a:extLst>
                    <a:ext uri="{FF2B5EF4-FFF2-40B4-BE49-F238E27FC236}">
                      <a16:creationId xmlns:a16="http://schemas.microsoft.com/office/drawing/2014/main" id="{B94FEDAF-2B09-32B7-466C-BAAAB0F0266D}"/>
                    </a:ext>
                  </a:extLst>
                </p14:cNvPr>
                <p14:cNvContentPartPr/>
                <p14:nvPr/>
              </p14:nvContentPartPr>
              <p14:xfrm>
                <a:off x="10711178" y="300502"/>
                <a:ext cx="210960" cy="196920"/>
              </p14:xfrm>
            </p:contentPart>
          </mc:Choice>
          <mc:Fallback>
            <p:pic>
              <p:nvPicPr>
                <p:cNvPr id="264339" name="Freihand 264338">
                  <a:extLst>
                    <a:ext uri="{FF2B5EF4-FFF2-40B4-BE49-F238E27FC236}">
                      <a16:creationId xmlns:a16="http://schemas.microsoft.com/office/drawing/2014/main" id="{B94FEDAF-2B09-32B7-466C-BAAAB0F0266D}"/>
                    </a:ext>
                  </a:extLst>
                </p:cNvPr>
                <p:cNvPicPr/>
                <p:nvPr/>
              </p:nvPicPr>
              <p:blipFill>
                <a:blip r:embed="rId256"/>
                <a:stretch>
                  <a:fillRect/>
                </a:stretch>
              </p:blipFill>
              <p:spPr>
                <a:xfrm>
                  <a:off x="10702178" y="291502"/>
                  <a:ext cx="228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64340" name="Freihand 264339">
                  <a:extLst>
                    <a:ext uri="{FF2B5EF4-FFF2-40B4-BE49-F238E27FC236}">
                      <a16:creationId xmlns:a16="http://schemas.microsoft.com/office/drawing/2014/main" id="{7DB06643-08A1-F79D-28F8-20FF3A1C92E1}"/>
                    </a:ext>
                  </a:extLst>
                </p14:cNvPr>
                <p14:cNvContentPartPr/>
                <p14:nvPr/>
              </p14:nvContentPartPr>
              <p14:xfrm>
                <a:off x="10705418" y="372502"/>
                <a:ext cx="212400" cy="132480"/>
              </p14:xfrm>
            </p:contentPart>
          </mc:Choice>
          <mc:Fallback>
            <p:pic>
              <p:nvPicPr>
                <p:cNvPr id="264340" name="Freihand 264339">
                  <a:extLst>
                    <a:ext uri="{FF2B5EF4-FFF2-40B4-BE49-F238E27FC236}">
                      <a16:creationId xmlns:a16="http://schemas.microsoft.com/office/drawing/2014/main" id="{7DB06643-08A1-F79D-28F8-20FF3A1C92E1}"/>
                    </a:ext>
                  </a:extLst>
                </p:cNvPr>
                <p:cNvPicPr/>
                <p:nvPr/>
              </p:nvPicPr>
              <p:blipFill>
                <a:blip r:embed="rId258"/>
                <a:stretch>
                  <a:fillRect/>
                </a:stretch>
              </p:blipFill>
              <p:spPr>
                <a:xfrm>
                  <a:off x="10696778" y="363862"/>
                  <a:ext cx="230040" cy="15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9">
            <p14:nvContentPartPr>
              <p14:cNvPr id="264343" name="Freihand 264342">
                <a:extLst>
                  <a:ext uri="{FF2B5EF4-FFF2-40B4-BE49-F238E27FC236}">
                    <a16:creationId xmlns:a16="http://schemas.microsoft.com/office/drawing/2014/main" id="{6116FA84-790A-9190-5658-7945C9C53E2C}"/>
                  </a:ext>
                </a:extLst>
              </p14:cNvPr>
              <p14:cNvContentPartPr/>
              <p14:nvPr/>
            </p14:nvContentPartPr>
            <p14:xfrm>
              <a:off x="5453738" y="4205422"/>
              <a:ext cx="212760" cy="267120"/>
            </p14:xfrm>
          </p:contentPart>
        </mc:Choice>
        <mc:Fallback>
          <p:pic>
            <p:nvPicPr>
              <p:cNvPr id="264343" name="Freihand 264342">
                <a:extLst>
                  <a:ext uri="{FF2B5EF4-FFF2-40B4-BE49-F238E27FC236}">
                    <a16:creationId xmlns:a16="http://schemas.microsoft.com/office/drawing/2014/main" id="{6116FA84-790A-9190-5658-7945C9C53E2C}"/>
                  </a:ext>
                </a:extLst>
              </p:cNvPr>
              <p:cNvPicPr/>
              <p:nvPr/>
            </p:nvPicPr>
            <p:blipFill>
              <a:blip r:embed="rId260"/>
              <a:stretch>
                <a:fillRect/>
              </a:stretch>
            </p:blipFill>
            <p:spPr>
              <a:xfrm>
                <a:off x="5445098" y="4196422"/>
                <a:ext cx="230400" cy="284760"/>
              </a:xfrm>
              <a:prstGeom prst="rect">
                <a:avLst/>
              </a:prstGeom>
            </p:spPr>
          </p:pic>
        </mc:Fallback>
      </mc:AlternateContent>
      <p:grpSp>
        <p:nvGrpSpPr>
          <p:cNvPr id="264347" name="Gruppieren 264346">
            <a:extLst>
              <a:ext uri="{FF2B5EF4-FFF2-40B4-BE49-F238E27FC236}">
                <a16:creationId xmlns:a16="http://schemas.microsoft.com/office/drawing/2014/main" id="{3697FABF-838C-99E4-2B10-A26973728AB4}"/>
              </a:ext>
            </a:extLst>
          </p:cNvPr>
          <p:cNvGrpSpPr/>
          <p:nvPr/>
        </p:nvGrpSpPr>
        <p:grpSpPr>
          <a:xfrm>
            <a:off x="5905178" y="3921022"/>
            <a:ext cx="411120" cy="418320"/>
            <a:chOff x="5905178" y="3921022"/>
            <a:chExt cx="411120" cy="418320"/>
          </a:xfrm>
        </p:grpSpPr>
        <mc:AlternateContent xmlns:mc="http://schemas.openxmlformats.org/markup-compatibility/2006">
          <mc:Choice xmlns:p14="http://schemas.microsoft.com/office/powerpoint/2010/main" Requires="p14">
            <p:contentPart p14:bwMode="auto" r:id="rId261">
              <p14:nvContentPartPr>
                <p14:cNvPr id="264344" name="Freihand 264343">
                  <a:extLst>
                    <a:ext uri="{FF2B5EF4-FFF2-40B4-BE49-F238E27FC236}">
                      <a16:creationId xmlns:a16="http://schemas.microsoft.com/office/drawing/2014/main" id="{86D2C701-70BD-7FC3-FFF1-B97539227733}"/>
                    </a:ext>
                  </a:extLst>
                </p14:cNvPr>
                <p14:cNvContentPartPr/>
                <p14:nvPr/>
              </p14:nvContentPartPr>
              <p14:xfrm>
                <a:off x="5998058" y="4005622"/>
                <a:ext cx="103320" cy="194400"/>
              </p14:xfrm>
            </p:contentPart>
          </mc:Choice>
          <mc:Fallback>
            <p:pic>
              <p:nvPicPr>
                <p:cNvPr id="264344" name="Freihand 264343">
                  <a:extLst>
                    <a:ext uri="{FF2B5EF4-FFF2-40B4-BE49-F238E27FC236}">
                      <a16:creationId xmlns:a16="http://schemas.microsoft.com/office/drawing/2014/main" id="{86D2C701-70BD-7FC3-FFF1-B97539227733}"/>
                    </a:ext>
                  </a:extLst>
                </p:cNvPr>
                <p:cNvPicPr/>
                <p:nvPr/>
              </p:nvPicPr>
              <p:blipFill>
                <a:blip r:embed="rId262"/>
                <a:stretch>
                  <a:fillRect/>
                </a:stretch>
              </p:blipFill>
              <p:spPr>
                <a:xfrm>
                  <a:off x="5989058" y="3996622"/>
                  <a:ext cx="1209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64345" name="Freihand 264344">
                  <a:extLst>
                    <a:ext uri="{FF2B5EF4-FFF2-40B4-BE49-F238E27FC236}">
                      <a16:creationId xmlns:a16="http://schemas.microsoft.com/office/drawing/2014/main" id="{F208BA20-DDE4-F46C-0D88-3870D32A83FB}"/>
                    </a:ext>
                  </a:extLst>
                </p14:cNvPr>
                <p14:cNvContentPartPr/>
                <p14:nvPr/>
              </p14:nvContentPartPr>
              <p14:xfrm>
                <a:off x="6156458" y="4145662"/>
                <a:ext cx="8280" cy="16200"/>
              </p14:xfrm>
            </p:contentPart>
          </mc:Choice>
          <mc:Fallback>
            <p:pic>
              <p:nvPicPr>
                <p:cNvPr id="264345" name="Freihand 264344">
                  <a:extLst>
                    <a:ext uri="{FF2B5EF4-FFF2-40B4-BE49-F238E27FC236}">
                      <a16:creationId xmlns:a16="http://schemas.microsoft.com/office/drawing/2014/main" id="{F208BA20-DDE4-F46C-0D88-3870D32A83FB}"/>
                    </a:ext>
                  </a:extLst>
                </p:cNvPr>
                <p:cNvPicPr/>
                <p:nvPr/>
              </p:nvPicPr>
              <p:blipFill>
                <a:blip r:embed="rId264"/>
                <a:stretch>
                  <a:fillRect/>
                </a:stretch>
              </p:blipFill>
              <p:spPr>
                <a:xfrm>
                  <a:off x="6147818" y="4137022"/>
                  <a:ext cx="25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64346" name="Freihand 264345">
                  <a:extLst>
                    <a:ext uri="{FF2B5EF4-FFF2-40B4-BE49-F238E27FC236}">
                      <a16:creationId xmlns:a16="http://schemas.microsoft.com/office/drawing/2014/main" id="{9952ACAF-1212-3987-5278-6E6DBF5FA291}"/>
                    </a:ext>
                  </a:extLst>
                </p14:cNvPr>
                <p14:cNvContentPartPr/>
                <p14:nvPr/>
              </p14:nvContentPartPr>
              <p14:xfrm>
                <a:off x="5905178" y="3921022"/>
                <a:ext cx="411120" cy="418320"/>
              </p14:xfrm>
            </p:contentPart>
          </mc:Choice>
          <mc:Fallback>
            <p:pic>
              <p:nvPicPr>
                <p:cNvPr id="264346" name="Freihand 264345">
                  <a:extLst>
                    <a:ext uri="{FF2B5EF4-FFF2-40B4-BE49-F238E27FC236}">
                      <a16:creationId xmlns:a16="http://schemas.microsoft.com/office/drawing/2014/main" id="{9952ACAF-1212-3987-5278-6E6DBF5FA291}"/>
                    </a:ext>
                  </a:extLst>
                </p:cNvPr>
                <p:cNvPicPr/>
                <p:nvPr/>
              </p:nvPicPr>
              <p:blipFill>
                <a:blip r:embed="rId266"/>
                <a:stretch>
                  <a:fillRect/>
                </a:stretch>
              </p:blipFill>
              <p:spPr>
                <a:xfrm>
                  <a:off x="5896538" y="3912022"/>
                  <a:ext cx="428760" cy="43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7">
            <p14:nvContentPartPr>
              <p14:cNvPr id="264348" name="Freihand 264347">
                <a:extLst>
                  <a:ext uri="{FF2B5EF4-FFF2-40B4-BE49-F238E27FC236}">
                    <a16:creationId xmlns:a16="http://schemas.microsoft.com/office/drawing/2014/main" id="{E91207A8-D62D-9C9C-BF5A-3BF9498B0154}"/>
                  </a:ext>
                </a:extLst>
              </p14:cNvPr>
              <p14:cNvContentPartPr/>
              <p14:nvPr/>
            </p14:nvContentPartPr>
            <p14:xfrm>
              <a:off x="4288418" y="5111902"/>
              <a:ext cx="179280" cy="227160"/>
            </p14:xfrm>
          </p:contentPart>
        </mc:Choice>
        <mc:Fallback>
          <p:pic>
            <p:nvPicPr>
              <p:cNvPr id="264348" name="Freihand 264347">
                <a:extLst>
                  <a:ext uri="{FF2B5EF4-FFF2-40B4-BE49-F238E27FC236}">
                    <a16:creationId xmlns:a16="http://schemas.microsoft.com/office/drawing/2014/main" id="{E91207A8-D62D-9C9C-BF5A-3BF9498B0154}"/>
                  </a:ext>
                </a:extLst>
              </p:cNvPr>
              <p:cNvPicPr/>
              <p:nvPr/>
            </p:nvPicPr>
            <p:blipFill>
              <a:blip r:embed="rId268"/>
              <a:stretch>
                <a:fillRect/>
              </a:stretch>
            </p:blipFill>
            <p:spPr>
              <a:xfrm>
                <a:off x="4279418" y="5103262"/>
                <a:ext cx="196920" cy="244800"/>
              </a:xfrm>
              <a:prstGeom prst="rect">
                <a:avLst/>
              </a:prstGeom>
            </p:spPr>
          </p:pic>
        </mc:Fallback>
      </mc:AlternateContent>
      <p:grpSp>
        <p:nvGrpSpPr>
          <p:cNvPr id="264351" name="Gruppieren 264350">
            <a:extLst>
              <a:ext uri="{FF2B5EF4-FFF2-40B4-BE49-F238E27FC236}">
                <a16:creationId xmlns:a16="http://schemas.microsoft.com/office/drawing/2014/main" id="{6A2D2D7E-8FA8-2D1F-4913-18E3CDBE8A09}"/>
              </a:ext>
            </a:extLst>
          </p:cNvPr>
          <p:cNvGrpSpPr/>
          <p:nvPr/>
        </p:nvGrpSpPr>
        <p:grpSpPr>
          <a:xfrm>
            <a:off x="6891578" y="2222902"/>
            <a:ext cx="256680" cy="279720"/>
            <a:chOff x="6891578" y="2222902"/>
            <a:chExt cx="256680" cy="279720"/>
          </a:xfrm>
        </p:grpSpPr>
        <mc:AlternateContent xmlns:mc="http://schemas.openxmlformats.org/markup-compatibility/2006">
          <mc:Choice xmlns:p14="http://schemas.microsoft.com/office/powerpoint/2010/main" Requires="p14">
            <p:contentPart p14:bwMode="auto" r:id="rId269">
              <p14:nvContentPartPr>
                <p14:cNvPr id="264349" name="Freihand 264348">
                  <a:extLst>
                    <a:ext uri="{FF2B5EF4-FFF2-40B4-BE49-F238E27FC236}">
                      <a16:creationId xmlns:a16="http://schemas.microsoft.com/office/drawing/2014/main" id="{5071A9C4-A61F-02D2-2759-4395201FDA4E}"/>
                    </a:ext>
                  </a:extLst>
                </p14:cNvPr>
                <p14:cNvContentPartPr/>
                <p14:nvPr/>
              </p14:nvContentPartPr>
              <p14:xfrm>
                <a:off x="6907778" y="2222902"/>
                <a:ext cx="240480" cy="59760"/>
              </p14:xfrm>
            </p:contentPart>
          </mc:Choice>
          <mc:Fallback>
            <p:pic>
              <p:nvPicPr>
                <p:cNvPr id="264349" name="Freihand 264348">
                  <a:extLst>
                    <a:ext uri="{FF2B5EF4-FFF2-40B4-BE49-F238E27FC236}">
                      <a16:creationId xmlns:a16="http://schemas.microsoft.com/office/drawing/2014/main" id="{5071A9C4-A61F-02D2-2759-4395201FDA4E}"/>
                    </a:ext>
                  </a:extLst>
                </p:cNvPr>
                <p:cNvPicPr/>
                <p:nvPr/>
              </p:nvPicPr>
              <p:blipFill>
                <a:blip r:embed="rId270"/>
                <a:stretch>
                  <a:fillRect/>
                </a:stretch>
              </p:blipFill>
              <p:spPr>
                <a:xfrm>
                  <a:off x="6899138" y="2213902"/>
                  <a:ext cx="258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64350" name="Freihand 264349">
                  <a:extLst>
                    <a:ext uri="{FF2B5EF4-FFF2-40B4-BE49-F238E27FC236}">
                      <a16:creationId xmlns:a16="http://schemas.microsoft.com/office/drawing/2014/main" id="{DE7CF8ED-AC6A-0146-67F4-A28B8CFEC833}"/>
                    </a:ext>
                  </a:extLst>
                </p14:cNvPr>
                <p14:cNvContentPartPr/>
                <p14:nvPr/>
              </p14:nvContentPartPr>
              <p14:xfrm>
                <a:off x="6891578" y="2284822"/>
                <a:ext cx="201240" cy="217800"/>
              </p14:xfrm>
            </p:contentPart>
          </mc:Choice>
          <mc:Fallback>
            <p:pic>
              <p:nvPicPr>
                <p:cNvPr id="264350" name="Freihand 264349">
                  <a:extLst>
                    <a:ext uri="{FF2B5EF4-FFF2-40B4-BE49-F238E27FC236}">
                      <a16:creationId xmlns:a16="http://schemas.microsoft.com/office/drawing/2014/main" id="{DE7CF8ED-AC6A-0146-67F4-A28B8CFEC833}"/>
                    </a:ext>
                  </a:extLst>
                </p:cNvPr>
                <p:cNvPicPr/>
                <p:nvPr/>
              </p:nvPicPr>
              <p:blipFill>
                <a:blip r:embed="rId272"/>
                <a:stretch>
                  <a:fillRect/>
                </a:stretch>
              </p:blipFill>
              <p:spPr>
                <a:xfrm>
                  <a:off x="6882938" y="2275822"/>
                  <a:ext cx="218880" cy="235440"/>
                </a:xfrm>
                <a:prstGeom prst="rect">
                  <a:avLst/>
                </a:prstGeom>
              </p:spPr>
            </p:pic>
          </mc:Fallback>
        </mc:AlternateContent>
      </p:grpSp>
      <p:grpSp>
        <p:nvGrpSpPr>
          <p:cNvPr id="264354" name="Gruppieren 264353">
            <a:extLst>
              <a:ext uri="{FF2B5EF4-FFF2-40B4-BE49-F238E27FC236}">
                <a16:creationId xmlns:a16="http://schemas.microsoft.com/office/drawing/2014/main" id="{2E555685-B8C3-CFFA-0121-E69E26715EFD}"/>
              </a:ext>
            </a:extLst>
          </p:cNvPr>
          <p:cNvGrpSpPr/>
          <p:nvPr/>
        </p:nvGrpSpPr>
        <p:grpSpPr>
          <a:xfrm>
            <a:off x="1020338" y="6011542"/>
            <a:ext cx="198000" cy="284400"/>
            <a:chOff x="1020338" y="6011542"/>
            <a:chExt cx="198000" cy="284400"/>
          </a:xfrm>
        </p:grpSpPr>
        <mc:AlternateContent xmlns:mc="http://schemas.openxmlformats.org/markup-compatibility/2006">
          <mc:Choice xmlns:p14="http://schemas.microsoft.com/office/powerpoint/2010/main" Requires="p14">
            <p:contentPart p14:bwMode="auto" r:id="rId273">
              <p14:nvContentPartPr>
                <p14:cNvPr id="264352" name="Freihand 264351">
                  <a:extLst>
                    <a:ext uri="{FF2B5EF4-FFF2-40B4-BE49-F238E27FC236}">
                      <a16:creationId xmlns:a16="http://schemas.microsoft.com/office/drawing/2014/main" id="{B960EB4D-E415-6025-4DD8-C2F84F571C23}"/>
                    </a:ext>
                  </a:extLst>
                </p14:cNvPr>
                <p14:cNvContentPartPr/>
                <p14:nvPr/>
              </p14:nvContentPartPr>
              <p14:xfrm>
                <a:off x="1020338" y="6011542"/>
                <a:ext cx="198000" cy="21960"/>
              </p14:xfrm>
            </p:contentPart>
          </mc:Choice>
          <mc:Fallback>
            <p:pic>
              <p:nvPicPr>
                <p:cNvPr id="264352" name="Freihand 264351">
                  <a:extLst>
                    <a:ext uri="{FF2B5EF4-FFF2-40B4-BE49-F238E27FC236}">
                      <a16:creationId xmlns:a16="http://schemas.microsoft.com/office/drawing/2014/main" id="{B960EB4D-E415-6025-4DD8-C2F84F571C23}"/>
                    </a:ext>
                  </a:extLst>
                </p:cNvPr>
                <p:cNvPicPr/>
                <p:nvPr/>
              </p:nvPicPr>
              <p:blipFill>
                <a:blip r:embed="rId274"/>
                <a:stretch>
                  <a:fillRect/>
                </a:stretch>
              </p:blipFill>
              <p:spPr>
                <a:xfrm>
                  <a:off x="1011698" y="6002542"/>
                  <a:ext cx="215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64353" name="Freihand 264352">
                  <a:extLst>
                    <a:ext uri="{FF2B5EF4-FFF2-40B4-BE49-F238E27FC236}">
                      <a16:creationId xmlns:a16="http://schemas.microsoft.com/office/drawing/2014/main" id="{64F90A2C-8D5B-7716-EFCD-0D8D9EB4D272}"/>
                    </a:ext>
                  </a:extLst>
                </p14:cNvPr>
                <p14:cNvContentPartPr/>
                <p14:nvPr/>
              </p14:nvContentPartPr>
              <p14:xfrm>
                <a:off x="1044098" y="6051142"/>
                <a:ext cx="165960" cy="244800"/>
              </p14:xfrm>
            </p:contentPart>
          </mc:Choice>
          <mc:Fallback>
            <p:pic>
              <p:nvPicPr>
                <p:cNvPr id="264353" name="Freihand 264352">
                  <a:extLst>
                    <a:ext uri="{FF2B5EF4-FFF2-40B4-BE49-F238E27FC236}">
                      <a16:creationId xmlns:a16="http://schemas.microsoft.com/office/drawing/2014/main" id="{64F90A2C-8D5B-7716-EFCD-0D8D9EB4D272}"/>
                    </a:ext>
                  </a:extLst>
                </p:cNvPr>
                <p:cNvPicPr/>
                <p:nvPr/>
              </p:nvPicPr>
              <p:blipFill>
                <a:blip r:embed="rId276"/>
                <a:stretch>
                  <a:fillRect/>
                </a:stretch>
              </p:blipFill>
              <p:spPr>
                <a:xfrm>
                  <a:off x="1035098" y="6042502"/>
                  <a:ext cx="183600" cy="26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7">
            <p14:nvContentPartPr>
              <p14:cNvPr id="264355" name="Freihand 264354">
                <a:extLst>
                  <a:ext uri="{FF2B5EF4-FFF2-40B4-BE49-F238E27FC236}">
                    <a16:creationId xmlns:a16="http://schemas.microsoft.com/office/drawing/2014/main" id="{1575006A-4BAF-5A17-5C9D-279E8AED924E}"/>
                  </a:ext>
                </a:extLst>
              </p14:cNvPr>
              <p14:cNvContentPartPr/>
              <p14:nvPr/>
            </p14:nvContentPartPr>
            <p14:xfrm>
              <a:off x="2326418" y="3668662"/>
              <a:ext cx="138960" cy="1900080"/>
            </p14:xfrm>
          </p:contentPart>
        </mc:Choice>
        <mc:Fallback>
          <p:pic>
            <p:nvPicPr>
              <p:cNvPr id="264355" name="Freihand 264354">
                <a:extLst>
                  <a:ext uri="{FF2B5EF4-FFF2-40B4-BE49-F238E27FC236}">
                    <a16:creationId xmlns:a16="http://schemas.microsoft.com/office/drawing/2014/main" id="{1575006A-4BAF-5A17-5C9D-279E8AED924E}"/>
                  </a:ext>
                </a:extLst>
              </p:cNvPr>
              <p:cNvPicPr/>
              <p:nvPr/>
            </p:nvPicPr>
            <p:blipFill>
              <a:blip r:embed="rId278"/>
              <a:stretch>
                <a:fillRect/>
              </a:stretch>
            </p:blipFill>
            <p:spPr>
              <a:xfrm>
                <a:off x="2317418" y="3659662"/>
                <a:ext cx="156600" cy="1917720"/>
              </a:xfrm>
              <a:prstGeom prst="rect">
                <a:avLst/>
              </a:prstGeom>
            </p:spPr>
          </p:pic>
        </mc:Fallback>
      </mc:AlternateContent>
      <p:grpSp>
        <p:nvGrpSpPr>
          <p:cNvPr id="264368" name="Gruppieren 264367">
            <a:extLst>
              <a:ext uri="{FF2B5EF4-FFF2-40B4-BE49-F238E27FC236}">
                <a16:creationId xmlns:a16="http://schemas.microsoft.com/office/drawing/2014/main" id="{A25CF79B-0067-4BF3-B65A-7CDC644BD10C}"/>
              </a:ext>
            </a:extLst>
          </p:cNvPr>
          <p:cNvGrpSpPr/>
          <p:nvPr/>
        </p:nvGrpSpPr>
        <p:grpSpPr>
          <a:xfrm>
            <a:off x="2525498" y="5929462"/>
            <a:ext cx="869760" cy="241920"/>
            <a:chOff x="2525498" y="5929462"/>
            <a:chExt cx="869760" cy="241920"/>
          </a:xfrm>
        </p:grpSpPr>
        <mc:AlternateContent xmlns:mc="http://schemas.openxmlformats.org/markup-compatibility/2006">
          <mc:Choice xmlns:p14="http://schemas.microsoft.com/office/powerpoint/2010/main" Requires="p14">
            <p:contentPart p14:bwMode="auto" r:id="rId279">
              <p14:nvContentPartPr>
                <p14:cNvPr id="264356" name="Freihand 264355">
                  <a:extLst>
                    <a:ext uri="{FF2B5EF4-FFF2-40B4-BE49-F238E27FC236}">
                      <a16:creationId xmlns:a16="http://schemas.microsoft.com/office/drawing/2014/main" id="{66639199-9A2F-614B-4C84-B46C79590EFF}"/>
                    </a:ext>
                  </a:extLst>
                </p14:cNvPr>
                <p14:cNvContentPartPr/>
                <p14:nvPr/>
              </p14:nvContentPartPr>
              <p14:xfrm>
                <a:off x="2525498" y="5960062"/>
                <a:ext cx="108000" cy="211320"/>
              </p14:xfrm>
            </p:contentPart>
          </mc:Choice>
          <mc:Fallback>
            <p:pic>
              <p:nvPicPr>
                <p:cNvPr id="264356" name="Freihand 264355">
                  <a:extLst>
                    <a:ext uri="{FF2B5EF4-FFF2-40B4-BE49-F238E27FC236}">
                      <a16:creationId xmlns:a16="http://schemas.microsoft.com/office/drawing/2014/main" id="{66639199-9A2F-614B-4C84-B46C79590EFF}"/>
                    </a:ext>
                  </a:extLst>
                </p:cNvPr>
                <p:cNvPicPr/>
                <p:nvPr/>
              </p:nvPicPr>
              <p:blipFill>
                <a:blip r:embed="rId280"/>
                <a:stretch>
                  <a:fillRect/>
                </a:stretch>
              </p:blipFill>
              <p:spPr>
                <a:xfrm>
                  <a:off x="2516858" y="5951062"/>
                  <a:ext cx="1256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64357" name="Freihand 264356">
                  <a:extLst>
                    <a:ext uri="{FF2B5EF4-FFF2-40B4-BE49-F238E27FC236}">
                      <a16:creationId xmlns:a16="http://schemas.microsoft.com/office/drawing/2014/main" id="{BAD6A254-6075-1E57-E0D6-5F4595453191}"/>
                    </a:ext>
                  </a:extLst>
                </p14:cNvPr>
                <p14:cNvContentPartPr/>
                <p14:nvPr/>
              </p14:nvContentPartPr>
              <p14:xfrm>
                <a:off x="2547098" y="5929462"/>
                <a:ext cx="120960" cy="18360"/>
              </p14:xfrm>
            </p:contentPart>
          </mc:Choice>
          <mc:Fallback>
            <p:pic>
              <p:nvPicPr>
                <p:cNvPr id="264357" name="Freihand 264356">
                  <a:extLst>
                    <a:ext uri="{FF2B5EF4-FFF2-40B4-BE49-F238E27FC236}">
                      <a16:creationId xmlns:a16="http://schemas.microsoft.com/office/drawing/2014/main" id="{BAD6A254-6075-1E57-E0D6-5F4595453191}"/>
                    </a:ext>
                  </a:extLst>
                </p:cNvPr>
                <p:cNvPicPr/>
                <p:nvPr/>
              </p:nvPicPr>
              <p:blipFill>
                <a:blip r:embed="rId282"/>
                <a:stretch>
                  <a:fillRect/>
                </a:stretch>
              </p:blipFill>
              <p:spPr>
                <a:xfrm>
                  <a:off x="2538458" y="5920822"/>
                  <a:ext cx="138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64359" name="Freihand 264358">
                  <a:extLst>
                    <a:ext uri="{FF2B5EF4-FFF2-40B4-BE49-F238E27FC236}">
                      <a16:creationId xmlns:a16="http://schemas.microsoft.com/office/drawing/2014/main" id="{B01595F2-9564-7B49-29B7-C91B04C166EB}"/>
                    </a:ext>
                  </a:extLst>
                </p14:cNvPr>
                <p14:cNvContentPartPr/>
                <p14:nvPr/>
              </p14:nvContentPartPr>
              <p14:xfrm>
                <a:off x="2754098" y="6072022"/>
                <a:ext cx="73800" cy="13320"/>
              </p14:xfrm>
            </p:contentPart>
          </mc:Choice>
          <mc:Fallback>
            <p:pic>
              <p:nvPicPr>
                <p:cNvPr id="264359" name="Freihand 264358">
                  <a:extLst>
                    <a:ext uri="{FF2B5EF4-FFF2-40B4-BE49-F238E27FC236}">
                      <a16:creationId xmlns:a16="http://schemas.microsoft.com/office/drawing/2014/main" id="{B01595F2-9564-7B49-29B7-C91B04C166EB}"/>
                    </a:ext>
                  </a:extLst>
                </p:cNvPr>
                <p:cNvPicPr/>
                <p:nvPr/>
              </p:nvPicPr>
              <p:blipFill>
                <a:blip r:embed="rId284"/>
                <a:stretch>
                  <a:fillRect/>
                </a:stretch>
              </p:blipFill>
              <p:spPr>
                <a:xfrm>
                  <a:off x="2745458" y="6063022"/>
                  <a:ext cx="91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64360" name="Freihand 264359">
                  <a:extLst>
                    <a:ext uri="{FF2B5EF4-FFF2-40B4-BE49-F238E27FC236}">
                      <a16:creationId xmlns:a16="http://schemas.microsoft.com/office/drawing/2014/main" id="{68377FB6-7D4B-757E-7F0B-FABB5A5198B7}"/>
                    </a:ext>
                  </a:extLst>
                </p14:cNvPr>
                <p14:cNvContentPartPr/>
                <p14:nvPr/>
              </p14:nvContentPartPr>
              <p14:xfrm>
                <a:off x="2767418" y="6118822"/>
                <a:ext cx="88200" cy="18360"/>
              </p14:xfrm>
            </p:contentPart>
          </mc:Choice>
          <mc:Fallback>
            <p:pic>
              <p:nvPicPr>
                <p:cNvPr id="264360" name="Freihand 264359">
                  <a:extLst>
                    <a:ext uri="{FF2B5EF4-FFF2-40B4-BE49-F238E27FC236}">
                      <a16:creationId xmlns:a16="http://schemas.microsoft.com/office/drawing/2014/main" id="{68377FB6-7D4B-757E-7F0B-FABB5A5198B7}"/>
                    </a:ext>
                  </a:extLst>
                </p:cNvPr>
                <p:cNvPicPr/>
                <p:nvPr/>
              </p:nvPicPr>
              <p:blipFill>
                <a:blip r:embed="rId286"/>
                <a:stretch>
                  <a:fillRect/>
                </a:stretch>
              </p:blipFill>
              <p:spPr>
                <a:xfrm>
                  <a:off x="2758778" y="6110182"/>
                  <a:ext cx="105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64361" name="Freihand 264360">
                  <a:extLst>
                    <a:ext uri="{FF2B5EF4-FFF2-40B4-BE49-F238E27FC236}">
                      <a16:creationId xmlns:a16="http://schemas.microsoft.com/office/drawing/2014/main" id="{3718D266-8FBB-FCB1-5961-C2AF281F03CF}"/>
                    </a:ext>
                  </a:extLst>
                </p14:cNvPr>
                <p14:cNvContentPartPr/>
                <p14:nvPr/>
              </p14:nvContentPartPr>
              <p14:xfrm>
                <a:off x="2906378" y="5988862"/>
                <a:ext cx="122040" cy="156960"/>
              </p14:xfrm>
            </p:contentPart>
          </mc:Choice>
          <mc:Fallback>
            <p:pic>
              <p:nvPicPr>
                <p:cNvPr id="264361" name="Freihand 264360">
                  <a:extLst>
                    <a:ext uri="{FF2B5EF4-FFF2-40B4-BE49-F238E27FC236}">
                      <a16:creationId xmlns:a16="http://schemas.microsoft.com/office/drawing/2014/main" id="{3718D266-8FBB-FCB1-5961-C2AF281F03CF}"/>
                    </a:ext>
                  </a:extLst>
                </p:cNvPr>
                <p:cNvPicPr/>
                <p:nvPr/>
              </p:nvPicPr>
              <p:blipFill>
                <a:blip r:embed="rId288"/>
                <a:stretch>
                  <a:fillRect/>
                </a:stretch>
              </p:blipFill>
              <p:spPr>
                <a:xfrm>
                  <a:off x="2897378" y="5980222"/>
                  <a:ext cx="1396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64362" name="Freihand 264361">
                  <a:extLst>
                    <a:ext uri="{FF2B5EF4-FFF2-40B4-BE49-F238E27FC236}">
                      <a16:creationId xmlns:a16="http://schemas.microsoft.com/office/drawing/2014/main" id="{BF9E17D3-5AA4-3FE2-BB51-2412734D744E}"/>
                    </a:ext>
                  </a:extLst>
                </p14:cNvPr>
                <p14:cNvContentPartPr/>
                <p14:nvPr/>
              </p14:nvContentPartPr>
              <p14:xfrm>
                <a:off x="2983778" y="6063742"/>
                <a:ext cx="64800" cy="23400"/>
              </p14:xfrm>
            </p:contentPart>
          </mc:Choice>
          <mc:Fallback>
            <p:pic>
              <p:nvPicPr>
                <p:cNvPr id="264362" name="Freihand 264361">
                  <a:extLst>
                    <a:ext uri="{FF2B5EF4-FFF2-40B4-BE49-F238E27FC236}">
                      <a16:creationId xmlns:a16="http://schemas.microsoft.com/office/drawing/2014/main" id="{BF9E17D3-5AA4-3FE2-BB51-2412734D744E}"/>
                    </a:ext>
                  </a:extLst>
                </p:cNvPr>
                <p:cNvPicPr/>
                <p:nvPr/>
              </p:nvPicPr>
              <p:blipFill>
                <a:blip r:embed="rId290"/>
                <a:stretch>
                  <a:fillRect/>
                </a:stretch>
              </p:blipFill>
              <p:spPr>
                <a:xfrm>
                  <a:off x="2974778" y="6054742"/>
                  <a:ext cx="82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64363" name="Freihand 264362">
                  <a:extLst>
                    <a:ext uri="{FF2B5EF4-FFF2-40B4-BE49-F238E27FC236}">
                      <a16:creationId xmlns:a16="http://schemas.microsoft.com/office/drawing/2014/main" id="{E048F152-ED2D-D5F9-B052-EECDE5E5F67F}"/>
                    </a:ext>
                  </a:extLst>
                </p14:cNvPr>
                <p14:cNvContentPartPr/>
                <p14:nvPr/>
              </p14:nvContentPartPr>
              <p14:xfrm>
                <a:off x="3107618" y="5997502"/>
                <a:ext cx="120240" cy="125280"/>
              </p14:xfrm>
            </p:contentPart>
          </mc:Choice>
          <mc:Fallback>
            <p:pic>
              <p:nvPicPr>
                <p:cNvPr id="264363" name="Freihand 264362">
                  <a:extLst>
                    <a:ext uri="{FF2B5EF4-FFF2-40B4-BE49-F238E27FC236}">
                      <a16:creationId xmlns:a16="http://schemas.microsoft.com/office/drawing/2014/main" id="{E048F152-ED2D-D5F9-B052-EECDE5E5F67F}"/>
                    </a:ext>
                  </a:extLst>
                </p:cNvPr>
                <p:cNvPicPr/>
                <p:nvPr/>
              </p:nvPicPr>
              <p:blipFill>
                <a:blip r:embed="rId292"/>
                <a:stretch>
                  <a:fillRect/>
                </a:stretch>
              </p:blipFill>
              <p:spPr>
                <a:xfrm>
                  <a:off x="3098618" y="5988862"/>
                  <a:ext cx="137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64364" name="Freihand 264363">
                  <a:extLst>
                    <a:ext uri="{FF2B5EF4-FFF2-40B4-BE49-F238E27FC236}">
                      <a16:creationId xmlns:a16="http://schemas.microsoft.com/office/drawing/2014/main" id="{8286F081-F46C-374E-A183-193BC6CC17AD}"/>
                    </a:ext>
                  </a:extLst>
                </p14:cNvPr>
                <p14:cNvContentPartPr/>
                <p14:nvPr/>
              </p14:nvContentPartPr>
              <p14:xfrm>
                <a:off x="3200498" y="5983822"/>
                <a:ext cx="194760" cy="178560"/>
              </p14:xfrm>
            </p:contentPart>
          </mc:Choice>
          <mc:Fallback>
            <p:pic>
              <p:nvPicPr>
                <p:cNvPr id="264364" name="Freihand 264363">
                  <a:extLst>
                    <a:ext uri="{FF2B5EF4-FFF2-40B4-BE49-F238E27FC236}">
                      <a16:creationId xmlns:a16="http://schemas.microsoft.com/office/drawing/2014/main" id="{8286F081-F46C-374E-A183-193BC6CC17AD}"/>
                    </a:ext>
                  </a:extLst>
                </p:cNvPr>
                <p:cNvPicPr/>
                <p:nvPr/>
              </p:nvPicPr>
              <p:blipFill>
                <a:blip r:embed="rId294"/>
                <a:stretch>
                  <a:fillRect/>
                </a:stretch>
              </p:blipFill>
              <p:spPr>
                <a:xfrm>
                  <a:off x="3191498" y="5974822"/>
                  <a:ext cx="212400" cy="196200"/>
                </a:xfrm>
                <a:prstGeom prst="rect">
                  <a:avLst/>
                </a:prstGeom>
              </p:spPr>
            </p:pic>
          </mc:Fallback>
        </mc:AlternateContent>
      </p:grpSp>
      <p:grpSp>
        <p:nvGrpSpPr>
          <p:cNvPr id="264367" name="Gruppieren 264366">
            <a:extLst>
              <a:ext uri="{FF2B5EF4-FFF2-40B4-BE49-F238E27FC236}">
                <a16:creationId xmlns:a16="http://schemas.microsoft.com/office/drawing/2014/main" id="{64E34015-547B-B068-8FA3-C2FDEEC8A787}"/>
              </a:ext>
            </a:extLst>
          </p:cNvPr>
          <p:cNvGrpSpPr/>
          <p:nvPr/>
        </p:nvGrpSpPr>
        <p:grpSpPr>
          <a:xfrm>
            <a:off x="3871178" y="3483262"/>
            <a:ext cx="188640" cy="2009520"/>
            <a:chOff x="3871178" y="3483262"/>
            <a:chExt cx="188640" cy="2009520"/>
          </a:xfrm>
        </p:grpSpPr>
        <mc:AlternateContent xmlns:mc="http://schemas.openxmlformats.org/markup-compatibility/2006">
          <mc:Choice xmlns:p14="http://schemas.microsoft.com/office/powerpoint/2010/main" Requires="p14">
            <p:contentPart p14:bwMode="auto" r:id="rId295">
              <p14:nvContentPartPr>
                <p14:cNvPr id="264365" name="Freihand 264364">
                  <a:extLst>
                    <a:ext uri="{FF2B5EF4-FFF2-40B4-BE49-F238E27FC236}">
                      <a16:creationId xmlns:a16="http://schemas.microsoft.com/office/drawing/2014/main" id="{47BDAC45-D033-6F2F-D203-D58024D85076}"/>
                    </a:ext>
                  </a:extLst>
                </p14:cNvPr>
                <p14:cNvContentPartPr/>
                <p14:nvPr/>
              </p14:nvContentPartPr>
              <p14:xfrm>
                <a:off x="3902858" y="3483262"/>
                <a:ext cx="49320" cy="1816920"/>
              </p14:xfrm>
            </p:contentPart>
          </mc:Choice>
          <mc:Fallback>
            <p:pic>
              <p:nvPicPr>
                <p:cNvPr id="264365" name="Freihand 264364">
                  <a:extLst>
                    <a:ext uri="{FF2B5EF4-FFF2-40B4-BE49-F238E27FC236}">
                      <a16:creationId xmlns:a16="http://schemas.microsoft.com/office/drawing/2014/main" id="{47BDAC45-D033-6F2F-D203-D58024D85076}"/>
                    </a:ext>
                  </a:extLst>
                </p:cNvPr>
                <p:cNvPicPr/>
                <p:nvPr/>
              </p:nvPicPr>
              <p:blipFill>
                <a:blip r:embed="rId296"/>
                <a:stretch>
                  <a:fillRect/>
                </a:stretch>
              </p:blipFill>
              <p:spPr>
                <a:xfrm>
                  <a:off x="3894218" y="3474622"/>
                  <a:ext cx="66960" cy="1834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64366" name="Freihand 264365">
                  <a:extLst>
                    <a:ext uri="{FF2B5EF4-FFF2-40B4-BE49-F238E27FC236}">
                      <a16:creationId xmlns:a16="http://schemas.microsoft.com/office/drawing/2014/main" id="{DF7F953B-A6D6-9619-E1DA-5FA5A35FC3A3}"/>
                    </a:ext>
                  </a:extLst>
                </p14:cNvPr>
                <p14:cNvContentPartPr/>
                <p14:nvPr/>
              </p14:nvContentPartPr>
              <p14:xfrm>
                <a:off x="3871178" y="5200822"/>
                <a:ext cx="188640" cy="291960"/>
              </p14:xfrm>
            </p:contentPart>
          </mc:Choice>
          <mc:Fallback>
            <p:pic>
              <p:nvPicPr>
                <p:cNvPr id="264366" name="Freihand 264365">
                  <a:extLst>
                    <a:ext uri="{FF2B5EF4-FFF2-40B4-BE49-F238E27FC236}">
                      <a16:creationId xmlns:a16="http://schemas.microsoft.com/office/drawing/2014/main" id="{DF7F953B-A6D6-9619-E1DA-5FA5A35FC3A3}"/>
                    </a:ext>
                  </a:extLst>
                </p:cNvPr>
                <p:cNvPicPr/>
                <p:nvPr/>
              </p:nvPicPr>
              <p:blipFill>
                <a:blip r:embed="rId298"/>
                <a:stretch>
                  <a:fillRect/>
                </a:stretch>
              </p:blipFill>
              <p:spPr>
                <a:xfrm>
                  <a:off x="3862538" y="5192182"/>
                  <a:ext cx="206280" cy="309600"/>
                </a:xfrm>
                <a:prstGeom prst="rect">
                  <a:avLst/>
                </a:prstGeom>
              </p:spPr>
            </p:pic>
          </mc:Fallback>
        </mc:AlternateContent>
      </p:grpSp>
      <p:grpSp>
        <p:nvGrpSpPr>
          <p:cNvPr id="264378" name="Gruppieren 264377">
            <a:extLst>
              <a:ext uri="{FF2B5EF4-FFF2-40B4-BE49-F238E27FC236}">
                <a16:creationId xmlns:a16="http://schemas.microsoft.com/office/drawing/2014/main" id="{A0EE109E-F9C4-2E49-8E66-5D3531B22EF2}"/>
              </a:ext>
            </a:extLst>
          </p:cNvPr>
          <p:cNvGrpSpPr/>
          <p:nvPr/>
        </p:nvGrpSpPr>
        <p:grpSpPr>
          <a:xfrm>
            <a:off x="3890978" y="5925502"/>
            <a:ext cx="1094760" cy="244800"/>
            <a:chOff x="3890978" y="5925502"/>
            <a:chExt cx="1094760" cy="244800"/>
          </a:xfrm>
        </p:grpSpPr>
        <mc:AlternateContent xmlns:mc="http://schemas.openxmlformats.org/markup-compatibility/2006">
          <mc:Choice xmlns:p14="http://schemas.microsoft.com/office/powerpoint/2010/main" Requires="p14">
            <p:contentPart p14:bwMode="auto" r:id="rId299">
              <p14:nvContentPartPr>
                <p14:cNvPr id="264369" name="Freihand 264368">
                  <a:extLst>
                    <a:ext uri="{FF2B5EF4-FFF2-40B4-BE49-F238E27FC236}">
                      <a16:creationId xmlns:a16="http://schemas.microsoft.com/office/drawing/2014/main" id="{F5846A23-5422-0790-658C-C5872E82E225}"/>
                    </a:ext>
                  </a:extLst>
                </p14:cNvPr>
                <p14:cNvContentPartPr/>
                <p14:nvPr/>
              </p14:nvContentPartPr>
              <p14:xfrm>
                <a:off x="3890978" y="5925502"/>
                <a:ext cx="170280" cy="244800"/>
              </p14:xfrm>
            </p:contentPart>
          </mc:Choice>
          <mc:Fallback>
            <p:pic>
              <p:nvPicPr>
                <p:cNvPr id="264369" name="Freihand 264368">
                  <a:extLst>
                    <a:ext uri="{FF2B5EF4-FFF2-40B4-BE49-F238E27FC236}">
                      <a16:creationId xmlns:a16="http://schemas.microsoft.com/office/drawing/2014/main" id="{F5846A23-5422-0790-658C-C5872E82E225}"/>
                    </a:ext>
                  </a:extLst>
                </p:cNvPr>
                <p:cNvPicPr/>
                <p:nvPr/>
              </p:nvPicPr>
              <p:blipFill>
                <a:blip r:embed="rId300"/>
                <a:stretch>
                  <a:fillRect/>
                </a:stretch>
              </p:blipFill>
              <p:spPr>
                <a:xfrm>
                  <a:off x="3881978" y="5916862"/>
                  <a:ext cx="1879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64370" name="Freihand 264369">
                  <a:extLst>
                    <a:ext uri="{FF2B5EF4-FFF2-40B4-BE49-F238E27FC236}">
                      <a16:creationId xmlns:a16="http://schemas.microsoft.com/office/drawing/2014/main" id="{24467C6C-4E19-CD63-33CC-8BA01BADD1B3}"/>
                    </a:ext>
                  </a:extLst>
                </p14:cNvPr>
                <p14:cNvContentPartPr/>
                <p14:nvPr/>
              </p14:nvContentPartPr>
              <p14:xfrm>
                <a:off x="4123538" y="5985622"/>
                <a:ext cx="11880" cy="112680"/>
              </p14:xfrm>
            </p:contentPart>
          </mc:Choice>
          <mc:Fallback>
            <p:pic>
              <p:nvPicPr>
                <p:cNvPr id="264370" name="Freihand 264369">
                  <a:extLst>
                    <a:ext uri="{FF2B5EF4-FFF2-40B4-BE49-F238E27FC236}">
                      <a16:creationId xmlns:a16="http://schemas.microsoft.com/office/drawing/2014/main" id="{24467C6C-4E19-CD63-33CC-8BA01BADD1B3}"/>
                    </a:ext>
                  </a:extLst>
                </p:cNvPr>
                <p:cNvPicPr/>
                <p:nvPr/>
              </p:nvPicPr>
              <p:blipFill>
                <a:blip r:embed="rId302"/>
                <a:stretch>
                  <a:fillRect/>
                </a:stretch>
              </p:blipFill>
              <p:spPr>
                <a:xfrm>
                  <a:off x="4114898" y="5976982"/>
                  <a:ext cx="29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64371" name="Freihand 264370">
                  <a:extLst>
                    <a:ext uri="{FF2B5EF4-FFF2-40B4-BE49-F238E27FC236}">
                      <a16:creationId xmlns:a16="http://schemas.microsoft.com/office/drawing/2014/main" id="{12EB68C2-3084-3182-CAA1-015D521308AE}"/>
                    </a:ext>
                  </a:extLst>
                </p14:cNvPr>
                <p14:cNvContentPartPr/>
                <p14:nvPr/>
              </p14:nvContentPartPr>
              <p14:xfrm>
                <a:off x="4096538" y="6025582"/>
                <a:ext cx="58320" cy="10800"/>
              </p14:xfrm>
            </p:contentPart>
          </mc:Choice>
          <mc:Fallback>
            <p:pic>
              <p:nvPicPr>
                <p:cNvPr id="264371" name="Freihand 264370">
                  <a:extLst>
                    <a:ext uri="{FF2B5EF4-FFF2-40B4-BE49-F238E27FC236}">
                      <a16:creationId xmlns:a16="http://schemas.microsoft.com/office/drawing/2014/main" id="{12EB68C2-3084-3182-CAA1-015D521308AE}"/>
                    </a:ext>
                  </a:extLst>
                </p:cNvPr>
                <p:cNvPicPr/>
                <p:nvPr/>
              </p:nvPicPr>
              <p:blipFill>
                <a:blip r:embed="rId304"/>
                <a:stretch>
                  <a:fillRect/>
                </a:stretch>
              </p:blipFill>
              <p:spPr>
                <a:xfrm>
                  <a:off x="4087898" y="6016582"/>
                  <a:ext cx="75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64372" name="Freihand 264371">
                  <a:extLst>
                    <a:ext uri="{FF2B5EF4-FFF2-40B4-BE49-F238E27FC236}">
                      <a16:creationId xmlns:a16="http://schemas.microsoft.com/office/drawing/2014/main" id="{8C5B04F0-4DA2-72FB-8CE4-0BA29CE396E3}"/>
                    </a:ext>
                  </a:extLst>
                </p14:cNvPr>
                <p14:cNvContentPartPr/>
                <p14:nvPr/>
              </p14:nvContentPartPr>
              <p14:xfrm>
                <a:off x="4298138" y="5989222"/>
                <a:ext cx="59040" cy="69840"/>
              </p14:xfrm>
            </p:contentPart>
          </mc:Choice>
          <mc:Fallback>
            <p:pic>
              <p:nvPicPr>
                <p:cNvPr id="264372" name="Freihand 264371">
                  <a:extLst>
                    <a:ext uri="{FF2B5EF4-FFF2-40B4-BE49-F238E27FC236}">
                      <a16:creationId xmlns:a16="http://schemas.microsoft.com/office/drawing/2014/main" id="{8C5B04F0-4DA2-72FB-8CE4-0BA29CE396E3}"/>
                    </a:ext>
                  </a:extLst>
                </p:cNvPr>
                <p:cNvPicPr/>
                <p:nvPr/>
              </p:nvPicPr>
              <p:blipFill>
                <a:blip r:embed="rId306"/>
                <a:stretch>
                  <a:fillRect/>
                </a:stretch>
              </p:blipFill>
              <p:spPr>
                <a:xfrm>
                  <a:off x="4289498" y="5980582"/>
                  <a:ext cx="76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64373" name="Freihand 264372">
                  <a:extLst>
                    <a:ext uri="{FF2B5EF4-FFF2-40B4-BE49-F238E27FC236}">
                      <a16:creationId xmlns:a16="http://schemas.microsoft.com/office/drawing/2014/main" id="{0EDE8897-5E10-0395-5A8F-ED48EA09E1BC}"/>
                    </a:ext>
                  </a:extLst>
                </p14:cNvPr>
                <p14:cNvContentPartPr/>
                <p14:nvPr/>
              </p14:nvContentPartPr>
              <p14:xfrm>
                <a:off x="4415498" y="5989942"/>
                <a:ext cx="88200" cy="95400"/>
              </p14:xfrm>
            </p:contentPart>
          </mc:Choice>
          <mc:Fallback>
            <p:pic>
              <p:nvPicPr>
                <p:cNvPr id="264373" name="Freihand 264372">
                  <a:extLst>
                    <a:ext uri="{FF2B5EF4-FFF2-40B4-BE49-F238E27FC236}">
                      <a16:creationId xmlns:a16="http://schemas.microsoft.com/office/drawing/2014/main" id="{0EDE8897-5E10-0395-5A8F-ED48EA09E1BC}"/>
                    </a:ext>
                  </a:extLst>
                </p:cNvPr>
                <p:cNvPicPr/>
                <p:nvPr/>
              </p:nvPicPr>
              <p:blipFill>
                <a:blip r:embed="rId308"/>
                <a:stretch>
                  <a:fillRect/>
                </a:stretch>
              </p:blipFill>
              <p:spPr>
                <a:xfrm>
                  <a:off x="4406858" y="5980942"/>
                  <a:ext cx="105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64374" name="Freihand 264373">
                  <a:extLst>
                    <a:ext uri="{FF2B5EF4-FFF2-40B4-BE49-F238E27FC236}">
                      <a16:creationId xmlns:a16="http://schemas.microsoft.com/office/drawing/2014/main" id="{5A8BC292-10AF-0E48-F40D-92B131FC5BEE}"/>
                    </a:ext>
                  </a:extLst>
                </p14:cNvPr>
                <p14:cNvContentPartPr/>
                <p14:nvPr/>
              </p14:nvContentPartPr>
              <p14:xfrm>
                <a:off x="4555538" y="5967262"/>
                <a:ext cx="68760" cy="139320"/>
              </p14:xfrm>
            </p:contentPart>
          </mc:Choice>
          <mc:Fallback>
            <p:pic>
              <p:nvPicPr>
                <p:cNvPr id="264374" name="Freihand 264373">
                  <a:extLst>
                    <a:ext uri="{FF2B5EF4-FFF2-40B4-BE49-F238E27FC236}">
                      <a16:creationId xmlns:a16="http://schemas.microsoft.com/office/drawing/2014/main" id="{5A8BC292-10AF-0E48-F40D-92B131FC5BEE}"/>
                    </a:ext>
                  </a:extLst>
                </p:cNvPr>
                <p:cNvPicPr/>
                <p:nvPr/>
              </p:nvPicPr>
              <p:blipFill>
                <a:blip r:embed="rId310"/>
                <a:stretch>
                  <a:fillRect/>
                </a:stretch>
              </p:blipFill>
              <p:spPr>
                <a:xfrm>
                  <a:off x="4546538" y="5958262"/>
                  <a:ext cx="86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64375" name="Freihand 264374">
                  <a:extLst>
                    <a:ext uri="{FF2B5EF4-FFF2-40B4-BE49-F238E27FC236}">
                      <a16:creationId xmlns:a16="http://schemas.microsoft.com/office/drawing/2014/main" id="{E7E35E3A-5C72-8DC4-706B-16595459410A}"/>
                    </a:ext>
                  </a:extLst>
                </p14:cNvPr>
                <p14:cNvContentPartPr/>
                <p14:nvPr/>
              </p14:nvContentPartPr>
              <p14:xfrm>
                <a:off x="4714298" y="6014062"/>
                <a:ext cx="85320" cy="33840"/>
              </p14:xfrm>
            </p:contentPart>
          </mc:Choice>
          <mc:Fallback>
            <p:pic>
              <p:nvPicPr>
                <p:cNvPr id="264375" name="Freihand 264374">
                  <a:extLst>
                    <a:ext uri="{FF2B5EF4-FFF2-40B4-BE49-F238E27FC236}">
                      <a16:creationId xmlns:a16="http://schemas.microsoft.com/office/drawing/2014/main" id="{E7E35E3A-5C72-8DC4-706B-16595459410A}"/>
                    </a:ext>
                  </a:extLst>
                </p:cNvPr>
                <p:cNvPicPr/>
                <p:nvPr/>
              </p:nvPicPr>
              <p:blipFill>
                <a:blip r:embed="rId312"/>
                <a:stretch>
                  <a:fillRect/>
                </a:stretch>
              </p:blipFill>
              <p:spPr>
                <a:xfrm>
                  <a:off x="4705658" y="6005422"/>
                  <a:ext cx="102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64376" name="Freihand 264375">
                  <a:extLst>
                    <a:ext uri="{FF2B5EF4-FFF2-40B4-BE49-F238E27FC236}">
                      <a16:creationId xmlns:a16="http://schemas.microsoft.com/office/drawing/2014/main" id="{812E86F6-CBA2-2312-19ED-4E08B1398924}"/>
                    </a:ext>
                  </a:extLst>
                </p14:cNvPr>
                <p14:cNvContentPartPr/>
                <p14:nvPr/>
              </p14:nvContentPartPr>
              <p14:xfrm>
                <a:off x="4731938" y="6070222"/>
                <a:ext cx="88560" cy="27720"/>
              </p14:xfrm>
            </p:contentPart>
          </mc:Choice>
          <mc:Fallback>
            <p:pic>
              <p:nvPicPr>
                <p:cNvPr id="264376" name="Freihand 264375">
                  <a:extLst>
                    <a:ext uri="{FF2B5EF4-FFF2-40B4-BE49-F238E27FC236}">
                      <a16:creationId xmlns:a16="http://schemas.microsoft.com/office/drawing/2014/main" id="{812E86F6-CBA2-2312-19ED-4E08B1398924}"/>
                    </a:ext>
                  </a:extLst>
                </p:cNvPr>
                <p:cNvPicPr/>
                <p:nvPr/>
              </p:nvPicPr>
              <p:blipFill>
                <a:blip r:embed="rId314"/>
                <a:stretch>
                  <a:fillRect/>
                </a:stretch>
              </p:blipFill>
              <p:spPr>
                <a:xfrm>
                  <a:off x="4722938" y="6061582"/>
                  <a:ext cx="106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64377" name="Freihand 264376">
                  <a:extLst>
                    <a:ext uri="{FF2B5EF4-FFF2-40B4-BE49-F238E27FC236}">
                      <a16:creationId xmlns:a16="http://schemas.microsoft.com/office/drawing/2014/main" id="{685743C4-FC43-E79C-3799-0061F499FB53}"/>
                    </a:ext>
                  </a:extLst>
                </p14:cNvPr>
                <p14:cNvContentPartPr/>
                <p14:nvPr/>
              </p14:nvContentPartPr>
              <p14:xfrm>
                <a:off x="4892498" y="5955022"/>
                <a:ext cx="93240" cy="209880"/>
              </p14:xfrm>
            </p:contentPart>
          </mc:Choice>
          <mc:Fallback>
            <p:pic>
              <p:nvPicPr>
                <p:cNvPr id="264377" name="Freihand 264376">
                  <a:extLst>
                    <a:ext uri="{FF2B5EF4-FFF2-40B4-BE49-F238E27FC236}">
                      <a16:creationId xmlns:a16="http://schemas.microsoft.com/office/drawing/2014/main" id="{685743C4-FC43-E79C-3799-0061F499FB53}"/>
                    </a:ext>
                  </a:extLst>
                </p:cNvPr>
                <p:cNvPicPr/>
                <p:nvPr/>
              </p:nvPicPr>
              <p:blipFill>
                <a:blip r:embed="rId316"/>
                <a:stretch>
                  <a:fillRect/>
                </a:stretch>
              </p:blipFill>
              <p:spPr>
                <a:xfrm>
                  <a:off x="4883858" y="5946382"/>
                  <a:ext cx="110880" cy="227520"/>
                </a:xfrm>
                <a:prstGeom prst="rect">
                  <a:avLst/>
                </a:prstGeom>
              </p:spPr>
            </p:pic>
          </mc:Fallback>
        </mc:AlternateContent>
      </p:grpSp>
      <p:grpSp>
        <p:nvGrpSpPr>
          <p:cNvPr id="264381" name="Gruppieren 264380">
            <a:extLst>
              <a:ext uri="{FF2B5EF4-FFF2-40B4-BE49-F238E27FC236}">
                <a16:creationId xmlns:a16="http://schemas.microsoft.com/office/drawing/2014/main" id="{4825FB6A-7766-3E09-E01B-7B7CB0E2945A}"/>
              </a:ext>
            </a:extLst>
          </p:cNvPr>
          <p:cNvGrpSpPr/>
          <p:nvPr/>
        </p:nvGrpSpPr>
        <p:grpSpPr>
          <a:xfrm>
            <a:off x="5275898" y="3408022"/>
            <a:ext cx="168480" cy="2017800"/>
            <a:chOff x="5275898" y="3408022"/>
            <a:chExt cx="168480" cy="2017800"/>
          </a:xfrm>
        </p:grpSpPr>
        <mc:AlternateContent xmlns:mc="http://schemas.openxmlformats.org/markup-compatibility/2006">
          <mc:Choice xmlns:p14="http://schemas.microsoft.com/office/powerpoint/2010/main" Requires="p14">
            <p:contentPart p14:bwMode="auto" r:id="rId317">
              <p14:nvContentPartPr>
                <p14:cNvPr id="264379" name="Freihand 264378">
                  <a:extLst>
                    <a:ext uri="{FF2B5EF4-FFF2-40B4-BE49-F238E27FC236}">
                      <a16:creationId xmlns:a16="http://schemas.microsoft.com/office/drawing/2014/main" id="{24166BDB-53DA-0AF6-48DA-502703DDA3E2}"/>
                    </a:ext>
                  </a:extLst>
                </p14:cNvPr>
                <p14:cNvContentPartPr/>
                <p14:nvPr/>
              </p14:nvContentPartPr>
              <p14:xfrm>
                <a:off x="5324138" y="3408022"/>
                <a:ext cx="40320" cy="1834200"/>
              </p14:xfrm>
            </p:contentPart>
          </mc:Choice>
          <mc:Fallback>
            <p:pic>
              <p:nvPicPr>
                <p:cNvPr id="264379" name="Freihand 264378">
                  <a:extLst>
                    <a:ext uri="{FF2B5EF4-FFF2-40B4-BE49-F238E27FC236}">
                      <a16:creationId xmlns:a16="http://schemas.microsoft.com/office/drawing/2014/main" id="{24166BDB-53DA-0AF6-48DA-502703DDA3E2}"/>
                    </a:ext>
                  </a:extLst>
                </p:cNvPr>
                <p:cNvPicPr/>
                <p:nvPr/>
              </p:nvPicPr>
              <p:blipFill>
                <a:blip r:embed="rId318"/>
                <a:stretch>
                  <a:fillRect/>
                </a:stretch>
              </p:blipFill>
              <p:spPr>
                <a:xfrm>
                  <a:off x="5315498" y="3399022"/>
                  <a:ext cx="57960" cy="1851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64380" name="Freihand 264379">
                  <a:extLst>
                    <a:ext uri="{FF2B5EF4-FFF2-40B4-BE49-F238E27FC236}">
                      <a16:creationId xmlns:a16="http://schemas.microsoft.com/office/drawing/2014/main" id="{F555AB7F-630F-9236-8552-297BCE088AE7}"/>
                    </a:ext>
                  </a:extLst>
                </p14:cNvPr>
                <p14:cNvContentPartPr/>
                <p14:nvPr/>
              </p14:nvContentPartPr>
              <p14:xfrm>
                <a:off x="5275898" y="5137102"/>
                <a:ext cx="168480" cy="288720"/>
              </p14:xfrm>
            </p:contentPart>
          </mc:Choice>
          <mc:Fallback>
            <p:pic>
              <p:nvPicPr>
                <p:cNvPr id="264380" name="Freihand 264379">
                  <a:extLst>
                    <a:ext uri="{FF2B5EF4-FFF2-40B4-BE49-F238E27FC236}">
                      <a16:creationId xmlns:a16="http://schemas.microsoft.com/office/drawing/2014/main" id="{F555AB7F-630F-9236-8552-297BCE088AE7}"/>
                    </a:ext>
                  </a:extLst>
                </p:cNvPr>
                <p:cNvPicPr/>
                <p:nvPr/>
              </p:nvPicPr>
              <p:blipFill>
                <a:blip r:embed="rId320"/>
                <a:stretch>
                  <a:fillRect/>
                </a:stretch>
              </p:blipFill>
              <p:spPr>
                <a:xfrm>
                  <a:off x="5266898" y="5128102"/>
                  <a:ext cx="186120" cy="306360"/>
                </a:xfrm>
                <a:prstGeom prst="rect">
                  <a:avLst/>
                </a:prstGeom>
              </p:spPr>
            </p:pic>
          </mc:Fallback>
        </mc:AlternateContent>
      </p:grpSp>
      <p:grpSp>
        <p:nvGrpSpPr>
          <p:cNvPr id="37890" name="Gruppieren 37889">
            <a:extLst>
              <a:ext uri="{FF2B5EF4-FFF2-40B4-BE49-F238E27FC236}">
                <a16:creationId xmlns:a16="http://schemas.microsoft.com/office/drawing/2014/main" id="{BD0B460C-85D4-21C1-1C42-237FF94797DA}"/>
              </a:ext>
            </a:extLst>
          </p:cNvPr>
          <p:cNvGrpSpPr/>
          <p:nvPr/>
        </p:nvGrpSpPr>
        <p:grpSpPr>
          <a:xfrm>
            <a:off x="5277698" y="5965102"/>
            <a:ext cx="451080" cy="167400"/>
            <a:chOff x="5277698" y="5965102"/>
            <a:chExt cx="451080" cy="167400"/>
          </a:xfrm>
        </p:grpSpPr>
        <mc:AlternateContent xmlns:mc="http://schemas.openxmlformats.org/markup-compatibility/2006">
          <mc:Choice xmlns:p14="http://schemas.microsoft.com/office/powerpoint/2010/main" Requires="p14">
            <p:contentPart p14:bwMode="auto" r:id="rId321">
              <p14:nvContentPartPr>
                <p14:cNvPr id="264382" name="Freihand 264381">
                  <a:extLst>
                    <a:ext uri="{FF2B5EF4-FFF2-40B4-BE49-F238E27FC236}">
                      <a16:creationId xmlns:a16="http://schemas.microsoft.com/office/drawing/2014/main" id="{DEBE488D-AB93-E99B-8B49-EC5A0AED018F}"/>
                    </a:ext>
                  </a:extLst>
                </p14:cNvPr>
                <p14:cNvContentPartPr/>
                <p14:nvPr/>
              </p14:nvContentPartPr>
              <p14:xfrm>
                <a:off x="5277698" y="6001822"/>
                <a:ext cx="102240" cy="119520"/>
              </p14:xfrm>
            </p:contentPart>
          </mc:Choice>
          <mc:Fallback>
            <p:pic>
              <p:nvPicPr>
                <p:cNvPr id="264382" name="Freihand 264381">
                  <a:extLst>
                    <a:ext uri="{FF2B5EF4-FFF2-40B4-BE49-F238E27FC236}">
                      <a16:creationId xmlns:a16="http://schemas.microsoft.com/office/drawing/2014/main" id="{DEBE488D-AB93-E99B-8B49-EC5A0AED018F}"/>
                    </a:ext>
                  </a:extLst>
                </p:cNvPr>
                <p:cNvPicPr/>
                <p:nvPr/>
              </p:nvPicPr>
              <p:blipFill>
                <a:blip r:embed="rId322"/>
                <a:stretch>
                  <a:fillRect/>
                </a:stretch>
              </p:blipFill>
              <p:spPr>
                <a:xfrm>
                  <a:off x="5269058" y="5993182"/>
                  <a:ext cx="119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64383" name="Freihand 264382">
                  <a:extLst>
                    <a:ext uri="{FF2B5EF4-FFF2-40B4-BE49-F238E27FC236}">
                      <a16:creationId xmlns:a16="http://schemas.microsoft.com/office/drawing/2014/main" id="{ED498E1D-7C85-7CC5-5D28-2430ABE62996}"/>
                    </a:ext>
                  </a:extLst>
                </p14:cNvPr>
                <p14:cNvContentPartPr/>
                <p14:nvPr/>
              </p14:nvContentPartPr>
              <p14:xfrm>
                <a:off x="5507018" y="5980582"/>
                <a:ext cx="26280" cy="151920"/>
              </p14:xfrm>
            </p:contentPart>
          </mc:Choice>
          <mc:Fallback>
            <p:pic>
              <p:nvPicPr>
                <p:cNvPr id="264383" name="Freihand 264382">
                  <a:extLst>
                    <a:ext uri="{FF2B5EF4-FFF2-40B4-BE49-F238E27FC236}">
                      <a16:creationId xmlns:a16="http://schemas.microsoft.com/office/drawing/2014/main" id="{ED498E1D-7C85-7CC5-5D28-2430ABE62996}"/>
                    </a:ext>
                  </a:extLst>
                </p:cNvPr>
                <p:cNvPicPr/>
                <p:nvPr/>
              </p:nvPicPr>
              <p:blipFill>
                <a:blip r:embed="rId324"/>
                <a:stretch>
                  <a:fillRect/>
                </a:stretch>
              </p:blipFill>
              <p:spPr>
                <a:xfrm>
                  <a:off x="5498018" y="5971582"/>
                  <a:ext cx="43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7888" name="Freihand 37887">
                  <a:extLst>
                    <a:ext uri="{FF2B5EF4-FFF2-40B4-BE49-F238E27FC236}">
                      <a16:creationId xmlns:a16="http://schemas.microsoft.com/office/drawing/2014/main" id="{98052015-3F3B-98AA-8543-AECB7483609D}"/>
                    </a:ext>
                  </a:extLst>
                </p14:cNvPr>
                <p14:cNvContentPartPr/>
                <p14:nvPr/>
              </p14:nvContentPartPr>
              <p14:xfrm>
                <a:off x="5472458" y="6041422"/>
                <a:ext cx="138240" cy="22680"/>
              </p14:xfrm>
            </p:contentPart>
          </mc:Choice>
          <mc:Fallback>
            <p:pic>
              <p:nvPicPr>
                <p:cNvPr id="37888" name="Freihand 37887">
                  <a:extLst>
                    <a:ext uri="{FF2B5EF4-FFF2-40B4-BE49-F238E27FC236}">
                      <a16:creationId xmlns:a16="http://schemas.microsoft.com/office/drawing/2014/main" id="{98052015-3F3B-98AA-8543-AECB7483609D}"/>
                    </a:ext>
                  </a:extLst>
                </p:cNvPr>
                <p:cNvPicPr/>
                <p:nvPr/>
              </p:nvPicPr>
              <p:blipFill>
                <a:blip r:embed="rId326"/>
                <a:stretch>
                  <a:fillRect/>
                </a:stretch>
              </p:blipFill>
              <p:spPr>
                <a:xfrm>
                  <a:off x="5463458" y="6032782"/>
                  <a:ext cx="155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7889" name="Freihand 37888">
                  <a:extLst>
                    <a:ext uri="{FF2B5EF4-FFF2-40B4-BE49-F238E27FC236}">
                      <a16:creationId xmlns:a16="http://schemas.microsoft.com/office/drawing/2014/main" id="{AD1B0505-F9F3-80F1-1D84-2FEDF38036AA}"/>
                    </a:ext>
                  </a:extLst>
                </p14:cNvPr>
                <p14:cNvContentPartPr/>
                <p14:nvPr/>
              </p14:nvContentPartPr>
              <p14:xfrm>
                <a:off x="5670818" y="5965102"/>
                <a:ext cx="57960" cy="111240"/>
              </p14:xfrm>
            </p:contentPart>
          </mc:Choice>
          <mc:Fallback>
            <p:pic>
              <p:nvPicPr>
                <p:cNvPr id="37889" name="Freihand 37888">
                  <a:extLst>
                    <a:ext uri="{FF2B5EF4-FFF2-40B4-BE49-F238E27FC236}">
                      <a16:creationId xmlns:a16="http://schemas.microsoft.com/office/drawing/2014/main" id="{AD1B0505-F9F3-80F1-1D84-2FEDF38036AA}"/>
                    </a:ext>
                  </a:extLst>
                </p:cNvPr>
                <p:cNvPicPr/>
                <p:nvPr/>
              </p:nvPicPr>
              <p:blipFill>
                <a:blip r:embed="rId328"/>
                <a:stretch>
                  <a:fillRect/>
                </a:stretch>
              </p:blipFill>
              <p:spPr>
                <a:xfrm>
                  <a:off x="5662178" y="5956102"/>
                  <a:ext cx="75600" cy="128880"/>
                </a:xfrm>
                <a:prstGeom prst="rect">
                  <a:avLst/>
                </a:prstGeom>
              </p:spPr>
            </p:pic>
          </mc:Fallback>
        </mc:AlternateContent>
      </p:grpSp>
      <p:grpSp>
        <p:nvGrpSpPr>
          <p:cNvPr id="37897" name="Gruppieren 37896">
            <a:extLst>
              <a:ext uri="{FF2B5EF4-FFF2-40B4-BE49-F238E27FC236}">
                <a16:creationId xmlns:a16="http://schemas.microsoft.com/office/drawing/2014/main" id="{BE6934C2-5914-FF7B-9D33-143E2F3CB6F4}"/>
              </a:ext>
            </a:extLst>
          </p:cNvPr>
          <p:cNvGrpSpPr/>
          <p:nvPr/>
        </p:nvGrpSpPr>
        <p:grpSpPr>
          <a:xfrm>
            <a:off x="5893298" y="5923702"/>
            <a:ext cx="682560" cy="162720"/>
            <a:chOff x="5893298" y="5923702"/>
            <a:chExt cx="682560" cy="162720"/>
          </a:xfrm>
        </p:grpSpPr>
        <mc:AlternateContent xmlns:mc="http://schemas.openxmlformats.org/markup-compatibility/2006">
          <mc:Choice xmlns:p14="http://schemas.microsoft.com/office/powerpoint/2010/main" Requires="p14">
            <p:contentPart p14:bwMode="auto" r:id="rId329">
              <p14:nvContentPartPr>
                <p14:cNvPr id="37892" name="Freihand 37891">
                  <a:extLst>
                    <a:ext uri="{FF2B5EF4-FFF2-40B4-BE49-F238E27FC236}">
                      <a16:creationId xmlns:a16="http://schemas.microsoft.com/office/drawing/2014/main" id="{A95A6B64-8193-010E-466F-E443EE3E5025}"/>
                    </a:ext>
                  </a:extLst>
                </p14:cNvPr>
                <p14:cNvContentPartPr/>
                <p14:nvPr/>
              </p14:nvContentPartPr>
              <p14:xfrm>
                <a:off x="5914178" y="5970142"/>
                <a:ext cx="8640" cy="83880"/>
              </p14:xfrm>
            </p:contentPart>
          </mc:Choice>
          <mc:Fallback>
            <p:pic>
              <p:nvPicPr>
                <p:cNvPr id="37892" name="Freihand 37891">
                  <a:extLst>
                    <a:ext uri="{FF2B5EF4-FFF2-40B4-BE49-F238E27FC236}">
                      <a16:creationId xmlns:a16="http://schemas.microsoft.com/office/drawing/2014/main" id="{A95A6B64-8193-010E-466F-E443EE3E5025}"/>
                    </a:ext>
                  </a:extLst>
                </p:cNvPr>
                <p:cNvPicPr/>
                <p:nvPr/>
              </p:nvPicPr>
              <p:blipFill>
                <a:blip r:embed="rId330"/>
                <a:stretch>
                  <a:fillRect/>
                </a:stretch>
              </p:blipFill>
              <p:spPr>
                <a:xfrm>
                  <a:off x="5905178" y="5961502"/>
                  <a:ext cx="26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7893" name="Freihand 37892">
                  <a:extLst>
                    <a:ext uri="{FF2B5EF4-FFF2-40B4-BE49-F238E27FC236}">
                      <a16:creationId xmlns:a16="http://schemas.microsoft.com/office/drawing/2014/main" id="{00EB9C01-E985-C9A7-3D0A-2DE5A7B286B5}"/>
                    </a:ext>
                  </a:extLst>
                </p14:cNvPr>
                <p14:cNvContentPartPr/>
                <p14:nvPr/>
              </p14:nvContentPartPr>
              <p14:xfrm>
                <a:off x="5893298" y="5997142"/>
                <a:ext cx="78120" cy="13320"/>
              </p14:xfrm>
            </p:contentPart>
          </mc:Choice>
          <mc:Fallback>
            <p:pic>
              <p:nvPicPr>
                <p:cNvPr id="37893" name="Freihand 37892">
                  <a:extLst>
                    <a:ext uri="{FF2B5EF4-FFF2-40B4-BE49-F238E27FC236}">
                      <a16:creationId xmlns:a16="http://schemas.microsoft.com/office/drawing/2014/main" id="{00EB9C01-E985-C9A7-3D0A-2DE5A7B286B5}"/>
                    </a:ext>
                  </a:extLst>
                </p:cNvPr>
                <p:cNvPicPr/>
                <p:nvPr/>
              </p:nvPicPr>
              <p:blipFill>
                <a:blip r:embed="rId332"/>
                <a:stretch>
                  <a:fillRect/>
                </a:stretch>
              </p:blipFill>
              <p:spPr>
                <a:xfrm>
                  <a:off x="5884658" y="5988142"/>
                  <a:ext cx="95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7894" name="Freihand 37893">
                  <a:extLst>
                    <a:ext uri="{FF2B5EF4-FFF2-40B4-BE49-F238E27FC236}">
                      <a16:creationId xmlns:a16="http://schemas.microsoft.com/office/drawing/2014/main" id="{56345CE2-BA29-C648-EF84-3CAE0E0F1590}"/>
                    </a:ext>
                  </a:extLst>
                </p14:cNvPr>
                <p14:cNvContentPartPr/>
                <p14:nvPr/>
              </p14:nvContentPartPr>
              <p14:xfrm>
                <a:off x="6001658" y="5932702"/>
                <a:ext cx="96120" cy="125640"/>
              </p14:xfrm>
            </p:contentPart>
          </mc:Choice>
          <mc:Fallback>
            <p:pic>
              <p:nvPicPr>
                <p:cNvPr id="37894" name="Freihand 37893">
                  <a:extLst>
                    <a:ext uri="{FF2B5EF4-FFF2-40B4-BE49-F238E27FC236}">
                      <a16:creationId xmlns:a16="http://schemas.microsoft.com/office/drawing/2014/main" id="{56345CE2-BA29-C648-EF84-3CAE0E0F1590}"/>
                    </a:ext>
                  </a:extLst>
                </p:cNvPr>
                <p:cNvPicPr/>
                <p:nvPr/>
              </p:nvPicPr>
              <p:blipFill>
                <a:blip r:embed="rId334"/>
                <a:stretch>
                  <a:fillRect/>
                </a:stretch>
              </p:blipFill>
              <p:spPr>
                <a:xfrm>
                  <a:off x="5992658" y="5923702"/>
                  <a:ext cx="113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7895" name="Freihand 37894">
                  <a:extLst>
                    <a:ext uri="{FF2B5EF4-FFF2-40B4-BE49-F238E27FC236}">
                      <a16:creationId xmlns:a16="http://schemas.microsoft.com/office/drawing/2014/main" id="{0E757743-FF78-7D4D-B86E-54664BA40213}"/>
                    </a:ext>
                  </a:extLst>
                </p14:cNvPr>
                <p14:cNvContentPartPr/>
                <p14:nvPr/>
              </p14:nvContentPartPr>
              <p14:xfrm>
                <a:off x="6182738" y="5984182"/>
                <a:ext cx="90000" cy="64800"/>
              </p14:xfrm>
            </p:contentPart>
          </mc:Choice>
          <mc:Fallback>
            <p:pic>
              <p:nvPicPr>
                <p:cNvPr id="37895" name="Freihand 37894">
                  <a:extLst>
                    <a:ext uri="{FF2B5EF4-FFF2-40B4-BE49-F238E27FC236}">
                      <a16:creationId xmlns:a16="http://schemas.microsoft.com/office/drawing/2014/main" id="{0E757743-FF78-7D4D-B86E-54664BA40213}"/>
                    </a:ext>
                  </a:extLst>
                </p:cNvPr>
                <p:cNvPicPr/>
                <p:nvPr/>
              </p:nvPicPr>
              <p:blipFill>
                <a:blip r:embed="rId336"/>
                <a:stretch>
                  <a:fillRect/>
                </a:stretch>
              </p:blipFill>
              <p:spPr>
                <a:xfrm>
                  <a:off x="6174098" y="5975182"/>
                  <a:ext cx="107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7896" name="Freihand 37895">
                  <a:extLst>
                    <a:ext uri="{FF2B5EF4-FFF2-40B4-BE49-F238E27FC236}">
                      <a16:creationId xmlns:a16="http://schemas.microsoft.com/office/drawing/2014/main" id="{919CCD63-5F52-DAF0-AB0C-483357099C34}"/>
                    </a:ext>
                  </a:extLst>
                </p14:cNvPr>
                <p14:cNvContentPartPr/>
                <p14:nvPr/>
              </p14:nvContentPartPr>
              <p14:xfrm>
                <a:off x="6405218" y="5923702"/>
                <a:ext cx="170640" cy="162720"/>
              </p14:xfrm>
            </p:contentPart>
          </mc:Choice>
          <mc:Fallback>
            <p:pic>
              <p:nvPicPr>
                <p:cNvPr id="37896" name="Freihand 37895">
                  <a:extLst>
                    <a:ext uri="{FF2B5EF4-FFF2-40B4-BE49-F238E27FC236}">
                      <a16:creationId xmlns:a16="http://schemas.microsoft.com/office/drawing/2014/main" id="{919CCD63-5F52-DAF0-AB0C-483357099C34}"/>
                    </a:ext>
                  </a:extLst>
                </p:cNvPr>
                <p:cNvPicPr/>
                <p:nvPr/>
              </p:nvPicPr>
              <p:blipFill>
                <a:blip r:embed="rId338"/>
                <a:stretch>
                  <a:fillRect/>
                </a:stretch>
              </p:blipFill>
              <p:spPr>
                <a:xfrm>
                  <a:off x="6396578" y="5914702"/>
                  <a:ext cx="188280" cy="180360"/>
                </a:xfrm>
                <a:prstGeom prst="rect">
                  <a:avLst/>
                </a:prstGeom>
              </p:spPr>
            </p:pic>
          </mc:Fallback>
        </mc:AlternateContent>
      </p:grpSp>
      <p:grpSp>
        <p:nvGrpSpPr>
          <p:cNvPr id="37900" name="Gruppieren 37899">
            <a:extLst>
              <a:ext uri="{FF2B5EF4-FFF2-40B4-BE49-F238E27FC236}">
                <a16:creationId xmlns:a16="http://schemas.microsoft.com/office/drawing/2014/main" id="{36147E9B-844A-06E3-C278-079A9453514A}"/>
              </a:ext>
            </a:extLst>
          </p:cNvPr>
          <p:cNvGrpSpPr/>
          <p:nvPr/>
        </p:nvGrpSpPr>
        <p:grpSpPr>
          <a:xfrm>
            <a:off x="2674178" y="3626182"/>
            <a:ext cx="3375360" cy="199800"/>
            <a:chOff x="2674178" y="3626182"/>
            <a:chExt cx="3375360" cy="199800"/>
          </a:xfrm>
        </p:grpSpPr>
        <mc:AlternateContent xmlns:mc="http://schemas.openxmlformats.org/markup-compatibility/2006">
          <mc:Choice xmlns:p14="http://schemas.microsoft.com/office/powerpoint/2010/main" Requires="p14">
            <p:contentPart p14:bwMode="auto" r:id="rId339">
              <p14:nvContentPartPr>
                <p14:cNvPr id="37898" name="Freihand 37897">
                  <a:extLst>
                    <a:ext uri="{FF2B5EF4-FFF2-40B4-BE49-F238E27FC236}">
                      <a16:creationId xmlns:a16="http://schemas.microsoft.com/office/drawing/2014/main" id="{FB76CA48-AEA8-44B6-D7C5-D6E471AD671A}"/>
                    </a:ext>
                  </a:extLst>
                </p14:cNvPr>
                <p14:cNvContentPartPr/>
                <p14:nvPr/>
              </p14:nvContentPartPr>
              <p14:xfrm>
                <a:off x="2674178" y="3690262"/>
                <a:ext cx="3226680" cy="30600"/>
              </p14:xfrm>
            </p:contentPart>
          </mc:Choice>
          <mc:Fallback>
            <p:pic>
              <p:nvPicPr>
                <p:cNvPr id="37898" name="Freihand 37897">
                  <a:extLst>
                    <a:ext uri="{FF2B5EF4-FFF2-40B4-BE49-F238E27FC236}">
                      <a16:creationId xmlns:a16="http://schemas.microsoft.com/office/drawing/2014/main" id="{FB76CA48-AEA8-44B6-D7C5-D6E471AD671A}"/>
                    </a:ext>
                  </a:extLst>
                </p:cNvPr>
                <p:cNvPicPr/>
                <p:nvPr/>
              </p:nvPicPr>
              <p:blipFill>
                <a:blip r:embed="rId340"/>
                <a:stretch>
                  <a:fillRect/>
                </a:stretch>
              </p:blipFill>
              <p:spPr>
                <a:xfrm>
                  <a:off x="2665538" y="3681622"/>
                  <a:ext cx="3244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7899" name="Freihand 37898">
                  <a:extLst>
                    <a:ext uri="{FF2B5EF4-FFF2-40B4-BE49-F238E27FC236}">
                      <a16:creationId xmlns:a16="http://schemas.microsoft.com/office/drawing/2014/main" id="{FACACE7A-3D2D-4301-F1F6-CA477A1BCC0F}"/>
                    </a:ext>
                  </a:extLst>
                </p14:cNvPr>
                <p14:cNvContentPartPr/>
                <p14:nvPr/>
              </p14:nvContentPartPr>
              <p14:xfrm>
                <a:off x="5922818" y="3626182"/>
                <a:ext cx="126720" cy="199800"/>
              </p14:xfrm>
            </p:contentPart>
          </mc:Choice>
          <mc:Fallback>
            <p:pic>
              <p:nvPicPr>
                <p:cNvPr id="37899" name="Freihand 37898">
                  <a:extLst>
                    <a:ext uri="{FF2B5EF4-FFF2-40B4-BE49-F238E27FC236}">
                      <a16:creationId xmlns:a16="http://schemas.microsoft.com/office/drawing/2014/main" id="{FACACE7A-3D2D-4301-F1F6-CA477A1BCC0F}"/>
                    </a:ext>
                  </a:extLst>
                </p:cNvPr>
                <p:cNvPicPr/>
                <p:nvPr/>
              </p:nvPicPr>
              <p:blipFill>
                <a:blip r:embed="rId342"/>
                <a:stretch>
                  <a:fillRect/>
                </a:stretch>
              </p:blipFill>
              <p:spPr>
                <a:xfrm>
                  <a:off x="5914178" y="3617542"/>
                  <a:ext cx="144360" cy="217440"/>
                </a:xfrm>
                <a:prstGeom prst="rect">
                  <a:avLst/>
                </a:prstGeom>
              </p:spPr>
            </p:pic>
          </mc:Fallback>
        </mc:AlternateContent>
      </p:grpSp>
      <p:grpSp>
        <p:nvGrpSpPr>
          <p:cNvPr id="37912" name="Gruppieren 37911">
            <a:extLst>
              <a:ext uri="{FF2B5EF4-FFF2-40B4-BE49-F238E27FC236}">
                <a16:creationId xmlns:a16="http://schemas.microsoft.com/office/drawing/2014/main" id="{588B5C47-550F-8DC7-A7CF-3A02EB97764B}"/>
              </a:ext>
            </a:extLst>
          </p:cNvPr>
          <p:cNvGrpSpPr/>
          <p:nvPr/>
        </p:nvGrpSpPr>
        <p:grpSpPr>
          <a:xfrm>
            <a:off x="6813458" y="3083662"/>
            <a:ext cx="623160" cy="187200"/>
            <a:chOff x="6813458" y="3083662"/>
            <a:chExt cx="623160" cy="187200"/>
          </a:xfrm>
        </p:grpSpPr>
        <mc:AlternateContent xmlns:mc="http://schemas.openxmlformats.org/markup-compatibility/2006">
          <mc:Choice xmlns:p14="http://schemas.microsoft.com/office/powerpoint/2010/main" Requires="p14">
            <p:contentPart p14:bwMode="auto" r:id="rId343">
              <p14:nvContentPartPr>
                <p14:cNvPr id="37901" name="Freihand 37900">
                  <a:extLst>
                    <a:ext uri="{FF2B5EF4-FFF2-40B4-BE49-F238E27FC236}">
                      <a16:creationId xmlns:a16="http://schemas.microsoft.com/office/drawing/2014/main" id="{AEA9568D-C646-9602-AED2-940CBD3EBA7B}"/>
                    </a:ext>
                  </a:extLst>
                </p14:cNvPr>
                <p14:cNvContentPartPr/>
                <p14:nvPr/>
              </p14:nvContentPartPr>
              <p14:xfrm>
                <a:off x="6813458" y="3101302"/>
                <a:ext cx="77400" cy="132480"/>
              </p14:xfrm>
            </p:contentPart>
          </mc:Choice>
          <mc:Fallback>
            <p:pic>
              <p:nvPicPr>
                <p:cNvPr id="37901" name="Freihand 37900">
                  <a:extLst>
                    <a:ext uri="{FF2B5EF4-FFF2-40B4-BE49-F238E27FC236}">
                      <a16:creationId xmlns:a16="http://schemas.microsoft.com/office/drawing/2014/main" id="{AEA9568D-C646-9602-AED2-940CBD3EBA7B}"/>
                    </a:ext>
                  </a:extLst>
                </p:cNvPr>
                <p:cNvPicPr/>
                <p:nvPr/>
              </p:nvPicPr>
              <p:blipFill>
                <a:blip r:embed="rId344"/>
                <a:stretch>
                  <a:fillRect/>
                </a:stretch>
              </p:blipFill>
              <p:spPr>
                <a:xfrm>
                  <a:off x="6804458" y="3092662"/>
                  <a:ext cx="95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7902" name="Freihand 37901">
                  <a:extLst>
                    <a:ext uri="{FF2B5EF4-FFF2-40B4-BE49-F238E27FC236}">
                      <a16:creationId xmlns:a16="http://schemas.microsoft.com/office/drawing/2014/main" id="{9B492B09-94B9-790D-CE64-4121FE8D680A}"/>
                    </a:ext>
                  </a:extLst>
                </p14:cNvPr>
                <p14:cNvContentPartPr/>
                <p14:nvPr/>
              </p14:nvContentPartPr>
              <p14:xfrm>
                <a:off x="6987338" y="3207142"/>
                <a:ext cx="3960" cy="6120"/>
              </p14:xfrm>
            </p:contentPart>
          </mc:Choice>
          <mc:Fallback>
            <p:pic>
              <p:nvPicPr>
                <p:cNvPr id="37902" name="Freihand 37901">
                  <a:extLst>
                    <a:ext uri="{FF2B5EF4-FFF2-40B4-BE49-F238E27FC236}">
                      <a16:creationId xmlns:a16="http://schemas.microsoft.com/office/drawing/2014/main" id="{9B492B09-94B9-790D-CE64-4121FE8D680A}"/>
                    </a:ext>
                  </a:extLst>
                </p:cNvPr>
                <p:cNvPicPr/>
                <p:nvPr/>
              </p:nvPicPr>
              <p:blipFill>
                <a:blip r:embed="rId213"/>
                <a:stretch>
                  <a:fillRect/>
                </a:stretch>
              </p:blipFill>
              <p:spPr>
                <a:xfrm>
                  <a:off x="6978338" y="3198502"/>
                  <a:ext cx="216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7903" name="Freihand 37902">
                  <a:extLst>
                    <a:ext uri="{FF2B5EF4-FFF2-40B4-BE49-F238E27FC236}">
                      <a16:creationId xmlns:a16="http://schemas.microsoft.com/office/drawing/2014/main" id="{CAACFCDA-40AD-0A7C-EB01-9B69960B4296}"/>
                    </a:ext>
                  </a:extLst>
                </p14:cNvPr>
                <p14:cNvContentPartPr/>
                <p14:nvPr/>
              </p14:nvContentPartPr>
              <p14:xfrm>
                <a:off x="6993458" y="3124702"/>
                <a:ext cx="5040" cy="121680"/>
              </p14:xfrm>
            </p:contentPart>
          </mc:Choice>
          <mc:Fallback>
            <p:pic>
              <p:nvPicPr>
                <p:cNvPr id="37903" name="Freihand 37902">
                  <a:extLst>
                    <a:ext uri="{FF2B5EF4-FFF2-40B4-BE49-F238E27FC236}">
                      <a16:creationId xmlns:a16="http://schemas.microsoft.com/office/drawing/2014/main" id="{CAACFCDA-40AD-0A7C-EB01-9B69960B4296}"/>
                    </a:ext>
                  </a:extLst>
                </p:cNvPr>
                <p:cNvPicPr/>
                <p:nvPr/>
              </p:nvPicPr>
              <p:blipFill>
                <a:blip r:embed="rId347"/>
                <a:stretch>
                  <a:fillRect/>
                </a:stretch>
              </p:blipFill>
              <p:spPr>
                <a:xfrm>
                  <a:off x="6984458" y="3116062"/>
                  <a:ext cx="22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7904" name="Freihand 37903">
                  <a:extLst>
                    <a:ext uri="{FF2B5EF4-FFF2-40B4-BE49-F238E27FC236}">
                      <a16:creationId xmlns:a16="http://schemas.microsoft.com/office/drawing/2014/main" id="{700B4E51-50EB-D78A-5623-A8B9E1F71CF1}"/>
                    </a:ext>
                  </a:extLst>
                </p14:cNvPr>
                <p14:cNvContentPartPr/>
                <p14:nvPr/>
              </p14:nvContentPartPr>
              <p14:xfrm>
                <a:off x="6967178" y="3173662"/>
                <a:ext cx="91800" cy="30240"/>
              </p14:xfrm>
            </p:contentPart>
          </mc:Choice>
          <mc:Fallback>
            <p:pic>
              <p:nvPicPr>
                <p:cNvPr id="37904" name="Freihand 37903">
                  <a:extLst>
                    <a:ext uri="{FF2B5EF4-FFF2-40B4-BE49-F238E27FC236}">
                      <a16:creationId xmlns:a16="http://schemas.microsoft.com/office/drawing/2014/main" id="{700B4E51-50EB-D78A-5623-A8B9E1F71CF1}"/>
                    </a:ext>
                  </a:extLst>
                </p:cNvPr>
                <p:cNvPicPr/>
                <p:nvPr/>
              </p:nvPicPr>
              <p:blipFill>
                <a:blip r:embed="rId349"/>
                <a:stretch>
                  <a:fillRect/>
                </a:stretch>
              </p:blipFill>
              <p:spPr>
                <a:xfrm>
                  <a:off x="6958178" y="3165022"/>
                  <a:ext cx="109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7905" name="Freihand 37904">
                  <a:extLst>
                    <a:ext uri="{FF2B5EF4-FFF2-40B4-BE49-F238E27FC236}">
                      <a16:creationId xmlns:a16="http://schemas.microsoft.com/office/drawing/2014/main" id="{B7E9E177-402D-3495-31B8-1018CDF54421}"/>
                    </a:ext>
                  </a:extLst>
                </p14:cNvPr>
                <p14:cNvContentPartPr/>
                <p14:nvPr/>
              </p14:nvContentPartPr>
              <p14:xfrm>
                <a:off x="7080938" y="3083662"/>
                <a:ext cx="61200" cy="164160"/>
              </p14:xfrm>
            </p:contentPart>
          </mc:Choice>
          <mc:Fallback>
            <p:pic>
              <p:nvPicPr>
                <p:cNvPr id="37905" name="Freihand 37904">
                  <a:extLst>
                    <a:ext uri="{FF2B5EF4-FFF2-40B4-BE49-F238E27FC236}">
                      <a16:creationId xmlns:a16="http://schemas.microsoft.com/office/drawing/2014/main" id="{B7E9E177-402D-3495-31B8-1018CDF54421}"/>
                    </a:ext>
                  </a:extLst>
                </p:cNvPr>
                <p:cNvPicPr/>
                <p:nvPr/>
              </p:nvPicPr>
              <p:blipFill>
                <a:blip r:embed="rId351"/>
                <a:stretch>
                  <a:fillRect/>
                </a:stretch>
              </p:blipFill>
              <p:spPr>
                <a:xfrm>
                  <a:off x="7071938" y="3074662"/>
                  <a:ext cx="78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7906" name="Freihand 37905">
                  <a:extLst>
                    <a:ext uri="{FF2B5EF4-FFF2-40B4-BE49-F238E27FC236}">
                      <a16:creationId xmlns:a16="http://schemas.microsoft.com/office/drawing/2014/main" id="{34F0B2CB-44D7-6B1A-B5BB-D828E6B7ABBE}"/>
                    </a:ext>
                  </a:extLst>
                </p14:cNvPr>
                <p14:cNvContentPartPr/>
                <p14:nvPr/>
              </p14:nvContentPartPr>
              <p14:xfrm>
                <a:off x="7221338" y="3135142"/>
                <a:ext cx="70560" cy="135720"/>
              </p14:xfrm>
            </p:contentPart>
          </mc:Choice>
          <mc:Fallback>
            <p:pic>
              <p:nvPicPr>
                <p:cNvPr id="37906" name="Freihand 37905">
                  <a:extLst>
                    <a:ext uri="{FF2B5EF4-FFF2-40B4-BE49-F238E27FC236}">
                      <a16:creationId xmlns:a16="http://schemas.microsoft.com/office/drawing/2014/main" id="{34F0B2CB-44D7-6B1A-B5BB-D828E6B7ABBE}"/>
                    </a:ext>
                  </a:extLst>
                </p:cNvPr>
                <p:cNvPicPr/>
                <p:nvPr/>
              </p:nvPicPr>
              <p:blipFill>
                <a:blip r:embed="rId353"/>
                <a:stretch>
                  <a:fillRect/>
                </a:stretch>
              </p:blipFill>
              <p:spPr>
                <a:xfrm>
                  <a:off x="7212698" y="3126142"/>
                  <a:ext cx="88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7907" name="Freihand 37906">
                  <a:extLst>
                    <a:ext uri="{FF2B5EF4-FFF2-40B4-BE49-F238E27FC236}">
                      <a16:creationId xmlns:a16="http://schemas.microsoft.com/office/drawing/2014/main" id="{8278B589-D3F7-68EB-625C-D231418232D3}"/>
                    </a:ext>
                  </a:extLst>
                </p14:cNvPr>
                <p14:cNvContentPartPr/>
                <p14:nvPr/>
              </p14:nvContentPartPr>
              <p14:xfrm>
                <a:off x="7325018" y="3108502"/>
                <a:ext cx="111600" cy="148320"/>
              </p14:xfrm>
            </p:contentPart>
          </mc:Choice>
          <mc:Fallback>
            <p:pic>
              <p:nvPicPr>
                <p:cNvPr id="37907" name="Freihand 37906">
                  <a:extLst>
                    <a:ext uri="{FF2B5EF4-FFF2-40B4-BE49-F238E27FC236}">
                      <a16:creationId xmlns:a16="http://schemas.microsoft.com/office/drawing/2014/main" id="{8278B589-D3F7-68EB-625C-D231418232D3}"/>
                    </a:ext>
                  </a:extLst>
                </p:cNvPr>
                <p:cNvPicPr/>
                <p:nvPr/>
              </p:nvPicPr>
              <p:blipFill>
                <a:blip r:embed="rId355"/>
                <a:stretch>
                  <a:fillRect/>
                </a:stretch>
              </p:blipFill>
              <p:spPr>
                <a:xfrm>
                  <a:off x="7316018" y="3099502"/>
                  <a:ext cx="129240" cy="165960"/>
                </a:xfrm>
                <a:prstGeom prst="rect">
                  <a:avLst/>
                </a:prstGeom>
              </p:spPr>
            </p:pic>
          </mc:Fallback>
        </mc:AlternateContent>
      </p:grpSp>
      <p:grpSp>
        <p:nvGrpSpPr>
          <p:cNvPr id="37911" name="Gruppieren 37910">
            <a:extLst>
              <a:ext uri="{FF2B5EF4-FFF2-40B4-BE49-F238E27FC236}">
                <a16:creationId xmlns:a16="http://schemas.microsoft.com/office/drawing/2014/main" id="{7C453782-3757-870C-A2A0-E5DE678C3EED}"/>
              </a:ext>
            </a:extLst>
          </p:cNvPr>
          <p:cNvGrpSpPr/>
          <p:nvPr/>
        </p:nvGrpSpPr>
        <p:grpSpPr>
          <a:xfrm>
            <a:off x="6892658" y="3477502"/>
            <a:ext cx="424800" cy="194760"/>
            <a:chOff x="6892658" y="3477502"/>
            <a:chExt cx="424800" cy="194760"/>
          </a:xfrm>
        </p:grpSpPr>
        <mc:AlternateContent xmlns:mc="http://schemas.openxmlformats.org/markup-compatibility/2006">
          <mc:Choice xmlns:p14="http://schemas.microsoft.com/office/powerpoint/2010/main" Requires="p14">
            <p:contentPart p14:bwMode="auto" r:id="rId356">
              <p14:nvContentPartPr>
                <p14:cNvPr id="37908" name="Freihand 37907">
                  <a:extLst>
                    <a:ext uri="{FF2B5EF4-FFF2-40B4-BE49-F238E27FC236}">
                      <a16:creationId xmlns:a16="http://schemas.microsoft.com/office/drawing/2014/main" id="{C0FD143B-5371-6682-FA54-E878FD10BC83}"/>
                    </a:ext>
                  </a:extLst>
                </p14:cNvPr>
                <p14:cNvContentPartPr/>
                <p14:nvPr/>
              </p14:nvContentPartPr>
              <p14:xfrm>
                <a:off x="6892658" y="3552022"/>
                <a:ext cx="125280" cy="19080"/>
              </p14:xfrm>
            </p:contentPart>
          </mc:Choice>
          <mc:Fallback>
            <p:pic>
              <p:nvPicPr>
                <p:cNvPr id="37908" name="Freihand 37907">
                  <a:extLst>
                    <a:ext uri="{FF2B5EF4-FFF2-40B4-BE49-F238E27FC236}">
                      <a16:creationId xmlns:a16="http://schemas.microsoft.com/office/drawing/2014/main" id="{C0FD143B-5371-6682-FA54-E878FD10BC83}"/>
                    </a:ext>
                  </a:extLst>
                </p:cNvPr>
                <p:cNvPicPr/>
                <p:nvPr/>
              </p:nvPicPr>
              <p:blipFill>
                <a:blip r:embed="rId357"/>
                <a:stretch>
                  <a:fillRect/>
                </a:stretch>
              </p:blipFill>
              <p:spPr>
                <a:xfrm>
                  <a:off x="6884018" y="3543022"/>
                  <a:ext cx="142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7909" name="Freihand 37908">
                  <a:extLst>
                    <a:ext uri="{FF2B5EF4-FFF2-40B4-BE49-F238E27FC236}">
                      <a16:creationId xmlns:a16="http://schemas.microsoft.com/office/drawing/2014/main" id="{34B1F5BC-83E0-14D7-BE7A-D47474B451E1}"/>
                    </a:ext>
                  </a:extLst>
                </p14:cNvPr>
                <p14:cNvContentPartPr/>
                <p14:nvPr/>
              </p14:nvContentPartPr>
              <p14:xfrm>
                <a:off x="6911378" y="3635902"/>
                <a:ext cx="127800" cy="18000"/>
              </p14:xfrm>
            </p:contentPart>
          </mc:Choice>
          <mc:Fallback>
            <p:pic>
              <p:nvPicPr>
                <p:cNvPr id="37909" name="Freihand 37908">
                  <a:extLst>
                    <a:ext uri="{FF2B5EF4-FFF2-40B4-BE49-F238E27FC236}">
                      <a16:creationId xmlns:a16="http://schemas.microsoft.com/office/drawing/2014/main" id="{34B1F5BC-83E0-14D7-BE7A-D47474B451E1}"/>
                    </a:ext>
                  </a:extLst>
                </p:cNvPr>
                <p:cNvPicPr/>
                <p:nvPr/>
              </p:nvPicPr>
              <p:blipFill>
                <a:blip r:embed="rId359"/>
                <a:stretch>
                  <a:fillRect/>
                </a:stretch>
              </p:blipFill>
              <p:spPr>
                <a:xfrm>
                  <a:off x="6902738" y="3627262"/>
                  <a:ext cx="145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7910" name="Freihand 37909">
                  <a:extLst>
                    <a:ext uri="{FF2B5EF4-FFF2-40B4-BE49-F238E27FC236}">
                      <a16:creationId xmlns:a16="http://schemas.microsoft.com/office/drawing/2014/main" id="{EF91264D-2A71-F627-9EE3-585FA9394F13}"/>
                    </a:ext>
                  </a:extLst>
                </p14:cNvPr>
                <p14:cNvContentPartPr/>
                <p14:nvPr/>
              </p14:nvContentPartPr>
              <p14:xfrm>
                <a:off x="7154018" y="3477502"/>
                <a:ext cx="163440" cy="194760"/>
              </p14:xfrm>
            </p:contentPart>
          </mc:Choice>
          <mc:Fallback>
            <p:pic>
              <p:nvPicPr>
                <p:cNvPr id="37910" name="Freihand 37909">
                  <a:extLst>
                    <a:ext uri="{FF2B5EF4-FFF2-40B4-BE49-F238E27FC236}">
                      <a16:creationId xmlns:a16="http://schemas.microsoft.com/office/drawing/2014/main" id="{EF91264D-2A71-F627-9EE3-585FA9394F13}"/>
                    </a:ext>
                  </a:extLst>
                </p:cNvPr>
                <p:cNvPicPr/>
                <p:nvPr/>
              </p:nvPicPr>
              <p:blipFill>
                <a:blip r:embed="rId361"/>
                <a:stretch>
                  <a:fillRect/>
                </a:stretch>
              </p:blipFill>
              <p:spPr>
                <a:xfrm>
                  <a:off x="7145018" y="3468862"/>
                  <a:ext cx="181080" cy="212400"/>
                </a:xfrm>
                <a:prstGeom prst="rect">
                  <a:avLst/>
                </a:prstGeom>
              </p:spPr>
            </p:pic>
          </mc:Fallback>
        </mc:AlternateContent>
      </p:grpSp>
      <p:grpSp>
        <p:nvGrpSpPr>
          <p:cNvPr id="37925" name="Gruppieren 37924">
            <a:extLst>
              <a:ext uri="{FF2B5EF4-FFF2-40B4-BE49-F238E27FC236}">
                <a16:creationId xmlns:a16="http://schemas.microsoft.com/office/drawing/2014/main" id="{31FEB5FC-94D9-6D53-9F99-78539404B70B}"/>
              </a:ext>
            </a:extLst>
          </p:cNvPr>
          <p:cNvGrpSpPr/>
          <p:nvPr/>
        </p:nvGrpSpPr>
        <p:grpSpPr>
          <a:xfrm>
            <a:off x="2612618" y="4554622"/>
            <a:ext cx="3397320" cy="171360"/>
            <a:chOff x="2612618" y="4554622"/>
            <a:chExt cx="3397320" cy="171360"/>
          </a:xfrm>
        </p:grpSpPr>
        <mc:AlternateContent xmlns:mc="http://schemas.openxmlformats.org/markup-compatibility/2006">
          <mc:Choice xmlns:p14="http://schemas.microsoft.com/office/powerpoint/2010/main" Requires="p14">
            <p:contentPart p14:bwMode="auto" r:id="rId362">
              <p14:nvContentPartPr>
                <p14:cNvPr id="37913" name="Freihand 37912">
                  <a:extLst>
                    <a:ext uri="{FF2B5EF4-FFF2-40B4-BE49-F238E27FC236}">
                      <a16:creationId xmlns:a16="http://schemas.microsoft.com/office/drawing/2014/main" id="{B5834D06-22C0-75D9-4BB7-A40946CBB769}"/>
                    </a:ext>
                  </a:extLst>
                </p14:cNvPr>
                <p14:cNvContentPartPr/>
                <p14:nvPr/>
              </p14:nvContentPartPr>
              <p14:xfrm>
                <a:off x="2612618" y="4595662"/>
                <a:ext cx="3221640" cy="39960"/>
              </p14:xfrm>
            </p:contentPart>
          </mc:Choice>
          <mc:Fallback>
            <p:pic>
              <p:nvPicPr>
                <p:cNvPr id="37913" name="Freihand 37912">
                  <a:extLst>
                    <a:ext uri="{FF2B5EF4-FFF2-40B4-BE49-F238E27FC236}">
                      <a16:creationId xmlns:a16="http://schemas.microsoft.com/office/drawing/2014/main" id="{B5834D06-22C0-75D9-4BB7-A40946CBB769}"/>
                    </a:ext>
                  </a:extLst>
                </p:cNvPr>
                <p:cNvPicPr/>
                <p:nvPr/>
              </p:nvPicPr>
              <p:blipFill>
                <a:blip r:embed="rId363"/>
                <a:stretch>
                  <a:fillRect/>
                </a:stretch>
              </p:blipFill>
              <p:spPr>
                <a:xfrm>
                  <a:off x="2603978" y="4587022"/>
                  <a:ext cx="3239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7914" name="Freihand 37913">
                  <a:extLst>
                    <a:ext uri="{FF2B5EF4-FFF2-40B4-BE49-F238E27FC236}">
                      <a16:creationId xmlns:a16="http://schemas.microsoft.com/office/drawing/2014/main" id="{8D404790-DDD2-CC3F-7A17-94C9CBCBD8CB}"/>
                    </a:ext>
                  </a:extLst>
                </p14:cNvPr>
                <p14:cNvContentPartPr/>
                <p14:nvPr/>
              </p14:nvContentPartPr>
              <p14:xfrm>
                <a:off x="5872778" y="4554622"/>
                <a:ext cx="137160" cy="171360"/>
              </p14:xfrm>
            </p:contentPart>
          </mc:Choice>
          <mc:Fallback>
            <p:pic>
              <p:nvPicPr>
                <p:cNvPr id="37914" name="Freihand 37913">
                  <a:extLst>
                    <a:ext uri="{FF2B5EF4-FFF2-40B4-BE49-F238E27FC236}">
                      <a16:creationId xmlns:a16="http://schemas.microsoft.com/office/drawing/2014/main" id="{8D404790-DDD2-CC3F-7A17-94C9CBCBD8CB}"/>
                    </a:ext>
                  </a:extLst>
                </p:cNvPr>
                <p:cNvPicPr/>
                <p:nvPr/>
              </p:nvPicPr>
              <p:blipFill>
                <a:blip r:embed="rId365"/>
                <a:stretch>
                  <a:fillRect/>
                </a:stretch>
              </p:blipFill>
              <p:spPr>
                <a:xfrm>
                  <a:off x="5863778" y="4545622"/>
                  <a:ext cx="154800" cy="189000"/>
                </a:xfrm>
                <a:prstGeom prst="rect">
                  <a:avLst/>
                </a:prstGeom>
              </p:spPr>
            </p:pic>
          </mc:Fallback>
        </mc:AlternateContent>
      </p:grpSp>
      <p:grpSp>
        <p:nvGrpSpPr>
          <p:cNvPr id="37924" name="Gruppieren 37923">
            <a:extLst>
              <a:ext uri="{FF2B5EF4-FFF2-40B4-BE49-F238E27FC236}">
                <a16:creationId xmlns:a16="http://schemas.microsoft.com/office/drawing/2014/main" id="{8E8CD784-9C65-949B-CD63-ED4F9F504391}"/>
              </a:ext>
            </a:extLst>
          </p:cNvPr>
          <p:cNvGrpSpPr/>
          <p:nvPr/>
        </p:nvGrpSpPr>
        <p:grpSpPr>
          <a:xfrm>
            <a:off x="6792578" y="4178782"/>
            <a:ext cx="685800" cy="171000"/>
            <a:chOff x="6792578" y="4178782"/>
            <a:chExt cx="685800" cy="171000"/>
          </a:xfrm>
        </p:grpSpPr>
        <mc:AlternateContent xmlns:mc="http://schemas.openxmlformats.org/markup-compatibility/2006">
          <mc:Choice xmlns:p14="http://schemas.microsoft.com/office/powerpoint/2010/main" Requires="p14">
            <p:contentPart p14:bwMode="auto" r:id="rId366">
              <p14:nvContentPartPr>
                <p14:cNvPr id="37915" name="Freihand 37914">
                  <a:extLst>
                    <a:ext uri="{FF2B5EF4-FFF2-40B4-BE49-F238E27FC236}">
                      <a16:creationId xmlns:a16="http://schemas.microsoft.com/office/drawing/2014/main" id="{9032421F-3027-CF0B-0668-017186861585}"/>
                    </a:ext>
                  </a:extLst>
                </p14:cNvPr>
                <p14:cNvContentPartPr/>
                <p14:nvPr/>
              </p14:nvContentPartPr>
              <p14:xfrm>
                <a:off x="6792578" y="4188142"/>
                <a:ext cx="117000" cy="150480"/>
              </p14:xfrm>
            </p:contentPart>
          </mc:Choice>
          <mc:Fallback>
            <p:pic>
              <p:nvPicPr>
                <p:cNvPr id="37915" name="Freihand 37914">
                  <a:extLst>
                    <a:ext uri="{FF2B5EF4-FFF2-40B4-BE49-F238E27FC236}">
                      <a16:creationId xmlns:a16="http://schemas.microsoft.com/office/drawing/2014/main" id="{9032421F-3027-CF0B-0668-017186861585}"/>
                    </a:ext>
                  </a:extLst>
                </p:cNvPr>
                <p:cNvPicPr/>
                <p:nvPr/>
              </p:nvPicPr>
              <p:blipFill>
                <a:blip r:embed="rId367"/>
                <a:stretch>
                  <a:fillRect/>
                </a:stretch>
              </p:blipFill>
              <p:spPr>
                <a:xfrm>
                  <a:off x="6783578" y="4179142"/>
                  <a:ext cx="134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7916" name="Freihand 37915">
                  <a:extLst>
                    <a:ext uri="{FF2B5EF4-FFF2-40B4-BE49-F238E27FC236}">
                      <a16:creationId xmlns:a16="http://schemas.microsoft.com/office/drawing/2014/main" id="{45510BBB-29F9-ED29-6DB0-13B85F34B8C0}"/>
                    </a:ext>
                  </a:extLst>
                </p14:cNvPr>
                <p14:cNvContentPartPr/>
                <p14:nvPr/>
              </p14:nvContentPartPr>
              <p14:xfrm>
                <a:off x="7026938" y="4178782"/>
                <a:ext cx="12600" cy="148320"/>
              </p14:xfrm>
            </p:contentPart>
          </mc:Choice>
          <mc:Fallback>
            <p:pic>
              <p:nvPicPr>
                <p:cNvPr id="37916" name="Freihand 37915">
                  <a:extLst>
                    <a:ext uri="{FF2B5EF4-FFF2-40B4-BE49-F238E27FC236}">
                      <a16:creationId xmlns:a16="http://schemas.microsoft.com/office/drawing/2014/main" id="{45510BBB-29F9-ED29-6DB0-13B85F34B8C0}"/>
                    </a:ext>
                  </a:extLst>
                </p:cNvPr>
                <p:cNvPicPr/>
                <p:nvPr/>
              </p:nvPicPr>
              <p:blipFill>
                <a:blip r:embed="rId369"/>
                <a:stretch>
                  <a:fillRect/>
                </a:stretch>
              </p:blipFill>
              <p:spPr>
                <a:xfrm>
                  <a:off x="7018298" y="4170142"/>
                  <a:ext cx="30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7917" name="Freihand 37916">
                  <a:extLst>
                    <a:ext uri="{FF2B5EF4-FFF2-40B4-BE49-F238E27FC236}">
                      <a16:creationId xmlns:a16="http://schemas.microsoft.com/office/drawing/2014/main" id="{5F09CFDD-5F45-D6F7-F676-3BA49EAB1093}"/>
                    </a:ext>
                  </a:extLst>
                </p14:cNvPr>
                <p14:cNvContentPartPr/>
                <p14:nvPr/>
              </p14:nvContentPartPr>
              <p14:xfrm>
                <a:off x="6986618" y="4251502"/>
                <a:ext cx="99000" cy="16200"/>
              </p14:xfrm>
            </p:contentPart>
          </mc:Choice>
          <mc:Fallback>
            <p:pic>
              <p:nvPicPr>
                <p:cNvPr id="37917" name="Freihand 37916">
                  <a:extLst>
                    <a:ext uri="{FF2B5EF4-FFF2-40B4-BE49-F238E27FC236}">
                      <a16:creationId xmlns:a16="http://schemas.microsoft.com/office/drawing/2014/main" id="{5F09CFDD-5F45-D6F7-F676-3BA49EAB1093}"/>
                    </a:ext>
                  </a:extLst>
                </p:cNvPr>
                <p:cNvPicPr/>
                <p:nvPr/>
              </p:nvPicPr>
              <p:blipFill>
                <a:blip r:embed="rId371"/>
                <a:stretch>
                  <a:fillRect/>
                </a:stretch>
              </p:blipFill>
              <p:spPr>
                <a:xfrm>
                  <a:off x="6977978" y="4242862"/>
                  <a:ext cx="116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7918" name="Freihand 37917">
                  <a:extLst>
                    <a:ext uri="{FF2B5EF4-FFF2-40B4-BE49-F238E27FC236}">
                      <a16:creationId xmlns:a16="http://schemas.microsoft.com/office/drawing/2014/main" id="{0D187C05-50A1-D6D9-046F-3BE68A2C7CB1}"/>
                    </a:ext>
                  </a:extLst>
                </p14:cNvPr>
                <p14:cNvContentPartPr/>
                <p14:nvPr/>
              </p14:nvContentPartPr>
              <p14:xfrm>
                <a:off x="7154378" y="4195342"/>
                <a:ext cx="83520" cy="127440"/>
              </p14:xfrm>
            </p:contentPart>
          </mc:Choice>
          <mc:Fallback>
            <p:pic>
              <p:nvPicPr>
                <p:cNvPr id="37918" name="Freihand 37917">
                  <a:extLst>
                    <a:ext uri="{FF2B5EF4-FFF2-40B4-BE49-F238E27FC236}">
                      <a16:creationId xmlns:a16="http://schemas.microsoft.com/office/drawing/2014/main" id="{0D187C05-50A1-D6D9-046F-3BE68A2C7CB1}"/>
                    </a:ext>
                  </a:extLst>
                </p:cNvPr>
                <p:cNvPicPr/>
                <p:nvPr/>
              </p:nvPicPr>
              <p:blipFill>
                <a:blip r:embed="rId373"/>
                <a:stretch>
                  <a:fillRect/>
                </a:stretch>
              </p:blipFill>
              <p:spPr>
                <a:xfrm>
                  <a:off x="7145738" y="4186342"/>
                  <a:ext cx="101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7919" name="Freihand 37918">
                  <a:extLst>
                    <a:ext uri="{FF2B5EF4-FFF2-40B4-BE49-F238E27FC236}">
                      <a16:creationId xmlns:a16="http://schemas.microsoft.com/office/drawing/2014/main" id="{EED4FE88-5402-DC6D-1521-317C3F59C15B}"/>
                    </a:ext>
                  </a:extLst>
                </p14:cNvPr>
                <p14:cNvContentPartPr/>
                <p14:nvPr/>
              </p14:nvContentPartPr>
              <p14:xfrm>
                <a:off x="7258778" y="4203982"/>
                <a:ext cx="89640" cy="129960"/>
              </p14:xfrm>
            </p:contentPart>
          </mc:Choice>
          <mc:Fallback>
            <p:pic>
              <p:nvPicPr>
                <p:cNvPr id="37919" name="Freihand 37918">
                  <a:extLst>
                    <a:ext uri="{FF2B5EF4-FFF2-40B4-BE49-F238E27FC236}">
                      <a16:creationId xmlns:a16="http://schemas.microsoft.com/office/drawing/2014/main" id="{EED4FE88-5402-DC6D-1521-317C3F59C15B}"/>
                    </a:ext>
                  </a:extLst>
                </p:cNvPr>
                <p:cNvPicPr/>
                <p:nvPr/>
              </p:nvPicPr>
              <p:blipFill>
                <a:blip r:embed="rId375"/>
                <a:stretch>
                  <a:fillRect/>
                </a:stretch>
              </p:blipFill>
              <p:spPr>
                <a:xfrm>
                  <a:off x="7249778" y="4195342"/>
                  <a:ext cx="107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7920" name="Freihand 37919">
                  <a:extLst>
                    <a:ext uri="{FF2B5EF4-FFF2-40B4-BE49-F238E27FC236}">
                      <a16:creationId xmlns:a16="http://schemas.microsoft.com/office/drawing/2014/main" id="{DC0D2A94-3F57-E163-BBFE-976C539C63D2}"/>
                    </a:ext>
                  </a:extLst>
                </p14:cNvPr>
                <p14:cNvContentPartPr/>
                <p14:nvPr/>
              </p14:nvContentPartPr>
              <p14:xfrm>
                <a:off x="7388378" y="4187422"/>
                <a:ext cx="90000" cy="162360"/>
              </p14:xfrm>
            </p:contentPart>
          </mc:Choice>
          <mc:Fallback>
            <p:pic>
              <p:nvPicPr>
                <p:cNvPr id="37920" name="Freihand 37919">
                  <a:extLst>
                    <a:ext uri="{FF2B5EF4-FFF2-40B4-BE49-F238E27FC236}">
                      <a16:creationId xmlns:a16="http://schemas.microsoft.com/office/drawing/2014/main" id="{DC0D2A94-3F57-E163-BBFE-976C539C63D2}"/>
                    </a:ext>
                  </a:extLst>
                </p:cNvPr>
                <p:cNvPicPr/>
                <p:nvPr/>
              </p:nvPicPr>
              <p:blipFill>
                <a:blip r:embed="rId377"/>
                <a:stretch>
                  <a:fillRect/>
                </a:stretch>
              </p:blipFill>
              <p:spPr>
                <a:xfrm>
                  <a:off x="7379738" y="4178782"/>
                  <a:ext cx="107640" cy="180000"/>
                </a:xfrm>
                <a:prstGeom prst="rect">
                  <a:avLst/>
                </a:prstGeom>
              </p:spPr>
            </p:pic>
          </mc:Fallback>
        </mc:AlternateContent>
      </p:grpSp>
      <p:grpSp>
        <p:nvGrpSpPr>
          <p:cNvPr id="37923" name="Gruppieren 37922">
            <a:extLst>
              <a:ext uri="{FF2B5EF4-FFF2-40B4-BE49-F238E27FC236}">
                <a16:creationId xmlns:a16="http://schemas.microsoft.com/office/drawing/2014/main" id="{385A6A9E-695C-406C-2A53-16D13EEAE22C}"/>
              </a:ext>
            </a:extLst>
          </p:cNvPr>
          <p:cNvGrpSpPr/>
          <p:nvPr/>
        </p:nvGrpSpPr>
        <p:grpSpPr>
          <a:xfrm>
            <a:off x="6906698" y="4478662"/>
            <a:ext cx="311040" cy="177120"/>
            <a:chOff x="6906698" y="4478662"/>
            <a:chExt cx="311040" cy="177120"/>
          </a:xfrm>
        </p:grpSpPr>
        <mc:AlternateContent xmlns:mc="http://schemas.openxmlformats.org/markup-compatibility/2006">
          <mc:Choice xmlns:p14="http://schemas.microsoft.com/office/powerpoint/2010/main" Requires="p14">
            <p:contentPart p14:bwMode="auto" r:id="rId378">
              <p14:nvContentPartPr>
                <p14:cNvPr id="37921" name="Freihand 37920">
                  <a:extLst>
                    <a:ext uri="{FF2B5EF4-FFF2-40B4-BE49-F238E27FC236}">
                      <a16:creationId xmlns:a16="http://schemas.microsoft.com/office/drawing/2014/main" id="{77AAE4E9-E28A-C032-39B7-43ED9CBC026A}"/>
                    </a:ext>
                  </a:extLst>
                </p14:cNvPr>
                <p14:cNvContentPartPr/>
                <p14:nvPr/>
              </p14:nvContentPartPr>
              <p14:xfrm>
                <a:off x="6906698" y="4542742"/>
                <a:ext cx="105480" cy="14400"/>
              </p14:xfrm>
            </p:contentPart>
          </mc:Choice>
          <mc:Fallback>
            <p:pic>
              <p:nvPicPr>
                <p:cNvPr id="37921" name="Freihand 37920">
                  <a:extLst>
                    <a:ext uri="{FF2B5EF4-FFF2-40B4-BE49-F238E27FC236}">
                      <a16:creationId xmlns:a16="http://schemas.microsoft.com/office/drawing/2014/main" id="{77AAE4E9-E28A-C032-39B7-43ED9CBC026A}"/>
                    </a:ext>
                  </a:extLst>
                </p:cNvPr>
                <p:cNvPicPr/>
                <p:nvPr/>
              </p:nvPicPr>
              <p:blipFill>
                <a:blip r:embed="rId379"/>
                <a:stretch>
                  <a:fillRect/>
                </a:stretch>
              </p:blipFill>
              <p:spPr>
                <a:xfrm>
                  <a:off x="6898058" y="4533742"/>
                  <a:ext cx="123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7922" name="Freihand 37921">
                  <a:extLst>
                    <a:ext uri="{FF2B5EF4-FFF2-40B4-BE49-F238E27FC236}">
                      <a16:creationId xmlns:a16="http://schemas.microsoft.com/office/drawing/2014/main" id="{868625DE-DE41-7A7A-11C2-95BEDE80F3E9}"/>
                    </a:ext>
                  </a:extLst>
                </p14:cNvPr>
                <p14:cNvContentPartPr/>
                <p14:nvPr/>
              </p14:nvContentPartPr>
              <p14:xfrm>
                <a:off x="6925418" y="4478662"/>
                <a:ext cx="292320" cy="177120"/>
              </p14:xfrm>
            </p:contentPart>
          </mc:Choice>
          <mc:Fallback>
            <p:pic>
              <p:nvPicPr>
                <p:cNvPr id="37922" name="Freihand 37921">
                  <a:extLst>
                    <a:ext uri="{FF2B5EF4-FFF2-40B4-BE49-F238E27FC236}">
                      <a16:creationId xmlns:a16="http://schemas.microsoft.com/office/drawing/2014/main" id="{868625DE-DE41-7A7A-11C2-95BEDE80F3E9}"/>
                    </a:ext>
                  </a:extLst>
                </p:cNvPr>
                <p:cNvPicPr/>
                <p:nvPr/>
              </p:nvPicPr>
              <p:blipFill>
                <a:blip r:embed="rId381"/>
                <a:stretch>
                  <a:fillRect/>
                </a:stretch>
              </p:blipFill>
              <p:spPr>
                <a:xfrm>
                  <a:off x="6916418" y="4469662"/>
                  <a:ext cx="309960" cy="194760"/>
                </a:xfrm>
                <a:prstGeom prst="rect">
                  <a:avLst/>
                </a:prstGeom>
              </p:spPr>
            </p:pic>
          </mc:Fallback>
        </mc:AlternateContent>
      </p:grpSp>
      <p:grpSp>
        <p:nvGrpSpPr>
          <p:cNvPr id="37938" name="Gruppieren 37937">
            <a:extLst>
              <a:ext uri="{FF2B5EF4-FFF2-40B4-BE49-F238E27FC236}">
                <a16:creationId xmlns:a16="http://schemas.microsoft.com/office/drawing/2014/main" id="{37199560-2348-F190-1D56-0C845BBF0A90}"/>
              </a:ext>
            </a:extLst>
          </p:cNvPr>
          <p:cNvGrpSpPr/>
          <p:nvPr/>
        </p:nvGrpSpPr>
        <p:grpSpPr>
          <a:xfrm>
            <a:off x="3055058" y="5438782"/>
            <a:ext cx="2997000" cy="170640"/>
            <a:chOff x="3055058" y="5438782"/>
            <a:chExt cx="2997000" cy="170640"/>
          </a:xfrm>
        </p:grpSpPr>
        <mc:AlternateContent xmlns:mc="http://schemas.openxmlformats.org/markup-compatibility/2006">
          <mc:Choice xmlns:p14="http://schemas.microsoft.com/office/powerpoint/2010/main" Requires="p14">
            <p:contentPart p14:bwMode="auto" r:id="rId382">
              <p14:nvContentPartPr>
                <p14:cNvPr id="37926" name="Freihand 37925">
                  <a:extLst>
                    <a:ext uri="{FF2B5EF4-FFF2-40B4-BE49-F238E27FC236}">
                      <a16:creationId xmlns:a16="http://schemas.microsoft.com/office/drawing/2014/main" id="{58BF28DA-C34E-4533-27B6-CFE9560004F5}"/>
                    </a:ext>
                  </a:extLst>
                </p14:cNvPr>
                <p14:cNvContentPartPr/>
                <p14:nvPr/>
              </p14:nvContentPartPr>
              <p14:xfrm>
                <a:off x="3055058" y="5518702"/>
                <a:ext cx="2852280" cy="90720"/>
              </p14:xfrm>
            </p:contentPart>
          </mc:Choice>
          <mc:Fallback>
            <p:pic>
              <p:nvPicPr>
                <p:cNvPr id="37926" name="Freihand 37925">
                  <a:extLst>
                    <a:ext uri="{FF2B5EF4-FFF2-40B4-BE49-F238E27FC236}">
                      <a16:creationId xmlns:a16="http://schemas.microsoft.com/office/drawing/2014/main" id="{58BF28DA-C34E-4533-27B6-CFE9560004F5}"/>
                    </a:ext>
                  </a:extLst>
                </p:cNvPr>
                <p:cNvPicPr/>
                <p:nvPr/>
              </p:nvPicPr>
              <p:blipFill>
                <a:blip r:embed="rId383"/>
                <a:stretch>
                  <a:fillRect/>
                </a:stretch>
              </p:blipFill>
              <p:spPr>
                <a:xfrm>
                  <a:off x="3046058" y="5509702"/>
                  <a:ext cx="2869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7927" name="Freihand 37926">
                  <a:extLst>
                    <a:ext uri="{FF2B5EF4-FFF2-40B4-BE49-F238E27FC236}">
                      <a16:creationId xmlns:a16="http://schemas.microsoft.com/office/drawing/2014/main" id="{27108024-F5C6-3885-993B-9C2311B9F246}"/>
                    </a:ext>
                  </a:extLst>
                </p14:cNvPr>
                <p14:cNvContentPartPr/>
                <p14:nvPr/>
              </p14:nvContentPartPr>
              <p14:xfrm>
                <a:off x="5919578" y="5438782"/>
                <a:ext cx="132480" cy="141120"/>
              </p14:xfrm>
            </p:contentPart>
          </mc:Choice>
          <mc:Fallback>
            <p:pic>
              <p:nvPicPr>
                <p:cNvPr id="37927" name="Freihand 37926">
                  <a:extLst>
                    <a:ext uri="{FF2B5EF4-FFF2-40B4-BE49-F238E27FC236}">
                      <a16:creationId xmlns:a16="http://schemas.microsoft.com/office/drawing/2014/main" id="{27108024-F5C6-3885-993B-9C2311B9F246}"/>
                    </a:ext>
                  </a:extLst>
                </p:cNvPr>
                <p:cNvPicPr/>
                <p:nvPr/>
              </p:nvPicPr>
              <p:blipFill>
                <a:blip r:embed="rId385"/>
                <a:stretch>
                  <a:fillRect/>
                </a:stretch>
              </p:blipFill>
              <p:spPr>
                <a:xfrm>
                  <a:off x="5910938" y="5430142"/>
                  <a:ext cx="150120" cy="158760"/>
                </a:xfrm>
                <a:prstGeom prst="rect">
                  <a:avLst/>
                </a:prstGeom>
              </p:spPr>
            </p:pic>
          </mc:Fallback>
        </mc:AlternateContent>
      </p:grpSp>
      <p:grpSp>
        <p:nvGrpSpPr>
          <p:cNvPr id="37937" name="Gruppieren 37936">
            <a:extLst>
              <a:ext uri="{FF2B5EF4-FFF2-40B4-BE49-F238E27FC236}">
                <a16:creationId xmlns:a16="http://schemas.microsoft.com/office/drawing/2014/main" id="{8015A39C-51FF-2CC1-C2E1-B009E8D1DC49}"/>
              </a:ext>
            </a:extLst>
          </p:cNvPr>
          <p:cNvGrpSpPr/>
          <p:nvPr/>
        </p:nvGrpSpPr>
        <p:grpSpPr>
          <a:xfrm>
            <a:off x="6816338" y="5167342"/>
            <a:ext cx="713880" cy="182520"/>
            <a:chOff x="6816338" y="5167342"/>
            <a:chExt cx="713880" cy="182520"/>
          </a:xfrm>
        </p:grpSpPr>
        <mc:AlternateContent xmlns:mc="http://schemas.openxmlformats.org/markup-compatibility/2006">
          <mc:Choice xmlns:p14="http://schemas.microsoft.com/office/powerpoint/2010/main" Requires="p14">
            <p:contentPart p14:bwMode="auto" r:id="rId386">
              <p14:nvContentPartPr>
                <p14:cNvPr id="37928" name="Freihand 37927">
                  <a:extLst>
                    <a:ext uri="{FF2B5EF4-FFF2-40B4-BE49-F238E27FC236}">
                      <a16:creationId xmlns:a16="http://schemas.microsoft.com/office/drawing/2014/main" id="{0214C87D-76BA-C976-C9AD-BFA81DBBF163}"/>
                    </a:ext>
                  </a:extLst>
                </p14:cNvPr>
                <p14:cNvContentPartPr/>
                <p14:nvPr/>
              </p14:nvContentPartPr>
              <p14:xfrm>
                <a:off x="6816338" y="5224582"/>
                <a:ext cx="131400" cy="125280"/>
              </p14:xfrm>
            </p:contentPart>
          </mc:Choice>
          <mc:Fallback>
            <p:pic>
              <p:nvPicPr>
                <p:cNvPr id="37928" name="Freihand 37927">
                  <a:extLst>
                    <a:ext uri="{FF2B5EF4-FFF2-40B4-BE49-F238E27FC236}">
                      <a16:creationId xmlns:a16="http://schemas.microsoft.com/office/drawing/2014/main" id="{0214C87D-76BA-C976-C9AD-BFA81DBBF163}"/>
                    </a:ext>
                  </a:extLst>
                </p:cNvPr>
                <p:cNvPicPr/>
                <p:nvPr/>
              </p:nvPicPr>
              <p:blipFill>
                <a:blip r:embed="rId387"/>
                <a:stretch>
                  <a:fillRect/>
                </a:stretch>
              </p:blipFill>
              <p:spPr>
                <a:xfrm>
                  <a:off x="6807698" y="5215582"/>
                  <a:ext cx="149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7929" name="Freihand 37928">
                  <a:extLst>
                    <a:ext uri="{FF2B5EF4-FFF2-40B4-BE49-F238E27FC236}">
                      <a16:creationId xmlns:a16="http://schemas.microsoft.com/office/drawing/2014/main" id="{FA9C0330-1865-F02C-CFF0-D048D8B4E526}"/>
                    </a:ext>
                  </a:extLst>
                </p14:cNvPr>
                <p14:cNvContentPartPr/>
                <p14:nvPr/>
              </p14:nvContentPartPr>
              <p14:xfrm>
                <a:off x="7058978" y="5211262"/>
                <a:ext cx="11880" cy="110880"/>
              </p14:xfrm>
            </p:contentPart>
          </mc:Choice>
          <mc:Fallback>
            <p:pic>
              <p:nvPicPr>
                <p:cNvPr id="37929" name="Freihand 37928">
                  <a:extLst>
                    <a:ext uri="{FF2B5EF4-FFF2-40B4-BE49-F238E27FC236}">
                      <a16:creationId xmlns:a16="http://schemas.microsoft.com/office/drawing/2014/main" id="{FA9C0330-1865-F02C-CFF0-D048D8B4E526}"/>
                    </a:ext>
                  </a:extLst>
                </p:cNvPr>
                <p:cNvPicPr/>
                <p:nvPr/>
              </p:nvPicPr>
              <p:blipFill>
                <a:blip r:embed="rId389"/>
                <a:stretch>
                  <a:fillRect/>
                </a:stretch>
              </p:blipFill>
              <p:spPr>
                <a:xfrm>
                  <a:off x="7050338" y="5202622"/>
                  <a:ext cx="29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7930" name="Freihand 37929">
                  <a:extLst>
                    <a:ext uri="{FF2B5EF4-FFF2-40B4-BE49-F238E27FC236}">
                      <a16:creationId xmlns:a16="http://schemas.microsoft.com/office/drawing/2014/main" id="{17E88312-6FBE-1450-BAED-E72B0704485E}"/>
                    </a:ext>
                  </a:extLst>
                </p14:cNvPr>
                <p14:cNvContentPartPr/>
                <p14:nvPr/>
              </p14:nvContentPartPr>
              <p14:xfrm>
                <a:off x="7039538" y="5250502"/>
                <a:ext cx="106200" cy="29880"/>
              </p14:xfrm>
            </p:contentPart>
          </mc:Choice>
          <mc:Fallback>
            <p:pic>
              <p:nvPicPr>
                <p:cNvPr id="37930" name="Freihand 37929">
                  <a:extLst>
                    <a:ext uri="{FF2B5EF4-FFF2-40B4-BE49-F238E27FC236}">
                      <a16:creationId xmlns:a16="http://schemas.microsoft.com/office/drawing/2014/main" id="{17E88312-6FBE-1450-BAED-E72B0704485E}"/>
                    </a:ext>
                  </a:extLst>
                </p:cNvPr>
                <p:cNvPicPr/>
                <p:nvPr/>
              </p:nvPicPr>
              <p:blipFill>
                <a:blip r:embed="rId391"/>
                <a:stretch>
                  <a:fillRect/>
                </a:stretch>
              </p:blipFill>
              <p:spPr>
                <a:xfrm>
                  <a:off x="7030538" y="5241502"/>
                  <a:ext cx="123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7931" name="Freihand 37930">
                  <a:extLst>
                    <a:ext uri="{FF2B5EF4-FFF2-40B4-BE49-F238E27FC236}">
                      <a16:creationId xmlns:a16="http://schemas.microsoft.com/office/drawing/2014/main" id="{28B48076-A682-84A4-30FC-4B549A522805}"/>
                    </a:ext>
                  </a:extLst>
                </p14:cNvPr>
                <p14:cNvContentPartPr/>
                <p14:nvPr/>
              </p14:nvContentPartPr>
              <p14:xfrm>
                <a:off x="7199018" y="5191822"/>
                <a:ext cx="167760" cy="129960"/>
              </p14:xfrm>
            </p:contentPart>
          </mc:Choice>
          <mc:Fallback>
            <p:pic>
              <p:nvPicPr>
                <p:cNvPr id="37931" name="Freihand 37930">
                  <a:extLst>
                    <a:ext uri="{FF2B5EF4-FFF2-40B4-BE49-F238E27FC236}">
                      <a16:creationId xmlns:a16="http://schemas.microsoft.com/office/drawing/2014/main" id="{28B48076-A682-84A4-30FC-4B549A522805}"/>
                    </a:ext>
                  </a:extLst>
                </p:cNvPr>
                <p:cNvPicPr/>
                <p:nvPr/>
              </p:nvPicPr>
              <p:blipFill>
                <a:blip r:embed="rId393"/>
                <a:stretch>
                  <a:fillRect/>
                </a:stretch>
              </p:blipFill>
              <p:spPr>
                <a:xfrm>
                  <a:off x="7190378" y="5182822"/>
                  <a:ext cx="185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7932" name="Freihand 37931">
                  <a:extLst>
                    <a:ext uri="{FF2B5EF4-FFF2-40B4-BE49-F238E27FC236}">
                      <a16:creationId xmlns:a16="http://schemas.microsoft.com/office/drawing/2014/main" id="{088E84C4-08E3-AF34-9CC8-70A9A3F43B88}"/>
                    </a:ext>
                  </a:extLst>
                </p14:cNvPr>
                <p14:cNvContentPartPr/>
                <p14:nvPr/>
              </p14:nvContentPartPr>
              <p14:xfrm>
                <a:off x="7321778" y="5167342"/>
                <a:ext cx="208440" cy="131400"/>
              </p14:xfrm>
            </p:contentPart>
          </mc:Choice>
          <mc:Fallback>
            <p:pic>
              <p:nvPicPr>
                <p:cNvPr id="37932" name="Freihand 37931">
                  <a:extLst>
                    <a:ext uri="{FF2B5EF4-FFF2-40B4-BE49-F238E27FC236}">
                      <a16:creationId xmlns:a16="http://schemas.microsoft.com/office/drawing/2014/main" id="{088E84C4-08E3-AF34-9CC8-70A9A3F43B88}"/>
                    </a:ext>
                  </a:extLst>
                </p:cNvPr>
                <p:cNvPicPr/>
                <p:nvPr/>
              </p:nvPicPr>
              <p:blipFill>
                <a:blip r:embed="rId395"/>
                <a:stretch>
                  <a:fillRect/>
                </a:stretch>
              </p:blipFill>
              <p:spPr>
                <a:xfrm>
                  <a:off x="7312778" y="5158702"/>
                  <a:ext cx="226080" cy="149040"/>
                </a:xfrm>
                <a:prstGeom prst="rect">
                  <a:avLst/>
                </a:prstGeom>
              </p:spPr>
            </p:pic>
          </mc:Fallback>
        </mc:AlternateContent>
      </p:grpSp>
      <p:grpSp>
        <p:nvGrpSpPr>
          <p:cNvPr id="37936" name="Gruppieren 37935">
            <a:extLst>
              <a:ext uri="{FF2B5EF4-FFF2-40B4-BE49-F238E27FC236}">
                <a16:creationId xmlns:a16="http://schemas.microsoft.com/office/drawing/2014/main" id="{E6CDBD6E-7D9D-6787-70CF-A78EC0BB1089}"/>
              </a:ext>
            </a:extLst>
          </p:cNvPr>
          <p:cNvGrpSpPr/>
          <p:nvPr/>
        </p:nvGrpSpPr>
        <p:grpSpPr>
          <a:xfrm>
            <a:off x="6874658" y="5497102"/>
            <a:ext cx="410040" cy="214560"/>
            <a:chOff x="6874658" y="5497102"/>
            <a:chExt cx="410040" cy="214560"/>
          </a:xfrm>
        </p:grpSpPr>
        <mc:AlternateContent xmlns:mc="http://schemas.openxmlformats.org/markup-compatibility/2006">
          <mc:Choice xmlns:p14="http://schemas.microsoft.com/office/powerpoint/2010/main" Requires="p14">
            <p:contentPart p14:bwMode="auto" r:id="rId396">
              <p14:nvContentPartPr>
                <p14:cNvPr id="37933" name="Freihand 37932">
                  <a:extLst>
                    <a:ext uri="{FF2B5EF4-FFF2-40B4-BE49-F238E27FC236}">
                      <a16:creationId xmlns:a16="http://schemas.microsoft.com/office/drawing/2014/main" id="{123C3010-4522-1C7D-FA0C-EBF468F0E141}"/>
                    </a:ext>
                  </a:extLst>
                </p14:cNvPr>
                <p14:cNvContentPartPr/>
                <p14:nvPr/>
              </p14:nvContentPartPr>
              <p14:xfrm>
                <a:off x="6874658" y="5572342"/>
                <a:ext cx="149040" cy="6480"/>
              </p14:xfrm>
            </p:contentPart>
          </mc:Choice>
          <mc:Fallback>
            <p:pic>
              <p:nvPicPr>
                <p:cNvPr id="37933" name="Freihand 37932">
                  <a:extLst>
                    <a:ext uri="{FF2B5EF4-FFF2-40B4-BE49-F238E27FC236}">
                      <a16:creationId xmlns:a16="http://schemas.microsoft.com/office/drawing/2014/main" id="{123C3010-4522-1C7D-FA0C-EBF468F0E141}"/>
                    </a:ext>
                  </a:extLst>
                </p:cNvPr>
                <p:cNvPicPr/>
                <p:nvPr/>
              </p:nvPicPr>
              <p:blipFill>
                <a:blip r:embed="rId397"/>
                <a:stretch>
                  <a:fillRect/>
                </a:stretch>
              </p:blipFill>
              <p:spPr>
                <a:xfrm>
                  <a:off x="6866018" y="5563702"/>
                  <a:ext cx="166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7934" name="Freihand 37933">
                  <a:extLst>
                    <a:ext uri="{FF2B5EF4-FFF2-40B4-BE49-F238E27FC236}">
                      <a16:creationId xmlns:a16="http://schemas.microsoft.com/office/drawing/2014/main" id="{338E58C2-38C6-46B2-81FC-7DF2B1FAF2C1}"/>
                    </a:ext>
                  </a:extLst>
                </p14:cNvPr>
                <p14:cNvContentPartPr/>
                <p14:nvPr/>
              </p14:nvContentPartPr>
              <p14:xfrm>
                <a:off x="6881138" y="5609422"/>
                <a:ext cx="159840" cy="26280"/>
              </p14:xfrm>
            </p:contentPart>
          </mc:Choice>
          <mc:Fallback>
            <p:pic>
              <p:nvPicPr>
                <p:cNvPr id="37934" name="Freihand 37933">
                  <a:extLst>
                    <a:ext uri="{FF2B5EF4-FFF2-40B4-BE49-F238E27FC236}">
                      <a16:creationId xmlns:a16="http://schemas.microsoft.com/office/drawing/2014/main" id="{338E58C2-38C6-46B2-81FC-7DF2B1FAF2C1}"/>
                    </a:ext>
                  </a:extLst>
                </p:cNvPr>
                <p:cNvPicPr/>
                <p:nvPr/>
              </p:nvPicPr>
              <p:blipFill>
                <a:blip r:embed="rId399"/>
                <a:stretch>
                  <a:fillRect/>
                </a:stretch>
              </p:blipFill>
              <p:spPr>
                <a:xfrm>
                  <a:off x="6872138" y="5600782"/>
                  <a:ext cx="1774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7935" name="Freihand 37934">
                  <a:extLst>
                    <a:ext uri="{FF2B5EF4-FFF2-40B4-BE49-F238E27FC236}">
                      <a16:creationId xmlns:a16="http://schemas.microsoft.com/office/drawing/2014/main" id="{35BA634D-604A-1229-C210-5A431AE8A9B5}"/>
                    </a:ext>
                  </a:extLst>
                </p14:cNvPr>
                <p14:cNvContentPartPr/>
                <p14:nvPr/>
              </p14:nvContentPartPr>
              <p14:xfrm>
                <a:off x="7151858" y="5497102"/>
                <a:ext cx="132840" cy="214560"/>
              </p14:xfrm>
            </p:contentPart>
          </mc:Choice>
          <mc:Fallback>
            <p:pic>
              <p:nvPicPr>
                <p:cNvPr id="37935" name="Freihand 37934">
                  <a:extLst>
                    <a:ext uri="{FF2B5EF4-FFF2-40B4-BE49-F238E27FC236}">
                      <a16:creationId xmlns:a16="http://schemas.microsoft.com/office/drawing/2014/main" id="{35BA634D-604A-1229-C210-5A431AE8A9B5}"/>
                    </a:ext>
                  </a:extLst>
                </p:cNvPr>
                <p:cNvPicPr/>
                <p:nvPr/>
              </p:nvPicPr>
              <p:blipFill>
                <a:blip r:embed="rId401"/>
                <a:stretch>
                  <a:fillRect/>
                </a:stretch>
              </p:blipFill>
              <p:spPr>
                <a:xfrm>
                  <a:off x="7143218" y="5488102"/>
                  <a:ext cx="150480" cy="23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2">
            <p14:nvContentPartPr>
              <p14:cNvPr id="37939" name="Freihand 37938">
                <a:extLst>
                  <a:ext uri="{FF2B5EF4-FFF2-40B4-BE49-F238E27FC236}">
                    <a16:creationId xmlns:a16="http://schemas.microsoft.com/office/drawing/2014/main" id="{A589219D-A020-1383-5565-0B4FCEE3FFAA}"/>
                  </a:ext>
                </a:extLst>
              </p14:cNvPr>
              <p14:cNvContentPartPr/>
              <p14:nvPr/>
            </p14:nvContentPartPr>
            <p14:xfrm>
              <a:off x="6949178" y="3768022"/>
              <a:ext cx="397440" cy="29160"/>
            </p14:xfrm>
          </p:contentPart>
        </mc:Choice>
        <mc:Fallback>
          <p:pic>
            <p:nvPicPr>
              <p:cNvPr id="37939" name="Freihand 37938">
                <a:extLst>
                  <a:ext uri="{FF2B5EF4-FFF2-40B4-BE49-F238E27FC236}">
                    <a16:creationId xmlns:a16="http://schemas.microsoft.com/office/drawing/2014/main" id="{A589219D-A020-1383-5565-0B4FCEE3FFAA}"/>
                  </a:ext>
                </a:extLst>
              </p:cNvPr>
              <p:cNvPicPr/>
              <p:nvPr/>
            </p:nvPicPr>
            <p:blipFill>
              <a:blip r:embed="rId403"/>
              <a:stretch>
                <a:fillRect/>
              </a:stretch>
            </p:blipFill>
            <p:spPr>
              <a:xfrm>
                <a:off x="6940178" y="3759382"/>
                <a:ext cx="4150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7940" name="Freihand 37939">
                <a:extLst>
                  <a:ext uri="{FF2B5EF4-FFF2-40B4-BE49-F238E27FC236}">
                    <a16:creationId xmlns:a16="http://schemas.microsoft.com/office/drawing/2014/main" id="{145C4908-3BCF-9DAD-A84D-77C15A109BE7}"/>
                  </a:ext>
                </a:extLst>
              </p14:cNvPr>
              <p14:cNvContentPartPr/>
              <p14:nvPr/>
            </p14:nvContentPartPr>
            <p14:xfrm>
              <a:off x="2494178" y="6307822"/>
              <a:ext cx="507600" cy="54000"/>
            </p14:xfrm>
          </p:contentPart>
        </mc:Choice>
        <mc:Fallback>
          <p:pic>
            <p:nvPicPr>
              <p:cNvPr id="37940" name="Freihand 37939">
                <a:extLst>
                  <a:ext uri="{FF2B5EF4-FFF2-40B4-BE49-F238E27FC236}">
                    <a16:creationId xmlns:a16="http://schemas.microsoft.com/office/drawing/2014/main" id="{145C4908-3BCF-9DAD-A84D-77C15A109BE7}"/>
                  </a:ext>
                </a:extLst>
              </p:cNvPr>
              <p:cNvPicPr/>
              <p:nvPr/>
            </p:nvPicPr>
            <p:blipFill>
              <a:blip r:embed="rId405"/>
              <a:stretch>
                <a:fillRect/>
              </a:stretch>
            </p:blipFill>
            <p:spPr>
              <a:xfrm>
                <a:off x="2485178" y="6298822"/>
                <a:ext cx="525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7941" name="Freihand 37940">
                <a:extLst>
                  <a:ext uri="{FF2B5EF4-FFF2-40B4-BE49-F238E27FC236}">
                    <a16:creationId xmlns:a16="http://schemas.microsoft.com/office/drawing/2014/main" id="{2B6BC3E4-6F35-AC5C-E473-3681C4470F08}"/>
                  </a:ext>
                </a:extLst>
              </p14:cNvPr>
              <p14:cNvContentPartPr/>
              <p14:nvPr/>
            </p14:nvContentPartPr>
            <p14:xfrm>
              <a:off x="6989858" y="4776742"/>
              <a:ext cx="309240" cy="32400"/>
            </p14:xfrm>
          </p:contentPart>
        </mc:Choice>
        <mc:Fallback>
          <p:pic>
            <p:nvPicPr>
              <p:cNvPr id="37941" name="Freihand 37940">
                <a:extLst>
                  <a:ext uri="{FF2B5EF4-FFF2-40B4-BE49-F238E27FC236}">
                    <a16:creationId xmlns:a16="http://schemas.microsoft.com/office/drawing/2014/main" id="{2B6BC3E4-6F35-AC5C-E473-3681C4470F08}"/>
                  </a:ext>
                </a:extLst>
              </p:cNvPr>
              <p:cNvPicPr/>
              <p:nvPr/>
            </p:nvPicPr>
            <p:blipFill>
              <a:blip r:embed="rId407"/>
              <a:stretch>
                <a:fillRect/>
              </a:stretch>
            </p:blipFill>
            <p:spPr>
              <a:xfrm>
                <a:off x="6981218" y="4768102"/>
                <a:ext cx="3268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7942" name="Freihand 37941">
                <a:extLst>
                  <a:ext uri="{FF2B5EF4-FFF2-40B4-BE49-F238E27FC236}">
                    <a16:creationId xmlns:a16="http://schemas.microsoft.com/office/drawing/2014/main" id="{45270B98-9849-89C6-BA2B-DD89611F7D2B}"/>
                  </a:ext>
                </a:extLst>
              </p14:cNvPr>
              <p14:cNvContentPartPr/>
              <p14:nvPr/>
            </p14:nvContentPartPr>
            <p14:xfrm>
              <a:off x="4673618" y="6285142"/>
              <a:ext cx="396360" cy="46800"/>
            </p14:xfrm>
          </p:contentPart>
        </mc:Choice>
        <mc:Fallback>
          <p:pic>
            <p:nvPicPr>
              <p:cNvPr id="37942" name="Freihand 37941">
                <a:extLst>
                  <a:ext uri="{FF2B5EF4-FFF2-40B4-BE49-F238E27FC236}">
                    <a16:creationId xmlns:a16="http://schemas.microsoft.com/office/drawing/2014/main" id="{45270B98-9849-89C6-BA2B-DD89611F7D2B}"/>
                  </a:ext>
                </a:extLst>
              </p:cNvPr>
              <p:cNvPicPr/>
              <p:nvPr/>
            </p:nvPicPr>
            <p:blipFill>
              <a:blip r:embed="rId409"/>
              <a:stretch>
                <a:fillRect/>
              </a:stretch>
            </p:blipFill>
            <p:spPr>
              <a:xfrm>
                <a:off x="4664618" y="6276142"/>
                <a:ext cx="414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7943" name="Freihand 37942">
                <a:extLst>
                  <a:ext uri="{FF2B5EF4-FFF2-40B4-BE49-F238E27FC236}">
                    <a16:creationId xmlns:a16="http://schemas.microsoft.com/office/drawing/2014/main" id="{C6743FBD-D10E-E615-D5BD-8B194148667C}"/>
                  </a:ext>
                </a:extLst>
              </p14:cNvPr>
              <p14:cNvContentPartPr/>
              <p14:nvPr/>
            </p14:nvContentPartPr>
            <p14:xfrm>
              <a:off x="7074818" y="5819662"/>
              <a:ext cx="379440" cy="20520"/>
            </p14:xfrm>
          </p:contentPart>
        </mc:Choice>
        <mc:Fallback>
          <p:pic>
            <p:nvPicPr>
              <p:cNvPr id="37943" name="Freihand 37942">
                <a:extLst>
                  <a:ext uri="{FF2B5EF4-FFF2-40B4-BE49-F238E27FC236}">
                    <a16:creationId xmlns:a16="http://schemas.microsoft.com/office/drawing/2014/main" id="{C6743FBD-D10E-E615-D5BD-8B194148667C}"/>
                  </a:ext>
                </a:extLst>
              </p:cNvPr>
              <p:cNvPicPr/>
              <p:nvPr/>
            </p:nvPicPr>
            <p:blipFill>
              <a:blip r:embed="rId411"/>
              <a:stretch>
                <a:fillRect/>
              </a:stretch>
            </p:blipFill>
            <p:spPr>
              <a:xfrm>
                <a:off x="7066178" y="5810662"/>
                <a:ext cx="397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7944" name="Freihand 37943">
                <a:extLst>
                  <a:ext uri="{FF2B5EF4-FFF2-40B4-BE49-F238E27FC236}">
                    <a16:creationId xmlns:a16="http://schemas.microsoft.com/office/drawing/2014/main" id="{3BEB9B74-1A37-339E-801C-5A56D538CCA0}"/>
                  </a:ext>
                </a:extLst>
              </p14:cNvPr>
              <p14:cNvContentPartPr/>
              <p14:nvPr/>
            </p14:nvContentPartPr>
            <p14:xfrm>
              <a:off x="6348338" y="6314302"/>
              <a:ext cx="348120" cy="14760"/>
            </p14:xfrm>
          </p:contentPart>
        </mc:Choice>
        <mc:Fallback>
          <p:pic>
            <p:nvPicPr>
              <p:cNvPr id="37944" name="Freihand 37943">
                <a:extLst>
                  <a:ext uri="{FF2B5EF4-FFF2-40B4-BE49-F238E27FC236}">
                    <a16:creationId xmlns:a16="http://schemas.microsoft.com/office/drawing/2014/main" id="{3BEB9B74-1A37-339E-801C-5A56D538CCA0}"/>
                  </a:ext>
                </a:extLst>
              </p:cNvPr>
              <p:cNvPicPr/>
              <p:nvPr/>
            </p:nvPicPr>
            <p:blipFill>
              <a:blip r:embed="rId413"/>
              <a:stretch>
                <a:fillRect/>
              </a:stretch>
            </p:blipFill>
            <p:spPr>
              <a:xfrm>
                <a:off x="6339698" y="6305302"/>
                <a:ext cx="365760" cy="32400"/>
              </a:xfrm>
              <a:prstGeom prst="rect">
                <a:avLst/>
              </a:prstGeom>
            </p:spPr>
          </p:pic>
        </mc:Fallback>
      </mc:AlternateContent>
      <p:grpSp>
        <p:nvGrpSpPr>
          <p:cNvPr id="264453" name="Gruppieren 264452">
            <a:extLst>
              <a:ext uri="{FF2B5EF4-FFF2-40B4-BE49-F238E27FC236}">
                <a16:creationId xmlns:a16="http://schemas.microsoft.com/office/drawing/2014/main" id="{CB1EC391-2AD1-46CE-651B-CF623D0B172B}"/>
              </a:ext>
            </a:extLst>
          </p:cNvPr>
          <p:cNvGrpSpPr/>
          <p:nvPr/>
        </p:nvGrpSpPr>
        <p:grpSpPr>
          <a:xfrm>
            <a:off x="7997138" y="1610182"/>
            <a:ext cx="4087800" cy="2113920"/>
            <a:chOff x="7997138" y="1610182"/>
            <a:chExt cx="4087800" cy="2113920"/>
          </a:xfrm>
        </p:grpSpPr>
        <mc:AlternateContent xmlns:mc="http://schemas.openxmlformats.org/markup-compatibility/2006">
          <mc:Choice xmlns:p14="http://schemas.microsoft.com/office/powerpoint/2010/main" Requires="p14">
            <p:contentPart p14:bwMode="auto" r:id="rId414">
              <p14:nvContentPartPr>
                <p14:cNvPr id="37945" name="Freihand 37944">
                  <a:extLst>
                    <a:ext uri="{FF2B5EF4-FFF2-40B4-BE49-F238E27FC236}">
                      <a16:creationId xmlns:a16="http://schemas.microsoft.com/office/drawing/2014/main" id="{6053AE91-5E46-0AB7-3FEE-92A461543B31}"/>
                    </a:ext>
                  </a:extLst>
                </p14:cNvPr>
                <p14:cNvContentPartPr/>
                <p14:nvPr/>
              </p14:nvContentPartPr>
              <p14:xfrm>
                <a:off x="8144018" y="1777942"/>
                <a:ext cx="3600" cy="95760"/>
              </p14:xfrm>
            </p:contentPart>
          </mc:Choice>
          <mc:Fallback>
            <p:pic>
              <p:nvPicPr>
                <p:cNvPr id="37945" name="Freihand 37944">
                  <a:extLst>
                    <a:ext uri="{FF2B5EF4-FFF2-40B4-BE49-F238E27FC236}">
                      <a16:creationId xmlns:a16="http://schemas.microsoft.com/office/drawing/2014/main" id="{6053AE91-5E46-0AB7-3FEE-92A461543B31}"/>
                    </a:ext>
                  </a:extLst>
                </p:cNvPr>
                <p:cNvPicPr/>
                <p:nvPr/>
              </p:nvPicPr>
              <p:blipFill>
                <a:blip r:embed="rId415"/>
                <a:stretch>
                  <a:fillRect/>
                </a:stretch>
              </p:blipFill>
              <p:spPr>
                <a:xfrm>
                  <a:off x="8135378" y="1769302"/>
                  <a:ext cx="21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7946" name="Freihand 37945">
                  <a:extLst>
                    <a:ext uri="{FF2B5EF4-FFF2-40B4-BE49-F238E27FC236}">
                      <a16:creationId xmlns:a16="http://schemas.microsoft.com/office/drawing/2014/main" id="{E5986B35-6779-DDD2-6F2B-7BC9F7B30F31}"/>
                    </a:ext>
                  </a:extLst>
                </p14:cNvPr>
                <p14:cNvContentPartPr/>
                <p14:nvPr/>
              </p14:nvContentPartPr>
              <p14:xfrm>
                <a:off x="7997138" y="1712422"/>
                <a:ext cx="224640" cy="226080"/>
              </p14:xfrm>
            </p:contentPart>
          </mc:Choice>
          <mc:Fallback>
            <p:pic>
              <p:nvPicPr>
                <p:cNvPr id="37946" name="Freihand 37945">
                  <a:extLst>
                    <a:ext uri="{FF2B5EF4-FFF2-40B4-BE49-F238E27FC236}">
                      <a16:creationId xmlns:a16="http://schemas.microsoft.com/office/drawing/2014/main" id="{E5986B35-6779-DDD2-6F2B-7BC9F7B30F31}"/>
                    </a:ext>
                  </a:extLst>
                </p:cNvPr>
                <p:cNvPicPr/>
                <p:nvPr/>
              </p:nvPicPr>
              <p:blipFill>
                <a:blip r:embed="rId417"/>
                <a:stretch>
                  <a:fillRect/>
                </a:stretch>
              </p:blipFill>
              <p:spPr>
                <a:xfrm>
                  <a:off x="7988138" y="1703422"/>
                  <a:ext cx="2422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7947" name="Freihand 37946">
                  <a:extLst>
                    <a:ext uri="{FF2B5EF4-FFF2-40B4-BE49-F238E27FC236}">
                      <a16:creationId xmlns:a16="http://schemas.microsoft.com/office/drawing/2014/main" id="{444E46F1-986C-9BA7-BF51-752B703F29A3}"/>
                    </a:ext>
                  </a:extLst>
                </p14:cNvPr>
                <p14:cNvContentPartPr/>
                <p14:nvPr/>
              </p14:nvContentPartPr>
              <p14:xfrm>
                <a:off x="8287658" y="1836982"/>
                <a:ext cx="267120" cy="91800"/>
              </p14:xfrm>
            </p:contentPart>
          </mc:Choice>
          <mc:Fallback>
            <p:pic>
              <p:nvPicPr>
                <p:cNvPr id="37947" name="Freihand 37946">
                  <a:extLst>
                    <a:ext uri="{FF2B5EF4-FFF2-40B4-BE49-F238E27FC236}">
                      <a16:creationId xmlns:a16="http://schemas.microsoft.com/office/drawing/2014/main" id="{444E46F1-986C-9BA7-BF51-752B703F29A3}"/>
                    </a:ext>
                  </a:extLst>
                </p:cNvPr>
                <p:cNvPicPr/>
                <p:nvPr/>
              </p:nvPicPr>
              <p:blipFill>
                <a:blip r:embed="rId419"/>
                <a:stretch>
                  <a:fillRect/>
                </a:stretch>
              </p:blipFill>
              <p:spPr>
                <a:xfrm>
                  <a:off x="8278658" y="1828342"/>
                  <a:ext cx="284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7948" name="Freihand 37947">
                  <a:extLst>
                    <a:ext uri="{FF2B5EF4-FFF2-40B4-BE49-F238E27FC236}">
                      <a16:creationId xmlns:a16="http://schemas.microsoft.com/office/drawing/2014/main" id="{15D17BDA-148B-89A5-F990-6F651446B663}"/>
                    </a:ext>
                  </a:extLst>
                </p14:cNvPr>
                <p14:cNvContentPartPr/>
                <p14:nvPr/>
              </p14:nvContentPartPr>
              <p14:xfrm>
                <a:off x="8630378" y="1692262"/>
                <a:ext cx="181800" cy="228600"/>
              </p14:xfrm>
            </p:contentPart>
          </mc:Choice>
          <mc:Fallback>
            <p:pic>
              <p:nvPicPr>
                <p:cNvPr id="37948" name="Freihand 37947">
                  <a:extLst>
                    <a:ext uri="{FF2B5EF4-FFF2-40B4-BE49-F238E27FC236}">
                      <a16:creationId xmlns:a16="http://schemas.microsoft.com/office/drawing/2014/main" id="{15D17BDA-148B-89A5-F990-6F651446B663}"/>
                    </a:ext>
                  </a:extLst>
                </p:cNvPr>
                <p:cNvPicPr/>
                <p:nvPr/>
              </p:nvPicPr>
              <p:blipFill>
                <a:blip r:embed="rId421"/>
                <a:stretch>
                  <a:fillRect/>
                </a:stretch>
              </p:blipFill>
              <p:spPr>
                <a:xfrm>
                  <a:off x="8621738" y="1683622"/>
                  <a:ext cx="1994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7949" name="Freihand 37948">
                  <a:extLst>
                    <a:ext uri="{FF2B5EF4-FFF2-40B4-BE49-F238E27FC236}">
                      <a16:creationId xmlns:a16="http://schemas.microsoft.com/office/drawing/2014/main" id="{69FFDE79-700A-7537-D49B-AF20DA90C39F}"/>
                    </a:ext>
                  </a:extLst>
                </p14:cNvPr>
                <p14:cNvContentPartPr/>
                <p14:nvPr/>
              </p14:nvContentPartPr>
              <p14:xfrm>
                <a:off x="8634338" y="1676422"/>
                <a:ext cx="18360" cy="11160"/>
              </p14:xfrm>
            </p:contentPart>
          </mc:Choice>
          <mc:Fallback>
            <p:pic>
              <p:nvPicPr>
                <p:cNvPr id="37949" name="Freihand 37948">
                  <a:extLst>
                    <a:ext uri="{FF2B5EF4-FFF2-40B4-BE49-F238E27FC236}">
                      <a16:creationId xmlns:a16="http://schemas.microsoft.com/office/drawing/2014/main" id="{69FFDE79-700A-7537-D49B-AF20DA90C39F}"/>
                    </a:ext>
                  </a:extLst>
                </p:cNvPr>
                <p:cNvPicPr/>
                <p:nvPr/>
              </p:nvPicPr>
              <p:blipFill>
                <a:blip r:embed="rId423"/>
                <a:stretch>
                  <a:fillRect/>
                </a:stretch>
              </p:blipFill>
              <p:spPr>
                <a:xfrm>
                  <a:off x="8625338" y="1667422"/>
                  <a:ext cx="36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7951" name="Freihand 37950">
                  <a:extLst>
                    <a:ext uri="{FF2B5EF4-FFF2-40B4-BE49-F238E27FC236}">
                      <a16:creationId xmlns:a16="http://schemas.microsoft.com/office/drawing/2014/main" id="{39013134-BBDA-A735-4F24-2F12325C0608}"/>
                    </a:ext>
                  </a:extLst>
                </p14:cNvPr>
                <p14:cNvContentPartPr/>
                <p14:nvPr/>
              </p14:nvContentPartPr>
              <p14:xfrm>
                <a:off x="9050138" y="1727902"/>
                <a:ext cx="375480" cy="188640"/>
              </p14:xfrm>
            </p:contentPart>
          </mc:Choice>
          <mc:Fallback>
            <p:pic>
              <p:nvPicPr>
                <p:cNvPr id="37951" name="Freihand 37950">
                  <a:extLst>
                    <a:ext uri="{FF2B5EF4-FFF2-40B4-BE49-F238E27FC236}">
                      <a16:creationId xmlns:a16="http://schemas.microsoft.com/office/drawing/2014/main" id="{39013134-BBDA-A735-4F24-2F12325C0608}"/>
                    </a:ext>
                  </a:extLst>
                </p:cNvPr>
                <p:cNvPicPr/>
                <p:nvPr/>
              </p:nvPicPr>
              <p:blipFill>
                <a:blip r:embed="rId425"/>
                <a:stretch>
                  <a:fillRect/>
                </a:stretch>
              </p:blipFill>
              <p:spPr>
                <a:xfrm>
                  <a:off x="9041498" y="1718902"/>
                  <a:ext cx="3931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4384" name="Freihand 264383">
                  <a:extLst>
                    <a:ext uri="{FF2B5EF4-FFF2-40B4-BE49-F238E27FC236}">
                      <a16:creationId xmlns:a16="http://schemas.microsoft.com/office/drawing/2014/main" id="{F329B7BC-401A-D849-CD5F-E2C98EE1ED48}"/>
                    </a:ext>
                  </a:extLst>
                </p14:cNvPr>
                <p14:cNvContentPartPr/>
                <p14:nvPr/>
              </p14:nvContentPartPr>
              <p14:xfrm>
                <a:off x="9647018" y="1635742"/>
                <a:ext cx="140400" cy="217440"/>
              </p14:xfrm>
            </p:contentPart>
          </mc:Choice>
          <mc:Fallback>
            <p:pic>
              <p:nvPicPr>
                <p:cNvPr id="264384" name="Freihand 264383">
                  <a:extLst>
                    <a:ext uri="{FF2B5EF4-FFF2-40B4-BE49-F238E27FC236}">
                      <a16:creationId xmlns:a16="http://schemas.microsoft.com/office/drawing/2014/main" id="{F329B7BC-401A-D849-CD5F-E2C98EE1ED48}"/>
                    </a:ext>
                  </a:extLst>
                </p:cNvPr>
                <p:cNvPicPr/>
                <p:nvPr/>
              </p:nvPicPr>
              <p:blipFill>
                <a:blip r:embed="rId427"/>
                <a:stretch>
                  <a:fillRect/>
                </a:stretch>
              </p:blipFill>
              <p:spPr>
                <a:xfrm>
                  <a:off x="9638018" y="1626742"/>
                  <a:ext cx="158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4385" name="Freihand 264384">
                  <a:extLst>
                    <a:ext uri="{FF2B5EF4-FFF2-40B4-BE49-F238E27FC236}">
                      <a16:creationId xmlns:a16="http://schemas.microsoft.com/office/drawing/2014/main" id="{756CEEB4-0894-9A17-1A84-11F92EB04A1B}"/>
                    </a:ext>
                  </a:extLst>
                </p14:cNvPr>
                <p14:cNvContentPartPr/>
                <p14:nvPr/>
              </p14:nvContentPartPr>
              <p14:xfrm>
                <a:off x="9681578" y="1744822"/>
                <a:ext cx="305280" cy="126360"/>
              </p14:xfrm>
            </p:contentPart>
          </mc:Choice>
          <mc:Fallback>
            <p:pic>
              <p:nvPicPr>
                <p:cNvPr id="264385" name="Freihand 264384">
                  <a:extLst>
                    <a:ext uri="{FF2B5EF4-FFF2-40B4-BE49-F238E27FC236}">
                      <a16:creationId xmlns:a16="http://schemas.microsoft.com/office/drawing/2014/main" id="{756CEEB4-0894-9A17-1A84-11F92EB04A1B}"/>
                    </a:ext>
                  </a:extLst>
                </p:cNvPr>
                <p:cNvPicPr/>
                <p:nvPr/>
              </p:nvPicPr>
              <p:blipFill>
                <a:blip r:embed="rId429"/>
                <a:stretch>
                  <a:fillRect/>
                </a:stretch>
              </p:blipFill>
              <p:spPr>
                <a:xfrm>
                  <a:off x="9672938" y="1736182"/>
                  <a:ext cx="322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4386" name="Freihand 264385">
                  <a:extLst>
                    <a:ext uri="{FF2B5EF4-FFF2-40B4-BE49-F238E27FC236}">
                      <a16:creationId xmlns:a16="http://schemas.microsoft.com/office/drawing/2014/main" id="{B853F2E5-4A26-A6E8-3158-7AD0F53D001D}"/>
                    </a:ext>
                  </a:extLst>
                </p14:cNvPr>
                <p14:cNvContentPartPr/>
                <p14:nvPr/>
              </p14:nvContentPartPr>
              <p14:xfrm>
                <a:off x="10007378" y="1671382"/>
                <a:ext cx="50760" cy="45720"/>
              </p14:xfrm>
            </p:contentPart>
          </mc:Choice>
          <mc:Fallback>
            <p:pic>
              <p:nvPicPr>
                <p:cNvPr id="264386" name="Freihand 264385">
                  <a:extLst>
                    <a:ext uri="{FF2B5EF4-FFF2-40B4-BE49-F238E27FC236}">
                      <a16:creationId xmlns:a16="http://schemas.microsoft.com/office/drawing/2014/main" id="{B853F2E5-4A26-A6E8-3158-7AD0F53D001D}"/>
                    </a:ext>
                  </a:extLst>
                </p:cNvPr>
                <p:cNvPicPr/>
                <p:nvPr/>
              </p:nvPicPr>
              <p:blipFill>
                <a:blip r:embed="rId431"/>
                <a:stretch>
                  <a:fillRect/>
                </a:stretch>
              </p:blipFill>
              <p:spPr>
                <a:xfrm>
                  <a:off x="9998378" y="1662382"/>
                  <a:ext cx="68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4387" name="Freihand 264386">
                  <a:extLst>
                    <a:ext uri="{FF2B5EF4-FFF2-40B4-BE49-F238E27FC236}">
                      <a16:creationId xmlns:a16="http://schemas.microsoft.com/office/drawing/2014/main" id="{DE3E7766-83AA-C44A-F17F-C7F6DB55D1B3}"/>
                    </a:ext>
                  </a:extLst>
                </p14:cNvPr>
                <p14:cNvContentPartPr/>
                <p14:nvPr/>
              </p14:nvContentPartPr>
              <p14:xfrm>
                <a:off x="10022858" y="1610182"/>
                <a:ext cx="192240" cy="261000"/>
              </p14:xfrm>
            </p:contentPart>
          </mc:Choice>
          <mc:Fallback>
            <p:pic>
              <p:nvPicPr>
                <p:cNvPr id="264387" name="Freihand 264386">
                  <a:extLst>
                    <a:ext uri="{FF2B5EF4-FFF2-40B4-BE49-F238E27FC236}">
                      <a16:creationId xmlns:a16="http://schemas.microsoft.com/office/drawing/2014/main" id="{DE3E7766-83AA-C44A-F17F-C7F6DB55D1B3}"/>
                    </a:ext>
                  </a:extLst>
                </p:cNvPr>
                <p:cNvPicPr/>
                <p:nvPr/>
              </p:nvPicPr>
              <p:blipFill>
                <a:blip r:embed="rId433"/>
                <a:stretch>
                  <a:fillRect/>
                </a:stretch>
              </p:blipFill>
              <p:spPr>
                <a:xfrm>
                  <a:off x="10013858" y="1601542"/>
                  <a:ext cx="2098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4388" name="Freihand 264387">
                  <a:extLst>
                    <a:ext uri="{FF2B5EF4-FFF2-40B4-BE49-F238E27FC236}">
                      <a16:creationId xmlns:a16="http://schemas.microsoft.com/office/drawing/2014/main" id="{3EFBC943-92A9-9415-E408-E9487B1AD634}"/>
                    </a:ext>
                  </a:extLst>
                </p14:cNvPr>
                <p14:cNvContentPartPr/>
                <p14:nvPr/>
              </p14:nvContentPartPr>
              <p14:xfrm>
                <a:off x="10265498" y="1742302"/>
                <a:ext cx="253080" cy="101520"/>
              </p14:xfrm>
            </p:contentPart>
          </mc:Choice>
          <mc:Fallback>
            <p:pic>
              <p:nvPicPr>
                <p:cNvPr id="264388" name="Freihand 264387">
                  <a:extLst>
                    <a:ext uri="{FF2B5EF4-FFF2-40B4-BE49-F238E27FC236}">
                      <a16:creationId xmlns:a16="http://schemas.microsoft.com/office/drawing/2014/main" id="{3EFBC943-92A9-9415-E408-E9487B1AD634}"/>
                    </a:ext>
                  </a:extLst>
                </p:cNvPr>
                <p:cNvPicPr/>
                <p:nvPr/>
              </p:nvPicPr>
              <p:blipFill>
                <a:blip r:embed="rId435"/>
                <a:stretch>
                  <a:fillRect/>
                </a:stretch>
              </p:blipFill>
              <p:spPr>
                <a:xfrm>
                  <a:off x="10256858" y="1733662"/>
                  <a:ext cx="270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4389" name="Freihand 264388">
                  <a:extLst>
                    <a:ext uri="{FF2B5EF4-FFF2-40B4-BE49-F238E27FC236}">
                      <a16:creationId xmlns:a16="http://schemas.microsoft.com/office/drawing/2014/main" id="{833666C7-9F80-DD34-1833-552723757C8E}"/>
                    </a:ext>
                  </a:extLst>
                </p14:cNvPr>
                <p14:cNvContentPartPr/>
                <p14:nvPr/>
              </p14:nvContentPartPr>
              <p14:xfrm>
                <a:off x="10552778" y="1617022"/>
                <a:ext cx="104040" cy="304560"/>
              </p14:xfrm>
            </p:contentPart>
          </mc:Choice>
          <mc:Fallback>
            <p:pic>
              <p:nvPicPr>
                <p:cNvPr id="264389" name="Freihand 264388">
                  <a:extLst>
                    <a:ext uri="{FF2B5EF4-FFF2-40B4-BE49-F238E27FC236}">
                      <a16:creationId xmlns:a16="http://schemas.microsoft.com/office/drawing/2014/main" id="{833666C7-9F80-DD34-1833-552723757C8E}"/>
                    </a:ext>
                  </a:extLst>
                </p:cNvPr>
                <p:cNvPicPr/>
                <p:nvPr/>
              </p:nvPicPr>
              <p:blipFill>
                <a:blip r:embed="rId437"/>
                <a:stretch>
                  <a:fillRect/>
                </a:stretch>
              </p:blipFill>
              <p:spPr>
                <a:xfrm>
                  <a:off x="10544138" y="1608382"/>
                  <a:ext cx="1216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4390" name="Freihand 264389">
                  <a:extLst>
                    <a:ext uri="{FF2B5EF4-FFF2-40B4-BE49-F238E27FC236}">
                      <a16:creationId xmlns:a16="http://schemas.microsoft.com/office/drawing/2014/main" id="{DA4A680E-F9FF-1DB1-F687-F1ACDB6F5AC3}"/>
                    </a:ext>
                  </a:extLst>
                </p14:cNvPr>
                <p14:cNvContentPartPr/>
                <p14:nvPr/>
              </p14:nvContentPartPr>
              <p14:xfrm>
                <a:off x="8150138" y="2160262"/>
                <a:ext cx="81360" cy="95760"/>
              </p14:xfrm>
            </p:contentPart>
          </mc:Choice>
          <mc:Fallback>
            <p:pic>
              <p:nvPicPr>
                <p:cNvPr id="264390" name="Freihand 264389">
                  <a:extLst>
                    <a:ext uri="{FF2B5EF4-FFF2-40B4-BE49-F238E27FC236}">
                      <a16:creationId xmlns:a16="http://schemas.microsoft.com/office/drawing/2014/main" id="{DA4A680E-F9FF-1DB1-F687-F1ACDB6F5AC3}"/>
                    </a:ext>
                  </a:extLst>
                </p:cNvPr>
                <p:cNvPicPr/>
                <p:nvPr/>
              </p:nvPicPr>
              <p:blipFill>
                <a:blip r:embed="rId439"/>
                <a:stretch>
                  <a:fillRect/>
                </a:stretch>
              </p:blipFill>
              <p:spPr>
                <a:xfrm>
                  <a:off x="8141138" y="2151622"/>
                  <a:ext cx="99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4391" name="Freihand 264390">
                  <a:extLst>
                    <a:ext uri="{FF2B5EF4-FFF2-40B4-BE49-F238E27FC236}">
                      <a16:creationId xmlns:a16="http://schemas.microsoft.com/office/drawing/2014/main" id="{57E24F1F-DD89-B1D4-CDDD-B9FE0AFE06EB}"/>
                    </a:ext>
                  </a:extLst>
                </p14:cNvPr>
                <p14:cNvContentPartPr/>
                <p14:nvPr/>
              </p14:nvContentPartPr>
              <p14:xfrm>
                <a:off x="8305658" y="2118502"/>
                <a:ext cx="103680" cy="166680"/>
              </p14:xfrm>
            </p:contentPart>
          </mc:Choice>
          <mc:Fallback>
            <p:pic>
              <p:nvPicPr>
                <p:cNvPr id="264391" name="Freihand 264390">
                  <a:extLst>
                    <a:ext uri="{FF2B5EF4-FFF2-40B4-BE49-F238E27FC236}">
                      <a16:creationId xmlns:a16="http://schemas.microsoft.com/office/drawing/2014/main" id="{57E24F1F-DD89-B1D4-CDDD-B9FE0AFE06EB}"/>
                    </a:ext>
                  </a:extLst>
                </p:cNvPr>
                <p:cNvPicPr/>
                <p:nvPr/>
              </p:nvPicPr>
              <p:blipFill>
                <a:blip r:embed="rId441"/>
                <a:stretch>
                  <a:fillRect/>
                </a:stretch>
              </p:blipFill>
              <p:spPr>
                <a:xfrm>
                  <a:off x="8296658" y="2109862"/>
                  <a:ext cx="121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4394" name="Freihand 264393">
                  <a:extLst>
                    <a:ext uri="{FF2B5EF4-FFF2-40B4-BE49-F238E27FC236}">
                      <a16:creationId xmlns:a16="http://schemas.microsoft.com/office/drawing/2014/main" id="{F6667AD0-DB0E-22D0-46D7-8114AD649725}"/>
                    </a:ext>
                  </a:extLst>
                </p14:cNvPr>
                <p14:cNvContentPartPr/>
                <p14:nvPr/>
              </p14:nvContentPartPr>
              <p14:xfrm>
                <a:off x="8481338" y="2200942"/>
                <a:ext cx="131760" cy="222120"/>
              </p14:xfrm>
            </p:contentPart>
          </mc:Choice>
          <mc:Fallback>
            <p:pic>
              <p:nvPicPr>
                <p:cNvPr id="264394" name="Freihand 264393">
                  <a:extLst>
                    <a:ext uri="{FF2B5EF4-FFF2-40B4-BE49-F238E27FC236}">
                      <a16:creationId xmlns:a16="http://schemas.microsoft.com/office/drawing/2014/main" id="{F6667AD0-DB0E-22D0-46D7-8114AD649725}"/>
                    </a:ext>
                  </a:extLst>
                </p:cNvPr>
                <p:cNvPicPr/>
                <p:nvPr/>
              </p:nvPicPr>
              <p:blipFill>
                <a:blip r:embed="rId443"/>
                <a:stretch>
                  <a:fillRect/>
                </a:stretch>
              </p:blipFill>
              <p:spPr>
                <a:xfrm>
                  <a:off x="8472698" y="2191942"/>
                  <a:ext cx="1494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4395" name="Freihand 264394">
                  <a:extLst>
                    <a:ext uri="{FF2B5EF4-FFF2-40B4-BE49-F238E27FC236}">
                      <a16:creationId xmlns:a16="http://schemas.microsoft.com/office/drawing/2014/main" id="{83286E8D-2230-50D4-DA8A-5FDE3822519B}"/>
                    </a:ext>
                  </a:extLst>
                </p14:cNvPr>
                <p14:cNvContentPartPr/>
                <p14:nvPr/>
              </p14:nvContentPartPr>
              <p14:xfrm>
                <a:off x="8653058" y="2155222"/>
                <a:ext cx="89640" cy="136080"/>
              </p14:xfrm>
            </p:contentPart>
          </mc:Choice>
          <mc:Fallback>
            <p:pic>
              <p:nvPicPr>
                <p:cNvPr id="264395" name="Freihand 264394">
                  <a:extLst>
                    <a:ext uri="{FF2B5EF4-FFF2-40B4-BE49-F238E27FC236}">
                      <a16:creationId xmlns:a16="http://schemas.microsoft.com/office/drawing/2014/main" id="{83286E8D-2230-50D4-DA8A-5FDE3822519B}"/>
                    </a:ext>
                  </a:extLst>
                </p:cNvPr>
                <p:cNvPicPr/>
                <p:nvPr/>
              </p:nvPicPr>
              <p:blipFill>
                <a:blip r:embed="rId445"/>
                <a:stretch>
                  <a:fillRect/>
                </a:stretch>
              </p:blipFill>
              <p:spPr>
                <a:xfrm>
                  <a:off x="8644418" y="2146582"/>
                  <a:ext cx="107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4396" name="Freihand 264395">
                  <a:extLst>
                    <a:ext uri="{FF2B5EF4-FFF2-40B4-BE49-F238E27FC236}">
                      <a16:creationId xmlns:a16="http://schemas.microsoft.com/office/drawing/2014/main" id="{9E326159-2D56-0A76-2E0B-F9A26F5536CF}"/>
                    </a:ext>
                  </a:extLst>
                </p14:cNvPr>
                <p14:cNvContentPartPr/>
                <p14:nvPr/>
              </p14:nvContentPartPr>
              <p14:xfrm>
                <a:off x="8770778" y="2164222"/>
                <a:ext cx="77040" cy="104400"/>
              </p14:xfrm>
            </p:contentPart>
          </mc:Choice>
          <mc:Fallback>
            <p:pic>
              <p:nvPicPr>
                <p:cNvPr id="264396" name="Freihand 264395">
                  <a:extLst>
                    <a:ext uri="{FF2B5EF4-FFF2-40B4-BE49-F238E27FC236}">
                      <a16:creationId xmlns:a16="http://schemas.microsoft.com/office/drawing/2014/main" id="{9E326159-2D56-0A76-2E0B-F9A26F5536CF}"/>
                    </a:ext>
                  </a:extLst>
                </p:cNvPr>
                <p:cNvPicPr/>
                <p:nvPr/>
              </p:nvPicPr>
              <p:blipFill>
                <a:blip r:embed="rId447"/>
                <a:stretch>
                  <a:fillRect/>
                </a:stretch>
              </p:blipFill>
              <p:spPr>
                <a:xfrm>
                  <a:off x="8762138" y="2155582"/>
                  <a:ext cx="94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4397" name="Freihand 264396">
                  <a:extLst>
                    <a:ext uri="{FF2B5EF4-FFF2-40B4-BE49-F238E27FC236}">
                      <a16:creationId xmlns:a16="http://schemas.microsoft.com/office/drawing/2014/main" id="{2DD8F375-EE8E-6D29-2BB6-265855579DB9}"/>
                    </a:ext>
                  </a:extLst>
                </p14:cNvPr>
                <p14:cNvContentPartPr/>
                <p14:nvPr/>
              </p14:nvContentPartPr>
              <p14:xfrm>
                <a:off x="8874818" y="2075662"/>
                <a:ext cx="182880" cy="207360"/>
              </p14:xfrm>
            </p:contentPart>
          </mc:Choice>
          <mc:Fallback>
            <p:pic>
              <p:nvPicPr>
                <p:cNvPr id="264397" name="Freihand 264396">
                  <a:extLst>
                    <a:ext uri="{FF2B5EF4-FFF2-40B4-BE49-F238E27FC236}">
                      <a16:creationId xmlns:a16="http://schemas.microsoft.com/office/drawing/2014/main" id="{2DD8F375-EE8E-6D29-2BB6-265855579DB9}"/>
                    </a:ext>
                  </a:extLst>
                </p:cNvPr>
                <p:cNvPicPr/>
                <p:nvPr/>
              </p:nvPicPr>
              <p:blipFill>
                <a:blip r:embed="rId449"/>
                <a:stretch>
                  <a:fillRect/>
                </a:stretch>
              </p:blipFill>
              <p:spPr>
                <a:xfrm>
                  <a:off x="8866178" y="2067022"/>
                  <a:ext cx="200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4398" name="Freihand 264397">
                  <a:extLst>
                    <a:ext uri="{FF2B5EF4-FFF2-40B4-BE49-F238E27FC236}">
                      <a16:creationId xmlns:a16="http://schemas.microsoft.com/office/drawing/2014/main" id="{B1100526-A37D-DBDE-4DE8-5643893688AD}"/>
                    </a:ext>
                  </a:extLst>
                </p14:cNvPr>
                <p14:cNvContentPartPr/>
                <p14:nvPr/>
              </p14:nvContentPartPr>
              <p14:xfrm>
                <a:off x="9082538" y="2209942"/>
                <a:ext cx="75240" cy="104400"/>
              </p14:xfrm>
            </p:contentPart>
          </mc:Choice>
          <mc:Fallback>
            <p:pic>
              <p:nvPicPr>
                <p:cNvPr id="264398" name="Freihand 264397">
                  <a:extLst>
                    <a:ext uri="{FF2B5EF4-FFF2-40B4-BE49-F238E27FC236}">
                      <a16:creationId xmlns:a16="http://schemas.microsoft.com/office/drawing/2014/main" id="{B1100526-A37D-DBDE-4DE8-5643893688AD}"/>
                    </a:ext>
                  </a:extLst>
                </p:cNvPr>
                <p:cNvPicPr/>
                <p:nvPr/>
              </p:nvPicPr>
              <p:blipFill>
                <a:blip r:embed="rId451"/>
                <a:stretch>
                  <a:fillRect/>
                </a:stretch>
              </p:blipFill>
              <p:spPr>
                <a:xfrm>
                  <a:off x="9073898" y="2200942"/>
                  <a:ext cx="92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4399" name="Freihand 264398">
                  <a:extLst>
                    <a:ext uri="{FF2B5EF4-FFF2-40B4-BE49-F238E27FC236}">
                      <a16:creationId xmlns:a16="http://schemas.microsoft.com/office/drawing/2014/main" id="{6DC199F7-AF2F-5691-1DF7-3C5FFFFE1B3C}"/>
                    </a:ext>
                  </a:extLst>
                </p14:cNvPr>
                <p14:cNvContentPartPr/>
                <p14:nvPr/>
              </p14:nvContentPartPr>
              <p14:xfrm>
                <a:off x="9202058" y="2166022"/>
                <a:ext cx="114480" cy="120960"/>
              </p14:xfrm>
            </p:contentPart>
          </mc:Choice>
          <mc:Fallback>
            <p:pic>
              <p:nvPicPr>
                <p:cNvPr id="264399" name="Freihand 264398">
                  <a:extLst>
                    <a:ext uri="{FF2B5EF4-FFF2-40B4-BE49-F238E27FC236}">
                      <a16:creationId xmlns:a16="http://schemas.microsoft.com/office/drawing/2014/main" id="{6DC199F7-AF2F-5691-1DF7-3C5FFFFE1B3C}"/>
                    </a:ext>
                  </a:extLst>
                </p:cNvPr>
                <p:cNvPicPr/>
                <p:nvPr/>
              </p:nvPicPr>
              <p:blipFill>
                <a:blip r:embed="rId453"/>
                <a:stretch>
                  <a:fillRect/>
                </a:stretch>
              </p:blipFill>
              <p:spPr>
                <a:xfrm>
                  <a:off x="9193058" y="2157382"/>
                  <a:ext cx="132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4400" name="Freihand 264399">
                  <a:extLst>
                    <a:ext uri="{FF2B5EF4-FFF2-40B4-BE49-F238E27FC236}">
                      <a16:creationId xmlns:a16="http://schemas.microsoft.com/office/drawing/2014/main" id="{0CFE9125-1F2D-4120-362A-A005E7C3BC09}"/>
                    </a:ext>
                  </a:extLst>
                </p14:cNvPr>
                <p14:cNvContentPartPr/>
                <p14:nvPr/>
              </p14:nvContentPartPr>
              <p14:xfrm>
                <a:off x="9329138" y="2137222"/>
                <a:ext cx="100080" cy="180360"/>
              </p14:xfrm>
            </p:contentPart>
          </mc:Choice>
          <mc:Fallback>
            <p:pic>
              <p:nvPicPr>
                <p:cNvPr id="264400" name="Freihand 264399">
                  <a:extLst>
                    <a:ext uri="{FF2B5EF4-FFF2-40B4-BE49-F238E27FC236}">
                      <a16:creationId xmlns:a16="http://schemas.microsoft.com/office/drawing/2014/main" id="{0CFE9125-1F2D-4120-362A-A005E7C3BC09}"/>
                    </a:ext>
                  </a:extLst>
                </p:cNvPr>
                <p:cNvPicPr/>
                <p:nvPr/>
              </p:nvPicPr>
              <p:blipFill>
                <a:blip r:embed="rId455"/>
                <a:stretch>
                  <a:fillRect/>
                </a:stretch>
              </p:blipFill>
              <p:spPr>
                <a:xfrm>
                  <a:off x="9320498" y="2128222"/>
                  <a:ext cx="1177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4401" name="Freihand 264400">
                  <a:extLst>
                    <a:ext uri="{FF2B5EF4-FFF2-40B4-BE49-F238E27FC236}">
                      <a16:creationId xmlns:a16="http://schemas.microsoft.com/office/drawing/2014/main" id="{4C45D2A3-EE9D-3487-370B-A3E484A75085}"/>
                    </a:ext>
                  </a:extLst>
                </p14:cNvPr>
                <p14:cNvContentPartPr/>
                <p14:nvPr/>
              </p14:nvContentPartPr>
              <p14:xfrm>
                <a:off x="9501938" y="2151982"/>
                <a:ext cx="255240" cy="126360"/>
              </p14:xfrm>
            </p:contentPart>
          </mc:Choice>
          <mc:Fallback>
            <p:pic>
              <p:nvPicPr>
                <p:cNvPr id="264401" name="Freihand 264400">
                  <a:extLst>
                    <a:ext uri="{FF2B5EF4-FFF2-40B4-BE49-F238E27FC236}">
                      <a16:creationId xmlns:a16="http://schemas.microsoft.com/office/drawing/2014/main" id="{4C45D2A3-EE9D-3487-370B-A3E484A75085}"/>
                    </a:ext>
                  </a:extLst>
                </p:cNvPr>
                <p:cNvPicPr/>
                <p:nvPr/>
              </p:nvPicPr>
              <p:blipFill>
                <a:blip r:embed="rId457"/>
                <a:stretch>
                  <a:fillRect/>
                </a:stretch>
              </p:blipFill>
              <p:spPr>
                <a:xfrm>
                  <a:off x="9492938" y="2143342"/>
                  <a:ext cx="272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4402" name="Freihand 264401">
                  <a:extLst>
                    <a:ext uri="{FF2B5EF4-FFF2-40B4-BE49-F238E27FC236}">
                      <a16:creationId xmlns:a16="http://schemas.microsoft.com/office/drawing/2014/main" id="{CA56544F-D997-5F7A-ED27-20CC355139BF}"/>
                    </a:ext>
                  </a:extLst>
                </p14:cNvPr>
                <p14:cNvContentPartPr/>
                <p14:nvPr/>
              </p14:nvContentPartPr>
              <p14:xfrm>
                <a:off x="10007738" y="2181142"/>
                <a:ext cx="16200" cy="97920"/>
              </p14:xfrm>
            </p:contentPart>
          </mc:Choice>
          <mc:Fallback>
            <p:pic>
              <p:nvPicPr>
                <p:cNvPr id="264402" name="Freihand 264401">
                  <a:extLst>
                    <a:ext uri="{FF2B5EF4-FFF2-40B4-BE49-F238E27FC236}">
                      <a16:creationId xmlns:a16="http://schemas.microsoft.com/office/drawing/2014/main" id="{CA56544F-D997-5F7A-ED27-20CC355139BF}"/>
                    </a:ext>
                  </a:extLst>
                </p:cNvPr>
                <p:cNvPicPr/>
                <p:nvPr/>
              </p:nvPicPr>
              <p:blipFill>
                <a:blip r:embed="rId459"/>
                <a:stretch>
                  <a:fillRect/>
                </a:stretch>
              </p:blipFill>
              <p:spPr>
                <a:xfrm>
                  <a:off x="9999098" y="2172142"/>
                  <a:ext cx="33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4403" name="Freihand 264402">
                  <a:extLst>
                    <a:ext uri="{FF2B5EF4-FFF2-40B4-BE49-F238E27FC236}">
                      <a16:creationId xmlns:a16="http://schemas.microsoft.com/office/drawing/2014/main" id="{4CA01CB8-1B23-2A0F-D539-CF916B18B834}"/>
                    </a:ext>
                  </a:extLst>
                </p14:cNvPr>
                <p14:cNvContentPartPr/>
                <p14:nvPr/>
              </p14:nvContentPartPr>
              <p14:xfrm>
                <a:off x="10036898" y="2090422"/>
                <a:ext cx="162720" cy="190440"/>
              </p14:xfrm>
            </p:contentPart>
          </mc:Choice>
          <mc:Fallback>
            <p:pic>
              <p:nvPicPr>
                <p:cNvPr id="264403" name="Freihand 264402">
                  <a:extLst>
                    <a:ext uri="{FF2B5EF4-FFF2-40B4-BE49-F238E27FC236}">
                      <a16:creationId xmlns:a16="http://schemas.microsoft.com/office/drawing/2014/main" id="{4CA01CB8-1B23-2A0F-D539-CF916B18B834}"/>
                    </a:ext>
                  </a:extLst>
                </p:cNvPr>
                <p:cNvPicPr/>
                <p:nvPr/>
              </p:nvPicPr>
              <p:blipFill>
                <a:blip r:embed="rId461"/>
                <a:stretch>
                  <a:fillRect/>
                </a:stretch>
              </p:blipFill>
              <p:spPr>
                <a:xfrm>
                  <a:off x="10027898" y="2081422"/>
                  <a:ext cx="1803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4404" name="Freihand 264403">
                  <a:extLst>
                    <a:ext uri="{FF2B5EF4-FFF2-40B4-BE49-F238E27FC236}">
                      <a16:creationId xmlns:a16="http://schemas.microsoft.com/office/drawing/2014/main" id="{13E82654-704D-1399-3A79-8C9D39F38CED}"/>
                    </a:ext>
                  </a:extLst>
                </p14:cNvPr>
                <p14:cNvContentPartPr/>
                <p14:nvPr/>
              </p14:nvContentPartPr>
              <p14:xfrm>
                <a:off x="10246418" y="2002942"/>
                <a:ext cx="147960" cy="270360"/>
              </p14:xfrm>
            </p:contentPart>
          </mc:Choice>
          <mc:Fallback>
            <p:pic>
              <p:nvPicPr>
                <p:cNvPr id="264404" name="Freihand 264403">
                  <a:extLst>
                    <a:ext uri="{FF2B5EF4-FFF2-40B4-BE49-F238E27FC236}">
                      <a16:creationId xmlns:a16="http://schemas.microsoft.com/office/drawing/2014/main" id="{13E82654-704D-1399-3A79-8C9D39F38CED}"/>
                    </a:ext>
                  </a:extLst>
                </p:cNvPr>
                <p:cNvPicPr/>
                <p:nvPr/>
              </p:nvPicPr>
              <p:blipFill>
                <a:blip r:embed="rId463"/>
                <a:stretch>
                  <a:fillRect/>
                </a:stretch>
              </p:blipFill>
              <p:spPr>
                <a:xfrm>
                  <a:off x="10237418" y="1993942"/>
                  <a:ext cx="1656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4407" name="Freihand 264406">
                  <a:extLst>
                    <a:ext uri="{FF2B5EF4-FFF2-40B4-BE49-F238E27FC236}">
                      <a16:creationId xmlns:a16="http://schemas.microsoft.com/office/drawing/2014/main" id="{66773314-C69B-9FA3-8F69-00E9FA686F20}"/>
                    </a:ext>
                  </a:extLst>
                </p14:cNvPr>
                <p14:cNvContentPartPr/>
                <p14:nvPr/>
              </p14:nvContentPartPr>
              <p14:xfrm>
                <a:off x="10461338" y="2275102"/>
                <a:ext cx="26640" cy="90000"/>
              </p14:xfrm>
            </p:contentPart>
          </mc:Choice>
          <mc:Fallback>
            <p:pic>
              <p:nvPicPr>
                <p:cNvPr id="264407" name="Freihand 264406">
                  <a:extLst>
                    <a:ext uri="{FF2B5EF4-FFF2-40B4-BE49-F238E27FC236}">
                      <a16:creationId xmlns:a16="http://schemas.microsoft.com/office/drawing/2014/main" id="{66773314-C69B-9FA3-8F69-00E9FA686F20}"/>
                    </a:ext>
                  </a:extLst>
                </p:cNvPr>
                <p:cNvPicPr/>
                <p:nvPr/>
              </p:nvPicPr>
              <p:blipFill>
                <a:blip r:embed="rId465"/>
                <a:stretch>
                  <a:fillRect/>
                </a:stretch>
              </p:blipFill>
              <p:spPr>
                <a:xfrm>
                  <a:off x="10452698" y="2266102"/>
                  <a:ext cx="44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4408" name="Freihand 264407">
                  <a:extLst>
                    <a:ext uri="{FF2B5EF4-FFF2-40B4-BE49-F238E27FC236}">
                      <a16:creationId xmlns:a16="http://schemas.microsoft.com/office/drawing/2014/main" id="{80F5FA2B-6189-B7C1-B7E3-F7D82266F2D3}"/>
                    </a:ext>
                  </a:extLst>
                </p14:cNvPr>
                <p14:cNvContentPartPr/>
                <p14:nvPr/>
              </p14:nvContentPartPr>
              <p14:xfrm>
                <a:off x="10632698" y="2126062"/>
                <a:ext cx="300960" cy="107280"/>
              </p14:xfrm>
            </p:contentPart>
          </mc:Choice>
          <mc:Fallback>
            <p:pic>
              <p:nvPicPr>
                <p:cNvPr id="264408" name="Freihand 264407">
                  <a:extLst>
                    <a:ext uri="{FF2B5EF4-FFF2-40B4-BE49-F238E27FC236}">
                      <a16:creationId xmlns:a16="http://schemas.microsoft.com/office/drawing/2014/main" id="{80F5FA2B-6189-B7C1-B7E3-F7D82266F2D3}"/>
                    </a:ext>
                  </a:extLst>
                </p:cNvPr>
                <p:cNvPicPr/>
                <p:nvPr/>
              </p:nvPicPr>
              <p:blipFill>
                <a:blip r:embed="rId467"/>
                <a:stretch>
                  <a:fillRect/>
                </a:stretch>
              </p:blipFill>
              <p:spPr>
                <a:xfrm>
                  <a:off x="10623698" y="2117422"/>
                  <a:ext cx="318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4409" name="Freihand 264408">
                  <a:extLst>
                    <a:ext uri="{FF2B5EF4-FFF2-40B4-BE49-F238E27FC236}">
                      <a16:creationId xmlns:a16="http://schemas.microsoft.com/office/drawing/2014/main" id="{C7DC852D-4302-3F90-D98D-0DC21808C0D4}"/>
                    </a:ext>
                  </a:extLst>
                </p14:cNvPr>
                <p14:cNvContentPartPr/>
                <p14:nvPr/>
              </p14:nvContentPartPr>
              <p14:xfrm>
                <a:off x="10955258" y="2062342"/>
                <a:ext cx="222840" cy="306360"/>
              </p14:xfrm>
            </p:contentPart>
          </mc:Choice>
          <mc:Fallback>
            <p:pic>
              <p:nvPicPr>
                <p:cNvPr id="264409" name="Freihand 264408">
                  <a:extLst>
                    <a:ext uri="{FF2B5EF4-FFF2-40B4-BE49-F238E27FC236}">
                      <a16:creationId xmlns:a16="http://schemas.microsoft.com/office/drawing/2014/main" id="{C7DC852D-4302-3F90-D98D-0DC21808C0D4}"/>
                    </a:ext>
                  </a:extLst>
                </p:cNvPr>
                <p:cNvPicPr/>
                <p:nvPr/>
              </p:nvPicPr>
              <p:blipFill>
                <a:blip r:embed="rId469"/>
                <a:stretch>
                  <a:fillRect/>
                </a:stretch>
              </p:blipFill>
              <p:spPr>
                <a:xfrm>
                  <a:off x="10946618" y="2053702"/>
                  <a:ext cx="2404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4410" name="Freihand 264409">
                  <a:extLst>
                    <a:ext uri="{FF2B5EF4-FFF2-40B4-BE49-F238E27FC236}">
                      <a16:creationId xmlns:a16="http://schemas.microsoft.com/office/drawing/2014/main" id="{4DD0D262-5D57-952C-7393-1F76B4F9E646}"/>
                    </a:ext>
                  </a:extLst>
                </p14:cNvPr>
                <p14:cNvContentPartPr/>
                <p14:nvPr/>
              </p14:nvContentPartPr>
              <p14:xfrm>
                <a:off x="11299058" y="2080342"/>
                <a:ext cx="360720" cy="161280"/>
              </p14:xfrm>
            </p:contentPart>
          </mc:Choice>
          <mc:Fallback>
            <p:pic>
              <p:nvPicPr>
                <p:cNvPr id="264410" name="Freihand 264409">
                  <a:extLst>
                    <a:ext uri="{FF2B5EF4-FFF2-40B4-BE49-F238E27FC236}">
                      <a16:creationId xmlns:a16="http://schemas.microsoft.com/office/drawing/2014/main" id="{4DD0D262-5D57-952C-7393-1F76B4F9E646}"/>
                    </a:ext>
                  </a:extLst>
                </p:cNvPr>
                <p:cNvPicPr/>
                <p:nvPr/>
              </p:nvPicPr>
              <p:blipFill>
                <a:blip r:embed="rId471"/>
                <a:stretch>
                  <a:fillRect/>
                </a:stretch>
              </p:blipFill>
              <p:spPr>
                <a:xfrm>
                  <a:off x="11290058" y="2071342"/>
                  <a:ext cx="378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4411" name="Freihand 264410">
                  <a:extLst>
                    <a:ext uri="{FF2B5EF4-FFF2-40B4-BE49-F238E27FC236}">
                      <a16:creationId xmlns:a16="http://schemas.microsoft.com/office/drawing/2014/main" id="{0ED9928D-F122-7A76-ADD9-4375683E4B27}"/>
                    </a:ext>
                  </a:extLst>
                </p14:cNvPr>
                <p14:cNvContentPartPr/>
                <p14:nvPr/>
              </p14:nvContentPartPr>
              <p14:xfrm>
                <a:off x="11609378" y="2003662"/>
                <a:ext cx="12240" cy="12240"/>
              </p14:xfrm>
            </p:contentPart>
          </mc:Choice>
          <mc:Fallback>
            <p:pic>
              <p:nvPicPr>
                <p:cNvPr id="264411" name="Freihand 264410">
                  <a:extLst>
                    <a:ext uri="{FF2B5EF4-FFF2-40B4-BE49-F238E27FC236}">
                      <a16:creationId xmlns:a16="http://schemas.microsoft.com/office/drawing/2014/main" id="{0ED9928D-F122-7A76-ADD9-4375683E4B27}"/>
                    </a:ext>
                  </a:extLst>
                </p:cNvPr>
                <p:cNvPicPr/>
                <p:nvPr/>
              </p:nvPicPr>
              <p:blipFill>
                <a:blip r:embed="rId473"/>
                <a:stretch>
                  <a:fillRect/>
                </a:stretch>
              </p:blipFill>
              <p:spPr>
                <a:xfrm>
                  <a:off x="11600738" y="1994662"/>
                  <a:ext cx="29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4412" name="Freihand 264411">
                  <a:extLst>
                    <a:ext uri="{FF2B5EF4-FFF2-40B4-BE49-F238E27FC236}">
                      <a16:creationId xmlns:a16="http://schemas.microsoft.com/office/drawing/2014/main" id="{FD76E4A9-EA19-B485-F3DB-462C3ECC483B}"/>
                    </a:ext>
                  </a:extLst>
                </p14:cNvPr>
                <p14:cNvContentPartPr/>
                <p14:nvPr/>
              </p14:nvContentPartPr>
              <p14:xfrm>
                <a:off x="8172458" y="2567422"/>
                <a:ext cx="624240" cy="375480"/>
              </p14:xfrm>
            </p:contentPart>
          </mc:Choice>
          <mc:Fallback>
            <p:pic>
              <p:nvPicPr>
                <p:cNvPr id="264412" name="Freihand 264411">
                  <a:extLst>
                    <a:ext uri="{FF2B5EF4-FFF2-40B4-BE49-F238E27FC236}">
                      <a16:creationId xmlns:a16="http://schemas.microsoft.com/office/drawing/2014/main" id="{FD76E4A9-EA19-B485-F3DB-462C3ECC483B}"/>
                    </a:ext>
                  </a:extLst>
                </p:cNvPr>
                <p:cNvPicPr/>
                <p:nvPr/>
              </p:nvPicPr>
              <p:blipFill>
                <a:blip r:embed="rId475"/>
                <a:stretch>
                  <a:fillRect/>
                </a:stretch>
              </p:blipFill>
              <p:spPr>
                <a:xfrm>
                  <a:off x="8163818" y="2558422"/>
                  <a:ext cx="64188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64413" name="Freihand 264412">
                  <a:extLst>
                    <a:ext uri="{FF2B5EF4-FFF2-40B4-BE49-F238E27FC236}">
                      <a16:creationId xmlns:a16="http://schemas.microsoft.com/office/drawing/2014/main" id="{05278349-8BB0-7E91-7FFD-98CF63290C31}"/>
                    </a:ext>
                  </a:extLst>
                </p14:cNvPr>
                <p14:cNvContentPartPr/>
                <p14:nvPr/>
              </p14:nvContentPartPr>
              <p14:xfrm>
                <a:off x="8839538" y="2418382"/>
                <a:ext cx="11160" cy="20520"/>
              </p14:xfrm>
            </p:contentPart>
          </mc:Choice>
          <mc:Fallback>
            <p:pic>
              <p:nvPicPr>
                <p:cNvPr id="264413" name="Freihand 264412">
                  <a:extLst>
                    <a:ext uri="{FF2B5EF4-FFF2-40B4-BE49-F238E27FC236}">
                      <a16:creationId xmlns:a16="http://schemas.microsoft.com/office/drawing/2014/main" id="{05278349-8BB0-7E91-7FFD-98CF63290C31}"/>
                    </a:ext>
                  </a:extLst>
                </p:cNvPr>
                <p:cNvPicPr/>
                <p:nvPr/>
              </p:nvPicPr>
              <p:blipFill>
                <a:blip r:embed="rId477"/>
                <a:stretch>
                  <a:fillRect/>
                </a:stretch>
              </p:blipFill>
              <p:spPr>
                <a:xfrm>
                  <a:off x="8830898" y="2409382"/>
                  <a:ext cx="28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64414" name="Freihand 264413">
                  <a:extLst>
                    <a:ext uri="{FF2B5EF4-FFF2-40B4-BE49-F238E27FC236}">
                      <a16:creationId xmlns:a16="http://schemas.microsoft.com/office/drawing/2014/main" id="{9186FC6B-1DD5-2CF3-4504-0CF0959ADA85}"/>
                    </a:ext>
                  </a:extLst>
                </p14:cNvPr>
                <p14:cNvContentPartPr/>
                <p14:nvPr/>
              </p14:nvContentPartPr>
              <p14:xfrm>
                <a:off x="8842778" y="2454022"/>
                <a:ext cx="145800" cy="213840"/>
              </p14:xfrm>
            </p:contentPart>
          </mc:Choice>
          <mc:Fallback>
            <p:pic>
              <p:nvPicPr>
                <p:cNvPr id="264414" name="Freihand 264413">
                  <a:extLst>
                    <a:ext uri="{FF2B5EF4-FFF2-40B4-BE49-F238E27FC236}">
                      <a16:creationId xmlns:a16="http://schemas.microsoft.com/office/drawing/2014/main" id="{9186FC6B-1DD5-2CF3-4504-0CF0959ADA85}"/>
                    </a:ext>
                  </a:extLst>
                </p:cNvPr>
                <p:cNvPicPr/>
                <p:nvPr/>
              </p:nvPicPr>
              <p:blipFill>
                <a:blip r:embed="rId479"/>
                <a:stretch>
                  <a:fillRect/>
                </a:stretch>
              </p:blipFill>
              <p:spPr>
                <a:xfrm>
                  <a:off x="8833778" y="2445022"/>
                  <a:ext cx="1634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64415" name="Freihand 264414">
                  <a:extLst>
                    <a:ext uri="{FF2B5EF4-FFF2-40B4-BE49-F238E27FC236}">
                      <a16:creationId xmlns:a16="http://schemas.microsoft.com/office/drawing/2014/main" id="{EEE0CF01-28F6-3BED-1E9A-289DF7C6D4D3}"/>
                    </a:ext>
                  </a:extLst>
                </p14:cNvPr>
                <p14:cNvContentPartPr/>
                <p14:nvPr/>
              </p14:nvContentPartPr>
              <p14:xfrm>
                <a:off x="8996138" y="2577502"/>
                <a:ext cx="159840" cy="270360"/>
              </p14:xfrm>
            </p:contentPart>
          </mc:Choice>
          <mc:Fallback>
            <p:pic>
              <p:nvPicPr>
                <p:cNvPr id="264415" name="Freihand 264414">
                  <a:extLst>
                    <a:ext uri="{FF2B5EF4-FFF2-40B4-BE49-F238E27FC236}">
                      <a16:creationId xmlns:a16="http://schemas.microsoft.com/office/drawing/2014/main" id="{EEE0CF01-28F6-3BED-1E9A-289DF7C6D4D3}"/>
                    </a:ext>
                  </a:extLst>
                </p:cNvPr>
                <p:cNvPicPr/>
                <p:nvPr/>
              </p:nvPicPr>
              <p:blipFill>
                <a:blip r:embed="rId481"/>
                <a:stretch>
                  <a:fillRect/>
                </a:stretch>
              </p:blipFill>
              <p:spPr>
                <a:xfrm>
                  <a:off x="8987498" y="2568502"/>
                  <a:ext cx="1774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64416" name="Freihand 264415">
                  <a:extLst>
                    <a:ext uri="{FF2B5EF4-FFF2-40B4-BE49-F238E27FC236}">
                      <a16:creationId xmlns:a16="http://schemas.microsoft.com/office/drawing/2014/main" id="{7963D0AD-11A3-63D7-505C-E4DCDBA412D9}"/>
                    </a:ext>
                  </a:extLst>
                </p14:cNvPr>
                <p14:cNvContentPartPr/>
                <p14:nvPr/>
              </p14:nvContentPartPr>
              <p14:xfrm>
                <a:off x="9401858" y="2507662"/>
                <a:ext cx="121680" cy="222840"/>
              </p14:xfrm>
            </p:contentPart>
          </mc:Choice>
          <mc:Fallback>
            <p:pic>
              <p:nvPicPr>
                <p:cNvPr id="264416" name="Freihand 264415">
                  <a:extLst>
                    <a:ext uri="{FF2B5EF4-FFF2-40B4-BE49-F238E27FC236}">
                      <a16:creationId xmlns:a16="http://schemas.microsoft.com/office/drawing/2014/main" id="{7963D0AD-11A3-63D7-505C-E4DCDBA412D9}"/>
                    </a:ext>
                  </a:extLst>
                </p:cNvPr>
                <p:cNvPicPr/>
                <p:nvPr/>
              </p:nvPicPr>
              <p:blipFill>
                <a:blip r:embed="rId483"/>
                <a:stretch>
                  <a:fillRect/>
                </a:stretch>
              </p:blipFill>
              <p:spPr>
                <a:xfrm>
                  <a:off x="9393218" y="2499022"/>
                  <a:ext cx="1393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64417" name="Freihand 264416">
                  <a:extLst>
                    <a:ext uri="{FF2B5EF4-FFF2-40B4-BE49-F238E27FC236}">
                      <a16:creationId xmlns:a16="http://schemas.microsoft.com/office/drawing/2014/main" id="{28907F59-4AED-9690-961B-0A5B92092DE9}"/>
                    </a:ext>
                  </a:extLst>
                </p14:cNvPr>
                <p14:cNvContentPartPr/>
                <p14:nvPr/>
              </p14:nvContentPartPr>
              <p14:xfrm>
                <a:off x="9397538" y="2577862"/>
                <a:ext cx="140040" cy="22680"/>
              </p14:xfrm>
            </p:contentPart>
          </mc:Choice>
          <mc:Fallback>
            <p:pic>
              <p:nvPicPr>
                <p:cNvPr id="264417" name="Freihand 264416">
                  <a:extLst>
                    <a:ext uri="{FF2B5EF4-FFF2-40B4-BE49-F238E27FC236}">
                      <a16:creationId xmlns:a16="http://schemas.microsoft.com/office/drawing/2014/main" id="{28907F59-4AED-9690-961B-0A5B92092DE9}"/>
                    </a:ext>
                  </a:extLst>
                </p:cNvPr>
                <p:cNvPicPr/>
                <p:nvPr/>
              </p:nvPicPr>
              <p:blipFill>
                <a:blip r:embed="rId485"/>
                <a:stretch>
                  <a:fillRect/>
                </a:stretch>
              </p:blipFill>
              <p:spPr>
                <a:xfrm>
                  <a:off x="9388538" y="2568862"/>
                  <a:ext cx="1576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64418" name="Freihand 264417">
                  <a:extLst>
                    <a:ext uri="{FF2B5EF4-FFF2-40B4-BE49-F238E27FC236}">
                      <a16:creationId xmlns:a16="http://schemas.microsoft.com/office/drawing/2014/main" id="{7C9DC4EC-B06A-9107-AABE-3604081173C8}"/>
                    </a:ext>
                  </a:extLst>
                </p14:cNvPr>
                <p14:cNvContentPartPr/>
                <p14:nvPr/>
              </p14:nvContentPartPr>
              <p14:xfrm>
                <a:off x="9600578" y="2568862"/>
                <a:ext cx="212760" cy="141480"/>
              </p14:xfrm>
            </p:contentPart>
          </mc:Choice>
          <mc:Fallback>
            <p:pic>
              <p:nvPicPr>
                <p:cNvPr id="264418" name="Freihand 264417">
                  <a:extLst>
                    <a:ext uri="{FF2B5EF4-FFF2-40B4-BE49-F238E27FC236}">
                      <a16:creationId xmlns:a16="http://schemas.microsoft.com/office/drawing/2014/main" id="{7C9DC4EC-B06A-9107-AABE-3604081173C8}"/>
                    </a:ext>
                  </a:extLst>
                </p:cNvPr>
                <p:cNvPicPr/>
                <p:nvPr/>
              </p:nvPicPr>
              <p:blipFill>
                <a:blip r:embed="rId487"/>
                <a:stretch>
                  <a:fillRect/>
                </a:stretch>
              </p:blipFill>
              <p:spPr>
                <a:xfrm>
                  <a:off x="9591578" y="2560222"/>
                  <a:ext cx="230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4419" name="Freihand 264418">
                  <a:extLst>
                    <a:ext uri="{FF2B5EF4-FFF2-40B4-BE49-F238E27FC236}">
                      <a16:creationId xmlns:a16="http://schemas.microsoft.com/office/drawing/2014/main" id="{7EAA87DF-0B8D-60F7-2DFA-12EC61287C54}"/>
                    </a:ext>
                  </a:extLst>
                </p14:cNvPr>
                <p14:cNvContentPartPr/>
                <p14:nvPr/>
              </p14:nvContentPartPr>
              <p14:xfrm>
                <a:off x="9837458" y="2446102"/>
                <a:ext cx="13680" cy="9720"/>
              </p14:xfrm>
            </p:contentPart>
          </mc:Choice>
          <mc:Fallback>
            <p:pic>
              <p:nvPicPr>
                <p:cNvPr id="264419" name="Freihand 264418">
                  <a:extLst>
                    <a:ext uri="{FF2B5EF4-FFF2-40B4-BE49-F238E27FC236}">
                      <a16:creationId xmlns:a16="http://schemas.microsoft.com/office/drawing/2014/main" id="{7EAA87DF-0B8D-60F7-2DFA-12EC61287C54}"/>
                    </a:ext>
                  </a:extLst>
                </p:cNvPr>
                <p:cNvPicPr/>
                <p:nvPr/>
              </p:nvPicPr>
              <p:blipFill>
                <a:blip r:embed="rId489"/>
                <a:stretch>
                  <a:fillRect/>
                </a:stretch>
              </p:blipFill>
              <p:spPr>
                <a:xfrm>
                  <a:off x="9828818" y="2437462"/>
                  <a:ext cx="31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4420" name="Freihand 264419">
                  <a:extLst>
                    <a:ext uri="{FF2B5EF4-FFF2-40B4-BE49-F238E27FC236}">
                      <a16:creationId xmlns:a16="http://schemas.microsoft.com/office/drawing/2014/main" id="{303680BD-16F8-52A0-8793-A2377F1FFE3F}"/>
                    </a:ext>
                  </a:extLst>
                </p14:cNvPr>
                <p14:cNvContentPartPr/>
                <p14:nvPr/>
              </p14:nvContentPartPr>
              <p14:xfrm>
                <a:off x="9882458" y="2446822"/>
                <a:ext cx="67320" cy="284760"/>
              </p14:xfrm>
            </p:contentPart>
          </mc:Choice>
          <mc:Fallback>
            <p:pic>
              <p:nvPicPr>
                <p:cNvPr id="264420" name="Freihand 264419">
                  <a:extLst>
                    <a:ext uri="{FF2B5EF4-FFF2-40B4-BE49-F238E27FC236}">
                      <a16:creationId xmlns:a16="http://schemas.microsoft.com/office/drawing/2014/main" id="{303680BD-16F8-52A0-8793-A2377F1FFE3F}"/>
                    </a:ext>
                  </a:extLst>
                </p:cNvPr>
                <p:cNvPicPr/>
                <p:nvPr/>
              </p:nvPicPr>
              <p:blipFill>
                <a:blip r:embed="rId491"/>
                <a:stretch>
                  <a:fillRect/>
                </a:stretch>
              </p:blipFill>
              <p:spPr>
                <a:xfrm>
                  <a:off x="9873458" y="2437822"/>
                  <a:ext cx="849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4421" name="Freihand 264420">
                  <a:extLst>
                    <a:ext uri="{FF2B5EF4-FFF2-40B4-BE49-F238E27FC236}">
                      <a16:creationId xmlns:a16="http://schemas.microsoft.com/office/drawing/2014/main" id="{D2FED5C3-B7BA-A7BE-CA5B-C61AE5BCCA6B}"/>
                    </a:ext>
                  </a:extLst>
                </p14:cNvPr>
                <p14:cNvContentPartPr/>
                <p14:nvPr/>
              </p14:nvContentPartPr>
              <p14:xfrm>
                <a:off x="9963098" y="2578582"/>
                <a:ext cx="236520" cy="127440"/>
              </p14:xfrm>
            </p:contentPart>
          </mc:Choice>
          <mc:Fallback>
            <p:pic>
              <p:nvPicPr>
                <p:cNvPr id="264421" name="Freihand 264420">
                  <a:extLst>
                    <a:ext uri="{FF2B5EF4-FFF2-40B4-BE49-F238E27FC236}">
                      <a16:creationId xmlns:a16="http://schemas.microsoft.com/office/drawing/2014/main" id="{D2FED5C3-B7BA-A7BE-CA5B-C61AE5BCCA6B}"/>
                    </a:ext>
                  </a:extLst>
                </p:cNvPr>
                <p:cNvPicPr/>
                <p:nvPr/>
              </p:nvPicPr>
              <p:blipFill>
                <a:blip r:embed="rId493"/>
                <a:stretch>
                  <a:fillRect/>
                </a:stretch>
              </p:blipFill>
              <p:spPr>
                <a:xfrm>
                  <a:off x="9954458" y="2569942"/>
                  <a:ext cx="254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4425" name="Freihand 264424">
                  <a:extLst>
                    <a:ext uri="{FF2B5EF4-FFF2-40B4-BE49-F238E27FC236}">
                      <a16:creationId xmlns:a16="http://schemas.microsoft.com/office/drawing/2014/main" id="{0628A36C-294F-2366-DFE4-D349BCCE1F2F}"/>
                    </a:ext>
                  </a:extLst>
                </p14:cNvPr>
                <p14:cNvContentPartPr/>
                <p14:nvPr/>
              </p14:nvContentPartPr>
              <p14:xfrm>
                <a:off x="10319498" y="2592262"/>
                <a:ext cx="117360" cy="175680"/>
              </p14:xfrm>
            </p:contentPart>
          </mc:Choice>
          <mc:Fallback>
            <p:pic>
              <p:nvPicPr>
                <p:cNvPr id="264425" name="Freihand 264424">
                  <a:extLst>
                    <a:ext uri="{FF2B5EF4-FFF2-40B4-BE49-F238E27FC236}">
                      <a16:creationId xmlns:a16="http://schemas.microsoft.com/office/drawing/2014/main" id="{0628A36C-294F-2366-DFE4-D349BCCE1F2F}"/>
                    </a:ext>
                  </a:extLst>
                </p:cNvPr>
                <p:cNvPicPr/>
                <p:nvPr/>
              </p:nvPicPr>
              <p:blipFill>
                <a:blip r:embed="rId495"/>
                <a:stretch>
                  <a:fillRect/>
                </a:stretch>
              </p:blipFill>
              <p:spPr>
                <a:xfrm>
                  <a:off x="10310858" y="2583622"/>
                  <a:ext cx="135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64426" name="Freihand 264425">
                  <a:extLst>
                    <a:ext uri="{FF2B5EF4-FFF2-40B4-BE49-F238E27FC236}">
                      <a16:creationId xmlns:a16="http://schemas.microsoft.com/office/drawing/2014/main" id="{76F67A05-36A7-4D42-08ED-61AD6F14461B}"/>
                    </a:ext>
                  </a:extLst>
                </p14:cNvPr>
                <p14:cNvContentPartPr/>
                <p14:nvPr/>
              </p14:nvContentPartPr>
              <p14:xfrm>
                <a:off x="10482578" y="2596942"/>
                <a:ext cx="397440" cy="128880"/>
              </p14:xfrm>
            </p:contentPart>
          </mc:Choice>
          <mc:Fallback>
            <p:pic>
              <p:nvPicPr>
                <p:cNvPr id="264426" name="Freihand 264425">
                  <a:extLst>
                    <a:ext uri="{FF2B5EF4-FFF2-40B4-BE49-F238E27FC236}">
                      <a16:creationId xmlns:a16="http://schemas.microsoft.com/office/drawing/2014/main" id="{76F67A05-36A7-4D42-08ED-61AD6F14461B}"/>
                    </a:ext>
                  </a:extLst>
                </p:cNvPr>
                <p:cNvPicPr/>
                <p:nvPr/>
              </p:nvPicPr>
              <p:blipFill>
                <a:blip r:embed="rId497"/>
                <a:stretch>
                  <a:fillRect/>
                </a:stretch>
              </p:blipFill>
              <p:spPr>
                <a:xfrm>
                  <a:off x="10473938" y="2587942"/>
                  <a:ext cx="415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64427" name="Freihand 264426">
                  <a:extLst>
                    <a:ext uri="{FF2B5EF4-FFF2-40B4-BE49-F238E27FC236}">
                      <a16:creationId xmlns:a16="http://schemas.microsoft.com/office/drawing/2014/main" id="{C2150567-FD27-1E6C-27EE-635B56E060D9}"/>
                    </a:ext>
                  </a:extLst>
                </p14:cNvPr>
                <p14:cNvContentPartPr/>
                <p14:nvPr/>
              </p14:nvContentPartPr>
              <p14:xfrm>
                <a:off x="10955978" y="2624302"/>
                <a:ext cx="218160" cy="103320"/>
              </p14:xfrm>
            </p:contentPart>
          </mc:Choice>
          <mc:Fallback>
            <p:pic>
              <p:nvPicPr>
                <p:cNvPr id="264427" name="Freihand 264426">
                  <a:extLst>
                    <a:ext uri="{FF2B5EF4-FFF2-40B4-BE49-F238E27FC236}">
                      <a16:creationId xmlns:a16="http://schemas.microsoft.com/office/drawing/2014/main" id="{C2150567-FD27-1E6C-27EE-635B56E060D9}"/>
                    </a:ext>
                  </a:extLst>
                </p:cNvPr>
                <p:cNvPicPr/>
                <p:nvPr/>
              </p:nvPicPr>
              <p:blipFill>
                <a:blip r:embed="rId499"/>
                <a:stretch>
                  <a:fillRect/>
                </a:stretch>
              </p:blipFill>
              <p:spPr>
                <a:xfrm>
                  <a:off x="10946978" y="2615302"/>
                  <a:ext cx="235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64428" name="Freihand 264427">
                  <a:extLst>
                    <a:ext uri="{FF2B5EF4-FFF2-40B4-BE49-F238E27FC236}">
                      <a16:creationId xmlns:a16="http://schemas.microsoft.com/office/drawing/2014/main" id="{EEECFDF2-7AEA-EA9F-2DB6-7065B23C7937}"/>
                    </a:ext>
                  </a:extLst>
                </p14:cNvPr>
                <p14:cNvContentPartPr/>
                <p14:nvPr/>
              </p14:nvContentPartPr>
              <p14:xfrm>
                <a:off x="11276378" y="2604862"/>
                <a:ext cx="122400" cy="151920"/>
              </p14:xfrm>
            </p:contentPart>
          </mc:Choice>
          <mc:Fallback>
            <p:pic>
              <p:nvPicPr>
                <p:cNvPr id="264428" name="Freihand 264427">
                  <a:extLst>
                    <a:ext uri="{FF2B5EF4-FFF2-40B4-BE49-F238E27FC236}">
                      <a16:creationId xmlns:a16="http://schemas.microsoft.com/office/drawing/2014/main" id="{EEECFDF2-7AEA-EA9F-2DB6-7065B23C7937}"/>
                    </a:ext>
                  </a:extLst>
                </p:cNvPr>
                <p:cNvPicPr/>
                <p:nvPr/>
              </p:nvPicPr>
              <p:blipFill>
                <a:blip r:embed="rId501"/>
                <a:stretch>
                  <a:fillRect/>
                </a:stretch>
              </p:blipFill>
              <p:spPr>
                <a:xfrm>
                  <a:off x="11267738" y="2595862"/>
                  <a:ext cx="140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64429" name="Freihand 264428">
                  <a:extLst>
                    <a:ext uri="{FF2B5EF4-FFF2-40B4-BE49-F238E27FC236}">
                      <a16:creationId xmlns:a16="http://schemas.microsoft.com/office/drawing/2014/main" id="{6433111A-A780-59F2-6AD7-FFA61B795634}"/>
                    </a:ext>
                  </a:extLst>
                </p14:cNvPr>
                <p14:cNvContentPartPr/>
                <p14:nvPr/>
              </p14:nvContentPartPr>
              <p14:xfrm>
                <a:off x="8210618" y="2993662"/>
                <a:ext cx="184320" cy="186480"/>
              </p14:xfrm>
            </p:contentPart>
          </mc:Choice>
          <mc:Fallback>
            <p:pic>
              <p:nvPicPr>
                <p:cNvPr id="264429" name="Freihand 264428">
                  <a:extLst>
                    <a:ext uri="{FF2B5EF4-FFF2-40B4-BE49-F238E27FC236}">
                      <a16:creationId xmlns:a16="http://schemas.microsoft.com/office/drawing/2014/main" id="{6433111A-A780-59F2-6AD7-FFA61B795634}"/>
                    </a:ext>
                  </a:extLst>
                </p:cNvPr>
                <p:cNvPicPr/>
                <p:nvPr/>
              </p:nvPicPr>
              <p:blipFill>
                <a:blip r:embed="rId503"/>
                <a:stretch>
                  <a:fillRect/>
                </a:stretch>
              </p:blipFill>
              <p:spPr>
                <a:xfrm>
                  <a:off x="8201978" y="2985022"/>
                  <a:ext cx="201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64430" name="Freihand 264429">
                  <a:extLst>
                    <a:ext uri="{FF2B5EF4-FFF2-40B4-BE49-F238E27FC236}">
                      <a16:creationId xmlns:a16="http://schemas.microsoft.com/office/drawing/2014/main" id="{358BC155-A9D5-7ECC-B09A-4AD411A3D81B}"/>
                    </a:ext>
                  </a:extLst>
                </p14:cNvPr>
                <p14:cNvContentPartPr/>
                <p14:nvPr/>
              </p14:nvContentPartPr>
              <p14:xfrm>
                <a:off x="8449298" y="3052342"/>
                <a:ext cx="279360" cy="104760"/>
              </p14:xfrm>
            </p:contentPart>
          </mc:Choice>
          <mc:Fallback>
            <p:pic>
              <p:nvPicPr>
                <p:cNvPr id="264430" name="Freihand 264429">
                  <a:extLst>
                    <a:ext uri="{FF2B5EF4-FFF2-40B4-BE49-F238E27FC236}">
                      <a16:creationId xmlns:a16="http://schemas.microsoft.com/office/drawing/2014/main" id="{358BC155-A9D5-7ECC-B09A-4AD411A3D81B}"/>
                    </a:ext>
                  </a:extLst>
                </p:cNvPr>
                <p:cNvPicPr/>
                <p:nvPr/>
              </p:nvPicPr>
              <p:blipFill>
                <a:blip r:embed="rId505"/>
                <a:stretch>
                  <a:fillRect/>
                </a:stretch>
              </p:blipFill>
              <p:spPr>
                <a:xfrm>
                  <a:off x="8440658" y="3043342"/>
                  <a:ext cx="297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64431" name="Freihand 264430">
                  <a:extLst>
                    <a:ext uri="{FF2B5EF4-FFF2-40B4-BE49-F238E27FC236}">
                      <a16:creationId xmlns:a16="http://schemas.microsoft.com/office/drawing/2014/main" id="{6BE8927E-4776-9FBF-8F8E-E0E7E25212B5}"/>
                    </a:ext>
                  </a:extLst>
                </p14:cNvPr>
                <p14:cNvContentPartPr/>
                <p14:nvPr/>
              </p14:nvContentPartPr>
              <p14:xfrm>
                <a:off x="8930978" y="3015982"/>
                <a:ext cx="696600" cy="372240"/>
              </p14:xfrm>
            </p:contentPart>
          </mc:Choice>
          <mc:Fallback>
            <p:pic>
              <p:nvPicPr>
                <p:cNvPr id="264431" name="Freihand 264430">
                  <a:extLst>
                    <a:ext uri="{FF2B5EF4-FFF2-40B4-BE49-F238E27FC236}">
                      <a16:creationId xmlns:a16="http://schemas.microsoft.com/office/drawing/2014/main" id="{6BE8927E-4776-9FBF-8F8E-E0E7E25212B5}"/>
                    </a:ext>
                  </a:extLst>
                </p:cNvPr>
                <p:cNvPicPr/>
                <p:nvPr/>
              </p:nvPicPr>
              <p:blipFill>
                <a:blip r:embed="rId507"/>
                <a:stretch>
                  <a:fillRect/>
                </a:stretch>
              </p:blipFill>
              <p:spPr>
                <a:xfrm>
                  <a:off x="8921978" y="3006982"/>
                  <a:ext cx="71424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64432" name="Freihand 264431">
                  <a:extLst>
                    <a:ext uri="{FF2B5EF4-FFF2-40B4-BE49-F238E27FC236}">
                      <a16:creationId xmlns:a16="http://schemas.microsoft.com/office/drawing/2014/main" id="{F56091DE-1A06-CAE8-2280-6A4670699B81}"/>
                    </a:ext>
                  </a:extLst>
                </p14:cNvPr>
                <p14:cNvContentPartPr/>
                <p14:nvPr/>
              </p14:nvContentPartPr>
              <p14:xfrm>
                <a:off x="9625418" y="2889262"/>
                <a:ext cx="10080" cy="35280"/>
              </p14:xfrm>
            </p:contentPart>
          </mc:Choice>
          <mc:Fallback>
            <p:pic>
              <p:nvPicPr>
                <p:cNvPr id="264432" name="Freihand 264431">
                  <a:extLst>
                    <a:ext uri="{FF2B5EF4-FFF2-40B4-BE49-F238E27FC236}">
                      <a16:creationId xmlns:a16="http://schemas.microsoft.com/office/drawing/2014/main" id="{F56091DE-1A06-CAE8-2280-6A4670699B81}"/>
                    </a:ext>
                  </a:extLst>
                </p:cNvPr>
                <p:cNvPicPr/>
                <p:nvPr/>
              </p:nvPicPr>
              <p:blipFill>
                <a:blip r:embed="rId509"/>
                <a:stretch>
                  <a:fillRect/>
                </a:stretch>
              </p:blipFill>
              <p:spPr>
                <a:xfrm>
                  <a:off x="9616778" y="2880622"/>
                  <a:ext cx="27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64433" name="Freihand 264432">
                  <a:extLst>
                    <a:ext uri="{FF2B5EF4-FFF2-40B4-BE49-F238E27FC236}">
                      <a16:creationId xmlns:a16="http://schemas.microsoft.com/office/drawing/2014/main" id="{C594383F-B932-A575-921F-13E6829D41F0}"/>
                    </a:ext>
                  </a:extLst>
                </p14:cNvPr>
                <p14:cNvContentPartPr/>
                <p14:nvPr/>
              </p14:nvContentPartPr>
              <p14:xfrm>
                <a:off x="9742418" y="2901142"/>
                <a:ext cx="169200" cy="251640"/>
              </p14:xfrm>
            </p:contentPart>
          </mc:Choice>
          <mc:Fallback>
            <p:pic>
              <p:nvPicPr>
                <p:cNvPr id="264433" name="Freihand 264432">
                  <a:extLst>
                    <a:ext uri="{FF2B5EF4-FFF2-40B4-BE49-F238E27FC236}">
                      <a16:creationId xmlns:a16="http://schemas.microsoft.com/office/drawing/2014/main" id="{C594383F-B932-A575-921F-13E6829D41F0}"/>
                    </a:ext>
                  </a:extLst>
                </p:cNvPr>
                <p:cNvPicPr/>
                <p:nvPr/>
              </p:nvPicPr>
              <p:blipFill>
                <a:blip r:embed="rId511"/>
                <a:stretch>
                  <a:fillRect/>
                </a:stretch>
              </p:blipFill>
              <p:spPr>
                <a:xfrm>
                  <a:off x="9733778" y="2892142"/>
                  <a:ext cx="1868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64434" name="Freihand 264433">
                  <a:extLst>
                    <a:ext uri="{FF2B5EF4-FFF2-40B4-BE49-F238E27FC236}">
                      <a16:creationId xmlns:a16="http://schemas.microsoft.com/office/drawing/2014/main" id="{B97936DE-F3F1-4A2B-D4C7-7CAD7AE7E9CB}"/>
                    </a:ext>
                  </a:extLst>
                </p14:cNvPr>
                <p14:cNvContentPartPr/>
                <p14:nvPr/>
              </p14:nvContentPartPr>
              <p14:xfrm>
                <a:off x="9907658" y="2951902"/>
                <a:ext cx="15480" cy="29880"/>
              </p14:xfrm>
            </p:contentPart>
          </mc:Choice>
          <mc:Fallback>
            <p:pic>
              <p:nvPicPr>
                <p:cNvPr id="264434" name="Freihand 264433">
                  <a:extLst>
                    <a:ext uri="{FF2B5EF4-FFF2-40B4-BE49-F238E27FC236}">
                      <a16:creationId xmlns:a16="http://schemas.microsoft.com/office/drawing/2014/main" id="{B97936DE-F3F1-4A2B-D4C7-7CAD7AE7E9CB}"/>
                    </a:ext>
                  </a:extLst>
                </p:cNvPr>
                <p:cNvPicPr/>
                <p:nvPr/>
              </p:nvPicPr>
              <p:blipFill>
                <a:blip r:embed="rId513"/>
                <a:stretch>
                  <a:fillRect/>
                </a:stretch>
              </p:blipFill>
              <p:spPr>
                <a:xfrm>
                  <a:off x="9899018" y="2942902"/>
                  <a:ext cx="33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64436" name="Freihand 264435">
                  <a:extLst>
                    <a:ext uri="{FF2B5EF4-FFF2-40B4-BE49-F238E27FC236}">
                      <a16:creationId xmlns:a16="http://schemas.microsoft.com/office/drawing/2014/main" id="{9CE9B284-7B4F-CB19-111E-2534E564C380}"/>
                    </a:ext>
                  </a:extLst>
                </p14:cNvPr>
                <p14:cNvContentPartPr/>
                <p14:nvPr/>
              </p14:nvContentPartPr>
              <p14:xfrm>
                <a:off x="9946538" y="3025702"/>
                <a:ext cx="390960" cy="287640"/>
              </p14:xfrm>
            </p:contentPart>
          </mc:Choice>
          <mc:Fallback>
            <p:pic>
              <p:nvPicPr>
                <p:cNvPr id="264436" name="Freihand 264435">
                  <a:extLst>
                    <a:ext uri="{FF2B5EF4-FFF2-40B4-BE49-F238E27FC236}">
                      <a16:creationId xmlns:a16="http://schemas.microsoft.com/office/drawing/2014/main" id="{9CE9B284-7B4F-CB19-111E-2534E564C380}"/>
                    </a:ext>
                  </a:extLst>
                </p:cNvPr>
                <p:cNvPicPr/>
                <p:nvPr/>
              </p:nvPicPr>
              <p:blipFill>
                <a:blip r:embed="rId515"/>
                <a:stretch>
                  <a:fillRect/>
                </a:stretch>
              </p:blipFill>
              <p:spPr>
                <a:xfrm>
                  <a:off x="9937898" y="3016702"/>
                  <a:ext cx="4086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64437" name="Freihand 264436">
                  <a:extLst>
                    <a:ext uri="{FF2B5EF4-FFF2-40B4-BE49-F238E27FC236}">
                      <a16:creationId xmlns:a16="http://schemas.microsoft.com/office/drawing/2014/main" id="{E74C2AF2-A60A-55C4-DBCC-1B789BD7B185}"/>
                    </a:ext>
                  </a:extLst>
                </p14:cNvPr>
                <p14:cNvContentPartPr/>
                <p14:nvPr/>
              </p14:nvContentPartPr>
              <p14:xfrm>
                <a:off x="10509578" y="2951902"/>
                <a:ext cx="128520" cy="178560"/>
              </p14:xfrm>
            </p:contentPart>
          </mc:Choice>
          <mc:Fallback>
            <p:pic>
              <p:nvPicPr>
                <p:cNvPr id="264437" name="Freihand 264436">
                  <a:extLst>
                    <a:ext uri="{FF2B5EF4-FFF2-40B4-BE49-F238E27FC236}">
                      <a16:creationId xmlns:a16="http://schemas.microsoft.com/office/drawing/2014/main" id="{E74C2AF2-A60A-55C4-DBCC-1B789BD7B185}"/>
                    </a:ext>
                  </a:extLst>
                </p:cNvPr>
                <p:cNvPicPr/>
                <p:nvPr/>
              </p:nvPicPr>
              <p:blipFill>
                <a:blip r:embed="rId517"/>
                <a:stretch>
                  <a:fillRect/>
                </a:stretch>
              </p:blipFill>
              <p:spPr>
                <a:xfrm>
                  <a:off x="10500938" y="2942902"/>
                  <a:ext cx="146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64438" name="Freihand 264437">
                  <a:extLst>
                    <a:ext uri="{FF2B5EF4-FFF2-40B4-BE49-F238E27FC236}">
                      <a16:creationId xmlns:a16="http://schemas.microsoft.com/office/drawing/2014/main" id="{D8403970-9992-F67E-2B18-6C7386A8799C}"/>
                    </a:ext>
                  </a:extLst>
                </p14:cNvPr>
                <p14:cNvContentPartPr/>
                <p14:nvPr/>
              </p14:nvContentPartPr>
              <p14:xfrm>
                <a:off x="10605698" y="3029662"/>
                <a:ext cx="126360" cy="275040"/>
              </p14:xfrm>
            </p:contentPart>
          </mc:Choice>
          <mc:Fallback>
            <p:pic>
              <p:nvPicPr>
                <p:cNvPr id="264438" name="Freihand 264437">
                  <a:extLst>
                    <a:ext uri="{FF2B5EF4-FFF2-40B4-BE49-F238E27FC236}">
                      <a16:creationId xmlns:a16="http://schemas.microsoft.com/office/drawing/2014/main" id="{D8403970-9992-F67E-2B18-6C7386A8799C}"/>
                    </a:ext>
                  </a:extLst>
                </p:cNvPr>
                <p:cNvPicPr/>
                <p:nvPr/>
              </p:nvPicPr>
              <p:blipFill>
                <a:blip r:embed="rId519"/>
                <a:stretch>
                  <a:fillRect/>
                </a:stretch>
              </p:blipFill>
              <p:spPr>
                <a:xfrm>
                  <a:off x="10596698" y="3021022"/>
                  <a:ext cx="1440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64439" name="Freihand 264438">
                  <a:extLst>
                    <a:ext uri="{FF2B5EF4-FFF2-40B4-BE49-F238E27FC236}">
                      <a16:creationId xmlns:a16="http://schemas.microsoft.com/office/drawing/2014/main" id="{5C58D020-E87D-1671-8E8E-578542B28024}"/>
                    </a:ext>
                  </a:extLst>
                </p14:cNvPr>
                <p14:cNvContentPartPr/>
                <p14:nvPr/>
              </p14:nvContentPartPr>
              <p14:xfrm>
                <a:off x="10763738" y="3030742"/>
                <a:ext cx="138960" cy="97200"/>
              </p14:xfrm>
            </p:contentPart>
          </mc:Choice>
          <mc:Fallback>
            <p:pic>
              <p:nvPicPr>
                <p:cNvPr id="264439" name="Freihand 264438">
                  <a:extLst>
                    <a:ext uri="{FF2B5EF4-FFF2-40B4-BE49-F238E27FC236}">
                      <a16:creationId xmlns:a16="http://schemas.microsoft.com/office/drawing/2014/main" id="{5C58D020-E87D-1671-8E8E-578542B28024}"/>
                    </a:ext>
                  </a:extLst>
                </p:cNvPr>
                <p:cNvPicPr/>
                <p:nvPr/>
              </p:nvPicPr>
              <p:blipFill>
                <a:blip r:embed="rId521"/>
                <a:stretch>
                  <a:fillRect/>
                </a:stretch>
              </p:blipFill>
              <p:spPr>
                <a:xfrm>
                  <a:off x="10755098" y="3021742"/>
                  <a:ext cx="156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64440" name="Freihand 264439">
                  <a:extLst>
                    <a:ext uri="{FF2B5EF4-FFF2-40B4-BE49-F238E27FC236}">
                      <a16:creationId xmlns:a16="http://schemas.microsoft.com/office/drawing/2014/main" id="{5F5C96EE-AB67-588F-844E-96ACB8F2AEB1}"/>
                    </a:ext>
                  </a:extLst>
                </p14:cNvPr>
                <p14:cNvContentPartPr/>
                <p14:nvPr/>
              </p14:nvContentPartPr>
              <p14:xfrm>
                <a:off x="10943018" y="2911582"/>
                <a:ext cx="141840" cy="202680"/>
              </p14:xfrm>
            </p:contentPart>
          </mc:Choice>
          <mc:Fallback>
            <p:pic>
              <p:nvPicPr>
                <p:cNvPr id="264440" name="Freihand 264439">
                  <a:extLst>
                    <a:ext uri="{FF2B5EF4-FFF2-40B4-BE49-F238E27FC236}">
                      <a16:creationId xmlns:a16="http://schemas.microsoft.com/office/drawing/2014/main" id="{5F5C96EE-AB67-588F-844E-96ACB8F2AEB1}"/>
                    </a:ext>
                  </a:extLst>
                </p:cNvPr>
                <p:cNvPicPr/>
                <p:nvPr/>
              </p:nvPicPr>
              <p:blipFill>
                <a:blip r:embed="rId523"/>
                <a:stretch>
                  <a:fillRect/>
                </a:stretch>
              </p:blipFill>
              <p:spPr>
                <a:xfrm>
                  <a:off x="10934018" y="2902942"/>
                  <a:ext cx="1594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64441" name="Freihand 264440">
                  <a:extLst>
                    <a:ext uri="{FF2B5EF4-FFF2-40B4-BE49-F238E27FC236}">
                      <a16:creationId xmlns:a16="http://schemas.microsoft.com/office/drawing/2014/main" id="{F521A30A-36FF-A0A5-7B2E-D89D4422DB6F}"/>
                    </a:ext>
                  </a:extLst>
                </p14:cNvPr>
                <p14:cNvContentPartPr/>
                <p14:nvPr/>
              </p14:nvContentPartPr>
              <p14:xfrm>
                <a:off x="11061098" y="2907982"/>
                <a:ext cx="58680" cy="245520"/>
              </p14:xfrm>
            </p:contentPart>
          </mc:Choice>
          <mc:Fallback>
            <p:pic>
              <p:nvPicPr>
                <p:cNvPr id="264441" name="Freihand 264440">
                  <a:extLst>
                    <a:ext uri="{FF2B5EF4-FFF2-40B4-BE49-F238E27FC236}">
                      <a16:creationId xmlns:a16="http://schemas.microsoft.com/office/drawing/2014/main" id="{F521A30A-36FF-A0A5-7B2E-D89D4422DB6F}"/>
                    </a:ext>
                  </a:extLst>
                </p:cNvPr>
                <p:cNvPicPr/>
                <p:nvPr/>
              </p:nvPicPr>
              <p:blipFill>
                <a:blip r:embed="rId525"/>
                <a:stretch>
                  <a:fillRect/>
                </a:stretch>
              </p:blipFill>
              <p:spPr>
                <a:xfrm>
                  <a:off x="11052098" y="2899342"/>
                  <a:ext cx="763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64442" name="Freihand 264441">
                  <a:extLst>
                    <a:ext uri="{FF2B5EF4-FFF2-40B4-BE49-F238E27FC236}">
                      <a16:creationId xmlns:a16="http://schemas.microsoft.com/office/drawing/2014/main" id="{94D75A48-563A-21DD-26EF-391F6A17B678}"/>
                    </a:ext>
                  </a:extLst>
                </p14:cNvPr>
                <p14:cNvContentPartPr/>
                <p14:nvPr/>
              </p14:nvContentPartPr>
              <p14:xfrm>
                <a:off x="11120858" y="3000502"/>
                <a:ext cx="201240" cy="98280"/>
              </p14:xfrm>
            </p:contentPart>
          </mc:Choice>
          <mc:Fallback>
            <p:pic>
              <p:nvPicPr>
                <p:cNvPr id="264442" name="Freihand 264441">
                  <a:extLst>
                    <a:ext uri="{FF2B5EF4-FFF2-40B4-BE49-F238E27FC236}">
                      <a16:creationId xmlns:a16="http://schemas.microsoft.com/office/drawing/2014/main" id="{94D75A48-563A-21DD-26EF-391F6A17B678}"/>
                    </a:ext>
                  </a:extLst>
                </p:cNvPr>
                <p:cNvPicPr/>
                <p:nvPr/>
              </p:nvPicPr>
              <p:blipFill>
                <a:blip r:embed="rId527"/>
                <a:stretch>
                  <a:fillRect/>
                </a:stretch>
              </p:blipFill>
              <p:spPr>
                <a:xfrm>
                  <a:off x="11112218" y="2991502"/>
                  <a:ext cx="218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64443" name="Freihand 264442">
                  <a:extLst>
                    <a:ext uri="{FF2B5EF4-FFF2-40B4-BE49-F238E27FC236}">
                      <a16:creationId xmlns:a16="http://schemas.microsoft.com/office/drawing/2014/main" id="{D3E188FD-5F7E-4963-0A63-6992148F457F}"/>
                    </a:ext>
                  </a:extLst>
                </p14:cNvPr>
                <p14:cNvContentPartPr/>
                <p14:nvPr/>
              </p14:nvContentPartPr>
              <p14:xfrm>
                <a:off x="11400938" y="3007342"/>
                <a:ext cx="110520" cy="101880"/>
              </p14:xfrm>
            </p:contentPart>
          </mc:Choice>
          <mc:Fallback>
            <p:pic>
              <p:nvPicPr>
                <p:cNvPr id="264443" name="Freihand 264442">
                  <a:extLst>
                    <a:ext uri="{FF2B5EF4-FFF2-40B4-BE49-F238E27FC236}">
                      <a16:creationId xmlns:a16="http://schemas.microsoft.com/office/drawing/2014/main" id="{D3E188FD-5F7E-4963-0A63-6992148F457F}"/>
                    </a:ext>
                  </a:extLst>
                </p:cNvPr>
                <p:cNvPicPr/>
                <p:nvPr/>
              </p:nvPicPr>
              <p:blipFill>
                <a:blip r:embed="rId529"/>
                <a:stretch>
                  <a:fillRect/>
                </a:stretch>
              </p:blipFill>
              <p:spPr>
                <a:xfrm>
                  <a:off x="11391938" y="2998342"/>
                  <a:ext cx="128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64444" name="Freihand 264443">
                  <a:extLst>
                    <a:ext uri="{FF2B5EF4-FFF2-40B4-BE49-F238E27FC236}">
                      <a16:creationId xmlns:a16="http://schemas.microsoft.com/office/drawing/2014/main" id="{E6FCEABD-82BD-4135-780C-7D9357B80400}"/>
                    </a:ext>
                  </a:extLst>
                </p14:cNvPr>
                <p14:cNvContentPartPr/>
                <p14:nvPr/>
              </p14:nvContentPartPr>
              <p14:xfrm>
                <a:off x="11519378" y="3004462"/>
                <a:ext cx="297360" cy="102240"/>
              </p14:xfrm>
            </p:contentPart>
          </mc:Choice>
          <mc:Fallback>
            <p:pic>
              <p:nvPicPr>
                <p:cNvPr id="264444" name="Freihand 264443">
                  <a:extLst>
                    <a:ext uri="{FF2B5EF4-FFF2-40B4-BE49-F238E27FC236}">
                      <a16:creationId xmlns:a16="http://schemas.microsoft.com/office/drawing/2014/main" id="{E6FCEABD-82BD-4135-780C-7D9357B80400}"/>
                    </a:ext>
                  </a:extLst>
                </p:cNvPr>
                <p:cNvPicPr/>
                <p:nvPr/>
              </p:nvPicPr>
              <p:blipFill>
                <a:blip r:embed="rId531"/>
                <a:stretch>
                  <a:fillRect/>
                </a:stretch>
              </p:blipFill>
              <p:spPr>
                <a:xfrm>
                  <a:off x="11510378" y="2995822"/>
                  <a:ext cx="315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64445" name="Freihand 264444">
                  <a:extLst>
                    <a:ext uri="{FF2B5EF4-FFF2-40B4-BE49-F238E27FC236}">
                      <a16:creationId xmlns:a16="http://schemas.microsoft.com/office/drawing/2014/main" id="{07994150-686B-C3C5-4F47-AAA34C8DC438}"/>
                    </a:ext>
                  </a:extLst>
                </p14:cNvPr>
                <p14:cNvContentPartPr/>
                <p14:nvPr/>
              </p14:nvContentPartPr>
              <p14:xfrm>
                <a:off x="11849138" y="2994022"/>
                <a:ext cx="138240" cy="102600"/>
              </p14:xfrm>
            </p:contentPart>
          </mc:Choice>
          <mc:Fallback>
            <p:pic>
              <p:nvPicPr>
                <p:cNvPr id="264445" name="Freihand 264444">
                  <a:extLst>
                    <a:ext uri="{FF2B5EF4-FFF2-40B4-BE49-F238E27FC236}">
                      <a16:creationId xmlns:a16="http://schemas.microsoft.com/office/drawing/2014/main" id="{07994150-686B-C3C5-4F47-AAA34C8DC438}"/>
                    </a:ext>
                  </a:extLst>
                </p:cNvPr>
                <p:cNvPicPr/>
                <p:nvPr/>
              </p:nvPicPr>
              <p:blipFill>
                <a:blip r:embed="rId533"/>
                <a:stretch>
                  <a:fillRect/>
                </a:stretch>
              </p:blipFill>
              <p:spPr>
                <a:xfrm>
                  <a:off x="11840138" y="2985382"/>
                  <a:ext cx="155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64446" name="Freihand 264445">
                  <a:extLst>
                    <a:ext uri="{FF2B5EF4-FFF2-40B4-BE49-F238E27FC236}">
                      <a16:creationId xmlns:a16="http://schemas.microsoft.com/office/drawing/2014/main" id="{67A00015-DB97-E484-E769-08A137873F25}"/>
                    </a:ext>
                  </a:extLst>
                </p14:cNvPr>
                <p14:cNvContentPartPr/>
                <p14:nvPr/>
              </p14:nvContentPartPr>
              <p14:xfrm>
                <a:off x="12011858" y="3034342"/>
                <a:ext cx="73080" cy="100080"/>
              </p14:xfrm>
            </p:contentPart>
          </mc:Choice>
          <mc:Fallback>
            <p:pic>
              <p:nvPicPr>
                <p:cNvPr id="264446" name="Freihand 264445">
                  <a:extLst>
                    <a:ext uri="{FF2B5EF4-FFF2-40B4-BE49-F238E27FC236}">
                      <a16:creationId xmlns:a16="http://schemas.microsoft.com/office/drawing/2014/main" id="{67A00015-DB97-E484-E769-08A137873F25}"/>
                    </a:ext>
                  </a:extLst>
                </p:cNvPr>
                <p:cNvPicPr/>
                <p:nvPr/>
              </p:nvPicPr>
              <p:blipFill>
                <a:blip r:embed="rId535"/>
                <a:stretch>
                  <a:fillRect/>
                </a:stretch>
              </p:blipFill>
              <p:spPr>
                <a:xfrm>
                  <a:off x="12003218" y="3025342"/>
                  <a:ext cx="90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64447" name="Freihand 264446">
                  <a:extLst>
                    <a:ext uri="{FF2B5EF4-FFF2-40B4-BE49-F238E27FC236}">
                      <a16:creationId xmlns:a16="http://schemas.microsoft.com/office/drawing/2014/main" id="{11B321ED-FD59-CC7C-F0F0-5269F49CBA4D}"/>
                    </a:ext>
                  </a:extLst>
                </p14:cNvPr>
                <p14:cNvContentPartPr/>
                <p14:nvPr/>
              </p14:nvContentPartPr>
              <p14:xfrm>
                <a:off x="8297018" y="3357262"/>
                <a:ext cx="444600" cy="274320"/>
              </p14:xfrm>
            </p:contentPart>
          </mc:Choice>
          <mc:Fallback>
            <p:pic>
              <p:nvPicPr>
                <p:cNvPr id="264447" name="Freihand 264446">
                  <a:extLst>
                    <a:ext uri="{FF2B5EF4-FFF2-40B4-BE49-F238E27FC236}">
                      <a16:creationId xmlns:a16="http://schemas.microsoft.com/office/drawing/2014/main" id="{11B321ED-FD59-CC7C-F0F0-5269F49CBA4D}"/>
                    </a:ext>
                  </a:extLst>
                </p:cNvPr>
                <p:cNvPicPr/>
                <p:nvPr/>
              </p:nvPicPr>
              <p:blipFill>
                <a:blip r:embed="rId537"/>
                <a:stretch>
                  <a:fillRect/>
                </a:stretch>
              </p:blipFill>
              <p:spPr>
                <a:xfrm>
                  <a:off x="8288018" y="3348262"/>
                  <a:ext cx="4622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64448" name="Freihand 264447">
                  <a:extLst>
                    <a:ext uri="{FF2B5EF4-FFF2-40B4-BE49-F238E27FC236}">
                      <a16:creationId xmlns:a16="http://schemas.microsoft.com/office/drawing/2014/main" id="{AFA03157-DC4E-EE9F-ED7C-92C66F5E5231}"/>
                    </a:ext>
                  </a:extLst>
                </p14:cNvPr>
                <p14:cNvContentPartPr/>
                <p14:nvPr/>
              </p14:nvContentPartPr>
              <p14:xfrm>
                <a:off x="8790578" y="3475342"/>
                <a:ext cx="109800" cy="128160"/>
              </p14:xfrm>
            </p:contentPart>
          </mc:Choice>
          <mc:Fallback>
            <p:pic>
              <p:nvPicPr>
                <p:cNvPr id="264448" name="Freihand 264447">
                  <a:extLst>
                    <a:ext uri="{FF2B5EF4-FFF2-40B4-BE49-F238E27FC236}">
                      <a16:creationId xmlns:a16="http://schemas.microsoft.com/office/drawing/2014/main" id="{AFA03157-DC4E-EE9F-ED7C-92C66F5E5231}"/>
                    </a:ext>
                  </a:extLst>
                </p:cNvPr>
                <p:cNvPicPr/>
                <p:nvPr/>
              </p:nvPicPr>
              <p:blipFill>
                <a:blip r:embed="rId539"/>
                <a:stretch>
                  <a:fillRect/>
                </a:stretch>
              </p:blipFill>
              <p:spPr>
                <a:xfrm>
                  <a:off x="8781578" y="3466702"/>
                  <a:ext cx="127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64449" name="Freihand 264448">
                  <a:extLst>
                    <a:ext uri="{FF2B5EF4-FFF2-40B4-BE49-F238E27FC236}">
                      <a16:creationId xmlns:a16="http://schemas.microsoft.com/office/drawing/2014/main" id="{91948C04-254D-788C-67AA-9892C4D83D12}"/>
                    </a:ext>
                  </a:extLst>
                </p14:cNvPr>
                <p14:cNvContentPartPr/>
                <p14:nvPr/>
              </p14:nvContentPartPr>
              <p14:xfrm>
                <a:off x="8897858" y="3480742"/>
                <a:ext cx="146880" cy="243360"/>
              </p14:xfrm>
            </p:contentPart>
          </mc:Choice>
          <mc:Fallback>
            <p:pic>
              <p:nvPicPr>
                <p:cNvPr id="264449" name="Freihand 264448">
                  <a:extLst>
                    <a:ext uri="{FF2B5EF4-FFF2-40B4-BE49-F238E27FC236}">
                      <a16:creationId xmlns:a16="http://schemas.microsoft.com/office/drawing/2014/main" id="{91948C04-254D-788C-67AA-9892C4D83D12}"/>
                    </a:ext>
                  </a:extLst>
                </p:cNvPr>
                <p:cNvPicPr/>
                <p:nvPr/>
              </p:nvPicPr>
              <p:blipFill>
                <a:blip r:embed="rId541"/>
                <a:stretch>
                  <a:fillRect/>
                </a:stretch>
              </p:blipFill>
              <p:spPr>
                <a:xfrm>
                  <a:off x="8889218" y="3471742"/>
                  <a:ext cx="1645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64450" name="Freihand 264449">
                  <a:extLst>
                    <a:ext uri="{FF2B5EF4-FFF2-40B4-BE49-F238E27FC236}">
                      <a16:creationId xmlns:a16="http://schemas.microsoft.com/office/drawing/2014/main" id="{AF31B86F-519F-835E-64DA-75A66C616F8B}"/>
                    </a:ext>
                  </a:extLst>
                </p14:cNvPr>
                <p14:cNvContentPartPr/>
                <p14:nvPr/>
              </p14:nvContentPartPr>
              <p14:xfrm>
                <a:off x="9092618" y="3465262"/>
                <a:ext cx="182160" cy="151920"/>
              </p14:xfrm>
            </p:contentPart>
          </mc:Choice>
          <mc:Fallback>
            <p:pic>
              <p:nvPicPr>
                <p:cNvPr id="264450" name="Freihand 264449">
                  <a:extLst>
                    <a:ext uri="{FF2B5EF4-FFF2-40B4-BE49-F238E27FC236}">
                      <a16:creationId xmlns:a16="http://schemas.microsoft.com/office/drawing/2014/main" id="{AF31B86F-519F-835E-64DA-75A66C616F8B}"/>
                    </a:ext>
                  </a:extLst>
                </p:cNvPr>
                <p:cNvPicPr/>
                <p:nvPr/>
              </p:nvPicPr>
              <p:blipFill>
                <a:blip r:embed="rId543"/>
                <a:stretch>
                  <a:fillRect/>
                </a:stretch>
              </p:blipFill>
              <p:spPr>
                <a:xfrm>
                  <a:off x="9083978" y="3456622"/>
                  <a:ext cx="199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64451" name="Freihand 264450">
                  <a:extLst>
                    <a:ext uri="{FF2B5EF4-FFF2-40B4-BE49-F238E27FC236}">
                      <a16:creationId xmlns:a16="http://schemas.microsoft.com/office/drawing/2014/main" id="{D285778B-733B-7CEB-AA3A-474BD8E0D683}"/>
                    </a:ext>
                  </a:extLst>
                </p14:cNvPr>
                <p14:cNvContentPartPr/>
                <p14:nvPr/>
              </p14:nvContentPartPr>
              <p14:xfrm>
                <a:off x="9306098" y="3318382"/>
                <a:ext cx="198000" cy="240840"/>
              </p14:xfrm>
            </p:contentPart>
          </mc:Choice>
          <mc:Fallback>
            <p:pic>
              <p:nvPicPr>
                <p:cNvPr id="264451" name="Freihand 264450">
                  <a:extLst>
                    <a:ext uri="{FF2B5EF4-FFF2-40B4-BE49-F238E27FC236}">
                      <a16:creationId xmlns:a16="http://schemas.microsoft.com/office/drawing/2014/main" id="{D285778B-733B-7CEB-AA3A-474BD8E0D683}"/>
                    </a:ext>
                  </a:extLst>
                </p:cNvPr>
                <p:cNvPicPr/>
                <p:nvPr/>
              </p:nvPicPr>
              <p:blipFill>
                <a:blip r:embed="rId545"/>
                <a:stretch>
                  <a:fillRect/>
                </a:stretch>
              </p:blipFill>
              <p:spPr>
                <a:xfrm>
                  <a:off x="9297098" y="3309742"/>
                  <a:ext cx="2156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64452" name="Freihand 264451">
                  <a:extLst>
                    <a:ext uri="{FF2B5EF4-FFF2-40B4-BE49-F238E27FC236}">
                      <a16:creationId xmlns:a16="http://schemas.microsoft.com/office/drawing/2014/main" id="{BC0F3E8F-FDDF-1748-1BD5-BC0D5F443FC0}"/>
                    </a:ext>
                  </a:extLst>
                </p14:cNvPr>
                <p14:cNvContentPartPr/>
                <p14:nvPr/>
              </p14:nvContentPartPr>
              <p14:xfrm>
                <a:off x="9568178" y="3459862"/>
                <a:ext cx="253440" cy="137520"/>
              </p14:xfrm>
            </p:contentPart>
          </mc:Choice>
          <mc:Fallback>
            <p:pic>
              <p:nvPicPr>
                <p:cNvPr id="264452" name="Freihand 264451">
                  <a:extLst>
                    <a:ext uri="{FF2B5EF4-FFF2-40B4-BE49-F238E27FC236}">
                      <a16:creationId xmlns:a16="http://schemas.microsoft.com/office/drawing/2014/main" id="{BC0F3E8F-FDDF-1748-1BD5-BC0D5F443FC0}"/>
                    </a:ext>
                  </a:extLst>
                </p:cNvPr>
                <p:cNvPicPr/>
                <p:nvPr/>
              </p:nvPicPr>
              <p:blipFill>
                <a:blip r:embed="rId547"/>
                <a:stretch>
                  <a:fillRect/>
                </a:stretch>
              </p:blipFill>
              <p:spPr>
                <a:xfrm>
                  <a:off x="9559538" y="3451222"/>
                  <a:ext cx="271080" cy="15516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F48C115C-6A36-AC8D-C9D6-ADFEABD32ACB}"/>
              </a:ext>
            </a:extLst>
          </p:cNvPr>
          <p:cNvGrpSpPr/>
          <p:nvPr/>
        </p:nvGrpSpPr>
        <p:grpSpPr>
          <a:xfrm>
            <a:off x="117689" y="72762"/>
            <a:ext cx="10917519" cy="1418241"/>
            <a:chOff x="117689" y="72762"/>
            <a:chExt cx="10917519" cy="1418241"/>
          </a:xfrm>
        </p:grpSpPr>
        <p:sp>
          <p:nvSpPr>
            <p:cNvPr id="3" name="Textfeld 2">
              <a:extLst>
                <a:ext uri="{FF2B5EF4-FFF2-40B4-BE49-F238E27FC236}">
                  <a16:creationId xmlns:a16="http://schemas.microsoft.com/office/drawing/2014/main" id="{6241A7AA-388A-A950-72DF-A10528A1F3F1}"/>
                </a:ext>
              </a:extLst>
            </p:cNvPr>
            <p:cNvSpPr txBox="1"/>
            <p:nvPr/>
          </p:nvSpPr>
          <p:spPr>
            <a:xfrm>
              <a:off x="117689" y="72762"/>
              <a:ext cx="4158048" cy="1015663"/>
            </a:xfrm>
            <a:prstGeom prst="rect">
              <a:avLst/>
            </a:prstGeom>
            <a:noFill/>
          </p:spPr>
          <p:txBody>
            <a:bodyPr wrap="square">
              <a:spAutoFit/>
            </a:bodyPr>
            <a:lstStyle/>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p:txBody>
        </p:sp>
        <p:grpSp>
          <p:nvGrpSpPr>
            <p:cNvPr id="4" name="Gruppieren 3">
              <a:extLst>
                <a:ext uri="{FF2B5EF4-FFF2-40B4-BE49-F238E27FC236}">
                  <a16:creationId xmlns:a16="http://schemas.microsoft.com/office/drawing/2014/main" id="{E90D780C-BC99-8E34-037B-3DD2F4B2A20E}"/>
                </a:ext>
              </a:extLst>
            </p:cNvPr>
            <p:cNvGrpSpPr/>
            <p:nvPr/>
          </p:nvGrpSpPr>
          <p:grpSpPr>
            <a:xfrm>
              <a:off x="8030288" y="796203"/>
              <a:ext cx="194400" cy="208080"/>
              <a:chOff x="7997037" y="796203"/>
              <a:chExt cx="194400" cy="208080"/>
            </a:xfrm>
          </p:grpSpPr>
          <mc:AlternateContent xmlns:mc="http://schemas.openxmlformats.org/markup-compatibility/2006" xmlns:p14="http://schemas.microsoft.com/office/powerpoint/2010/main">
            <mc:Choice Requires="p14">
              <p:contentPart p14:bwMode="auto" r:id="rId3">
                <p14:nvContentPartPr>
                  <p14:cNvPr id="47" name="Freihand 46">
                    <a:extLst>
                      <a:ext uri="{FF2B5EF4-FFF2-40B4-BE49-F238E27FC236}">
                        <a16:creationId xmlns:a16="http://schemas.microsoft.com/office/drawing/2014/main" id="{D25EAAA3-BCAC-DA9D-23D4-67167F7BC702}"/>
                      </a:ext>
                    </a:extLst>
                  </p14:cNvPr>
                  <p14:cNvContentPartPr/>
                  <p14:nvPr/>
                </p14:nvContentPartPr>
                <p14:xfrm>
                  <a:off x="7997037" y="796203"/>
                  <a:ext cx="102240" cy="208080"/>
                </p14:xfrm>
              </p:contentPart>
            </mc:Choice>
            <mc:Fallback xmlns="">
              <p:pic>
                <p:nvPicPr>
                  <p:cNvPr id="36877" name="Freihand 36876">
                    <a:extLst>
                      <a:ext uri="{FF2B5EF4-FFF2-40B4-BE49-F238E27FC236}">
                        <a16:creationId xmlns:a16="http://schemas.microsoft.com/office/drawing/2014/main" id="{CFF5EE9B-50C3-4237-907E-CC7FB5A6F384}"/>
                      </a:ext>
                    </a:extLst>
                  </p:cNvPr>
                  <p:cNvPicPr/>
                  <p:nvPr/>
                </p:nvPicPr>
                <p:blipFill>
                  <a:blip r:embed="rId110"/>
                  <a:stretch>
                    <a:fillRect/>
                  </a:stretch>
                </p:blipFill>
                <p:spPr>
                  <a:xfrm>
                    <a:off x="7988397" y="787563"/>
                    <a:ext cx="119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 name="Freihand 47">
                    <a:extLst>
                      <a:ext uri="{FF2B5EF4-FFF2-40B4-BE49-F238E27FC236}">
                        <a16:creationId xmlns:a16="http://schemas.microsoft.com/office/drawing/2014/main" id="{C256EA52-0983-741D-4B7D-37BD44C1BE53}"/>
                      </a:ext>
                    </a:extLst>
                  </p14:cNvPr>
                  <p14:cNvContentPartPr/>
                  <p14:nvPr/>
                </p14:nvContentPartPr>
                <p14:xfrm>
                  <a:off x="8184957" y="965403"/>
                  <a:ext cx="6480" cy="8280"/>
                </p14:xfrm>
              </p:contentPart>
            </mc:Choice>
            <mc:Fallback xmlns="">
              <p:pic>
                <p:nvPicPr>
                  <p:cNvPr id="36878" name="Freihand 36877">
                    <a:extLst>
                      <a:ext uri="{FF2B5EF4-FFF2-40B4-BE49-F238E27FC236}">
                        <a16:creationId xmlns:a16="http://schemas.microsoft.com/office/drawing/2014/main" id="{F2D4207F-5412-4419-BF7D-AB9F7D62EB2F}"/>
                      </a:ext>
                    </a:extLst>
                  </p:cNvPr>
                  <p:cNvPicPr/>
                  <p:nvPr/>
                </p:nvPicPr>
                <p:blipFill>
                  <a:blip r:embed="rId72"/>
                  <a:stretch>
                    <a:fillRect/>
                  </a:stretch>
                </p:blipFill>
                <p:spPr>
                  <a:xfrm>
                    <a:off x="8175957" y="956403"/>
                    <a:ext cx="24120" cy="25920"/>
                  </a:xfrm>
                  <a:prstGeom prst="rect">
                    <a:avLst/>
                  </a:prstGeom>
                </p:spPr>
              </p:pic>
            </mc:Fallback>
          </mc:AlternateContent>
        </p:grpSp>
        <p:grpSp>
          <p:nvGrpSpPr>
            <p:cNvPr id="5" name="Gruppieren 4">
              <a:extLst>
                <a:ext uri="{FF2B5EF4-FFF2-40B4-BE49-F238E27FC236}">
                  <a16:creationId xmlns:a16="http://schemas.microsoft.com/office/drawing/2014/main" id="{6F975072-AFEF-2984-59CA-3A0754A6C9D0}"/>
                </a:ext>
              </a:extLst>
            </p:cNvPr>
            <p:cNvGrpSpPr/>
            <p:nvPr/>
          </p:nvGrpSpPr>
          <p:grpSpPr>
            <a:xfrm>
              <a:off x="8389928" y="566883"/>
              <a:ext cx="2645280" cy="748800"/>
              <a:chOff x="8356677" y="566883"/>
              <a:chExt cx="2645280" cy="748800"/>
            </a:xfrm>
          </p:grpSpPr>
          <mc:AlternateContent xmlns:mc="http://schemas.openxmlformats.org/markup-compatibility/2006" xmlns:p14="http://schemas.microsoft.com/office/powerpoint/2010/main">
            <mc:Choice Requires="p14">
              <p:contentPart p14:bwMode="auto" r:id="rId112">
                <p14:nvContentPartPr>
                  <p14:cNvPr id="9" name="Freihand 8">
                    <a:extLst>
                      <a:ext uri="{FF2B5EF4-FFF2-40B4-BE49-F238E27FC236}">
                        <a16:creationId xmlns:a16="http://schemas.microsoft.com/office/drawing/2014/main" id="{D24F3390-3708-25BE-2AEC-BDDB1C980823}"/>
                      </a:ext>
                    </a:extLst>
                  </p14:cNvPr>
                  <p14:cNvContentPartPr/>
                  <p14:nvPr/>
                </p14:nvContentPartPr>
                <p14:xfrm>
                  <a:off x="8425077" y="814923"/>
                  <a:ext cx="6480" cy="101520"/>
                </p14:xfrm>
              </p:contentPart>
            </mc:Choice>
            <mc:Fallback xmlns="">
              <p:pic>
                <p:nvPicPr>
                  <p:cNvPr id="36880" name="Freihand 36879">
                    <a:extLst>
                      <a:ext uri="{FF2B5EF4-FFF2-40B4-BE49-F238E27FC236}">
                        <a16:creationId xmlns:a16="http://schemas.microsoft.com/office/drawing/2014/main" id="{54EF988F-C75A-4491-93EE-4699138753DF}"/>
                      </a:ext>
                    </a:extLst>
                  </p:cNvPr>
                  <p:cNvPicPr/>
                  <p:nvPr/>
                </p:nvPicPr>
                <p:blipFill>
                  <a:blip r:embed="rId113"/>
                  <a:stretch>
                    <a:fillRect/>
                  </a:stretch>
                </p:blipFill>
                <p:spPr>
                  <a:xfrm>
                    <a:off x="8416437" y="806283"/>
                    <a:ext cx="24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 name="Freihand 9">
                    <a:extLst>
                      <a:ext uri="{FF2B5EF4-FFF2-40B4-BE49-F238E27FC236}">
                        <a16:creationId xmlns:a16="http://schemas.microsoft.com/office/drawing/2014/main" id="{8FC255ED-67E4-4028-2208-95D21792C318}"/>
                      </a:ext>
                    </a:extLst>
                  </p14:cNvPr>
                  <p14:cNvContentPartPr/>
                  <p14:nvPr/>
                </p14:nvContentPartPr>
                <p14:xfrm>
                  <a:off x="8356677" y="789003"/>
                  <a:ext cx="143640" cy="142560"/>
                </p14:xfrm>
              </p:contentPart>
            </mc:Choice>
            <mc:Fallback xmlns="">
              <p:pic>
                <p:nvPicPr>
                  <p:cNvPr id="36881" name="Freihand 36880">
                    <a:extLst>
                      <a:ext uri="{FF2B5EF4-FFF2-40B4-BE49-F238E27FC236}">
                        <a16:creationId xmlns:a16="http://schemas.microsoft.com/office/drawing/2014/main" id="{0E69E04A-4177-4E5D-9EBB-65471AD812E6}"/>
                      </a:ext>
                    </a:extLst>
                  </p:cNvPr>
                  <p:cNvPicPr/>
                  <p:nvPr/>
                </p:nvPicPr>
                <p:blipFill>
                  <a:blip r:embed="rId115"/>
                  <a:stretch>
                    <a:fillRect/>
                  </a:stretch>
                </p:blipFill>
                <p:spPr>
                  <a:xfrm>
                    <a:off x="8347677" y="780363"/>
                    <a:ext cx="161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 name="Freihand 10">
                    <a:extLst>
                      <a:ext uri="{FF2B5EF4-FFF2-40B4-BE49-F238E27FC236}">
                        <a16:creationId xmlns:a16="http://schemas.microsoft.com/office/drawing/2014/main" id="{7EA16B32-90C4-70D1-3535-CE7B1172DE0E}"/>
                      </a:ext>
                    </a:extLst>
                  </p14:cNvPr>
                  <p14:cNvContentPartPr/>
                  <p14:nvPr/>
                </p14:nvContentPartPr>
                <p14:xfrm>
                  <a:off x="8495637" y="819243"/>
                  <a:ext cx="249120" cy="119160"/>
                </p14:xfrm>
              </p:contentPart>
            </mc:Choice>
            <mc:Fallback xmlns="">
              <p:pic>
                <p:nvPicPr>
                  <p:cNvPr id="36882" name="Freihand 36881">
                    <a:extLst>
                      <a:ext uri="{FF2B5EF4-FFF2-40B4-BE49-F238E27FC236}">
                        <a16:creationId xmlns:a16="http://schemas.microsoft.com/office/drawing/2014/main" id="{2BC57DF1-D38C-4276-B3DC-9521B2AFCEE5}"/>
                      </a:ext>
                    </a:extLst>
                  </p:cNvPr>
                  <p:cNvPicPr/>
                  <p:nvPr/>
                </p:nvPicPr>
                <p:blipFill>
                  <a:blip r:embed="rId117"/>
                  <a:stretch>
                    <a:fillRect/>
                  </a:stretch>
                </p:blipFill>
                <p:spPr>
                  <a:xfrm>
                    <a:off x="8486997" y="810603"/>
                    <a:ext cx="266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 name="Freihand 11">
                    <a:extLst>
                      <a:ext uri="{FF2B5EF4-FFF2-40B4-BE49-F238E27FC236}">
                        <a16:creationId xmlns:a16="http://schemas.microsoft.com/office/drawing/2014/main" id="{27AB8D2C-AC2C-5570-7FC4-03DFFC75FA08}"/>
                      </a:ext>
                    </a:extLst>
                  </p14:cNvPr>
                  <p14:cNvContentPartPr/>
                  <p14:nvPr/>
                </p14:nvContentPartPr>
                <p14:xfrm>
                  <a:off x="8863197" y="750843"/>
                  <a:ext cx="101520" cy="179640"/>
                </p14:xfrm>
              </p:contentPart>
            </mc:Choice>
            <mc:Fallback xmlns="">
              <p:pic>
                <p:nvPicPr>
                  <p:cNvPr id="36884" name="Freihand 36883">
                    <a:extLst>
                      <a:ext uri="{FF2B5EF4-FFF2-40B4-BE49-F238E27FC236}">
                        <a16:creationId xmlns:a16="http://schemas.microsoft.com/office/drawing/2014/main" id="{DE89006D-2825-4EDE-AED9-8744BADC9164}"/>
                      </a:ext>
                    </a:extLst>
                  </p:cNvPr>
                  <p:cNvPicPr/>
                  <p:nvPr/>
                </p:nvPicPr>
                <p:blipFill>
                  <a:blip r:embed="rId119"/>
                  <a:stretch>
                    <a:fillRect/>
                  </a:stretch>
                </p:blipFill>
                <p:spPr>
                  <a:xfrm>
                    <a:off x="8854197" y="741843"/>
                    <a:ext cx="119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 name="Freihand 12">
                    <a:extLst>
                      <a:ext uri="{FF2B5EF4-FFF2-40B4-BE49-F238E27FC236}">
                        <a16:creationId xmlns:a16="http://schemas.microsoft.com/office/drawing/2014/main" id="{4AFC480F-FEDD-6639-F1C8-F1817DE998AB}"/>
                      </a:ext>
                    </a:extLst>
                  </p14:cNvPr>
                  <p14:cNvContentPartPr/>
                  <p14:nvPr/>
                </p14:nvContentPartPr>
                <p14:xfrm>
                  <a:off x="8879757" y="845163"/>
                  <a:ext cx="93960" cy="32040"/>
                </p14:xfrm>
              </p:contentPart>
            </mc:Choice>
            <mc:Fallback xmlns="">
              <p:pic>
                <p:nvPicPr>
                  <p:cNvPr id="36885" name="Freihand 36884">
                    <a:extLst>
                      <a:ext uri="{FF2B5EF4-FFF2-40B4-BE49-F238E27FC236}">
                        <a16:creationId xmlns:a16="http://schemas.microsoft.com/office/drawing/2014/main" id="{5D6D7864-860C-47A9-A064-7B6CD26D0472}"/>
                      </a:ext>
                    </a:extLst>
                  </p:cNvPr>
                  <p:cNvPicPr/>
                  <p:nvPr/>
                </p:nvPicPr>
                <p:blipFill>
                  <a:blip r:embed="rId121"/>
                  <a:stretch>
                    <a:fillRect/>
                  </a:stretch>
                </p:blipFill>
                <p:spPr>
                  <a:xfrm>
                    <a:off x="8871117" y="836523"/>
                    <a:ext cx="111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 name="Freihand 13">
                    <a:extLst>
                      <a:ext uri="{FF2B5EF4-FFF2-40B4-BE49-F238E27FC236}">
                        <a16:creationId xmlns:a16="http://schemas.microsoft.com/office/drawing/2014/main" id="{56B9A463-352B-3312-CCEC-4FDEB4158707}"/>
                      </a:ext>
                    </a:extLst>
                  </p14:cNvPr>
                  <p14:cNvContentPartPr/>
                  <p14:nvPr/>
                </p14:nvContentPartPr>
                <p14:xfrm>
                  <a:off x="8992797" y="751203"/>
                  <a:ext cx="104760" cy="146520"/>
                </p14:xfrm>
              </p:contentPart>
            </mc:Choice>
            <mc:Fallback xmlns="">
              <p:pic>
                <p:nvPicPr>
                  <p:cNvPr id="36887" name="Freihand 36886">
                    <a:extLst>
                      <a:ext uri="{FF2B5EF4-FFF2-40B4-BE49-F238E27FC236}">
                        <a16:creationId xmlns:a16="http://schemas.microsoft.com/office/drawing/2014/main" id="{2FFB6244-4391-476E-A19A-88EB28ED784B}"/>
                      </a:ext>
                    </a:extLst>
                  </p:cNvPr>
                  <p:cNvPicPr/>
                  <p:nvPr/>
                </p:nvPicPr>
                <p:blipFill>
                  <a:blip r:embed="rId123"/>
                  <a:stretch>
                    <a:fillRect/>
                  </a:stretch>
                </p:blipFill>
                <p:spPr>
                  <a:xfrm>
                    <a:off x="8983797" y="742563"/>
                    <a:ext cx="122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 name="Freihand 14">
                    <a:extLst>
                      <a:ext uri="{FF2B5EF4-FFF2-40B4-BE49-F238E27FC236}">
                        <a16:creationId xmlns:a16="http://schemas.microsoft.com/office/drawing/2014/main" id="{F86B9AE0-83E1-2B8A-12AA-359280B71320}"/>
                      </a:ext>
                    </a:extLst>
                  </p14:cNvPr>
                  <p14:cNvContentPartPr/>
                  <p14:nvPr/>
                </p14:nvContentPartPr>
                <p14:xfrm>
                  <a:off x="9095757" y="719883"/>
                  <a:ext cx="203040" cy="189360"/>
                </p14:xfrm>
              </p:contentPart>
            </mc:Choice>
            <mc:Fallback xmlns="">
              <p:pic>
                <p:nvPicPr>
                  <p:cNvPr id="36888" name="Freihand 36887">
                    <a:extLst>
                      <a:ext uri="{FF2B5EF4-FFF2-40B4-BE49-F238E27FC236}">
                        <a16:creationId xmlns:a16="http://schemas.microsoft.com/office/drawing/2014/main" id="{5CFC390E-35E1-4DF6-9075-8AF27E9F1BA8}"/>
                      </a:ext>
                    </a:extLst>
                  </p:cNvPr>
                  <p:cNvPicPr/>
                  <p:nvPr/>
                </p:nvPicPr>
                <p:blipFill>
                  <a:blip r:embed="rId125"/>
                  <a:stretch>
                    <a:fillRect/>
                  </a:stretch>
                </p:blipFill>
                <p:spPr>
                  <a:xfrm>
                    <a:off x="9086757" y="711243"/>
                    <a:ext cx="220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 name="Freihand 15">
                    <a:extLst>
                      <a:ext uri="{FF2B5EF4-FFF2-40B4-BE49-F238E27FC236}">
                        <a16:creationId xmlns:a16="http://schemas.microsoft.com/office/drawing/2014/main" id="{6C37A9FF-261D-875C-39FD-529ABAF14A06}"/>
                      </a:ext>
                    </a:extLst>
                  </p14:cNvPr>
                  <p14:cNvContentPartPr/>
                  <p14:nvPr/>
                </p14:nvContentPartPr>
                <p14:xfrm>
                  <a:off x="9437397" y="728883"/>
                  <a:ext cx="121680" cy="171720"/>
                </p14:xfrm>
              </p:contentPart>
            </mc:Choice>
            <mc:Fallback xmlns="">
              <p:pic>
                <p:nvPicPr>
                  <p:cNvPr id="36889" name="Freihand 36888">
                    <a:extLst>
                      <a:ext uri="{FF2B5EF4-FFF2-40B4-BE49-F238E27FC236}">
                        <a16:creationId xmlns:a16="http://schemas.microsoft.com/office/drawing/2014/main" id="{13B56A30-2ADC-40F1-BDDA-708BF9DD57F3}"/>
                      </a:ext>
                    </a:extLst>
                  </p:cNvPr>
                  <p:cNvPicPr/>
                  <p:nvPr/>
                </p:nvPicPr>
                <p:blipFill>
                  <a:blip r:embed="rId127"/>
                  <a:stretch>
                    <a:fillRect/>
                  </a:stretch>
                </p:blipFill>
                <p:spPr>
                  <a:xfrm>
                    <a:off x="9428397" y="719883"/>
                    <a:ext cx="139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 name="Freihand 16">
                    <a:extLst>
                      <a:ext uri="{FF2B5EF4-FFF2-40B4-BE49-F238E27FC236}">
                        <a16:creationId xmlns:a16="http://schemas.microsoft.com/office/drawing/2014/main" id="{4F69EADD-E458-3F0D-505A-AE0B3CF69B4A}"/>
                      </a:ext>
                    </a:extLst>
                  </p14:cNvPr>
                  <p14:cNvContentPartPr/>
                  <p14:nvPr/>
                </p14:nvContentPartPr>
                <p14:xfrm>
                  <a:off x="9492477" y="864243"/>
                  <a:ext cx="52560" cy="30240"/>
                </p14:xfrm>
              </p:contentPart>
            </mc:Choice>
            <mc:Fallback xmlns="">
              <p:pic>
                <p:nvPicPr>
                  <p:cNvPr id="36890" name="Freihand 36889">
                    <a:extLst>
                      <a:ext uri="{FF2B5EF4-FFF2-40B4-BE49-F238E27FC236}">
                        <a16:creationId xmlns:a16="http://schemas.microsoft.com/office/drawing/2014/main" id="{227AA431-165B-4AEC-A41C-4867D5329FF1}"/>
                      </a:ext>
                    </a:extLst>
                  </p:cNvPr>
                  <p:cNvPicPr/>
                  <p:nvPr/>
                </p:nvPicPr>
                <p:blipFill>
                  <a:blip r:embed="rId129"/>
                  <a:stretch>
                    <a:fillRect/>
                  </a:stretch>
                </p:blipFill>
                <p:spPr>
                  <a:xfrm>
                    <a:off x="9483837" y="855603"/>
                    <a:ext cx="70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8" name="Freihand 17">
                    <a:extLst>
                      <a:ext uri="{FF2B5EF4-FFF2-40B4-BE49-F238E27FC236}">
                        <a16:creationId xmlns:a16="http://schemas.microsoft.com/office/drawing/2014/main" id="{3C88CEC8-E98A-DD28-A452-753185333FFD}"/>
                      </a:ext>
                    </a:extLst>
                  </p14:cNvPr>
                  <p14:cNvContentPartPr/>
                  <p14:nvPr/>
                </p14:nvContentPartPr>
                <p14:xfrm>
                  <a:off x="9550437" y="816723"/>
                  <a:ext cx="209160" cy="75240"/>
                </p14:xfrm>
              </p:contentPart>
            </mc:Choice>
            <mc:Fallback xmlns="">
              <p:pic>
                <p:nvPicPr>
                  <p:cNvPr id="36891" name="Freihand 36890">
                    <a:extLst>
                      <a:ext uri="{FF2B5EF4-FFF2-40B4-BE49-F238E27FC236}">
                        <a16:creationId xmlns:a16="http://schemas.microsoft.com/office/drawing/2014/main" id="{1DF4B068-2187-4112-913A-D397373DFC8B}"/>
                      </a:ext>
                    </a:extLst>
                  </p:cNvPr>
                  <p:cNvPicPr/>
                  <p:nvPr/>
                </p:nvPicPr>
                <p:blipFill>
                  <a:blip r:embed="rId131"/>
                  <a:stretch>
                    <a:fillRect/>
                  </a:stretch>
                </p:blipFill>
                <p:spPr>
                  <a:xfrm>
                    <a:off x="9541437" y="807723"/>
                    <a:ext cx="226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 name="Freihand 18">
                    <a:extLst>
                      <a:ext uri="{FF2B5EF4-FFF2-40B4-BE49-F238E27FC236}">
                        <a16:creationId xmlns:a16="http://schemas.microsoft.com/office/drawing/2014/main" id="{88754761-AC6F-9C16-B9FB-B89844FB7F0C}"/>
                      </a:ext>
                    </a:extLst>
                  </p14:cNvPr>
                  <p14:cNvContentPartPr/>
                  <p14:nvPr/>
                </p14:nvContentPartPr>
                <p14:xfrm>
                  <a:off x="9748077" y="690363"/>
                  <a:ext cx="116280" cy="272160"/>
                </p14:xfrm>
              </p:contentPart>
            </mc:Choice>
            <mc:Fallback xmlns="">
              <p:pic>
                <p:nvPicPr>
                  <p:cNvPr id="36892" name="Freihand 36891">
                    <a:extLst>
                      <a:ext uri="{FF2B5EF4-FFF2-40B4-BE49-F238E27FC236}">
                        <a16:creationId xmlns:a16="http://schemas.microsoft.com/office/drawing/2014/main" id="{7C37789F-7EB2-4690-9291-D59D338505F4}"/>
                      </a:ext>
                    </a:extLst>
                  </p:cNvPr>
                  <p:cNvPicPr/>
                  <p:nvPr/>
                </p:nvPicPr>
                <p:blipFill>
                  <a:blip r:embed="rId133"/>
                  <a:stretch>
                    <a:fillRect/>
                  </a:stretch>
                </p:blipFill>
                <p:spPr>
                  <a:xfrm>
                    <a:off x="9739437" y="681723"/>
                    <a:ext cx="1339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0" name="Freihand 19">
                    <a:extLst>
                      <a:ext uri="{FF2B5EF4-FFF2-40B4-BE49-F238E27FC236}">
                        <a16:creationId xmlns:a16="http://schemas.microsoft.com/office/drawing/2014/main" id="{04BA6A80-A699-584D-A424-6A9F769B6F48}"/>
                      </a:ext>
                    </a:extLst>
                  </p14:cNvPr>
                  <p14:cNvContentPartPr/>
                  <p14:nvPr/>
                </p14:nvContentPartPr>
                <p14:xfrm>
                  <a:off x="9795237" y="690723"/>
                  <a:ext cx="110880" cy="155520"/>
                </p14:xfrm>
              </p:contentPart>
            </mc:Choice>
            <mc:Fallback xmlns="">
              <p:pic>
                <p:nvPicPr>
                  <p:cNvPr id="36894" name="Freihand 36893">
                    <a:extLst>
                      <a:ext uri="{FF2B5EF4-FFF2-40B4-BE49-F238E27FC236}">
                        <a16:creationId xmlns:a16="http://schemas.microsoft.com/office/drawing/2014/main" id="{8CA644E0-DFBC-4BCD-8901-1F1ED944EBC5}"/>
                      </a:ext>
                    </a:extLst>
                  </p:cNvPr>
                  <p:cNvPicPr/>
                  <p:nvPr/>
                </p:nvPicPr>
                <p:blipFill>
                  <a:blip r:embed="rId135"/>
                  <a:stretch>
                    <a:fillRect/>
                  </a:stretch>
                </p:blipFill>
                <p:spPr>
                  <a:xfrm>
                    <a:off x="9786597" y="682083"/>
                    <a:ext cx="128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 name="Freihand 20">
                    <a:extLst>
                      <a:ext uri="{FF2B5EF4-FFF2-40B4-BE49-F238E27FC236}">
                        <a16:creationId xmlns:a16="http://schemas.microsoft.com/office/drawing/2014/main" id="{B5097C76-AABA-A6FD-4C37-DA21E97A738F}"/>
                      </a:ext>
                    </a:extLst>
                  </p14:cNvPr>
                  <p14:cNvContentPartPr/>
                  <p14:nvPr/>
                </p14:nvContentPartPr>
                <p14:xfrm>
                  <a:off x="9995037" y="704763"/>
                  <a:ext cx="70560" cy="136440"/>
                </p14:xfrm>
              </p:contentPart>
            </mc:Choice>
            <mc:Fallback xmlns="">
              <p:pic>
                <p:nvPicPr>
                  <p:cNvPr id="36895" name="Freihand 36894">
                    <a:extLst>
                      <a:ext uri="{FF2B5EF4-FFF2-40B4-BE49-F238E27FC236}">
                        <a16:creationId xmlns:a16="http://schemas.microsoft.com/office/drawing/2014/main" id="{7A9BBE15-800F-4645-94F5-6997FDE2E424}"/>
                      </a:ext>
                    </a:extLst>
                  </p:cNvPr>
                  <p:cNvPicPr/>
                  <p:nvPr/>
                </p:nvPicPr>
                <p:blipFill>
                  <a:blip r:embed="rId137"/>
                  <a:stretch>
                    <a:fillRect/>
                  </a:stretch>
                </p:blipFill>
                <p:spPr>
                  <a:xfrm>
                    <a:off x="9986397" y="696123"/>
                    <a:ext cx="88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2" name="Freihand 21">
                    <a:extLst>
                      <a:ext uri="{FF2B5EF4-FFF2-40B4-BE49-F238E27FC236}">
                        <a16:creationId xmlns:a16="http://schemas.microsoft.com/office/drawing/2014/main" id="{E256A4D4-8A03-E4BD-B2D3-9A459ACE4DDC}"/>
                      </a:ext>
                    </a:extLst>
                  </p14:cNvPr>
                  <p14:cNvContentPartPr/>
                  <p14:nvPr/>
                </p14:nvContentPartPr>
                <p14:xfrm>
                  <a:off x="10097637" y="759123"/>
                  <a:ext cx="148320" cy="62280"/>
                </p14:xfrm>
              </p:contentPart>
            </mc:Choice>
            <mc:Fallback xmlns="">
              <p:pic>
                <p:nvPicPr>
                  <p:cNvPr id="36896" name="Freihand 36895">
                    <a:extLst>
                      <a:ext uri="{FF2B5EF4-FFF2-40B4-BE49-F238E27FC236}">
                        <a16:creationId xmlns:a16="http://schemas.microsoft.com/office/drawing/2014/main" id="{9F5C372F-F002-4A94-8C4C-9FD2BA96225D}"/>
                      </a:ext>
                    </a:extLst>
                  </p:cNvPr>
                  <p:cNvPicPr/>
                  <p:nvPr/>
                </p:nvPicPr>
                <p:blipFill>
                  <a:blip r:embed="rId139"/>
                  <a:stretch>
                    <a:fillRect/>
                  </a:stretch>
                </p:blipFill>
                <p:spPr>
                  <a:xfrm>
                    <a:off x="10088997" y="750483"/>
                    <a:ext cx="165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3" name="Freihand 22">
                    <a:extLst>
                      <a:ext uri="{FF2B5EF4-FFF2-40B4-BE49-F238E27FC236}">
                        <a16:creationId xmlns:a16="http://schemas.microsoft.com/office/drawing/2014/main" id="{B669349F-36C8-3A7C-9F14-0461C71EB683}"/>
                      </a:ext>
                    </a:extLst>
                  </p14:cNvPr>
                  <p14:cNvContentPartPr/>
                  <p14:nvPr/>
                </p14:nvContentPartPr>
                <p14:xfrm>
                  <a:off x="10284837" y="649323"/>
                  <a:ext cx="269280" cy="158040"/>
                </p14:xfrm>
              </p:contentPart>
            </mc:Choice>
            <mc:Fallback xmlns="">
              <p:pic>
                <p:nvPicPr>
                  <p:cNvPr id="36897" name="Freihand 36896">
                    <a:extLst>
                      <a:ext uri="{FF2B5EF4-FFF2-40B4-BE49-F238E27FC236}">
                        <a16:creationId xmlns:a16="http://schemas.microsoft.com/office/drawing/2014/main" id="{E4EAC5B0-3BE1-4886-80CC-83D3CD2B2E49}"/>
                      </a:ext>
                    </a:extLst>
                  </p:cNvPr>
                  <p:cNvPicPr/>
                  <p:nvPr/>
                </p:nvPicPr>
                <p:blipFill>
                  <a:blip r:embed="rId141"/>
                  <a:stretch>
                    <a:fillRect/>
                  </a:stretch>
                </p:blipFill>
                <p:spPr>
                  <a:xfrm>
                    <a:off x="10275837" y="640683"/>
                    <a:ext cx="286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4" name="Freihand 23">
                    <a:extLst>
                      <a:ext uri="{FF2B5EF4-FFF2-40B4-BE49-F238E27FC236}">
                        <a16:creationId xmlns:a16="http://schemas.microsoft.com/office/drawing/2014/main" id="{D51614D9-3F5E-C90B-62A0-988B5FDBEDBD}"/>
                      </a:ext>
                    </a:extLst>
                  </p14:cNvPr>
                  <p14:cNvContentPartPr/>
                  <p14:nvPr/>
                </p14:nvContentPartPr>
                <p14:xfrm>
                  <a:off x="10024917" y="652923"/>
                  <a:ext cx="33480" cy="183600"/>
                </p14:xfrm>
              </p:contentPart>
            </mc:Choice>
            <mc:Fallback xmlns="">
              <p:pic>
                <p:nvPicPr>
                  <p:cNvPr id="36898" name="Freihand 36897">
                    <a:extLst>
                      <a:ext uri="{FF2B5EF4-FFF2-40B4-BE49-F238E27FC236}">
                        <a16:creationId xmlns:a16="http://schemas.microsoft.com/office/drawing/2014/main" id="{468BDDB2-EACB-471A-B1B8-8EA71F4A9853}"/>
                      </a:ext>
                    </a:extLst>
                  </p:cNvPr>
                  <p:cNvPicPr/>
                  <p:nvPr/>
                </p:nvPicPr>
                <p:blipFill>
                  <a:blip r:embed="rId143"/>
                  <a:stretch>
                    <a:fillRect/>
                  </a:stretch>
                </p:blipFill>
                <p:spPr>
                  <a:xfrm>
                    <a:off x="10016277" y="644283"/>
                    <a:ext cx="51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5" name="Freihand 24">
                    <a:extLst>
                      <a:ext uri="{FF2B5EF4-FFF2-40B4-BE49-F238E27FC236}">
                        <a16:creationId xmlns:a16="http://schemas.microsoft.com/office/drawing/2014/main" id="{9E6E3C58-9560-5E95-E193-99ADCBC7F090}"/>
                      </a:ext>
                    </a:extLst>
                  </p14:cNvPr>
                  <p14:cNvContentPartPr/>
                  <p14:nvPr/>
                </p14:nvContentPartPr>
                <p14:xfrm>
                  <a:off x="10500117" y="715203"/>
                  <a:ext cx="92160" cy="87840"/>
                </p14:xfrm>
              </p:contentPart>
            </mc:Choice>
            <mc:Fallback xmlns="">
              <p:pic>
                <p:nvPicPr>
                  <p:cNvPr id="36899" name="Freihand 36898">
                    <a:extLst>
                      <a:ext uri="{FF2B5EF4-FFF2-40B4-BE49-F238E27FC236}">
                        <a16:creationId xmlns:a16="http://schemas.microsoft.com/office/drawing/2014/main" id="{9FD7AC5E-4EF9-4A29-B771-3A46274964E1}"/>
                      </a:ext>
                    </a:extLst>
                  </p:cNvPr>
                  <p:cNvPicPr/>
                  <p:nvPr/>
                </p:nvPicPr>
                <p:blipFill>
                  <a:blip r:embed="rId145"/>
                  <a:stretch>
                    <a:fillRect/>
                  </a:stretch>
                </p:blipFill>
                <p:spPr>
                  <a:xfrm>
                    <a:off x="10491477" y="706203"/>
                    <a:ext cx="10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6" name="Freihand 25">
                    <a:extLst>
                      <a:ext uri="{FF2B5EF4-FFF2-40B4-BE49-F238E27FC236}">
                        <a16:creationId xmlns:a16="http://schemas.microsoft.com/office/drawing/2014/main" id="{EDB16A83-842B-C2EC-2CDA-5EED2B21E352}"/>
                      </a:ext>
                    </a:extLst>
                  </p14:cNvPr>
                  <p14:cNvContentPartPr/>
                  <p14:nvPr/>
                </p14:nvContentPartPr>
                <p14:xfrm>
                  <a:off x="10564557" y="714483"/>
                  <a:ext cx="239400" cy="235440"/>
                </p14:xfrm>
              </p:contentPart>
            </mc:Choice>
            <mc:Fallback xmlns="">
              <p:pic>
                <p:nvPicPr>
                  <p:cNvPr id="36900" name="Freihand 36899">
                    <a:extLst>
                      <a:ext uri="{FF2B5EF4-FFF2-40B4-BE49-F238E27FC236}">
                        <a16:creationId xmlns:a16="http://schemas.microsoft.com/office/drawing/2014/main" id="{6209B699-D573-4CA5-8AB7-5B15D33FA78A}"/>
                      </a:ext>
                    </a:extLst>
                  </p:cNvPr>
                  <p:cNvPicPr/>
                  <p:nvPr/>
                </p:nvPicPr>
                <p:blipFill>
                  <a:blip r:embed="rId147"/>
                  <a:stretch>
                    <a:fillRect/>
                  </a:stretch>
                </p:blipFill>
                <p:spPr>
                  <a:xfrm>
                    <a:off x="10555917" y="705843"/>
                    <a:ext cx="257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7" name="Freihand 26">
                    <a:extLst>
                      <a:ext uri="{FF2B5EF4-FFF2-40B4-BE49-F238E27FC236}">
                        <a16:creationId xmlns:a16="http://schemas.microsoft.com/office/drawing/2014/main" id="{85A0A5CA-E158-4AA1-59EC-73C16975C2FB}"/>
                      </a:ext>
                    </a:extLst>
                  </p14:cNvPr>
                  <p14:cNvContentPartPr/>
                  <p14:nvPr/>
                </p14:nvContentPartPr>
                <p14:xfrm>
                  <a:off x="10807557" y="630243"/>
                  <a:ext cx="194400" cy="132480"/>
                </p14:xfrm>
              </p:contentPart>
            </mc:Choice>
            <mc:Fallback xmlns="">
              <p:pic>
                <p:nvPicPr>
                  <p:cNvPr id="36901" name="Freihand 36900">
                    <a:extLst>
                      <a:ext uri="{FF2B5EF4-FFF2-40B4-BE49-F238E27FC236}">
                        <a16:creationId xmlns:a16="http://schemas.microsoft.com/office/drawing/2014/main" id="{3F1BB679-1AC8-4DC8-A744-BE255CFB876D}"/>
                      </a:ext>
                    </a:extLst>
                  </p:cNvPr>
                  <p:cNvPicPr/>
                  <p:nvPr/>
                </p:nvPicPr>
                <p:blipFill>
                  <a:blip r:embed="rId149"/>
                  <a:stretch>
                    <a:fillRect/>
                  </a:stretch>
                </p:blipFill>
                <p:spPr>
                  <a:xfrm>
                    <a:off x="10798557" y="621243"/>
                    <a:ext cx="212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8" name="Freihand 27">
                    <a:extLst>
                      <a:ext uri="{FF2B5EF4-FFF2-40B4-BE49-F238E27FC236}">
                        <a16:creationId xmlns:a16="http://schemas.microsoft.com/office/drawing/2014/main" id="{C8619B93-DC71-86B1-5145-33651AA06F67}"/>
                      </a:ext>
                    </a:extLst>
                  </p14:cNvPr>
                  <p14:cNvContentPartPr/>
                  <p14:nvPr/>
                </p14:nvContentPartPr>
                <p14:xfrm>
                  <a:off x="10691997" y="566883"/>
                  <a:ext cx="121320" cy="23400"/>
                </p14:xfrm>
              </p:contentPart>
            </mc:Choice>
            <mc:Fallback xmlns="">
              <p:pic>
                <p:nvPicPr>
                  <p:cNvPr id="36902" name="Freihand 36901">
                    <a:extLst>
                      <a:ext uri="{FF2B5EF4-FFF2-40B4-BE49-F238E27FC236}">
                        <a16:creationId xmlns:a16="http://schemas.microsoft.com/office/drawing/2014/main" id="{5FA70E71-E198-47CC-A0E4-BD80AF54D3E1}"/>
                      </a:ext>
                    </a:extLst>
                  </p:cNvPr>
                  <p:cNvPicPr/>
                  <p:nvPr/>
                </p:nvPicPr>
                <p:blipFill>
                  <a:blip r:embed="rId151"/>
                  <a:stretch>
                    <a:fillRect/>
                  </a:stretch>
                </p:blipFill>
                <p:spPr>
                  <a:xfrm>
                    <a:off x="10682997" y="557883"/>
                    <a:ext cx="138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9" name="Freihand 28">
                    <a:extLst>
                      <a:ext uri="{FF2B5EF4-FFF2-40B4-BE49-F238E27FC236}">
                        <a16:creationId xmlns:a16="http://schemas.microsoft.com/office/drawing/2014/main" id="{61A2BD76-1666-DD9D-6F12-89DA5F4F267E}"/>
                      </a:ext>
                    </a:extLst>
                  </p14:cNvPr>
                  <p14:cNvContentPartPr/>
                  <p14:nvPr/>
                </p14:nvContentPartPr>
                <p14:xfrm>
                  <a:off x="8448117" y="1078803"/>
                  <a:ext cx="107280" cy="149040"/>
                </p14:xfrm>
              </p:contentPart>
            </mc:Choice>
            <mc:Fallback xmlns="">
              <p:pic>
                <p:nvPicPr>
                  <p:cNvPr id="36904" name="Freihand 36903">
                    <a:extLst>
                      <a:ext uri="{FF2B5EF4-FFF2-40B4-BE49-F238E27FC236}">
                        <a16:creationId xmlns:a16="http://schemas.microsoft.com/office/drawing/2014/main" id="{16B82398-77A9-47AC-A228-99D9F5CE98A0}"/>
                      </a:ext>
                    </a:extLst>
                  </p:cNvPr>
                  <p:cNvPicPr/>
                  <p:nvPr/>
                </p:nvPicPr>
                <p:blipFill>
                  <a:blip r:embed="rId153"/>
                  <a:stretch>
                    <a:fillRect/>
                  </a:stretch>
                </p:blipFill>
                <p:spPr>
                  <a:xfrm>
                    <a:off x="8439477" y="1069803"/>
                    <a:ext cx="124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0" name="Freihand 29">
                    <a:extLst>
                      <a:ext uri="{FF2B5EF4-FFF2-40B4-BE49-F238E27FC236}">
                        <a16:creationId xmlns:a16="http://schemas.microsoft.com/office/drawing/2014/main" id="{94635D8F-AC5E-B3BA-2CE8-A5C26B789933}"/>
                      </a:ext>
                    </a:extLst>
                  </p14:cNvPr>
                  <p14:cNvContentPartPr/>
                  <p14:nvPr/>
                </p14:nvContentPartPr>
                <p14:xfrm>
                  <a:off x="8588157" y="1127763"/>
                  <a:ext cx="71280" cy="187920"/>
                </p14:xfrm>
              </p:contentPart>
            </mc:Choice>
            <mc:Fallback xmlns="">
              <p:pic>
                <p:nvPicPr>
                  <p:cNvPr id="36905" name="Freihand 36904">
                    <a:extLst>
                      <a:ext uri="{FF2B5EF4-FFF2-40B4-BE49-F238E27FC236}">
                        <a16:creationId xmlns:a16="http://schemas.microsoft.com/office/drawing/2014/main" id="{3A37E5C2-D18E-4AEA-894A-CB8A62A0D4AC}"/>
                      </a:ext>
                    </a:extLst>
                  </p:cNvPr>
                  <p:cNvPicPr/>
                  <p:nvPr/>
                </p:nvPicPr>
                <p:blipFill>
                  <a:blip r:embed="rId155"/>
                  <a:stretch>
                    <a:fillRect/>
                  </a:stretch>
                </p:blipFill>
                <p:spPr>
                  <a:xfrm>
                    <a:off x="8579157" y="1119123"/>
                    <a:ext cx="88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1" name="Freihand 30">
                    <a:extLst>
                      <a:ext uri="{FF2B5EF4-FFF2-40B4-BE49-F238E27FC236}">
                        <a16:creationId xmlns:a16="http://schemas.microsoft.com/office/drawing/2014/main" id="{A931D50C-074A-6F26-9FF5-96B55086FE31}"/>
                      </a:ext>
                    </a:extLst>
                  </p14:cNvPr>
                  <p14:cNvContentPartPr/>
                  <p14:nvPr/>
                </p14:nvContentPartPr>
                <p14:xfrm>
                  <a:off x="8489157" y="1192563"/>
                  <a:ext cx="40680" cy="53640"/>
                </p14:xfrm>
              </p:contentPart>
            </mc:Choice>
            <mc:Fallback xmlns="">
              <p:pic>
                <p:nvPicPr>
                  <p:cNvPr id="36907" name="Freihand 36906">
                    <a:extLst>
                      <a:ext uri="{FF2B5EF4-FFF2-40B4-BE49-F238E27FC236}">
                        <a16:creationId xmlns:a16="http://schemas.microsoft.com/office/drawing/2014/main" id="{A21B4302-69DB-4A85-B67C-DAFC79CCC8EA}"/>
                      </a:ext>
                    </a:extLst>
                  </p:cNvPr>
                  <p:cNvPicPr/>
                  <p:nvPr/>
                </p:nvPicPr>
                <p:blipFill>
                  <a:blip r:embed="rId157"/>
                  <a:stretch>
                    <a:fillRect/>
                  </a:stretch>
                </p:blipFill>
                <p:spPr>
                  <a:xfrm>
                    <a:off x="8480157" y="1183563"/>
                    <a:ext cx="58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2" name="Freihand 31">
                    <a:extLst>
                      <a:ext uri="{FF2B5EF4-FFF2-40B4-BE49-F238E27FC236}">
                        <a16:creationId xmlns:a16="http://schemas.microsoft.com/office/drawing/2014/main" id="{DA1ABECA-C0C8-7295-46F1-C8C305AFA722}"/>
                      </a:ext>
                    </a:extLst>
                  </p14:cNvPr>
                  <p14:cNvContentPartPr/>
                  <p14:nvPr/>
                </p14:nvContentPartPr>
                <p14:xfrm>
                  <a:off x="8673117" y="1114443"/>
                  <a:ext cx="67680" cy="89280"/>
                </p14:xfrm>
              </p:contentPart>
            </mc:Choice>
            <mc:Fallback xmlns="">
              <p:pic>
                <p:nvPicPr>
                  <p:cNvPr id="36908" name="Freihand 36907">
                    <a:extLst>
                      <a:ext uri="{FF2B5EF4-FFF2-40B4-BE49-F238E27FC236}">
                        <a16:creationId xmlns:a16="http://schemas.microsoft.com/office/drawing/2014/main" id="{5B1FEC38-6DC8-431D-B45A-7E3DFCFAF57E}"/>
                      </a:ext>
                    </a:extLst>
                  </p:cNvPr>
                  <p:cNvPicPr/>
                  <p:nvPr/>
                </p:nvPicPr>
                <p:blipFill>
                  <a:blip r:embed="rId159"/>
                  <a:stretch>
                    <a:fillRect/>
                  </a:stretch>
                </p:blipFill>
                <p:spPr>
                  <a:xfrm>
                    <a:off x="8664477" y="1105443"/>
                    <a:ext cx="85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3" name="Freihand 32">
                    <a:extLst>
                      <a:ext uri="{FF2B5EF4-FFF2-40B4-BE49-F238E27FC236}">
                        <a16:creationId xmlns:a16="http://schemas.microsoft.com/office/drawing/2014/main" id="{3F25CD97-7ACF-EE37-8C4B-852B0391D9A5}"/>
                      </a:ext>
                    </a:extLst>
                  </p14:cNvPr>
                  <p14:cNvContentPartPr/>
                  <p14:nvPr/>
                </p14:nvContentPartPr>
                <p14:xfrm>
                  <a:off x="8761677" y="1041003"/>
                  <a:ext cx="28800" cy="126360"/>
                </p14:xfrm>
              </p:contentPart>
            </mc:Choice>
            <mc:Fallback xmlns="">
              <p:pic>
                <p:nvPicPr>
                  <p:cNvPr id="36909" name="Freihand 36908">
                    <a:extLst>
                      <a:ext uri="{FF2B5EF4-FFF2-40B4-BE49-F238E27FC236}">
                        <a16:creationId xmlns:a16="http://schemas.microsoft.com/office/drawing/2014/main" id="{BD119A50-C661-4194-9582-1589D36C2333}"/>
                      </a:ext>
                    </a:extLst>
                  </p:cNvPr>
                  <p:cNvPicPr/>
                  <p:nvPr/>
                </p:nvPicPr>
                <p:blipFill>
                  <a:blip r:embed="rId161"/>
                  <a:stretch>
                    <a:fillRect/>
                  </a:stretch>
                </p:blipFill>
                <p:spPr>
                  <a:xfrm>
                    <a:off x="8752677" y="1032363"/>
                    <a:ext cx="46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4" name="Freihand 33">
                    <a:extLst>
                      <a:ext uri="{FF2B5EF4-FFF2-40B4-BE49-F238E27FC236}">
                        <a16:creationId xmlns:a16="http://schemas.microsoft.com/office/drawing/2014/main" id="{9BEA40B2-D25D-48A7-0FE2-E6391238496B}"/>
                      </a:ext>
                    </a:extLst>
                  </p14:cNvPr>
                  <p14:cNvContentPartPr/>
                  <p14:nvPr/>
                </p14:nvContentPartPr>
                <p14:xfrm>
                  <a:off x="8811717" y="1030203"/>
                  <a:ext cx="114480" cy="140040"/>
                </p14:xfrm>
              </p:contentPart>
            </mc:Choice>
            <mc:Fallback xmlns="">
              <p:pic>
                <p:nvPicPr>
                  <p:cNvPr id="36910" name="Freihand 36909">
                    <a:extLst>
                      <a:ext uri="{FF2B5EF4-FFF2-40B4-BE49-F238E27FC236}">
                        <a16:creationId xmlns:a16="http://schemas.microsoft.com/office/drawing/2014/main" id="{B61EF156-51A9-487E-9584-5E0CB36E0117}"/>
                      </a:ext>
                    </a:extLst>
                  </p:cNvPr>
                  <p:cNvPicPr/>
                  <p:nvPr/>
                </p:nvPicPr>
                <p:blipFill>
                  <a:blip r:embed="rId163"/>
                  <a:stretch>
                    <a:fillRect/>
                  </a:stretch>
                </p:blipFill>
                <p:spPr>
                  <a:xfrm>
                    <a:off x="8802717" y="1021203"/>
                    <a:ext cx="132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5" name="Freihand 34">
                    <a:extLst>
                      <a:ext uri="{FF2B5EF4-FFF2-40B4-BE49-F238E27FC236}">
                        <a16:creationId xmlns:a16="http://schemas.microsoft.com/office/drawing/2014/main" id="{5E63EDAA-2FFB-432A-DCDC-9D7DD616EE55}"/>
                      </a:ext>
                    </a:extLst>
                  </p14:cNvPr>
                  <p14:cNvContentPartPr/>
                  <p14:nvPr/>
                </p14:nvContentPartPr>
                <p14:xfrm>
                  <a:off x="8927997" y="1076643"/>
                  <a:ext cx="218160" cy="90000"/>
                </p14:xfrm>
              </p:contentPart>
            </mc:Choice>
            <mc:Fallback xmlns="">
              <p:pic>
                <p:nvPicPr>
                  <p:cNvPr id="36911" name="Freihand 36910">
                    <a:extLst>
                      <a:ext uri="{FF2B5EF4-FFF2-40B4-BE49-F238E27FC236}">
                        <a16:creationId xmlns:a16="http://schemas.microsoft.com/office/drawing/2014/main" id="{D3268D17-4780-4B6C-88AC-60F0E43D5B6A}"/>
                      </a:ext>
                    </a:extLst>
                  </p:cNvPr>
                  <p:cNvPicPr/>
                  <p:nvPr/>
                </p:nvPicPr>
                <p:blipFill>
                  <a:blip r:embed="rId165"/>
                  <a:stretch>
                    <a:fillRect/>
                  </a:stretch>
                </p:blipFill>
                <p:spPr>
                  <a:xfrm>
                    <a:off x="8919357" y="1068003"/>
                    <a:ext cx="235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6" name="Freihand 35">
                    <a:extLst>
                      <a:ext uri="{FF2B5EF4-FFF2-40B4-BE49-F238E27FC236}">
                        <a16:creationId xmlns:a16="http://schemas.microsoft.com/office/drawing/2014/main" id="{40D69E93-B699-F583-AC91-91663B212AF1}"/>
                      </a:ext>
                    </a:extLst>
                  </p14:cNvPr>
                  <p14:cNvContentPartPr/>
                  <p14:nvPr/>
                </p14:nvContentPartPr>
                <p14:xfrm>
                  <a:off x="9233997" y="1042803"/>
                  <a:ext cx="106920" cy="117000"/>
                </p14:xfrm>
              </p:contentPart>
            </mc:Choice>
            <mc:Fallback xmlns="">
              <p:pic>
                <p:nvPicPr>
                  <p:cNvPr id="36912" name="Freihand 36911">
                    <a:extLst>
                      <a:ext uri="{FF2B5EF4-FFF2-40B4-BE49-F238E27FC236}">
                        <a16:creationId xmlns:a16="http://schemas.microsoft.com/office/drawing/2014/main" id="{9516FCF9-089A-4728-9D44-F94EE3962B14}"/>
                      </a:ext>
                    </a:extLst>
                  </p:cNvPr>
                  <p:cNvPicPr/>
                  <p:nvPr/>
                </p:nvPicPr>
                <p:blipFill>
                  <a:blip r:embed="rId167"/>
                  <a:stretch>
                    <a:fillRect/>
                  </a:stretch>
                </p:blipFill>
                <p:spPr>
                  <a:xfrm>
                    <a:off x="9225357" y="1033803"/>
                    <a:ext cx="124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8" name="Freihand 37">
                    <a:extLst>
                      <a:ext uri="{FF2B5EF4-FFF2-40B4-BE49-F238E27FC236}">
                        <a16:creationId xmlns:a16="http://schemas.microsoft.com/office/drawing/2014/main" id="{38DBAC7F-AFC6-819C-2B19-AC5005354E3F}"/>
                      </a:ext>
                    </a:extLst>
                  </p14:cNvPr>
                  <p14:cNvContentPartPr/>
                  <p14:nvPr/>
                </p14:nvContentPartPr>
                <p14:xfrm>
                  <a:off x="9344517" y="1019043"/>
                  <a:ext cx="181440" cy="123120"/>
                </p14:xfrm>
              </p:contentPart>
            </mc:Choice>
            <mc:Fallback xmlns="">
              <p:pic>
                <p:nvPicPr>
                  <p:cNvPr id="36913" name="Freihand 36912">
                    <a:extLst>
                      <a:ext uri="{FF2B5EF4-FFF2-40B4-BE49-F238E27FC236}">
                        <a16:creationId xmlns:a16="http://schemas.microsoft.com/office/drawing/2014/main" id="{DFFBA001-B499-42E1-B277-18F7047D9309}"/>
                      </a:ext>
                    </a:extLst>
                  </p:cNvPr>
                  <p:cNvPicPr/>
                  <p:nvPr/>
                </p:nvPicPr>
                <p:blipFill>
                  <a:blip r:embed="rId169"/>
                  <a:stretch>
                    <a:fillRect/>
                  </a:stretch>
                </p:blipFill>
                <p:spPr>
                  <a:xfrm>
                    <a:off x="9335517" y="1010403"/>
                    <a:ext cx="199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9" name="Freihand 38">
                    <a:extLst>
                      <a:ext uri="{FF2B5EF4-FFF2-40B4-BE49-F238E27FC236}">
                        <a16:creationId xmlns:a16="http://schemas.microsoft.com/office/drawing/2014/main" id="{40A91A04-33F0-E38B-5C4B-071B97D4569A}"/>
                      </a:ext>
                    </a:extLst>
                  </p14:cNvPr>
                  <p14:cNvContentPartPr/>
                  <p14:nvPr/>
                </p14:nvContentPartPr>
                <p14:xfrm>
                  <a:off x="9541797" y="1009683"/>
                  <a:ext cx="82080" cy="121680"/>
                </p14:xfrm>
              </p:contentPart>
            </mc:Choice>
            <mc:Fallback xmlns="">
              <p:pic>
                <p:nvPicPr>
                  <p:cNvPr id="36914" name="Freihand 36913">
                    <a:extLst>
                      <a:ext uri="{FF2B5EF4-FFF2-40B4-BE49-F238E27FC236}">
                        <a16:creationId xmlns:a16="http://schemas.microsoft.com/office/drawing/2014/main" id="{EACCB02A-CBB2-446D-8683-B44A878BC9CF}"/>
                      </a:ext>
                    </a:extLst>
                  </p:cNvPr>
                  <p:cNvPicPr/>
                  <p:nvPr/>
                </p:nvPicPr>
                <p:blipFill>
                  <a:blip r:embed="rId171"/>
                  <a:stretch>
                    <a:fillRect/>
                  </a:stretch>
                </p:blipFill>
                <p:spPr>
                  <a:xfrm>
                    <a:off x="9533157" y="1000683"/>
                    <a:ext cx="99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0" name="Freihand 39">
                    <a:extLst>
                      <a:ext uri="{FF2B5EF4-FFF2-40B4-BE49-F238E27FC236}">
                        <a16:creationId xmlns:a16="http://schemas.microsoft.com/office/drawing/2014/main" id="{7474329F-D167-C406-C232-F5CF0164B1BD}"/>
                      </a:ext>
                    </a:extLst>
                  </p14:cNvPr>
                  <p14:cNvContentPartPr/>
                  <p14:nvPr/>
                </p14:nvContentPartPr>
                <p14:xfrm>
                  <a:off x="9646917" y="979803"/>
                  <a:ext cx="39960" cy="151920"/>
                </p14:xfrm>
              </p:contentPart>
            </mc:Choice>
            <mc:Fallback xmlns="">
              <p:pic>
                <p:nvPicPr>
                  <p:cNvPr id="36915" name="Freihand 36914">
                    <a:extLst>
                      <a:ext uri="{FF2B5EF4-FFF2-40B4-BE49-F238E27FC236}">
                        <a16:creationId xmlns:a16="http://schemas.microsoft.com/office/drawing/2014/main" id="{0B24DB5E-6A11-4DB4-97BE-3FC3A34FDC3C}"/>
                      </a:ext>
                    </a:extLst>
                  </p:cNvPr>
                  <p:cNvPicPr/>
                  <p:nvPr/>
                </p:nvPicPr>
                <p:blipFill>
                  <a:blip r:embed="rId173"/>
                  <a:stretch>
                    <a:fillRect/>
                  </a:stretch>
                </p:blipFill>
                <p:spPr>
                  <a:xfrm>
                    <a:off x="9638277" y="970803"/>
                    <a:ext cx="57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1" name="Freihand 40">
                    <a:extLst>
                      <a:ext uri="{FF2B5EF4-FFF2-40B4-BE49-F238E27FC236}">
                        <a16:creationId xmlns:a16="http://schemas.microsoft.com/office/drawing/2014/main" id="{1FF22EB4-A718-D3D8-E223-7F304FF749E6}"/>
                      </a:ext>
                    </a:extLst>
                  </p14:cNvPr>
                  <p14:cNvContentPartPr/>
                  <p14:nvPr/>
                </p14:nvContentPartPr>
                <p14:xfrm>
                  <a:off x="9730077" y="973323"/>
                  <a:ext cx="52200" cy="53280"/>
                </p14:xfrm>
              </p:contentPart>
            </mc:Choice>
            <mc:Fallback xmlns="">
              <p:pic>
                <p:nvPicPr>
                  <p:cNvPr id="36916" name="Freihand 36915">
                    <a:extLst>
                      <a:ext uri="{FF2B5EF4-FFF2-40B4-BE49-F238E27FC236}">
                        <a16:creationId xmlns:a16="http://schemas.microsoft.com/office/drawing/2014/main" id="{479084E3-BE3C-46FA-9A31-ADCE13CCE353}"/>
                      </a:ext>
                    </a:extLst>
                  </p:cNvPr>
                  <p:cNvPicPr/>
                  <p:nvPr/>
                </p:nvPicPr>
                <p:blipFill>
                  <a:blip r:embed="rId175"/>
                  <a:stretch>
                    <a:fillRect/>
                  </a:stretch>
                </p:blipFill>
                <p:spPr>
                  <a:xfrm>
                    <a:off x="9721437" y="964323"/>
                    <a:ext cx="69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2" name="Freihand 41">
                    <a:extLst>
                      <a:ext uri="{FF2B5EF4-FFF2-40B4-BE49-F238E27FC236}">
                        <a16:creationId xmlns:a16="http://schemas.microsoft.com/office/drawing/2014/main" id="{DCEA7E82-D217-3FBD-0186-A2364E03DDD7}"/>
                      </a:ext>
                    </a:extLst>
                  </p14:cNvPr>
                  <p14:cNvContentPartPr/>
                  <p14:nvPr/>
                </p14:nvContentPartPr>
                <p14:xfrm>
                  <a:off x="9725397" y="958563"/>
                  <a:ext cx="134280" cy="244440"/>
                </p14:xfrm>
              </p:contentPart>
            </mc:Choice>
            <mc:Fallback xmlns="">
              <p:pic>
                <p:nvPicPr>
                  <p:cNvPr id="36917" name="Freihand 36916">
                    <a:extLst>
                      <a:ext uri="{FF2B5EF4-FFF2-40B4-BE49-F238E27FC236}">
                        <a16:creationId xmlns:a16="http://schemas.microsoft.com/office/drawing/2014/main" id="{D0F25FBC-DEF0-425E-9D20-7A883ED95F3F}"/>
                      </a:ext>
                    </a:extLst>
                  </p:cNvPr>
                  <p:cNvPicPr/>
                  <p:nvPr/>
                </p:nvPicPr>
                <p:blipFill>
                  <a:blip r:embed="rId177"/>
                  <a:stretch>
                    <a:fillRect/>
                  </a:stretch>
                </p:blipFill>
                <p:spPr>
                  <a:xfrm>
                    <a:off x="9716757" y="949563"/>
                    <a:ext cx="1519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3" name="Freihand 42">
                    <a:extLst>
                      <a:ext uri="{FF2B5EF4-FFF2-40B4-BE49-F238E27FC236}">
                        <a16:creationId xmlns:a16="http://schemas.microsoft.com/office/drawing/2014/main" id="{4716F58E-6C66-3621-D9BC-C2D7C281C3C5}"/>
                      </a:ext>
                    </a:extLst>
                  </p14:cNvPr>
                  <p14:cNvContentPartPr/>
                  <p14:nvPr/>
                </p14:nvContentPartPr>
                <p14:xfrm>
                  <a:off x="9948237" y="999603"/>
                  <a:ext cx="128520" cy="145080"/>
                </p14:xfrm>
              </p:contentPart>
            </mc:Choice>
            <mc:Fallback xmlns="">
              <p:pic>
                <p:nvPicPr>
                  <p:cNvPr id="36919" name="Freihand 36918">
                    <a:extLst>
                      <a:ext uri="{FF2B5EF4-FFF2-40B4-BE49-F238E27FC236}">
                        <a16:creationId xmlns:a16="http://schemas.microsoft.com/office/drawing/2014/main" id="{DB31253B-B548-4E8B-9EE2-91DDF3373A09}"/>
                      </a:ext>
                    </a:extLst>
                  </p:cNvPr>
                  <p:cNvPicPr/>
                  <p:nvPr/>
                </p:nvPicPr>
                <p:blipFill>
                  <a:blip r:embed="rId179"/>
                  <a:stretch>
                    <a:fillRect/>
                  </a:stretch>
                </p:blipFill>
                <p:spPr>
                  <a:xfrm>
                    <a:off x="9939237" y="990963"/>
                    <a:ext cx="146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4" name="Freihand 43">
                    <a:extLst>
                      <a:ext uri="{FF2B5EF4-FFF2-40B4-BE49-F238E27FC236}">
                        <a16:creationId xmlns:a16="http://schemas.microsoft.com/office/drawing/2014/main" id="{272EDC16-8F7A-F703-7ED0-EA02C5140C41}"/>
                      </a:ext>
                    </a:extLst>
                  </p14:cNvPr>
                  <p14:cNvContentPartPr/>
                  <p14:nvPr/>
                </p14:nvContentPartPr>
                <p14:xfrm>
                  <a:off x="10103757" y="1052523"/>
                  <a:ext cx="146160" cy="115560"/>
                </p14:xfrm>
              </p:contentPart>
            </mc:Choice>
            <mc:Fallback xmlns="">
              <p:pic>
                <p:nvPicPr>
                  <p:cNvPr id="36921" name="Freihand 36920">
                    <a:extLst>
                      <a:ext uri="{FF2B5EF4-FFF2-40B4-BE49-F238E27FC236}">
                        <a16:creationId xmlns:a16="http://schemas.microsoft.com/office/drawing/2014/main" id="{301B4638-844E-4D5F-97A3-3DD65B806456}"/>
                      </a:ext>
                    </a:extLst>
                  </p:cNvPr>
                  <p:cNvPicPr/>
                  <p:nvPr/>
                </p:nvPicPr>
                <p:blipFill>
                  <a:blip r:embed="rId181"/>
                  <a:stretch>
                    <a:fillRect/>
                  </a:stretch>
                </p:blipFill>
                <p:spPr>
                  <a:xfrm>
                    <a:off x="10095117" y="1043883"/>
                    <a:ext cx="163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5" name="Freihand 44">
                    <a:extLst>
                      <a:ext uri="{FF2B5EF4-FFF2-40B4-BE49-F238E27FC236}">
                        <a16:creationId xmlns:a16="http://schemas.microsoft.com/office/drawing/2014/main" id="{996B577F-F354-D1BE-A304-8765CAD1A65F}"/>
                      </a:ext>
                    </a:extLst>
                  </p14:cNvPr>
                  <p14:cNvContentPartPr/>
                  <p14:nvPr/>
                </p14:nvContentPartPr>
                <p14:xfrm>
                  <a:off x="9932037" y="952083"/>
                  <a:ext cx="66960" cy="188640"/>
                </p14:xfrm>
              </p:contentPart>
            </mc:Choice>
            <mc:Fallback xmlns="">
              <p:pic>
                <p:nvPicPr>
                  <p:cNvPr id="36922" name="Freihand 36921">
                    <a:extLst>
                      <a:ext uri="{FF2B5EF4-FFF2-40B4-BE49-F238E27FC236}">
                        <a16:creationId xmlns:a16="http://schemas.microsoft.com/office/drawing/2014/main" id="{8E085011-164C-4FCB-A5BB-B363C0813065}"/>
                      </a:ext>
                    </a:extLst>
                  </p:cNvPr>
                  <p:cNvPicPr/>
                  <p:nvPr/>
                </p:nvPicPr>
                <p:blipFill>
                  <a:blip r:embed="rId183"/>
                  <a:stretch>
                    <a:fillRect/>
                  </a:stretch>
                </p:blipFill>
                <p:spPr>
                  <a:xfrm>
                    <a:off x="9923397" y="943083"/>
                    <a:ext cx="84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6" name="Freihand 45">
                    <a:extLst>
                      <a:ext uri="{FF2B5EF4-FFF2-40B4-BE49-F238E27FC236}">
                        <a16:creationId xmlns:a16="http://schemas.microsoft.com/office/drawing/2014/main" id="{6989F6FA-14F6-8ACD-7921-129C372C66CE}"/>
                      </a:ext>
                    </a:extLst>
                  </p14:cNvPr>
                  <p14:cNvContentPartPr/>
                  <p14:nvPr/>
                </p14:nvContentPartPr>
                <p14:xfrm>
                  <a:off x="9929157" y="945243"/>
                  <a:ext cx="82800" cy="170640"/>
                </p14:xfrm>
              </p:contentPart>
            </mc:Choice>
            <mc:Fallback xmlns="">
              <p:pic>
                <p:nvPicPr>
                  <p:cNvPr id="36924" name="Freihand 36923">
                    <a:extLst>
                      <a:ext uri="{FF2B5EF4-FFF2-40B4-BE49-F238E27FC236}">
                        <a16:creationId xmlns:a16="http://schemas.microsoft.com/office/drawing/2014/main" id="{1E1C69A8-84FB-43AE-AA64-802E45928986}"/>
                      </a:ext>
                    </a:extLst>
                  </p:cNvPr>
                  <p:cNvPicPr/>
                  <p:nvPr/>
                </p:nvPicPr>
                <p:blipFill>
                  <a:blip r:embed="rId185"/>
                  <a:stretch>
                    <a:fillRect/>
                  </a:stretch>
                </p:blipFill>
                <p:spPr>
                  <a:xfrm>
                    <a:off x="9920157" y="936603"/>
                    <a:ext cx="100440" cy="188280"/>
                  </a:xfrm>
                  <a:prstGeom prst="rect">
                    <a:avLst/>
                  </a:prstGeom>
                </p:spPr>
              </p:pic>
            </mc:Fallback>
          </mc:AlternateContent>
        </p:grpSp>
        <p:grpSp>
          <p:nvGrpSpPr>
            <p:cNvPr id="6" name="Gruppieren 5">
              <a:extLst>
                <a:ext uri="{FF2B5EF4-FFF2-40B4-BE49-F238E27FC236}">
                  <a16:creationId xmlns:a16="http://schemas.microsoft.com/office/drawing/2014/main" id="{2529D1D8-991D-2218-DB07-BC6EF408375A}"/>
                </a:ext>
              </a:extLst>
            </p:cNvPr>
            <p:cNvGrpSpPr/>
            <p:nvPr/>
          </p:nvGrpSpPr>
          <p:grpSpPr>
            <a:xfrm>
              <a:off x="8760368" y="1367883"/>
              <a:ext cx="284400" cy="123120"/>
              <a:chOff x="8727117" y="1367883"/>
              <a:chExt cx="284400" cy="123120"/>
            </a:xfrm>
          </p:grpSpPr>
          <mc:AlternateContent xmlns:mc="http://schemas.openxmlformats.org/markup-compatibility/2006" xmlns:p14="http://schemas.microsoft.com/office/powerpoint/2010/main">
            <mc:Choice Requires="p14">
              <p:contentPart p14:bwMode="auto" r:id="rId186">
                <p14:nvContentPartPr>
                  <p14:cNvPr id="7" name="Freihand 6">
                    <a:extLst>
                      <a:ext uri="{FF2B5EF4-FFF2-40B4-BE49-F238E27FC236}">
                        <a16:creationId xmlns:a16="http://schemas.microsoft.com/office/drawing/2014/main" id="{36FCD1C4-0F3F-B602-DD04-CE35A91FCC05}"/>
                      </a:ext>
                    </a:extLst>
                  </p14:cNvPr>
                  <p14:cNvContentPartPr/>
                  <p14:nvPr/>
                </p14:nvContentPartPr>
                <p14:xfrm>
                  <a:off x="8727117" y="1402443"/>
                  <a:ext cx="284400" cy="88560"/>
                </p14:xfrm>
              </p:contentPart>
            </mc:Choice>
            <mc:Fallback xmlns="">
              <p:pic>
                <p:nvPicPr>
                  <p:cNvPr id="262212" name="Freihand 262211">
                    <a:extLst>
                      <a:ext uri="{FF2B5EF4-FFF2-40B4-BE49-F238E27FC236}">
                        <a16:creationId xmlns:a16="http://schemas.microsoft.com/office/drawing/2014/main" id="{2F65AFE9-1BC3-48DA-8FB0-D5366C8493B8}"/>
                      </a:ext>
                    </a:extLst>
                  </p:cNvPr>
                  <p:cNvPicPr/>
                  <p:nvPr/>
                </p:nvPicPr>
                <p:blipFill>
                  <a:blip r:embed="rId197"/>
                  <a:stretch>
                    <a:fillRect/>
                  </a:stretch>
                </p:blipFill>
                <p:spPr>
                  <a:xfrm>
                    <a:off x="8718117" y="1393443"/>
                    <a:ext cx="302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 name="Freihand 7">
                    <a:extLst>
                      <a:ext uri="{FF2B5EF4-FFF2-40B4-BE49-F238E27FC236}">
                        <a16:creationId xmlns:a16="http://schemas.microsoft.com/office/drawing/2014/main" id="{424A6B35-3C2C-4D5C-3FB2-BACCF4572271}"/>
                      </a:ext>
                    </a:extLst>
                  </p14:cNvPr>
                  <p14:cNvContentPartPr/>
                  <p14:nvPr/>
                </p14:nvContentPartPr>
                <p14:xfrm>
                  <a:off x="8949237" y="1367883"/>
                  <a:ext cx="360" cy="360"/>
                </p14:xfrm>
              </p:contentPart>
            </mc:Choice>
            <mc:Fallback xmlns="">
              <p:pic>
                <p:nvPicPr>
                  <p:cNvPr id="262213" name="Freihand 262212">
                    <a:extLst>
                      <a:ext uri="{FF2B5EF4-FFF2-40B4-BE49-F238E27FC236}">
                        <a16:creationId xmlns:a16="http://schemas.microsoft.com/office/drawing/2014/main" id="{0743B064-23DC-4EED-ACB3-A520E5EE9A10}"/>
                      </a:ext>
                    </a:extLst>
                  </p:cNvPr>
                  <p:cNvPicPr/>
                  <p:nvPr/>
                </p:nvPicPr>
                <p:blipFill>
                  <a:blip r:embed="rId199"/>
                  <a:stretch>
                    <a:fillRect/>
                  </a:stretch>
                </p:blipFill>
                <p:spPr>
                  <a:xfrm>
                    <a:off x="8940237" y="1359243"/>
                    <a:ext cx="18000" cy="1800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200">
            <p14:nvContentPartPr>
              <p14:cNvPr id="38949" name="Freihand 38948">
                <a:extLst>
                  <a:ext uri="{FF2B5EF4-FFF2-40B4-BE49-F238E27FC236}">
                    <a16:creationId xmlns:a16="http://schemas.microsoft.com/office/drawing/2014/main" id="{C8A642DE-A967-3456-08B6-0756A5C42598}"/>
                  </a:ext>
                </a:extLst>
              </p14:cNvPr>
              <p14:cNvContentPartPr/>
              <p14:nvPr/>
            </p14:nvContentPartPr>
            <p14:xfrm>
              <a:off x="876338" y="4724542"/>
              <a:ext cx="1173600" cy="997920"/>
            </p14:xfrm>
          </p:contentPart>
        </mc:Choice>
        <mc:Fallback>
          <p:pic>
            <p:nvPicPr>
              <p:cNvPr id="38949" name="Freihand 38948">
                <a:extLst>
                  <a:ext uri="{FF2B5EF4-FFF2-40B4-BE49-F238E27FC236}">
                    <a16:creationId xmlns:a16="http://schemas.microsoft.com/office/drawing/2014/main" id="{C8A642DE-A967-3456-08B6-0756A5C42598}"/>
                  </a:ext>
                </a:extLst>
              </p:cNvPr>
              <p:cNvPicPr/>
              <p:nvPr/>
            </p:nvPicPr>
            <p:blipFill>
              <a:blip r:embed="rId201"/>
              <a:stretch>
                <a:fillRect/>
              </a:stretch>
            </p:blipFill>
            <p:spPr>
              <a:xfrm>
                <a:off x="867698" y="4715542"/>
                <a:ext cx="1191240" cy="1015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8967" name="Freihand 38966">
                <a:extLst>
                  <a:ext uri="{FF2B5EF4-FFF2-40B4-BE49-F238E27FC236}">
                    <a16:creationId xmlns:a16="http://schemas.microsoft.com/office/drawing/2014/main" id="{2C62610D-5312-B8EA-8132-B349C074675C}"/>
                  </a:ext>
                </a:extLst>
              </p14:cNvPr>
              <p14:cNvContentPartPr/>
              <p14:nvPr/>
            </p14:nvContentPartPr>
            <p14:xfrm>
              <a:off x="4777658" y="3641662"/>
              <a:ext cx="157320" cy="181080"/>
            </p14:xfrm>
          </p:contentPart>
        </mc:Choice>
        <mc:Fallback>
          <p:pic>
            <p:nvPicPr>
              <p:cNvPr id="38967" name="Freihand 38966">
                <a:extLst>
                  <a:ext uri="{FF2B5EF4-FFF2-40B4-BE49-F238E27FC236}">
                    <a16:creationId xmlns:a16="http://schemas.microsoft.com/office/drawing/2014/main" id="{2C62610D-5312-B8EA-8132-B349C074675C}"/>
                  </a:ext>
                </a:extLst>
              </p:cNvPr>
              <p:cNvPicPr/>
              <p:nvPr/>
            </p:nvPicPr>
            <p:blipFill>
              <a:blip r:embed="rId203"/>
              <a:stretch>
                <a:fillRect/>
              </a:stretch>
            </p:blipFill>
            <p:spPr>
              <a:xfrm>
                <a:off x="4769018" y="3633022"/>
                <a:ext cx="174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8982" name="Freihand 38981">
                <a:extLst>
                  <a:ext uri="{FF2B5EF4-FFF2-40B4-BE49-F238E27FC236}">
                    <a16:creationId xmlns:a16="http://schemas.microsoft.com/office/drawing/2014/main" id="{6220C2E0-5272-6329-EFF4-D257814BD60B}"/>
                  </a:ext>
                </a:extLst>
              </p14:cNvPr>
              <p14:cNvContentPartPr/>
              <p14:nvPr/>
            </p14:nvContentPartPr>
            <p14:xfrm>
              <a:off x="2567978" y="884422"/>
              <a:ext cx="1835280" cy="2230560"/>
            </p14:xfrm>
          </p:contentPart>
        </mc:Choice>
        <mc:Fallback>
          <p:pic>
            <p:nvPicPr>
              <p:cNvPr id="38982" name="Freihand 38981">
                <a:extLst>
                  <a:ext uri="{FF2B5EF4-FFF2-40B4-BE49-F238E27FC236}">
                    <a16:creationId xmlns:a16="http://schemas.microsoft.com/office/drawing/2014/main" id="{6220C2E0-5272-6329-EFF4-D257814BD60B}"/>
                  </a:ext>
                </a:extLst>
              </p:cNvPr>
              <p:cNvPicPr/>
              <p:nvPr/>
            </p:nvPicPr>
            <p:blipFill>
              <a:blip r:embed="rId205"/>
              <a:stretch>
                <a:fillRect/>
              </a:stretch>
            </p:blipFill>
            <p:spPr>
              <a:xfrm>
                <a:off x="2558978" y="875422"/>
                <a:ext cx="1852920" cy="2248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8984" name="Freihand 38983">
                <a:extLst>
                  <a:ext uri="{FF2B5EF4-FFF2-40B4-BE49-F238E27FC236}">
                    <a16:creationId xmlns:a16="http://schemas.microsoft.com/office/drawing/2014/main" id="{AFEA6D30-8F75-D31C-63E5-4741DF67FEBE}"/>
                  </a:ext>
                </a:extLst>
              </p14:cNvPr>
              <p14:cNvContentPartPr/>
              <p14:nvPr/>
            </p14:nvContentPartPr>
            <p14:xfrm>
              <a:off x="3371498" y="1658422"/>
              <a:ext cx="172440" cy="83520"/>
            </p14:xfrm>
          </p:contentPart>
        </mc:Choice>
        <mc:Fallback>
          <p:pic>
            <p:nvPicPr>
              <p:cNvPr id="38984" name="Freihand 38983">
                <a:extLst>
                  <a:ext uri="{FF2B5EF4-FFF2-40B4-BE49-F238E27FC236}">
                    <a16:creationId xmlns:a16="http://schemas.microsoft.com/office/drawing/2014/main" id="{AFEA6D30-8F75-D31C-63E5-4741DF67FEBE}"/>
                  </a:ext>
                </a:extLst>
              </p:cNvPr>
              <p:cNvPicPr/>
              <p:nvPr/>
            </p:nvPicPr>
            <p:blipFill>
              <a:blip r:embed="rId207"/>
              <a:stretch>
                <a:fillRect/>
              </a:stretch>
            </p:blipFill>
            <p:spPr>
              <a:xfrm>
                <a:off x="3362498" y="1649422"/>
                <a:ext cx="190080" cy="101160"/>
              </a:xfrm>
              <a:prstGeom prst="rect">
                <a:avLst/>
              </a:prstGeom>
            </p:spPr>
          </p:pic>
        </mc:Fallback>
      </mc:AlternateContent>
      <p:grpSp>
        <p:nvGrpSpPr>
          <p:cNvPr id="38999" name="Gruppieren 38998">
            <a:extLst>
              <a:ext uri="{FF2B5EF4-FFF2-40B4-BE49-F238E27FC236}">
                <a16:creationId xmlns:a16="http://schemas.microsoft.com/office/drawing/2014/main" id="{D87C3BE7-857D-2655-3D23-2D4155CE50C2}"/>
              </a:ext>
            </a:extLst>
          </p:cNvPr>
          <p:cNvGrpSpPr/>
          <p:nvPr/>
        </p:nvGrpSpPr>
        <p:grpSpPr>
          <a:xfrm>
            <a:off x="2987738" y="1161622"/>
            <a:ext cx="808200" cy="1089720"/>
            <a:chOff x="2987738" y="1161622"/>
            <a:chExt cx="808200" cy="1089720"/>
          </a:xfrm>
        </p:grpSpPr>
        <mc:AlternateContent xmlns:mc="http://schemas.openxmlformats.org/markup-compatibility/2006">
          <mc:Choice xmlns:p14="http://schemas.microsoft.com/office/powerpoint/2010/main" Requires="p14">
            <p:contentPart p14:bwMode="auto" r:id="rId208">
              <p14:nvContentPartPr>
                <p14:cNvPr id="49" name="Freihand 48">
                  <a:extLst>
                    <a:ext uri="{FF2B5EF4-FFF2-40B4-BE49-F238E27FC236}">
                      <a16:creationId xmlns:a16="http://schemas.microsoft.com/office/drawing/2014/main" id="{F88DB2B0-91BB-B6E0-0AAB-3C7E858CB151}"/>
                    </a:ext>
                  </a:extLst>
                </p14:cNvPr>
                <p14:cNvContentPartPr/>
                <p14:nvPr/>
              </p14:nvContentPartPr>
              <p14:xfrm>
                <a:off x="3065138" y="1733302"/>
                <a:ext cx="721800" cy="454680"/>
              </p14:xfrm>
            </p:contentPart>
          </mc:Choice>
          <mc:Fallback>
            <p:pic>
              <p:nvPicPr>
                <p:cNvPr id="49" name="Freihand 48">
                  <a:extLst>
                    <a:ext uri="{FF2B5EF4-FFF2-40B4-BE49-F238E27FC236}">
                      <a16:creationId xmlns:a16="http://schemas.microsoft.com/office/drawing/2014/main" id="{F88DB2B0-91BB-B6E0-0AAB-3C7E858CB151}"/>
                    </a:ext>
                  </a:extLst>
                </p:cNvPr>
                <p:cNvPicPr/>
                <p:nvPr/>
              </p:nvPicPr>
              <p:blipFill>
                <a:blip r:embed="rId209"/>
                <a:stretch>
                  <a:fillRect/>
                </a:stretch>
              </p:blipFill>
              <p:spPr>
                <a:xfrm>
                  <a:off x="3056138" y="1724302"/>
                  <a:ext cx="73944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0" name="Freihand 49">
                  <a:extLst>
                    <a:ext uri="{FF2B5EF4-FFF2-40B4-BE49-F238E27FC236}">
                      <a16:creationId xmlns:a16="http://schemas.microsoft.com/office/drawing/2014/main" id="{17FD16A9-F052-3BEC-5F6C-CB64C31ACF11}"/>
                    </a:ext>
                  </a:extLst>
                </p14:cNvPr>
                <p14:cNvContentPartPr/>
                <p14:nvPr/>
              </p14:nvContentPartPr>
              <p14:xfrm>
                <a:off x="2987738" y="2012302"/>
                <a:ext cx="256680" cy="239040"/>
              </p14:xfrm>
            </p:contentPart>
          </mc:Choice>
          <mc:Fallback>
            <p:pic>
              <p:nvPicPr>
                <p:cNvPr id="50" name="Freihand 49">
                  <a:extLst>
                    <a:ext uri="{FF2B5EF4-FFF2-40B4-BE49-F238E27FC236}">
                      <a16:creationId xmlns:a16="http://schemas.microsoft.com/office/drawing/2014/main" id="{17FD16A9-F052-3BEC-5F6C-CB64C31ACF11}"/>
                    </a:ext>
                  </a:extLst>
                </p:cNvPr>
                <p:cNvPicPr/>
                <p:nvPr/>
              </p:nvPicPr>
              <p:blipFill>
                <a:blip r:embed="rId211"/>
                <a:stretch>
                  <a:fillRect/>
                </a:stretch>
              </p:blipFill>
              <p:spPr>
                <a:xfrm>
                  <a:off x="2979098" y="2003662"/>
                  <a:ext cx="2743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2" name="Freihand 51">
                  <a:extLst>
                    <a:ext uri="{FF2B5EF4-FFF2-40B4-BE49-F238E27FC236}">
                      <a16:creationId xmlns:a16="http://schemas.microsoft.com/office/drawing/2014/main" id="{DF7E5CF5-9A22-09F9-4930-51F784475039}"/>
                    </a:ext>
                  </a:extLst>
                </p14:cNvPr>
                <p14:cNvContentPartPr/>
                <p14:nvPr/>
              </p14:nvContentPartPr>
              <p14:xfrm>
                <a:off x="3266378" y="1476262"/>
                <a:ext cx="162000" cy="163800"/>
              </p14:xfrm>
            </p:contentPart>
          </mc:Choice>
          <mc:Fallback>
            <p:pic>
              <p:nvPicPr>
                <p:cNvPr id="52" name="Freihand 51">
                  <a:extLst>
                    <a:ext uri="{FF2B5EF4-FFF2-40B4-BE49-F238E27FC236}">
                      <a16:creationId xmlns:a16="http://schemas.microsoft.com/office/drawing/2014/main" id="{DF7E5CF5-9A22-09F9-4930-51F784475039}"/>
                    </a:ext>
                  </a:extLst>
                </p:cNvPr>
                <p:cNvPicPr/>
                <p:nvPr/>
              </p:nvPicPr>
              <p:blipFill>
                <a:blip r:embed="rId213"/>
                <a:stretch>
                  <a:fillRect/>
                </a:stretch>
              </p:blipFill>
              <p:spPr>
                <a:xfrm>
                  <a:off x="3257738" y="1467262"/>
                  <a:ext cx="179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3" name="Freihand 52">
                  <a:extLst>
                    <a:ext uri="{FF2B5EF4-FFF2-40B4-BE49-F238E27FC236}">
                      <a16:creationId xmlns:a16="http://schemas.microsoft.com/office/drawing/2014/main" id="{46137833-9E48-6F61-0F4A-6E0771B54059}"/>
                    </a:ext>
                  </a:extLst>
                </p14:cNvPr>
                <p14:cNvContentPartPr/>
                <p14:nvPr/>
              </p14:nvContentPartPr>
              <p14:xfrm>
                <a:off x="3493178" y="1263502"/>
                <a:ext cx="110160" cy="141120"/>
              </p14:xfrm>
            </p:contentPart>
          </mc:Choice>
          <mc:Fallback>
            <p:pic>
              <p:nvPicPr>
                <p:cNvPr id="53" name="Freihand 52">
                  <a:extLst>
                    <a:ext uri="{FF2B5EF4-FFF2-40B4-BE49-F238E27FC236}">
                      <a16:creationId xmlns:a16="http://schemas.microsoft.com/office/drawing/2014/main" id="{46137833-9E48-6F61-0F4A-6E0771B54059}"/>
                    </a:ext>
                  </a:extLst>
                </p:cNvPr>
                <p:cNvPicPr/>
                <p:nvPr/>
              </p:nvPicPr>
              <p:blipFill>
                <a:blip r:embed="rId215"/>
                <a:stretch>
                  <a:fillRect/>
                </a:stretch>
              </p:blipFill>
              <p:spPr>
                <a:xfrm>
                  <a:off x="3484178" y="1254862"/>
                  <a:ext cx="127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4" name="Freihand 53">
                  <a:extLst>
                    <a:ext uri="{FF2B5EF4-FFF2-40B4-BE49-F238E27FC236}">
                      <a16:creationId xmlns:a16="http://schemas.microsoft.com/office/drawing/2014/main" id="{264BEAEC-99E1-EDB2-8D78-CC31041D11F9}"/>
                    </a:ext>
                  </a:extLst>
                </p14:cNvPr>
                <p14:cNvContentPartPr/>
                <p14:nvPr/>
              </p14:nvContentPartPr>
              <p14:xfrm>
                <a:off x="3664178" y="1356022"/>
                <a:ext cx="5040" cy="14400"/>
              </p14:xfrm>
            </p:contentPart>
          </mc:Choice>
          <mc:Fallback>
            <p:pic>
              <p:nvPicPr>
                <p:cNvPr id="54" name="Freihand 53">
                  <a:extLst>
                    <a:ext uri="{FF2B5EF4-FFF2-40B4-BE49-F238E27FC236}">
                      <a16:creationId xmlns:a16="http://schemas.microsoft.com/office/drawing/2014/main" id="{264BEAEC-99E1-EDB2-8D78-CC31041D11F9}"/>
                    </a:ext>
                  </a:extLst>
                </p:cNvPr>
                <p:cNvPicPr/>
                <p:nvPr/>
              </p:nvPicPr>
              <p:blipFill>
                <a:blip r:embed="rId217"/>
                <a:stretch>
                  <a:fillRect/>
                </a:stretch>
              </p:blipFill>
              <p:spPr>
                <a:xfrm>
                  <a:off x="3655538" y="1347022"/>
                  <a:ext cx="22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5" name="Freihand 54">
                  <a:extLst>
                    <a:ext uri="{FF2B5EF4-FFF2-40B4-BE49-F238E27FC236}">
                      <a16:creationId xmlns:a16="http://schemas.microsoft.com/office/drawing/2014/main" id="{B548610D-9B57-9D71-2A8B-551C29F6D9E5}"/>
                    </a:ext>
                  </a:extLst>
                </p14:cNvPr>
                <p14:cNvContentPartPr/>
                <p14:nvPr/>
              </p14:nvContentPartPr>
              <p14:xfrm>
                <a:off x="3413258" y="1161622"/>
                <a:ext cx="382680" cy="318960"/>
              </p14:xfrm>
            </p:contentPart>
          </mc:Choice>
          <mc:Fallback>
            <p:pic>
              <p:nvPicPr>
                <p:cNvPr id="55" name="Freihand 54">
                  <a:extLst>
                    <a:ext uri="{FF2B5EF4-FFF2-40B4-BE49-F238E27FC236}">
                      <a16:creationId xmlns:a16="http://schemas.microsoft.com/office/drawing/2014/main" id="{B548610D-9B57-9D71-2A8B-551C29F6D9E5}"/>
                    </a:ext>
                  </a:extLst>
                </p:cNvPr>
                <p:cNvPicPr/>
                <p:nvPr/>
              </p:nvPicPr>
              <p:blipFill>
                <a:blip r:embed="rId219"/>
                <a:stretch>
                  <a:fillRect/>
                </a:stretch>
              </p:blipFill>
              <p:spPr>
                <a:xfrm>
                  <a:off x="3404258" y="1152622"/>
                  <a:ext cx="4003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8998" name="Freihand 38997">
                  <a:extLst>
                    <a:ext uri="{FF2B5EF4-FFF2-40B4-BE49-F238E27FC236}">
                      <a16:creationId xmlns:a16="http://schemas.microsoft.com/office/drawing/2014/main" id="{92081D71-E0DB-1915-D38C-1AE046A3B294}"/>
                    </a:ext>
                  </a:extLst>
                </p14:cNvPr>
                <p14:cNvContentPartPr/>
                <p14:nvPr/>
              </p14:nvContentPartPr>
              <p14:xfrm>
                <a:off x="3399578" y="1568062"/>
                <a:ext cx="178920" cy="117000"/>
              </p14:xfrm>
            </p:contentPart>
          </mc:Choice>
          <mc:Fallback>
            <p:pic>
              <p:nvPicPr>
                <p:cNvPr id="38998" name="Freihand 38997">
                  <a:extLst>
                    <a:ext uri="{FF2B5EF4-FFF2-40B4-BE49-F238E27FC236}">
                      <a16:creationId xmlns:a16="http://schemas.microsoft.com/office/drawing/2014/main" id="{92081D71-E0DB-1915-D38C-1AE046A3B294}"/>
                    </a:ext>
                  </a:extLst>
                </p:cNvPr>
                <p:cNvPicPr/>
                <p:nvPr/>
              </p:nvPicPr>
              <p:blipFill>
                <a:blip r:embed="rId221"/>
                <a:stretch>
                  <a:fillRect/>
                </a:stretch>
              </p:blipFill>
              <p:spPr>
                <a:xfrm>
                  <a:off x="3390938" y="1559062"/>
                  <a:ext cx="196560" cy="134640"/>
                </a:xfrm>
                <a:prstGeom prst="rect">
                  <a:avLst/>
                </a:prstGeom>
              </p:spPr>
            </p:pic>
          </mc:Fallback>
        </mc:AlternateContent>
      </p:grpSp>
      <p:grpSp>
        <p:nvGrpSpPr>
          <p:cNvPr id="39001" name="Gruppieren 39000">
            <a:extLst>
              <a:ext uri="{FF2B5EF4-FFF2-40B4-BE49-F238E27FC236}">
                <a16:creationId xmlns:a16="http://schemas.microsoft.com/office/drawing/2014/main" id="{51B73A2D-796D-67D2-B389-D0BDD9DAF137}"/>
              </a:ext>
            </a:extLst>
          </p:cNvPr>
          <p:cNvGrpSpPr/>
          <p:nvPr/>
        </p:nvGrpSpPr>
        <p:grpSpPr>
          <a:xfrm>
            <a:off x="4853618" y="1476262"/>
            <a:ext cx="1736640" cy="485280"/>
            <a:chOff x="4853618" y="1476262"/>
            <a:chExt cx="1736640" cy="485280"/>
          </a:xfrm>
        </p:grpSpPr>
        <mc:AlternateContent xmlns:mc="http://schemas.openxmlformats.org/markup-compatibility/2006">
          <mc:Choice xmlns:p14="http://schemas.microsoft.com/office/powerpoint/2010/main" Requires="p14">
            <p:contentPart p14:bwMode="auto" r:id="rId222">
              <p14:nvContentPartPr>
                <p14:cNvPr id="38989" name="Freihand 38988">
                  <a:extLst>
                    <a:ext uri="{FF2B5EF4-FFF2-40B4-BE49-F238E27FC236}">
                      <a16:creationId xmlns:a16="http://schemas.microsoft.com/office/drawing/2014/main" id="{7AA68C78-5BEA-24B5-763B-078095A97F95}"/>
                    </a:ext>
                  </a:extLst>
                </p14:cNvPr>
                <p14:cNvContentPartPr/>
                <p14:nvPr/>
              </p14:nvContentPartPr>
              <p14:xfrm>
                <a:off x="4853618" y="1727182"/>
                <a:ext cx="191880" cy="234360"/>
              </p14:xfrm>
            </p:contentPart>
          </mc:Choice>
          <mc:Fallback>
            <p:pic>
              <p:nvPicPr>
                <p:cNvPr id="38989" name="Freihand 38988">
                  <a:extLst>
                    <a:ext uri="{FF2B5EF4-FFF2-40B4-BE49-F238E27FC236}">
                      <a16:creationId xmlns:a16="http://schemas.microsoft.com/office/drawing/2014/main" id="{7AA68C78-5BEA-24B5-763B-078095A97F95}"/>
                    </a:ext>
                  </a:extLst>
                </p:cNvPr>
                <p:cNvPicPr/>
                <p:nvPr/>
              </p:nvPicPr>
              <p:blipFill>
                <a:blip r:embed="rId223"/>
                <a:stretch>
                  <a:fillRect/>
                </a:stretch>
              </p:blipFill>
              <p:spPr>
                <a:xfrm>
                  <a:off x="4844978" y="1718542"/>
                  <a:ext cx="2095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8990" name="Freihand 38989">
                  <a:extLst>
                    <a:ext uri="{FF2B5EF4-FFF2-40B4-BE49-F238E27FC236}">
                      <a16:creationId xmlns:a16="http://schemas.microsoft.com/office/drawing/2014/main" id="{264E3CD6-DA4B-3527-444A-2028C6FC32CE}"/>
                    </a:ext>
                  </a:extLst>
                </p14:cNvPr>
                <p14:cNvContentPartPr/>
                <p14:nvPr/>
              </p14:nvContentPartPr>
              <p14:xfrm>
                <a:off x="5254658" y="1739422"/>
                <a:ext cx="16200" cy="155520"/>
              </p14:xfrm>
            </p:contentPart>
          </mc:Choice>
          <mc:Fallback>
            <p:pic>
              <p:nvPicPr>
                <p:cNvPr id="38990" name="Freihand 38989">
                  <a:extLst>
                    <a:ext uri="{FF2B5EF4-FFF2-40B4-BE49-F238E27FC236}">
                      <a16:creationId xmlns:a16="http://schemas.microsoft.com/office/drawing/2014/main" id="{264E3CD6-DA4B-3527-444A-2028C6FC32CE}"/>
                    </a:ext>
                  </a:extLst>
                </p:cNvPr>
                <p:cNvPicPr/>
                <p:nvPr/>
              </p:nvPicPr>
              <p:blipFill>
                <a:blip r:embed="rId225"/>
                <a:stretch>
                  <a:fillRect/>
                </a:stretch>
              </p:blipFill>
              <p:spPr>
                <a:xfrm>
                  <a:off x="5245658" y="1730422"/>
                  <a:ext cx="33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8991" name="Freihand 38990">
                  <a:extLst>
                    <a:ext uri="{FF2B5EF4-FFF2-40B4-BE49-F238E27FC236}">
                      <a16:creationId xmlns:a16="http://schemas.microsoft.com/office/drawing/2014/main" id="{486D1626-7CC4-6F5C-6D8D-F573C22733C0}"/>
                    </a:ext>
                  </a:extLst>
                </p14:cNvPr>
                <p14:cNvContentPartPr/>
                <p14:nvPr/>
              </p14:nvContentPartPr>
              <p14:xfrm>
                <a:off x="5213978" y="1792342"/>
                <a:ext cx="90720" cy="42120"/>
              </p14:xfrm>
            </p:contentPart>
          </mc:Choice>
          <mc:Fallback>
            <p:pic>
              <p:nvPicPr>
                <p:cNvPr id="38991" name="Freihand 38990">
                  <a:extLst>
                    <a:ext uri="{FF2B5EF4-FFF2-40B4-BE49-F238E27FC236}">
                      <a16:creationId xmlns:a16="http://schemas.microsoft.com/office/drawing/2014/main" id="{486D1626-7CC4-6F5C-6D8D-F573C22733C0}"/>
                    </a:ext>
                  </a:extLst>
                </p:cNvPr>
                <p:cNvPicPr/>
                <p:nvPr/>
              </p:nvPicPr>
              <p:blipFill>
                <a:blip r:embed="rId227"/>
                <a:stretch>
                  <a:fillRect/>
                </a:stretch>
              </p:blipFill>
              <p:spPr>
                <a:xfrm>
                  <a:off x="5204978" y="1783702"/>
                  <a:ext cx="108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8992" name="Freihand 38991">
                  <a:extLst>
                    <a:ext uri="{FF2B5EF4-FFF2-40B4-BE49-F238E27FC236}">
                      <a16:creationId xmlns:a16="http://schemas.microsoft.com/office/drawing/2014/main" id="{F81D68D6-3B83-C61F-7F99-0E8F79A52B07}"/>
                    </a:ext>
                  </a:extLst>
                </p14:cNvPr>
                <p14:cNvContentPartPr/>
                <p14:nvPr/>
              </p14:nvContentPartPr>
              <p14:xfrm>
                <a:off x="5397938" y="1676422"/>
                <a:ext cx="101880" cy="137520"/>
              </p14:xfrm>
            </p:contentPart>
          </mc:Choice>
          <mc:Fallback>
            <p:pic>
              <p:nvPicPr>
                <p:cNvPr id="38992" name="Freihand 38991">
                  <a:extLst>
                    <a:ext uri="{FF2B5EF4-FFF2-40B4-BE49-F238E27FC236}">
                      <a16:creationId xmlns:a16="http://schemas.microsoft.com/office/drawing/2014/main" id="{F81D68D6-3B83-C61F-7F99-0E8F79A52B07}"/>
                    </a:ext>
                  </a:extLst>
                </p:cNvPr>
                <p:cNvPicPr/>
                <p:nvPr/>
              </p:nvPicPr>
              <p:blipFill>
                <a:blip r:embed="rId229"/>
                <a:stretch>
                  <a:fillRect/>
                </a:stretch>
              </p:blipFill>
              <p:spPr>
                <a:xfrm>
                  <a:off x="5389298" y="1667782"/>
                  <a:ext cx="119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8993" name="Freihand 38992">
                  <a:extLst>
                    <a:ext uri="{FF2B5EF4-FFF2-40B4-BE49-F238E27FC236}">
                      <a16:creationId xmlns:a16="http://schemas.microsoft.com/office/drawing/2014/main" id="{9CB733EB-842B-A661-B030-132152F15D3C}"/>
                    </a:ext>
                  </a:extLst>
                </p14:cNvPr>
                <p14:cNvContentPartPr/>
                <p14:nvPr/>
              </p14:nvContentPartPr>
              <p14:xfrm>
                <a:off x="5655338" y="1676422"/>
                <a:ext cx="100080" cy="140040"/>
              </p14:xfrm>
            </p:contentPart>
          </mc:Choice>
          <mc:Fallback>
            <p:pic>
              <p:nvPicPr>
                <p:cNvPr id="38993" name="Freihand 38992">
                  <a:extLst>
                    <a:ext uri="{FF2B5EF4-FFF2-40B4-BE49-F238E27FC236}">
                      <a16:creationId xmlns:a16="http://schemas.microsoft.com/office/drawing/2014/main" id="{9CB733EB-842B-A661-B030-132152F15D3C}"/>
                    </a:ext>
                  </a:extLst>
                </p:cNvPr>
                <p:cNvPicPr/>
                <p:nvPr/>
              </p:nvPicPr>
              <p:blipFill>
                <a:blip r:embed="rId231"/>
                <a:stretch>
                  <a:fillRect/>
                </a:stretch>
              </p:blipFill>
              <p:spPr>
                <a:xfrm>
                  <a:off x="5646698" y="1667422"/>
                  <a:ext cx="117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8994" name="Freihand 38993">
                  <a:extLst>
                    <a:ext uri="{FF2B5EF4-FFF2-40B4-BE49-F238E27FC236}">
                      <a16:creationId xmlns:a16="http://schemas.microsoft.com/office/drawing/2014/main" id="{ABCD8425-7612-3DC4-B266-A900B771DD50}"/>
                    </a:ext>
                  </a:extLst>
                </p14:cNvPr>
                <p14:cNvContentPartPr/>
                <p14:nvPr/>
              </p14:nvContentPartPr>
              <p14:xfrm>
                <a:off x="5804738" y="1629622"/>
                <a:ext cx="106200" cy="192240"/>
              </p14:xfrm>
            </p:contentPart>
          </mc:Choice>
          <mc:Fallback>
            <p:pic>
              <p:nvPicPr>
                <p:cNvPr id="38994" name="Freihand 38993">
                  <a:extLst>
                    <a:ext uri="{FF2B5EF4-FFF2-40B4-BE49-F238E27FC236}">
                      <a16:creationId xmlns:a16="http://schemas.microsoft.com/office/drawing/2014/main" id="{ABCD8425-7612-3DC4-B266-A900B771DD50}"/>
                    </a:ext>
                  </a:extLst>
                </p:cNvPr>
                <p:cNvPicPr/>
                <p:nvPr/>
              </p:nvPicPr>
              <p:blipFill>
                <a:blip r:embed="rId233"/>
                <a:stretch>
                  <a:fillRect/>
                </a:stretch>
              </p:blipFill>
              <p:spPr>
                <a:xfrm>
                  <a:off x="5795738" y="1620982"/>
                  <a:ext cx="123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8995" name="Freihand 38994">
                  <a:extLst>
                    <a:ext uri="{FF2B5EF4-FFF2-40B4-BE49-F238E27FC236}">
                      <a16:creationId xmlns:a16="http://schemas.microsoft.com/office/drawing/2014/main" id="{DB654385-6B10-1AA1-58C1-2CE45F0CBB6C}"/>
                    </a:ext>
                  </a:extLst>
                </p14:cNvPr>
                <p14:cNvContentPartPr/>
                <p14:nvPr/>
              </p14:nvContentPartPr>
              <p14:xfrm>
                <a:off x="6117218" y="1655902"/>
                <a:ext cx="183960" cy="26640"/>
              </p14:xfrm>
            </p:contentPart>
          </mc:Choice>
          <mc:Fallback>
            <p:pic>
              <p:nvPicPr>
                <p:cNvPr id="38995" name="Freihand 38994">
                  <a:extLst>
                    <a:ext uri="{FF2B5EF4-FFF2-40B4-BE49-F238E27FC236}">
                      <a16:creationId xmlns:a16="http://schemas.microsoft.com/office/drawing/2014/main" id="{DB654385-6B10-1AA1-58C1-2CE45F0CBB6C}"/>
                    </a:ext>
                  </a:extLst>
                </p:cNvPr>
                <p:cNvPicPr/>
                <p:nvPr/>
              </p:nvPicPr>
              <p:blipFill>
                <a:blip r:embed="rId235"/>
                <a:stretch>
                  <a:fillRect/>
                </a:stretch>
              </p:blipFill>
              <p:spPr>
                <a:xfrm>
                  <a:off x="6108578" y="1646902"/>
                  <a:ext cx="201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8996" name="Freihand 38995">
                  <a:extLst>
                    <a:ext uri="{FF2B5EF4-FFF2-40B4-BE49-F238E27FC236}">
                      <a16:creationId xmlns:a16="http://schemas.microsoft.com/office/drawing/2014/main" id="{DCBFB744-7BEA-49C6-9CDD-A5342D49696C}"/>
                    </a:ext>
                  </a:extLst>
                </p14:cNvPr>
                <p14:cNvContentPartPr/>
                <p14:nvPr/>
              </p14:nvContentPartPr>
              <p14:xfrm>
                <a:off x="6131618" y="1737262"/>
                <a:ext cx="150480" cy="49320"/>
              </p14:xfrm>
            </p:contentPart>
          </mc:Choice>
          <mc:Fallback>
            <p:pic>
              <p:nvPicPr>
                <p:cNvPr id="38996" name="Freihand 38995">
                  <a:extLst>
                    <a:ext uri="{FF2B5EF4-FFF2-40B4-BE49-F238E27FC236}">
                      <a16:creationId xmlns:a16="http://schemas.microsoft.com/office/drawing/2014/main" id="{DCBFB744-7BEA-49C6-9CDD-A5342D49696C}"/>
                    </a:ext>
                  </a:extLst>
                </p:cNvPr>
                <p:cNvPicPr/>
                <p:nvPr/>
              </p:nvPicPr>
              <p:blipFill>
                <a:blip r:embed="rId237"/>
                <a:stretch>
                  <a:fillRect/>
                </a:stretch>
              </p:blipFill>
              <p:spPr>
                <a:xfrm>
                  <a:off x="6122978" y="1728622"/>
                  <a:ext cx="168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9000" name="Freihand 38999">
                  <a:extLst>
                    <a:ext uri="{FF2B5EF4-FFF2-40B4-BE49-F238E27FC236}">
                      <a16:creationId xmlns:a16="http://schemas.microsoft.com/office/drawing/2014/main" id="{4B79A5A4-84F5-C160-9F57-48207B5A495E}"/>
                    </a:ext>
                  </a:extLst>
                </p14:cNvPr>
                <p14:cNvContentPartPr/>
                <p14:nvPr/>
              </p14:nvContentPartPr>
              <p14:xfrm>
                <a:off x="6417098" y="1476262"/>
                <a:ext cx="173160" cy="208800"/>
              </p14:xfrm>
            </p:contentPart>
          </mc:Choice>
          <mc:Fallback>
            <p:pic>
              <p:nvPicPr>
                <p:cNvPr id="39000" name="Freihand 38999">
                  <a:extLst>
                    <a:ext uri="{FF2B5EF4-FFF2-40B4-BE49-F238E27FC236}">
                      <a16:creationId xmlns:a16="http://schemas.microsoft.com/office/drawing/2014/main" id="{4B79A5A4-84F5-C160-9F57-48207B5A495E}"/>
                    </a:ext>
                  </a:extLst>
                </p:cNvPr>
                <p:cNvPicPr/>
                <p:nvPr/>
              </p:nvPicPr>
              <p:blipFill>
                <a:blip r:embed="rId239"/>
                <a:stretch>
                  <a:fillRect/>
                </a:stretch>
              </p:blipFill>
              <p:spPr>
                <a:xfrm>
                  <a:off x="6408098" y="1467622"/>
                  <a:ext cx="190800" cy="22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0">
            <p14:nvContentPartPr>
              <p14:cNvPr id="39002" name="Freihand 39001">
                <a:extLst>
                  <a:ext uri="{FF2B5EF4-FFF2-40B4-BE49-F238E27FC236}">
                    <a16:creationId xmlns:a16="http://schemas.microsoft.com/office/drawing/2014/main" id="{6E44C810-E378-62B7-6388-600D9A0A3942}"/>
                  </a:ext>
                </a:extLst>
              </p14:cNvPr>
              <p14:cNvContentPartPr/>
              <p14:nvPr/>
            </p14:nvContentPartPr>
            <p14:xfrm>
              <a:off x="4109498" y="3974662"/>
              <a:ext cx="279360" cy="337680"/>
            </p14:xfrm>
          </p:contentPart>
        </mc:Choice>
        <mc:Fallback>
          <p:pic>
            <p:nvPicPr>
              <p:cNvPr id="39002" name="Freihand 39001">
                <a:extLst>
                  <a:ext uri="{FF2B5EF4-FFF2-40B4-BE49-F238E27FC236}">
                    <a16:creationId xmlns:a16="http://schemas.microsoft.com/office/drawing/2014/main" id="{6E44C810-E378-62B7-6388-600D9A0A3942}"/>
                  </a:ext>
                </a:extLst>
              </p:cNvPr>
              <p:cNvPicPr/>
              <p:nvPr/>
            </p:nvPicPr>
            <p:blipFill>
              <a:blip r:embed="rId241"/>
              <a:stretch>
                <a:fillRect/>
              </a:stretch>
            </p:blipFill>
            <p:spPr>
              <a:xfrm>
                <a:off x="4100858" y="3966022"/>
                <a:ext cx="297000" cy="355320"/>
              </a:xfrm>
              <a:prstGeom prst="rect">
                <a:avLst/>
              </a:prstGeom>
            </p:spPr>
          </p:pic>
        </mc:Fallback>
      </mc:AlternateContent>
      <p:grpSp>
        <p:nvGrpSpPr>
          <p:cNvPr id="39013" name="Gruppieren 39012">
            <a:extLst>
              <a:ext uri="{FF2B5EF4-FFF2-40B4-BE49-F238E27FC236}">
                <a16:creationId xmlns:a16="http://schemas.microsoft.com/office/drawing/2014/main" id="{6C766471-80EF-A2B8-FB16-E14217D6D79C}"/>
              </a:ext>
            </a:extLst>
          </p:cNvPr>
          <p:cNvGrpSpPr/>
          <p:nvPr/>
        </p:nvGrpSpPr>
        <p:grpSpPr>
          <a:xfrm>
            <a:off x="594818" y="2400742"/>
            <a:ext cx="5462640" cy="4242600"/>
            <a:chOff x="594818" y="2400742"/>
            <a:chExt cx="5462640" cy="4242600"/>
          </a:xfrm>
        </p:grpSpPr>
        <mc:AlternateContent xmlns:mc="http://schemas.openxmlformats.org/markup-compatibility/2006">
          <mc:Choice xmlns:p14="http://schemas.microsoft.com/office/powerpoint/2010/main" Requires="p14">
            <p:contentPart p14:bwMode="auto" r:id="rId242">
              <p14:nvContentPartPr>
                <p14:cNvPr id="57" name="Freihand 56">
                  <a:extLst>
                    <a:ext uri="{FF2B5EF4-FFF2-40B4-BE49-F238E27FC236}">
                      <a16:creationId xmlns:a16="http://schemas.microsoft.com/office/drawing/2014/main" id="{0FF881B6-7A64-6066-E13B-317B54E79FAC}"/>
                    </a:ext>
                  </a:extLst>
                </p14:cNvPr>
                <p14:cNvContentPartPr/>
                <p14:nvPr/>
              </p14:nvContentPartPr>
              <p14:xfrm>
                <a:off x="3619538" y="2400742"/>
                <a:ext cx="1608120" cy="2376720"/>
              </p14:xfrm>
            </p:contentPart>
          </mc:Choice>
          <mc:Fallback>
            <p:pic>
              <p:nvPicPr>
                <p:cNvPr id="57" name="Freihand 56">
                  <a:extLst>
                    <a:ext uri="{FF2B5EF4-FFF2-40B4-BE49-F238E27FC236}">
                      <a16:creationId xmlns:a16="http://schemas.microsoft.com/office/drawing/2014/main" id="{0FF881B6-7A64-6066-E13B-317B54E79FAC}"/>
                    </a:ext>
                  </a:extLst>
                </p:cNvPr>
                <p:cNvPicPr/>
                <p:nvPr/>
              </p:nvPicPr>
              <p:blipFill>
                <a:blip r:embed="rId243"/>
                <a:stretch>
                  <a:fillRect/>
                </a:stretch>
              </p:blipFill>
              <p:spPr>
                <a:xfrm>
                  <a:off x="3610538" y="2392102"/>
                  <a:ext cx="1625760" cy="2394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8" name="Freihand 57">
                  <a:extLst>
                    <a:ext uri="{FF2B5EF4-FFF2-40B4-BE49-F238E27FC236}">
                      <a16:creationId xmlns:a16="http://schemas.microsoft.com/office/drawing/2014/main" id="{A07D28FF-72D2-CA9F-1E5D-7B9AF2943424}"/>
                    </a:ext>
                  </a:extLst>
                </p14:cNvPr>
                <p14:cNvContentPartPr/>
                <p14:nvPr/>
              </p14:nvContentPartPr>
              <p14:xfrm>
                <a:off x="5094098" y="4719142"/>
                <a:ext cx="248400" cy="195480"/>
              </p14:xfrm>
            </p:contentPart>
          </mc:Choice>
          <mc:Fallback>
            <p:pic>
              <p:nvPicPr>
                <p:cNvPr id="58" name="Freihand 57">
                  <a:extLst>
                    <a:ext uri="{FF2B5EF4-FFF2-40B4-BE49-F238E27FC236}">
                      <a16:creationId xmlns:a16="http://schemas.microsoft.com/office/drawing/2014/main" id="{A07D28FF-72D2-CA9F-1E5D-7B9AF2943424}"/>
                    </a:ext>
                  </a:extLst>
                </p:cNvPr>
                <p:cNvPicPr/>
                <p:nvPr/>
              </p:nvPicPr>
              <p:blipFill>
                <a:blip r:embed="rId245"/>
                <a:stretch>
                  <a:fillRect/>
                </a:stretch>
              </p:blipFill>
              <p:spPr>
                <a:xfrm>
                  <a:off x="5085458" y="4710142"/>
                  <a:ext cx="2660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60" name="Freihand 59">
                  <a:extLst>
                    <a:ext uri="{FF2B5EF4-FFF2-40B4-BE49-F238E27FC236}">
                      <a16:creationId xmlns:a16="http://schemas.microsoft.com/office/drawing/2014/main" id="{531DE8F6-AD16-9E85-E62A-92384160F243}"/>
                    </a:ext>
                  </a:extLst>
                </p14:cNvPr>
                <p14:cNvContentPartPr/>
                <p14:nvPr/>
              </p14:nvContentPartPr>
              <p14:xfrm>
                <a:off x="4621418" y="3251422"/>
                <a:ext cx="146880" cy="250200"/>
              </p14:xfrm>
            </p:contentPart>
          </mc:Choice>
          <mc:Fallback>
            <p:pic>
              <p:nvPicPr>
                <p:cNvPr id="60" name="Freihand 59">
                  <a:extLst>
                    <a:ext uri="{FF2B5EF4-FFF2-40B4-BE49-F238E27FC236}">
                      <a16:creationId xmlns:a16="http://schemas.microsoft.com/office/drawing/2014/main" id="{531DE8F6-AD16-9E85-E62A-92384160F243}"/>
                    </a:ext>
                  </a:extLst>
                </p:cNvPr>
                <p:cNvPicPr/>
                <p:nvPr/>
              </p:nvPicPr>
              <p:blipFill>
                <a:blip r:embed="rId247"/>
                <a:stretch>
                  <a:fillRect/>
                </a:stretch>
              </p:blipFill>
              <p:spPr>
                <a:xfrm>
                  <a:off x="4612778" y="3242782"/>
                  <a:ext cx="1645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61" name="Freihand 60">
                  <a:extLst>
                    <a:ext uri="{FF2B5EF4-FFF2-40B4-BE49-F238E27FC236}">
                      <a16:creationId xmlns:a16="http://schemas.microsoft.com/office/drawing/2014/main" id="{4C744B71-7263-F9E5-2428-1527834F5F2B}"/>
                    </a:ext>
                  </a:extLst>
                </p14:cNvPr>
                <p14:cNvContentPartPr/>
                <p14:nvPr/>
              </p14:nvContentPartPr>
              <p14:xfrm>
                <a:off x="4937858" y="2996182"/>
                <a:ext cx="122760" cy="129600"/>
              </p14:xfrm>
            </p:contentPart>
          </mc:Choice>
          <mc:Fallback>
            <p:pic>
              <p:nvPicPr>
                <p:cNvPr id="61" name="Freihand 60">
                  <a:extLst>
                    <a:ext uri="{FF2B5EF4-FFF2-40B4-BE49-F238E27FC236}">
                      <a16:creationId xmlns:a16="http://schemas.microsoft.com/office/drawing/2014/main" id="{4C744B71-7263-F9E5-2428-1527834F5F2B}"/>
                    </a:ext>
                  </a:extLst>
                </p:cNvPr>
                <p:cNvPicPr/>
                <p:nvPr/>
              </p:nvPicPr>
              <p:blipFill>
                <a:blip r:embed="rId249"/>
                <a:stretch>
                  <a:fillRect/>
                </a:stretch>
              </p:blipFill>
              <p:spPr>
                <a:xfrm>
                  <a:off x="4928858" y="2987542"/>
                  <a:ext cx="140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63" name="Freihand 62">
                  <a:extLst>
                    <a:ext uri="{FF2B5EF4-FFF2-40B4-BE49-F238E27FC236}">
                      <a16:creationId xmlns:a16="http://schemas.microsoft.com/office/drawing/2014/main" id="{1E24EE7C-B469-5987-0438-AB2E911F352D}"/>
                    </a:ext>
                  </a:extLst>
                </p14:cNvPr>
                <p14:cNvContentPartPr/>
                <p14:nvPr/>
              </p14:nvContentPartPr>
              <p14:xfrm>
                <a:off x="5163218" y="3086542"/>
                <a:ext cx="14400" cy="5040"/>
              </p14:xfrm>
            </p:contentPart>
          </mc:Choice>
          <mc:Fallback>
            <p:pic>
              <p:nvPicPr>
                <p:cNvPr id="63" name="Freihand 62">
                  <a:extLst>
                    <a:ext uri="{FF2B5EF4-FFF2-40B4-BE49-F238E27FC236}">
                      <a16:creationId xmlns:a16="http://schemas.microsoft.com/office/drawing/2014/main" id="{1E24EE7C-B469-5987-0438-AB2E911F352D}"/>
                    </a:ext>
                  </a:extLst>
                </p:cNvPr>
                <p:cNvPicPr/>
                <p:nvPr/>
              </p:nvPicPr>
              <p:blipFill>
                <a:blip r:embed="rId251"/>
                <a:stretch>
                  <a:fillRect/>
                </a:stretch>
              </p:blipFill>
              <p:spPr>
                <a:xfrm>
                  <a:off x="5154578" y="3077542"/>
                  <a:ext cx="32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8912" name="Freihand 38911">
                  <a:extLst>
                    <a:ext uri="{FF2B5EF4-FFF2-40B4-BE49-F238E27FC236}">
                      <a16:creationId xmlns:a16="http://schemas.microsoft.com/office/drawing/2014/main" id="{DB6291C9-E778-DC83-CC94-E9AEA1634241}"/>
                    </a:ext>
                  </a:extLst>
                </p14:cNvPr>
                <p14:cNvContentPartPr/>
                <p14:nvPr/>
              </p14:nvContentPartPr>
              <p14:xfrm>
                <a:off x="4832378" y="2808982"/>
                <a:ext cx="435960" cy="467280"/>
              </p14:xfrm>
            </p:contentPart>
          </mc:Choice>
          <mc:Fallback>
            <p:pic>
              <p:nvPicPr>
                <p:cNvPr id="38912" name="Freihand 38911">
                  <a:extLst>
                    <a:ext uri="{FF2B5EF4-FFF2-40B4-BE49-F238E27FC236}">
                      <a16:creationId xmlns:a16="http://schemas.microsoft.com/office/drawing/2014/main" id="{DB6291C9-E778-DC83-CC94-E9AEA1634241}"/>
                    </a:ext>
                  </a:extLst>
                </p:cNvPr>
                <p:cNvPicPr/>
                <p:nvPr/>
              </p:nvPicPr>
              <p:blipFill>
                <a:blip r:embed="rId253"/>
                <a:stretch>
                  <a:fillRect/>
                </a:stretch>
              </p:blipFill>
              <p:spPr>
                <a:xfrm>
                  <a:off x="4823378" y="2800342"/>
                  <a:ext cx="45360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8914" name="Freihand 38913">
                  <a:extLst>
                    <a:ext uri="{FF2B5EF4-FFF2-40B4-BE49-F238E27FC236}">
                      <a16:creationId xmlns:a16="http://schemas.microsoft.com/office/drawing/2014/main" id="{1648CD46-D178-1ED2-0F4C-20C96BD52F1A}"/>
                    </a:ext>
                  </a:extLst>
                </p14:cNvPr>
                <p14:cNvContentPartPr/>
                <p14:nvPr/>
              </p14:nvContentPartPr>
              <p14:xfrm>
                <a:off x="1476098" y="2514862"/>
                <a:ext cx="1672200" cy="2556360"/>
              </p14:xfrm>
            </p:contentPart>
          </mc:Choice>
          <mc:Fallback>
            <p:pic>
              <p:nvPicPr>
                <p:cNvPr id="38914" name="Freihand 38913">
                  <a:extLst>
                    <a:ext uri="{FF2B5EF4-FFF2-40B4-BE49-F238E27FC236}">
                      <a16:creationId xmlns:a16="http://schemas.microsoft.com/office/drawing/2014/main" id="{1648CD46-D178-1ED2-0F4C-20C96BD52F1A}"/>
                    </a:ext>
                  </a:extLst>
                </p:cNvPr>
                <p:cNvPicPr/>
                <p:nvPr/>
              </p:nvPicPr>
              <p:blipFill>
                <a:blip r:embed="rId255"/>
                <a:stretch>
                  <a:fillRect/>
                </a:stretch>
              </p:blipFill>
              <p:spPr>
                <a:xfrm>
                  <a:off x="1467098" y="2506222"/>
                  <a:ext cx="1689840" cy="2574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8919" name="Freihand 38918">
                  <a:extLst>
                    <a:ext uri="{FF2B5EF4-FFF2-40B4-BE49-F238E27FC236}">
                      <a16:creationId xmlns:a16="http://schemas.microsoft.com/office/drawing/2014/main" id="{3DFAACB0-051E-DFF0-C236-A670B501A108}"/>
                    </a:ext>
                  </a:extLst>
                </p14:cNvPr>
                <p14:cNvContentPartPr/>
                <p14:nvPr/>
              </p14:nvContentPartPr>
              <p14:xfrm>
                <a:off x="1380698" y="4885822"/>
                <a:ext cx="230400" cy="331920"/>
              </p14:xfrm>
            </p:contentPart>
          </mc:Choice>
          <mc:Fallback>
            <p:pic>
              <p:nvPicPr>
                <p:cNvPr id="38919" name="Freihand 38918">
                  <a:extLst>
                    <a:ext uri="{FF2B5EF4-FFF2-40B4-BE49-F238E27FC236}">
                      <a16:creationId xmlns:a16="http://schemas.microsoft.com/office/drawing/2014/main" id="{3DFAACB0-051E-DFF0-C236-A670B501A108}"/>
                    </a:ext>
                  </a:extLst>
                </p:cNvPr>
                <p:cNvPicPr/>
                <p:nvPr/>
              </p:nvPicPr>
              <p:blipFill>
                <a:blip r:embed="rId257"/>
                <a:stretch>
                  <a:fillRect/>
                </a:stretch>
              </p:blipFill>
              <p:spPr>
                <a:xfrm>
                  <a:off x="1371698" y="4876822"/>
                  <a:ext cx="24804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8921" name="Freihand 38920">
                  <a:extLst>
                    <a:ext uri="{FF2B5EF4-FFF2-40B4-BE49-F238E27FC236}">
                      <a16:creationId xmlns:a16="http://schemas.microsoft.com/office/drawing/2014/main" id="{2DB6BC53-4606-C206-CD29-00395EAF0F33}"/>
                    </a:ext>
                  </a:extLst>
                </p14:cNvPr>
                <p14:cNvContentPartPr/>
                <p14:nvPr/>
              </p14:nvContentPartPr>
              <p14:xfrm>
                <a:off x="1633418" y="3904462"/>
                <a:ext cx="175680" cy="191880"/>
              </p14:xfrm>
            </p:contentPart>
          </mc:Choice>
          <mc:Fallback>
            <p:pic>
              <p:nvPicPr>
                <p:cNvPr id="38921" name="Freihand 38920">
                  <a:extLst>
                    <a:ext uri="{FF2B5EF4-FFF2-40B4-BE49-F238E27FC236}">
                      <a16:creationId xmlns:a16="http://schemas.microsoft.com/office/drawing/2014/main" id="{2DB6BC53-4606-C206-CD29-00395EAF0F33}"/>
                    </a:ext>
                  </a:extLst>
                </p:cNvPr>
                <p:cNvPicPr/>
                <p:nvPr/>
              </p:nvPicPr>
              <p:blipFill>
                <a:blip r:embed="rId259"/>
                <a:stretch>
                  <a:fillRect/>
                </a:stretch>
              </p:blipFill>
              <p:spPr>
                <a:xfrm>
                  <a:off x="1624418" y="3895462"/>
                  <a:ext cx="193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8922" name="Freihand 38921">
                  <a:extLst>
                    <a:ext uri="{FF2B5EF4-FFF2-40B4-BE49-F238E27FC236}">
                      <a16:creationId xmlns:a16="http://schemas.microsoft.com/office/drawing/2014/main" id="{5EC40672-15C0-311F-D15C-66DD8CF35315}"/>
                    </a:ext>
                  </a:extLst>
                </p14:cNvPr>
                <p14:cNvContentPartPr/>
                <p14:nvPr/>
              </p14:nvContentPartPr>
              <p14:xfrm>
                <a:off x="1782458" y="3583702"/>
                <a:ext cx="102960" cy="159840"/>
              </p14:xfrm>
            </p:contentPart>
          </mc:Choice>
          <mc:Fallback>
            <p:pic>
              <p:nvPicPr>
                <p:cNvPr id="38922" name="Freihand 38921">
                  <a:extLst>
                    <a:ext uri="{FF2B5EF4-FFF2-40B4-BE49-F238E27FC236}">
                      <a16:creationId xmlns:a16="http://schemas.microsoft.com/office/drawing/2014/main" id="{5EC40672-15C0-311F-D15C-66DD8CF35315}"/>
                    </a:ext>
                  </a:extLst>
                </p:cNvPr>
                <p:cNvPicPr/>
                <p:nvPr/>
              </p:nvPicPr>
              <p:blipFill>
                <a:blip r:embed="rId261"/>
                <a:stretch>
                  <a:fillRect/>
                </a:stretch>
              </p:blipFill>
              <p:spPr>
                <a:xfrm>
                  <a:off x="1773818" y="3574702"/>
                  <a:ext cx="1206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8923" name="Freihand 38922">
                  <a:extLst>
                    <a:ext uri="{FF2B5EF4-FFF2-40B4-BE49-F238E27FC236}">
                      <a16:creationId xmlns:a16="http://schemas.microsoft.com/office/drawing/2014/main" id="{3E86E202-F3A1-6174-59BD-08A36B0DF95C}"/>
                    </a:ext>
                  </a:extLst>
                </p14:cNvPr>
                <p14:cNvContentPartPr/>
                <p14:nvPr/>
              </p14:nvContentPartPr>
              <p14:xfrm>
                <a:off x="1941938" y="3588742"/>
                <a:ext cx="19440" cy="19440"/>
              </p14:xfrm>
            </p:contentPart>
          </mc:Choice>
          <mc:Fallback>
            <p:pic>
              <p:nvPicPr>
                <p:cNvPr id="38923" name="Freihand 38922">
                  <a:extLst>
                    <a:ext uri="{FF2B5EF4-FFF2-40B4-BE49-F238E27FC236}">
                      <a16:creationId xmlns:a16="http://schemas.microsoft.com/office/drawing/2014/main" id="{3E86E202-F3A1-6174-59BD-08A36B0DF95C}"/>
                    </a:ext>
                  </a:extLst>
                </p:cNvPr>
                <p:cNvPicPr/>
                <p:nvPr/>
              </p:nvPicPr>
              <p:blipFill>
                <a:blip r:embed="rId263"/>
                <a:stretch>
                  <a:fillRect/>
                </a:stretch>
              </p:blipFill>
              <p:spPr>
                <a:xfrm>
                  <a:off x="1933298" y="3579742"/>
                  <a:ext cx="37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8924" name="Freihand 38923">
                  <a:extLst>
                    <a:ext uri="{FF2B5EF4-FFF2-40B4-BE49-F238E27FC236}">
                      <a16:creationId xmlns:a16="http://schemas.microsoft.com/office/drawing/2014/main" id="{6201B3A3-8041-4FC9-0435-98055CD19C4F}"/>
                    </a:ext>
                  </a:extLst>
                </p14:cNvPr>
                <p14:cNvContentPartPr/>
                <p14:nvPr/>
              </p14:nvContentPartPr>
              <p14:xfrm>
                <a:off x="1670138" y="3405862"/>
                <a:ext cx="395640" cy="393840"/>
              </p14:xfrm>
            </p:contentPart>
          </mc:Choice>
          <mc:Fallback>
            <p:pic>
              <p:nvPicPr>
                <p:cNvPr id="38924" name="Freihand 38923">
                  <a:extLst>
                    <a:ext uri="{FF2B5EF4-FFF2-40B4-BE49-F238E27FC236}">
                      <a16:creationId xmlns:a16="http://schemas.microsoft.com/office/drawing/2014/main" id="{6201B3A3-8041-4FC9-0435-98055CD19C4F}"/>
                    </a:ext>
                  </a:extLst>
                </p:cNvPr>
                <p:cNvPicPr/>
                <p:nvPr/>
              </p:nvPicPr>
              <p:blipFill>
                <a:blip r:embed="rId265"/>
                <a:stretch>
                  <a:fillRect/>
                </a:stretch>
              </p:blipFill>
              <p:spPr>
                <a:xfrm>
                  <a:off x="1661138" y="3396862"/>
                  <a:ext cx="41328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8926" name="Freihand 38925">
                  <a:extLst>
                    <a:ext uri="{FF2B5EF4-FFF2-40B4-BE49-F238E27FC236}">
                      <a16:creationId xmlns:a16="http://schemas.microsoft.com/office/drawing/2014/main" id="{23566C67-3142-C5CC-D31B-28815E5C2C65}"/>
                    </a:ext>
                  </a:extLst>
                </p14:cNvPr>
                <p14:cNvContentPartPr/>
                <p14:nvPr/>
              </p14:nvContentPartPr>
              <p14:xfrm>
                <a:off x="1806218" y="2628982"/>
                <a:ext cx="1495080" cy="2322360"/>
              </p14:xfrm>
            </p:contentPart>
          </mc:Choice>
          <mc:Fallback>
            <p:pic>
              <p:nvPicPr>
                <p:cNvPr id="38926" name="Freihand 38925">
                  <a:extLst>
                    <a:ext uri="{FF2B5EF4-FFF2-40B4-BE49-F238E27FC236}">
                      <a16:creationId xmlns:a16="http://schemas.microsoft.com/office/drawing/2014/main" id="{23566C67-3142-C5CC-D31B-28815E5C2C65}"/>
                    </a:ext>
                  </a:extLst>
                </p:cNvPr>
                <p:cNvPicPr/>
                <p:nvPr/>
              </p:nvPicPr>
              <p:blipFill>
                <a:blip r:embed="rId267"/>
                <a:stretch>
                  <a:fillRect/>
                </a:stretch>
              </p:blipFill>
              <p:spPr>
                <a:xfrm>
                  <a:off x="1797578" y="2619982"/>
                  <a:ext cx="1512720" cy="2340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8927" name="Freihand 38926">
                  <a:extLst>
                    <a:ext uri="{FF2B5EF4-FFF2-40B4-BE49-F238E27FC236}">
                      <a16:creationId xmlns:a16="http://schemas.microsoft.com/office/drawing/2014/main" id="{A441A810-6CF4-D585-EA56-57342F74F2CD}"/>
                    </a:ext>
                  </a:extLst>
                </p14:cNvPr>
                <p14:cNvContentPartPr/>
                <p14:nvPr/>
              </p14:nvContentPartPr>
              <p14:xfrm>
                <a:off x="3262418" y="2509462"/>
                <a:ext cx="115920" cy="155880"/>
              </p14:xfrm>
            </p:contentPart>
          </mc:Choice>
          <mc:Fallback>
            <p:pic>
              <p:nvPicPr>
                <p:cNvPr id="38927" name="Freihand 38926">
                  <a:extLst>
                    <a:ext uri="{FF2B5EF4-FFF2-40B4-BE49-F238E27FC236}">
                      <a16:creationId xmlns:a16="http://schemas.microsoft.com/office/drawing/2014/main" id="{A441A810-6CF4-D585-EA56-57342F74F2CD}"/>
                    </a:ext>
                  </a:extLst>
                </p:cNvPr>
                <p:cNvPicPr/>
                <p:nvPr/>
              </p:nvPicPr>
              <p:blipFill>
                <a:blip r:embed="rId269"/>
                <a:stretch>
                  <a:fillRect/>
                </a:stretch>
              </p:blipFill>
              <p:spPr>
                <a:xfrm>
                  <a:off x="3253418" y="2500462"/>
                  <a:ext cx="133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8928" name="Freihand 38927">
                  <a:extLst>
                    <a:ext uri="{FF2B5EF4-FFF2-40B4-BE49-F238E27FC236}">
                      <a16:creationId xmlns:a16="http://schemas.microsoft.com/office/drawing/2014/main" id="{41197999-682E-346F-9A74-9F6161530133}"/>
                    </a:ext>
                  </a:extLst>
                </p14:cNvPr>
                <p14:cNvContentPartPr/>
                <p14:nvPr/>
              </p14:nvContentPartPr>
              <p14:xfrm>
                <a:off x="2443418" y="4099942"/>
                <a:ext cx="97920" cy="201600"/>
              </p14:xfrm>
            </p:contentPart>
          </mc:Choice>
          <mc:Fallback>
            <p:pic>
              <p:nvPicPr>
                <p:cNvPr id="38928" name="Freihand 38927">
                  <a:extLst>
                    <a:ext uri="{FF2B5EF4-FFF2-40B4-BE49-F238E27FC236}">
                      <a16:creationId xmlns:a16="http://schemas.microsoft.com/office/drawing/2014/main" id="{41197999-682E-346F-9A74-9F6161530133}"/>
                    </a:ext>
                  </a:extLst>
                </p:cNvPr>
                <p:cNvPicPr/>
                <p:nvPr/>
              </p:nvPicPr>
              <p:blipFill>
                <a:blip r:embed="rId271"/>
                <a:stretch>
                  <a:fillRect/>
                </a:stretch>
              </p:blipFill>
              <p:spPr>
                <a:xfrm>
                  <a:off x="2434778" y="4090942"/>
                  <a:ext cx="115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8929" name="Freihand 38928">
                  <a:extLst>
                    <a:ext uri="{FF2B5EF4-FFF2-40B4-BE49-F238E27FC236}">
                      <a16:creationId xmlns:a16="http://schemas.microsoft.com/office/drawing/2014/main" id="{A9EEBE23-979F-4568-EA65-3482FADF230A}"/>
                    </a:ext>
                  </a:extLst>
                </p14:cNvPr>
                <p14:cNvContentPartPr/>
                <p14:nvPr/>
              </p14:nvContentPartPr>
              <p14:xfrm>
                <a:off x="2554298" y="3867742"/>
                <a:ext cx="109080" cy="112680"/>
              </p14:xfrm>
            </p:contentPart>
          </mc:Choice>
          <mc:Fallback>
            <p:pic>
              <p:nvPicPr>
                <p:cNvPr id="38929" name="Freihand 38928">
                  <a:extLst>
                    <a:ext uri="{FF2B5EF4-FFF2-40B4-BE49-F238E27FC236}">
                      <a16:creationId xmlns:a16="http://schemas.microsoft.com/office/drawing/2014/main" id="{A9EEBE23-979F-4568-EA65-3482FADF230A}"/>
                    </a:ext>
                  </a:extLst>
                </p:cNvPr>
                <p:cNvPicPr/>
                <p:nvPr/>
              </p:nvPicPr>
              <p:blipFill>
                <a:blip r:embed="rId273"/>
                <a:stretch>
                  <a:fillRect/>
                </a:stretch>
              </p:blipFill>
              <p:spPr>
                <a:xfrm>
                  <a:off x="2545658" y="3858742"/>
                  <a:ext cx="126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8930" name="Freihand 38929">
                  <a:extLst>
                    <a:ext uri="{FF2B5EF4-FFF2-40B4-BE49-F238E27FC236}">
                      <a16:creationId xmlns:a16="http://schemas.microsoft.com/office/drawing/2014/main" id="{71182CD0-224A-6640-AFF4-1CD60A9F454E}"/>
                    </a:ext>
                  </a:extLst>
                </p14:cNvPr>
                <p14:cNvContentPartPr/>
                <p14:nvPr/>
              </p14:nvContentPartPr>
              <p14:xfrm>
                <a:off x="2651858" y="3892942"/>
                <a:ext cx="91800" cy="95400"/>
              </p14:xfrm>
            </p:contentPart>
          </mc:Choice>
          <mc:Fallback>
            <p:pic>
              <p:nvPicPr>
                <p:cNvPr id="38930" name="Freihand 38929">
                  <a:extLst>
                    <a:ext uri="{FF2B5EF4-FFF2-40B4-BE49-F238E27FC236}">
                      <a16:creationId xmlns:a16="http://schemas.microsoft.com/office/drawing/2014/main" id="{71182CD0-224A-6640-AFF4-1CD60A9F454E}"/>
                    </a:ext>
                  </a:extLst>
                </p:cNvPr>
                <p:cNvPicPr/>
                <p:nvPr/>
              </p:nvPicPr>
              <p:blipFill>
                <a:blip r:embed="rId275"/>
                <a:stretch>
                  <a:fillRect/>
                </a:stretch>
              </p:blipFill>
              <p:spPr>
                <a:xfrm>
                  <a:off x="2643218" y="3884302"/>
                  <a:ext cx="109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8931" name="Freihand 38930">
                  <a:extLst>
                    <a:ext uri="{FF2B5EF4-FFF2-40B4-BE49-F238E27FC236}">
                      <a16:creationId xmlns:a16="http://schemas.microsoft.com/office/drawing/2014/main" id="{2227E986-6D3C-EC7D-854C-06AB5FB61913}"/>
                    </a:ext>
                  </a:extLst>
                </p14:cNvPr>
                <p14:cNvContentPartPr/>
                <p14:nvPr/>
              </p14:nvContentPartPr>
              <p14:xfrm>
                <a:off x="2508578" y="3714022"/>
                <a:ext cx="317160" cy="394200"/>
              </p14:xfrm>
            </p:contentPart>
          </mc:Choice>
          <mc:Fallback>
            <p:pic>
              <p:nvPicPr>
                <p:cNvPr id="38931" name="Freihand 38930">
                  <a:extLst>
                    <a:ext uri="{FF2B5EF4-FFF2-40B4-BE49-F238E27FC236}">
                      <a16:creationId xmlns:a16="http://schemas.microsoft.com/office/drawing/2014/main" id="{2227E986-6D3C-EC7D-854C-06AB5FB61913}"/>
                    </a:ext>
                  </a:extLst>
                </p:cNvPr>
                <p:cNvPicPr/>
                <p:nvPr/>
              </p:nvPicPr>
              <p:blipFill>
                <a:blip r:embed="rId277"/>
                <a:stretch>
                  <a:fillRect/>
                </a:stretch>
              </p:blipFill>
              <p:spPr>
                <a:xfrm>
                  <a:off x="2499578" y="3705382"/>
                  <a:ext cx="33480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8933" name="Freihand 38932">
                  <a:extLst>
                    <a:ext uri="{FF2B5EF4-FFF2-40B4-BE49-F238E27FC236}">
                      <a16:creationId xmlns:a16="http://schemas.microsoft.com/office/drawing/2014/main" id="{78C1A0E3-71B9-6FA1-A6CA-1A6010747EF3}"/>
                    </a:ext>
                  </a:extLst>
                </p14:cNvPr>
                <p14:cNvContentPartPr/>
                <p14:nvPr/>
              </p14:nvContentPartPr>
              <p14:xfrm>
                <a:off x="3650498" y="2695582"/>
                <a:ext cx="1528560" cy="2273760"/>
              </p14:xfrm>
            </p:contentPart>
          </mc:Choice>
          <mc:Fallback>
            <p:pic>
              <p:nvPicPr>
                <p:cNvPr id="38933" name="Freihand 38932">
                  <a:extLst>
                    <a:ext uri="{FF2B5EF4-FFF2-40B4-BE49-F238E27FC236}">
                      <a16:creationId xmlns:a16="http://schemas.microsoft.com/office/drawing/2014/main" id="{78C1A0E3-71B9-6FA1-A6CA-1A6010747EF3}"/>
                    </a:ext>
                  </a:extLst>
                </p:cNvPr>
                <p:cNvPicPr/>
                <p:nvPr/>
              </p:nvPicPr>
              <p:blipFill>
                <a:blip r:embed="rId279"/>
                <a:stretch>
                  <a:fillRect/>
                </a:stretch>
              </p:blipFill>
              <p:spPr>
                <a:xfrm>
                  <a:off x="3641498" y="2686582"/>
                  <a:ext cx="1546200" cy="2291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8934" name="Freihand 38933">
                  <a:extLst>
                    <a:ext uri="{FF2B5EF4-FFF2-40B4-BE49-F238E27FC236}">
                      <a16:creationId xmlns:a16="http://schemas.microsoft.com/office/drawing/2014/main" id="{26FA4990-DBBD-35F5-3394-CC1021CF38DA}"/>
                    </a:ext>
                  </a:extLst>
                </p14:cNvPr>
                <p14:cNvContentPartPr/>
                <p14:nvPr/>
              </p14:nvContentPartPr>
              <p14:xfrm>
                <a:off x="3591458" y="2596942"/>
                <a:ext cx="118080" cy="226800"/>
              </p14:xfrm>
            </p:contentPart>
          </mc:Choice>
          <mc:Fallback>
            <p:pic>
              <p:nvPicPr>
                <p:cNvPr id="38934" name="Freihand 38933">
                  <a:extLst>
                    <a:ext uri="{FF2B5EF4-FFF2-40B4-BE49-F238E27FC236}">
                      <a16:creationId xmlns:a16="http://schemas.microsoft.com/office/drawing/2014/main" id="{26FA4990-DBBD-35F5-3394-CC1021CF38DA}"/>
                    </a:ext>
                  </a:extLst>
                </p:cNvPr>
                <p:cNvPicPr/>
                <p:nvPr/>
              </p:nvPicPr>
              <p:blipFill>
                <a:blip r:embed="rId281"/>
                <a:stretch>
                  <a:fillRect/>
                </a:stretch>
              </p:blipFill>
              <p:spPr>
                <a:xfrm>
                  <a:off x="3582818" y="2588302"/>
                  <a:ext cx="135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8936" name="Freihand 38935">
                  <a:extLst>
                    <a:ext uri="{FF2B5EF4-FFF2-40B4-BE49-F238E27FC236}">
                      <a16:creationId xmlns:a16="http://schemas.microsoft.com/office/drawing/2014/main" id="{84644205-87A5-7FD3-7FEC-80714DACDE74}"/>
                    </a:ext>
                  </a:extLst>
                </p14:cNvPr>
                <p14:cNvContentPartPr/>
                <p14:nvPr/>
              </p14:nvContentPartPr>
              <p14:xfrm>
                <a:off x="4083938" y="3909142"/>
                <a:ext cx="201960" cy="186480"/>
              </p14:xfrm>
            </p:contentPart>
          </mc:Choice>
          <mc:Fallback>
            <p:pic>
              <p:nvPicPr>
                <p:cNvPr id="38936" name="Freihand 38935">
                  <a:extLst>
                    <a:ext uri="{FF2B5EF4-FFF2-40B4-BE49-F238E27FC236}">
                      <a16:creationId xmlns:a16="http://schemas.microsoft.com/office/drawing/2014/main" id="{84644205-87A5-7FD3-7FEC-80714DACDE74}"/>
                    </a:ext>
                  </a:extLst>
                </p:cNvPr>
                <p:cNvPicPr/>
                <p:nvPr/>
              </p:nvPicPr>
              <p:blipFill>
                <a:blip r:embed="rId283"/>
                <a:stretch>
                  <a:fillRect/>
                </a:stretch>
              </p:blipFill>
              <p:spPr>
                <a:xfrm>
                  <a:off x="4074938" y="3900142"/>
                  <a:ext cx="2196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8938" name="Freihand 38937">
                  <a:extLst>
                    <a:ext uri="{FF2B5EF4-FFF2-40B4-BE49-F238E27FC236}">
                      <a16:creationId xmlns:a16="http://schemas.microsoft.com/office/drawing/2014/main" id="{8B504379-BE4C-1E74-7431-9BE67022CF4C}"/>
                    </a:ext>
                  </a:extLst>
                </p14:cNvPr>
                <p14:cNvContentPartPr/>
                <p14:nvPr/>
              </p14:nvContentPartPr>
              <p14:xfrm>
                <a:off x="4331258" y="4195702"/>
                <a:ext cx="79200" cy="160920"/>
              </p14:xfrm>
            </p:contentPart>
          </mc:Choice>
          <mc:Fallback>
            <p:pic>
              <p:nvPicPr>
                <p:cNvPr id="38938" name="Freihand 38937">
                  <a:extLst>
                    <a:ext uri="{FF2B5EF4-FFF2-40B4-BE49-F238E27FC236}">
                      <a16:creationId xmlns:a16="http://schemas.microsoft.com/office/drawing/2014/main" id="{8B504379-BE4C-1E74-7431-9BE67022CF4C}"/>
                    </a:ext>
                  </a:extLst>
                </p:cNvPr>
                <p:cNvPicPr/>
                <p:nvPr/>
              </p:nvPicPr>
              <p:blipFill>
                <a:blip r:embed="rId285"/>
                <a:stretch>
                  <a:fillRect/>
                </a:stretch>
              </p:blipFill>
              <p:spPr>
                <a:xfrm>
                  <a:off x="4322258" y="4187062"/>
                  <a:ext cx="96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8939" name="Freihand 38938">
                  <a:extLst>
                    <a:ext uri="{FF2B5EF4-FFF2-40B4-BE49-F238E27FC236}">
                      <a16:creationId xmlns:a16="http://schemas.microsoft.com/office/drawing/2014/main" id="{D2890E2A-9A90-74A6-6FEA-3D52E605F78D}"/>
                    </a:ext>
                  </a:extLst>
                </p14:cNvPr>
                <p14:cNvContentPartPr/>
                <p14:nvPr/>
              </p14:nvContentPartPr>
              <p14:xfrm>
                <a:off x="4337738" y="4147822"/>
                <a:ext cx="143280" cy="107280"/>
              </p14:xfrm>
            </p:contentPart>
          </mc:Choice>
          <mc:Fallback>
            <p:pic>
              <p:nvPicPr>
                <p:cNvPr id="38939" name="Freihand 38938">
                  <a:extLst>
                    <a:ext uri="{FF2B5EF4-FFF2-40B4-BE49-F238E27FC236}">
                      <a16:creationId xmlns:a16="http://schemas.microsoft.com/office/drawing/2014/main" id="{D2890E2A-9A90-74A6-6FEA-3D52E605F78D}"/>
                    </a:ext>
                  </a:extLst>
                </p:cNvPr>
                <p:cNvPicPr/>
                <p:nvPr/>
              </p:nvPicPr>
              <p:blipFill>
                <a:blip r:embed="rId287"/>
                <a:stretch>
                  <a:fillRect/>
                </a:stretch>
              </p:blipFill>
              <p:spPr>
                <a:xfrm>
                  <a:off x="4328738" y="4139182"/>
                  <a:ext cx="160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8940" name="Freihand 38939">
                  <a:extLst>
                    <a:ext uri="{FF2B5EF4-FFF2-40B4-BE49-F238E27FC236}">
                      <a16:creationId xmlns:a16="http://schemas.microsoft.com/office/drawing/2014/main" id="{C8DD33F6-97E5-AE75-7C62-5F5DDC06EAEB}"/>
                    </a:ext>
                  </a:extLst>
                </p14:cNvPr>
                <p14:cNvContentPartPr/>
                <p14:nvPr/>
              </p14:nvContentPartPr>
              <p14:xfrm>
                <a:off x="4273298" y="4024702"/>
                <a:ext cx="282240" cy="403200"/>
              </p14:xfrm>
            </p:contentPart>
          </mc:Choice>
          <mc:Fallback>
            <p:pic>
              <p:nvPicPr>
                <p:cNvPr id="38940" name="Freihand 38939">
                  <a:extLst>
                    <a:ext uri="{FF2B5EF4-FFF2-40B4-BE49-F238E27FC236}">
                      <a16:creationId xmlns:a16="http://schemas.microsoft.com/office/drawing/2014/main" id="{C8DD33F6-97E5-AE75-7C62-5F5DDC06EAEB}"/>
                    </a:ext>
                  </a:extLst>
                </p:cNvPr>
                <p:cNvPicPr/>
                <p:nvPr/>
              </p:nvPicPr>
              <p:blipFill>
                <a:blip r:embed="rId289"/>
                <a:stretch>
                  <a:fillRect/>
                </a:stretch>
              </p:blipFill>
              <p:spPr>
                <a:xfrm>
                  <a:off x="4264658" y="4016062"/>
                  <a:ext cx="29988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8951" name="Freihand 38950">
                  <a:extLst>
                    <a:ext uri="{FF2B5EF4-FFF2-40B4-BE49-F238E27FC236}">
                      <a16:creationId xmlns:a16="http://schemas.microsoft.com/office/drawing/2014/main" id="{911D03E5-2951-FCB3-E583-1E897F8EAA8E}"/>
                    </a:ext>
                  </a:extLst>
                </p14:cNvPr>
                <p14:cNvContentPartPr/>
                <p14:nvPr/>
              </p14:nvContentPartPr>
              <p14:xfrm>
                <a:off x="1608578" y="4121542"/>
                <a:ext cx="296280" cy="131040"/>
              </p14:xfrm>
            </p:contentPart>
          </mc:Choice>
          <mc:Fallback>
            <p:pic>
              <p:nvPicPr>
                <p:cNvPr id="38951" name="Freihand 38950">
                  <a:extLst>
                    <a:ext uri="{FF2B5EF4-FFF2-40B4-BE49-F238E27FC236}">
                      <a16:creationId xmlns:a16="http://schemas.microsoft.com/office/drawing/2014/main" id="{911D03E5-2951-FCB3-E583-1E897F8EAA8E}"/>
                    </a:ext>
                  </a:extLst>
                </p:cNvPr>
                <p:cNvPicPr/>
                <p:nvPr/>
              </p:nvPicPr>
              <p:blipFill>
                <a:blip r:embed="rId291"/>
                <a:stretch>
                  <a:fillRect/>
                </a:stretch>
              </p:blipFill>
              <p:spPr>
                <a:xfrm>
                  <a:off x="1599578" y="4112902"/>
                  <a:ext cx="313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8952" name="Freihand 38951">
                  <a:extLst>
                    <a:ext uri="{FF2B5EF4-FFF2-40B4-BE49-F238E27FC236}">
                      <a16:creationId xmlns:a16="http://schemas.microsoft.com/office/drawing/2014/main" id="{F063892C-84B6-6A45-4B23-FAE67341AE80}"/>
                    </a:ext>
                  </a:extLst>
                </p14:cNvPr>
                <p14:cNvContentPartPr/>
                <p14:nvPr/>
              </p14:nvContentPartPr>
              <p14:xfrm>
                <a:off x="2426498" y="4323142"/>
                <a:ext cx="189360" cy="79920"/>
              </p14:xfrm>
            </p:contentPart>
          </mc:Choice>
          <mc:Fallback>
            <p:pic>
              <p:nvPicPr>
                <p:cNvPr id="38952" name="Freihand 38951">
                  <a:extLst>
                    <a:ext uri="{FF2B5EF4-FFF2-40B4-BE49-F238E27FC236}">
                      <a16:creationId xmlns:a16="http://schemas.microsoft.com/office/drawing/2014/main" id="{F063892C-84B6-6A45-4B23-FAE67341AE80}"/>
                    </a:ext>
                  </a:extLst>
                </p:cNvPr>
                <p:cNvPicPr/>
                <p:nvPr/>
              </p:nvPicPr>
              <p:blipFill>
                <a:blip r:embed="rId293"/>
                <a:stretch>
                  <a:fillRect/>
                </a:stretch>
              </p:blipFill>
              <p:spPr>
                <a:xfrm>
                  <a:off x="2417498" y="4314502"/>
                  <a:ext cx="207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8942" name="Freihand 38941">
                  <a:extLst>
                    <a:ext uri="{FF2B5EF4-FFF2-40B4-BE49-F238E27FC236}">
                      <a16:creationId xmlns:a16="http://schemas.microsoft.com/office/drawing/2014/main" id="{D787407C-F9E5-215F-5BFB-499F75E6A93F}"/>
                    </a:ext>
                  </a:extLst>
                </p14:cNvPr>
                <p14:cNvContentPartPr/>
                <p14:nvPr/>
              </p14:nvContentPartPr>
              <p14:xfrm>
                <a:off x="1606058" y="5367142"/>
                <a:ext cx="3344040" cy="93600"/>
              </p14:xfrm>
            </p:contentPart>
          </mc:Choice>
          <mc:Fallback>
            <p:pic>
              <p:nvPicPr>
                <p:cNvPr id="38942" name="Freihand 38941">
                  <a:extLst>
                    <a:ext uri="{FF2B5EF4-FFF2-40B4-BE49-F238E27FC236}">
                      <a16:creationId xmlns:a16="http://schemas.microsoft.com/office/drawing/2014/main" id="{D787407C-F9E5-215F-5BFB-499F75E6A93F}"/>
                    </a:ext>
                  </a:extLst>
                </p:cNvPr>
                <p:cNvPicPr/>
                <p:nvPr/>
              </p:nvPicPr>
              <p:blipFill>
                <a:blip r:embed="rId295"/>
                <a:stretch>
                  <a:fillRect/>
                </a:stretch>
              </p:blipFill>
              <p:spPr>
                <a:xfrm>
                  <a:off x="1597058" y="5358142"/>
                  <a:ext cx="3361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8943" name="Freihand 38942">
                  <a:extLst>
                    <a:ext uri="{FF2B5EF4-FFF2-40B4-BE49-F238E27FC236}">
                      <a16:creationId xmlns:a16="http://schemas.microsoft.com/office/drawing/2014/main" id="{FD482463-C2E5-6092-2DD1-5B75BC9DCE45}"/>
                    </a:ext>
                  </a:extLst>
                </p14:cNvPr>
                <p14:cNvContentPartPr/>
                <p14:nvPr/>
              </p14:nvContentPartPr>
              <p14:xfrm>
                <a:off x="5012738" y="5309182"/>
                <a:ext cx="189720" cy="168480"/>
              </p14:xfrm>
            </p:contentPart>
          </mc:Choice>
          <mc:Fallback>
            <p:pic>
              <p:nvPicPr>
                <p:cNvPr id="38943" name="Freihand 38942">
                  <a:extLst>
                    <a:ext uri="{FF2B5EF4-FFF2-40B4-BE49-F238E27FC236}">
                      <a16:creationId xmlns:a16="http://schemas.microsoft.com/office/drawing/2014/main" id="{FD482463-C2E5-6092-2DD1-5B75BC9DCE45}"/>
                    </a:ext>
                  </a:extLst>
                </p:cNvPr>
                <p:cNvPicPr/>
                <p:nvPr/>
              </p:nvPicPr>
              <p:blipFill>
                <a:blip r:embed="rId297"/>
                <a:stretch>
                  <a:fillRect/>
                </a:stretch>
              </p:blipFill>
              <p:spPr>
                <a:xfrm>
                  <a:off x="5004098" y="5300542"/>
                  <a:ext cx="207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8944" name="Freihand 38943">
                  <a:extLst>
                    <a:ext uri="{FF2B5EF4-FFF2-40B4-BE49-F238E27FC236}">
                      <a16:creationId xmlns:a16="http://schemas.microsoft.com/office/drawing/2014/main" id="{577B13C9-9515-8D8D-5B0D-DE97A6D4A750}"/>
                    </a:ext>
                  </a:extLst>
                </p14:cNvPr>
                <p14:cNvContentPartPr/>
                <p14:nvPr/>
              </p14:nvContentPartPr>
              <p14:xfrm>
                <a:off x="3082418" y="5588902"/>
                <a:ext cx="138240" cy="180720"/>
              </p14:xfrm>
            </p:contentPart>
          </mc:Choice>
          <mc:Fallback>
            <p:pic>
              <p:nvPicPr>
                <p:cNvPr id="38944" name="Freihand 38943">
                  <a:extLst>
                    <a:ext uri="{FF2B5EF4-FFF2-40B4-BE49-F238E27FC236}">
                      <a16:creationId xmlns:a16="http://schemas.microsoft.com/office/drawing/2014/main" id="{577B13C9-9515-8D8D-5B0D-DE97A6D4A750}"/>
                    </a:ext>
                  </a:extLst>
                </p:cNvPr>
                <p:cNvPicPr/>
                <p:nvPr/>
              </p:nvPicPr>
              <p:blipFill>
                <a:blip r:embed="rId299"/>
                <a:stretch>
                  <a:fillRect/>
                </a:stretch>
              </p:blipFill>
              <p:spPr>
                <a:xfrm>
                  <a:off x="3073778" y="5579902"/>
                  <a:ext cx="155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8945" name="Freihand 38944">
                  <a:extLst>
                    <a:ext uri="{FF2B5EF4-FFF2-40B4-BE49-F238E27FC236}">
                      <a16:creationId xmlns:a16="http://schemas.microsoft.com/office/drawing/2014/main" id="{E5EAA00A-CCB8-7151-C2AE-C24E4D86EB13}"/>
                    </a:ext>
                  </a:extLst>
                </p14:cNvPr>
                <p14:cNvContentPartPr/>
                <p14:nvPr/>
              </p14:nvContentPartPr>
              <p14:xfrm>
                <a:off x="3525938" y="5485582"/>
                <a:ext cx="100440" cy="165960"/>
              </p14:xfrm>
            </p:contentPart>
          </mc:Choice>
          <mc:Fallback>
            <p:pic>
              <p:nvPicPr>
                <p:cNvPr id="38945" name="Freihand 38944">
                  <a:extLst>
                    <a:ext uri="{FF2B5EF4-FFF2-40B4-BE49-F238E27FC236}">
                      <a16:creationId xmlns:a16="http://schemas.microsoft.com/office/drawing/2014/main" id="{E5EAA00A-CCB8-7151-C2AE-C24E4D86EB13}"/>
                    </a:ext>
                  </a:extLst>
                </p:cNvPr>
                <p:cNvPicPr/>
                <p:nvPr/>
              </p:nvPicPr>
              <p:blipFill>
                <a:blip r:embed="rId301"/>
                <a:stretch>
                  <a:fillRect/>
                </a:stretch>
              </p:blipFill>
              <p:spPr>
                <a:xfrm>
                  <a:off x="3517298" y="5476582"/>
                  <a:ext cx="1180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8946" name="Freihand 38945">
                  <a:extLst>
                    <a:ext uri="{FF2B5EF4-FFF2-40B4-BE49-F238E27FC236}">
                      <a16:creationId xmlns:a16="http://schemas.microsoft.com/office/drawing/2014/main" id="{A2482860-965E-060A-1E23-5377534773AB}"/>
                    </a:ext>
                  </a:extLst>
                </p14:cNvPr>
                <p14:cNvContentPartPr/>
                <p14:nvPr/>
              </p14:nvContentPartPr>
              <p14:xfrm>
                <a:off x="3686138" y="5590342"/>
                <a:ext cx="3960" cy="18000"/>
              </p14:xfrm>
            </p:contentPart>
          </mc:Choice>
          <mc:Fallback>
            <p:pic>
              <p:nvPicPr>
                <p:cNvPr id="38946" name="Freihand 38945">
                  <a:extLst>
                    <a:ext uri="{FF2B5EF4-FFF2-40B4-BE49-F238E27FC236}">
                      <a16:creationId xmlns:a16="http://schemas.microsoft.com/office/drawing/2014/main" id="{A2482860-965E-060A-1E23-5377534773AB}"/>
                    </a:ext>
                  </a:extLst>
                </p:cNvPr>
                <p:cNvPicPr/>
                <p:nvPr/>
              </p:nvPicPr>
              <p:blipFill>
                <a:blip r:embed="rId303"/>
                <a:stretch>
                  <a:fillRect/>
                </a:stretch>
              </p:blipFill>
              <p:spPr>
                <a:xfrm>
                  <a:off x="3677138" y="5581702"/>
                  <a:ext cx="21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8947" name="Freihand 38946">
                  <a:extLst>
                    <a:ext uri="{FF2B5EF4-FFF2-40B4-BE49-F238E27FC236}">
                      <a16:creationId xmlns:a16="http://schemas.microsoft.com/office/drawing/2014/main" id="{8834AD7A-9434-7DB5-4F8C-0C834E1AA7E9}"/>
                    </a:ext>
                  </a:extLst>
                </p14:cNvPr>
                <p14:cNvContentPartPr/>
                <p14:nvPr/>
              </p14:nvContentPartPr>
              <p14:xfrm>
                <a:off x="3413978" y="5355622"/>
                <a:ext cx="411120" cy="379800"/>
              </p14:xfrm>
            </p:contentPart>
          </mc:Choice>
          <mc:Fallback>
            <p:pic>
              <p:nvPicPr>
                <p:cNvPr id="38947" name="Freihand 38946">
                  <a:extLst>
                    <a:ext uri="{FF2B5EF4-FFF2-40B4-BE49-F238E27FC236}">
                      <a16:creationId xmlns:a16="http://schemas.microsoft.com/office/drawing/2014/main" id="{8834AD7A-9434-7DB5-4F8C-0C834E1AA7E9}"/>
                    </a:ext>
                  </a:extLst>
                </p:cNvPr>
                <p:cNvPicPr/>
                <p:nvPr/>
              </p:nvPicPr>
              <p:blipFill>
                <a:blip r:embed="rId305"/>
                <a:stretch>
                  <a:fillRect/>
                </a:stretch>
              </p:blipFill>
              <p:spPr>
                <a:xfrm>
                  <a:off x="3405338" y="5346982"/>
                  <a:ext cx="42876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8954" name="Freihand 38953">
                  <a:extLst>
                    <a:ext uri="{FF2B5EF4-FFF2-40B4-BE49-F238E27FC236}">
                      <a16:creationId xmlns:a16="http://schemas.microsoft.com/office/drawing/2014/main" id="{F5DD5365-DFAD-45FE-89F6-25B829474885}"/>
                    </a:ext>
                  </a:extLst>
                </p14:cNvPr>
                <p14:cNvContentPartPr/>
                <p14:nvPr/>
              </p14:nvContentPartPr>
              <p14:xfrm>
                <a:off x="3078098" y="5806342"/>
                <a:ext cx="210240" cy="7560"/>
              </p14:xfrm>
            </p:contentPart>
          </mc:Choice>
          <mc:Fallback>
            <p:pic>
              <p:nvPicPr>
                <p:cNvPr id="38954" name="Freihand 38953">
                  <a:extLst>
                    <a:ext uri="{FF2B5EF4-FFF2-40B4-BE49-F238E27FC236}">
                      <a16:creationId xmlns:a16="http://schemas.microsoft.com/office/drawing/2014/main" id="{F5DD5365-DFAD-45FE-89F6-25B829474885}"/>
                    </a:ext>
                  </a:extLst>
                </p:cNvPr>
                <p:cNvPicPr/>
                <p:nvPr/>
              </p:nvPicPr>
              <p:blipFill>
                <a:blip r:embed="rId307"/>
                <a:stretch>
                  <a:fillRect/>
                </a:stretch>
              </p:blipFill>
              <p:spPr>
                <a:xfrm>
                  <a:off x="3069458" y="5797342"/>
                  <a:ext cx="227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8956" name="Freihand 38955">
                  <a:extLst>
                    <a:ext uri="{FF2B5EF4-FFF2-40B4-BE49-F238E27FC236}">
                      <a16:creationId xmlns:a16="http://schemas.microsoft.com/office/drawing/2014/main" id="{9DD913AA-E9E4-676C-8C22-DCF35D62BF67}"/>
                    </a:ext>
                  </a:extLst>
                </p14:cNvPr>
                <p14:cNvContentPartPr/>
                <p14:nvPr/>
              </p14:nvContentPartPr>
              <p14:xfrm>
                <a:off x="594818" y="6038542"/>
                <a:ext cx="124200" cy="223200"/>
              </p14:xfrm>
            </p:contentPart>
          </mc:Choice>
          <mc:Fallback>
            <p:pic>
              <p:nvPicPr>
                <p:cNvPr id="38956" name="Freihand 38955">
                  <a:extLst>
                    <a:ext uri="{FF2B5EF4-FFF2-40B4-BE49-F238E27FC236}">
                      <a16:creationId xmlns:a16="http://schemas.microsoft.com/office/drawing/2014/main" id="{9DD913AA-E9E4-676C-8C22-DCF35D62BF67}"/>
                    </a:ext>
                  </a:extLst>
                </p:cNvPr>
                <p:cNvPicPr/>
                <p:nvPr/>
              </p:nvPicPr>
              <p:blipFill>
                <a:blip r:embed="rId309"/>
                <a:stretch>
                  <a:fillRect/>
                </a:stretch>
              </p:blipFill>
              <p:spPr>
                <a:xfrm>
                  <a:off x="585818" y="6029902"/>
                  <a:ext cx="1418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8957" name="Freihand 38956">
                  <a:extLst>
                    <a:ext uri="{FF2B5EF4-FFF2-40B4-BE49-F238E27FC236}">
                      <a16:creationId xmlns:a16="http://schemas.microsoft.com/office/drawing/2014/main" id="{0D701711-AE98-1631-292C-3B9E91D75DDE}"/>
                    </a:ext>
                  </a:extLst>
                </p14:cNvPr>
                <p14:cNvContentPartPr/>
                <p14:nvPr/>
              </p14:nvContentPartPr>
              <p14:xfrm>
                <a:off x="914138" y="6073462"/>
                <a:ext cx="169560" cy="24120"/>
              </p14:xfrm>
            </p:contentPart>
          </mc:Choice>
          <mc:Fallback>
            <p:pic>
              <p:nvPicPr>
                <p:cNvPr id="38957" name="Freihand 38956">
                  <a:extLst>
                    <a:ext uri="{FF2B5EF4-FFF2-40B4-BE49-F238E27FC236}">
                      <a16:creationId xmlns:a16="http://schemas.microsoft.com/office/drawing/2014/main" id="{0D701711-AE98-1631-292C-3B9E91D75DDE}"/>
                    </a:ext>
                  </a:extLst>
                </p:cNvPr>
                <p:cNvPicPr/>
                <p:nvPr/>
              </p:nvPicPr>
              <p:blipFill>
                <a:blip r:embed="rId311"/>
                <a:stretch>
                  <a:fillRect/>
                </a:stretch>
              </p:blipFill>
              <p:spPr>
                <a:xfrm>
                  <a:off x="905138" y="6064462"/>
                  <a:ext cx="187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8958" name="Freihand 38957">
                  <a:extLst>
                    <a:ext uri="{FF2B5EF4-FFF2-40B4-BE49-F238E27FC236}">
                      <a16:creationId xmlns:a16="http://schemas.microsoft.com/office/drawing/2014/main" id="{8A4AAD41-E238-4A41-E680-DBAD5ABCF4CC}"/>
                    </a:ext>
                  </a:extLst>
                </p14:cNvPr>
                <p14:cNvContentPartPr/>
                <p14:nvPr/>
              </p14:nvContentPartPr>
              <p14:xfrm>
                <a:off x="948338" y="6171022"/>
                <a:ext cx="138240" cy="23400"/>
              </p14:xfrm>
            </p:contentPart>
          </mc:Choice>
          <mc:Fallback>
            <p:pic>
              <p:nvPicPr>
                <p:cNvPr id="38958" name="Freihand 38957">
                  <a:extLst>
                    <a:ext uri="{FF2B5EF4-FFF2-40B4-BE49-F238E27FC236}">
                      <a16:creationId xmlns:a16="http://schemas.microsoft.com/office/drawing/2014/main" id="{8A4AAD41-E238-4A41-E680-DBAD5ABCF4CC}"/>
                    </a:ext>
                  </a:extLst>
                </p:cNvPr>
                <p:cNvPicPr/>
                <p:nvPr/>
              </p:nvPicPr>
              <p:blipFill>
                <a:blip r:embed="rId313"/>
                <a:stretch>
                  <a:fillRect/>
                </a:stretch>
              </p:blipFill>
              <p:spPr>
                <a:xfrm>
                  <a:off x="939338" y="6162022"/>
                  <a:ext cx="155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8959" name="Freihand 38958">
                  <a:extLst>
                    <a:ext uri="{FF2B5EF4-FFF2-40B4-BE49-F238E27FC236}">
                      <a16:creationId xmlns:a16="http://schemas.microsoft.com/office/drawing/2014/main" id="{520256B0-E3FB-8150-80D9-8DD97CE97510}"/>
                    </a:ext>
                  </a:extLst>
                </p14:cNvPr>
                <p14:cNvContentPartPr/>
                <p14:nvPr/>
              </p14:nvContentPartPr>
              <p14:xfrm>
                <a:off x="1244978" y="5982382"/>
                <a:ext cx="131040" cy="224280"/>
              </p14:xfrm>
            </p:contentPart>
          </mc:Choice>
          <mc:Fallback>
            <p:pic>
              <p:nvPicPr>
                <p:cNvPr id="38959" name="Freihand 38958">
                  <a:extLst>
                    <a:ext uri="{FF2B5EF4-FFF2-40B4-BE49-F238E27FC236}">
                      <a16:creationId xmlns:a16="http://schemas.microsoft.com/office/drawing/2014/main" id="{520256B0-E3FB-8150-80D9-8DD97CE97510}"/>
                    </a:ext>
                  </a:extLst>
                </p:cNvPr>
                <p:cNvPicPr/>
                <p:nvPr/>
              </p:nvPicPr>
              <p:blipFill>
                <a:blip r:embed="rId315"/>
                <a:stretch>
                  <a:fillRect/>
                </a:stretch>
              </p:blipFill>
              <p:spPr>
                <a:xfrm>
                  <a:off x="1235978" y="5973742"/>
                  <a:ext cx="1486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8960" name="Freihand 38959">
                  <a:extLst>
                    <a:ext uri="{FF2B5EF4-FFF2-40B4-BE49-F238E27FC236}">
                      <a16:creationId xmlns:a16="http://schemas.microsoft.com/office/drawing/2014/main" id="{8BE1B256-084C-1E5B-9CB0-62557D22C422}"/>
                    </a:ext>
                  </a:extLst>
                </p14:cNvPr>
                <p14:cNvContentPartPr/>
                <p14:nvPr/>
              </p14:nvContentPartPr>
              <p14:xfrm>
                <a:off x="1503458" y="6034582"/>
                <a:ext cx="58680" cy="151560"/>
              </p14:xfrm>
            </p:contentPart>
          </mc:Choice>
          <mc:Fallback>
            <p:pic>
              <p:nvPicPr>
                <p:cNvPr id="38960" name="Freihand 38959">
                  <a:extLst>
                    <a:ext uri="{FF2B5EF4-FFF2-40B4-BE49-F238E27FC236}">
                      <a16:creationId xmlns:a16="http://schemas.microsoft.com/office/drawing/2014/main" id="{8BE1B256-084C-1E5B-9CB0-62557D22C422}"/>
                    </a:ext>
                  </a:extLst>
                </p:cNvPr>
                <p:cNvPicPr/>
                <p:nvPr/>
              </p:nvPicPr>
              <p:blipFill>
                <a:blip r:embed="rId317"/>
                <a:stretch>
                  <a:fillRect/>
                </a:stretch>
              </p:blipFill>
              <p:spPr>
                <a:xfrm>
                  <a:off x="1494458" y="6025942"/>
                  <a:ext cx="76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8961" name="Freihand 38960">
                  <a:extLst>
                    <a:ext uri="{FF2B5EF4-FFF2-40B4-BE49-F238E27FC236}">
                      <a16:creationId xmlns:a16="http://schemas.microsoft.com/office/drawing/2014/main" id="{ABA5BF4C-79DC-854A-208E-DC1D5F632D45}"/>
                    </a:ext>
                  </a:extLst>
                </p14:cNvPr>
                <p14:cNvContentPartPr/>
                <p14:nvPr/>
              </p14:nvContentPartPr>
              <p14:xfrm>
                <a:off x="1464218" y="6075622"/>
                <a:ext cx="126360" cy="47160"/>
              </p14:xfrm>
            </p:contentPart>
          </mc:Choice>
          <mc:Fallback>
            <p:pic>
              <p:nvPicPr>
                <p:cNvPr id="38961" name="Freihand 38960">
                  <a:extLst>
                    <a:ext uri="{FF2B5EF4-FFF2-40B4-BE49-F238E27FC236}">
                      <a16:creationId xmlns:a16="http://schemas.microsoft.com/office/drawing/2014/main" id="{ABA5BF4C-79DC-854A-208E-DC1D5F632D45}"/>
                    </a:ext>
                  </a:extLst>
                </p:cNvPr>
                <p:cNvPicPr/>
                <p:nvPr/>
              </p:nvPicPr>
              <p:blipFill>
                <a:blip r:embed="rId319"/>
                <a:stretch>
                  <a:fillRect/>
                </a:stretch>
              </p:blipFill>
              <p:spPr>
                <a:xfrm>
                  <a:off x="1455218" y="6066622"/>
                  <a:ext cx="144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8962" name="Freihand 38961">
                  <a:extLst>
                    <a:ext uri="{FF2B5EF4-FFF2-40B4-BE49-F238E27FC236}">
                      <a16:creationId xmlns:a16="http://schemas.microsoft.com/office/drawing/2014/main" id="{8263D997-94A6-28FD-9B0A-7FD3ECF98C00}"/>
                    </a:ext>
                  </a:extLst>
                </p14:cNvPr>
                <p14:cNvContentPartPr/>
                <p14:nvPr/>
              </p14:nvContentPartPr>
              <p14:xfrm>
                <a:off x="1707578" y="5944582"/>
                <a:ext cx="123840" cy="209160"/>
              </p14:xfrm>
            </p:contentPart>
          </mc:Choice>
          <mc:Fallback>
            <p:pic>
              <p:nvPicPr>
                <p:cNvPr id="38962" name="Freihand 38961">
                  <a:extLst>
                    <a:ext uri="{FF2B5EF4-FFF2-40B4-BE49-F238E27FC236}">
                      <a16:creationId xmlns:a16="http://schemas.microsoft.com/office/drawing/2014/main" id="{8263D997-94A6-28FD-9B0A-7FD3ECF98C00}"/>
                    </a:ext>
                  </a:extLst>
                </p:cNvPr>
                <p:cNvPicPr/>
                <p:nvPr/>
              </p:nvPicPr>
              <p:blipFill>
                <a:blip r:embed="rId321"/>
                <a:stretch>
                  <a:fillRect/>
                </a:stretch>
              </p:blipFill>
              <p:spPr>
                <a:xfrm>
                  <a:off x="1698938" y="5935582"/>
                  <a:ext cx="141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8963" name="Freihand 38962">
                  <a:extLst>
                    <a:ext uri="{FF2B5EF4-FFF2-40B4-BE49-F238E27FC236}">
                      <a16:creationId xmlns:a16="http://schemas.microsoft.com/office/drawing/2014/main" id="{949045C4-15ED-3A68-B817-114513CE5891}"/>
                    </a:ext>
                  </a:extLst>
                </p14:cNvPr>
                <p14:cNvContentPartPr/>
                <p14:nvPr/>
              </p14:nvContentPartPr>
              <p14:xfrm>
                <a:off x="1122218" y="6387742"/>
                <a:ext cx="186840" cy="198360"/>
              </p14:xfrm>
            </p:contentPart>
          </mc:Choice>
          <mc:Fallback>
            <p:pic>
              <p:nvPicPr>
                <p:cNvPr id="38963" name="Freihand 38962">
                  <a:extLst>
                    <a:ext uri="{FF2B5EF4-FFF2-40B4-BE49-F238E27FC236}">
                      <a16:creationId xmlns:a16="http://schemas.microsoft.com/office/drawing/2014/main" id="{949045C4-15ED-3A68-B817-114513CE5891}"/>
                    </a:ext>
                  </a:extLst>
                </p:cNvPr>
                <p:cNvPicPr/>
                <p:nvPr/>
              </p:nvPicPr>
              <p:blipFill>
                <a:blip r:embed="rId323"/>
                <a:stretch>
                  <a:fillRect/>
                </a:stretch>
              </p:blipFill>
              <p:spPr>
                <a:xfrm>
                  <a:off x="1113218" y="6379102"/>
                  <a:ext cx="204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8965" name="Freihand 38964">
                  <a:extLst>
                    <a:ext uri="{FF2B5EF4-FFF2-40B4-BE49-F238E27FC236}">
                      <a16:creationId xmlns:a16="http://schemas.microsoft.com/office/drawing/2014/main" id="{1FC9210D-1C27-7EA2-BE07-A3C91450D321}"/>
                    </a:ext>
                  </a:extLst>
                </p14:cNvPr>
                <p14:cNvContentPartPr/>
                <p14:nvPr/>
              </p14:nvContentPartPr>
              <p14:xfrm>
                <a:off x="4718258" y="4441222"/>
                <a:ext cx="1339200" cy="1459440"/>
              </p14:xfrm>
            </p:contentPart>
          </mc:Choice>
          <mc:Fallback>
            <p:pic>
              <p:nvPicPr>
                <p:cNvPr id="38965" name="Freihand 38964">
                  <a:extLst>
                    <a:ext uri="{FF2B5EF4-FFF2-40B4-BE49-F238E27FC236}">
                      <a16:creationId xmlns:a16="http://schemas.microsoft.com/office/drawing/2014/main" id="{1FC9210D-1C27-7EA2-BE07-A3C91450D321}"/>
                    </a:ext>
                  </a:extLst>
                </p:cNvPr>
                <p:cNvPicPr/>
                <p:nvPr/>
              </p:nvPicPr>
              <p:blipFill>
                <a:blip r:embed="rId325"/>
                <a:stretch>
                  <a:fillRect/>
                </a:stretch>
              </p:blipFill>
              <p:spPr>
                <a:xfrm>
                  <a:off x="4709618" y="4432582"/>
                  <a:ext cx="1356840" cy="1477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8969" name="Freihand 38968">
                  <a:extLst>
                    <a:ext uri="{FF2B5EF4-FFF2-40B4-BE49-F238E27FC236}">
                      <a16:creationId xmlns:a16="http://schemas.microsoft.com/office/drawing/2014/main" id="{AA144BB8-CC70-B07B-B19C-4F63AF1DFA24}"/>
                    </a:ext>
                  </a:extLst>
                </p14:cNvPr>
                <p14:cNvContentPartPr/>
                <p14:nvPr/>
              </p14:nvContentPartPr>
              <p14:xfrm>
                <a:off x="3214178" y="5808142"/>
                <a:ext cx="230400" cy="194400"/>
              </p14:xfrm>
            </p:contentPart>
          </mc:Choice>
          <mc:Fallback>
            <p:pic>
              <p:nvPicPr>
                <p:cNvPr id="38969" name="Freihand 38968">
                  <a:extLst>
                    <a:ext uri="{FF2B5EF4-FFF2-40B4-BE49-F238E27FC236}">
                      <a16:creationId xmlns:a16="http://schemas.microsoft.com/office/drawing/2014/main" id="{AA144BB8-CC70-B07B-B19C-4F63AF1DFA24}"/>
                    </a:ext>
                  </a:extLst>
                </p:cNvPr>
                <p:cNvPicPr/>
                <p:nvPr/>
              </p:nvPicPr>
              <p:blipFill>
                <a:blip r:embed="rId327"/>
                <a:stretch>
                  <a:fillRect/>
                </a:stretch>
              </p:blipFill>
              <p:spPr>
                <a:xfrm>
                  <a:off x="3205538" y="5799502"/>
                  <a:ext cx="248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8975" name="Freihand 38974">
                  <a:extLst>
                    <a:ext uri="{FF2B5EF4-FFF2-40B4-BE49-F238E27FC236}">
                      <a16:creationId xmlns:a16="http://schemas.microsoft.com/office/drawing/2014/main" id="{447D8CC8-5EF5-4C12-DB20-B9E240E81E1D}"/>
                    </a:ext>
                  </a:extLst>
                </p14:cNvPr>
                <p14:cNvContentPartPr/>
                <p14:nvPr/>
              </p14:nvContentPartPr>
              <p14:xfrm>
                <a:off x="4117778" y="3976462"/>
                <a:ext cx="263880" cy="324360"/>
              </p14:xfrm>
            </p:contentPart>
          </mc:Choice>
          <mc:Fallback>
            <p:pic>
              <p:nvPicPr>
                <p:cNvPr id="38975" name="Freihand 38974">
                  <a:extLst>
                    <a:ext uri="{FF2B5EF4-FFF2-40B4-BE49-F238E27FC236}">
                      <a16:creationId xmlns:a16="http://schemas.microsoft.com/office/drawing/2014/main" id="{447D8CC8-5EF5-4C12-DB20-B9E240E81E1D}"/>
                    </a:ext>
                  </a:extLst>
                </p:cNvPr>
                <p:cNvPicPr/>
                <p:nvPr/>
              </p:nvPicPr>
              <p:blipFill>
                <a:blip r:embed="rId329"/>
                <a:stretch>
                  <a:fillRect/>
                </a:stretch>
              </p:blipFill>
              <p:spPr>
                <a:xfrm>
                  <a:off x="4109138" y="3967822"/>
                  <a:ext cx="2815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8971" name="Freihand 38970">
                  <a:extLst>
                    <a:ext uri="{FF2B5EF4-FFF2-40B4-BE49-F238E27FC236}">
                      <a16:creationId xmlns:a16="http://schemas.microsoft.com/office/drawing/2014/main" id="{BDB1A8FB-958D-C8BF-BBAF-88334477D1BC}"/>
                    </a:ext>
                  </a:extLst>
                </p14:cNvPr>
                <p14:cNvContentPartPr/>
                <p14:nvPr/>
              </p14:nvContentPartPr>
              <p14:xfrm>
                <a:off x="4641938" y="6227902"/>
                <a:ext cx="150480" cy="179640"/>
              </p14:xfrm>
            </p:contentPart>
          </mc:Choice>
          <mc:Fallback>
            <p:pic>
              <p:nvPicPr>
                <p:cNvPr id="38971" name="Freihand 38970">
                  <a:extLst>
                    <a:ext uri="{FF2B5EF4-FFF2-40B4-BE49-F238E27FC236}">
                      <a16:creationId xmlns:a16="http://schemas.microsoft.com/office/drawing/2014/main" id="{BDB1A8FB-958D-C8BF-BBAF-88334477D1BC}"/>
                    </a:ext>
                  </a:extLst>
                </p:cNvPr>
                <p:cNvPicPr/>
                <p:nvPr/>
              </p:nvPicPr>
              <p:blipFill>
                <a:blip r:embed="rId331"/>
                <a:stretch>
                  <a:fillRect/>
                </a:stretch>
              </p:blipFill>
              <p:spPr>
                <a:xfrm>
                  <a:off x="4633298" y="6218902"/>
                  <a:ext cx="168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8972" name="Freihand 38971">
                  <a:extLst>
                    <a:ext uri="{FF2B5EF4-FFF2-40B4-BE49-F238E27FC236}">
                      <a16:creationId xmlns:a16="http://schemas.microsoft.com/office/drawing/2014/main" id="{5FE28D70-3836-5909-B9E9-C2E5E169C5F7}"/>
                    </a:ext>
                  </a:extLst>
                </p14:cNvPr>
                <p14:cNvContentPartPr/>
                <p14:nvPr/>
              </p14:nvContentPartPr>
              <p14:xfrm>
                <a:off x="4894298" y="6217462"/>
                <a:ext cx="70920" cy="165600"/>
              </p14:xfrm>
            </p:contentPart>
          </mc:Choice>
          <mc:Fallback>
            <p:pic>
              <p:nvPicPr>
                <p:cNvPr id="38972" name="Freihand 38971">
                  <a:extLst>
                    <a:ext uri="{FF2B5EF4-FFF2-40B4-BE49-F238E27FC236}">
                      <a16:creationId xmlns:a16="http://schemas.microsoft.com/office/drawing/2014/main" id="{5FE28D70-3836-5909-B9E9-C2E5E169C5F7}"/>
                    </a:ext>
                  </a:extLst>
                </p:cNvPr>
                <p:cNvPicPr/>
                <p:nvPr/>
              </p:nvPicPr>
              <p:blipFill>
                <a:blip r:embed="rId333"/>
                <a:stretch>
                  <a:fillRect/>
                </a:stretch>
              </p:blipFill>
              <p:spPr>
                <a:xfrm>
                  <a:off x="4885658" y="6208462"/>
                  <a:ext cx="88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8973" name="Freihand 38972">
                  <a:extLst>
                    <a:ext uri="{FF2B5EF4-FFF2-40B4-BE49-F238E27FC236}">
                      <a16:creationId xmlns:a16="http://schemas.microsoft.com/office/drawing/2014/main" id="{CB0710D6-4B5C-80EE-93D1-7AFEE8341F76}"/>
                    </a:ext>
                  </a:extLst>
                </p14:cNvPr>
                <p14:cNvContentPartPr/>
                <p14:nvPr/>
              </p14:nvContentPartPr>
              <p14:xfrm>
                <a:off x="4859738" y="6269662"/>
                <a:ext cx="131400" cy="36360"/>
              </p14:xfrm>
            </p:contentPart>
          </mc:Choice>
          <mc:Fallback>
            <p:pic>
              <p:nvPicPr>
                <p:cNvPr id="38973" name="Freihand 38972">
                  <a:extLst>
                    <a:ext uri="{FF2B5EF4-FFF2-40B4-BE49-F238E27FC236}">
                      <a16:creationId xmlns:a16="http://schemas.microsoft.com/office/drawing/2014/main" id="{CB0710D6-4B5C-80EE-93D1-7AFEE8341F76}"/>
                    </a:ext>
                  </a:extLst>
                </p:cNvPr>
                <p:cNvPicPr/>
                <p:nvPr/>
              </p:nvPicPr>
              <p:blipFill>
                <a:blip r:embed="rId335"/>
                <a:stretch>
                  <a:fillRect/>
                </a:stretch>
              </p:blipFill>
              <p:spPr>
                <a:xfrm>
                  <a:off x="4851098" y="6260662"/>
                  <a:ext cx="149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8974" name="Freihand 38973">
                  <a:extLst>
                    <a:ext uri="{FF2B5EF4-FFF2-40B4-BE49-F238E27FC236}">
                      <a16:creationId xmlns:a16="http://schemas.microsoft.com/office/drawing/2014/main" id="{D7D88CDF-9CE9-2252-BD64-689658B2B37E}"/>
                    </a:ext>
                  </a:extLst>
                </p14:cNvPr>
                <p14:cNvContentPartPr/>
                <p14:nvPr/>
              </p14:nvContentPartPr>
              <p14:xfrm>
                <a:off x="5140898" y="6153382"/>
                <a:ext cx="94680" cy="171360"/>
              </p14:xfrm>
            </p:contentPart>
          </mc:Choice>
          <mc:Fallback>
            <p:pic>
              <p:nvPicPr>
                <p:cNvPr id="38974" name="Freihand 38973">
                  <a:extLst>
                    <a:ext uri="{FF2B5EF4-FFF2-40B4-BE49-F238E27FC236}">
                      <a16:creationId xmlns:a16="http://schemas.microsoft.com/office/drawing/2014/main" id="{D7D88CDF-9CE9-2252-BD64-689658B2B37E}"/>
                    </a:ext>
                  </a:extLst>
                </p:cNvPr>
                <p:cNvPicPr/>
                <p:nvPr/>
              </p:nvPicPr>
              <p:blipFill>
                <a:blip r:embed="rId337"/>
                <a:stretch>
                  <a:fillRect/>
                </a:stretch>
              </p:blipFill>
              <p:spPr>
                <a:xfrm>
                  <a:off x="5132258" y="6144382"/>
                  <a:ext cx="1123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8977" name="Freihand 38976">
                  <a:extLst>
                    <a:ext uri="{FF2B5EF4-FFF2-40B4-BE49-F238E27FC236}">
                      <a16:creationId xmlns:a16="http://schemas.microsoft.com/office/drawing/2014/main" id="{103891A5-1B88-688B-EE03-042CBAFBE705}"/>
                    </a:ext>
                  </a:extLst>
                </p14:cNvPr>
                <p14:cNvContentPartPr/>
                <p14:nvPr/>
              </p14:nvContentPartPr>
              <p14:xfrm>
                <a:off x="5397938" y="6186862"/>
                <a:ext cx="159840" cy="33480"/>
              </p14:xfrm>
            </p:contentPart>
          </mc:Choice>
          <mc:Fallback>
            <p:pic>
              <p:nvPicPr>
                <p:cNvPr id="38977" name="Freihand 38976">
                  <a:extLst>
                    <a:ext uri="{FF2B5EF4-FFF2-40B4-BE49-F238E27FC236}">
                      <a16:creationId xmlns:a16="http://schemas.microsoft.com/office/drawing/2014/main" id="{103891A5-1B88-688B-EE03-042CBAFBE705}"/>
                    </a:ext>
                  </a:extLst>
                </p:cNvPr>
                <p:cNvPicPr/>
                <p:nvPr/>
              </p:nvPicPr>
              <p:blipFill>
                <a:blip r:embed="rId339"/>
                <a:stretch>
                  <a:fillRect/>
                </a:stretch>
              </p:blipFill>
              <p:spPr>
                <a:xfrm>
                  <a:off x="5389298" y="6178222"/>
                  <a:ext cx="1774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8978" name="Freihand 38977">
                  <a:extLst>
                    <a:ext uri="{FF2B5EF4-FFF2-40B4-BE49-F238E27FC236}">
                      <a16:creationId xmlns:a16="http://schemas.microsoft.com/office/drawing/2014/main" id="{D0631FDD-FD89-F0CC-BFB1-EE42E2F8F0CE}"/>
                    </a:ext>
                  </a:extLst>
                </p14:cNvPr>
                <p14:cNvContentPartPr/>
                <p14:nvPr/>
              </p14:nvContentPartPr>
              <p14:xfrm>
                <a:off x="5433578" y="6248782"/>
                <a:ext cx="129960" cy="60840"/>
              </p14:xfrm>
            </p:contentPart>
          </mc:Choice>
          <mc:Fallback>
            <p:pic>
              <p:nvPicPr>
                <p:cNvPr id="38978" name="Freihand 38977">
                  <a:extLst>
                    <a:ext uri="{FF2B5EF4-FFF2-40B4-BE49-F238E27FC236}">
                      <a16:creationId xmlns:a16="http://schemas.microsoft.com/office/drawing/2014/main" id="{D0631FDD-FD89-F0CC-BFB1-EE42E2F8F0CE}"/>
                    </a:ext>
                  </a:extLst>
                </p:cNvPr>
                <p:cNvPicPr/>
                <p:nvPr/>
              </p:nvPicPr>
              <p:blipFill>
                <a:blip r:embed="rId341"/>
                <a:stretch>
                  <a:fillRect/>
                </a:stretch>
              </p:blipFill>
              <p:spPr>
                <a:xfrm>
                  <a:off x="5424938" y="6240142"/>
                  <a:ext cx="147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8979" name="Freihand 38978">
                  <a:extLst>
                    <a:ext uri="{FF2B5EF4-FFF2-40B4-BE49-F238E27FC236}">
                      <a16:creationId xmlns:a16="http://schemas.microsoft.com/office/drawing/2014/main" id="{6199119F-2D2C-0F96-570A-36EFE69B73CA}"/>
                    </a:ext>
                  </a:extLst>
                </p14:cNvPr>
                <p14:cNvContentPartPr/>
                <p14:nvPr/>
              </p14:nvContentPartPr>
              <p14:xfrm>
                <a:off x="5685938" y="6047182"/>
                <a:ext cx="88200" cy="221400"/>
              </p14:xfrm>
            </p:contentPart>
          </mc:Choice>
          <mc:Fallback>
            <p:pic>
              <p:nvPicPr>
                <p:cNvPr id="38979" name="Freihand 38978">
                  <a:extLst>
                    <a:ext uri="{FF2B5EF4-FFF2-40B4-BE49-F238E27FC236}">
                      <a16:creationId xmlns:a16="http://schemas.microsoft.com/office/drawing/2014/main" id="{6199119F-2D2C-0F96-570A-36EFE69B73CA}"/>
                    </a:ext>
                  </a:extLst>
                </p:cNvPr>
                <p:cNvPicPr/>
                <p:nvPr/>
              </p:nvPicPr>
              <p:blipFill>
                <a:blip r:embed="rId343"/>
                <a:stretch>
                  <a:fillRect/>
                </a:stretch>
              </p:blipFill>
              <p:spPr>
                <a:xfrm>
                  <a:off x="5677298" y="6038542"/>
                  <a:ext cx="105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8980" name="Freihand 38979">
                  <a:extLst>
                    <a:ext uri="{FF2B5EF4-FFF2-40B4-BE49-F238E27FC236}">
                      <a16:creationId xmlns:a16="http://schemas.microsoft.com/office/drawing/2014/main" id="{F9D4476D-0700-E483-15BF-829FC87754B3}"/>
                    </a:ext>
                  </a:extLst>
                </p14:cNvPr>
                <p14:cNvContentPartPr/>
                <p14:nvPr/>
              </p14:nvContentPartPr>
              <p14:xfrm>
                <a:off x="5682698" y="6430942"/>
                <a:ext cx="213120" cy="212400"/>
              </p14:xfrm>
            </p:contentPart>
          </mc:Choice>
          <mc:Fallback>
            <p:pic>
              <p:nvPicPr>
                <p:cNvPr id="38980" name="Freihand 38979">
                  <a:extLst>
                    <a:ext uri="{FF2B5EF4-FFF2-40B4-BE49-F238E27FC236}">
                      <a16:creationId xmlns:a16="http://schemas.microsoft.com/office/drawing/2014/main" id="{F9D4476D-0700-E483-15BF-829FC87754B3}"/>
                    </a:ext>
                  </a:extLst>
                </p:cNvPr>
                <p:cNvPicPr/>
                <p:nvPr/>
              </p:nvPicPr>
              <p:blipFill>
                <a:blip r:embed="rId345"/>
                <a:stretch>
                  <a:fillRect/>
                </a:stretch>
              </p:blipFill>
              <p:spPr>
                <a:xfrm>
                  <a:off x="5674058" y="6422302"/>
                  <a:ext cx="2307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8986" name="Freihand 38985">
                  <a:extLst>
                    <a:ext uri="{FF2B5EF4-FFF2-40B4-BE49-F238E27FC236}">
                      <a16:creationId xmlns:a16="http://schemas.microsoft.com/office/drawing/2014/main" id="{DFD86A41-4094-AAC3-0004-BF32CFD421FC}"/>
                    </a:ext>
                  </a:extLst>
                </p14:cNvPr>
                <p14:cNvContentPartPr/>
                <p14:nvPr/>
              </p14:nvContentPartPr>
              <p14:xfrm>
                <a:off x="4850018" y="3696022"/>
                <a:ext cx="207360" cy="217800"/>
              </p14:xfrm>
            </p:contentPart>
          </mc:Choice>
          <mc:Fallback>
            <p:pic>
              <p:nvPicPr>
                <p:cNvPr id="38986" name="Freihand 38985">
                  <a:extLst>
                    <a:ext uri="{FF2B5EF4-FFF2-40B4-BE49-F238E27FC236}">
                      <a16:creationId xmlns:a16="http://schemas.microsoft.com/office/drawing/2014/main" id="{DFD86A41-4094-AAC3-0004-BF32CFD421FC}"/>
                    </a:ext>
                  </a:extLst>
                </p:cNvPr>
                <p:cNvPicPr/>
                <p:nvPr/>
              </p:nvPicPr>
              <p:blipFill>
                <a:blip r:embed="rId347"/>
                <a:stretch>
                  <a:fillRect/>
                </a:stretch>
              </p:blipFill>
              <p:spPr>
                <a:xfrm>
                  <a:off x="4841378" y="3687022"/>
                  <a:ext cx="2250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8988" name="Freihand 38987">
                  <a:extLst>
                    <a:ext uri="{FF2B5EF4-FFF2-40B4-BE49-F238E27FC236}">
                      <a16:creationId xmlns:a16="http://schemas.microsoft.com/office/drawing/2014/main" id="{BC429496-D021-81E6-B69C-41C3437515D0}"/>
                    </a:ext>
                  </a:extLst>
                </p14:cNvPr>
                <p14:cNvContentPartPr/>
                <p14:nvPr/>
              </p14:nvContentPartPr>
              <p14:xfrm>
                <a:off x="1639538" y="4245022"/>
                <a:ext cx="205200" cy="119520"/>
              </p14:xfrm>
            </p:contentPart>
          </mc:Choice>
          <mc:Fallback>
            <p:pic>
              <p:nvPicPr>
                <p:cNvPr id="38988" name="Freihand 38987">
                  <a:extLst>
                    <a:ext uri="{FF2B5EF4-FFF2-40B4-BE49-F238E27FC236}">
                      <a16:creationId xmlns:a16="http://schemas.microsoft.com/office/drawing/2014/main" id="{BC429496-D021-81E6-B69C-41C3437515D0}"/>
                    </a:ext>
                  </a:extLst>
                </p:cNvPr>
                <p:cNvPicPr/>
                <p:nvPr/>
              </p:nvPicPr>
              <p:blipFill>
                <a:blip r:embed="rId349"/>
                <a:stretch>
                  <a:fillRect/>
                </a:stretch>
              </p:blipFill>
              <p:spPr>
                <a:xfrm>
                  <a:off x="1630898" y="4236022"/>
                  <a:ext cx="222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9008" name="Freihand 39007">
                  <a:extLst>
                    <a:ext uri="{FF2B5EF4-FFF2-40B4-BE49-F238E27FC236}">
                      <a16:creationId xmlns:a16="http://schemas.microsoft.com/office/drawing/2014/main" id="{62666B82-B010-09A5-3E14-416EE84F1FF1}"/>
                    </a:ext>
                  </a:extLst>
                </p14:cNvPr>
                <p14:cNvContentPartPr/>
                <p14:nvPr/>
              </p14:nvContentPartPr>
              <p14:xfrm>
                <a:off x="2448818" y="4347622"/>
                <a:ext cx="254160" cy="98280"/>
              </p14:xfrm>
            </p:contentPart>
          </mc:Choice>
          <mc:Fallback>
            <p:pic>
              <p:nvPicPr>
                <p:cNvPr id="39008" name="Freihand 39007">
                  <a:extLst>
                    <a:ext uri="{FF2B5EF4-FFF2-40B4-BE49-F238E27FC236}">
                      <a16:creationId xmlns:a16="http://schemas.microsoft.com/office/drawing/2014/main" id="{62666B82-B010-09A5-3E14-416EE84F1FF1}"/>
                    </a:ext>
                  </a:extLst>
                </p:cNvPr>
                <p:cNvPicPr/>
                <p:nvPr/>
              </p:nvPicPr>
              <p:blipFill>
                <a:blip r:embed="rId351"/>
                <a:stretch>
                  <a:fillRect/>
                </a:stretch>
              </p:blipFill>
              <p:spPr>
                <a:xfrm>
                  <a:off x="2439818" y="4338982"/>
                  <a:ext cx="271800" cy="115920"/>
                </a:xfrm>
                <a:prstGeom prst="rect">
                  <a:avLst/>
                </a:prstGeom>
              </p:spPr>
            </p:pic>
          </mc:Fallback>
        </mc:AlternateContent>
      </p:grpSp>
      <p:grpSp>
        <p:nvGrpSpPr>
          <p:cNvPr id="39012" name="Gruppieren 39011">
            <a:extLst>
              <a:ext uri="{FF2B5EF4-FFF2-40B4-BE49-F238E27FC236}">
                <a16:creationId xmlns:a16="http://schemas.microsoft.com/office/drawing/2014/main" id="{961FFCC9-6648-D3F6-FC0B-EC4F1C390C7F}"/>
              </a:ext>
            </a:extLst>
          </p:cNvPr>
          <p:cNvGrpSpPr/>
          <p:nvPr/>
        </p:nvGrpSpPr>
        <p:grpSpPr>
          <a:xfrm>
            <a:off x="6782858" y="1414342"/>
            <a:ext cx="771840" cy="259200"/>
            <a:chOff x="6782858" y="1414342"/>
            <a:chExt cx="771840" cy="259200"/>
          </a:xfrm>
        </p:grpSpPr>
        <mc:AlternateContent xmlns:mc="http://schemas.openxmlformats.org/markup-compatibility/2006">
          <mc:Choice xmlns:p14="http://schemas.microsoft.com/office/powerpoint/2010/main" Requires="p14">
            <p:contentPart p14:bwMode="auto" r:id="rId352">
              <p14:nvContentPartPr>
                <p14:cNvPr id="39004" name="Freihand 39003">
                  <a:extLst>
                    <a:ext uri="{FF2B5EF4-FFF2-40B4-BE49-F238E27FC236}">
                      <a16:creationId xmlns:a16="http://schemas.microsoft.com/office/drawing/2014/main" id="{B98103FF-D67E-A2D2-301B-B2FBCA85FF22}"/>
                    </a:ext>
                  </a:extLst>
                </p14:cNvPr>
                <p14:cNvContentPartPr/>
                <p14:nvPr/>
              </p14:nvContentPartPr>
              <p14:xfrm>
                <a:off x="6826418" y="1529902"/>
                <a:ext cx="13680" cy="143640"/>
              </p14:xfrm>
            </p:contentPart>
          </mc:Choice>
          <mc:Fallback>
            <p:pic>
              <p:nvPicPr>
                <p:cNvPr id="39004" name="Freihand 39003">
                  <a:extLst>
                    <a:ext uri="{FF2B5EF4-FFF2-40B4-BE49-F238E27FC236}">
                      <a16:creationId xmlns:a16="http://schemas.microsoft.com/office/drawing/2014/main" id="{B98103FF-D67E-A2D2-301B-B2FBCA85FF22}"/>
                    </a:ext>
                  </a:extLst>
                </p:cNvPr>
                <p:cNvPicPr/>
                <p:nvPr/>
              </p:nvPicPr>
              <p:blipFill>
                <a:blip r:embed="rId353"/>
                <a:stretch>
                  <a:fillRect/>
                </a:stretch>
              </p:blipFill>
              <p:spPr>
                <a:xfrm>
                  <a:off x="6817418" y="1520902"/>
                  <a:ext cx="31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9005" name="Freihand 39004">
                  <a:extLst>
                    <a:ext uri="{FF2B5EF4-FFF2-40B4-BE49-F238E27FC236}">
                      <a16:creationId xmlns:a16="http://schemas.microsoft.com/office/drawing/2014/main" id="{B5FD46FE-143B-24F7-7437-3FBD00CC8D64}"/>
                    </a:ext>
                  </a:extLst>
                </p14:cNvPr>
                <p14:cNvContentPartPr/>
                <p14:nvPr/>
              </p14:nvContentPartPr>
              <p14:xfrm>
                <a:off x="6782858" y="1575622"/>
                <a:ext cx="104760" cy="41760"/>
              </p14:xfrm>
            </p:contentPart>
          </mc:Choice>
          <mc:Fallback>
            <p:pic>
              <p:nvPicPr>
                <p:cNvPr id="39005" name="Freihand 39004">
                  <a:extLst>
                    <a:ext uri="{FF2B5EF4-FFF2-40B4-BE49-F238E27FC236}">
                      <a16:creationId xmlns:a16="http://schemas.microsoft.com/office/drawing/2014/main" id="{B5FD46FE-143B-24F7-7437-3FBD00CC8D64}"/>
                    </a:ext>
                  </a:extLst>
                </p:cNvPr>
                <p:cNvPicPr/>
                <p:nvPr/>
              </p:nvPicPr>
              <p:blipFill>
                <a:blip r:embed="rId355"/>
                <a:stretch>
                  <a:fillRect/>
                </a:stretch>
              </p:blipFill>
              <p:spPr>
                <a:xfrm>
                  <a:off x="6774218" y="1566982"/>
                  <a:ext cx="122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9006" name="Freihand 39005">
                  <a:extLst>
                    <a:ext uri="{FF2B5EF4-FFF2-40B4-BE49-F238E27FC236}">
                      <a16:creationId xmlns:a16="http://schemas.microsoft.com/office/drawing/2014/main" id="{9D41A4C4-FDA0-31B0-A939-2DA3113D10A9}"/>
                    </a:ext>
                  </a:extLst>
                </p14:cNvPr>
                <p14:cNvContentPartPr/>
                <p14:nvPr/>
              </p14:nvContentPartPr>
              <p14:xfrm>
                <a:off x="7022978" y="1429462"/>
                <a:ext cx="85320" cy="210240"/>
              </p14:xfrm>
            </p:contentPart>
          </mc:Choice>
          <mc:Fallback>
            <p:pic>
              <p:nvPicPr>
                <p:cNvPr id="39006" name="Freihand 39005">
                  <a:extLst>
                    <a:ext uri="{FF2B5EF4-FFF2-40B4-BE49-F238E27FC236}">
                      <a16:creationId xmlns:a16="http://schemas.microsoft.com/office/drawing/2014/main" id="{9D41A4C4-FDA0-31B0-A939-2DA3113D10A9}"/>
                    </a:ext>
                  </a:extLst>
                </p:cNvPr>
                <p:cNvPicPr/>
                <p:nvPr/>
              </p:nvPicPr>
              <p:blipFill>
                <a:blip r:embed="rId357"/>
                <a:stretch>
                  <a:fillRect/>
                </a:stretch>
              </p:blipFill>
              <p:spPr>
                <a:xfrm>
                  <a:off x="7014338" y="1420822"/>
                  <a:ext cx="1029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9009" name="Freihand 39008">
                  <a:extLst>
                    <a:ext uri="{FF2B5EF4-FFF2-40B4-BE49-F238E27FC236}">
                      <a16:creationId xmlns:a16="http://schemas.microsoft.com/office/drawing/2014/main" id="{FE8744EA-C21A-346C-B6E9-E7624A2473C4}"/>
                    </a:ext>
                  </a:extLst>
                </p14:cNvPr>
                <p14:cNvContentPartPr/>
                <p14:nvPr/>
              </p14:nvContentPartPr>
              <p14:xfrm>
                <a:off x="7294778" y="1430902"/>
                <a:ext cx="13680" cy="151560"/>
              </p14:xfrm>
            </p:contentPart>
          </mc:Choice>
          <mc:Fallback>
            <p:pic>
              <p:nvPicPr>
                <p:cNvPr id="39009" name="Freihand 39008">
                  <a:extLst>
                    <a:ext uri="{FF2B5EF4-FFF2-40B4-BE49-F238E27FC236}">
                      <a16:creationId xmlns:a16="http://schemas.microsoft.com/office/drawing/2014/main" id="{FE8744EA-C21A-346C-B6E9-E7624A2473C4}"/>
                    </a:ext>
                  </a:extLst>
                </p:cNvPr>
                <p:cNvPicPr/>
                <p:nvPr/>
              </p:nvPicPr>
              <p:blipFill>
                <a:blip r:embed="rId359"/>
                <a:stretch>
                  <a:fillRect/>
                </a:stretch>
              </p:blipFill>
              <p:spPr>
                <a:xfrm>
                  <a:off x="7286138" y="1421902"/>
                  <a:ext cx="31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9010" name="Freihand 39009">
                  <a:extLst>
                    <a:ext uri="{FF2B5EF4-FFF2-40B4-BE49-F238E27FC236}">
                      <a16:creationId xmlns:a16="http://schemas.microsoft.com/office/drawing/2014/main" id="{33FFF289-0A0C-319B-4760-D206866F0CBE}"/>
                    </a:ext>
                  </a:extLst>
                </p14:cNvPr>
                <p14:cNvContentPartPr/>
                <p14:nvPr/>
              </p14:nvContentPartPr>
              <p14:xfrm>
                <a:off x="7258058" y="1458622"/>
                <a:ext cx="139320" cy="39600"/>
              </p14:xfrm>
            </p:contentPart>
          </mc:Choice>
          <mc:Fallback>
            <p:pic>
              <p:nvPicPr>
                <p:cNvPr id="39010" name="Freihand 39009">
                  <a:extLst>
                    <a:ext uri="{FF2B5EF4-FFF2-40B4-BE49-F238E27FC236}">
                      <a16:creationId xmlns:a16="http://schemas.microsoft.com/office/drawing/2014/main" id="{33FFF289-0A0C-319B-4760-D206866F0CBE}"/>
                    </a:ext>
                  </a:extLst>
                </p:cNvPr>
                <p:cNvPicPr/>
                <p:nvPr/>
              </p:nvPicPr>
              <p:blipFill>
                <a:blip r:embed="rId361"/>
                <a:stretch>
                  <a:fillRect/>
                </a:stretch>
              </p:blipFill>
              <p:spPr>
                <a:xfrm>
                  <a:off x="7249418" y="1449982"/>
                  <a:ext cx="156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9011" name="Freihand 39010">
                  <a:extLst>
                    <a:ext uri="{FF2B5EF4-FFF2-40B4-BE49-F238E27FC236}">
                      <a16:creationId xmlns:a16="http://schemas.microsoft.com/office/drawing/2014/main" id="{7FD813BB-3FFC-4C8A-EA2A-21A56F6BFEA5}"/>
                    </a:ext>
                  </a:extLst>
                </p14:cNvPr>
                <p14:cNvContentPartPr/>
                <p14:nvPr/>
              </p14:nvContentPartPr>
              <p14:xfrm>
                <a:off x="7461818" y="1414342"/>
                <a:ext cx="92880" cy="186480"/>
              </p14:xfrm>
            </p:contentPart>
          </mc:Choice>
          <mc:Fallback>
            <p:pic>
              <p:nvPicPr>
                <p:cNvPr id="39011" name="Freihand 39010">
                  <a:extLst>
                    <a:ext uri="{FF2B5EF4-FFF2-40B4-BE49-F238E27FC236}">
                      <a16:creationId xmlns:a16="http://schemas.microsoft.com/office/drawing/2014/main" id="{7FD813BB-3FFC-4C8A-EA2A-21A56F6BFEA5}"/>
                    </a:ext>
                  </a:extLst>
                </p:cNvPr>
                <p:cNvPicPr/>
                <p:nvPr/>
              </p:nvPicPr>
              <p:blipFill>
                <a:blip r:embed="rId363"/>
                <a:stretch>
                  <a:fillRect/>
                </a:stretch>
              </p:blipFill>
              <p:spPr>
                <a:xfrm>
                  <a:off x="7453178" y="1405702"/>
                  <a:ext cx="110520" cy="20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4">
            <p14:nvContentPartPr>
              <p14:cNvPr id="39014" name="Freihand 39013">
                <a:extLst>
                  <a:ext uri="{FF2B5EF4-FFF2-40B4-BE49-F238E27FC236}">
                    <a16:creationId xmlns:a16="http://schemas.microsoft.com/office/drawing/2014/main" id="{1970ABC0-AE0F-4700-7801-1B0EF3A996ED}"/>
                  </a:ext>
                </a:extLst>
              </p14:cNvPr>
              <p14:cNvContentPartPr/>
              <p14:nvPr/>
            </p14:nvContentPartPr>
            <p14:xfrm>
              <a:off x="6387578" y="1876222"/>
              <a:ext cx="206280" cy="231120"/>
            </p14:xfrm>
          </p:contentPart>
        </mc:Choice>
        <mc:Fallback>
          <p:pic>
            <p:nvPicPr>
              <p:cNvPr id="39014" name="Freihand 39013">
                <a:extLst>
                  <a:ext uri="{FF2B5EF4-FFF2-40B4-BE49-F238E27FC236}">
                    <a16:creationId xmlns:a16="http://schemas.microsoft.com/office/drawing/2014/main" id="{1970ABC0-AE0F-4700-7801-1B0EF3A996ED}"/>
                  </a:ext>
                </a:extLst>
              </p:cNvPr>
              <p:cNvPicPr/>
              <p:nvPr/>
            </p:nvPicPr>
            <p:blipFill>
              <a:blip r:embed="rId365"/>
              <a:stretch>
                <a:fillRect/>
              </a:stretch>
            </p:blipFill>
            <p:spPr>
              <a:xfrm>
                <a:off x="6378938" y="1867222"/>
                <a:ext cx="223920" cy="248760"/>
              </a:xfrm>
              <a:prstGeom prst="rect">
                <a:avLst/>
              </a:prstGeom>
            </p:spPr>
          </p:pic>
        </mc:Fallback>
      </mc:AlternateContent>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922B742-63A5-72B6-88C3-4BC5AC14975A}"/>
                  </a:ext>
                </a:extLst>
              </p14:cNvPr>
              <p14:cNvContentPartPr/>
              <p14:nvPr/>
            </p14:nvContentPartPr>
            <p14:xfrm>
              <a:off x="3925898" y="1427302"/>
              <a:ext cx="1765800" cy="100800"/>
            </p14:xfrm>
          </p:contentPart>
        </mc:Choice>
        <mc:Fallback>
          <p:pic>
            <p:nvPicPr>
              <p:cNvPr id="2" name="Freihand 1">
                <a:extLst>
                  <a:ext uri="{FF2B5EF4-FFF2-40B4-BE49-F238E27FC236}">
                    <a16:creationId xmlns:a16="http://schemas.microsoft.com/office/drawing/2014/main" id="{2922B742-63A5-72B6-88C3-4BC5AC14975A}"/>
                  </a:ext>
                </a:extLst>
              </p:cNvPr>
              <p:cNvPicPr/>
              <p:nvPr/>
            </p:nvPicPr>
            <p:blipFill>
              <a:blip r:embed="rId4"/>
              <a:stretch>
                <a:fillRect/>
              </a:stretch>
            </p:blipFill>
            <p:spPr>
              <a:xfrm>
                <a:off x="3917258" y="1418302"/>
                <a:ext cx="1783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0D6C742-E02A-EBCE-633F-74C59AD0404F}"/>
                  </a:ext>
                </a:extLst>
              </p14:cNvPr>
              <p14:cNvContentPartPr/>
              <p14:nvPr/>
            </p14:nvContentPartPr>
            <p14:xfrm>
              <a:off x="878498" y="1456822"/>
              <a:ext cx="1764360" cy="61560"/>
            </p14:xfrm>
          </p:contentPart>
        </mc:Choice>
        <mc:Fallback>
          <p:pic>
            <p:nvPicPr>
              <p:cNvPr id="3" name="Freihand 2">
                <a:extLst>
                  <a:ext uri="{FF2B5EF4-FFF2-40B4-BE49-F238E27FC236}">
                    <a16:creationId xmlns:a16="http://schemas.microsoft.com/office/drawing/2014/main" id="{E0D6C742-E02A-EBCE-633F-74C59AD0404F}"/>
                  </a:ext>
                </a:extLst>
              </p:cNvPr>
              <p:cNvPicPr/>
              <p:nvPr/>
            </p:nvPicPr>
            <p:blipFill>
              <a:blip r:embed="rId6"/>
              <a:stretch>
                <a:fillRect/>
              </a:stretch>
            </p:blipFill>
            <p:spPr>
              <a:xfrm>
                <a:off x="869858" y="1448182"/>
                <a:ext cx="1782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4375CDEB-D8F9-0430-6CF2-A56905489169}"/>
                  </a:ext>
                </a:extLst>
              </p14:cNvPr>
              <p14:cNvContentPartPr/>
              <p14:nvPr/>
            </p14:nvContentPartPr>
            <p14:xfrm>
              <a:off x="2750858" y="1456102"/>
              <a:ext cx="834840" cy="58680"/>
            </p14:xfrm>
          </p:contentPart>
        </mc:Choice>
        <mc:Fallback>
          <p:pic>
            <p:nvPicPr>
              <p:cNvPr id="11" name="Freihand 10">
                <a:extLst>
                  <a:ext uri="{FF2B5EF4-FFF2-40B4-BE49-F238E27FC236}">
                    <a16:creationId xmlns:a16="http://schemas.microsoft.com/office/drawing/2014/main" id="{4375CDEB-D8F9-0430-6CF2-A56905489169}"/>
                  </a:ext>
                </a:extLst>
              </p:cNvPr>
              <p:cNvPicPr/>
              <p:nvPr/>
            </p:nvPicPr>
            <p:blipFill>
              <a:blip r:embed="rId8"/>
              <a:stretch>
                <a:fillRect/>
              </a:stretch>
            </p:blipFill>
            <p:spPr>
              <a:xfrm>
                <a:off x="2742218" y="1447462"/>
                <a:ext cx="852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91580243-D8B5-EF9F-87B4-2869CF7E3ED1}"/>
                  </a:ext>
                </a:extLst>
              </p14:cNvPr>
              <p14:cNvContentPartPr/>
              <p14:nvPr/>
            </p14:nvContentPartPr>
            <p14:xfrm>
              <a:off x="5819858" y="1518382"/>
              <a:ext cx="1458360" cy="41040"/>
            </p14:xfrm>
          </p:contentPart>
        </mc:Choice>
        <mc:Fallback>
          <p:pic>
            <p:nvPicPr>
              <p:cNvPr id="12" name="Freihand 11">
                <a:extLst>
                  <a:ext uri="{FF2B5EF4-FFF2-40B4-BE49-F238E27FC236}">
                    <a16:creationId xmlns:a16="http://schemas.microsoft.com/office/drawing/2014/main" id="{91580243-D8B5-EF9F-87B4-2869CF7E3ED1}"/>
                  </a:ext>
                </a:extLst>
              </p:cNvPr>
              <p:cNvPicPr/>
              <p:nvPr/>
            </p:nvPicPr>
            <p:blipFill>
              <a:blip r:embed="rId10"/>
              <a:stretch>
                <a:fillRect/>
              </a:stretch>
            </p:blipFill>
            <p:spPr>
              <a:xfrm>
                <a:off x="5811218" y="1509382"/>
                <a:ext cx="1476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42833611-9152-A22A-99DC-119AF9E52382}"/>
                  </a:ext>
                </a:extLst>
              </p14:cNvPr>
              <p14:cNvContentPartPr/>
              <p14:nvPr/>
            </p14:nvContentPartPr>
            <p14:xfrm>
              <a:off x="6242498" y="2115262"/>
              <a:ext cx="3304440" cy="53280"/>
            </p14:xfrm>
          </p:contentPart>
        </mc:Choice>
        <mc:Fallback>
          <p:pic>
            <p:nvPicPr>
              <p:cNvPr id="13" name="Freihand 12">
                <a:extLst>
                  <a:ext uri="{FF2B5EF4-FFF2-40B4-BE49-F238E27FC236}">
                    <a16:creationId xmlns:a16="http://schemas.microsoft.com/office/drawing/2014/main" id="{42833611-9152-A22A-99DC-119AF9E52382}"/>
                  </a:ext>
                </a:extLst>
              </p:cNvPr>
              <p:cNvPicPr/>
              <p:nvPr/>
            </p:nvPicPr>
            <p:blipFill>
              <a:blip r:embed="rId12"/>
              <a:stretch>
                <a:fillRect/>
              </a:stretch>
            </p:blipFill>
            <p:spPr>
              <a:xfrm>
                <a:off x="6233498" y="2106262"/>
                <a:ext cx="3322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15AC9637-501B-B849-0622-8C25E14B4E59}"/>
                  </a:ext>
                </a:extLst>
              </p14:cNvPr>
              <p14:cNvContentPartPr/>
              <p14:nvPr/>
            </p14:nvContentPartPr>
            <p14:xfrm>
              <a:off x="5921018" y="1400662"/>
              <a:ext cx="3521880" cy="962280"/>
            </p14:xfrm>
          </p:contentPart>
        </mc:Choice>
        <mc:Fallback>
          <p:pic>
            <p:nvPicPr>
              <p:cNvPr id="14" name="Freihand 13">
                <a:extLst>
                  <a:ext uri="{FF2B5EF4-FFF2-40B4-BE49-F238E27FC236}">
                    <a16:creationId xmlns:a16="http://schemas.microsoft.com/office/drawing/2014/main" id="{15AC9637-501B-B849-0622-8C25E14B4E59}"/>
                  </a:ext>
                </a:extLst>
              </p:cNvPr>
              <p:cNvPicPr/>
              <p:nvPr/>
            </p:nvPicPr>
            <p:blipFill>
              <a:blip r:embed="rId14"/>
              <a:stretch>
                <a:fillRect/>
              </a:stretch>
            </p:blipFill>
            <p:spPr>
              <a:xfrm>
                <a:off x="5912378" y="1391662"/>
                <a:ext cx="3539520" cy="979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8A084698-D800-AF8A-A5FF-938DEF4E2101}"/>
                  </a:ext>
                </a:extLst>
              </p14:cNvPr>
              <p14:cNvContentPartPr/>
              <p14:nvPr/>
            </p14:nvContentPartPr>
            <p14:xfrm>
              <a:off x="3649418" y="3383902"/>
              <a:ext cx="1933560" cy="65880"/>
            </p14:xfrm>
          </p:contentPart>
        </mc:Choice>
        <mc:Fallback>
          <p:pic>
            <p:nvPicPr>
              <p:cNvPr id="15" name="Freihand 14">
                <a:extLst>
                  <a:ext uri="{FF2B5EF4-FFF2-40B4-BE49-F238E27FC236}">
                    <a16:creationId xmlns:a16="http://schemas.microsoft.com/office/drawing/2014/main" id="{8A084698-D800-AF8A-A5FF-938DEF4E2101}"/>
                  </a:ext>
                </a:extLst>
              </p:cNvPr>
              <p:cNvPicPr/>
              <p:nvPr/>
            </p:nvPicPr>
            <p:blipFill>
              <a:blip r:embed="rId16"/>
              <a:stretch>
                <a:fillRect/>
              </a:stretch>
            </p:blipFill>
            <p:spPr>
              <a:xfrm>
                <a:off x="3640418" y="3374902"/>
                <a:ext cx="1951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A7C624D5-F565-BDE1-774A-90121034F795}"/>
                  </a:ext>
                </a:extLst>
              </p14:cNvPr>
              <p14:cNvContentPartPr/>
              <p14:nvPr/>
            </p14:nvContentPartPr>
            <p14:xfrm>
              <a:off x="9147338" y="4125142"/>
              <a:ext cx="2156400" cy="54360"/>
            </p14:xfrm>
          </p:contentPart>
        </mc:Choice>
        <mc:Fallback>
          <p:pic>
            <p:nvPicPr>
              <p:cNvPr id="16" name="Freihand 15">
                <a:extLst>
                  <a:ext uri="{FF2B5EF4-FFF2-40B4-BE49-F238E27FC236}">
                    <a16:creationId xmlns:a16="http://schemas.microsoft.com/office/drawing/2014/main" id="{A7C624D5-F565-BDE1-774A-90121034F795}"/>
                  </a:ext>
                </a:extLst>
              </p:cNvPr>
              <p:cNvPicPr/>
              <p:nvPr/>
            </p:nvPicPr>
            <p:blipFill>
              <a:blip r:embed="rId18"/>
              <a:stretch>
                <a:fillRect/>
              </a:stretch>
            </p:blipFill>
            <p:spPr>
              <a:xfrm>
                <a:off x="9138338" y="4116502"/>
                <a:ext cx="2174040" cy="72000"/>
              </a:xfrm>
              <a:prstGeom prst="rect">
                <a:avLst/>
              </a:prstGeom>
            </p:spPr>
          </p:pic>
        </mc:Fallback>
      </mc:AlternateContent>
      <p:grpSp>
        <p:nvGrpSpPr>
          <p:cNvPr id="19" name="Gruppieren 18">
            <a:extLst>
              <a:ext uri="{FF2B5EF4-FFF2-40B4-BE49-F238E27FC236}">
                <a16:creationId xmlns:a16="http://schemas.microsoft.com/office/drawing/2014/main" id="{44E84256-2122-9CCD-F73F-CEE745687605}"/>
              </a:ext>
            </a:extLst>
          </p:cNvPr>
          <p:cNvGrpSpPr/>
          <p:nvPr/>
        </p:nvGrpSpPr>
        <p:grpSpPr>
          <a:xfrm>
            <a:off x="804698" y="3955942"/>
            <a:ext cx="6228720" cy="775440"/>
            <a:chOff x="804698" y="3955942"/>
            <a:chExt cx="6228720" cy="775440"/>
          </a:xfrm>
        </p:grpSpPr>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A71A16DF-3FE7-89C2-93C4-64112AE81F9B}"/>
                    </a:ext>
                  </a:extLst>
                </p14:cNvPr>
                <p14:cNvContentPartPr/>
                <p14:nvPr/>
              </p14:nvContentPartPr>
              <p14:xfrm>
                <a:off x="804698" y="4493782"/>
                <a:ext cx="5248080" cy="111600"/>
              </p14:xfrm>
            </p:contentPart>
          </mc:Choice>
          <mc:Fallback>
            <p:pic>
              <p:nvPicPr>
                <p:cNvPr id="17" name="Freihand 16">
                  <a:extLst>
                    <a:ext uri="{FF2B5EF4-FFF2-40B4-BE49-F238E27FC236}">
                      <a16:creationId xmlns:a16="http://schemas.microsoft.com/office/drawing/2014/main" id="{A71A16DF-3FE7-89C2-93C4-64112AE81F9B}"/>
                    </a:ext>
                  </a:extLst>
                </p:cNvPr>
                <p:cNvPicPr/>
                <p:nvPr/>
              </p:nvPicPr>
              <p:blipFill>
                <a:blip r:embed="rId20"/>
                <a:stretch>
                  <a:fillRect/>
                </a:stretch>
              </p:blipFill>
              <p:spPr>
                <a:xfrm>
                  <a:off x="796058" y="4484782"/>
                  <a:ext cx="5265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882E780F-50A4-3888-3E26-F9A02BE50E24}"/>
                    </a:ext>
                  </a:extLst>
                </p14:cNvPr>
                <p14:cNvContentPartPr/>
                <p14:nvPr/>
              </p14:nvContentPartPr>
              <p14:xfrm>
                <a:off x="4206338" y="3955942"/>
                <a:ext cx="2827080" cy="775440"/>
              </p14:xfrm>
            </p:contentPart>
          </mc:Choice>
          <mc:Fallback>
            <p:pic>
              <p:nvPicPr>
                <p:cNvPr id="18" name="Freihand 17">
                  <a:extLst>
                    <a:ext uri="{FF2B5EF4-FFF2-40B4-BE49-F238E27FC236}">
                      <a16:creationId xmlns:a16="http://schemas.microsoft.com/office/drawing/2014/main" id="{882E780F-50A4-3888-3E26-F9A02BE50E24}"/>
                    </a:ext>
                  </a:extLst>
                </p:cNvPr>
                <p:cNvPicPr/>
                <p:nvPr/>
              </p:nvPicPr>
              <p:blipFill>
                <a:blip r:embed="rId22"/>
                <a:stretch>
                  <a:fillRect/>
                </a:stretch>
              </p:blipFill>
              <p:spPr>
                <a:xfrm>
                  <a:off x="4197698" y="3947302"/>
                  <a:ext cx="2844720" cy="79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1E5E56C2-20BB-7F75-7EDB-B89F2AF140A8}"/>
                  </a:ext>
                </a:extLst>
              </p14:cNvPr>
              <p14:cNvContentPartPr/>
              <p14:nvPr/>
            </p14:nvContentPartPr>
            <p14:xfrm>
              <a:off x="791378" y="5516182"/>
              <a:ext cx="5193360" cy="191520"/>
            </p14:xfrm>
          </p:contentPart>
        </mc:Choice>
        <mc:Fallback>
          <p:pic>
            <p:nvPicPr>
              <p:cNvPr id="20" name="Freihand 19">
                <a:extLst>
                  <a:ext uri="{FF2B5EF4-FFF2-40B4-BE49-F238E27FC236}">
                    <a16:creationId xmlns:a16="http://schemas.microsoft.com/office/drawing/2014/main" id="{1E5E56C2-20BB-7F75-7EDB-B89F2AF140A8}"/>
                  </a:ext>
                </a:extLst>
              </p:cNvPr>
              <p:cNvPicPr/>
              <p:nvPr/>
            </p:nvPicPr>
            <p:blipFill>
              <a:blip r:embed="rId24"/>
              <a:stretch>
                <a:fillRect/>
              </a:stretch>
            </p:blipFill>
            <p:spPr>
              <a:xfrm>
                <a:off x="782378" y="5507182"/>
                <a:ext cx="5211000" cy="20916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8" name="Freihand 57">
                <a:extLst>
                  <a:ext uri="{FF2B5EF4-FFF2-40B4-BE49-F238E27FC236}">
                    <a16:creationId xmlns:a16="http://schemas.microsoft.com/office/drawing/2014/main" id="{0CA7BF7C-2475-235C-4CC3-014E954B3B4B}"/>
                  </a:ext>
                </a:extLst>
              </p14:cNvPr>
              <p14:cNvContentPartPr/>
              <p14:nvPr/>
            </p14:nvContentPartPr>
            <p14:xfrm>
              <a:off x="9523898" y="407324"/>
              <a:ext cx="3960" cy="3960"/>
            </p14:xfrm>
          </p:contentPart>
        </mc:Choice>
        <mc:Fallback>
          <p:pic>
            <p:nvPicPr>
              <p:cNvPr id="58" name="Freihand 57">
                <a:extLst>
                  <a:ext uri="{FF2B5EF4-FFF2-40B4-BE49-F238E27FC236}">
                    <a16:creationId xmlns:a16="http://schemas.microsoft.com/office/drawing/2014/main" id="{0CA7BF7C-2475-235C-4CC3-014E954B3B4B}"/>
                  </a:ext>
                </a:extLst>
              </p:cNvPr>
              <p:cNvPicPr/>
              <p:nvPr/>
            </p:nvPicPr>
            <p:blipFill>
              <a:blip r:embed="rId4"/>
              <a:stretch>
                <a:fillRect/>
              </a:stretch>
            </p:blipFill>
            <p:spPr>
              <a:xfrm>
                <a:off x="9514898" y="398684"/>
                <a:ext cx="21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9292" name="Freihand 39291">
                <a:extLst>
                  <a:ext uri="{FF2B5EF4-FFF2-40B4-BE49-F238E27FC236}">
                    <a16:creationId xmlns:a16="http://schemas.microsoft.com/office/drawing/2014/main" id="{41FD8132-F4A5-0957-8D00-79167B2DC22D}"/>
                  </a:ext>
                </a:extLst>
              </p14:cNvPr>
              <p14:cNvContentPartPr/>
              <p14:nvPr/>
            </p14:nvContentPartPr>
            <p14:xfrm>
              <a:off x="1837178" y="6294764"/>
              <a:ext cx="463680" cy="119520"/>
            </p14:xfrm>
          </p:contentPart>
        </mc:Choice>
        <mc:Fallback>
          <p:pic>
            <p:nvPicPr>
              <p:cNvPr id="39292" name="Freihand 39291">
                <a:extLst>
                  <a:ext uri="{FF2B5EF4-FFF2-40B4-BE49-F238E27FC236}">
                    <a16:creationId xmlns:a16="http://schemas.microsoft.com/office/drawing/2014/main" id="{41FD8132-F4A5-0957-8D00-79167B2DC22D}"/>
                  </a:ext>
                </a:extLst>
              </p:cNvPr>
              <p:cNvPicPr/>
              <p:nvPr/>
            </p:nvPicPr>
            <p:blipFill>
              <a:blip r:embed="rId6"/>
              <a:stretch>
                <a:fillRect/>
              </a:stretch>
            </p:blipFill>
            <p:spPr>
              <a:xfrm>
                <a:off x="1828538" y="6285764"/>
                <a:ext cx="481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9207" name="Freihand 39206">
                <a:extLst>
                  <a:ext uri="{FF2B5EF4-FFF2-40B4-BE49-F238E27FC236}">
                    <a16:creationId xmlns:a16="http://schemas.microsoft.com/office/drawing/2014/main" id="{91054D0A-D59C-8D76-43FD-92B7AC648EAF}"/>
                  </a:ext>
                </a:extLst>
              </p14:cNvPr>
              <p14:cNvContentPartPr/>
              <p14:nvPr/>
            </p14:nvContentPartPr>
            <p14:xfrm>
              <a:off x="5618258" y="5426084"/>
              <a:ext cx="241200" cy="364680"/>
            </p14:xfrm>
          </p:contentPart>
        </mc:Choice>
        <mc:Fallback>
          <p:pic>
            <p:nvPicPr>
              <p:cNvPr id="39207" name="Freihand 39206">
                <a:extLst>
                  <a:ext uri="{FF2B5EF4-FFF2-40B4-BE49-F238E27FC236}">
                    <a16:creationId xmlns:a16="http://schemas.microsoft.com/office/drawing/2014/main" id="{91054D0A-D59C-8D76-43FD-92B7AC648EAF}"/>
                  </a:ext>
                </a:extLst>
              </p:cNvPr>
              <p:cNvPicPr/>
              <p:nvPr/>
            </p:nvPicPr>
            <p:blipFill>
              <a:blip r:embed="rId8"/>
              <a:stretch>
                <a:fillRect/>
              </a:stretch>
            </p:blipFill>
            <p:spPr>
              <a:xfrm>
                <a:off x="5609618" y="5417084"/>
                <a:ext cx="25884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9208" name="Freihand 39207">
                <a:extLst>
                  <a:ext uri="{FF2B5EF4-FFF2-40B4-BE49-F238E27FC236}">
                    <a16:creationId xmlns:a16="http://schemas.microsoft.com/office/drawing/2014/main" id="{4B94D758-AC1C-1C78-CAF4-C057B475A2DC}"/>
                  </a:ext>
                </a:extLst>
              </p14:cNvPr>
              <p14:cNvContentPartPr/>
              <p14:nvPr/>
            </p14:nvContentPartPr>
            <p14:xfrm>
              <a:off x="5731298" y="5590964"/>
              <a:ext cx="147960" cy="30960"/>
            </p14:xfrm>
          </p:contentPart>
        </mc:Choice>
        <mc:Fallback>
          <p:pic>
            <p:nvPicPr>
              <p:cNvPr id="39208" name="Freihand 39207">
                <a:extLst>
                  <a:ext uri="{FF2B5EF4-FFF2-40B4-BE49-F238E27FC236}">
                    <a16:creationId xmlns:a16="http://schemas.microsoft.com/office/drawing/2014/main" id="{4B94D758-AC1C-1C78-CAF4-C057B475A2DC}"/>
                  </a:ext>
                </a:extLst>
              </p:cNvPr>
              <p:cNvPicPr/>
              <p:nvPr/>
            </p:nvPicPr>
            <p:blipFill>
              <a:blip r:embed="rId10"/>
              <a:stretch>
                <a:fillRect/>
              </a:stretch>
            </p:blipFill>
            <p:spPr>
              <a:xfrm>
                <a:off x="5722658" y="5581964"/>
                <a:ext cx="165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209" name="Freihand 39208">
                <a:extLst>
                  <a:ext uri="{FF2B5EF4-FFF2-40B4-BE49-F238E27FC236}">
                    <a16:creationId xmlns:a16="http://schemas.microsoft.com/office/drawing/2014/main" id="{B6C51D4C-3665-1CB1-8DD7-6ACF1EC13992}"/>
                  </a:ext>
                </a:extLst>
              </p14:cNvPr>
              <p14:cNvContentPartPr/>
              <p14:nvPr/>
            </p14:nvContentPartPr>
            <p14:xfrm>
              <a:off x="5530778" y="5401964"/>
              <a:ext cx="97200" cy="466560"/>
            </p14:xfrm>
          </p:contentPart>
        </mc:Choice>
        <mc:Fallback>
          <p:pic>
            <p:nvPicPr>
              <p:cNvPr id="39209" name="Freihand 39208">
                <a:extLst>
                  <a:ext uri="{FF2B5EF4-FFF2-40B4-BE49-F238E27FC236}">
                    <a16:creationId xmlns:a16="http://schemas.microsoft.com/office/drawing/2014/main" id="{B6C51D4C-3665-1CB1-8DD7-6ACF1EC13992}"/>
                  </a:ext>
                </a:extLst>
              </p:cNvPr>
              <p:cNvPicPr/>
              <p:nvPr/>
            </p:nvPicPr>
            <p:blipFill>
              <a:blip r:embed="rId12"/>
              <a:stretch>
                <a:fillRect/>
              </a:stretch>
            </p:blipFill>
            <p:spPr>
              <a:xfrm>
                <a:off x="5521778" y="5393324"/>
                <a:ext cx="11484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9210" name="Freihand 39209">
                <a:extLst>
                  <a:ext uri="{FF2B5EF4-FFF2-40B4-BE49-F238E27FC236}">
                    <a16:creationId xmlns:a16="http://schemas.microsoft.com/office/drawing/2014/main" id="{35C59D3A-C920-0E55-FEDA-09B42C19040D}"/>
                  </a:ext>
                </a:extLst>
              </p14:cNvPr>
              <p14:cNvContentPartPr/>
              <p14:nvPr/>
            </p14:nvContentPartPr>
            <p14:xfrm>
              <a:off x="5585498" y="5291444"/>
              <a:ext cx="435960" cy="503640"/>
            </p14:xfrm>
          </p:contentPart>
        </mc:Choice>
        <mc:Fallback>
          <p:pic>
            <p:nvPicPr>
              <p:cNvPr id="39210" name="Freihand 39209">
                <a:extLst>
                  <a:ext uri="{FF2B5EF4-FFF2-40B4-BE49-F238E27FC236}">
                    <a16:creationId xmlns:a16="http://schemas.microsoft.com/office/drawing/2014/main" id="{35C59D3A-C920-0E55-FEDA-09B42C19040D}"/>
                  </a:ext>
                </a:extLst>
              </p:cNvPr>
              <p:cNvPicPr/>
              <p:nvPr/>
            </p:nvPicPr>
            <p:blipFill>
              <a:blip r:embed="rId14"/>
              <a:stretch>
                <a:fillRect/>
              </a:stretch>
            </p:blipFill>
            <p:spPr>
              <a:xfrm>
                <a:off x="5576498" y="5282444"/>
                <a:ext cx="453600" cy="521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9211" name="Freihand 39210">
                <a:extLst>
                  <a:ext uri="{FF2B5EF4-FFF2-40B4-BE49-F238E27FC236}">
                    <a16:creationId xmlns:a16="http://schemas.microsoft.com/office/drawing/2014/main" id="{4FB591B2-E4F5-1EBB-003E-70EB3E2CED0C}"/>
                  </a:ext>
                </a:extLst>
              </p14:cNvPr>
              <p14:cNvContentPartPr/>
              <p14:nvPr/>
            </p14:nvContentPartPr>
            <p14:xfrm>
              <a:off x="5605298" y="5781764"/>
              <a:ext cx="378360" cy="113400"/>
            </p14:xfrm>
          </p:contentPart>
        </mc:Choice>
        <mc:Fallback>
          <p:pic>
            <p:nvPicPr>
              <p:cNvPr id="39211" name="Freihand 39210">
                <a:extLst>
                  <a:ext uri="{FF2B5EF4-FFF2-40B4-BE49-F238E27FC236}">
                    <a16:creationId xmlns:a16="http://schemas.microsoft.com/office/drawing/2014/main" id="{4FB591B2-E4F5-1EBB-003E-70EB3E2CED0C}"/>
                  </a:ext>
                </a:extLst>
              </p:cNvPr>
              <p:cNvPicPr/>
              <p:nvPr/>
            </p:nvPicPr>
            <p:blipFill>
              <a:blip r:embed="rId16"/>
              <a:stretch>
                <a:fillRect/>
              </a:stretch>
            </p:blipFill>
            <p:spPr>
              <a:xfrm>
                <a:off x="5596298" y="5772764"/>
                <a:ext cx="396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9228" name="Freihand 39227">
                <a:extLst>
                  <a:ext uri="{FF2B5EF4-FFF2-40B4-BE49-F238E27FC236}">
                    <a16:creationId xmlns:a16="http://schemas.microsoft.com/office/drawing/2014/main" id="{E9BC8582-F0AF-A788-10A6-A9D2FA315CAF}"/>
                  </a:ext>
                </a:extLst>
              </p14:cNvPr>
              <p14:cNvContentPartPr/>
              <p14:nvPr/>
            </p14:nvContentPartPr>
            <p14:xfrm>
              <a:off x="418778" y="3479564"/>
              <a:ext cx="73080" cy="2660400"/>
            </p14:xfrm>
          </p:contentPart>
        </mc:Choice>
        <mc:Fallback>
          <p:pic>
            <p:nvPicPr>
              <p:cNvPr id="39228" name="Freihand 39227">
                <a:extLst>
                  <a:ext uri="{FF2B5EF4-FFF2-40B4-BE49-F238E27FC236}">
                    <a16:creationId xmlns:a16="http://schemas.microsoft.com/office/drawing/2014/main" id="{E9BC8582-F0AF-A788-10A6-A9D2FA315CAF}"/>
                  </a:ext>
                </a:extLst>
              </p:cNvPr>
              <p:cNvPicPr/>
              <p:nvPr/>
            </p:nvPicPr>
            <p:blipFill>
              <a:blip r:embed="rId18"/>
              <a:stretch>
                <a:fillRect/>
              </a:stretch>
            </p:blipFill>
            <p:spPr>
              <a:xfrm>
                <a:off x="410138" y="3470564"/>
                <a:ext cx="90720" cy="2678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9229" name="Freihand 39228">
                <a:extLst>
                  <a:ext uri="{FF2B5EF4-FFF2-40B4-BE49-F238E27FC236}">
                    <a16:creationId xmlns:a16="http://schemas.microsoft.com/office/drawing/2014/main" id="{DB541FE5-10EB-123F-4C4F-03F338A748B7}"/>
                  </a:ext>
                </a:extLst>
              </p14:cNvPr>
              <p14:cNvContentPartPr/>
              <p14:nvPr/>
            </p14:nvContentPartPr>
            <p14:xfrm>
              <a:off x="489338" y="5724884"/>
              <a:ext cx="4769280" cy="408240"/>
            </p14:xfrm>
          </p:contentPart>
        </mc:Choice>
        <mc:Fallback>
          <p:pic>
            <p:nvPicPr>
              <p:cNvPr id="39229" name="Freihand 39228">
                <a:extLst>
                  <a:ext uri="{FF2B5EF4-FFF2-40B4-BE49-F238E27FC236}">
                    <a16:creationId xmlns:a16="http://schemas.microsoft.com/office/drawing/2014/main" id="{DB541FE5-10EB-123F-4C4F-03F338A748B7}"/>
                  </a:ext>
                </a:extLst>
              </p:cNvPr>
              <p:cNvPicPr/>
              <p:nvPr/>
            </p:nvPicPr>
            <p:blipFill>
              <a:blip r:embed="rId20"/>
              <a:stretch>
                <a:fillRect/>
              </a:stretch>
            </p:blipFill>
            <p:spPr>
              <a:xfrm>
                <a:off x="480698" y="5715884"/>
                <a:ext cx="478692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230" name="Freihand 39229">
                <a:extLst>
                  <a:ext uri="{FF2B5EF4-FFF2-40B4-BE49-F238E27FC236}">
                    <a16:creationId xmlns:a16="http://schemas.microsoft.com/office/drawing/2014/main" id="{0334D529-A3EF-C1FD-4969-1BAA8272E659}"/>
                  </a:ext>
                </a:extLst>
              </p14:cNvPr>
              <p14:cNvContentPartPr/>
              <p14:nvPr/>
            </p14:nvContentPartPr>
            <p14:xfrm>
              <a:off x="5237018" y="5628764"/>
              <a:ext cx="92160" cy="225720"/>
            </p14:xfrm>
          </p:contentPart>
        </mc:Choice>
        <mc:Fallback>
          <p:pic>
            <p:nvPicPr>
              <p:cNvPr id="39230" name="Freihand 39229">
                <a:extLst>
                  <a:ext uri="{FF2B5EF4-FFF2-40B4-BE49-F238E27FC236}">
                    <a16:creationId xmlns:a16="http://schemas.microsoft.com/office/drawing/2014/main" id="{0334D529-A3EF-C1FD-4969-1BAA8272E659}"/>
                  </a:ext>
                </a:extLst>
              </p:cNvPr>
              <p:cNvPicPr/>
              <p:nvPr/>
            </p:nvPicPr>
            <p:blipFill>
              <a:blip r:embed="rId22"/>
              <a:stretch>
                <a:fillRect/>
              </a:stretch>
            </p:blipFill>
            <p:spPr>
              <a:xfrm>
                <a:off x="5228378" y="5619764"/>
                <a:ext cx="109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9232" name="Freihand 39231">
                <a:extLst>
                  <a:ext uri="{FF2B5EF4-FFF2-40B4-BE49-F238E27FC236}">
                    <a16:creationId xmlns:a16="http://schemas.microsoft.com/office/drawing/2014/main" id="{C67F4A9A-3CC9-5C1B-7C9C-16E37D96FD51}"/>
                  </a:ext>
                </a:extLst>
              </p14:cNvPr>
              <p14:cNvContentPartPr/>
              <p14:nvPr/>
            </p14:nvContentPartPr>
            <p14:xfrm>
              <a:off x="1916738" y="6086684"/>
              <a:ext cx="25560" cy="178200"/>
            </p14:xfrm>
          </p:contentPart>
        </mc:Choice>
        <mc:Fallback>
          <p:pic>
            <p:nvPicPr>
              <p:cNvPr id="39232" name="Freihand 39231">
                <a:extLst>
                  <a:ext uri="{FF2B5EF4-FFF2-40B4-BE49-F238E27FC236}">
                    <a16:creationId xmlns:a16="http://schemas.microsoft.com/office/drawing/2014/main" id="{C67F4A9A-3CC9-5C1B-7C9C-16E37D96FD51}"/>
                  </a:ext>
                </a:extLst>
              </p:cNvPr>
              <p:cNvPicPr/>
              <p:nvPr/>
            </p:nvPicPr>
            <p:blipFill>
              <a:blip r:embed="rId24"/>
              <a:stretch>
                <a:fillRect/>
              </a:stretch>
            </p:blipFill>
            <p:spPr>
              <a:xfrm>
                <a:off x="1907738" y="6078044"/>
                <a:ext cx="432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9233" name="Freihand 39232">
                <a:extLst>
                  <a:ext uri="{FF2B5EF4-FFF2-40B4-BE49-F238E27FC236}">
                    <a16:creationId xmlns:a16="http://schemas.microsoft.com/office/drawing/2014/main" id="{52C339E0-1A5C-592E-4F49-7DA4B9BBEA8C}"/>
                  </a:ext>
                </a:extLst>
              </p14:cNvPr>
              <p14:cNvContentPartPr/>
              <p14:nvPr/>
            </p14:nvContentPartPr>
            <p14:xfrm>
              <a:off x="1899098" y="6068324"/>
              <a:ext cx="150840" cy="170640"/>
            </p14:xfrm>
          </p:contentPart>
        </mc:Choice>
        <mc:Fallback>
          <p:pic>
            <p:nvPicPr>
              <p:cNvPr id="39233" name="Freihand 39232">
                <a:extLst>
                  <a:ext uri="{FF2B5EF4-FFF2-40B4-BE49-F238E27FC236}">
                    <a16:creationId xmlns:a16="http://schemas.microsoft.com/office/drawing/2014/main" id="{52C339E0-1A5C-592E-4F49-7DA4B9BBEA8C}"/>
                  </a:ext>
                </a:extLst>
              </p:cNvPr>
              <p:cNvPicPr/>
              <p:nvPr/>
            </p:nvPicPr>
            <p:blipFill>
              <a:blip r:embed="rId26"/>
              <a:stretch>
                <a:fillRect/>
              </a:stretch>
            </p:blipFill>
            <p:spPr>
              <a:xfrm>
                <a:off x="1890458" y="6059324"/>
                <a:ext cx="168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9242" name="Freihand 39241">
                <a:extLst>
                  <a:ext uri="{FF2B5EF4-FFF2-40B4-BE49-F238E27FC236}">
                    <a16:creationId xmlns:a16="http://schemas.microsoft.com/office/drawing/2014/main" id="{4E2593BB-C60B-637A-3982-F55640D81152}"/>
                  </a:ext>
                </a:extLst>
              </p14:cNvPr>
              <p14:cNvContentPartPr/>
              <p14:nvPr/>
            </p14:nvContentPartPr>
            <p14:xfrm>
              <a:off x="2150378" y="6079844"/>
              <a:ext cx="156240" cy="154440"/>
            </p14:xfrm>
          </p:contentPart>
        </mc:Choice>
        <mc:Fallback>
          <p:pic>
            <p:nvPicPr>
              <p:cNvPr id="39242" name="Freihand 39241">
                <a:extLst>
                  <a:ext uri="{FF2B5EF4-FFF2-40B4-BE49-F238E27FC236}">
                    <a16:creationId xmlns:a16="http://schemas.microsoft.com/office/drawing/2014/main" id="{4E2593BB-C60B-637A-3982-F55640D81152}"/>
                  </a:ext>
                </a:extLst>
              </p:cNvPr>
              <p:cNvPicPr/>
              <p:nvPr/>
            </p:nvPicPr>
            <p:blipFill>
              <a:blip r:embed="rId28"/>
              <a:stretch>
                <a:fillRect/>
              </a:stretch>
            </p:blipFill>
            <p:spPr>
              <a:xfrm>
                <a:off x="2141378" y="6070844"/>
                <a:ext cx="173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9243" name="Freihand 39242">
                <a:extLst>
                  <a:ext uri="{FF2B5EF4-FFF2-40B4-BE49-F238E27FC236}">
                    <a16:creationId xmlns:a16="http://schemas.microsoft.com/office/drawing/2014/main" id="{4741B8B2-4857-E8B6-1510-2589C04EA286}"/>
                  </a:ext>
                </a:extLst>
              </p14:cNvPr>
              <p14:cNvContentPartPr/>
              <p14:nvPr/>
            </p14:nvContentPartPr>
            <p14:xfrm>
              <a:off x="2182058" y="5985524"/>
              <a:ext cx="27360" cy="3600"/>
            </p14:xfrm>
          </p:contentPart>
        </mc:Choice>
        <mc:Fallback>
          <p:pic>
            <p:nvPicPr>
              <p:cNvPr id="39243" name="Freihand 39242">
                <a:extLst>
                  <a:ext uri="{FF2B5EF4-FFF2-40B4-BE49-F238E27FC236}">
                    <a16:creationId xmlns:a16="http://schemas.microsoft.com/office/drawing/2014/main" id="{4741B8B2-4857-E8B6-1510-2589C04EA286}"/>
                  </a:ext>
                </a:extLst>
              </p:cNvPr>
              <p:cNvPicPr/>
              <p:nvPr/>
            </p:nvPicPr>
            <p:blipFill>
              <a:blip r:embed="rId30"/>
              <a:stretch>
                <a:fillRect/>
              </a:stretch>
            </p:blipFill>
            <p:spPr>
              <a:xfrm>
                <a:off x="2173058" y="5976884"/>
                <a:ext cx="45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9244" name="Freihand 39243">
                <a:extLst>
                  <a:ext uri="{FF2B5EF4-FFF2-40B4-BE49-F238E27FC236}">
                    <a16:creationId xmlns:a16="http://schemas.microsoft.com/office/drawing/2014/main" id="{3BD08DC0-FFA8-2319-7E1B-217689A0A654}"/>
                  </a:ext>
                </a:extLst>
              </p14:cNvPr>
              <p14:cNvContentPartPr/>
              <p14:nvPr/>
            </p14:nvContentPartPr>
            <p14:xfrm>
              <a:off x="2289338" y="5979764"/>
              <a:ext cx="5400" cy="17280"/>
            </p14:xfrm>
          </p:contentPart>
        </mc:Choice>
        <mc:Fallback>
          <p:pic>
            <p:nvPicPr>
              <p:cNvPr id="39244" name="Freihand 39243">
                <a:extLst>
                  <a:ext uri="{FF2B5EF4-FFF2-40B4-BE49-F238E27FC236}">
                    <a16:creationId xmlns:a16="http://schemas.microsoft.com/office/drawing/2014/main" id="{3BD08DC0-FFA8-2319-7E1B-217689A0A654}"/>
                  </a:ext>
                </a:extLst>
              </p:cNvPr>
              <p:cNvPicPr/>
              <p:nvPr/>
            </p:nvPicPr>
            <p:blipFill>
              <a:blip r:embed="rId32"/>
              <a:stretch>
                <a:fillRect/>
              </a:stretch>
            </p:blipFill>
            <p:spPr>
              <a:xfrm>
                <a:off x="2280338" y="5971124"/>
                <a:ext cx="23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9297" name="Freihand 39296">
                <a:extLst>
                  <a:ext uri="{FF2B5EF4-FFF2-40B4-BE49-F238E27FC236}">
                    <a16:creationId xmlns:a16="http://schemas.microsoft.com/office/drawing/2014/main" id="{F67CAB48-D32F-D90B-25D5-16AADBBF4D9D}"/>
                  </a:ext>
                </a:extLst>
              </p14:cNvPr>
              <p14:cNvContentPartPr/>
              <p14:nvPr/>
            </p14:nvContentPartPr>
            <p14:xfrm>
              <a:off x="1923938" y="6350204"/>
              <a:ext cx="179280" cy="28080"/>
            </p14:xfrm>
          </p:contentPart>
        </mc:Choice>
        <mc:Fallback>
          <p:pic>
            <p:nvPicPr>
              <p:cNvPr id="39297" name="Freihand 39296">
                <a:extLst>
                  <a:ext uri="{FF2B5EF4-FFF2-40B4-BE49-F238E27FC236}">
                    <a16:creationId xmlns:a16="http://schemas.microsoft.com/office/drawing/2014/main" id="{F67CAB48-D32F-D90B-25D5-16AADBBF4D9D}"/>
                  </a:ext>
                </a:extLst>
              </p:cNvPr>
              <p:cNvPicPr/>
              <p:nvPr/>
            </p:nvPicPr>
            <p:blipFill>
              <a:blip r:embed="rId34"/>
              <a:stretch>
                <a:fillRect/>
              </a:stretch>
            </p:blipFill>
            <p:spPr>
              <a:xfrm>
                <a:off x="1914938" y="6341564"/>
                <a:ext cx="1969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9301" name="Freihand 39300">
                <a:extLst>
                  <a:ext uri="{FF2B5EF4-FFF2-40B4-BE49-F238E27FC236}">
                    <a16:creationId xmlns:a16="http://schemas.microsoft.com/office/drawing/2014/main" id="{E328936A-CE80-BBB2-8223-9EB8EEB42021}"/>
                  </a:ext>
                </a:extLst>
              </p14:cNvPr>
              <p14:cNvContentPartPr/>
              <p14:nvPr/>
            </p14:nvContentPartPr>
            <p14:xfrm>
              <a:off x="3212738" y="5048444"/>
              <a:ext cx="2007360" cy="463680"/>
            </p14:xfrm>
          </p:contentPart>
        </mc:Choice>
        <mc:Fallback>
          <p:pic>
            <p:nvPicPr>
              <p:cNvPr id="39301" name="Freihand 39300">
                <a:extLst>
                  <a:ext uri="{FF2B5EF4-FFF2-40B4-BE49-F238E27FC236}">
                    <a16:creationId xmlns:a16="http://schemas.microsoft.com/office/drawing/2014/main" id="{E328936A-CE80-BBB2-8223-9EB8EEB42021}"/>
                  </a:ext>
                </a:extLst>
              </p:cNvPr>
              <p:cNvPicPr/>
              <p:nvPr/>
            </p:nvPicPr>
            <p:blipFill>
              <a:blip r:embed="rId36"/>
              <a:stretch>
                <a:fillRect/>
              </a:stretch>
            </p:blipFill>
            <p:spPr>
              <a:xfrm>
                <a:off x="3204098" y="5039444"/>
                <a:ext cx="202500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302" name="Freihand 39301">
                <a:extLst>
                  <a:ext uri="{FF2B5EF4-FFF2-40B4-BE49-F238E27FC236}">
                    <a16:creationId xmlns:a16="http://schemas.microsoft.com/office/drawing/2014/main" id="{89A229BC-E826-CD75-7977-492AC0ADD3D9}"/>
                  </a:ext>
                </a:extLst>
              </p14:cNvPr>
              <p14:cNvContentPartPr/>
              <p14:nvPr/>
            </p14:nvContentPartPr>
            <p14:xfrm>
              <a:off x="5198138" y="5419604"/>
              <a:ext cx="185400" cy="156240"/>
            </p14:xfrm>
          </p:contentPart>
        </mc:Choice>
        <mc:Fallback>
          <p:pic>
            <p:nvPicPr>
              <p:cNvPr id="39302" name="Freihand 39301">
                <a:extLst>
                  <a:ext uri="{FF2B5EF4-FFF2-40B4-BE49-F238E27FC236}">
                    <a16:creationId xmlns:a16="http://schemas.microsoft.com/office/drawing/2014/main" id="{89A229BC-E826-CD75-7977-492AC0ADD3D9}"/>
                  </a:ext>
                </a:extLst>
              </p:cNvPr>
              <p:cNvPicPr/>
              <p:nvPr/>
            </p:nvPicPr>
            <p:blipFill>
              <a:blip r:embed="rId38"/>
              <a:stretch>
                <a:fillRect/>
              </a:stretch>
            </p:blipFill>
            <p:spPr>
              <a:xfrm>
                <a:off x="5189498" y="5410604"/>
                <a:ext cx="203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304" name="Freihand 39303">
                <a:extLst>
                  <a:ext uri="{FF2B5EF4-FFF2-40B4-BE49-F238E27FC236}">
                    <a16:creationId xmlns:a16="http://schemas.microsoft.com/office/drawing/2014/main" id="{A1A36D22-3B12-0F54-287A-DC39A7232492}"/>
                  </a:ext>
                </a:extLst>
              </p14:cNvPr>
              <p14:cNvContentPartPr/>
              <p14:nvPr/>
            </p14:nvContentPartPr>
            <p14:xfrm>
              <a:off x="4856858" y="4903724"/>
              <a:ext cx="1558080" cy="1244520"/>
            </p14:xfrm>
          </p:contentPart>
        </mc:Choice>
        <mc:Fallback>
          <p:pic>
            <p:nvPicPr>
              <p:cNvPr id="39304" name="Freihand 39303">
                <a:extLst>
                  <a:ext uri="{FF2B5EF4-FFF2-40B4-BE49-F238E27FC236}">
                    <a16:creationId xmlns:a16="http://schemas.microsoft.com/office/drawing/2014/main" id="{A1A36D22-3B12-0F54-287A-DC39A7232492}"/>
                  </a:ext>
                </a:extLst>
              </p:cNvPr>
              <p:cNvPicPr/>
              <p:nvPr/>
            </p:nvPicPr>
            <p:blipFill>
              <a:blip r:embed="rId40"/>
              <a:stretch>
                <a:fillRect/>
              </a:stretch>
            </p:blipFill>
            <p:spPr>
              <a:xfrm>
                <a:off x="4848218" y="4895084"/>
                <a:ext cx="1575720" cy="1262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9306" name="Freihand 39305">
                <a:extLst>
                  <a:ext uri="{FF2B5EF4-FFF2-40B4-BE49-F238E27FC236}">
                    <a16:creationId xmlns:a16="http://schemas.microsoft.com/office/drawing/2014/main" id="{7A9F889E-A2A3-E260-1733-79B92C0F9097}"/>
                  </a:ext>
                </a:extLst>
              </p14:cNvPr>
              <p14:cNvContentPartPr/>
              <p14:nvPr/>
            </p14:nvContentPartPr>
            <p14:xfrm>
              <a:off x="6122978" y="4289564"/>
              <a:ext cx="261720" cy="73440"/>
            </p14:xfrm>
          </p:contentPart>
        </mc:Choice>
        <mc:Fallback>
          <p:pic>
            <p:nvPicPr>
              <p:cNvPr id="39306" name="Freihand 39305">
                <a:extLst>
                  <a:ext uri="{FF2B5EF4-FFF2-40B4-BE49-F238E27FC236}">
                    <a16:creationId xmlns:a16="http://schemas.microsoft.com/office/drawing/2014/main" id="{7A9F889E-A2A3-E260-1733-79B92C0F9097}"/>
                  </a:ext>
                </a:extLst>
              </p:cNvPr>
              <p:cNvPicPr/>
              <p:nvPr/>
            </p:nvPicPr>
            <p:blipFill>
              <a:blip r:embed="rId42"/>
              <a:stretch>
                <a:fillRect/>
              </a:stretch>
            </p:blipFill>
            <p:spPr>
              <a:xfrm>
                <a:off x="6114338" y="4280924"/>
                <a:ext cx="279360" cy="91080"/>
              </a:xfrm>
              <a:prstGeom prst="rect">
                <a:avLst/>
              </a:prstGeom>
            </p:spPr>
          </p:pic>
        </mc:Fallback>
      </mc:AlternateContent>
      <p:grpSp>
        <p:nvGrpSpPr>
          <p:cNvPr id="39358" name="Gruppieren 39357">
            <a:extLst>
              <a:ext uri="{FF2B5EF4-FFF2-40B4-BE49-F238E27FC236}">
                <a16:creationId xmlns:a16="http://schemas.microsoft.com/office/drawing/2014/main" id="{525829BA-20D8-AD41-3A25-8CD6C098A7A3}"/>
              </a:ext>
            </a:extLst>
          </p:cNvPr>
          <p:cNvGrpSpPr/>
          <p:nvPr/>
        </p:nvGrpSpPr>
        <p:grpSpPr>
          <a:xfrm>
            <a:off x="287738" y="71084"/>
            <a:ext cx="11810880" cy="5067000"/>
            <a:chOff x="287738" y="71084"/>
            <a:chExt cx="11810880" cy="5067000"/>
          </a:xfrm>
        </p:grpSpPr>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E53F9456-2404-8F73-C56D-D877E00C3978}"/>
                    </a:ext>
                  </a:extLst>
                </p14:cNvPr>
                <p14:cNvContentPartPr/>
                <p14:nvPr/>
              </p14:nvContentPartPr>
              <p14:xfrm>
                <a:off x="8526338" y="151724"/>
                <a:ext cx="90000" cy="107280"/>
              </p14:xfrm>
            </p:contentPart>
          </mc:Choice>
          <mc:Fallback>
            <p:pic>
              <p:nvPicPr>
                <p:cNvPr id="27" name="Freihand 26">
                  <a:extLst>
                    <a:ext uri="{FF2B5EF4-FFF2-40B4-BE49-F238E27FC236}">
                      <a16:creationId xmlns:a16="http://schemas.microsoft.com/office/drawing/2014/main" id="{E53F9456-2404-8F73-C56D-D877E00C3978}"/>
                    </a:ext>
                  </a:extLst>
                </p:cNvPr>
                <p:cNvPicPr/>
                <p:nvPr/>
              </p:nvPicPr>
              <p:blipFill>
                <a:blip r:embed="rId44"/>
                <a:stretch>
                  <a:fillRect/>
                </a:stretch>
              </p:blipFill>
              <p:spPr>
                <a:xfrm>
                  <a:off x="8517698" y="142724"/>
                  <a:ext cx="107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E0BB0AD8-1298-CC40-9CD3-841BEA79028B}"/>
                    </a:ext>
                  </a:extLst>
                </p14:cNvPr>
                <p14:cNvContentPartPr/>
                <p14:nvPr/>
              </p14:nvContentPartPr>
              <p14:xfrm>
                <a:off x="8599058" y="166484"/>
                <a:ext cx="49320" cy="201960"/>
              </p14:xfrm>
            </p:contentPart>
          </mc:Choice>
          <mc:Fallback>
            <p:pic>
              <p:nvPicPr>
                <p:cNvPr id="28" name="Freihand 27">
                  <a:extLst>
                    <a:ext uri="{FF2B5EF4-FFF2-40B4-BE49-F238E27FC236}">
                      <a16:creationId xmlns:a16="http://schemas.microsoft.com/office/drawing/2014/main" id="{E0BB0AD8-1298-CC40-9CD3-841BEA79028B}"/>
                    </a:ext>
                  </a:extLst>
                </p:cNvPr>
                <p:cNvPicPr/>
                <p:nvPr/>
              </p:nvPicPr>
              <p:blipFill>
                <a:blip r:embed="rId46"/>
                <a:stretch>
                  <a:fillRect/>
                </a:stretch>
              </p:blipFill>
              <p:spPr>
                <a:xfrm>
                  <a:off x="8590418" y="157844"/>
                  <a:ext cx="669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4D9DC3D7-E1C4-3C85-17BB-E1E7F6425652}"/>
                    </a:ext>
                  </a:extLst>
                </p14:cNvPr>
                <p14:cNvContentPartPr/>
                <p14:nvPr/>
              </p14:nvContentPartPr>
              <p14:xfrm>
                <a:off x="8691218" y="248924"/>
                <a:ext cx="15480" cy="106200"/>
              </p14:xfrm>
            </p:contentPart>
          </mc:Choice>
          <mc:Fallback>
            <p:pic>
              <p:nvPicPr>
                <p:cNvPr id="29" name="Freihand 28">
                  <a:extLst>
                    <a:ext uri="{FF2B5EF4-FFF2-40B4-BE49-F238E27FC236}">
                      <a16:creationId xmlns:a16="http://schemas.microsoft.com/office/drawing/2014/main" id="{4D9DC3D7-E1C4-3C85-17BB-E1E7F6425652}"/>
                    </a:ext>
                  </a:extLst>
                </p:cNvPr>
                <p:cNvPicPr/>
                <p:nvPr/>
              </p:nvPicPr>
              <p:blipFill>
                <a:blip r:embed="rId48"/>
                <a:stretch>
                  <a:fillRect/>
                </a:stretch>
              </p:blipFill>
              <p:spPr>
                <a:xfrm>
                  <a:off x="8682218" y="240284"/>
                  <a:ext cx="33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55E2EE62-5980-5F0A-23FC-FD33C4403CE0}"/>
                    </a:ext>
                  </a:extLst>
                </p14:cNvPr>
                <p14:cNvContentPartPr/>
                <p14:nvPr/>
              </p14:nvContentPartPr>
              <p14:xfrm>
                <a:off x="8694818" y="254324"/>
                <a:ext cx="83520" cy="87120"/>
              </p14:xfrm>
            </p:contentPart>
          </mc:Choice>
          <mc:Fallback>
            <p:pic>
              <p:nvPicPr>
                <p:cNvPr id="30" name="Freihand 29">
                  <a:extLst>
                    <a:ext uri="{FF2B5EF4-FFF2-40B4-BE49-F238E27FC236}">
                      <a16:creationId xmlns:a16="http://schemas.microsoft.com/office/drawing/2014/main" id="{55E2EE62-5980-5F0A-23FC-FD33C4403CE0}"/>
                    </a:ext>
                  </a:extLst>
                </p:cNvPr>
                <p:cNvPicPr/>
                <p:nvPr/>
              </p:nvPicPr>
              <p:blipFill>
                <a:blip r:embed="rId50"/>
                <a:stretch>
                  <a:fillRect/>
                </a:stretch>
              </p:blipFill>
              <p:spPr>
                <a:xfrm>
                  <a:off x="8685818" y="245324"/>
                  <a:ext cx="101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5F1E14A2-AD56-37BB-0C20-DB71179E050F}"/>
                    </a:ext>
                  </a:extLst>
                </p14:cNvPr>
                <p14:cNvContentPartPr/>
                <p14:nvPr/>
              </p14:nvContentPartPr>
              <p14:xfrm>
                <a:off x="8806778" y="208244"/>
                <a:ext cx="7560" cy="165960"/>
              </p14:xfrm>
            </p:contentPart>
          </mc:Choice>
          <mc:Fallback>
            <p:pic>
              <p:nvPicPr>
                <p:cNvPr id="31" name="Freihand 30">
                  <a:extLst>
                    <a:ext uri="{FF2B5EF4-FFF2-40B4-BE49-F238E27FC236}">
                      <a16:creationId xmlns:a16="http://schemas.microsoft.com/office/drawing/2014/main" id="{5F1E14A2-AD56-37BB-0C20-DB71179E050F}"/>
                    </a:ext>
                  </a:extLst>
                </p:cNvPr>
                <p:cNvPicPr/>
                <p:nvPr/>
              </p:nvPicPr>
              <p:blipFill>
                <a:blip r:embed="rId52"/>
                <a:stretch>
                  <a:fillRect/>
                </a:stretch>
              </p:blipFill>
              <p:spPr>
                <a:xfrm>
                  <a:off x="8798138" y="199604"/>
                  <a:ext cx="25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A681E4B8-415B-03AF-FC03-80EB62839F03}"/>
                    </a:ext>
                  </a:extLst>
                </p14:cNvPr>
                <p14:cNvContentPartPr/>
                <p14:nvPr/>
              </p14:nvContentPartPr>
              <p14:xfrm>
                <a:off x="8866178" y="249644"/>
                <a:ext cx="114840" cy="99720"/>
              </p14:xfrm>
            </p:contentPart>
          </mc:Choice>
          <mc:Fallback>
            <p:pic>
              <p:nvPicPr>
                <p:cNvPr id="32" name="Freihand 31">
                  <a:extLst>
                    <a:ext uri="{FF2B5EF4-FFF2-40B4-BE49-F238E27FC236}">
                      <a16:creationId xmlns:a16="http://schemas.microsoft.com/office/drawing/2014/main" id="{A681E4B8-415B-03AF-FC03-80EB62839F03}"/>
                    </a:ext>
                  </a:extLst>
                </p:cNvPr>
                <p:cNvPicPr/>
                <p:nvPr/>
              </p:nvPicPr>
              <p:blipFill>
                <a:blip r:embed="rId54"/>
                <a:stretch>
                  <a:fillRect/>
                </a:stretch>
              </p:blipFill>
              <p:spPr>
                <a:xfrm>
                  <a:off x="8857178" y="240644"/>
                  <a:ext cx="13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A35343D9-5A57-111F-2C3C-9DCFD179FB6F}"/>
                    </a:ext>
                  </a:extLst>
                </p14:cNvPr>
                <p14:cNvContentPartPr/>
                <p14:nvPr/>
              </p14:nvContentPartPr>
              <p14:xfrm>
                <a:off x="9126098" y="238844"/>
                <a:ext cx="13320" cy="2520"/>
              </p14:xfrm>
            </p:contentPart>
          </mc:Choice>
          <mc:Fallback>
            <p:pic>
              <p:nvPicPr>
                <p:cNvPr id="33" name="Freihand 32">
                  <a:extLst>
                    <a:ext uri="{FF2B5EF4-FFF2-40B4-BE49-F238E27FC236}">
                      <a16:creationId xmlns:a16="http://schemas.microsoft.com/office/drawing/2014/main" id="{A35343D9-5A57-111F-2C3C-9DCFD179FB6F}"/>
                    </a:ext>
                  </a:extLst>
                </p:cNvPr>
                <p:cNvPicPr/>
                <p:nvPr/>
              </p:nvPicPr>
              <p:blipFill>
                <a:blip r:embed="rId56"/>
                <a:stretch>
                  <a:fillRect/>
                </a:stretch>
              </p:blipFill>
              <p:spPr>
                <a:xfrm>
                  <a:off x="9117098" y="229844"/>
                  <a:ext cx="30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94B0C94B-A4D0-929F-3EAC-8B9D65E4BD3F}"/>
                    </a:ext>
                  </a:extLst>
                </p14:cNvPr>
                <p14:cNvContentPartPr/>
                <p14:nvPr/>
              </p14:nvContentPartPr>
              <p14:xfrm>
                <a:off x="9119978" y="306884"/>
                <a:ext cx="14760" cy="17280"/>
              </p14:xfrm>
            </p:contentPart>
          </mc:Choice>
          <mc:Fallback>
            <p:pic>
              <p:nvPicPr>
                <p:cNvPr id="34" name="Freihand 33">
                  <a:extLst>
                    <a:ext uri="{FF2B5EF4-FFF2-40B4-BE49-F238E27FC236}">
                      <a16:creationId xmlns:a16="http://schemas.microsoft.com/office/drawing/2014/main" id="{94B0C94B-A4D0-929F-3EAC-8B9D65E4BD3F}"/>
                    </a:ext>
                  </a:extLst>
                </p:cNvPr>
                <p:cNvPicPr/>
                <p:nvPr/>
              </p:nvPicPr>
              <p:blipFill>
                <a:blip r:embed="rId58"/>
                <a:stretch>
                  <a:fillRect/>
                </a:stretch>
              </p:blipFill>
              <p:spPr>
                <a:xfrm>
                  <a:off x="9110978" y="297884"/>
                  <a:ext cx="32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56430C8A-69DE-C336-6868-D8044AE14CDB}"/>
                    </a:ext>
                  </a:extLst>
                </p14:cNvPr>
                <p14:cNvContentPartPr/>
                <p14:nvPr/>
              </p14:nvContentPartPr>
              <p14:xfrm>
                <a:off x="9316898" y="129404"/>
                <a:ext cx="70560" cy="153360"/>
              </p14:xfrm>
            </p:contentPart>
          </mc:Choice>
          <mc:Fallback>
            <p:pic>
              <p:nvPicPr>
                <p:cNvPr id="37" name="Freihand 36">
                  <a:extLst>
                    <a:ext uri="{FF2B5EF4-FFF2-40B4-BE49-F238E27FC236}">
                      <a16:creationId xmlns:a16="http://schemas.microsoft.com/office/drawing/2014/main" id="{56430C8A-69DE-C336-6868-D8044AE14CDB}"/>
                    </a:ext>
                  </a:extLst>
                </p:cNvPr>
                <p:cNvPicPr/>
                <p:nvPr/>
              </p:nvPicPr>
              <p:blipFill>
                <a:blip r:embed="rId60"/>
                <a:stretch>
                  <a:fillRect/>
                </a:stretch>
              </p:blipFill>
              <p:spPr>
                <a:xfrm>
                  <a:off x="9307898" y="120764"/>
                  <a:ext cx="882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F391F6CC-D72D-1411-4DFE-51811E3CCD1F}"/>
                    </a:ext>
                  </a:extLst>
                </p14:cNvPr>
                <p14:cNvContentPartPr/>
                <p14:nvPr/>
              </p14:nvContentPartPr>
              <p14:xfrm>
                <a:off x="9437498" y="225164"/>
                <a:ext cx="62280" cy="72360"/>
              </p14:xfrm>
            </p:contentPart>
          </mc:Choice>
          <mc:Fallback>
            <p:pic>
              <p:nvPicPr>
                <p:cNvPr id="38" name="Freihand 37">
                  <a:extLst>
                    <a:ext uri="{FF2B5EF4-FFF2-40B4-BE49-F238E27FC236}">
                      <a16:creationId xmlns:a16="http://schemas.microsoft.com/office/drawing/2014/main" id="{F391F6CC-D72D-1411-4DFE-51811E3CCD1F}"/>
                    </a:ext>
                  </a:extLst>
                </p:cNvPr>
                <p:cNvPicPr/>
                <p:nvPr/>
              </p:nvPicPr>
              <p:blipFill>
                <a:blip r:embed="rId62"/>
                <a:stretch>
                  <a:fillRect/>
                </a:stretch>
              </p:blipFill>
              <p:spPr>
                <a:xfrm>
                  <a:off x="9428498" y="216164"/>
                  <a:ext cx="79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3FC4C334-F4B6-7746-0AD6-E72D0C1F1D86}"/>
                    </a:ext>
                  </a:extLst>
                </p14:cNvPr>
                <p14:cNvContentPartPr/>
                <p14:nvPr/>
              </p14:nvContentPartPr>
              <p14:xfrm>
                <a:off x="9540098" y="149564"/>
                <a:ext cx="96480" cy="126360"/>
              </p14:xfrm>
            </p:contentPart>
          </mc:Choice>
          <mc:Fallback>
            <p:pic>
              <p:nvPicPr>
                <p:cNvPr id="39" name="Freihand 38">
                  <a:extLst>
                    <a:ext uri="{FF2B5EF4-FFF2-40B4-BE49-F238E27FC236}">
                      <a16:creationId xmlns:a16="http://schemas.microsoft.com/office/drawing/2014/main" id="{3FC4C334-F4B6-7746-0AD6-E72D0C1F1D86}"/>
                    </a:ext>
                  </a:extLst>
                </p:cNvPr>
                <p:cNvPicPr/>
                <p:nvPr/>
              </p:nvPicPr>
              <p:blipFill>
                <a:blip r:embed="rId64"/>
                <a:stretch>
                  <a:fillRect/>
                </a:stretch>
              </p:blipFill>
              <p:spPr>
                <a:xfrm>
                  <a:off x="9531458" y="140564"/>
                  <a:ext cx="114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BC8CC2D6-6511-9EF3-19FD-E80673E9A6AA}"/>
                    </a:ext>
                  </a:extLst>
                </p14:cNvPr>
                <p14:cNvContentPartPr/>
                <p14:nvPr/>
              </p14:nvContentPartPr>
              <p14:xfrm>
                <a:off x="9683738" y="207164"/>
                <a:ext cx="77400" cy="60120"/>
              </p14:xfrm>
            </p:contentPart>
          </mc:Choice>
          <mc:Fallback>
            <p:pic>
              <p:nvPicPr>
                <p:cNvPr id="40" name="Freihand 39">
                  <a:extLst>
                    <a:ext uri="{FF2B5EF4-FFF2-40B4-BE49-F238E27FC236}">
                      <a16:creationId xmlns:a16="http://schemas.microsoft.com/office/drawing/2014/main" id="{BC8CC2D6-6511-9EF3-19FD-E80673E9A6AA}"/>
                    </a:ext>
                  </a:extLst>
                </p:cNvPr>
                <p:cNvPicPr/>
                <p:nvPr/>
              </p:nvPicPr>
              <p:blipFill>
                <a:blip r:embed="rId66"/>
                <a:stretch>
                  <a:fillRect/>
                </a:stretch>
              </p:blipFill>
              <p:spPr>
                <a:xfrm>
                  <a:off x="9675098" y="198524"/>
                  <a:ext cx="95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83752EA1-EDBD-3561-D32D-3108C1E2E2E7}"/>
                    </a:ext>
                  </a:extLst>
                </p14:cNvPr>
                <p14:cNvContentPartPr/>
                <p14:nvPr/>
              </p14:nvContentPartPr>
              <p14:xfrm>
                <a:off x="9801098" y="202124"/>
                <a:ext cx="109800" cy="65160"/>
              </p14:xfrm>
            </p:contentPart>
          </mc:Choice>
          <mc:Fallback>
            <p:pic>
              <p:nvPicPr>
                <p:cNvPr id="41" name="Freihand 40">
                  <a:extLst>
                    <a:ext uri="{FF2B5EF4-FFF2-40B4-BE49-F238E27FC236}">
                      <a16:creationId xmlns:a16="http://schemas.microsoft.com/office/drawing/2014/main" id="{83752EA1-EDBD-3561-D32D-3108C1E2E2E7}"/>
                    </a:ext>
                  </a:extLst>
                </p:cNvPr>
                <p:cNvPicPr/>
                <p:nvPr/>
              </p:nvPicPr>
              <p:blipFill>
                <a:blip r:embed="rId68"/>
                <a:stretch>
                  <a:fillRect/>
                </a:stretch>
              </p:blipFill>
              <p:spPr>
                <a:xfrm>
                  <a:off x="9792098" y="193484"/>
                  <a:ext cx="127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6FD15674-B3E2-5ADA-D165-9916A625C5DF}"/>
                    </a:ext>
                  </a:extLst>
                </p14:cNvPr>
                <p14:cNvContentPartPr/>
                <p14:nvPr/>
              </p14:nvContentPartPr>
              <p14:xfrm>
                <a:off x="9455498" y="96284"/>
                <a:ext cx="58680" cy="34200"/>
              </p14:xfrm>
            </p:contentPart>
          </mc:Choice>
          <mc:Fallback>
            <p:pic>
              <p:nvPicPr>
                <p:cNvPr id="43" name="Freihand 42">
                  <a:extLst>
                    <a:ext uri="{FF2B5EF4-FFF2-40B4-BE49-F238E27FC236}">
                      <a16:creationId xmlns:a16="http://schemas.microsoft.com/office/drawing/2014/main" id="{6FD15674-B3E2-5ADA-D165-9916A625C5DF}"/>
                    </a:ext>
                  </a:extLst>
                </p:cNvPr>
                <p:cNvPicPr/>
                <p:nvPr/>
              </p:nvPicPr>
              <p:blipFill>
                <a:blip r:embed="rId70"/>
                <a:stretch>
                  <a:fillRect/>
                </a:stretch>
              </p:blipFill>
              <p:spPr>
                <a:xfrm>
                  <a:off x="9446858" y="87284"/>
                  <a:ext cx="76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AD0C292C-8519-B4C7-D6D9-F8BA971A8F72}"/>
                    </a:ext>
                  </a:extLst>
                </p14:cNvPr>
                <p14:cNvContentPartPr/>
                <p14:nvPr/>
              </p14:nvContentPartPr>
              <p14:xfrm>
                <a:off x="10084418" y="174404"/>
                <a:ext cx="91440" cy="79920"/>
              </p14:xfrm>
            </p:contentPart>
          </mc:Choice>
          <mc:Fallback>
            <p:pic>
              <p:nvPicPr>
                <p:cNvPr id="45" name="Freihand 44">
                  <a:extLst>
                    <a:ext uri="{FF2B5EF4-FFF2-40B4-BE49-F238E27FC236}">
                      <a16:creationId xmlns:a16="http://schemas.microsoft.com/office/drawing/2014/main" id="{AD0C292C-8519-B4C7-D6D9-F8BA971A8F72}"/>
                    </a:ext>
                  </a:extLst>
                </p:cNvPr>
                <p:cNvPicPr/>
                <p:nvPr/>
              </p:nvPicPr>
              <p:blipFill>
                <a:blip r:embed="rId72"/>
                <a:stretch>
                  <a:fillRect/>
                </a:stretch>
              </p:blipFill>
              <p:spPr>
                <a:xfrm>
                  <a:off x="10075418" y="165404"/>
                  <a:ext cx="109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0AEC7F75-A270-1513-6675-BD491FC9551D}"/>
                    </a:ext>
                  </a:extLst>
                </p14:cNvPr>
                <p14:cNvContentPartPr/>
                <p14:nvPr/>
              </p14:nvContentPartPr>
              <p14:xfrm>
                <a:off x="10201418" y="186644"/>
                <a:ext cx="206640" cy="66960"/>
              </p14:xfrm>
            </p:contentPart>
          </mc:Choice>
          <mc:Fallback>
            <p:pic>
              <p:nvPicPr>
                <p:cNvPr id="46" name="Freihand 45">
                  <a:extLst>
                    <a:ext uri="{FF2B5EF4-FFF2-40B4-BE49-F238E27FC236}">
                      <a16:creationId xmlns:a16="http://schemas.microsoft.com/office/drawing/2014/main" id="{0AEC7F75-A270-1513-6675-BD491FC9551D}"/>
                    </a:ext>
                  </a:extLst>
                </p:cNvPr>
                <p:cNvPicPr/>
                <p:nvPr/>
              </p:nvPicPr>
              <p:blipFill>
                <a:blip r:embed="rId74"/>
                <a:stretch>
                  <a:fillRect/>
                </a:stretch>
              </p:blipFill>
              <p:spPr>
                <a:xfrm>
                  <a:off x="10192778" y="178004"/>
                  <a:ext cx="224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39330F98-F114-CE0D-72BE-EC197F7E7667}"/>
                    </a:ext>
                  </a:extLst>
                </p14:cNvPr>
                <p14:cNvContentPartPr/>
                <p14:nvPr/>
              </p14:nvContentPartPr>
              <p14:xfrm>
                <a:off x="10460978" y="105284"/>
                <a:ext cx="28800" cy="150480"/>
              </p14:xfrm>
            </p:contentPart>
          </mc:Choice>
          <mc:Fallback>
            <p:pic>
              <p:nvPicPr>
                <p:cNvPr id="47" name="Freihand 46">
                  <a:extLst>
                    <a:ext uri="{FF2B5EF4-FFF2-40B4-BE49-F238E27FC236}">
                      <a16:creationId xmlns:a16="http://schemas.microsoft.com/office/drawing/2014/main" id="{39330F98-F114-CE0D-72BE-EC197F7E7667}"/>
                    </a:ext>
                  </a:extLst>
                </p:cNvPr>
                <p:cNvPicPr/>
                <p:nvPr/>
              </p:nvPicPr>
              <p:blipFill>
                <a:blip r:embed="rId76"/>
                <a:stretch>
                  <a:fillRect/>
                </a:stretch>
              </p:blipFill>
              <p:spPr>
                <a:xfrm>
                  <a:off x="10451978" y="96284"/>
                  <a:ext cx="46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0ADE0714-A750-A137-D62F-0602ECB5D8B2}"/>
                    </a:ext>
                  </a:extLst>
                </p14:cNvPr>
                <p14:cNvContentPartPr/>
                <p14:nvPr/>
              </p14:nvContentPartPr>
              <p14:xfrm>
                <a:off x="10472858" y="91604"/>
                <a:ext cx="108720" cy="181440"/>
              </p14:xfrm>
            </p:contentPart>
          </mc:Choice>
          <mc:Fallback>
            <p:pic>
              <p:nvPicPr>
                <p:cNvPr id="48" name="Freihand 47">
                  <a:extLst>
                    <a:ext uri="{FF2B5EF4-FFF2-40B4-BE49-F238E27FC236}">
                      <a16:creationId xmlns:a16="http://schemas.microsoft.com/office/drawing/2014/main" id="{0ADE0714-A750-A137-D62F-0602ECB5D8B2}"/>
                    </a:ext>
                  </a:extLst>
                </p:cNvPr>
                <p:cNvPicPr/>
                <p:nvPr/>
              </p:nvPicPr>
              <p:blipFill>
                <a:blip r:embed="rId78"/>
                <a:stretch>
                  <a:fillRect/>
                </a:stretch>
              </p:blipFill>
              <p:spPr>
                <a:xfrm>
                  <a:off x="10463858" y="82964"/>
                  <a:ext cx="1263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FEB4A7B7-2F2B-575F-FBBC-41FDCD6EF826}"/>
                    </a:ext>
                  </a:extLst>
                </p14:cNvPr>
                <p14:cNvContentPartPr/>
                <p14:nvPr/>
              </p14:nvContentPartPr>
              <p14:xfrm>
                <a:off x="10613618" y="190604"/>
                <a:ext cx="240840" cy="63000"/>
              </p14:xfrm>
            </p:contentPart>
          </mc:Choice>
          <mc:Fallback>
            <p:pic>
              <p:nvPicPr>
                <p:cNvPr id="49" name="Freihand 48">
                  <a:extLst>
                    <a:ext uri="{FF2B5EF4-FFF2-40B4-BE49-F238E27FC236}">
                      <a16:creationId xmlns:a16="http://schemas.microsoft.com/office/drawing/2014/main" id="{FEB4A7B7-2F2B-575F-FBBC-41FDCD6EF826}"/>
                    </a:ext>
                  </a:extLst>
                </p:cNvPr>
                <p:cNvPicPr/>
                <p:nvPr/>
              </p:nvPicPr>
              <p:blipFill>
                <a:blip r:embed="rId80"/>
                <a:stretch>
                  <a:fillRect/>
                </a:stretch>
              </p:blipFill>
              <p:spPr>
                <a:xfrm>
                  <a:off x="10604978" y="181964"/>
                  <a:ext cx="258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B55EA8EF-7B76-48D8-CC9D-75B6C27A879E}"/>
                    </a:ext>
                  </a:extLst>
                </p14:cNvPr>
                <p14:cNvContentPartPr/>
                <p14:nvPr/>
              </p14:nvContentPartPr>
              <p14:xfrm>
                <a:off x="10889018" y="179444"/>
                <a:ext cx="93600" cy="84240"/>
              </p14:xfrm>
            </p:contentPart>
          </mc:Choice>
          <mc:Fallback>
            <p:pic>
              <p:nvPicPr>
                <p:cNvPr id="50" name="Freihand 49">
                  <a:extLst>
                    <a:ext uri="{FF2B5EF4-FFF2-40B4-BE49-F238E27FC236}">
                      <a16:creationId xmlns:a16="http://schemas.microsoft.com/office/drawing/2014/main" id="{B55EA8EF-7B76-48D8-CC9D-75B6C27A879E}"/>
                    </a:ext>
                  </a:extLst>
                </p:cNvPr>
                <p:cNvPicPr/>
                <p:nvPr/>
              </p:nvPicPr>
              <p:blipFill>
                <a:blip r:embed="rId82"/>
                <a:stretch>
                  <a:fillRect/>
                </a:stretch>
              </p:blipFill>
              <p:spPr>
                <a:xfrm>
                  <a:off x="10880018" y="170444"/>
                  <a:ext cx="111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8BB986F3-7467-DB41-473B-FDD8DFC9DE95}"/>
                    </a:ext>
                  </a:extLst>
                </p14:cNvPr>
                <p14:cNvContentPartPr/>
                <p14:nvPr/>
              </p14:nvContentPartPr>
              <p14:xfrm>
                <a:off x="11009978" y="71084"/>
                <a:ext cx="106920" cy="195840"/>
              </p14:xfrm>
            </p:contentPart>
          </mc:Choice>
          <mc:Fallback>
            <p:pic>
              <p:nvPicPr>
                <p:cNvPr id="51" name="Freihand 50">
                  <a:extLst>
                    <a:ext uri="{FF2B5EF4-FFF2-40B4-BE49-F238E27FC236}">
                      <a16:creationId xmlns:a16="http://schemas.microsoft.com/office/drawing/2014/main" id="{8BB986F3-7467-DB41-473B-FDD8DFC9DE95}"/>
                    </a:ext>
                  </a:extLst>
                </p:cNvPr>
                <p:cNvPicPr/>
                <p:nvPr/>
              </p:nvPicPr>
              <p:blipFill>
                <a:blip r:embed="rId84"/>
                <a:stretch>
                  <a:fillRect/>
                </a:stretch>
              </p:blipFill>
              <p:spPr>
                <a:xfrm>
                  <a:off x="11001338" y="62084"/>
                  <a:ext cx="1245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DEB3ADA8-D79C-F353-8225-C26D6D305DE9}"/>
                    </a:ext>
                  </a:extLst>
                </p14:cNvPr>
                <p14:cNvContentPartPr/>
                <p14:nvPr/>
              </p14:nvContentPartPr>
              <p14:xfrm>
                <a:off x="11145338" y="200684"/>
                <a:ext cx="99720" cy="67680"/>
              </p14:xfrm>
            </p:contentPart>
          </mc:Choice>
          <mc:Fallback>
            <p:pic>
              <p:nvPicPr>
                <p:cNvPr id="52" name="Freihand 51">
                  <a:extLst>
                    <a:ext uri="{FF2B5EF4-FFF2-40B4-BE49-F238E27FC236}">
                      <a16:creationId xmlns:a16="http://schemas.microsoft.com/office/drawing/2014/main" id="{DEB3ADA8-D79C-F353-8225-C26D6D305DE9}"/>
                    </a:ext>
                  </a:extLst>
                </p:cNvPr>
                <p:cNvPicPr/>
                <p:nvPr/>
              </p:nvPicPr>
              <p:blipFill>
                <a:blip r:embed="rId86"/>
                <a:stretch>
                  <a:fillRect/>
                </a:stretch>
              </p:blipFill>
              <p:spPr>
                <a:xfrm>
                  <a:off x="11136338" y="191684"/>
                  <a:ext cx="117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BB9CEF54-CA36-3BD0-AC9C-018F9807B170}"/>
                    </a:ext>
                  </a:extLst>
                </p14:cNvPr>
                <p14:cNvContentPartPr/>
                <p14:nvPr/>
              </p14:nvContentPartPr>
              <p14:xfrm>
                <a:off x="11294738" y="95204"/>
                <a:ext cx="111600" cy="192600"/>
              </p14:xfrm>
            </p:contentPart>
          </mc:Choice>
          <mc:Fallback>
            <p:pic>
              <p:nvPicPr>
                <p:cNvPr id="53" name="Freihand 52">
                  <a:extLst>
                    <a:ext uri="{FF2B5EF4-FFF2-40B4-BE49-F238E27FC236}">
                      <a16:creationId xmlns:a16="http://schemas.microsoft.com/office/drawing/2014/main" id="{BB9CEF54-CA36-3BD0-AC9C-018F9807B170}"/>
                    </a:ext>
                  </a:extLst>
                </p:cNvPr>
                <p:cNvPicPr/>
                <p:nvPr/>
              </p:nvPicPr>
              <p:blipFill>
                <a:blip r:embed="rId88"/>
                <a:stretch>
                  <a:fillRect/>
                </a:stretch>
              </p:blipFill>
              <p:spPr>
                <a:xfrm>
                  <a:off x="11286098" y="86564"/>
                  <a:ext cx="1292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AE0227B0-EE8C-E086-C7DD-A45393E0FBBE}"/>
                    </a:ext>
                  </a:extLst>
                </p14:cNvPr>
                <p14:cNvContentPartPr/>
                <p14:nvPr/>
              </p14:nvContentPartPr>
              <p14:xfrm>
                <a:off x="11470778" y="115004"/>
                <a:ext cx="32400" cy="175680"/>
              </p14:xfrm>
            </p:contentPart>
          </mc:Choice>
          <mc:Fallback>
            <p:pic>
              <p:nvPicPr>
                <p:cNvPr id="54" name="Freihand 53">
                  <a:extLst>
                    <a:ext uri="{FF2B5EF4-FFF2-40B4-BE49-F238E27FC236}">
                      <a16:creationId xmlns:a16="http://schemas.microsoft.com/office/drawing/2014/main" id="{AE0227B0-EE8C-E086-C7DD-A45393E0FBBE}"/>
                    </a:ext>
                  </a:extLst>
                </p:cNvPr>
                <p:cNvPicPr/>
                <p:nvPr/>
              </p:nvPicPr>
              <p:blipFill>
                <a:blip r:embed="rId90"/>
                <a:stretch>
                  <a:fillRect/>
                </a:stretch>
              </p:blipFill>
              <p:spPr>
                <a:xfrm>
                  <a:off x="11461778" y="106004"/>
                  <a:ext cx="50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E9C53DCC-8F63-8832-2A26-786E4D3824F0}"/>
                    </a:ext>
                  </a:extLst>
                </p14:cNvPr>
                <p14:cNvContentPartPr/>
                <p14:nvPr/>
              </p14:nvContentPartPr>
              <p14:xfrm>
                <a:off x="11439818" y="216524"/>
                <a:ext cx="106560" cy="7200"/>
              </p14:xfrm>
            </p:contentPart>
          </mc:Choice>
          <mc:Fallback>
            <p:pic>
              <p:nvPicPr>
                <p:cNvPr id="55" name="Freihand 54">
                  <a:extLst>
                    <a:ext uri="{FF2B5EF4-FFF2-40B4-BE49-F238E27FC236}">
                      <a16:creationId xmlns:a16="http://schemas.microsoft.com/office/drawing/2014/main" id="{E9C53DCC-8F63-8832-2A26-786E4D3824F0}"/>
                    </a:ext>
                  </a:extLst>
                </p:cNvPr>
                <p:cNvPicPr/>
                <p:nvPr/>
              </p:nvPicPr>
              <p:blipFill>
                <a:blip r:embed="rId92"/>
                <a:stretch>
                  <a:fillRect/>
                </a:stretch>
              </p:blipFill>
              <p:spPr>
                <a:xfrm>
                  <a:off x="11430818" y="207884"/>
                  <a:ext cx="124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AEE2A8FA-E764-EDCC-89B0-534FC19F35BA}"/>
                    </a:ext>
                  </a:extLst>
                </p14:cNvPr>
                <p14:cNvContentPartPr/>
                <p14:nvPr/>
              </p14:nvContentPartPr>
              <p14:xfrm>
                <a:off x="11576978" y="199604"/>
                <a:ext cx="114840" cy="77040"/>
              </p14:xfrm>
            </p:contentPart>
          </mc:Choice>
          <mc:Fallback>
            <p:pic>
              <p:nvPicPr>
                <p:cNvPr id="56" name="Freihand 55">
                  <a:extLst>
                    <a:ext uri="{FF2B5EF4-FFF2-40B4-BE49-F238E27FC236}">
                      <a16:creationId xmlns:a16="http://schemas.microsoft.com/office/drawing/2014/main" id="{AEE2A8FA-E764-EDCC-89B0-534FC19F35BA}"/>
                    </a:ext>
                  </a:extLst>
                </p:cNvPr>
                <p:cNvPicPr/>
                <p:nvPr/>
              </p:nvPicPr>
              <p:blipFill>
                <a:blip r:embed="rId94"/>
                <a:stretch>
                  <a:fillRect/>
                </a:stretch>
              </p:blipFill>
              <p:spPr>
                <a:xfrm>
                  <a:off x="11567978" y="190964"/>
                  <a:ext cx="132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2BFE85B0-DEAC-3573-1781-352ADD64419E}"/>
                    </a:ext>
                  </a:extLst>
                </p14:cNvPr>
                <p14:cNvContentPartPr/>
                <p14:nvPr/>
              </p14:nvContentPartPr>
              <p14:xfrm>
                <a:off x="9320498" y="437924"/>
                <a:ext cx="192600" cy="121680"/>
              </p14:xfrm>
            </p:contentPart>
          </mc:Choice>
          <mc:Fallback>
            <p:pic>
              <p:nvPicPr>
                <p:cNvPr id="59" name="Freihand 58">
                  <a:extLst>
                    <a:ext uri="{FF2B5EF4-FFF2-40B4-BE49-F238E27FC236}">
                      <a16:creationId xmlns:a16="http://schemas.microsoft.com/office/drawing/2014/main" id="{2BFE85B0-DEAC-3573-1781-352ADD64419E}"/>
                    </a:ext>
                  </a:extLst>
                </p:cNvPr>
                <p:cNvPicPr/>
                <p:nvPr/>
              </p:nvPicPr>
              <p:blipFill>
                <a:blip r:embed="rId96"/>
                <a:stretch>
                  <a:fillRect/>
                </a:stretch>
              </p:blipFill>
              <p:spPr>
                <a:xfrm>
                  <a:off x="9311858" y="429284"/>
                  <a:ext cx="210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5D89AC2D-B99A-6B00-F2F2-1A388DEB19ED}"/>
                    </a:ext>
                  </a:extLst>
                </p14:cNvPr>
                <p14:cNvContentPartPr/>
                <p14:nvPr/>
              </p14:nvContentPartPr>
              <p14:xfrm>
                <a:off x="9536138" y="440804"/>
                <a:ext cx="222480" cy="87480"/>
              </p14:xfrm>
            </p:contentPart>
          </mc:Choice>
          <mc:Fallback>
            <p:pic>
              <p:nvPicPr>
                <p:cNvPr id="60" name="Freihand 59">
                  <a:extLst>
                    <a:ext uri="{FF2B5EF4-FFF2-40B4-BE49-F238E27FC236}">
                      <a16:creationId xmlns:a16="http://schemas.microsoft.com/office/drawing/2014/main" id="{5D89AC2D-B99A-6B00-F2F2-1A388DEB19ED}"/>
                    </a:ext>
                  </a:extLst>
                </p:cNvPr>
                <p:cNvPicPr/>
                <p:nvPr/>
              </p:nvPicPr>
              <p:blipFill>
                <a:blip r:embed="rId98"/>
                <a:stretch>
                  <a:fillRect/>
                </a:stretch>
              </p:blipFill>
              <p:spPr>
                <a:xfrm>
                  <a:off x="9527498" y="432164"/>
                  <a:ext cx="240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C9A882DD-4962-71CD-71A1-0CE06DFA7A37}"/>
                    </a:ext>
                  </a:extLst>
                </p14:cNvPr>
                <p14:cNvContentPartPr/>
                <p14:nvPr/>
              </p14:nvContentPartPr>
              <p14:xfrm>
                <a:off x="9916298" y="390044"/>
                <a:ext cx="149760" cy="156960"/>
              </p14:xfrm>
            </p:contentPart>
          </mc:Choice>
          <mc:Fallback>
            <p:pic>
              <p:nvPicPr>
                <p:cNvPr id="61" name="Freihand 60">
                  <a:extLst>
                    <a:ext uri="{FF2B5EF4-FFF2-40B4-BE49-F238E27FC236}">
                      <a16:creationId xmlns:a16="http://schemas.microsoft.com/office/drawing/2014/main" id="{C9A882DD-4962-71CD-71A1-0CE06DFA7A37}"/>
                    </a:ext>
                  </a:extLst>
                </p:cNvPr>
                <p:cNvPicPr/>
                <p:nvPr/>
              </p:nvPicPr>
              <p:blipFill>
                <a:blip r:embed="rId100"/>
                <a:stretch>
                  <a:fillRect/>
                </a:stretch>
              </p:blipFill>
              <p:spPr>
                <a:xfrm>
                  <a:off x="9907298" y="381044"/>
                  <a:ext cx="1674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4B07FFE6-5CC8-66A3-F640-3C935F87181A}"/>
                    </a:ext>
                  </a:extLst>
                </p14:cNvPr>
                <p14:cNvContentPartPr/>
                <p14:nvPr/>
              </p14:nvContentPartPr>
              <p14:xfrm>
                <a:off x="10120778" y="445124"/>
                <a:ext cx="294480" cy="88200"/>
              </p14:xfrm>
            </p:contentPart>
          </mc:Choice>
          <mc:Fallback>
            <p:pic>
              <p:nvPicPr>
                <p:cNvPr id="62" name="Freihand 61">
                  <a:extLst>
                    <a:ext uri="{FF2B5EF4-FFF2-40B4-BE49-F238E27FC236}">
                      <a16:creationId xmlns:a16="http://schemas.microsoft.com/office/drawing/2014/main" id="{4B07FFE6-5CC8-66A3-F640-3C935F87181A}"/>
                    </a:ext>
                  </a:extLst>
                </p:cNvPr>
                <p:cNvPicPr/>
                <p:nvPr/>
              </p:nvPicPr>
              <p:blipFill>
                <a:blip r:embed="rId102"/>
                <a:stretch>
                  <a:fillRect/>
                </a:stretch>
              </p:blipFill>
              <p:spPr>
                <a:xfrm>
                  <a:off x="10112138" y="436124"/>
                  <a:ext cx="312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A57CB6F5-A0C3-D5B0-33DC-B17BB5ABAFFA}"/>
                    </a:ext>
                  </a:extLst>
                </p14:cNvPr>
                <p14:cNvContentPartPr/>
                <p14:nvPr/>
              </p14:nvContentPartPr>
              <p14:xfrm>
                <a:off x="10566098" y="377084"/>
                <a:ext cx="165600" cy="152280"/>
              </p14:xfrm>
            </p:contentPart>
          </mc:Choice>
          <mc:Fallback>
            <p:pic>
              <p:nvPicPr>
                <p:cNvPr id="63" name="Freihand 62">
                  <a:extLst>
                    <a:ext uri="{FF2B5EF4-FFF2-40B4-BE49-F238E27FC236}">
                      <a16:creationId xmlns:a16="http://schemas.microsoft.com/office/drawing/2014/main" id="{A57CB6F5-A0C3-D5B0-33DC-B17BB5ABAFFA}"/>
                    </a:ext>
                  </a:extLst>
                </p:cNvPr>
                <p:cNvPicPr/>
                <p:nvPr/>
              </p:nvPicPr>
              <p:blipFill>
                <a:blip r:embed="rId104"/>
                <a:stretch>
                  <a:fillRect/>
                </a:stretch>
              </p:blipFill>
              <p:spPr>
                <a:xfrm>
                  <a:off x="10557098" y="368444"/>
                  <a:ext cx="183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8920" name="Freihand 38919">
                  <a:extLst>
                    <a:ext uri="{FF2B5EF4-FFF2-40B4-BE49-F238E27FC236}">
                      <a16:creationId xmlns:a16="http://schemas.microsoft.com/office/drawing/2014/main" id="{F75A90E0-A51A-8B29-74B4-13BF82CED7A5}"/>
                    </a:ext>
                  </a:extLst>
                </p14:cNvPr>
                <p14:cNvContentPartPr/>
                <p14:nvPr/>
              </p14:nvContentPartPr>
              <p14:xfrm>
                <a:off x="8745578" y="765884"/>
                <a:ext cx="145800" cy="205560"/>
              </p14:xfrm>
            </p:contentPart>
          </mc:Choice>
          <mc:Fallback>
            <p:pic>
              <p:nvPicPr>
                <p:cNvPr id="38920" name="Freihand 38919">
                  <a:extLst>
                    <a:ext uri="{FF2B5EF4-FFF2-40B4-BE49-F238E27FC236}">
                      <a16:creationId xmlns:a16="http://schemas.microsoft.com/office/drawing/2014/main" id="{F75A90E0-A51A-8B29-74B4-13BF82CED7A5}"/>
                    </a:ext>
                  </a:extLst>
                </p:cNvPr>
                <p:cNvPicPr/>
                <p:nvPr/>
              </p:nvPicPr>
              <p:blipFill>
                <a:blip r:embed="rId106"/>
                <a:stretch>
                  <a:fillRect/>
                </a:stretch>
              </p:blipFill>
              <p:spPr>
                <a:xfrm>
                  <a:off x="8736938" y="756884"/>
                  <a:ext cx="1634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8921" name="Freihand 38920">
                  <a:extLst>
                    <a:ext uri="{FF2B5EF4-FFF2-40B4-BE49-F238E27FC236}">
                      <a16:creationId xmlns:a16="http://schemas.microsoft.com/office/drawing/2014/main" id="{3FCA8E95-48EC-EC03-2B96-730D96CA640D}"/>
                    </a:ext>
                  </a:extLst>
                </p14:cNvPr>
                <p14:cNvContentPartPr/>
                <p14:nvPr/>
              </p14:nvContentPartPr>
              <p14:xfrm>
                <a:off x="8899658" y="920324"/>
                <a:ext cx="101520" cy="147240"/>
              </p14:xfrm>
            </p:contentPart>
          </mc:Choice>
          <mc:Fallback>
            <p:pic>
              <p:nvPicPr>
                <p:cNvPr id="38921" name="Freihand 38920">
                  <a:extLst>
                    <a:ext uri="{FF2B5EF4-FFF2-40B4-BE49-F238E27FC236}">
                      <a16:creationId xmlns:a16="http://schemas.microsoft.com/office/drawing/2014/main" id="{3FCA8E95-48EC-EC03-2B96-730D96CA640D}"/>
                    </a:ext>
                  </a:extLst>
                </p:cNvPr>
                <p:cNvPicPr/>
                <p:nvPr/>
              </p:nvPicPr>
              <p:blipFill>
                <a:blip r:embed="rId108"/>
                <a:stretch>
                  <a:fillRect/>
                </a:stretch>
              </p:blipFill>
              <p:spPr>
                <a:xfrm>
                  <a:off x="8890658" y="911684"/>
                  <a:ext cx="119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8922" name="Freihand 38921">
                  <a:extLst>
                    <a:ext uri="{FF2B5EF4-FFF2-40B4-BE49-F238E27FC236}">
                      <a16:creationId xmlns:a16="http://schemas.microsoft.com/office/drawing/2014/main" id="{F4FD412A-906B-7BC5-5F15-ADADA9C7620A}"/>
                    </a:ext>
                  </a:extLst>
                </p14:cNvPr>
                <p14:cNvContentPartPr/>
                <p14:nvPr/>
              </p14:nvContentPartPr>
              <p14:xfrm>
                <a:off x="8933138" y="850124"/>
                <a:ext cx="251640" cy="106560"/>
              </p14:xfrm>
            </p:contentPart>
          </mc:Choice>
          <mc:Fallback>
            <p:pic>
              <p:nvPicPr>
                <p:cNvPr id="38922" name="Freihand 38921">
                  <a:extLst>
                    <a:ext uri="{FF2B5EF4-FFF2-40B4-BE49-F238E27FC236}">
                      <a16:creationId xmlns:a16="http://schemas.microsoft.com/office/drawing/2014/main" id="{F4FD412A-906B-7BC5-5F15-ADADA9C7620A}"/>
                    </a:ext>
                  </a:extLst>
                </p:cNvPr>
                <p:cNvPicPr/>
                <p:nvPr/>
              </p:nvPicPr>
              <p:blipFill>
                <a:blip r:embed="rId110"/>
                <a:stretch>
                  <a:fillRect/>
                </a:stretch>
              </p:blipFill>
              <p:spPr>
                <a:xfrm>
                  <a:off x="8924138" y="841484"/>
                  <a:ext cx="269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923" name="Freihand 38922">
                  <a:extLst>
                    <a:ext uri="{FF2B5EF4-FFF2-40B4-BE49-F238E27FC236}">
                      <a16:creationId xmlns:a16="http://schemas.microsoft.com/office/drawing/2014/main" id="{1C494B2A-4070-B9C9-A662-EF76E868F1B5}"/>
                    </a:ext>
                  </a:extLst>
                </p14:cNvPr>
                <p14:cNvContentPartPr/>
                <p14:nvPr/>
              </p14:nvContentPartPr>
              <p14:xfrm>
                <a:off x="9158138" y="949844"/>
                <a:ext cx="4320" cy="5400"/>
              </p14:xfrm>
            </p:contentPart>
          </mc:Choice>
          <mc:Fallback>
            <p:pic>
              <p:nvPicPr>
                <p:cNvPr id="38923" name="Freihand 38922">
                  <a:extLst>
                    <a:ext uri="{FF2B5EF4-FFF2-40B4-BE49-F238E27FC236}">
                      <a16:creationId xmlns:a16="http://schemas.microsoft.com/office/drawing/2014/main" id="{1C494B2A-4070-B9C9-A662-EF76E868F1B5}"/>
                    </a:ext>
                  </a:extLst>
                </p:cNvPr>
                <p:cNvPicPr/>
                <p:nvPr/>
              </p:nvPicPr>
              <p:blipFill>
                <a:blip r:embed="rId4"/>
                <a:stretch>
                  <a:fillRect/>
                </a:stretch>
              </p:blipFill>
              <p:spPr>
                <a:xfrm>
                  <a:off x="9149138" y="940844"/>
                  <a:ext cx="21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8924" name="Freihand 38923">
                  <a:extLst>
                    <a:ext uri="{FF2B5EF4-FFF2-40B4-BE49-F238E27FC236}">
                      <a16:creationId xmlns:a16="http://schemas.microsoft.com/office/drawing/2014/main" id="{8E3DDB86-9357-C01C-88D6-B37BB495B8D5}"/>
                    </a:ext>
                  </a:extLst>
                </p14:cNvPr>
                <p14:cNvContentPartPr/>
                <p14:nvPr/>
              </p14:nvContentPartPr>
              <p14:xfrm>
                <a:off x="9394298" y="747884"/>
                <a:ext cx="163440" cy="200520"/>
              </p14:xfrm>
            </p:contentPart>
          </mc:Choice>
          <mc:Fallback>
            <p:pic>
              <p:nvPicPr>
                <p:cNvPr id="38924" name="Freihand 38923">
                  <a:extLst>
                    <a:ext uri="{FF2B5EF4-FFF2-40B4-BE49-F238E27FC236}">
                      <a16:creationId xmlns:a16="http://schemas.microsoft.com/office/drawing/2014/main" id="{8E3DDB86-9357-C01C-88D6-B37BB495B8D5}"/>
                    </a:ext>
                  </a:extLst>
                </p:cNvPr>
                <p:cNvPicPr/>
                <p:nvPr/>
              </p:nvPicPr>
              <p:blipFill>
                <a:blip r:embed="rId113"/>
                <a:stretch>
                  <a:fillRect/>
                </a:stretch>
              </p:blipFill>
              <p:spPr>
                <a:xfrm>
                  <a:off x="9385298" y="739244"/>
                  <a:ext cx="181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8925" name="Freihand 38924">
                  <a:extLst>
                    <a:ext uri="{FF2B5EF4-FFF2-40B4-BE49-F238E27FC236}">
                      <a16:creationId xmlns:a16="http://schemas.microsoft.com/office/drawing/2014/main" id="{74EFE6D6-5379-B4FE-C95A-52CA7A986C17}"/>
                    </a:ext>
                  </a:extLst>
                </p14:cNvPr>
                <p14:cNvContentPartPr/>
                <p14:nvPr/>
              </p14:nvContentPartPr>
              <p14:xfrm>
                <a:off x="9480338" y="896204"/>
                <a:ext cx="56160" cy="63720"/>
              </p14:xfrm>
            </p:contentPart>
          </mc:Choice>
          <mc:Fallback>
            <p:pic>
              <p:nvPicPr>
                <p:cNvPr id="38925" name="Freihand 38924">
                  <a:extLst>
                    <a:ext uri="{FF2B5EF4-FFF2-40B4-BE49-F238E27FC236}">
                      <a16:creationId xmlns:a16="http://schemas.microsoft.com/office/drawing/2014/main" id="{74EFE6D6-5379-B4FE-C95A-52CA7A986C17}"/>
                    </a:ext>
                  </a:extLst>
                </p:cNvPr>
                <p:cNvPicPr/>
                <p:nvPr/>
              </p:nvPicPr>
              <p:blipFill>
                <a:blip r:embed="rId115"/>
                <a:stretch>
                  <a:fillRect/>
                </a:stretch>
              </p:blipFill>
              <p:spPr>
                <a:xfrm>
                  <a:off x="9471698" y="887204"/>
                  <a:ext cx="73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8926" name="Freihand 38925">
                  <a:extLst>
                    <a:ext uri="{FF2B5EF4-FFF2-40B4-BE49-F238E27FC236}">
                      <a16:creationId xmlns:a16="http://schemas.microsoft.com/office/drawing/2014/main" id="{EFA33163-BB5F-6EA0-FCFD-218D168DE802}"/>
                    </a:ext>
                  </a:extLst>
                </p14:cNvPr>
                <p14:cNvContentPartPr/>
                <p14:nvPr/>
              </p14:nvContentPartPr>
              <p14:xfrm>
                <a:off x="9615698" y="882524"/>
                <a:ext cx="192240" cy="55440"/>
              </p14:xfrm>
            </p:contentPart>
          </mc:Choice>
          <mc:Fallback>
            <p:pic>
              <p:nvPicPr>
                <p:cNvPr id="38926" name="Freihand 38925">
                  <a:extLst>
                    <a:ext uri="{FF2B5EF4-FFF2-40B4-BE49-F238E27FC236}">
                      <a16:creationId xmlns:a16="http://schemas.microsoft.com/office/drawing/2014/main" id="{EFA33163-BB5F-6EA0-FCFD-218D168DE802}"/>
                    </a:ext>
                  </a:extLst>
                </p:cNvPr>
                <p:cNvPicPr/>
                <p:nvPr/>
              </p:nvPicPr>
              <p:blipFill>
                <a:blip r:embed="rId117"/>
                <a:stretch>
                  <a:fillRect/>
                </a:stretch>
              </p:blipFill>
              <p:spPr>
                <a:xfrm>
                  <a:off x="9607058" y="873884"/>
                  <a:ext cx="209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8927" name="Freihand 38926">
                  <a:extLst>
                    <a:ext uri="{FF2B5EF4-FFF2-40B4-BE49-F238E27FC236}">
                      <a16:creationId xmlns:a16="http://schemas.microsoft.com/office/drawing/2014/main" id="{FFCEF4E9-BE26-75B8-647D-F4AC34E6A865}"/>
                    </a:ext>
                  </a:extLst>
                </p14:cNvPr>
                <p14:cNvContentPartPr/>
                <p14:nvPr/>
              </p14:nvContentPartPr>
              <p14:xfrm>
                <a:off x="9879218" y="851924"/>
                <a:ext cx="74880" cy="110520"/>
              </p14:xfrm>
            </p:contentPart>
          </mc:Choice>
          <mc:Fallback>
            <p:pic>
              <p:nvPicPr>
                <p:cNvPr id="38927" name="Freihand 38926">
                  <a:extLst>
                    <a:ext uri="{FF2B5EF4-FFF2-40B4-BE49-F238E27FC236}">
                      <a16:creationId xmlns:a16="http://schemas.microsoft.com/office/drawing/2014/main" id="{FFCEF4E9-BE26-75B8-647D-F4AC34E6A865}"/>
                    </a:ext>
                  </a:extLst>
                </p:cNvPr>
                <p:cNvPicPr/>
                <p:nvPr/>
              </p:nvPicPr>
              <p:blipFill>
                <a:blip r:embed="rId119"/>
                <a:stretch>
                  <a:fillRect/>
                </a:stretch>
              </p:blipFill>
              <p:spPr>
                <a:xfrm>
                  <a:off x="9870578" y="842924"/>
                  <a:ext cx="92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8928" name="Freihand 38927">
                  <a:extLst>
                    <a:ext uri="{FF2B5EF4-FFF2-40B4-BE49-F238E27FC236}">
                      <a16:creationId xmlns:a16="http://schemas.microsoft.com/office/drawing/2014/main" id="{2DCB5D03-9B22-2990-9DC9-D5D301C10EA7}"/>
                    </a:ext>
                  </a:extLst>
                </p14:cNvPr>
                <p14:cNvContentPartPr/>
                <p14:nvPr/>
              </p14:nvContentPartPr>
              <p14:xfrm>
                <a:off x="10027178" y="866324"/>
                <a:ext cx="422280" cy="75960"/>
              </p14:xfrm>
            </p:contentPart>
          </mc:Choice>
          <mc:Fallback>
            <p:pic>
              <p:nvPicPr>
                <p:cNvPr id="38928" name="Freihand 38927">
                  <a:extLst>
                    <a:ext uri="{FF2B5EF4-FFF2-40B4-BE49-F238E27FC236}">
                      <a16:creationId xmlns:a16="http://schemas.microsoft.com/office/drawing/2014/main" id="{2DCB5D03-9B22-2990-9DC9-D5D301C10EA7}"/>
                    </a:ext>
                  </a:extLst>
                </p:cNvPr>
                <p:cNvPicPr/>
                <p:nvPr/>
              </p:nvPicPr>
              <p:blipFill>
                <a:blip r:embed="rId121"/>
                <a:stretch>
                  <a:fillRect/>
                </a:stretch>
              </p:blipFill>
              <p:spPr>
                <a:xfrm>
                  <a:off x="10018538" y="857324"/>
                  <a:ext cx="439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8929" name="Freihand 38928">
                  <a:extLst>
                    <a:ext uri="{FF2B5EF4-FFF2-40B4-BE49-F238E27FC236}">
                      <a16:creationId xmlns:a16="http://schemas.microsoft.com/office/drawing/2014/main" id="{8EF32EC0-3A13-3E5C-FE10-E8E80AE155F9}"/>
                    </a:ext>
                  </a:extLst>
                </p14:cNvPr>
                <p14:cNvContentPartPr/>
                <p14:nvPr/>
              </p14:nvContentPartPr>
              <p14:xfrm>
                <a:off x="10737818" y="764804"/>
                <a:ext cx="172440" cy="158040"/>
              </p14:xfrm>
            </p:contentPart>
          </mc:Choice>
          <mc:Fallback>
            <p:pic>
              <p:nvPicPr>
                <p:cNvPr id="38929" name="Freihand 38928">
                  <a:extLst>
                    <a:ext uri="{FF2B5EF4-FFF2-40B4-BE49-F238E27FC236}">
                      <a16:creationId xmlns:a16="http://schemas.microsoft.com/office/drawing/2014/main" id="{8EF32EC0-3A13-3E5C-FE10-E8E80AE155F9}"/>
                    </a:ext>
                  </a:extLst>
                </p:cNvPr>
                <p:cNvPicPr/>
                <p:nvPr/>
              </p:nvPicPr>
              <p:blipFill>
                <a:blip r:embed="rId123"/>
                <a:stretch>
                  <a:fillRect/>
                </a:stretch>
              </p:blipFill>
              <p:spPr>
                <a:xfrm>
                  <a:off x="10728818" y="756164"/>
                  <a:ext cx="1900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8930" name="Freihand 38929">
                  <a:extLst>
                    <a:ext uri="{FF2B5EF4-FFF2-40B4-BE49-F238E27FC236}">
                      <a16:creationId xmlns:a16="http://schemas.microsoft.com/office/drawing/2014/main" id="{8F85B303-B242-7467-4879-AA31B0330669}"/>
                    </a:ext>
                  </a:extLst>
                </p14:cNvPr>
                <p14:cNvContentPartPr/>
                <p14:nvPr/>
              </p14:nvContentPartPr>
              <p14:xfrm>
                <a:off x="10934738" y="812684"/>
                <a:ext cx="305280" cy="109440"/>
              </p14:xfrm>
            </p:contentPart>
          </mc:Choice>
          <mc:Fallback>
            <p:pic>
              <p:nvPicPr>
                <p:cNvPr id="38930" name="Freihand 38929">
                  <a:extLst>
                    <a:ext uri="{FF2B5EF4-FFF2-40B4-BE49-F238E27FC236}">
                      <a16:creationId xmlns:a16="http://schemas.microsoft.com/office/drawing/2014/main" id="{8F85B303-B242-7467-4879-AA31B0330669}"/>
                    </a:ext>
                  </a:extLst>
                </p:cNvPr>
                <p:cNvPicPr/>
                <p:nvPr/>
              </p:nvPicPr>
              <p:blipFill>
                <a:blip r:embed="rId125"/>
                <a:stretch>
                  <a:fillRect/>
                </a:stretch>
              </p:blipFill>
              <p:spPr>
                <a:xfrm>
                  <a:off x="10926098" y="804044"/>
                  <a:ext cx="322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8931" name="Freihand 38930">
                  <a:extLst>
                    <a:ext uri="{FF2B5EF4-FFF2-40B4-BE49-F238E27FC236}">
                      <a16:creationId xmlns:a16="http://schemas.microsoft.com/office/drawing/2014/main" id="{31ACB66B-CD4F-F422-E32B-B26335AB23BA}"/>
                    </a:ext>
                  </a:extLst>
                </p14:cNvPr>
                <p14:cNvContentPartPr/>
                <p14:nvPr/>
              </p14:nvContentPartPr>
              <p14:xfrm>
                <a:off x="11424338" y="694604"/>
                <a:ext cx="52200" cy="205560"/>
              </p14:xfrm>
            </p:contentPart>
          </mc:Choice>
          <mc:Fallback>
            <p:pic>
              <p:nvPicPr>
                <p:cNvPr id="38931" name="Freihand 38930">
                  <a:extLst>
                    <a:ext uri="{FF2B5EF4-FFF2-40B4-BE49-F238E27FC236}">
                      <a16:creationId xmlns:a16="http://schemas.microsoft.com/office/drawing/2014/main" id="{31ACB66B-CD4F-F422-E32B-B26335AB23BA}"/>
                    </a:ext>
                  </a:extLst>
                </p:cNvPr>
                <p:cNvPicPr/>
                <p:nvPr/>
              </p:nvPicPr>
              <p:blipFill>
                <a:blip r:embed="rId127"/>
                <a:stretch>
                  <a:fillRect/>
                </a:stretch>
              </p:blipFill>
              <p:spPr>
                <a:xfrm>
                  <a:off x="11415698" y="685604"/>
                  <a:ext cx="698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8932" name="Freihand 38931">
                  <a:extLst>
                    <a:ext uri="{FF2B5EF4-FFF2-40B4-BE49-F238E27FC236}">
                      <a16:creationId xmlns:a16="http://schemas.microsoft.com/office/drawing/2014/main" id="{FFCDEE3E-E5A6-EAEF-59FB-ACA031D437C3}"/>
                    </a:ext>
                  </a:extLst>
                </p14:cNvPr>
                <p14:cNvContentPartPr/>
                <p14:nvPr/>
              </p14:nvContentPartPr>
              <p14:xfrm>
                <a:off x="11435138" y="692444"/>
                <a:ext cx="162360" cy="201960"/>
              </p14:xfrm>
            </p:contentPart>
          </mc:Choice>
          <mc:Fallback>
            <p:pic>
              <p:nvPicPr>
                <p:cNvPr id="38932" name="Freihand 38931">
                  <a:extLst>
                    <a:ext uri="{FF2B5EF4-FFF2-40B4-BE49-F238E27FC236}">
                      <a16:creationId xmlns:a16="http://schemas.microsoft.com/office/drawing/2014/main" id="{FFCDEE3E-E5A6-EAEF-59FB-ACA031D437C3}"/>
                    </a:ext>
                  </a:extLst>
                </p:cNvPr>
                <p:cNvPicPr/>
                <p:nvPr/>
              </p:nvPicPr>
              <p:blipFill>
                <a:blip r:embed="rId129"/>
                <a:stretch>
                  <a:fillRect/>
                </a:stretch>
              </p:blipFill>
              <p:spPr>
                <a:xfrm>
                  <a:off x="11426138" y="683444"/>
                  <a:ext cx="180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8958" name="Freihand 38957">
                  <a:extLst>
                    <a:ext uri="{FF2B5EF4-FFF2-40B4-BE49-F238E27FC236}">
                      <a16:creationId xmlns:a16="http://schemas.microsoft.com/office/drawing/2014/main" id="{F1766AC2-269B-713A-CA1C-A0537403B18E}"/>
                    </a:ext>
                  </a:extLst>
                </p14:cNvPr>
                <p14:cNvContentPartPr/>
                <p14:nvPr/>
              </p14:nvContentPartPr>
              <p14:xfrm>
                <a:off x="8865098" y="1248644"/>
                <a:ext cx="31680" cy="164880"/>
              </p14:xfrm>
            </p:contentPart>
          </mc:Choice>
          <mc:Fallback>
            <p:pic>
              <p:nvPicPr>
                <p:cNvPr id="38958" name="Freihand 38957">
                  <a:extLst>
                    <a:ext uri="{FF2B5EF4-FFF2-40B4-BE49-F238E27FC236}">
                      <a16:creationId xmlns:a16="http://schemas.microsoft.com/office/drawing/2014/main" id="{F1766AC2-269B-713A-CA1C-A0537403B18E}"/>
                    </a:ext>
                  </a:extLst>
                </p:cNvPr>
                <p:cNvPicPr/>
                <p:nvPr/>
              </p:nvPicPr>
              <p:blipFill>
                <a:blip r:embed="rId131"/>
                <a:stretch>
                  <a:fillRect/>
                </a:stretch>
              </p:blipFill>
              <p:spPr>
                <a:xfrm>
                  <a:off x="8856098" y="1239644"/>
                  <a:ext cx="49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8959" name="Freihand 38958">
                  <a:extLst>
                    <a:ext uri="{FF2B5EF4-FFF2-40B4-BE49-F238E27FC236}">
                      <a16:creationId xmlns:a16="http://schemas.microsoft.com/office/drawing/2014/main" id="{CB707DEE-97DD-7BC7-2CAD-D97ED8A0294C}"/>
                    </a:ext>
                  </a:extLst>
                </p14:cNvPr>
                <p14:cNvContentPartPr/>
                <p14:nvPr/>
              </p14:nvContentPartPr>
              <p14:xfrm>
                <a:off x="8807498" y="1207244"/>
                <a:ext cx="178200" cy="24120"/>
              </p14:xfrm>
            </p:contentPart>
          </mc:Choice>
          <mc:Fallback>
            <p:pic>
              <p:nvPicPr>
                <p:cNvPr id="38959" name="Freihand 38958">
                  <a:extLst>
                    <a:ext uri="{FF2B5EF4-FFF2-40B4-BE49-F238E27FC236}">
                      <a16:creationId xmlns:a16="http://schemas.microsoft.com/office/drawing/2014/main" id="{CB707DEE-97DD-7BC7-2CAD-D97ED8A0294C}"/>
                    </a:ext>
                  </a:extLst>
                </p:cNvPr>
                <p:cNvPicPr/>
                <p:nvPr/>
              </p:nvPicPr>
              <p:blipFill>
                <a:blip r:embed="rId133"/>
                <a:stretch>
                  <a:fillRect/>
                </a:stretch>
              </p:blipFill>
              <p:spPr>
                <a:xfrm>
                  <a:off x="8798858" y="1198244"/>
                  <a:ext cx="195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8961" name="Freihand 38960">
                  <a:extLst>
                    <a:ext uri="{FF2B5EF4-FFF2-40B4-BE49-F238E27FC236}">
                      <a16:creationId xmlns:a16="http://schemas.microsoft.com/office/drawing/2014/main" id="{68569D94-30B7-71F0-55C9-C5696D8707C5}"/>
                    </a:ext>
                  </a:extLst>
                </p14:cNvPr>
                <p14:cNvContentPartPr/>
                <p14:nvPr/>
              </p14:nvContentPartPr>
              <p14:xfrm>
                <a:off x="9008738" y="1377524"/>
                <a:ext cx="63360" cy="105840"/>
              </p14:xfrm>
            </p:contentPart>
          </mc:Choice>
          <mc:Fallback>
            <p:pic>
              <p:nvPicPr>
                <p:cNvPr id="38961" name="Freihand 38960">
                  <a:extLst>
                    <a:ext uri="{FF2B5EF4-FFF2-40B4-BE49-F238E27FC236}">
                      <a16:creationId xmlns:a16="http://schemas.microsoft.com/office/drawing/2014/main" id="{68569D94-30B7-71F0-55C9-C5696D8707C5}"/>
                    </a:ext>
                  </a:extLst>
                </p:cNvPr>
                <p:cNvPicPr/>
                <p:nvPr/>
              </p:nvPicPr>
              <p:blipFill>
                <a:blip r:embed="rId135"/>
                <a:stretch>
                  <a:fillRect/>
                </a:stretch>
              </p:blipFill>
              <p:spPr>
                <a:xfrm>
                  <a:off x="8999738" y="1368524"/>
                  <a:ext cx="81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8962" name="Freihand 38961">
                  <a:extLst>
                    <a:ext uri="{FF2B5EF4-FFF2-40B4-BE49-F238E27FC236}">
                      <a16:creationId xmlns:a16="http://schemas.microsoft.com/office/drawing/2014/main" id="{1D8D65A4-E06F-B1C9-DA3D-215B3CF3C487}"/>
                    </a:ext>
                  </a:extLst>
                </p14:cNvPr>
                <p14:cNvContentPartPr/>
                <p14:nvPr/>
              </p14:nvContentPartPr>
              <p14:xfrm>
                <a:off x="9013418" y="1267724"/>
                <a:ext cx="204120" cy="165600"/>
              </p14:xfrm>
            </p:contentPart>
          </mc:Choice>
          <mc:Fallback>
            <p:pic>
              <p:nvPicPr>
                <p:cNvPr id="38962" name="Freihand 38961">
                  <a:extLst>
                    <a:ext uri="{FF2B5EF4-FFF2-40B4-BE49-F238E27FC236}">
                      <a16:creationId xmlns:a16="http://schemas.microsoft.com/office/drawing/2014/main" id="{1D8D65A4-E06F-B1C9-DA3D-215B3CF3C487}"/>
                    </a:ext>
                  </a:extLst>
                </p:cNvPr>
                <p:cNvPicPr/>
                <p:nvPr/>
              </p:nvPicPr>
              <p:blipFill>
                <a:blip r:embed="rId137"/>
                <a:stretch>
                  <a:fillRect/>
                </a:stretch>
              </p:blipFill>
              <p:spPr>
                <a:xfrm>
                  <a:off x="9004778" y="1258724"/>
                  <a:ext cx="221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8963" name="Freihand 38962">
                  <a:extLst>
                    <a:ext uri="{FF2B5EF4-FFF2-40B4-BE49-F238E27FC236}">
                      <a16:creationId xmlns:a16="http://schemas.microsoft.com/office/drawing/2014/main" id="{6943BF3B-2F9E-E31B-7B78-AE2BFD1F0CDC}"/>
                    </a:ext>
                  </a:extLst>
                </p14:cNvPr>
                <p14:cNvContentPartPr/>
                <p14:nvPr/>
              </p14:nvContentPartPr>
              <p14:xfrm>
                <a:off x="9183338" y="1382564"/>
                <a:ext cx="9000" cy="7560"/>
              </p14:xfrm>
            </p:contentPart>
          </mc:Choice>
          <mc:Fallback>
            <p:pic>
              <p:nvPicPr>
                <p:cNvPr id="38963" name="Freihand 38962">
                  <a:extLst>
                    <a:ext uri="{FF2B5EF4-FFF2-40B4-BE49-F238E27FC236}">
                      <a16:creationId xmlns:a16="http://schemas.microsoft.com/office/drawing/2014/main" id="{6943BF3B-2F9E-E31B-7B78-AE2BFD1F0CDC}"/>
                    </a:ext>
                  </a:extLst>
                </p:cNvPr>
                <p:cNvPicPr/>
                <p:nvPr/>
              </p:nvPicPr>
              <p:blipFill>
                <a:blip r:embed="rId139"/>
                <a:stretch>
                  <a:fillRect/>
                </a:stretch>
              </p:blipFill>
              <p:spPr>
                <a:xfrm>
                  <a:off x="9174338" y="1373924"/>
                  <a:ext cx="26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8964" name="Freihand 38963">
                  <a:extLst>
                    <a:ext uri="{FF2B5EF4-FFF2-40B4-BE49-F238E27FC236}">
                      <a16:creationId xmlns:a16="http://schemas.microsoft.com/office/drawing/2014/main" id="{F8A2B91F-1B9B-8FB0-0468-E1CE47649954}"/>
                    </a:ext>
                  </a:extLst>
                </p14:cNvPr>
                <p14:cNvContentPartPr/>
                <p14:nvPr/>
              </p14:nvContentPartPr>
              <p14:xfrm>
                <a:off x="9376658" y="1192484"/>
                <a:ext cx="93240" cy="194760"/>
              </p14:xfrm>
            </p:contentPart>
          </mc:Choice>
          <mc:Fallback>
            <p:pic>
              <p:nvPicPr>
                <p:cNvPr id="38964" name="Freihand 38963">
                  <a:extLst>
                    <a:ext uri="{FF2B5EF4-FFF2-40B4-BE49-F238E27FC236}">
                      <a16:creationId xmlns:a16="http://schemas.microsoft.com/office/drawing/2014/main" id="{F8A2B91F-1B9B-8FB0-0468-E1CE47649954}"/>
                    </a:ext>
                  </a:extLst>
                </p:cNvPr>
                <p:cNvPicPr/>
                <p:nvPr/>
              </p:nvPicPr>
              <p:blipFill>
                <a:blip r:embed="rId141"/>
                <a:stretch>
                  <a:fillRect/>
                </a:stretch>
              </p:blipFill>
              <p:spPr>
                <a:xfrm>
                  <a:off x="9367658" y="1183844"/>
                  <a:ext cx="110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8965" name="Freihand 38964">
                  <a:extLst>
                    <a:ext uri="{FF2B5EF4-FFF2-40B4-BE49-F238E27FC236}">
                      <a16:creationId xmlns:a16="http://schemas.microsoft.com/office/drawing/2014/main" id="{80F299F8-2A50-B6AD-0EEE-FABEE2AC9000}"/>
                    </a:ext>
                  </a:extLst>
                </p14:cNvPr>
                <p14:cNvContentPartPr/>
                <p14:nvPr/>
              </p14:nvContentPartPr>
              <p14:xfrm>
                <a:off x="9505898" y="1166564"/>
                <a:ext cx="228240" cy="210240"/>
              </p14:xfrm>
            </p:contentPart>
          </mc:Choice>
          <mc:Fallback>
            <p:pic>
              <p:nvPicPr>
                <p:cNvPr id="38965" name="Freihand 38964">
                  <a:extLst>
                    <a:ext uri="{FF2B5EF4-FFF2-40B4-BE49-F238E27FC236}">
                      <a16:creationId xmlns:a16="http://schemas.microsoft.com/office/drawing/2014/main" id="{80F299F8-2A50-B6AD-0EEE-FABEE2AC9000}"/>
                    </a:ext>
                  </a:extLst>
                </p:cNvPr>
                <p:cNvPicPr/>
                <p:nvPr/>
              </p:nvPicPr>
              <p:blipFill>
                <a:blip r:embed="rId143"/>
                <a:stretch>
                  <a:fillRect/>
                </a:stretch>
              </p:blipFill>
              <p:spPr>
                <a:xfrm>
                  <a:off x="9497258" y="1157564"/>
                  <a:ext cx="2458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8966" name="Freihand 38965">
                  <a:extLst>
                    <a:ext uri="{FF2B5EF4-FFF2-40B4-BE49-F238E27FC236}">
                      <a16:creationId xmlns:a16="http://schemas.microsoft.com/office/drawing/2014/main" id="{E0F49D59-51CA-6E99-2779-1292B5F61409}"/>
                    </a:ext>
                  </a:extLst>
                </p14:cNvPr>
                <p14:cNvContentPartPr/>
                <p14:nvPr/>
              </p14:nvContentPartPr>
              <p14:xfrm>
                <a:off x="9744938" y="1252604"/>
                <a:ext cx="16920" cy="114480"/>
              </p14:xfrm>
            </p:contentPart>
          </mc:Choice>
          <mc:Fallback>
            <p:pic>
              <p:nvPicPr>
                <p:cNvPr id="38966" name="Freihand 38965">
                  <a:extLst>
                    <a:ext uri="{FF2B5EF4-FFF2-40B4-BE49-F238E27FC236}">
                      <a16:creationId xmlns:a16="http://schemas.microsoft.com/office/drawing/2014/main" id="{E0F49D59-51CA-6E99-2779-1292B5F61409}"/>
                    </a:ext>
                  </a:extLst>
                </p:cNvPr>
                <p:cNvPicPr/>
                <p:nvPr/>
              </p:nvPicPr>
              <p:blipFill>
                <a:blip r:embed="rId145"/>
                <a:stretch>
                  <a:fillRect/>
                </a:stretch>
              </p:blipFill>
              <p:spPr>
                <a:xfrm>
                  <a:off x="9735938" y="1243604"/>
                  <a:ext cx="34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8967" name="Freihand 38966">
                  <a:extLst>
                    <a:ext uri="{FF2B5EF4-FFF2-40B4-BE49-F238E27FC236}">
                      <a16:creationId xmlns:a16="http://schemas.microsoft.com/office/drawing/2014/main" id="{9B4CB822-7CB2-45BB-9F11-4D7AF1EEEDF6}"/>
                    </a:ext>
                  </a:extLst>
                </p14:cNvPr>
                <p14:cNvContentPartPr/>
                <p14:nvPr/>
              </p14:nvContentPartPr>
              <p14:xfrm>
                <a:off x="9783818" y="1231364"/>
                <a:ext cx="177120" cy="111960"/>
              </p14:xfrm>
            </p:contentPart>
          </mc:Choice>
          <mc:Fallback>
            <p:pic>
              <p:nvPicPr>
                <p:cNvPr id="38967" name="Freihand 38966">
                  <a:extLst>
                    <a:ext uri="{FF2B5EF4-FFF2-40B4-BE49-F238E27FC236}">
                      <a16:creationId xmlns:a16="http://schemas.microsoft.com/office/drawing/2014/main" id="{9B4CB822-7CB2-45BB-9F11-4D7AF1EEEDF6}"/>
                    </a:ext>
                  </a:extLst>
                </p:cNvPr>
                <p:cNvPicPr/>
                <p:nvPr/>
              </p:nvPicPr>
              <p:blipFill>
                <a:blip r:embed="rId147"/>
                <a:stretch>
                  <a:fillRect/>
                </a:stretch>
              </p:blipFill>
              <p:spPr>
                <a:xfrm>
                  <a:off x="9774818" y="1222364"/>
                  <a:ext cx="194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8968" name="Freihand 38967">
                  <a:extLst>
                    <a:ext uri="{FF2B5EF4-FFF2-40B4-BE49-F238E27FC236}">
                      <a16:creationId xmlns:a16="http://schemas.microsoft.com/office/drawing/2014/main" id="{110F3791-649B-4DB9-C24B-C334BC95B749}"/>
                    </a:ext>
                  </a:extLst>
                </p14:cNvPr>
                <p14:cNvContentPartPr/>
                <p14:nvPr/>
              </p14:nvContentPartPr>
              <p14:xfrm>
                <a:off x="10021778" y="1258724"/>
                <a:ext cx="103320" cy="89280"/>
              </p14:xfrm>
            </p:contentPart>
          </mc:Choice>
          <mc:Fallback>
            <p:pic>
              <p:nvPicPr>
                <p:cNvPr id="38968" name="Freihand 38967">
                  <a:extLst>
                    <a:ext uri="{FF2B5EF4-FFF2-40B4-BE49-F238E27FC236}">
                      <a16:creationId xmlns:a16="http://schemas.microsoft.com/office/drawing/2014/main" id="{110F3791-649B-4DB9-C24B-C334BC95B749}"/>
                    </a:ext>
                  </a:extLst>
                </p:cNvPr>
                <p:cNvPicPr/>
                <p:nvPr/>
              </p:nvPicPr>
              <p:blipFill>
                <a:blip r:embed="rId149"/>
                <a:stretch>
                  <a:fillRect/>
                </a:stretch>
              </p:blipFill>
              <p:spPr>
                <a:xfrm>
                  <a:off x="10012778" y="1250084"/>
                  <a:ext cx="120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8969" name="Freihand 38968">
                  <a:extLst>
                    <a:ext uri="{FF2B5EF4-FFF2-40B4-BE49-F238E27FC236}">
                      <a16:creationId xmlns:a16="http://schemas.microsoft.com/office/drawing/2014/main" id="{C795683C-B9DF-CDD5-91B8-5FCCD495504C}"/>
                    </a:ext>
                  </a:extLst>
                </p14:cNvPr>
                <p14:cNvContentPartPr/>
                <p14:nvPr/>
              </p14:nvContentPartPr>
              <p14:xfrm>
                <a:off x="10237058" y="1193204"/>
                <a:ext cx="306720" cy="140040"/>
              </p14:xfrm>
            </p:contentPart>
          </mc:Choice>
          <mc:Fallback>
            <p:pic>
              <p:nvPicPr>
                <p:cNvPr id="38969" name="Freihand 38968">
                  <a:extLst>
                    <a:ext uri="{FF2B5EF4-FFF2-40B4-BE49-F238E27FC236}">
                      <a16:creationId xmlns:a16="http://schemas.microsoft.com/office/drawing/2014/main" id="{C795683C-B9DF-CDD5-91B8-5FCCD495504C}"/>
                    </a:ext>
                  </a:extLst>
                </p:cNvPr>
                <p:cNvPicPr/>
                <p:nvPr/>
              </p:nvPicPr>
              <p:blipFill>
                <a:blip r:embed="rId151"/>
                <a:stretch>
                  <a:fillRect/>
                </a:stretch>
              </p:blipFill>
              <p:spPr>
                <a:xfrm>
                  <a:off x="10228058" y="1184204"/>
                  <a:ext cx="324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8970" name="Freihand 38969">
                  <a:extLst>
                    <a:ext uri="{FF2B5EF4-FFF2-40B4-BE49-F238E27FC236}">
                      <a16:creationId xmlns:a16="http://schemas.microsoft.com/office/drawing/2014/main" id="{BC28FCA4-DDD3-BC15-F717-09691817F4F8}"/>
                    </a:ext>
                  </a:extLst>
                </p14:cNvPr>
                <p14:cNvContentPartPr/>
                <p14:nvPr/>
              </p14:nvContentPartPr>
              <p14:xfrm>
                <a:off x="10696058" y="1155764"/>
                <a:ext cx="77400" cy="153720"/>
              </p14:xfrm>
            </p:contentPart>
          </mc:Choice>
          <mc:Fallback>
            <p:pic>
              <p:nvPicPr>
                <p:cNvPr id="38970" name="Freihand 38969">
                  <a:extLst>
                    <a:ext uri="{FF2B5EF4-FFF2-40B4-BE49-F238E27FC236}">
                      <a16:creationId xmlns:a16="http://schemas.microsoft.com/office/drawing/2014/main" id="{BC28FCA4-DDD3-BC15-F717-09691817F4F8}"/>
                    </a:ext>
                  </a:extLst>
                </p:cNvPr>
                <p:cNvPicPr/>
                <p:nvPr/>
              </p:nvPicPr>
              <p:blipFill>
                <a:blip r:embed="rId153"/>
                <a:stretch>
                  <a:fillRect/>
                </a:stretch>
              </p:blipFill>
              <p:spPr>
                <a:xfrm>
                  <a:off x="10687418" y="1146764"/>
                  <a:ext cx="95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8971" name="Freihand 38970">
                  <a:extLst>
                    <a:ext uri="{FF2B5EF4-FFF2-40B4-BE49-F238E27FC236}">
                      <a16:creationId xmlns:a16="http://schemas.microsoft.com/office/drawing/2014/main" id="{30F166B6-85A2-0430-B68C-7BBAD20454F9}"/>
                    </a:ext>
                  </a:extLst>
                </p14:cNvPr>
                <p14:cNvContentPartPr/>
                <p14:nvPr/>
              </p14:nvContentPartPr>
              <p14:xfrm>
                <a:off x="10687418" y="1221284"/>
                <a:ext cx="101880" cy="23040"/>
              </p14:xfrm>
            </p:contentPart>
          </mc:Choice>
          <mc:Fallback>
            <p:pic>
              <p:nvPicPr>
                <p:cNvPr id="38971" name="Freihand 38970">
                  <a:extLst>
                    <a:ext uri="{FF2B5EF4-FFF2-40B4-BE49-F238E27FC236}">
                      <a16:creationId xmlns:a16="http://schemas.microsoft.com/office/drawing/2014/main" id="{30F166B6-85A2-0430-B68C-7BBAD20454F9}"/>
                    </a:ext>
                  </a:extLst>
                </p:cNvPr>
                <p:cNvPicPr/>
                <p:nvPr/>
              </p:nvPicPr>
              <p:blipFill>
                <a:blip r:embed="rId155"/>
                <a:stretch>
                  <a:fillRect/>
                </a:stretch>
              </p:blipFill>
              <p:spPr>
                <a:xfrm>
                  <a:off x="10678418" y="1212284"/>
                  <a:ext cx="119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9031" name="Freihand 39030">
                  <a:extLst>
                    <a:ext uri="{FF2B5EF4-FFF2-40B4-BE49-F238E27FC236}">
                      <a16:creationId xmlns:a16="http://schemas.microsoft.com/office/drawing/2014/main" id="{6A1172D0-E640-AB4F-026B-E31183A9871C}"/>
                    </a:ext>
                  </a:extLst>
                </p14:cNvPr>
                <p14:cNvContentPartPr/>
                <p14:nvPr/>
              </p14:nvContentPartPr>
              <p14:xfrm>
                <a:off x="8793818" y="2394524"/>
                <a:ext cx="75600" cy="95400"/>
              </p14:xfrm>
            </p:contentPart>
          </mc:Choice>
          <mc:Fallback>
            <p:pic>
              <p:nvPicPr>
                <p:cNvPr id="39031" name="Freihand 39030">
                  <a:extLst>
                    <a:ext uri="{FF2B5EF4-FFF2-40B4-BE49-F238E27FC236}">
                      <a16:creationId xmlns:a16="http://schemas.microsoft.com/office/drawing/2014/main" id="{6A1172D0-E640-AB4F-026B-E31183A9871C}"/>
                    </a:ext>
                  </a:extLst>
                </p:cNvPr>
                <p:cNvPicPr/>
                <p:nvPr/>
              </p:nvPicPr>
              <p:blipFill>
                <a:blip r:embed="rId157"/>
                <a:stretch>
                  <a:fillRect/>
                </a:stretch>
              </p:blipFill>
              <p:spPr>
                <a:xfrm>
                  <a:off x="8784818" y="2385524"/>
                  <a:ext cx="93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9032" name="Freihand 39031">
                  <a:extLst>
                    <a:ext uri="{FF2B5EF4-FFF2-40B4-BE49-F238E27FC236}">
                      <a16:creationId xmlns:a16="http://schemas.microsoft.com/office/drawing/2014/main" id="{7966614C-D5C7-1208-BE52-34D879A7B3D1}"/>
                    </a:ext>
                  </a:extLst>
                </p14:cNvPr>
                <p14:cNvContentPartPr/>
                <p14:nvPr/>
              </p14:nvContentPartPr>
              <p14:xfrm>
                <a:off x="8838098" y="2356724"/>
                <a:ext cx="68400" cy="230400"/>
              </p14:xfrm>
            </p:contentPart>
          </mc:Choice>
          <mc:Fallback>
            <p:pic>
              <p:nvPicPr>
                <p:cNvPr id="39032" name="Freihand 39031">
                  <a:extLst>
                    <a:ext uri="{FF2B5EF4-FFF2-40B4-BE49-F238E27FC236}">
                      <a16:creationId xmlns:a16="http://schemas.microsoft.com/office/drawing/2014/main" id="{7966614C-D5C7-1208-BE52-34D879A7B3D1}"/>
                    </a:ext>
                  </a:extLst>
                </p:cNvPr>
                <p:cNvPicPr/>
                <p:nvPr/>
              </p:nvPicPr>
              <p:blipFill>
                <a:blip r:embed="rId159"/>
                <a:stretch>
                  <a:fillRect/>
                </a:stretch>
              </p:blipFill>
              <p:spPr>
                <a:xfrm>
                  <a:off x="8829098" y="2348084"/>
                  <a:ext cx="860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9033" name="Freihand 39032">
                  <a:extLst>
                    <a:ext uri="{FF2B5EF4-FFF2-40B4-BE49-F238E27FC236}">
                      <a16:creationId xmlns:a16="http://schemas.microsoft.com/office/drawing/2014/main" id="{464ADB3C-05C1-3D08-F3D0-3B1FC15EC6EE}"/>
                    </a:ext>
                  </a:extLst>
                </p14:cNvPr>
                <p14:cNvContentPartPr/>
                <p14:nvPr/>
              </p14:nvContentPartPr>
              <p14:xfrm>
                <a:off x="8911538" y="2462924"/>
                <a:ext cx="89280" cy="135000"/>
              </p14:xfrm>
            </p:contentPart>
          </mc:Choice>
          <mc:Fallback>
            <p:pic>
              <p:nvPicPr>
                <p:cNvPr id="39033" name="Freihand 39032">
                  <a:extLst>
                    <a:ext uri="{FF2B5EF4-FFF2-40B4-BE49-F238E27FC236}">
                      <a16:creationId xmlns:a16="http://schemas.microsoft.com/office/drawing/2014/main" id="{464ADB3C-05C1-3D08-F3D0-3B1FC15EC6EE}"/>
                    </a:ext>
                  </a:extLst>
                </p:cNvPr>
                <p:cNvPicPr/>
                <p:nvPr/>
              </p:nvPicPr>
              <p:blipFill>
                <a:blip r:embed="rId161"/>
                <a:stretch>
                  <a:fillRect/>
                </a:stretch>
              </p:blipFill>
              <p:spPr>
                <a:xfrm>
                  <a:off x="8902538" y="2454284"/>
                  <a:ext cx="106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9034" name="Freihand 39033">
                  <a:extLst>
                    <a:ext uri="{FF2B5EF4-FFF2-40B4-BE49-F238E27FC236}">
                      <a16:creationId xmlns:a16="http://schemas.microsoft.com/office/drawing/2014/main" id="{71C7DADB-1790-8E3A-C86E-9DC1E11764D8}"/>
                    </a:ext>
                  </a:extLst>
                </p14:cNvPr>
                <p14:cNvContentPartPr/>
                <p14:nvPr/>
              </p14:nvContentPartPr>
              <p14:xfrm>
                <a:off x="8907218" y="2407124"/>
                <a:ext cx="173880" cy="185400"/>
              </p14:xfrm>
            </p:contentPart>
          </mc:Choice>
          <mc:Fallback>
            <p:pic>
              <p:nvPicPr>
                <p:cNvPr id="39034" name="Freihand 39033">
                  <a:extLst>
                    <a:ext uri="{FF2B5EF4-FFF2-40B4-BE49-F238E27FC236}">
                      <a16:creationId xmlns:a16="http://schemas.microsoft.com/office/drawing/2014/main" id="{71C7DADB-1790-8E3A-C86E-9DC1E11764D8}"/>
                    </a:ext>
                  </a:extLst>
                </p:cNvPr>
                <p:cNvPicPr/>
                <p:nvPr/>
              </p:nvPicPr>
              <p:blipFill>
                <a:blip r:embed="rId163"/>
                <a:stretch>
                  <a:fillRect/>
                </a:stretch>
              </p:blipFill>
              <p:spPr>
                <a:xfrm>
                  <a:off x="8898578" y="2398124"/>
                  <a:ext cx="191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9035" name="Freihand 39034">
                  <a:extLst>
                    <a:ext uri="{FF2B5EF4-FFF2-40B4-BE49-F238E27FC236}">
                      <a16:creationId xmlns:a16="http://schemas.microsoft.com/office/drawing/2014/main" id="{08760A78-6E52-1033-ECF0-579A89F6EEED}"/>
                    </a:ext>
                  </a:extLst>
                </p14:cNvPr>
                <p14:cNvContentPartPr/>
                <p14:nvPr/>
              </p14:nvContentPartPr>
              <p14:xfrm>
                <a:off x="9110258" y="2441684"/>
                <a:ext cx="82080" cy="119520"/>
              </p14:xfrm>
            </p:contentPart>
          </mc:Choice>
          <mc:Fallback>
            <p:pic>
              <p:nvPicPr>
                <p:cNvPr id="39035" name="Freihand 39034">
                  <a:extLst>
                    <a:ext uri="{FF2B5EF4-FFF2-40B4-BE49-F238E27FC236}">
                      <a16:creationId xmlns:a16="http://schemas.microsoft.com/office/drawing/2014/main" id="{08760A78-6E52-1033-ECF0-579A89F6EEED}"/>
                    </a:ext>
                  </a:extLst>
                </p:cNvPr>
                <p:cNvPicPr/>
                <p:nvPr/>
              </p:nvPicPr>
              <p:blipFill>
                <a:blip r:embed="rId165"/>
                <a:stretch>
                  <a:fillRect/>
                </a:stretch>
              </p:blipFill>
              <p:spPr>
                <a:xfrm>
                  <a:off x="9101618" y="2433044"/>
                  <a:ext cx="99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9036" name="Freihand 39035">
                  <a:extLst>
                    <a:ext uri="{FF2B5EF4-FFF2-40B4-BE49-F238E27FC236}">
                      <a16:creationId xmlns:a16="http://schemas.microsoft.com/office/drawing/2014/main" id="{3930D7A4-1B17-2285-F0EE-B6A586C3BEE7}"/>
                    </a:ext>
                  </a:extLst>
                </p14:cNvPr>
                <p14:cNvContentPartPr/>
                <p14:nvPr/>
              </p14:nvContentPartPr>
              <p14:xfrm>
                <a:off x="9251018" y="2421164"/>
                <a:ext cx="13320" cy="121680"/>
              </p14:xfrm>
            </p:contentPart>
          </mc:Choice>
          <mc:Fallback>
            <p:pic>
              <p:nvPicPr>
                <p:cNvPr id="39036" name="Freihand 39035">
                  <a:extLst>
                    <a:ext uri="{FF2B5EF4-FFF2-40B4-BE49-F238E27FC236}">
                      <a16:creationId xmlns:a16="http://schemas.microsoft.com/office/drawing/2014/main" id="{3930D7A4-1B17-2285-F0EE-B6A586C3BEE7}"/>
                    </a:ext>
                  </a:extLst>
                </p:cNvPr>
                <p:cNvPicPr/>
                <p:nvPr/>
              </p:nvPicPr>
              <p:blipFill>
                <a:blip r:embed="rId167"/>
                <a:stretch>
                  <a:fillRect/>
                </a:stretch>
              </p:blipFill>
              <p:spPr>
                <a:xfrm>
                  <a:off x="9242018" y="2412524"/>
                  <a:ext cx="30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9037" name="Freihand 39036">
                  <a:extLst>
                    <a:ext uri="{FF2B5EF4-FFF2-40B4-BE49-F238E27FC236}">
                      <a16:creationId xmlns:a16="http://schemas.microsoft.com/office/drawing/2014/main" id="{E254C786-EE37-3FEF-0687-52E8BD029AD0}"/>
                    </a:ext>
                  </a:extLst>
                </p14:cNvPr>
                <p14:cNvContentPartPr/>
                <p14:nvPr/>
              </p14:nvContentPartPr>
              <p14:xfrm>
                <a:off x="9216458" y="2413604"/>
                <a:ext cx="167400" cy="93600"/>
              </p14:xfrm>
            </p:contentPart>
          </mc:Choice>
          <mc:Fallback>
            <p:pic>
              <p:nvPicPr>
                <p:cNvPr id="39037" name="Freihand 39036">
                  <a:extLst>
                    <a:ext uri="{FF2B5EF4-FFF2-40B4-BE49-F238E27FC236}">
                      <a16:creationId xmlns:a16="http://schemas.microsoft.com/office/drawing/2014/main" id="{E254C786-EE37-3FEF-0687-52E8BD029AD0}"/>
                    </a:ext>
                  </a:extLst>
                </p:cNvPr>
                <p:cNvPicPr/>
                <p:nvPr/>
              </p:nvPicPr>
              <p:blipFill>
                <a:blip r:embed="rId169"/>
                <a:stretch>
                  <a:fillRect/>
                </a:stretch>
              </p:blipFill>
              <p:spPr>
                <a:xfrm>
                  <a:off x="9207458" y="2404604"/>
                  <a:ext cx="185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9038" name="Freihand 39037">
                  <a:extLst>
                    <a:ext uri="{FF2B5EF4-FFF2-40B4-BE49-F238E27FC236}">
                      <a16:creationId xmlns:a16="http://schemas.microsoft.com/office/drawing/2014/main" id="{7AE7E917-6972-F4C1-5324-964AF49E80A8}"/>
                    </a:ext>
                  </a:extLst>
                </p14:cNvPr>
                <p14:cNvContentPartPr/>
                <p14:nvPr/>
              </p14:nvContentPartPr>
              <p14:xfrm>
                <a:off x="9377378" y="2517284"/>
                <a:ext cx="7560" cy="4320"/>
              </p14:xfrm>
            </p:contentPart>
          </mc:Choice>
          <mc:Fallback>
            <p:pic>
              <p:nvPicPr>
                <p:cNvPr id="39038" name="Freihand 39037">
                  <a:extLst>
                    <a:ext uri="{FF2B5EF4-FFF2-40B4-BE49-F238E27FC236}">
                      <a16:creationId xmlns:a16="http://schemas.microsoft.com/office/drawing/2014/main" id="{7AE7E917-6972-F4C1-5324-964AF49E80A8}"/>
                    </a:ext>
                  </a:extLst>
                </p:cNvPr>
                <p:cNvPicPr/>
                <p:nvPr/>
              </p:nvPicPr>
              <p:blipFill>
                <a:blip r:embed="rId171"/>
                <a:stretch>
                  <a:fillRect/>
                </a:stretch>
              </p:blipFill>
              <p:spPr>
                <a:xfrm>
                  <a:off x="9368378" y="2508284"/>
                  <a:ext cx="25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9039" name="Freihand 39038">
                  <a:extLst>
                    <a:ext uri="{FF2B5EF4-FFF2-40B4-BE49-F238E27FC236}">
                      <a16:creationId xmlns:a16="http://schemas.microsoft.com/office/drawing/2014/main" id="{A6B59240-6D49-D33A-D27B-F1513DBE8E79}"/>
                    </a:ext>
                  </a:extLst>
                </p14:cNvPr>
                <p14:cNvContentPartPr/>
                <p14:nvPr/>
              </p14:nvContentPartPr>
              <p14:xfrm>
                <a:off x="9526778" y="2381924"/>
                <a:ext cx="167760" cy="156960"/>
              </p14:xfrm>
            </p:contentPart>
          </mc:Choice>
          <mc:Fallback>
            <p:pic>
              <p:nvPicPr>
                <p:cNvPr id="39039" name="Freihand 39038">
                  <a:extLst>
                    <a:ext uri="{FF2B5EF4-FFF2-40B4-BE49-F238E27FC236}">
                      <a16:creationId xmlns:a16="http://schemas.microsoft.com/office/drawing/2014/main" id="{A6B59240-6D49-D33A-D27B-F1513DBE8E79}"/>
                    </a:ext>
                  </a:extLst>
                </p:cNvPr>
                <p:cNvPicPr/>
                <p:nvPr/>
              </p:nvPicPr>
              <p:blipFill>
                <a:blip r:embed="rId173"/>
                <a:stretch>
                  <a:fillRect/>
                </a:stretch>
              </p:blipFill>
              <p:spPr>
                <a:xfrm>
                  <a:off x="9518138" y="2372924"/>
                  <a:ext cx="1854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9040" name="Freihand 39039">
                  <a:extLst>
                    <a:ext uri="{FF2B5EF4-FFF2-40B4-BE49-F238E27FC236}">
                      <a16:creationId xmlns:a16="http://schemas.microsoft.com/office/drawing/2014/main" id="{34F98B14-FD18-D1FB-CE47-5496B88DB796}"/>
                    </a:ext>
                  </a:extLst>
                </p14:cNvPr>
                <p14:cNvContentPartPr/>
                <p14:nvPr/>
              </p14:nvContentPartPr>
              <p14:xfrm>
                <a:off x="9717938" y="2326844"/>
                <a:ext cx="219600" cy="197280"/>
              </p14:xfrm>
            </p:contentPart>
          </mc:Choice>
          <mc:Fallback>
            <p:pic>
              <p:nvPicPr>
                <p:cNvPr id="39040" name="Freihand 39039">
                  <a:extLst>
                    <a:ext uri="{FF2B5EF4-FFF2-40B4-BE49-F238E27FC236}">
                      <a16:creationId xmlns:a16="http://schemas.microsoft.com/office/drawing/2014/main" id="{34F98B14-FD18-D1FB-CE47-5496B88DB796}"/>
                    </a:ext>
                  </a:extLst>
                </p:cNvPr>
                <p:cNvPicPr/>
                <p:nvPr/>
              </p:nvPicPr>
              <p:blipFill>
                <a:blip r:embed="rId175"/>
                <a:stretch>
                  <a:fillRect/>
                </a:stretch>
              </p:blipFill>
              <p:spPr>
                <a:xfrm>
                  <a:off x="9709298" y="2318204"/>
                  <a:ext cx="237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9041" name="Freihand 39040">
                  <a:extLst>
                    <a:ext uri="{FF2B5EF4-FFF2-40B4-BE49-F238E27FC236}">
                      <a16:creationId xmlns:a16="http://schemas.microsoft.com/office/drawing/2014/main" id="{4B6CBB33-61ED-EBF2-462B-1C5CC026BE6D}"/>
                    </a:ext>
                  </a:extLst>
                </p14:cNvPr>
                <p14:cNvContentPartPr/>
                <p14:nvPr/>
              </p14:nvContentPartPr>
              <p14:xfrm>
                <a:off x="9979658" y="2416124"/>
                <a:ext cx="139320" cy="125640"/>
              </p14:xfrm>
            </p:contentPart>
          </mc:Choice>
          <mc:Fallback>
            <p:pic>
              <p:nvPicPr>
                <p:cNvPr id="39041" name="Freihand 39040">
                  <a:extLst>
                    <a:ext uri="{FF2B5EF4-FFF2-40B4-BE49-F238E27FC236}">
                      <a16:creationId xmlns:a16="http://schemas.microsoft.com/office/drawing/2014/main" id="{4B6CBB33-61ED-EBF2-462B-1C5CC026BE6D}"/>
                    </a:ext>
                  </a:extLst>
                </p:cNvPr>
                <p:cNvPicPr/>
                <p:nvPr/>
              </p:nvPicPr>
              <p:blipFill>
                <a:blip r:embed="rId177"/>
                <a:stretch>
                  <a:fillRect/>
                </a:stretch>
              </p:blipFill>
              <p:spPr>
                <a:xfrm>
                  <a:off x="9971018" y="2407484"/>
                  <a:ext cx="156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9042" name="Freihand 39041">
                  <a:extLst>
                    <a:ext uri="{FF2B5EF4-FFF2-40B4-BE49-F238E27FC236}">
                      <a16:creationId xmlns:a16="http://schemas.microsoft.com/office/drawing/2014/main" id="{9281E5AB-45BD-AA25-2B86-2F6088008761}"/>
                    </a:ext>
                  </a:extLst>
                </p14:cNvPr>
                <p14:cNvContentPartPr/>
                <p14:nvPr/>
              </p14:nvContentPartPr>
              <p14:xfrm>
                <a:off x="9989738" y="2491364"/>
                <a:ext cx="129960" cy="28800"/>
              </p14:xfrm>
            </p:contentPart>
          </mc:Choice>
          <mc:Fallback>
            <p:pic>
              <p:nvPicPr>
                <p:cNvPr id="39042" name="Freihand 39041">
                  <a:extLst>
                    <a:ext uri="{FF2B5EF4-FFF2-40B4-BE49-F238E27FC236}">
                      <a16:creationId xmlns:a16="http://schemas.microsoft.com/office/drawing/2014/main" id="{9281E5AB-45BD-AA25-2B86-2F6088008761}"/>
                    </a:ext>
                  </a:extLst>
                </p:cNvPr>
                <p:cNvPicPr/>
                <p:nvPr/>
              </p:nvPicPr>
              <p:blipFill>
                <a:blip r:embed="rId179"/>
                <a:stretch>
                  <a:fillRect/>
                </a:stretch>
              </p:blipFill>
              <p:spPr>
                <a:xfrm>
                  <a:off x="9981098" y="2482724"/>
                  <a:ext cx="147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9043" name="Freihand 39042">
                  <a:extLst>
                    <a:ext uri="{FF2B5EF4-FFF2-40B4-BE49-F238E27FC236}">
                      <a16:creationId xmlns:a16="http://schemas.microsoft.com/office/drawing/2014/main" id="{E871686E-A751-74DC-FA0F-71D1C73B71BE}"/>
                    </a:ext>
                  </a:extLst>
                </p14:cNvPr>
                <p14:cNvContentPartPr/>
                <p14:nvPr/>
              </p14:nvContentPartPr>
              <p14:xfrm>
                <a:off x="10146698" y="2452484"/>
                <a:ext cx="68040" cy="78480"/>
              </p14:xfrm>
            </p:contentPart>
          </mc:Choice>
          <mc:Fallback>
            <p:pic>
              <p:nvPicPr>
                <p:cNvPr id="39043" name="Freihand 39042">
                  <a:extLst>
                    <a:ext uri="{FF2B5EF4-FFF2-40B4-BE49-F238E27FC236}">
                      <a16:creationId xmlns:a16="http://schemas.microsoft.com/office/drawing/2014/main" id="{E871686E-A751-74DC-FA0F-71D1C73B71BE}"/>
                    </a:ext>
                  </a:extLst>
                </p:cNvPr>
                <p:cNvPicPr/>
                <p:nvPr/>
              </p:nvPicPr>
              <p:blipFill>
                <a:blip r:embed="rId181"/>
                <a:stretch>
                  <a:fillRect/>
                </a:stretch>
              </p:blipFill>
              <p:spPr>
                <a:xfrm>
                  <a:off x="10138058" y="2443844"/>
                  <a:ext cx="85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9044" name="Freihand 39043">
                  <a:extLst>
                    <a:ext uri="{FF2B5EF4-FFF2-40B4-BE49-F238E27FC236}">
                      <a16:creationId xmlns:a16="http://schemas.microsoft.com/office/drawing/2014/main" id="{01F4C8C5-608F-5604-75D3-D39E522FA826}"/>
                    </a:ext>
                  </a:extLst>
                </p14:cNvPr>
                <p14:cNvContentPartPr/>
                <p14:nvPr/>
              </p14:nvContentPartPr>
              <p14:xfrm>
                <a:off x="10253258" y="2321804"/>
                <a:ext cx="66600" cy="198720"/>
              </p14:xfrm>
            </p:contentPart>
          </mc:Choice>
          <mc:Fallback>
            <p:pic>
              <p:nvPicPr>
                <p:cNvPr id="39044" name="Freihand 39043">
                  <a:extLst>
                    <a:ext uri="{FF2B5EF4-FFF2-40B4-BE49-F238E27FC236}">
                      <a16:creationId xmlns:a16="http://schemas.microsoft.com/office/drawing/2014/main" id="{01F4C8C5-608F-5604-75D3-D39E522FA826}"/>
                    </a:ext>
                  </a:extLst>
                </p:cNvPr>
                <p:cNvPicPr/>
                <p:nvPr/>
              </p:nvPicPr>
              <p:blipFill>
                <a:blip r:embed="rId183"/>
                <a:stretch>
                  <a:fillRect/>
                </a:stretch>
              </p:blipFill>
              <p:spPr>
                <a:xfrm>
                  <a:off x="10244618" y="2312804"/>
                  <a:ext cx="84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9045" name="Freihand 39044">
                  <a:extLst>
                    <a:ext uri="{FF2B5EF4-FFF2-40B4-BE49-F238E27FC236}">
                      <a16:creationId xmlns:a16="http://schemas.microsoft.com/office/drawing/2014/main" id="{FE6A69BC-607A-C3D2-EEF0-9671876E4169}"/>
                    </a:ext>
                  </a:extLst>
                </p14:cNvPr>
                <p14:cNvContentPartPr/>
                <p14:nvPr/>
              </p14:nvContentPartPr>
              <p14:xfrm>
                <a:off x="10386098" y="2326844"/>
                <a:ext cx="444600" cy="340200"/>
              </p14:xfrm>
            </p:contentPart>
          </mc:Choice>
          <mc:Fallback>
            <p:pic>
              <p:nvPicPr>
                <p:cNvPr id="39045" name="Freihand 39044">
                  <a:extLst>
                    <a:ext uri="{FF2B5EF4-FFF2-40B4-BE49-F238E27FC236}">
                      <a16:creationId xmlns:a16="http://schemas.microsoft.com/office/drawing/2014/main" id="{FE6A69BC-607A-C3D2-EEF0-9671876E4169}"/>
                    </a:ext>
                  </a:extLst>
                </p:cNvPr>
                <p:cNvPicPr/>
                <p:nvPr/>
              </p:nvPicPr>
              <p:blipFill>
                <a:blip r:embed="rId185"/>
                <a:stretch>
                  <a:fillRect/>
                </a:stretch>
              </p:blipFill>
              <p:spPr>
                <a:xfrm>
                  <a:off x="10377458" y="2318204"/>
                  <a:ext cx="46224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9052" name="Freihand 39051">
                  <a:extLst>
                    <a:ext uri="{FF2B5EF4-FFF2-40B4-BE49-F238E27FC236}">
                      <a16:creationId xmlns:a16="http://schemas.microsoft.com/office/drawing/2014/main" id="{35149E8E-05E5-7A11-6E17-8A8CC211B2E5}"/>
                    </a:ext>
                  </a:extLst>
                </p14:cNvPr>
                <p14:cNvContentPartPr/>
                <p14:nvPr/>
              </p14:nvContentPartPr>
              <p14:xfrm>
                <a:off x="9551978" y="2681444"/>
                <a:ext cx="367920" cy="123840"/>
              </p14:xfrm>
            </p:contentPart>
          </mc:Choice>
          <mc:Fallback>
            <p:pic>
              <p:nvPicPr>
                <p:cNvPr id="39052" name="Freihand 39051">
                  <a:extLst>
                    <a:ext uri="{FF2B5EF4-FFF2-40B4-BE49-F238E27FC236}">
                      <a16:creationId xmlns:a16="http://schemas.microsoft.com/office/drawing/2014/main" id="{35149E8E-05E5-7A11-6E17-8A8CC211B2E5}"/>
                    </a:ext>
                  </a:extLst>
                </p:cNvPr>
                <p:cNvPicPr/>
                <p:nvPr/>
              </p:nvPicPr>
              <p:blipFill>
                <a:blip r:embed="rId187"/>
                <a:stretch>
                  <a:fillRect/>
                </a:stretch>
              </p:blipFill>
              <p:spPr>
                <a:xfrm>
                  <a:off x="9543338" y="2672804"/>
                  <a:ext cx="385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9053" name="Freihand 39052">
                  <a:extLst>
                    <a:ext uri="{FF2B5EF4-FFF2-40B4-BE49-F238E27FC236}">
                      <a16:creationId xmlns:a16="http://schemas.microsoft.com/office/drawing/2014/main" id="{00E2DD24-49C0-79B7-AFAF-96AA8F6BB410}"/>
                    </a:ext>
                  </a:extLst>
                </p14:cNvPr>
                <p14:cNvContentPartPr/>
                <p14:nvPr/>
              </p14:nvContentPartPr>
              <p14:xfrm>
                <a:off x="9947258" y="2650484"/>
                <a:ext cx="142920" cy="131760"/>
              </p14:xfrm>
            </p:contentPart>
          </mc:Choice>
          <mc:Fallback>
            <p:pic>
              <p:nvPicPr>
                <p:cNvPr id="39053" name="Freihand 39052">
                  <a:extLst>
                    <a:ext uri="{FF2B5EF4-FFF2-40B4-BE49-F238E27FC236}">
                      <a16:creationId xmlns:a16="http://schemas.microsoft.com/office/drawing/2014/main" id="{00E2DD24-49C0-79B7-AFAF-96AA8F6BB410}"/>
                    </a:ext>
                  </a:extLst>
                </p:cNvPr>
                <p:cNvPicPr/>
                <p:nvPr/>
              </p:nvPicPr>
              <p:blipFill>
                <a:blip r:embed="rId189"/>
                <a:stretch>
                  <a:fillRect/>
                </a:stretch>
              </p:blipFill>
              <p:spPr>
                <a:xfrm>
                  <a:off x="9938258" y="2641484"/>
                  <a:ext cx="160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9054" name="Freihand 39053">
                  <a:extLst>
                    <a:ext uri="{FF2B5EF4-FFF2-40B4-BE49-F238E27FC236}">
                      <a16:creationId xmlns:a16="http://schemas.microsoft.com/office/drawing/2014/main" id="{BFB1AD68-6999-7F10-54BF-52CAF84039F8}"/>
                    </a:ext>
                  </a:extLst>
                </p14:cNvPr>
                <p14:cNvContentPartPr/>
                <p14:nvPr/>
              </p14:nvContentPartPr>
              <p14:xfrm>
                <a:off x="10252898" y="2674964"/>
                <a:ext cx="126000" cy="110160"/>
              </p14:xfrm>
            </p:contentPart>
          </mc:Choice>
          <mc:Fallback>
            <p:pic>
              <p:nvPicPr>
                <p:cNvPr id="39054" name="Freihand 39053">
                  <a:extLst>
                    <a:ext uri="{FF2B5EF4-FFF2-40B4-BE49-F238E27FC236}">
                      <a16:creationId xmlns:a16="http://schemas.microsoft.com/office/drawing/2014/main" id="{BFB1AD68-6999-7F10-54BF-52CAF84039F8}"/>
                    </a:ext>
                  </a:extLst>
                </p:cNvPr>
                <p:cNvPicPr/>
                <p:nvPr/>
              </p:nvPicPr>
              <p:blipFill>
                <a:blip r:embed="rId191"/>
                <a:stretch>
                  <a:fillRect/>
                </a:stretch>
              </p:blipFill>
              <p:spPr>
                <a:xfrm>
                  <a:off x="10243898" y="2665964"/>
                  <a:ext cx="143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9055" name="Freihand 39054">
                  <a:extLst>
                    <a:ext uri="{FF2B5EF4-FFF2-40B4-BE49-F238E27FC236}">
                      <a16:creationId xmlns:a16="http://schemas.microsoft.com/office/drawing/2014/main" id="{F90D8FB7-1D2D-6B08-1E2A-0AB1ED56976A}"/>
                    </a:ext>
                  </a:extLst>
                </p14:cNvPr>
                <p14:cNvContentPartPr/>
                <p14:nvPr/>
              </p14:nvContentPartPr>
              <p14:xfrm>
                <a:off x="10408058" y="2724284"/>
                <a:ext cx="261360" cy="44640"/>
              </p14:xfrm>
            </p:contentPart>
          </mc:Choice>
          <mc:Fallback>
            <p:pic>
              <p:nvPicPr>
                <p:cNvPr id="39055" name="Freihand 39054">
                  <a:extLst>
                    <a:ext uri="{FF2B5EF4-FFF2-40B4-BE49-F238E27FC236}">
                      <a16:creationId xmlns:a16="http://schemas.microsoft.com/office/drawing/2014/main" id="{F90D8FB7-1D2D-6B08-1E2A-0AB1ED56976A}"/>
                    </a:ext>
                  </a:extLst>
                </p:cNvPr>
                <p:cNvPicPr/>
                <p:nvPr/>
              </p:nvPicPr>
              <p:blipFill>
                <a:blip r:embed="rId193"/>
                <a:stretch>
                  <a:fillRect/>
                </a:stretch>
              </p:blipFill>
              <p:spPr>
                <a:xfrm>
                  <a:off x="10399418" y="2715644"/>
                  <a:ext cx="279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9047" name="Freihand 39046">
                  <a:extLst>
                    <a:ext uri="{FF2B5EF4-FFF2-40B4-BE49-F238E27FC236}">
                      <a16:creationId xmlns:a16="http://schemas.microsoft.com/office/drawing/2014/main" id="{8998EE5F-273E-0F7B-CBA1-E9B5E7AE9A35}"/>
                    </a:ext>
                  </a:extLst>
                </p14:cNvPr>
                <p14:cNvContentPartPr/>
                <p14:nvPr/>
              </p14:nvContentPartPr>
              <p14:xfrm>
                <a:off x="10916738" y="2430884"/>
                <a:ext cx="223200" cy="75600"/>
              </p14:xfrm>
            </p:contentPart>
          </mc:Choice>
          <mc:Fallback>
            <p:pic>
              <p:nvPicPr>
                <p:cNvPr id="39047" name="Freihand 39046">
                  <a:extLst>
                    <a:ext uri="{FF2B5EF4-FFF2-40B4-BE49-F238E27FC236}">
                      <a16:creationId xmlns:a16="http://schemas.microsoft.com/office/drawing/2014/main" id="{8998EE5F-273E-0F7B-CBA1-E9B5E7AE9A35}"/>
                    </a:ext>
                  </a:extLst>
                </p:cNvPr>
                <p:cNvPicPr/>
                <p:nvPr/>
              </p:nvPicPr>
              <p:blipFill>
                <a:blip r:embed="rId195"/>
                <a:stretch>
                  <a:fillRect/>
                </a:stretch>
              </p:blipFill>
              <p:spPr>
                <a:xfrm>
                  <a:off x="10907738" y="2422244"/>
                  <a:ext cx="240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9048" name="Freihand 39047">
                  <a:extLst>
                    <a:ext uri="{FF2B5EF4-FFF2-40B4-BE49-F238E27FC236}">
                      <a16:creationId xmlns:a16="http://schemas.microsoft.com/office/drawing/2014/main" id="{B3BB9936-1310-7098-49F6-085626381666}"/>
                    </a:ext>
                  </a:extLst>
                </p14:cNvPr>
                <p14:cNvContentPartPr/>
                <p14:nvPr/>
              </p14:nvContentPartPr>
              <p14:xfrm>
                <a:off x="11252978" y="2358524"/>
                <a:ext cx="275760" cy="137520"/>
              </p14:xfrm>
            </p:contentPart>
          </mc:Choice>
          <mc:Fallback>
            <p:pic>
              <p:nvPicPr>
                <p:cNvPr id="39048" name="Freihand 39047">
                  <a:extLst>
                    <a:ext uri="{FF2B5EF4-FFF2-40B4-BE49-F238E27FC236}">
                      <a16:creationId xmlns:a16="http://schemas.microsoft.com/office/drawing/2014/main" id="{B3BB9936-1310-7098-49F6-085626381666}"/>
                    </a:ext>
                  </a:extLst>
                </p:cNvPr>
                <p:cNvPicPr/>
                <p:nvPr/>
              </p:nvPicPr>
              <p:blipFill>
                <a:blip r:embed="rId197"/>
                <a:stretch>
                  <a:fillRect/>
                </a:stretch>
              </p:blipFill>
              <p:spPr>
                <a:xfrm>
                  <a:off x="11243978" y="2349884"/>
                  <a:ext cx="293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9049" name="Freihand 39048">
                  <a:extLst>
                    <a:ext uri="{FF2B5EF4-FFF2-40B4-BE49-F238E27FC236}">
                      <a16:creationId xmlns:a16="http://schemas.microsoft.com/office/drawing/2014/main" id="{A69ED12D-75E2-F9FB-6C1C-3F1F8D93E230}"/>
                    </a:ext>
                  </a:extLst>
                </p14:cNvPr>
                <p14:cNvContentPartPr/>
                <p14:nvPr/>
              </p14:nvContentPartPr>
              <p14:xfrm>
                <a:off x="11509298" y="2296604"/>
                <a:ext cx="25560" cy="7200"/>
              </p14:xfrm>
            </p:contentPart>
          </mc:Choice>
          <mc:Fallback>
            <p:pic>
              <p:nvPicPr>
                <p:cNvPr id="39049" name="Freihand 39048">
                  <a:extLst>
                    <a:ext uri="{FF2B5EF4-FFF2-40B4-BE49-F238E27FC236}">
                      <a16:creationId xmlns:a16="http://schemas.microsoft.com/office/drawing/2014/main" id="{A69ED12D-75E2-F9FB-6C1C-3F1F8D93E230}"/>
                    </a:ext>
                  </a:extLst>
                </p:cNvPr>
                <p:cNvPicPr/>
                <p:nvPr/>
              </p:nvPicPr>
              <p:blipFill>
                <a:blip r:embed="rId199"/>
                <a:stretch>
                  <a:fillRect/>
                </a:stretch>
              </p:blipFill>
              <p:spPr>
                <a:xfrm>
                  <a:off x="11500658" y="2287604"/>
                  <a:ext cx="43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9050" name="Freihand 39049">
                  <a:extLst>
                    <a:ext uri="{FF2B5EF4-FFF2-40B4-BE49-F238E27FC236}">
                      <a16:creationId xmlns:a16="http://schemas.microsoft.com/office/drawing/2014/main" id="{AC905EBD-50EF-AD0F-BAB2-1E40596B8CD8}"/>
                    </a:ext>
                  </a:extLst>
                </p14:cNvPr>
                <p14:cNvContentPartPr/>
                <p14:nvPr/>
              </p14:nvContentPartPr>
              <p14:xfrm>
                <a:off x="11639978" y="2298404"/>
                <a:ext cx="124560" cy="163800"/>
              </p14:xfrm>
            </p:contentPart>
          </mc:Choice>
          <mc:Fallback>
            <p:pic>
              <p:nvPicPr>
                <p:cNvPr id="39050" name="Freihand 39049">
                  <a:extLst>
                    <a:ext uri="{FF2B5EF4-FFF2-40B4-BE49-F238E27FC236}">
                      <a16:creationId xmlns:a16="http://schemas.microsoft.com/office/drawing/2014/main" id="{AC905EBD-50EF-AD0F-BAB2-1E40596B8CD8}"/>
                    </a:ext>
                  </a:extLst>
                </p:cNvPr>
                <p:cNvPicPr/>
                <p:nvPr/>
              </p:nvPicPr>
              <p:blipFill>
                <a:blip r:embed="rId201"/>
                <a:stretch>
                  <a:fillRect/>
                </a:stretch>
              </p:blipFill>
              <p:spPr>
                <a:xfrm>
                  <a:off x="11630978" y="2289764"/>
                  <a:ext cx="142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9051" name="Freihand 39050">
                  <a:extLst>
                    <a:ext uri="{FF2B5EF4-FFF2-40B4-BE49-F238E27FC236}">
                      <a16:creationId xmlns:a16="http://schemas.microsoft.com/office/drawing/2014/main" id="{0418086C-B8A8-7C4C-8C53-CAC80BD93A3F}"/>
                    </a:ext>
                  </a:extLst>
                </p14:cNvPr>
                <p14:cNvContentPartPr/>
                <p14:nvPr/>
              </p14:nvContentPartPr>
              <p14:xfrm>
                <a:off x="11652938" y="2356724"/>
                <a:ext cx="127440" cy="6120"/>
              </p14:xfrm>
            </p:contentPart>
          </mc:Choice>
          <mc:Fallback>
            <p:pic>
              <p:nvPicPr>
                <p:cNvPr id="39051" name="Freihand 39050">
                  <a:extLst>
                    <a:ext uri="{FF2B5EF4-FFF2-40B4-BE49-F238E27FC236}">
                      <a16:creationId xmlns:a16="http://schemas.microsoft.com/office/drawing/2014/main" id="{0418086C-B8A8-7C4C-8C53-CAC80BD93A3F}"/>
                    </a:ext>
                  </a:extLst>
                </p:cNvPr>
                <p:cNvPicPr/>
                <p:nvPr/>
              </p:nvPicPr>
              <p:blipFill>
                <a:blip r:embed="rId203"/>
                <a:stretch>
                  <a:fillRect/>
                </a:stretch>
              </p:blipFill>
              <p:spPr>
                <a:xfrm>
                  <a:off x="11643938" y="2348084"/>
                  <a:ext cx="145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9059" name="Freihand 39058">
                  <a:extLst>
                    <a:ext uri="{FF2B5EF4-FFF2-40B4-BE49-F238E27FC236}">
                      <a16:creationId xmlns:a16="http://schemas.microsoft.com/office/drawing/2014/main" id="{2EF50443-47C2-B994-70D0-42357BA49145}"/>
                    </a:ext>
                  </a:extLst>
                </p14:cNvPr>
                <p14:cNvContentPartPr/>
                <p14:nvPr/>
              </p14:nvContentPartPr>
              <p14:xfrm>
                <a:off x="10846178" y="2611244"/>
                <a:ext cx="126720" cy="147240"/>
              </p14:xfrm>
            </p:contentPart>
          </mc:Choice>
          <mc:Fallback>
            <p:pic>
              <p:nvPicPr>
                <p:cNvPr id="39059" name="Freihand 39058">
                  <a:extLst>
                    <a:ext uri="{FF2B5EF4-FFF2-40B4-BE49-F238E27FC236}">
                      <a16:creationId xmlns:a16="http://schemas.microsoft.com/office/drawing/2014/main" id="{2EF50443-47C2-B994-70D0-42357BA49145}"/>
                    </a:ext>
                  </a:extLst>
                </p:cNvPr>
                <p:cNvPicPr/>
                <p:nvPr/>
              </p:nvPicPr>
              <p:blipFill>
                <a:blip r:embed="rId205"/>
                <a:stretch>
                  <a:fillRect/>
                </a:stretch>
              </p:blipFill>
              <p:spPr>
                <a:xfrm>
                  <a:off x="10837538" y="2602244"/>
                  <a:ext cx="144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9060" name="Freihand 39059">
                  <a:extLst>
                    <a:ext uri="{FF2B5EF4-FFF2-40B4-BE49-F238E27FC236}">
                      <a16:creationId xmlns:a16="http://schemas.microsoft.com/office/drawing/2014/main" id="{570ACD9A-1DF2-B9D6-2E73-4BB7734E3D89}"/>
                    </a:ext>
                  </a:extLst>
                </p14:cNvPr>
                <p14:cNvContentPartPr/>
                <p14:nvPr/>
              </p14:nvContentPartPr>
              <p14:xfrm>
                <a:off x="10989818" y="2552204"/>
                <a:ext cx="108360" cy="203400"/>
              </p14:xfrm>
            </p:contentPart>
          </mc:Choice>
          <mc:Fallback>
            <p:pic>
              <p:nvPicPr>
                <p:cNvPr id="39060" name="Freihand 39059">
                  <a:extLst>
                    <a:ext uri="{FF2B5EF4-FFF2-40B4-BE49-F238E27FC236}">
                      <a16:creationId xmlns:a16="http://schemas.microsoft.com/office/drawing/2014/main" id="{570ACD9A-1DF2-B9D6-2E73-4BB7734E3D89}"/>
                    </a:ext>
                  </a:extLst>
                </p:cNvPr>
                <p:cNvPicPr/>
                <p:nvPr/>
              </p:nvPicPr>
              <p:blipFill>
                <a:blip r:embed="rId207"/>
                <a:stretch>
                  <a:fillRect/>
                </a:stretch>
              </p:blipFill>
              <p:spPr>
                <a:xfrm>
                  <a:off x="10981178" y="2543564"/>
                  <a:ext cx="1260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8972" name="Freihand 38971">
                  <a:extLst>
                    <a:ext uri="{FF2B5EF4-FFF2-40B4-BE49-F238E27FC236}">
                      <a16:creationId xmlns:a16="http://schemas.microsoft.com/office/drawing/2014/main" id="{340A35D4-D003-35B2-0EA3-B7895CBC3005}"/>
                    </a:ext>
                  </a:extLst>
                </p14:cNvPr>
                <p14:cNvContentPartPr/>
                <p14:nvPr/>
              </p14:nvContentPartPr>
              <p14:xfrm>
                <a:off x="8860418" y="1650404"/>
                <a:ext cx="12240" cy="189720"/>
              </p14:xfrm>
            </p:contentPart>
          </mc:Choice>
          <mc:Fallback>
            <p:pic>
              <p:nvPicPr>
                <p:cNvPr id="38972" name="Freihand 38971">
                  <a:extLst>
                    <a:ext uri="{FF2B5EF4-FFF2-40B4-BE49-F238E27FC236}">
                      <a16:creationId xmlns:a16="http://schemas.microsoft.com/office/drawing/2014/main" id="{340A35D4-D003-35B2-0EA3-B7895CBC3005}"/>
                    </a:ext>
                  </a:extLst>
                </p:cNvPr>
                <p:cNvPicPr/>
                <p:nvPr/>
              </p:nvPicPr>
              <p:blipFill>
                <a:blip r:embed="rId209"/>
                <a:stretch>
                  <a:fillRect/>
                </a:stretch>
              </p:blipFill>
              <p:spPr>
                <a:xfrm>
                  <a:off x="8851418" y="1641764"/>
                  <a:ext cx="29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8973" name="Freihand 38972">
                  <a:extLst>
                    <a:ext uri="{FF2B5EF4-FFF2-40B4-BE49-F238E27FC236}">
                      <a16:creationId xmlns:a16="http://schemas.microsoft.com/office/drawing/2014/main" id="{71B8693D-8FD4-5638-5E98-211A6779B8A9}"/>
                    </a:ext>
                  </a:extLst>
                </p14:cNvPr>
                <p14:cNvContentPartPr/>
                <p14:nvPr/>
              </p14:nvContentPartPr>
              <p14:xfrm>
                <a:off x="8759258" y="1625564"/>
                <a:ext cx="239400" cy="13320"/>
              </p14:xfrm>
            </p:contentPart>
          </mc:Choice>
          <mc:Fallback>
            <p:pic>
              <p:nvPicPr>
                <p:cNvPr id="38973" name="Freihand 38972">
                  <a:extLst>
                    <a:ext uri="{FF2B5EF4-FFF2-40B4-BE49-F238E27FC236}">
                      <a16:creationId xmlns:a16="http://schemas.microsoft.com/office/drawing/2014/main" id="{71B8693D-8FD4-5638-5E98-211A6779B8A9}"/>
                    </a:ext>
                  </a:extLst>
                </p:cNvPr>
                <p:cNvPicPr/>
                <p:nvPr/>
              </p:nvPicPr>
              <p:blipFill>
                <a:blip r:embed="rId211"/>
                <a:stretch>
                  <a:fillRect/>
                </a:stretch>
              </p:blipFill>
              <p:spPr>
                <a:xfrm>
                  <a:off x="8750258" y="1616924"/>
                  <a:ext cx="257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8974" name="Freihand 38973">
                  <a:extLst>
                    <a:ext uri="{FF2B5EF4-FFF2-40B4-BE49-F238E27FC236}">
                      <a16:creationId xmlns:a16="http://schemas.microsoft.com/office/drawing/2014/main" id="{C8BDF3AC-F5CF-C564-179F-EB5163B28F60}"/>
                    </a:ext>
                  </a:extLst>
                </p14:cNvPr>
                <p14:cNvContentPartPr/>
                <p14:nvPr/>
              </p14:nvContentPartPr>
              <p14:xfrm>
                <a:off x="9007658" y="1752644"/>
                <a:ext cx="115920" cy="90720"/>
              </p14:xfrm>
            </p:contentPart>
          </mc:Choice>
          <mc:Fallback>
            <p:pic>
              <p:nvPicPr>
                <p:cNvPr id="38974" name="Freihand 38973">
                  <a:extLst>
                    <a:ext uri="{FF2B5EF4-FFF2-40B4-BE49-F238E27FC236}">
                      <a16:creationId xmlns:a16="http://schemas.microsoft.com/office/drawing/2014/main" id="{C8BDF3AC-F5CF-C564-179F-EB5163B28F60}"/>
                    </a:ext>
                  </a:extLst>
                </p:cNvPr>
                <p:cNvPicPr/>
                <p:nvPr/>
              </p:nvPicPr>
              <p:blipFill>
                <a:blip r:embed="rId213"/>
                <a:stretch>
                  <a:fillRect/>
                </a:stretch>
              </p:blipFill>
              <p:spPr>
                <a:xfrm>
                  <a:off x="8999018" y="1743644"/>
                  <a:ext cx="133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8975" name="Freihand 38974">
                  <a:extLst>
                    <a:ext uri="{FF2B5EF4-FFF2-40B4-BE49-F238E27FC236}">
                      <a16:creationId xmlns:a16="http://schemas.microsoft.com/office/drawing/2014/main" id="{9B3C7ED2-055D-41B5-BE79-7F8F44355AD2}"/>
                    </a:ext>
                  </a:extLst>
                </p14:cNvPr>
                <p14:cNvContentPartPr/>
                <p14:nvPr/>
              </p14:nvContentPartPr>
              <p14:xfrm>
                <a:off x="9259658" y="1640684"/>
                <a:ext cx="19800" cy="141120"/>
              </p14:xfrm>
            </p:contentPart>
          </mc:Choice>
          <mc:Fallback>
            <p:pic>
              <p:nvPicPr>
                <p:cNvPr id="38975" name="Freihand 38974">
                  <a:extLst>
                    <a:ext uri="{FF2B5EF4-FFF2-40B4-BE49-F238E27FC236}">
                      <a16:creationId xmlns:a16="http://schemas.microsoft.com/office/drawing/2014/main" id="{9B3C7ED2-055D-41B5-BE79-7F8F44355AD2}"/>
                    </a:ext>
                  </a:extLst>
                </p:cNvPr>
                <p:cNvPicPr/>
                <p:nvPr/>
              </p:nvPicPr>
              <p:blipFill>
                <a:blip r:embed="rId215"/>
                <a:stretch>
                  <a:fillRect/>
                </a:stretch>
              </p:blipFill>
              <p:spPr>
                <a:xfrm>
                  <a:off x="9250658" y="1631684"/>
                  <a:ext cx="37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8976" name="Freihand 38975">
                  <a:extLst>
                    <a:ext uri="{FF2B5EF4-FFF2-40B4-BE49-F238E27FC236}">
                      <a16:creationId xmlns:a16="http://schemas.microsoft.com/office/drawing/2014/main" id="{4A011181-E1EA-74F1-4408-78CA8C9A3701}"/>
                    </a:ext>
                  </a:extLst>
                </p14:cNvPr>
                <p14:cNvContentPartPr/>
                <p14:nvPr/>
              </p14:nvContentPartPr>
              <p14:xfrm>
                <a:off x="9503738" y="1612964"/>
                <a:ext cx="95040" cy="154080"/>
              </p14:xfrm>
            </p:contentPart>
          </mc:Choice>
          <mc:Fallback>
            <p:pic>
              <p:nvPicPr>
                <p:cNvPr id="38976" name="Freihand 38975">
                  <a:extLst>
                    <a:ext uri="{FF2B5EF4-FFF2-40B4-BE49-F238E27FC236}">
                      <a16:creationId xmlns:a16="http://schemas.microsoft.com/office/drawing/2014/main" id="{4A011181-E1EA-74F1-4408-78CA8C9A3701}"/>
                    </a:ext>
                  </a:extLst>
                </p:cNvPr>
                <p:cNvPicPr/>
                <p:nvPr/>
              </p:nvPicPr>
              <p:blipFill>
                <a:blip r:embed="rId217"/>
                <a:stretch>
                  <a:fillRect/>
                </a:stretch>
              </p:blipFill>
              <p:spPr>
                <a:xfrm>
                  <a:off x="9495098" y="1604324"/>
                  <a:ext cx="112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8977" name="Freihand 38976">
                  <a:extLst>
                    <a:ext uri="{FF2B5EF4-FFF2-40B4-BE49-F238E27FC236}">
                      <a16:creationId xmlns:a16="http://schemas.microsoft.com/office/drawing/2014/main" id="{86D2A2A3-C5B1-1E3D-B981-46A54AFB62F9}"/>
                    </a:ext>
                  </a:extLst>
                </p14:cNvPr>
                <p14:cNvContentPartPr/>
                <p14:nvPr/>
              </p14:nvContentPartPr>
              <p14:xfrm>
                <a:off x="9624338" y="1591004"/>
                <a:ext cx="276840" cy="203760"/>
              </p14:xfrm>
            </p:contentPart>
          </mc:Choice>
          <mc:Fallback>
            <p:pic>
              <p:nvPicPr>
                <p:cNvPr id="38977" name="Freihand 38976">
                  <a:extLst>
                    <a:ext uri="{FF2B5EF4-FFF2-40B4-BE49-F238E27FC236}">
                      <a16:creationId xmlns:a16="http://schemas.microsoft.com/office/drawing/2014/main" id="{86D2A2A3-C5B1-1E3D-B981-46A54AFB62F9}"/>
                    </a:ext>
                  </a:extLst>
                </p:cNvPr>
                <p:cNvPicPr/>
                <p:nvPr/>
              </p:nvPicPr>
              <p:blipFill>
                <a:blip r:embed="rId219"/>
                <a:stretch>
                  <a:fillRect/>
                </a:stretch>
              </p:blipFill>
              <p:spPr>
                <a:xfrm>
                  <a:off x="9615698" y="1582364"/>
                  <a:ext cx="294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8978" name="Freihand 38977">
                  <a:extLst>
                    <a:ext uri="{FF2B5EF4-FFF2-40B4-BE49-F238E27FC236}">
                      <a16:creationId xmlns:a16="http://schemas.microsoft.com/office/drawing/2014/main" id="{081A0E86-0115-504F-3151-E2FB76786DB4}"/>
                    </a:ext>
                  </a:extLst>
                </p14:cNvPr>
                <p14:cNvContentPartPr/>
                <p14:nvPr/>
              </p14:nvContentPartPr>
              <p14:xfrm>
                <a:off x="9961298" y="1648964"/>
                <a:ext cx="317520" cy="119520"/>
              </p14:xfrm>
            </p:contentPart>
          </mc:Choice>
          <mc:Fallback>
            <p:pic>
              <p:nvPicPr>
                <p:cNvPr id="38978" name="Freihand 38977">
                  <a:extLst>
                    <a:ext uri="{FF2B5EF4-FFF2-40B4-BE49-F238E27FC236}">
                      <a16:creationId xmlns:a16="http://schemas.microsoft.com/office/drawing/2014/main" id="{081A0E86-0115-504F-3151-E2FB76786DB4}"/>
                    </a:ext>
                  </a:extLst>
                </p:cNvPr>
                <p:cNvPicPr/>
                <p:nvPr/>
              </p:nvPicPr>
              <p:blipFill>
                <a:blip r:embed="rId221"/>
                <a:stretch>
                  <a:fillRect/>
                </a:stretch>
              </p:blipFill>
              <p:spPr>
                <a:xfrm>
                  <a:off x="9952658" y="1639964"/>
                  <a:ext cx="335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8979" name="Freihand 38978">
                  <a:extLst>
                    <a:ext uri="{FF2B5EF4-FFF2-40B4-BE49-F238E27FC236}">
                      <a16:creationId xmlns:a16="http://schemas.microsoft.com/office/drawing/2014/main" id="{0DAEB5B0-7EC7-F2B1-C55D-E3D59EB82117}"/>
                    </a:ext>
                  </a:extLst>
                </p14:cNvPr>
                <p14:cNvContentPartPr/>
                <p14:nvPr/>
              </p14:nvContentPartPr>
              <p14:xfrm>
                <a:off x="10461338" y="1605044"/>
                <a:ext cx="110880" cy="128160"/>
              </p14:xfrm>
            </p:contentPart>
          </mc:Choice>
          <mc:Fallback>
            <p:pic>
              <p:nvPicPr>
                <p:cNvPr id="38979" name="Freihand 38978">
                  <a:extLst>
                    <a:ext uri="{FF2B5EF4-FFF2-40B4-BE49-F238E27FC236}">
                      <a16:creationId xmlns:a16="http://schemas.microsoft.com/office/drawing/2014/main" id="{0DAEB5B0-7EC7-F2B1-C55D-E3D59EB82117}"/>
                    </a:ext>
                  </a:extLst>
                </p:cNvPr>
                <p:cNvPicPr/>
                <p:nvPr/>
              </p:nvPicPr>
              <p:blipFill>
                <a:blip r:embed="rId223"/>
                <a:stretch>
                  <a:fillRect/>
                </a:stretch>
              </p:blipFill>
              <p:spPr>
                <a:xfrm>
                  <a:off x="10452698" y="1596404"/>
                  <a:ext cx="128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8980" name="Freihand 38979">
                  <a:extLst>
                    <a:ext uri="{FF2B5EF4-FFF2-40B4-BE49-F238E27FC236}">
                      <a16:creationId xmlns:a16="http://schemas.microsoft.com/office/drawing/2014/main" id="{470A3A3D-37CE-FF4D-A07C-F1C5B2F76096}"/>
                    </a:ext>
                  </a:extLst>
                </p14:cNvPr>
                <p14:cNvContentPartPr/>
                <p14:nvPr/>
              </p14:nvContentPartPr>
              <p14:xfrm>
                <a:off x="10600658" y="1615844"/>
                <a:ext cx="184680" cy="81360"/>
              </p14:xfrm>
            </p:contentPart>
          </mc:Choice>
          <mc:Fallback>
            <p:pic>
              <p:nvPicPr>
                <p:cNvPr id="38980" name="Freihand 38979">
                  <a:extLst>
                    <a:ext uri="{FF2B5EF4-FFF2-40B4-BE49-F238E27FC236}">
                      <a16:creationId xmlns:a16="http://schemas.microsoft.com/office/drawing/2014/main" id="{470A3A3D-37CE-FF4D-A07C-F1C5B2F76096}"/>
                    </a:ext>
                  </a:extLst>
                </p:cNvPr>
                <p:cNvPicPr/>
                <p:nvPr/>
              </p:nvPicPr>
              <p:blipFill>
                <a:blip r:embed="rId225"/>
                <a:stretch>
                  <a:fillRect/>
                </a:stretch>
              </p:blipFill>
              <p:spPr>
                <a:xfrm>
                  <a:off x="10592018" y="1607204"/>
                  <a:ext cx="202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8981" name="Freihand 38980">
                  <a:extLst>
                    <a:ext uri="{FF2B5EF4-FFF2-40B4-BE49-F238E27FC236}">
                      <a16:creationId xmlns:a16="http://schemas.microsoft.com/office/drawing/2014/main" id="{E4177B71-1428-5072-CAE6-5F4CA69BCFCD}"/>
                    </a:ext>
                  </a:extLst>
                </p14:cNvPr>
                <p14:cNvContentPartPr/>
                <p14:nvPr/>
              </p14:nvContentPartPr>
              <p14:xfrm>
                <a:off x="10907018" y="1518644"/>
                <a:ext cx="147240" cy="156600"/>
              </p14:xfrm>
            </p:contentPart>
          </mc:Choice>
          <mc:Fallback>
            <p:pic>
              <p:nvPicPr>
                <p:cNvPr id="38981" name="Freihand 38980">
                  <a:extLst>
                    <a:ext uri="{FF2B5EF4-FFF2-40B4-BE49-F238E27FC236}">
                      <a16:creationId xmlns:a16="http://schemas.microsoft.com/office/drawing/2014/main" id="{E4177B71-1428-5072-CAE6-5F4CA69BCFCD}"/>
                    </a:ext>
                  </a:extLst>
                </p:cNvPr>
                <p:cNvPicPr/>
                <p:nvPr/>
              </p:nvPicPr>
              <p:blipFill>
                <a:blip r:embed="rId227"/>
                <a:stretch>
                  <a:fillRect/>
                </a:stretch>
              </p:blipFill>
              <p:spPr>
                <a:xfrm>
                  <a:off x="10898018" y="1509644"/>
                  <a:ext cx="1648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8997" name="Freihand 38996">
                  <a:extLst>
                    <a:ext uri="{FF2B5EF4-FFF2-40B4-BE49-F238E27FC236}">
                      <a16:creationId xmlns:a16="http://schemas.microsoft.com/office/drawing/2014/main" id="{BC01F576-D95F-534C-2FCB-D23573EC2452}"/>
                    </a:ext>
                  </a:extLst>
                </p14:cNvPr>
                <p14:cNvContentPartPr/>
                <p14:nvPr/>
              </p14:nvContentPartPr>
              <p14:xfrm>
                <a:off x="8809298" y="2035964"/>
                <a:ext cx="146880" cy="132840"/>
              </p14:xfrm>
            </p:contentPart>
          </mc:Choice>
          <mc:Fallback>
            <p:pic>
              <p:nvPicPr>
                <p:cNvPr id="38997" name="Freihand 38996">
                  <a:extLst>
                    <a:ext uri="{FF2B5EF4-FFF2-40B4-BE49-F238E27FC236}">
                      <a16:creationId xmlns:a16="http://schemas.microsoft.com/office/drawing/2014/main" id="{BC01F576-D95F-534C-2FCB-D23573EC2452}"/>
                    </a:ext>
                  </a:extLst>
                </p:cNvPr>
                <p:cNvPicPr/>
                <p:nvPr/>
              </p:nvPicPr>
              <p:blipFill>
                <a:blip r:embed="rId229"/>
                <a:stretch>
                  <a:fillRect/>
                </a:stretch>
              </p:blipFill>
              <p:spPr>
                <a:xfrm>
                  <a:off x="8800658" y="2026964"/>
                  <a:ext cx="164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8998" name="Freihand 38997">
                  <a:extLst>
                    <a:ext uri="{FF2B5EF4-FFF2-40B4-BE49-F238E27FC236}">
                      <a16:creationId xmlns:a16="http://schemas.microsoft.com/office/drawing/2014/main" id="{911177AA-0E94-A4C0-19CD-9DE779C7F677}"/>
                    </a:ext>
                  </a:extLst>
                </p14:cNvPr>
                <p14:cNvContentPartPr/>
                <p14:nvPr/>
              </p14:nvContentPartPr>
              <p14:xfrm>
                <a:off x="8800298" y="2086004"/>
                <a:ext cx="146880" cy="8640"/>
              </p14:xfrm>
            </p:contentPart>
          </mc:Choice>
          <mc:Fallback>
            <p:pic>
              <p:nvPicPr>
                <p:cNvPr id="38998" name="Freihand 38997">
                  <a:extLst>
                    <a:ext uri="{FF2B5EF4-FFF2-40B4-BE49-F238E27FC236}">
                      <a16:creationId xmlns:a16="http://schemas.microsoft.com/office/drawing/2014/main" id="{911177AA-0E94-A4C0-19CD-9DE779C7F677}"/>
                    </a:ext>
                  </a:extLst>
                </p:cNvPr>
                <p:cNvPicPr/>
                <p:nvPr/>
              </p:nvPicPr>
              <p:blipFill>
                <a:blip r:embed="rId231"/>
                <a:stretch>
                  <a:fillRect/>
                </a:stretch>
              </p:blipFill>
              <p:spPr>
                <a:xfrm>
                  <a:off x="8791658" y="2077004"/>
                  <a:ext cx="164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8999" name="Freihand 38998">
                  <a:extLst>
                    <a:ext uri="{FF2B5EF4-FFF2-40B4-BE49-F238E27FC236}">
                      <a16:creationId xmlns:a16="http://schemas.microsoft.com/office/drawing/2014/main" id="{171C0FD2-B0A9-81E3-271D-033FA495942D}"/>
                    </a:ext>
                  </a:extLst>
                </p14:cNvPr>
                <p14:cNvContentPartPr/>
                <p14:nvPr/>
              </p14:nvContentPartPr>
              <p14:xfrm>
                <a:off x="9048698" y="2084204"/>
                <a:ext cx="84960" cy="105120"/>
              </p14:xfrm>
            </p:contentPart>
          </mc:Choice>
          <mc:Fallback>
            <p:pic>
              <p:nvPicPr>
                <p:cNvPr id="38999" name="Freihand 38998">
                  <a:extLst>
                    <a:ext uri="{FF2B5EF4-FFF2-40B4-BE49-F238E27FC236}">
                      <a16:creationId xmlns:a16="http://schemas.microsoft.com/office/drawing/2014/main" id="{171C0FD2-B0A9-81E3-271D-033FA495942D}"/>
                    </a:ext>
                  </a:extLst>
                </p:cNvPr>
                <p:cNvPicPr/>
                <p:nvPr/>
              </p:nvPicPr>
              <p:blipFill>
                <a:blip r:embed="rId233"/>
                <a:stretch>
                  <a:fillRect/>
                </a:stretch>
              </p:blipFill>
              <p:spPr>
                <a:xfrm>
                  <a:off x="9039698" y="2075564"/>
                  <a:ext cx="102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9000" name="Freihand 38999">
                  <a:extLst>
                    <a:ext uri="{FF2B5EF4-FFF2-40B4-BE49-F238E27FC236}">
                      <a16:creationId xmlns:a16="http://schemas.microsoft.com/office/drawing/2014/main" id="{F13245B6-14FD-C133-FEDC-574064AA4A9E}"/>
                    </a:ext>
                  </a:extLst>
                </p14:cNvPr>
                <p14:cNvContentPartPr/>
                <p14:nvPr/>
              </p14:nvContentPartPr>
              <p14:xfrm>
                <a:off x="9338498" y="2045324"/>
                <a:ext cx="8640" cy="25560"/>
              </p14:xfrm>
            </p:contentPart>
          </mc:Choice>
          <mc:Fallback>
            <p:pic>
              <p:nvPicPr>
                <p:cNvPr id="39000" name="Freihand 38999">
                  <a:extLst>
                    <a:ext uri="{FF2B5EF4-FFF2-40B4-BE49-F238E27FC236}">
                      <a16:creationId xmlns:a16="http://schemas.microsoft.com/office/drawing/2014/main" id="{F13245B6-14FD-C133-FEDC-574064AA4A9E}"/>
                    </a:ext>
                  </a:extLst>
                </p:cNvPr>
                <p:cNvPicPr/>
                <p:nvPr/>
              </p:nvPicPr>
              <p:blipFill>
                <a:blip r:embed="rId235"/>
                <a:stretch>
                  <a:fillRect/>
                </a:stretch>
              </p:blipFill>
              <p:spPr>
                <a:xfrm>
                  <a:off x="9329858" y="2036324"/>
                  <a:ext cx="26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9001" name="Freihand 39000">
                  <a:extLst>
                    <a:ext uri="{FF2B5EF4-FFF2-40B4-BE49-F238E27FC236}">
                      <a16:creationId xmlns:a16="http://schemas.microsoft.com/office/drawing/2014/main" id="{1C826A2E-8C80-059F-9A2D-CAE51300238D}"/>
                    </a:ext>
                  </a:extLst>
                </p14:cNvPr>
                <p14:cNvContentPartPr/>
                <p14:nvPr/>
              </p14:nvContentPartPr>
              <p14:xfrm>
                <a:off x="9326258" y="2110844"/>
                <a:ext cx="21960" cy="9000"/>
              </p14:xfrm>
            </p:contentPart>
          </mc:Choice>
          <mc:Fallback>
            <p:pic>
              <p:nvPicPr>
                <p:cNvPr id="39001" name="Freihand 39000">
                  <a:extLst>
                    <a:ext uri="{FF2B5EF4-FFF2-40B4-BE49-F238E27FC236}">
                      <a16:creationId xmlns:a16="http://schemas.microsoft.com/office/drawing/2014/main" id="{1C826A2E-8C80-059F-9A2D-CAE51300238D}"/>
                    </a:ext>
                  </a:extLst>
                </p:cNvPr>
                <p:cNvPicPr/>
                <p:nvPr/>
              </p:nvPicPr>
              <p:blipFill>
                <a:blip r:embed="rId237"/>
                <a:stretch>
                  <a:fillRect/>
                </a:stretch>
              </p:blipFill>
              <p:spPr>
                <a:xfrm>
                  <a:off x="9317258" y="2101844"/>
                  <a:ext cx="396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9002" name="Freihand 39001">
                  <a:extLst>
                    <a:ext uri="{FF2B5EF4-FFF2-40B4-BE49-F238E27FC236}">
                      <a16:creationId xmlns:a16="http://schemas.microsoft.com/office/drawing/2014/main" id="{40CAA0D4-658F-B765-C531-1053AB68981E}"/>
                    </a:ext>
                  </a:extLst>
                </p14:cNvPr>
                <p14:cNvContentPartPr/>
                <p14:nvPr/>
              </p14:nvContentPartPr>
              <p14:xfrm>
                <a:off x="9580058" y="2011124"/>
                <a:ext cx="14760" cy="126720"/>
              </p14:xfrm>
            </p:contentPart>
          </mc:Choice>
          <mc:Fallback>
            <p:pic>
              <p:nvPicPr>
                <p:cNvPr id="39002" name="Freihand 39001">
                  <a:extLst>
                    <a:ext uri="{FF2B5EF4-FFF2-40B4-BE49-F238E27FC236}">
                      <a16:creationId xmlns:a16="http://schemas.microsoft.com/office/drawing/2014/main" id="{40CAA0D4-658F-B765-C531-1053AB68981E}"/>
                    </a:ext>
                  </a:extLst>
                </p:cNvPr>
                <p:cNvPicPr/>
                <p:nvPr/>
              </p:nvPicPr>
              <p:blipFill>
                <a:blip r:embed="rId239"/>
                <a:stretch>
                  <a:fillRect/>
                </a:stretch>
              </p:blipFill>
              <p:spPr>
                <a:xfrm>
                  <a:off x="9571418" y="2002124"/>
                  <a:ext cx="32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9003" name="Freihand 39002">
                  <a:extLst>
                    <a:ext uri="{FF2B5EF4-FFF2-40B4-BE49-F238E27FC236}">
                      <a16:creationId xmlns:a16="http://schemas.microsoft.com/office/drawing/2014/main" id="{BE73A2AB-653F-FB77-3AC5-5246C8D9532F}"/>
                    </a:ext>
                  </a:extLst>
                </p14:cNvPr>
                <p14:cNvContentPartPr/>
                <p14:nvPr/>
              </p14:nvContentPartPr>
              <p14:xfrm>
                <a:off x="9500138" y="1950284"/>
                <a:ext cx="218160" cy="66240"/>
              </p14:xfrm>
            </p:contentPart>
          </mc:Choice>
          <mc:Fallback>
            <p:pic>
              <p:nvPicPr>
                <p:cNvPr id="39003" name="Freihand 39002">
                  <a:extLst>
                    <a:ext uri="{FF2B5EF4-FFF2-40B4-BE49-F238E27FC236}">
                      <a16:creationId xmlns:a16="http://schemas.microsoft.com/office/drawing/2014/main" id="{BE73A2AB-653F-FB77-3AC5-5246C8D9532F}"/>
                    </a:ext>
                  </a:extLst>
                </p:cNvPr>
                <p:cNvPicPr/>
                <p:nvPr/>
              </p:nvPicPr>
              <p:blipFill>
                <a:blip r:embed="rId241"/>
                <a:stretch>
                  <a:fillRect/>
                </a:stretch>
              </p:blipFill>
              <p:spPr>
                <a:xfrm>
                  <a:off x="9491138" y="1941284"/>
                  <a:ext cx="235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9004" name="Freihand 39003">
                  <a:extLst>
                    <a:ext uri="{FF2B5EF4-FFF2-40B4-BE49-F238E27FC236}">
                      <a16:creationId xmlns:a16="http://schemas.microsoft.com/office/drawing/2014/main" id="{3A89F406-682A-9221-6E70-F13819086505}"/>
                    </a:ext>
                  </a:extLst>
                </p14:cNvPr>
                <p14:cNvContentPartPr/>
                <p14:nvPr/>
              </p14:nvContentPartPr>
              <p14:xfrm>
                <a:off x="9715418" y="2032004"/>
                <a:ext cx="328320" cy="96480"/>
              </p14:xfrm>
            </p:contentPart>
          </mc:Choice>
          <mc:Fallback>
            <p:pic>
              <p:nvPicPr>
                <p:cNvPr id="39004" name="Freihand 39003">
                  <a:extLst>
                    <a:ext uri="{FF2B5EF4-FFF2-40B4-BE49-F238E27FC236}">
                      <a16:creationId xmlns:a16="http://schemas.microsoft.com/office/drawing/2014/main" id="{3A89F406-682A-9221-6E70-F13819086505}"/>
                    </a:ext>
                  </a:extLst>
                </p:cNvPr>
                <p:cNvPicPr/>
                <p:nvPr/>
              </p:nvPicPr>
              <p:blipFill>
                <a:blip r:embed="rId243"/>
                <a:stretch>
                  <a:fillRect/>
                </a:stretch>
              </p:blipFill>
              <p:spPr>
                <a:xfrm>
                  <a:off x="9706418" y="2023004"/>
                  <a:ext cx="345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9005" name="Freihand 39004">
                  <a:extLst>
                    <a:ext uri="{FF2B5EF4-FFF2-40B4-BE49-F238E27FC236}">
                      <a16:creationId xmlns:a16="http://schemas.microsoft.com/office/drawing/2014/main" id="{8E8E681F-EE47-CC28-E924-0B61EDE4BF52}"/>
                    </a:ext>
                  </a:extLst>
                </p14:cNvPr>
                <p14:cNvContentPartPr/>
                <p14:nvPr/>
              </p14:nvContentPartPr>
              <p14:xfrm>
                <a:off x="10072538" y="2014004"/>
                <a:ext cx="82800" cy="97200"/>
              </p14:xfrm>
            </p:contentPart>
          </mc:Choice>
          <mc:Fallback>
            <p:pic>
              <p:nvPicPr>
                <p:cNvPr id="39005" name="Freihand 39004">
                  <a:extLst>
                    <a:ext uri="{FF2B5EF4-FFF2-40B4-BE49-F238E27FC236}">
                      <a16:creationId xmlns:a16="http://schemas.microsoft.com/office/drawing/2014/main" id="{8E8E681F-EE47-CC28-E924-0B61EDE4BF52}"/>
                    </a:ext>
                  </a:extLst>
                </p:cNvPr>
                <p:cNvPicPr/>
                <p:nvPr/>
              </p:nvPicPr>
              <p:blipFill>
                <a:blip r:embed="rId245"/>
                <a:stretch>
                  <a:fillRect/>
                </a:stretch>
              </p:blipFill>
              <p:spPr>
                <a:xfrm>
                  <a:off x="10063538" y="2005364"/>
                  <a:ext cx="100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9006" name="Freihand 39005">
                  <a:extLst>
                    <a:ext uri="{FF2B5EF4-FFF2-40B4-BE49-F238E27FC236}">
                      <a16:creationId xmlns:a16="http://schemas.microsoft.com/office/drawing/2014/main" id="{E7741975-C86B-0638-207C-948FB0393495}"/>
                    </a:ext>
                  </a:extLst>
                </p14:cNvPr>
                <p14:cNvContentPartPr/>
                <p14:nvPr/>
              </p14:nvContentPartPr>
              <p14:xfrm>
                <a:off x="10216898" y="1907804"/>
                <a:ext cx="102600" cy="309600"/>
              </p14:xfrm>
            </p:contentPart>
          </mc:Choice>
          <mc:Fallback>
            <p:pic>
              <p:nvPicPr>
                <p:cNvPr id="39006" name="Freihand 39005">
                  <a:extLst>
                    <a:ext uri="{FF2B5EF4-FFF2-40B4-BE49-F238E27FC236}">
                      <a16:creationId xmlns:a16="http://schemas.microsoft.com/office/drawing/2014/main" id="{E7741975-C86B-0638-207C-948FB0393495}"/>
                    </a:ext>
                  </a:extLst>
                </p:cNvPr>
                <p:cNvPicPr/>
                <p:nvPr/>
              </p:nvPicPr>
              <p:blipFill>
                <a:blip r:embed="rId247"/>
                <a:stretch>
                  <a:fillRect/>
                </a:stretch>
              </p:blipFill>
              <p:spPr>
                <a:xfrm>
                  <a:off x="10207898" y="1899164"/>
                  <a:ext cx="12024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9007" name="Freihand 39006">
                  <a:extLst>
                    <a:ext uri="{FF2B5EF4-FFF2-40B4-BE49-F238E27FC236}">
                      <a16:creationId xmlns:a16="http://schemas.microsoft.com/office/drawing/2014/main" id="{CF64F581-FF1C-0EEB-59B3-8BD0E29B8976}"/>
                    </a:ext>
                  </a:extLst>
                </p14:cNvPr>
                <p14:cNvContentPartPr/>
                <p14:nvPr/>
              </p14:nvContentPartPr>
              <p14:xfrm>
                <a:off x="10319858" y="1988444"/>
                <a:ext cx="195480" cy="79920"/>
              </p14:xfrm>
            </p:contentPart>
          </mc:Choice>
          <mc:Fallback>
            <p:pic>
              <p:nvPicPr>
                <p:cNvPr id="39007" name="Freihand 39006">
                  <a:extLst>
                    <a:ext uri="{FF2B5EF4-FFF2-40B4-BE49-F238E27FC236}">
                      <a16:creationId xmlns:a16="http://schemas.microsoft.com/office/drawing/2014/main" id="{CF64F581-FF1C-0EEB-59B3-8BD0E29B8976}"/>
                    </a:ext>
                  </a:extLst>
                </p:cNvPr>
                <p:cNvPicPr/>
                <p:nvPr/>
              </p:nvPicPr>
              <p:blipFill>
                <a:blip r:embed="rId249"/>
                <a:stretch>
                  <a:fillRect/>
                </a:stretch>
              </p:blipFill>
              <p:spPr>
                <a:xfrm>
                  <a:off x="10311218" y="1979444"/>
                  <a:ext cx="213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9008" name="Freihand 39007">
                  <a:extLst>
                    <a:ext uri="{FF2B5EF4-FFF2-40B4-BE49-F238E27FC236}">
                      <a16:creationId xmlns:a16="http://schemas.microsoft.com/office/drawing/2014/main" id="{F79BB6DF-1835-C819-8AB5-D63F7D681F97}"/>
                    </a:ext>
                  </a:extLst>
                </p14:cNvPr>
                <p14:cNvContentPartPr/>
                <p14:nvPr/>
              </p14:nvContentPartPr>
              <p14:xfrm>
                <a:off x="10572218" y="1978364"/>
                <a:ext cx="60840" cy="114480"/>
              </p14:xfrm>
            </p:contentPart>
          </mc:Choice>
          <mc:Fallback>
            <p:pic>
              <p:nvPicPr>
                <p:cNvPr id="39008" name="Freihand 39007">
                  <a:extLst>
                    <a:ext uri="{FF2B5EF4-FFF2-40B4-BE49-F238E27FC236}">
                      <a16:creationId xmlns:a16="http://schemas.microsoft.com/office/drawing/2014/main" id="{F79BB6DF-1835-C819-8AB5-D63F7D681F97}"/>
                    </a:ext>
                  </a:extLst>
                </p:cNvPr>
                <p:cNvPicPr/>
                <p:nvPr/>
              </p:nvPicPr>
              <p:blipFill>
                <a:blip r:embed="rId251"/>
                <a:stretch>
                  <a:fillRect/>
                </a:stretch>
              </p:blipFill>
              <p:spPr>
                <a:xfrm>
                  <a:off x="10563578" y="1969724"/>
                  <a:ext cx="78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9009" name="Freihand 39008">
                  <a:extLst>
                    <a:ext uri="{FF2B5EF4-FFF2-40B4-BE49-F238E27FC236}">
                      <a16:creationId xmlns:a16="http://schemas.microsoft.com/office/drawing/2014/main" id="{300272C4-6D7A-DF57-0163-3D5DC642609C}"/>
                    </a:ext>
                  </a:extLst>
                </p14:cNvPr>
                <p14:cNvContentPartPr/>
                <p14:nvPr/>
              </p14:nvContentPartPr>
              <p14:xfrm>
                <a:off x="10708658" y="1970084"/>
                <a:ext cx="188280" cy="124560"/>
              </p14:xfrm>
            </p:contentPart>
          </mc:Choice>
          <mc:Fallback>
            <p:pic>
              <p:nvPicPr>
                <p:cNvPr id="39009" name="Freihand 39008">
                  <a:extLst>
                    <a:ext uri="{FF2B5EF4-FFF2-40B4-BE49-F238E27FC236}">
                      <a16:creationId xmlns:a16="http://schemas.microsoft.com/office/drawing/2014/main" id="{300272C4-6D7A-DF57-0163-3D5DC642609C}"/>
                    </a:ext>
                  </a:extLst>
                </p:cNvPr>
                <p:cNvPicPr/>
                <p:nvPr/>
              </p:nvPicPr>
              <p:blipFill>
                <a:blip r:embed="rId253"/>
                <a:stretch>
                  <a:fillRect/>
                </a:stretch>
              </p:blipFill>
              <p:spPr>
                <a:xfrm>
                  <a:off x="10700018" y="1961084"/>
                  <a:ext cx="205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9012" name="Freihand 39011">
                  <a:extLst>
                    <a:ext uri="{FF2B5EF4-FFF2-40B4-BE49-F238E27FC236}">
                      <a16:creationId xmlns:a16="http://schemas.microsoft.com/office/drawing/2014/main" id="{10558792-36D1-F8D3-36E8-D6F0286FD416}"/>
                    </a:ext>
                  </a:extLst>
                </p14:cNvPr>
                <p14:cNvContentPartPr/>
                <p14:nvPr/>
              </p14:nvContentPartPr>
              <p14:xfrm>
                <a:off x="10944458" y="1970444"/>
                <a:ext cx="198000" cy="97200"/>
              </p14:xfrm>
            </p:contentPart>
          </mc:Choice>
          <mc:Fallback>
            <p:pic>
              <p:nvPicPr>
                <p:cNvPr id="39012" name="Freihand 39011">
                  <a:extLst>
                    <a:ext uri="{FF2B5EF4-FFF2-40B4-BE49-F238E27FC236}">
                      <a16:creationId xmlns:a16="http://schemas.microsoft.com/office/drawing/2014/main" id="{10558792-36D1-F8D3-36E8-D6F0286FD416}"/>
                    </a:ext>
                  </a:extLst>
                </p:cNvPr>
                <p:cNvPicPr/>
                <p:nvPr/>
              </p:nvPicPr>
              <p:blipFill>
                <a:blip r:embed="rId255"/>
                <a:stretch>
                  <a:fillRect/>
                </a:stretch>
              </p:blipFill>
              <p:spPr>
                <a:xfrm>
                  <a:off x="10935818" y="1961444"/>
                  <a:ext cx="215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9013" name="Freihand 39012">
                  <a:extLst>
                    <a:ext uri="{FF2B5EF4-FFF2-40B4-BE49-F238E27FC236}">
                      <a16:creationId xmlns:a16="http://schemas.microsoft.com/office/drawing/2014/main" id="{55E1FE29-6D34-9A98-D677-572EEE6D8B80}"/>
                    </a:ext>
                  </a:extLst>
                </p14:cNvPr>
                <p14:cNvContentPartPr/>
                <p14:nvPr/>
              </p14:nvContentPartPr>
              <p14:xfrm>
                <a:off x="11256578" y="1873604"/>
                <a:ext cx="114840" cy="199080"/>
              </p14:xfrm>
            </p:contentPart>
          </mc:Choice>
          <mc:Fallback>
            <p:pic>
              <p:nvPicPr>
                <p:cNvPr id="39013" name="Freihand 39012">
                  <a:extLst>
                    <a:ext uri="{FF2B5EF4-FFF2-40B4-BE49-F238E27FC236}">
                      <a16:creationId xmlns:a16="http://schemas.microsoft.com/office/drawing/2014/main" id="{55E1FE29-6D34-9A98-D677-572EEE6D8B80}"/>
                    </a:ext>
                  </a:extLst>
                </p:cNvPr>
                <p:cNvPicPr/>
                <p:nvPr/>
              </p:nvPicPr>
              <p:blipFill>
                <a:blip r:embed="rId257"/>
                <a:stretch>
                  <a:fillRect/>
                </a:stretch>
              </p:blipFill>
              <p:spPr>
                <a:xfrm>
                  <a:off x="11247938" y="1864964"/>
                  <a:ext cx="132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9014" name="Freihand 39013">
                  <a:extLst>
                    <a:ext uri="{FF2B5EF4-FFF2-40B4-BE49-F238E27FC236}">
                      <a16:creationId xmlns:a16="http://schemas.microsoft.com/office/drawing/2014/main" id="{C4E9A3EA-8C92-DB05-2291-728B61DD117D}"/>
                    </a:ext>
                  </a:extLst>
                </p14:cNvPr>
                <p14:cNvContentPartPr/>
                <p14:nvPr/>
              </p14:nvContentPartPr>
              <p14:xfrm>
                <a:off x="11448818" y="1957124"/>
                <a:ext cx="239760" cy="98280"/>
              </p14:xfrm>
            </p:contentPart>
          </mc:Choice>
          <mc:Fallback>
            <p:pic>
              <p:nvPicPr>
                <p:cNvPr id="39014" name="Freihand 39013">
                  <a:extLst>
                    <a:ext uri="{FF2B5EF4-FFF2-40B4-BE49-F238E27FC236}">
                      <a16:creationId xmlns:a16="http://schemas.microsoft.com/office/drawing/2014/main" id="{C4E9A3EA-8C92-DB05-2291-728B61DD117D}"/>
                    </a:ext>
                  </a:extLst>
                </p:cNvPr>
                <p:cNvPicPr/>
                <p:nvPr/>
              </p:nvPicPr>
              <p:blipFill>
                <a:blip r:embed="rId259"/>
                <a:stretch>
                  <a:fillRect/>
                </a:stretch>
              </p:blipFill>
              <p:spPr>
                <a:xfrm>
                  <a:off x="11439818" y="1948124"/>
                  <a:ext cx="257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9015" name="Freihand 39014">
                  <a:extLst>
                    <a:ext uri="{FF2B5EF4-FFF2-40B4-BE49-F238E27FC236}">
                      <a16:creationId xmlns:a16="http://schemas.microsoft.com/office/drawing/2014/main" id="{37BC9A7C-5C40-F7F7-F5AA-A29BD09C3CA4}"/>
                    </a:ext>
                  </a:extLst>
                </p14:cNvPr>
                <p14:cNvContentPartPr/>
                <p14:nvPr/>
              </p14:nvContentPartPr>
              <p14:xfrm>
                <a:off x="11808458" y="1850564"/>
                <a:ext cx="46080" cy="202680"/>
              </p14:xfrm>
            </p:contentPart>
          </mc:Choice>
          <mc:Fallback>
            <p:pic>
              <p:nvPicPr>
                <p:cNvPr id="39015" name="Freihand 39014">
                  <a:extLst>
                    <a:ext uri="{FF2B5EF4-FFF2-40B4-BE49-F238E27FC236}">
                      <a16:creationId xmlns:a16="http://schemas.microsoft.com/office/drawing/2014/main" id="{37BC9A7C-5C40-F7F7-F5AA-A29BD09C3CA4}"/>
                    </a:ext>
                  </a:extLst>
                </p:cNvPr>
                <p:cNvPicPr/>
                <p:nvPr/>
              </p:nvPicPr>
              <p:blipFill>
                <a:blip r:embed="rId261"/>
                <a:stretch>
                  <a:fillRect/>
                </a:stretch>
              </p:blipFill>
              <p:spPr>
                <a:xfrm>
                  <a:off x="11799818" y="1841924"/>
                  <a:ext cx="637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9016" name="Freihand 39015">
                  <a:extLst>
                    <a:ext uri="{FF2B5EF4-FFF2-40B4-BE49-F238E27FC236}">
                      <a16:creationId xmlns:a16="http://schemas.microsoft.com/office/drawing/2014/main" id="{31B2A667-0187-7A32-CD1F-4243DFDE7792}"/>
                    </a:ext>
                  </a:extLst>
                </p14:cNvPr>
                <p14:cNvContentPartPr/>
                <p14:nvPr/>
              </p14:nvContentPartPr>
              <p14:xfrm>
                <a:off x="11880458" y="1847684"/>
                <a:ext cx="33840" cy="221040"/>
              </p14:xfrm>
            </p:contentPart>
          </mc:Choice>
          <mc:Fallback>
            <p:pic>
              <p:nvPicPr>
                <p:cNvPr id="39016" name="Freihand 39015">
                  <a:extLst>
                    <a:ext uri="{FF2B5EF4-FFF2-40B4-BE49-F238E27FC236}">
                      <a16:creationId xmlns:a16="http://schemas.microsoft.com/office/drawing/2014/main" id="{31B2A667-0187-7A32-CD1F-4243DFDE7792}"/>
                    </a:ext>
                  </a:extLst>
                </p:cNvPr>
                <p:cNvPicPr/>
                <p:nvPr/>
              </p:nvPicPr>
              <p:blipFill>
                <a:blip r:embed="rId263"/>
                <a:stretch>
                  <a:fillRect/>
                </a:stretch>
              </p:blipFill>
              <p:spPr>
                <a:xfrm>
                  <a:off x="11871458" y="1838684"/>
                  <a:ext cx="514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9017" name="Freihand 39016">
                  <a:extLst>
                    <a:ext uri="{FF2B5EF4-FFF2-40B4-BE49-F238E27FC236}">
                      <a16:creationId xmlns:a16="http://schemas.microsoft.com/office/drawing/2014/main" id="{A21C2925-0B4F-67BE-CD7D-CC853DE5A318}"/>
                    </a:ext>
                  </a:extLst>
                </p14:cNvPr>
                <p14:cNvContentPartPr/>
                <p14:nvPr/>
              </p14:nvContentPartPr>
              <p14:xfrm>
                <a:off x="11773898" y="1947044"/>
                <a:ext cx="115920" cy="52560"/>
              </p14:xfrm>
            </p:contentPart>
          </mc:Choice>
          <mc:Fallback>
            <p:pic>
              <p:nvPicPr>
                <p:cNvPr id="39017" name="Freihand 39016">
                  <a:extLst>
                    <a:ext uri="{FF2B5EF4-FFF2-40B4-BE49-F238E27FC236}">
                      <a16:creationId xmlns:a16="http://schemas.microsoft.com/office/drawing/2014/main" id="{A21C2925-0B4F-67BE-CD7D-CC853DE5A318}"/>
                    </a:ext>
                  </a:extLst>
                </p:cNvPr>
                <p:cNvPicPr/>
                <p:nvPr/>
              </p:nvPicPr>
              <p:blipFill>
                <a:blip r:embed="rId265"/>
                <a:stretch>
                  <a:fillRect/>
                </a:stretch>
              </p:blipFill>
              <p:spPr>
                <a:xfrm>
                  <a:off x="11765258" y="1938404"/>
                  <a:ext cx="133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9062" name="Freihand 39061">
                  <a:extLst>
                    <a:ext uri="{FF2B5EF4-FFF2-40B4-BE49-F238E27FC236}">
                      <a16:creationId xmlns:a16="http://schemas.microsoft.com/office/drawing/2014/main" id="{31170B72-F1CE-6D7A-D3AC-C6F0290C9334}"/>
                    </a:ext>
                  </a:extLst>
                </p14:cNvPr>
                <p14:cNvContentPartPr/>
                <p14:nvPr/>
              </p14:nvContentPartPr>
              <p14:xfrm>
                <a:off x="11349818" y="1874324"/>
                <a:ext cx="84600" cy="214920"/>
              </p14:xfrm>
            </p:contentPart>
          </mc:Choice>
          <mc:Fallback>
            <p:pic>
              <p:nvPicPr>
                <p:cNvPr id="39062" name="Freihand 39061">
                  <a:extLst>
                    <a:ext uri="{FF2B5EF4-FFF2-40B4-BE49-F238E27FC236}">
                      <a16:creationId xmlns:a16="http://schemas.microsoft.com/office/drawing/2014/main" id="{31170B72-F1CE-6D7A-D3AC-C6F0290C9334}"/>
                    </a:ext>
                  </a:extLst>
                </p:cNvPr>
                <p:cNvPicPr/>
                <p:nvPr/>
              </p:nvPicPr>
              <p:blipFill>
                <a:blip r:embed="rId267"/>
                <a:stretch>
                  <a:fillRect/>
                </a:stretch>
              </p:blipFill>
              <p:spPr>
                <a:xfrm>
                  <a:off x="11340818" y="1865684"/>
                  <a:ext cx="1022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9071" name="Freihand 39070">
                  <a:extLst>
                    <a:ext uri="{FF2B5EF4-FFF2-40B4-BE49-F238E27FC236}">
                      <a16:creationId xmlns:a16="http://schemas.microsoft.com/office/drawing/2014/main" id="{B29E1439-D618-319B-EB86-B310CB6B4E3D}"/>
                    </a:ext>
                  </a:extLst>
                </p14:cNvPr>
                <p14:cNvContentPartPr/>
                <p14:nvPr/>
              </p14:nvContentPartPr>
              <p14:xfrm>
                <a:off x="9012338" y="3014444"/>
                <a:ext cx="117360" cy="168480"/>
              </p14:xfrm>
            </p:contentPart>
          </mc:Choice>
          <mc:Fallback>
            <p:pic>
              <p:nvPicPr>
                <p:cNvPr id="39071" name="Freihand 39070">
                  <a:extLst>
                    <a:ext uri="{FF2B5EF4-FFF2-40B4-BE49-F238E27FC236}">
                      <a16:creationId xmlns:a16="http://schemas.microsoft.com/office/drawing/2014/main" id="{B29E1439-D618-319B-EB86-B310CB6B4E3D}"/>
                    </a:ext>
                  </a:extLst>
                </p:cNvPr>
                <p:cNvPicPr/>
                <p:nvPr/>
              </p:nvPicPr>
              <p:blipFill>
                <a:blip r:embed="rId269"/>
                <a:stretch>
                  <a:fillRect/>
                </a:stretch>
              </p:blipFill>
              <p:spPr>
                <a:xfrm>
                  <a:off x="9003698" y="3005444"/>
                  <a:ext cx="1350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9072" name="Freihand 39071">
                  <a:extLst>
                    <a:ext uri="{FF2B5EF4-FFF2-40B4-BE49-F238E27FC236}">
                      <a16:creationId xmlns:a16="http://schemas.microsoft.com/office/drawing/2014/main" id="{CC5CBBA0-8B66-99C5-B4AD-75E29B1482EA}"/>
                    </a:ext>
                  </a:extLst>
                </p14:cNvPr>
                <p14:cNvContentPartPr/>
                <p14:nvPr/>
              </p14:nvContentPartPr>
              <p14:xfrm>
                <a:off x="9006938" y="3076724"/>
                <a:ext cx="140040" cy="25200"/>
              </p14:xfrm>
            </p:contentPart>
          </mc:Choice>
          <mc:Fallback>
            <p:pic>
              <p:nvPicPr>
                <p:cNvPr id="39072" name="Freihand 39071">
                  <a:extLst>
                    <a:ext uri="{FF2B5EF4-FFF2-40B4-BE49-F238E27FC236}">
                      <a16:creationId xmlns:a16="http://schemas.microsoft.com/office/drawing/2014/main" id="{CC5CBBA0-8B66-99C5-B4AD-75E29B1482EA}"/>
                    </a:ext>
                  </a:extLst>
                </p:cNvPr>
                <p:cNvPicPr/>
                <p:nvPr/>
              </p:nvPicPr>
              <p:blipFill>
                <a:blip r:embed="rId271"/>
                <a:stretch>
                  <a:fillRect/>
                </a:stretch>
              </p:blipFill>
              <p:spPr>
                <a:xfrm>
                  <a:off x="8997938" y="3067724"/>
                  <a:ext cx="157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9073" name="Freihand 39072">
                  <a:extLst>
                    <a:ext uri="{FF2B5EF4-FFF2-40B4-BE49-F238E27FC236}">
                      <a16:creationId xmlns:a16="http://schemas.microsoft.com/office/drawing/2014/main" id="{E1DAFD51-5873-3E8E-F905-7AEE6DF7DC3B}"/>
                    </a:ext>
                  </a:extLst>
                </p14:cNvPr>
                <p14:cNvContentPartPr/>
                <p14:nvPr/>
              </p14:nvContentPartPr>
              <p14:xfrm>
                <a:off x="9216458" y="3112724"/>
                <a:ext cx="117360" cy="107280"/>
              </p14:xfrm>
            </p:contentPart>
          </mc:Choice>
          <mc:Fallback>
            <p:pic>
              <p:nvPicPr>
                <p:cNvPr id="39073" name="Freihand 39072">
                  <a:extLst>
                    <a:ext uri="{FF2B5EF4-FFF2-40B4-BE49-F238E27FC236}">
                      <a16:creationId xmlns:a16="http://schemas.microsoft.com/office/drawing/2014/main" id="{E1DAFD51-5873-3E8E-F905-7AEE6DF7DC3B}"/>
                    </a:ext>
                  </a:extLst>
                </p:cNvPr>
                <p:cNvPicPr/>
                <p:nvPr/>
              </p:nvPicPr>
              <p:blipFill>
                <a:blip r:embed="rId273"/>
                <a:stretch>
                  <a:fillRect/>
                </a:stretch>
              </p:blipFill>
              <p:spPr>
                <a:xfrm>
                  <a:off x="9207818" y="3103724"/>
                  <a:ext cx="135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9074" name="Freihand 39073">
                  <a:extLst>
                    <a:ext uri="{FF2B5EF4-FFF2-40B4-BE49-F238E27FC236}">
                      <a16:creationId xmlns:a16="http://schemas.microsoft.com/office/drawing/2014/main" id="{B50BBDF5-EE04-8E00-061B-D7EFDF2FE88B}"/>
                    </a:ext>
                  </a:extLst>
                </p14:cNvPr>
                <p14:cNvContentPartPr/>
                <p14:nvPr/>
              </p14:nvContentPartPr>
              <p14:xfrm>
                <a:off x="9397538" y="3059084"/>
                <a:ext cx="13320" cy="131400"/>
              </p14:xfrm>
            </p:contentPart>
          </mc:Choice>
          <mc:Fallback>
            <p:pic>
              <p:nvPicPr>
                <p:cNvPr id="39074" name="Freihand 39073">
                  <a:extLst>
                    <a:ext uri="{FF2B5EF4-FFF2-40B4-BE49-F238E27FC236}">
                      <a16:creationId xmlns:a16="http://schemas.microsoft.com/office/drawing/2014/main" id="{B50BBDF5-EE04-8E00-061B-D7EFDF2FE88B}"/>
                    </a:ext>
                  </a:extLst>
                </p:cNvPr>
                <p:cNvPicPr/>
                <p:nvPr/>
              </p:nvPicPr>
              <p:blipFill>
                <a:blip r:embed="rId275"/>
                <a:stretch>
                  <a:fillRect/>
                </a:stretch>
              </p:blipFill>
              <p:spPr>
                <a:xfrm>
                  <a:off x="9388538" y="3050084"/>
                  <a:ext cx="30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9076" name="Freihand 39075">
                  <a:extLst>
                    <a:ext uri="{FF2B5EF4-FFF2-40B4-BE49-F238E27FC236}">
                      <a16:creationId xmlns:a16="http://schemas.microsoft.com/office/drawing/2014/main" id="{006E1CAF-2E3D-9ADC-DAB1-2A0978913BBD}"/>
                    </a:ext>
                  </a:extLst>
                </p14:cNvPr>
                <p14:cNvContentPartPr/>
                <p14:nvPr/>
              </p14:nvContentPartPr>
              <p14:xfrm>
                <a:off x="9600938" y="2977004"/>
                <a:ext cx="107640" cy="212040"/>
              </p14:xfrm>
            </p:contentPart>
          </mc:Choice>
          <mc:Fallback>
            <p:pic>
              <p:nvPicPr>
                <p:cNvPr id="39076" name="Freihand 39075">
                  <a:extLst>
                    <a:ext uri="{FF2B5EF4-FFF2-40B4-BE49-F238E27FC236}">
                      <a16:creationId xmlns:a16="http://schemas.microsoft.com/office/drawing/2014/main" id="{006E1CAF-2E3D-9ADC-DAB1-2A0978913BBD}"/>
                    </a:ext>
                  </a:extLst>
                </p:cNvPr>
                <p:cNvPicPr/>
                <p:nvPr/>
              </p:nvPicPr>
              <p:blipFill>
                <a:blip r:embed="rId277"/>
                <a:stretch>
                  <a:fillRect/>
                </a:stretch>
              </p:blipFill>
              <p:spPr>
                <a:xfrm>
                  <a:off x="9592298" y="2968004"/>
                  <a:ext cx="1252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9077" name="Freihand 39076">
                  <a:extLst>
                    <a:ext uri="{FF2B5EF4-FFF2-40B4-BE49-F238E27FC236}">
                      <a16:creationId xmlns:a16="http://schemas.microsoft.com/office/drawing/2014/main" id="{9B8F8914-112D-9FE8-C69F-4AE52966B4CB}"/>
                    </a:ext>
                  </a:extLst>
                </p14:cNvPr>
                <p14:cNvContentPartPr/>
                <p14:nvPr/>
              </p14:nvContentPartPr>
              <p14:xfrm>
                <a:off x="9748178" y="3066284"/>
                <a:ext cx="123840" cy="91440"/>
              </p14:xfrm>
            </p:contentPart>
          </mc:Choice>
          <mc:Fallback>
            <p:pic>
              <p:nvPicPr>
                <p:cNvPr id="39077" name="Freihand 39076">
                  <a:extLst>
                    <a:ext uri="{FF2B5EF4-FFF2-40B4-BE49-F238E27FC236}">
                      <a16:creationId xmlns:a16="http://schemas.microsoft.com/office/drawing/2014/main" id="{9B8F8914-112D-9FE8-C69F-4AE52966B4CB}"/>
                    </a:ext>
                  </a:extLst>
                </p:cNvPr>
                <p:cNvPicPr/>
                <p:nvPr/>
              </p:nvPicPr>
              <p:blipFill>
                <a:blip r:embed="rId279"/>
                <a:stretch>
                  <a:fillRect/>
                </a:stretch>
              </p:blipFill>
              <p:spPr>
                <a:xfrm>
                  <a:off x="9739538" y="3057284"/>
                  <a:ext cx="141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9078" name="Freihand 39077">
                  <a:extLst>
                    <a:ext uri="{FF2B5EF4-FFF2-40B4-BE49-F238E27FC236}">
                      <a16:creationId xmlns:a16="http://schemas.microsoft.com/office/drawing/2014/main" id="{DF394E19-916A-29FA-383A-CCEF5D80B3F8}"/>
                    </a:ext>
                  </a:extLst>
                </p14:cNvPr>
                <p14:cNvContentPartPr/>
                <p14:nvPr/>
              </p14:nvContentPartPr>
              <p14:xfrm>
                <a:off x="9891458" y="2984204"/>
                <a:ext cx="81720" cy="151920"/>
              </p14:xfrm>
            </p:contentPart>
          </mc:Choice>
          <mc:Fallback>
            <p:pic>
              <p:nvPicPr>
                <p:cNvPr id="39078" name="Freihand 39077">
                  <a:extLst>
                    <a:ext uri="{FF2B5EF4-FFF2-40B4-BE49-F238E27FC236}">
                      <a16:creationId xmlns:a16="http://schemas.microsoft.com/office/drawing/2014/main" id="{DF394E19-916A-29FA-383A-CCEF5D80B3F8}"/>
                    </a:ext>
                  </a:extLst>
                </p:cNvPr>
                <p:cNvPicPr/>
                <p:nvPr/>
              </p:nvPicPr>
              <p:blipFill>
                <a:blip r:embed="rId281"/>
                <a:stretch>
                  <a:fillRect/>
                </a:stretch>
              </p:blipFill>
              <p:spPr>
                <a:xfrm>
                  <a:off x="9882458" y="2975204"/>
                  <a:ext cx="99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9079" name="Freihand 39078">
                  <a:extLst>
                    <a:ext uri="{FF2B5EF4-FFF2-40B4-BE49-F238E27FC236}">
                      <a16:creationId xmlns:a16="http://schemas.microsoft.com/office/drawing/2014/main" id="{3578446B-85FC-025C-12D4-3374F8797915}"/>
                    </a:ext>
                  </a:extLst>
                </p14:cNvPr>
                <p14:cNvContentPartPr/>
                <p14:nvPr/>
              </p14:nvContentPartPr>
              <p14:xfrm>
                <a:off x="10006298" y="3036044"/>
                <a:ext cx="215280" cy="95760"/>
              </p14:xfrm>
            </p:contentPart>
          </mc:Choice>
          <mc:Fallback>
            <p:pic>
              <p:nvPicPr>
                <p:cNvPr id="39079" name="Freihand 39078">
                  <a:extLst>
                    <a:ext uri="{FF2B5EF4-FFF2-40B4-BE49-F238E27FC236}">
                      <a16:creationId xmlns:a16="http://schemas.microsoft.com/office/drawing/2014/main" id="{3578446B-85FC-025C-12D4-3374F8797915}"/>
                    </a:ext>
                  </a:extLst>
                </p:cNvPr>
                <p:cNvPicPr/>
                <p:nvPr/>
              </p:nvPicPr>
              <p:blipFill>
                <a:blip r:embed="rId283"/>
                <a:stretch>
                  <a:fillRect/>
                </a:stretch>
              </p:blipFill>
              <p:spPr>
                <a:xfrm>
                  <a:off x="9997298" y="3027044"/>
                  <a:ext cx="232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9080" name="Freihand 39079">
                  <a:extLst>
                    <a:ext uri="{FF2B5EF4-FFF2-40B4-BE49-F238E27FC236}">
                      <a16:creationId xmlns:a16="http://schemas.microsoft.com/office/drawing/2014/main" id="{3E6FF95B-8834-B760-006B-7253799466BC}"/>
                    </a:ext>
                  </a:extLst>
                </p14:cNvPr>
                <p14:cNvContentPartPr/>
                <p14:nvPr/>
              </p14:nvContentPartPr>
              <p14:xfrm>
                <a:off x="10289978" y="3020204"/>
                <a:ext cx="308160" cy="118800"/>
              </p14:xfrm>
            </p:contentPart>
          </mc:Choice>
          <mc:Fallback>
            <p:pic>
              <p:nvPicPr>
                <p:cNvPr id="39080" name="Freihand 39079">
                  <a:extLst>
                    <a:ext uri="{FF2B5EF4-FFF2-40B4-BE49-F238E27FC236}">
                      <a16:creationId xmlns:a16="http://schemas.microsoft.com/office/drawing/2014/main" id="{3E6FF95B-8834-B760-006B-7253799466BC}"/>
                    </a:ext>
                  </a:extLst>
                </p:cNvPr>
                <p:cNvPicPr/>
                <p:nvPr/>
              </p:nvPicPr>
              <p:blipFill>
                <a:blip r:embed="rId285"/>
                <a:stretch>
                  <a:fillRect/>
                </a:stretch>
              </p:blipFill>
              <p:spPr>
                <a:xfrm>
                  <a:off x="10280978" y="3011564"/>
                  <a:ext cx="325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9081" name="Freihand 39080">
                  <a:extLst>
                    <a:ext uri="{FF2B5EF4-FFF2-40B4-BE49-F238E27FC236}">
                      <a16:creationId xmlns:a16="http://schemas.microsoft.com/office/drawing/2014/main" id="{F5AD63B9-D9A4-B41E-35FE-1F84F91FE6DB}"/>
                    </a:ext>
                  </a:extLst>
                </p14:cNvPr>
                <p14:cNvContentPartPr/>
                <p14:nvPr/>
              </p14:nvContentPartPr>
              <p14:xfrm>
                <a:off x="10635578" y="2935244"/>
                <a:ext cx="135000" cy="205560"/>
              </p14:xfrm>
            </p:contentPart>
          </mc:Choice>
          <mc:Fallback>
            <p:pic>
              <p:nvPicPr>
                <p:cNvPr id="39081" name="Freihand 39080">
                  <a:extLst>
                    <a:ext uri="{FF2B5EF4-FFF2-40B4-BE49-F238E27FC236}">
                      <a16:creationId xmlns:a16="http://schemas.microsoft.com/office/drawing/2014/main" id="{F5AD63B9-D9A4-B41E-35FE-1F84F91FE6DB}"/>
                    </a:ext>
                  </a:extLst>
                </p:cNvPr>
                <p:cNvPicPr/>
                <p:nvPr/>
              </p:nvPicPr>
              <p:blipFill>
                <a:blip r:embed="rId287"/>
                <a:stretch>
                  <a:fillRect/>
                </a:stretch>
              </p:blipFill>
              <p:spPr>
                <a:xfrm>
                  <a:off x="10626578" y="2926244"/>
                  <a:ext cx="152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9082" name="Freihand 39081">
                  <a:extLst>
                    <a:ext uri="{FF2B5EF4-FFF2-40B4-BE49-F238E27FC236}">
                      <a16:creationId xmlns:a16="http://schemas.microsoft.com/office/drawing/2014/main" id="{33DCED27-355B-0D07-B4AE-2E61EEC93E6B}"/>
                    </a:ext>
                  </a:extLst>
                </p14:cNvPr>
                <p14:cNvContentPartPr/>
                <p14:nvPr/>
              </p14:nvContentPartPr>
              <p14:xfrm>
                <a:off x="10790018" y="2968724"/>
                <a:ext cx="22680" cy="37080"/>
              </p14:xfrm>
            </p:contentPart>
          </mc:Choice>
          <mc:Fallback>
            <p:pic>
              <p:nvPicPr>
                <p:cNvPr id="39082" name="Freihand 39081">
                  <a:extLst>
                    <a:ext uri="{FF2B5EF4-FFF2-40B4-BE49-F238E27FC236}">
                      <a16:creationId xmlns:a16="http://schemas.microsoft.com/office/drawing/2014/main" id="{33DCED27-355B-0D07-B4AE-2E61EEC93E6B}"/>
                    </a:ext>
                  </a:extLst>
                </p:cNvPr>
                <p:cNvPicPr/>
                <p:nvPr/>
              </p:nvPicPr>
              <p:blipFill>
                <a:blip r:embed="rId289"/>
                <a:stretch>
                  <a:fillRect/>
                </a:stretch>
              </p:blipFill>
              <p:spPr>
                <a:xfrm>
                  <a:off x="10781378" y="2960084"/>
                  <a:ext cx="40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9083" name="Freihand 39082">
                  <a:extLst>
                    <a:ext uri="{FF2B5EF4-FFF2-40B4-BE49-F238E27FC236}">
                      <a16:creationId xmlns:a16="http://schemas.microsoft.com/office/drawing/2014/main" id="{15791271-A045-52CC-5C70-03A21D8D76D8}"/>
                    </a:ext>
                  </a:extLst>
                </p14:cNvPr>
                <p14:cNvContentPartPr/>
                <p14:nvPr/>
              </p14:nvContentPartPr>
              <p14:xfrm>
                <a:off x="10839338" y="3061604"/>
                <a:ext cx="185760" cy="61560"/>
              </p14:xfrm>
            </p:contentPart>
          </mc:Choice>
          <mc:Fallback>
            <p:pic>
              <p:nvPicPr>
                <p:cNvPr id="39083" name="Freihand 39082">
                  <a:extLst>
                    <a:ext uri="{FF2B5EF4-FFF2-40B4-BE49-F238E27FC236}">
                      <a16:creationId xmlns:a16="http://schemas.microsoft.com/office/drawing/2014/main" id="{15791271-A045-52CC-5C70-03A21D8D76D8}"/>
                    </a:ext>
                  </a:extLst>
                </p:cNvPr>
                <p:cNvPicPr/>
                <p:nvPr/>
              </p:nvPicPr>
              <p:blipFill>
                <a:blip r:embed="rId291"/>
                <a:stretch>
                  <a:fillRect/>
                </a:stretch>
              </p:blipFill>
              <p:spPr>
                <a:xfrm>
                  <a:off x="10830698" y="3052964"/>
                  <a:ext cx="203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9084" name="Freihand 39083">
                  <a:extLst>
                    <a:ext uri="{FF2B5EF4-FFF2-40B4-BE49-F238E27FC236}">
                      <a16:creationId xmlns:a16="http://schemas.microsoft.com/office/drawing/2014/main" id="{3B6E2D78-10A8-BF61-CE52-BACD4A3AE467}"/>
                    </a:ext>
                  </a:extLst>
                </p14:cNvPr>
                <p14:cNvContentPartPr/>
                <p14:nvPr/>
              </p14:nvContentPartPr>
              <p14:xfrm>
                <a:off x="11103578" y="3039284"/>
                <a:ext cx="232200" cy="105480"/>
              </p14:xfrm>
            </p:contentPart>
          </mc:Choice>
          <mc:Fallback>
            <p:pic>
              <p:nvPicPr>
                <p:cNvPr id="39084" name="Freihand 39083">
                  <a:extLst>
                    <a:ext uri="{FF2B5EF4-FFF2-40B4-BE49-F238E27FC236}">
                      <a16:creationId xmlns:a16="http://schemas.microsoft.com/office/drawing/2014/main" id="{3B6E2D78-10A8-BF61-CE52-BACD4A3AE467}"/>
                    </a:ext>
                  </a:extLst>
                </p:cNvPr>
                <p:cNvPicPr/>
                <p:nvPr/>
              </p:nvPicPr>
              <p:blipFill>
                <a:blip r:embed="rId293"/>
                <a:stretch>
                  <a:fillRect/>
                </a:stretch>
              </p:blipFill>
              <p:spPr>
                <a:xfrm>
                  <a:off x="11094938" y="3030644"/>
                  <a:ext cx="249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9086" name="Freihand 39085">
                  <a:extLst>
                    <a:ext uri="{FF2B5EF4-FFF2-40B4-BE49-F238E27FC236}">
                      <a16:creationId xmlns:a16="http://schemas.microsoft.com/office/drawing/2014/main" id="{E9D317C4-E164-549A-4827-3F36E832ECEA}"/>
                    </a:ext>
                  </a:extLst>
                </p14:cNvPr>
                <p14:cNvContentPartPr/>
                <p14:nvPr/>
              </p14:nvContentPartPr>
              <p14:xfrm>
                <a:off x="11474378" y="3033884"/>
                <a:ext cx="226440" cy="117720"/>
              </p14:xfrm>
            </p:contentPart>
          </mc:Choice>
          <mc:Fallback>
            <p:pic>
              <p:nvPicPr>
                <p:cNvPr id="39086" name="Freihand 39085">
                  <a:extLst>
                    <a:ext uri="{FF2B5EF4-FFF2-40B4-BE49-F238E27FC236}">
                      <a16:creationId xmlns:a16="http://schemas.microsoft.com/office/drawing/2014/main" id="{E9D317C4-E164-549A-4827-3F36E832ECEA}"/>
                    </a:ext>
                  </a:extLst>
                </p:cNvPr>
                <p:cNvPicPr/>
                <p:nvPr/>
              </p:nvPicPr>
              <p:blipFill>
                <a:blip r:embed="rId295"/>
                <a:stretch>
                  <a:fillRect/>
                </a:stretch>
              </p:blipFill>
              <p:spPr>
                <a:xfrm>
                  <a:off x="11465738" y="3025244"/>
                  <a:ext cx="244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9087" name="Freihand 39086">
                  <a:extLst>
                    <a:ext uri="{FF2B5EF4-FFF2-40B4-BE49-F238E27FC236}">
                      <a16:creationId xmlns:a16="http://schemas.microsoft.com/office/drawing/2014/main" id="{EF3D77C8-D767-A207-A54E-85ED870DF85A}"/>
                    </a:ext>
                  </a:extLst>
                </p14:cNvPr>
                <p14:cNvContentPartPr/>
                <p14:nvPr/>
              </p14:nvContentPartPr>
              <p14:xfrm>
                <a:off x="11813498" y="2983124"/>
                <a:ext cx="163080" cy="171000"/>
              </p14:xfrm>
            </p:contentPart>
          </mc:Choice>
          <mc:Fallback>
            <p:pic>
              <p:nvPicPr>
                <p:cNvPr id="39087" name="Freihand 39086">
                  <a:extLst>
                    <a:ext uri="{FF2B5EF4-FFF2-40B4-BE49-F238E27FC236}">
                      <a16:creationId xmlns:a16="http://schemas.microsoft.com/office/drawing/2014/main" id="{EF3D77C8-D767-A207-A54E-85ED870DF85A}"/>
                    </a:ext>
                  </a:extLst>
                </p:cNvPr>
                <p:cNvPicPr/>
                <p:nvPr/>
              </p:nvPicPr>
              <p:blipFill>
                <a:blip r:embed="rId297"/>
                <a:stretch>
                  <a:fillRect/>
                </a:stretch>
              </p:blipFill>
              <p:spPr>
                <a:xfrm>
                  <a:off x="11804858" y="2974484"/>
                  <a:ext cx="180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9096" name="Freihand 39095">
                  <a:extLst>
                    <a:ext uri="{FF2B5EF4-FFF2-40B4-BE49-F238E27FC236}">
                      <a16:creationId xmlns:a16="http://schemas.microsoft.com/office/drawing/2014/main" id="{6B91EFD7-C15E-D265-B4A6-33E033A6C53B}"/>
                    </a:ext>
                  </a:extLst>
                </p14:cNvPr>
                <p14:cNvContentPartPr/>
                <p14:nvPr/>
              </p14:nvContentPartPr>
              <p14:xfrm>
                <a:off x="8932778" y="3361844"/>
                <a:ext cx="167040" cy="187200"/>
              </p14:xfrm>
            </p:contentPart>
          </mc:Choice>
          <mc:Fallback>
            <p:pic>
              <p:nvPicPr>
                <p:cNvPr id="39096" name="Freihand 39095">
                  <a:extLst>
                    <a:ext uri="{FF2B5EF4-FFF2-40B4-BE49-F238E27FC236}">
                      <a16:creationId xmlns:a16="http://schemas.microsoft.com/office/drawing/2014/main" id="{6B91EFD7-C15E-D265-B4A6-33E033A6C53B}"/>
                    </a:ext>
                  </a:extLst>
                </p:cNvPr>
                <p:cNvPicPr/>
                <p:nvPr/>
              </p:nvPicPr>
              <p:blipFill>
                <a:blip r:embed="rId299"/>
                <a:stretch>
                  <a:fillRect/>
                </a:stretch>
              </p:blipFill>
              <p:spPr>
                <a:xfrm>
                  <a:off x="8924138" y="3352844"/>
                  <a:ext cx="1846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9097" name="Freihand 39096">
                  <a:extLst>
                    <a:ext uri="{FF2B5EF4-FFF2-40B4-BE49-F238E27FC236}">
                      <a16:creationId xmlns:a16="http://schemas.microsoft.com/office/drawing/2014/main" id="{5522EFDF-645D-5F94-75F8-31C709F79964}"/>
                    </a:ext>
                  </a:extLst>
                </p14:cNvPr>
                <p14:cNvContentPartPr/>
                <p14:nvPr/>
              </p14:nvContentPartPr>
              <p14:xfrm>
                <a:off x="9078938" y="3475964"/>
                <a:ext cx="87480" cy="168120"/>
              </p14:xfrm>
            </p:contentPart>
          </mc:Choice>
          <mc:Fallback>
            <p:pic>
              <p:nvPicPr>
                <p:cNvPr id="39097" name="Freihand 39096">
                  <a:extLst>
                    <a:ext uri="{FF2B5EF4-FFF2-40B4-BE49-F238E27FC236}">
                      <a16:creationId xmlns:a16="http://schemas.microsoft.com/office/drawing/2014/main" id="{5522EFDF-645D-5F94-75F8-31C709F79964}"/>
                    </a:ext>
                  </a:extLst>
                </p:cNvPr>
                <p:cNvPicPr/>
                <p:nvPr/>
              </p:nvPicPr>
              <p:blipFill>
                <a:blip r:embed="rId301"/>
                <a:stretch>
                  <a:fillRect/>
                </a:stretch>
              </p:blipFill>
              <p:spPr>
                <a:xfrm>
                  <a:off x="9069938" y="3466964"/>
                  <a:ext cx="105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9098" name="Freihand 39097">
                  <a:extLst>
                    <a:ext uri="{FF2B5EF4-FFF2-40B4-BE49-F238E27FC236}">
                      <a16:creationId xmlns:a16="http://schemas.microsoft.com/office/drawing/2014/main" id="{C4A30BDE-BF89-8CB1-E191-ECC628958A21}"/>
                    </a:ext>
                  </a:extLst>
                </p14:cNvPr>
                <p14:cNvContentPartPr/>
                <p14:nvPr/>
              </p14:nvContentPartPr>
              <p14:xfrm>
                <a:off x="9228338" y="3474884"/>
                <a:ext cx="102240" cy="166320"/>
              </p14:xfrm>
            </p:contentPart>
          </mc:Choice>
          <mc:Fallback>
            <p:pic>
              <p:nvPicPr>
                <p:cNvPr id="39098" name="Freihand 39097">
                  <a:extLst>
                    <a:ext uri="{FF2B5EF4-FFF2-40B4-BE49-F238E27FC236}">
                      <a16:creationId xmlns:a16="http://schemas.microsoft.com/office/drawing/2014/main" id="{C4A30BDE-BF89-8CB1-E191-ECC628958A21}"/>
                    </a:ext>
                  </a:extLst>
                </p:cNvPr>
                <p:cNvPicPr/>
                <p:nvPr/>
              </p:nvPicPr>
              <p:blipFill>
                <a:blip r:embed="rId303"/>
                <a:stretch>
                  <a:fillRect/>
                </a:stretch>
              </p:blipFill>
              <p:spPr>
                <a:xfrm>
                  <a:off x="9219338" y="3465884"/>
                  <a:ext cx="119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9099" name="Freihand 39098">
                  <a:extLst>
                    <a:ext uri="{FF2B5EF4-FFF2-40B4-BE49-F238E27FC236}">
                      <a16:creationId xmlns:a16="http://schemas.microsoft.com/office/drawing/2014/main" id="{E3E0079A-C10F-B0A7-6D04-F21A9EDD7A6E}"/>
                    </a:ext>
                  </a:extLst>
                </p14:cNvPr>
                <p14:cNvContentPartPr/>
                <p14:nvPr/>
              </p14:nvContentPartPr>
              <p14:xfrm>
                <a:off x="9440378" y="3450764"/>
                <a:ext cx="16200" cy="123840"/>
              </p14:xfrm>
            </p:contentPart>
          </mc:Choice>
          <mc:Fallback>
            <p:pic>
              <p:nvPicPr>
                <p:cNvPr id="39099" name="Freihand 39098">
                  <a:extLst>
                    <a:ext uri="{FF2B5EF4-FFF2-40B4-BE49-F238E27FC236}">
                      <a16:creationId xmlns:a16="http://schemas.microsoft.com/office/drawing/2014/main" id="{E3E0079A-C10F-B0A7-6D04-F21A9EDD7A6E}"/>
                    </a:ext>
                  </a:extLst>
                </p:cNvPr>
                <p:cNvPicPr/>
                <p:nvPr/>
              </p:nvPicPr>
              <p:blipFill>
                <a:blip r:embed="rId305"/>
                <a:stretch>
                  <a:fillRect/>
                </a:stretch>
              </p:blipFill>
              <p:spPr>
                <a:xfrm>
                  <a:off x="9431378" y="3441764"/>
                  <a:ext cx="33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9100" name="Freihand 39099">
                  <a:extLst>
                    <a:ext uri="{FF2B5EF4-FFF2-40B4-BE49-F238E27FC236}">
                      <a16:creationId xmlns:a16="http://schemas.microsoft.com/office/drawing/2014/main" id="{D7E67030-1BB0-FED1-8D5F-A32C08CF3F25}"/>
                    </a:ext>
                  </a:extLst>
                </p14:cNvPr>
                <p14:cNvContentPartPr/>
                <p14:nvPr/>
              </p14:nvContentPartPr>
              <p14:xfrm>
                <a:off x="9629018" y="3362564"/>
                <a:ext cx="166680" cy="175320"/>
              </p14:xfrm>
            </p:contentPart>
          </mc:Choice>
          <mc:Fallback>
            <p:pic>
              <p:nvPicPr>
                <p:cNvPr id="39100" name="Freihand 39099">
                  <a:extLst>
                    <a:ext uri="{FF2B5EF4-FFF2-40B4-BE49-F238E27FC236}">
                      <a16:creationId xmlns:a16="http://schemas.microsoft.com/office/drawing/2014/main" id="{D7E67030-1BB0-FED1-8D5F-A32C08CF3F25}"/>
                    </a:ext>
                  </a:extLst>
                </p:cNvPr>
                <p:cNvPicPr/>
                <p:nvPr/>
              </p:nvPicPr>
              <p:blipFill>
                <a:blip r:embed="rId307"/>
                <a:stretch>
                  <a:fillRect/>
                </a:stretch>
              </p:blipFill>
              <p:spPr>
                <a:xfrm>
                  <a:off x="9620018" y="3353564"/>
                  <a:ext cx="1843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9101" name="Freihand 39100">
                  <a:extLst>
                    <a:ext uri="{FF2B5EF4-FFF2-40B4-BE49-F238E27FC236}">
                      <a16:creationId xmlns:a16="http://schemas.microsoft.com/office/drawing/2014/main" id="{AD974EAD-7FA5-7474-DB9A-38C8CF5A4E18}"/>
                    </a:ext>
                  </a:extLst>
                </p14:cNvPr>
                <p14:cNvContentPartPr/>
                <p14:nvPr/>
              </p14:nvContentPartPr>
              <p14:xfrm>
                <a:off x="9714698" y="3511964"/>
                <a:ext cx="34560" cy="57600"/>
              </p14:xfrm>
            </p:contentPart>
          </mc:Choice>
          <mc:Fallback>
            <p:pic>
              <p:nvPicPr>
                <p:cNvPr id="39101" name="Freihand 39100">
                  <a:extLst>
                    <a:ext uri="{FF2B5EF4-FFF2-40B4-BE49-F238E27FC236}">
                      <a16:creationId xmlns:a16="http://schemas.microsoft.com/office/drawing/2014/main" id="{AD974EAD-7FA5-7474-DB9A-38C8CF5A4E18}"/>
                    </a:ext>
                  </a:extLst>
                </p:cNvPr>
                <p:cNvPicPr/>
                <p:nvPr/>
              </p:nvPicPr>
              <p:blipFill>
                <a:blip r:embed="rId309"/>
                <a:stretch>
                  <a:fillRect/>
                </a:stretch>
              </p:blipFill>
              <p:spPr>
                <a:xfrm>
                  <a:off x="9706058" y="3503324"/>
                  <a:ext cx="52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9102" name="Freihand 39101">
                  <a:extLst>
                    <a:ext uri="{FF2B5EF4-FFF2-40B4-BE49-F238E27FC236}">
                      <a16:creationId xmlns:a16="http://schemas.microsoft.com/office/drawing/2014/main" id="{A89E40A0-4662-2D16-92EC-24C06C35DFAD}"/>
                    </a:ext>
                  </a:extLst>
                </p14:cNvPr>
                <p14:cNvContentPartPr/>
                <p14:nvPr/>
              </p14:nvContentPartPr>
              <p14:xfrm>
                <a:off x="9805778" y="3469124"/>
                <a:ext cx="250200" cy="79200"/>
              </p14:xfrm>
            </p:contentPart>
          </mc:Choice>
          <mc:Fallback>
            <p:pic>
              <p:nvPicPr>
                <p:cNvPr id="39102" name="Freihand 39101">
                  <a:extLst>
                    <a:ext uri="{FF2B5EF4-FFF2-40B4-BE49-F238E27FC236}">
                      <a16:creationId xmlns:a16="http://schemas.microsoft.com/office/drawing/2014/main" id="{A89E40A0-4662-2D16-92EC-24C06C35DFAD}"/>
                    </a:ext>
                  </a:extLst>
                </p:cNvPr>
                <p:cNvPicPr/>
                <p:nvPr/>
              </p:nvPicPr>
              <p:blipFill>
                <a:blip r:embed="rId311"/>
                <a:stretch>
                  <a:fillRect/>
                </a:stretch>
              </p:blipFill>
              <p:spPr>
                <a:xfrm>
                  <a:off x="9797138" y="3460484"/>
                  <a:ext cx="267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9103" name="Freihand 39102">
                  <a:extLst>
                    <a:ext uri="{FF2B5EF4-FFF2-40B4-BE49-F238E27FC236}">
                      <a16:creationId xmlns:a16="http://schemas.microsoft.com/office/drawing/2014/main" id="{0297DAAC-E0EB-6207-C1C8-551690FF7E11}"/>
                    </a:ext>
                  </a:extLst>
                </p14:cNvPr>
                <p14:cNvContentPartPr/>
                <p14:nvPr/>
              </p14:nvContentPartPr>
              <p14:xfrm>
                <a:off x="10138418" y="3457964"/>
                <a:ext cx="83520" cy="129960"/>
              </p14:xfrm>
            </p:contentPart>
          </mc:Choice>
          <mc:Fallback>
            <p:pic>
              <p:nvPicPr>
                <p:cNvPr id="39103" name="Freihand 39102">
                  <a:extLst>
                    <a:ext uri="{FF2B5EF4-FFF2-40B4-BE49-F238E27FC236}">
                      <a16:creationId xmlns:a16="http://schemas.microsoft.com/office/drawing/2014/main" id="{0297DAAC-E0EB-6207-C1C8-551690FF7E11}"/>
                    </a:ext>
                  </a:extLst>
                </p:cNvPr>
                <p:cNvPicPr/>
                <p:nvPr/>
              </p:nvPicPr>
              <p:blipFill>
                <a:blip r:embed="rId313"/>
                <a:stretch>
                  <a:fillRect/>
                </a:stretch>
              </p:blipFill>
              <p:spPr>
                <a:xfrm>
                  <a:off x="10129418" y="3448964"/>
                  <a:ext cx="101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9104" name="Freihand 39103">
                  <a:extLst>
                    <a:ext uri="{FF2B5EF4-FFF2-40B4-BE49-F238E27FC236}">
                      <a16:creationId xmlns:a16="http://schemas.microsoft.com/office/drawing/2014/main" id="{424EE993-7671-EB4A-5575-7E845AB9C357}"/>
                    </a:ext>
                  </a:extLst>
                </p14:cNvPr>
                <p14:cNvContentPartPr/>
                <p14:nvPr/>
              </p14:nvContentPartPr>
              <p14:xfrm>
                <a:off x="10248218" y="3453284"/>
                <a:ext cx="379800" cy="77040"/>
              </p14:xfrm>
            </p:contentPart>
          </mc:Choice>
          <mc:Fallback>
            <p:pic>
              <p:nvPicPr>
                <p:cNvPr id="39104" name="Freihand 39103">
                  <a:extLst>
                    <a:ext uri="{FF2B5EF4-FFF2-40B4-BE49-F238E27FC236}">
                      <a16:creationId xmlns:a16="http://schemas.microsoft.com/office/drawing/2014/main" id="{424EE993-7671-EB4A-5575-7E845AB9C357}"/>
                    </a:ext>
                  </a:extLst>
                </p:cNvPr>
                <p:cNvPicPr/>
                <p:nvPr/>
              </p:nvPicPr>
              <p:blipFill>
                <a:blip r:embed="rId315"/>
                <a:stretch>
                  <a:fillRect/>
                </a:stretch>
              </p:blipFill>
              <p:spPr>
                <a:xfrm>
                  <a:off x="10239218" y="3444284"/>
                  <a:ext cx="397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9105" name="Freihand 39104">
                  <a:extLst>
                    <a:ext uri="{FF2B5EF4-FFF2-40B4-BE49-F238E27FC236}">
                      <a16:creationId xmlns:a16="http://schemas.microsoft.com/office/drawing/2014/main" id="{D2AE72A5-22B3-ECA3-A350-16380750EBEC}"/>
                    </a:ext>
                  </a:extLst>
                </p14:cNvPr>
                <p14:cNvContentPartPr/>
                <p14:nvPr/>
              </p14:nvContentPartPr>
              <p14:xfrm>
                <a:off x="10792898" y="3382004"/>
                <a:ext cx="252720" cy="114120"/>
              </p14:xfrm>
            </p:contentPart>
          </mc:Choice>
          <mc:Fallback>
            <p:pic>
              <p:nvPicPr>
                <p:cNvPr id="39105" name="Freihand 39104">
                  <a:extLst>
                    <a:ext uri="{FF2B5EF4-FFF2-40B4-BE49-F238E27FC236}">
                      <a16:creationId xmlns:a16="http://schemas.microsoft.com/office/drawing/2014/main" id="{D2AE72A5-22B3-ECA3-A350-16380750EBEC}"/>
                    </a:ext>
                  </a:extLst>
                </p:cNvPr>
                <p:cNvPicPr/>
                <p:nvPr/>
              </p:nvPicPr>
              <p:blipFill>
                <a:blip r:embed="rId317"/>
                <a:stretch>
                  <a:fillRect/>
                </a:stretch>
              </p:blipFill>
              <p:spPr>
                <a:xfrm>
                  <a:off x="10783898" y="3373364"/>
                  <a:ext cx="270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9106" name="Freihand 39105">
                  <a:extLst>
                    <a:ext uri="{FF2B5EF4-FFF2-40B4-BE49-F238E27FC236}">
                      <a16:creationId xmlns:a16="http://schemas.microsoft.com/office/drawing/2014/main" id="{16F2CC55-3805-03DD-5F1E-570A70326FFC}"/>
                    </a:ext>
                  </a:extLst>
                </p14:cNvPr>
                <p14:cNvContentPartPr/>
                <p14:nvPr/>
              </p14:nvContentPartPr>
              <p14:xfrm>
                <a:off x="11084498" y="3423764"/>
                <a:ext cx="90000" cy="80280"/>
              </p14:xfrm>
            </p:contentPart>
          </mc:Choice>
          <mc:Fallback>
            <p:pic>
              <p:nvPicPr>
                <p:cNvPr id="39106" name="Freihand 39105">
                  <a:extLst>
                    <a:ext uri="{FF2B5EF4-FFF2-40B4-BE49-F238E27FC236}">
                      <a16:creationId xmlns:a16="http://schemas.microsoft.com/office/drawing/2014/main" id="{16F2CC55-3805-03DD-5F1E-570A70326FFC}"/>
                    </a:ext>
                  </a:extLst>
                </p:cNvPr>
                <p:cNvPicPr/>
                <p:nvPr/>
              </p:nvPicPr>
              <p:blipFill>
                <a:blip r:embed="rId319"/>
                <a:stretch>
                  <a:fillRect/>
                </a:stretch>
              </p:blipFill>
              <p:spPr>
                <a:xfrm>
                  <a:off x="11075858" y="3415124"/>
                  <a:ext cx="107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9107" name="Freihand 39106">
                  <a:extLst>
                    <a:ext uri="{FF2B5EF4-FFF2-40B4-BE49-F238E27FC236}">
                      <a16:creationId xmlns:a16="http://schemas.microsoft.com/office/drawing/2014/main" id="{E210B105-521B-063C-AD27-188931A36DAF}"/>
                    </a:ext>
                  </a:extLst>
                </p14:cNvPr>
                <p14:cNvContentPartPr/>
                <p14:nvPr/>
              </p14:nvContentPartPr>
              <p14:xfrm>
                <a:off x="11324618" y="3333764"/>
                <a:ext cx="150480" cy="161280"/>
              </p14:xfrm>
            </p:contentPart>
          </mc:Choice>
          <mc:Fallback>
            <p:pic>
              <p:nvPicPr>
                <p:cNvPr id="39107" name="Freihand 39106">
                  <a:extLst>
                    <a:ext uri="{FF2B5EF4-FFF2-40B4-BE49-F238E27FC236}">
                      <a16:creationId xmlns:a16="http://schemas.microsoft.com/office/drawing/2014/main" id="{E210B105-521B-063C-AD27-188931A36DAF}"/>
                    </a:ext>
                  </a:extLst>
                </p:cNvPr>
                <p:cNvPicPr/>
                <p:nvPr/>
              </p:nvPicPr>
              <p:blipFill>
                <a:blip r:embed="rId321"/>
                <a:stretch>
                  <a:fillRect/>
                </a:stretch>
              </p:blipFill>
              <p:spPr>
                <a:xfrm>
                  <a:off x="11315618" y="3325124"/>
                  <a:ext cx="168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9108" name="Freihand 39107">
                  <a:extLst>
                    <a:ext uri="{FF2B5EF4-FFF2-40B4-BE49-F238E27FC236}">
                      <a16:creationId xmlns:a16="http://schemas.microsoft.com/office/drawing/2014/main" id="{C9953979-B64C-B8C1-00C5-B7D462CCA513}"/>
                    </a:ext>
                  </a:extLst>
                </p14:cNvPr>
                <p14:cNvContentPartPr/>
                <p14:nvPr/>
              </p14:nvContentPartPr>
              <p14:xfrm>
                <a:off x="11508578" y="3321164"/>
                <a:ext cx="51480" cy="182520"/>
              </p14:xfrm>
            </p:contentPart>
          </mc:Choice>
          <mc:Fallback>
            <p:pic>
              <p:nvPicPr>
                <p:cNvPr id="39108" name="Freihand 39107">
                  <a:extLst>
                    <a:ext uri="{FF2B5EF4-FFF2-40B4-BE49-F238E27FC236}">
                      <a16:creationId xmlns:a16="http://schemas.microsoft.com/office/drawing/2014/main" id="{C9953979-B64C-B8C1-00C5-B7D462CCA513}"/>
                    </a:ext>
                  </a:extLst>
                </p:cNvPr>
                <p:cNvPicPr/>
                <p:nvPr/>
              </p:nvPicPr>
              <p:blipFill>
                <a:blip r:embed="rId323"/>
                <a:stretch>
                  <a:fillRect/>
                </a:stretch>
              </p:blipFill>
              <p:spPr>
                <a:xfrm>
                  <a:off x="11499578" y="3312164"/>
                  <a:ext cx="69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9109" name="Freihand 39108">
                  <a:extLst>
                    <a:ext uri="{FF2B5EF4-FFF2-40B4-BE49-F238E27FC236}">
                      <a16:creationId xmlns:a16="http://schemas.microsoft.com/office/drawing/2014/main" id="{F1726A6D-91D9-B1BC-F91B-C63C3F8A4F48}"/>
                    </a:ext>
                  </a:extLst>
                </p14:cNvPr>
                <p14:cNvContentPartPr/>
                <p14:nvPr/>
              </p14:nvContentPartPr>
              <p14:xfrm>
                <a:off x="11577698" y="3414404"/>
                <a:ext cx="123120" cy="52200"/>
              </p14:xfrm>
            </p:contentPart>
          </mc:Choice>
          <mc:Fallback>
            <p:pic>
              <p:nvPicPr>
                <p:cNvPr id="39109" name="Freihand 39108">
                  <a:extLst>
                    <a:ext uri="{FF2B5EF4-FFF2-40B4-BE49-F238E27FC236}">
                      <a16:creationId xmlns:a16="http://schemas.microsoft.com/office/drawing/2014/main" id="{F1726A6D-91D9-B1BC-F91B-C63C3F8A4F48}"/>
                    </a:ext>
                  </a:extLst>
                </p:cNvPr>
                <p:cNvPicPr/>
                <p:nvPr/>
              </p:nvPicPr>
              <p:blipFill>
                <a:blip r:embed="rId325"/>
                <a:stretch>
                  <a:fillRect/>
                </a:stretch>
              </p:blipFill>
              <p:spPr>
                <a:xfrm>
                  <a:off x="11568698" y="3405764"/>
                  <a:ext cx="140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9110" name="Freihand 39109">
                  <a:extLst>
                    <a:ext uri="{FF2B5EF4-FFF2-40B4-BE49-F238E27FC236}">
                      <a16:creationId xmlns:a16="http://schemas.microsoft.com/office/drawing/2014/main" id="{A98DCCD3-A6A0-A103-D98E-5D6575CB4F07}"/>
                    </a:ext>
                  </a:extLst>
                </p14:cNvPr>
                <p14:cNvContentPartPr/>
                <p14:nvPr/>
              </p14:nvContentPartPr>
              <p14:xfrm>
                <a:off x="11733218" y="3274724"/>
                <a:ext cx="104760" cy="213840"/>
              </p14:xfrm>
            </p:contentPart>
          </mc:Choice>
          <mc:Fallback>
            <p:pic>
              <p:nvPicPr>
                <p:cNvPr id="39110" name="Freihand 39109">
                  <a:extLst>
                    <a:ext uri="{FF2B5EF4-FFF2-40B4-BE49-F238E27FC236}">
                      <a16:creationId xmlns:a16="http://schemas.microsoft.com/office/drawing/2014/main" id="{A98DCCD3-A6A0-A103-D98E-5D6575CB4F07}"/>
                    </a:ext>
                  </a:extLst>
                </p:cNvPr>
                <p:cNvPicPr/>
                <p:nvPr/>
              </p:nvPicPr>
              <p:blipFill>
                <a:blip r:embed="rId327"/>
                <a:stretch>
                  <a:fillRect/>
                </a:stretch>
              </p:blipFill>
              <p:spPr>
                <a:xfrm>
                  <a:off x="11724218" y="3265724"/>
                  <a:ext cx="122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9111" name="Freihand 39110">
                  <a:extLst>
                    <a:ext uri="{FF2B5EF4-FFF2-40B4-BE49-F238E27FC236}">
                      <a16:creationId xmlns:a16="http://schemas.microsoft.com/office/drawing/2014/main" id="{5653F8A8-362D-B08C-3257-709D09754555}"/>
                    </a:ext>
                  </a:extLst>
                </p14:cNvPr>
                <p14:cNvContentPartPr/>
                <p14:nvPr/>
              </p14:nvContentPartPr>
              <p14:xfrm>
                <a:off x="11680298" y="3378404"/>
                <a:ext cx="143640" cy="97920"/>
              </p14:xfrm>
            </p:contentPart>
          </mc:Choice>
          <mc:Fallback>
            <p:pic>
              <p:nvPicPr>
                <p:cNvPr id="39111" name="Freihand 39110">
                  <a:extLst>
                    <a:ext uri="{FF2B5EF4-FFF2-40B4-BE49-F238E27FC236}">
                      <a16:creationId xmlns:a16="http://schemas.microsoft.com/office/drawing/2014/main" id="{5653F8A8-362D-B08C-3257-709D09754555}"/>
                    </a:ext>
                  </a:extLst>
                </p:cNvPr>
                <p:cNvPicPr/>
                <p:nvPr/>
              </p:nvPicPr>
              <p:blipFill>
                <a:blip r:embed="rId329"/>
                <a:stretch>
                  <a:fillRect/>
                </a:stretch>
              </p:blipFill>
              <p:spPr>
                <a:xfrm>
                  <a:off x="11671658" y="3369404"/>
                  <a:ext cx="161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9112" name="Freihand 39111">
                  <a:extLst>
                    <a:ext uri="{FF2B5EF4-FFF2-40B4-BE49-F238E27FC236}">
                      <a16:creationId xmlns:a16="http://schemas.microsoft.com/office/drawing/2014/main" id="{E7B13036-7078-A2B8-E82F-F36C2C92F233}"/>
                    </a:ext>
                  </a:extLst>
                </p14:cNvPr>
                <p14:cNvContentPartPr/>
                <p14:nvPr/>
              </p14:nvContentPartPr>
              <p14:xfrm>
                <a:off x="11833658" y="3252044"/>
                <a:ext cx="130680" cy="222120"/>
              </p14:xfrm>
            </p:contentPart>
          </mc:Choice>
          <mc:Fallback>
            <p:pic>
              <p:nvPicPr>
                <p:cNvPr id="39112" name="Freihand 39111">
                  <a:extLst>
                    <a:ext uri="{FF2B5EF4-FFF2-40B4-BE49-F238E27FC236}">
                      <a16:creationId xmlns:a16="http://schemas.microsoft.com/office/drawing/2014/main" id="{E7B13036-7078-A2B8-E82F-F36C2C92F233}"/>
                    </a:ext>
                  </a:extLst>
                </p:cNvPr>
                <p:cNvPicPr/>
                <p:nvPr/>
              </p:nvPicPr>
              <p:blipFill>
                <a:blip r:embed="rId331"/>
                <a:stretch>
                  <a:fillRect/>
                </a:stretch>
              </p:blipFill>
              <p:spPr>
                <a:xfrm>
                  <a:off x="11825018" y="3243044"/>
                  <a:ext cx="1483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9113" name="Freihand 39112">
                  <a:extLst>
                    <a:ext uri="{FF2B5EF4-FFF2-40B4-BE49-F238E27FC236}">
                      <a16:creationId xmlns:a16="http://schemas.microsoft.com/office/drawing/2014/main" id="{EB61F5C1-C2D8-8355-E093-8660A0FFDD11}"/>
                    </a:ext>
                  </a:extLst>
                </p14:cNvPr>
                <p14:cNvContentPartPr/>
                <p14:nvPr/>
              </p14:nvContentPartPr>
              <p14:xfrm>
                <a:off x="11939858" y="3360404"/>
                <a:ext cx="158760" cy="144720"/>
              </p14:xfrm>
            </p:contentPart>
          </mc:Choice>
          <mc:Fallback>
            <p:pic>
              <p:nvPicPr>
                <p:cNvPr id="39113" name="Freihand 39112">
                  <a:extLst>
                    <a:ext uri="{FF2B5EF4-FFF2-40B4-BE49-F238E27FC236}">
                      <a16:creationId xmlns:a16="http://schemas.microsoft.com/office/drawing/2014/main" id="{EB61F5C1-C2D8-8355-E093-8660A0FFDD11}"/>
                    </a:ext>
                  </a:extLst>
                </p:cNvPr>
                <p:cNvPicPr/>
                <p:nvPr/>
              </p:nvPicPr>
              <p:blipFill>
                <a:blip r:embed="rId333"/>
                <a:stretch>
                  <a:fillRect/>
                </a:stretch>
              </p:blipFill>
              <p:spPr>
                <a:xfrm>
                  <a:off x="11930858" y="3351404"/>
                  <a:ext cx="176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9174" name="Freihand 39173">
                  <a:extLst>
                    <a:ext uri="{FF2B5EF4-FFF2-40B4-BE49-F238E27FC236}">
                      <a16:creationId xmlns:a16="http://schemas.microsoft.com/office/drawing/2014/main" id="{6409C96E-2E57-1A55-74B7-1DDF93B34F92}"/>
                    </a:ext>
                  </a:extLst>
                </p14:cNvPr>
                <p14:cNvContentPartPr/>
                <p14:nvPr/>
              </p14:nvContentPartPr>
              <p14:xfrm>
                <a:off x="6306938" y="1064684"/>
                <a:ext cx="119520" cy="222480"/>
              </p14:xfrm>
            </p:contentPart>
          </mc:Choice>
          <mc:Fallback>
            <p:pic>
              <p:nvPicPr>
                <p:cNvPr id="39174" name="Freihand 39173">
                  <a:extLst>
                    <a:ext uri="{FF2B5EF4-FFF2-40B4-BE49-F238E27FC236}">
                      <a16:creationId xmlns:a16="http://schemas.microsoft.com/office/drawing/2014/main" id="{6409C96E-2E57-1A55-74B7-1DDF93B34F92}"/>
                    </a:ext>
                  </a:extLst>
                </p:cNvPr>
                <p:cNvPicPr/>
                <p:nvPr/>
              </p:nvPicPr>
              <p:blipFill>
                <a:blip r:embed="rId335"/>
                <a:stretch>
                  <a:fillRect/>
                </a:stretch>
              </p:blipFill>
              <p:spPr>
                <a:xfrm>
                  <a:off x="6297938" y="1056044"/>
                  <a:ext cx="137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9171" name="Freihand 39170">
                  <a:extLst>
                    <a:ext uri="{FF2B5EF4-FFF2-40B4-BE49-F238E27FC236}">
                      <a16:creationId xmlns:a16="http://schemas.microsoft.com/office/drawing/2014/main" id="{F29729D6-5312-D6A5-FC45-11CB9C38FBA6}"/>
                    </a:ext>
                  </a:extLst>
                </p14:cNvPr>
                <p14:cNvContentPartPr/>
                <p14:nvPr/>
              </p14:nvContentPartPr>
              <p14:xfrm>
                <a:off x="6342938" y="615764"/>
                <a:ext cx="35280" cy="180000"/>
              </p14:xfrm>
            </p:contentPart>
          </mc:Choice>
          <mc:Fallback>
            <p:pic>
              <p:nvPicPr>
                <p:cNvPr id="39171" name="Freihand 39170">
                  <a:extLst>
                    <a:ext uri="{FF2B5EF4-FFF2-40B4-BE49-F238E27FC236}">
                      <a16:creationId xmlns:a16="http://schemas.microsoft.com/office/drawing/2014/main" id="{F29729D6-5312-D6A5-FC45-11CB9C38FBA6}"/>
                    </a:ext>
                  </a:extLst>
                </p:cNvPr>
                <p:cNvPicPr/>
                <p:nvPr/>
              </p:nvPicPr>
              <p:blipFill>
                <a:blip r:embed="rId337"/>
                <a:stretch>
                  <a:fillRect/>
                </a:stretch>
              </p:blipFill>
              <p:spPr>
                <a:xfrm>
                  <a:off x="6333938" y="607124"/>
                  <a:ext cx="52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9172" name="Freihand 39171">
                  <a:extLst>
                    <a:ext uri="{FF2B5EF4-FFF2-40B4-BE49-F238E27FC236}">
                      <a16:creationId xmlns:a16="http://schemas.microsoft.com/office/drawing/2014/main" id="{E7C83FB9-71A5-E9FC-42AB-BBA1FA494C40}"/>
                    </a:ext>
                  </a:extLst>
                </p14:cNvPr>
                <p14:cNvContentPartPr/>
                <p14:nvPr/>
              </p14:nvContentPartPr>
              <p14:xfrm>
                <a:off x="6273818" y="751484"/>
                <a:ext cx="178200" cy="32400"/>
              </p14:xfrm>
            </p:contentPart>
          </mc:Choice>
          <mc:Fallback>
            <p:pic>
              <p:nvPicPr>
                <p:cNvPr id="39172" name="Freihand 39171">
                  <a:extLst>
                    <a:ext uri="{FF2B5EF4-FFF2-40B4-BE49-F238E27FC236}">
                      <a16:creationId xmlns:a16="http://schemas.microsoft.com/office/drawing/2014/main" id="{E7C83FB9-71A5-E9FC-42AB-BBA1FA494C40}"/>
                    </a:ext>
                  </a:extLst>
                </p:cNvPr>
                <p:cNvPicPr/>
                <p:nvPr/>
              </p:nvPicPr>
              <p:blipFill>
                <a:blip r:embed="rId339"/>
                <a:stretch>
                  <a:fillRect/>
                </a:stretch>
              </p:blipFill>
              <p:spPr>
                <a:xfrm>
                  <a:off x="6264818" y="742844"/>
                  <a:ext cx="1958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9173" name="Freihand 39172">
                  <a:extLst>
                    <a:ext uri="{FF2B5EF4-FFF2-40B4-BE49-F238E27FC236}">
                      <a16:creationId xmlns:a16="http://schemas.microsoft.com/office/drawing/2014/main" id="{B546B98F-773E-E96A-234B-0716DBFA96A3}"/>
                    </a:ext>
                  </a:extLst>
                </p14:cNvPr>
                <p14:cNvContentPartPr/>
                <p14:nvPr/>
              </p14:nvContentPartPr>
              <p14:xfrm>
                <a:off x="6232418" y="597404"/>
                <a:ext cx="222120" cy="35280"/>
              </p14:xfrm>
            </p:contentPart>
          </mc:Choice>
          <mc:Fallback>
            <p:pic>
              <p:nvPicPr>
                <p:cNvPr id="39173" name="Freihand 39172">
                  <a:extLst>
                    <a:ext uri="{FF2B5EF4-FFF2-40B4-BE49-F238E27FC236}">
                      <a16:creationId xmlns:a16="http://schemas.microsoft.com/office/drawing/2014/main" id="{B546B98F-773E-E96A-234B-0716DBFA96A3}"/>
                    </a:ext>
                  </a:extLst>
                </p:cNvPr>
                <p:cNvPicPr/>
                <p:nvPr/>
              </p:nvPicPr>
              <p:blipFill>
                <a:blip r:embed="rId341"/>
                <a:stretch>
                  <a:fillRect/>
                </a:stretch>
              </p:blipFill>
              <p:spPr>
                <a:xfrm>
                  <a:off x="6223418" y="588404"/>
                  <a:ext cx="239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9175" name="Freihand 39174">
                  <a:extLst>
                    <a:ext uri="{FF2B5EF4-FFF2-40B4-BE49-F238E27FC236}">
                      <a16:creationId xmlns:a16="http://schemas.microsoft.com/office/drawing/2014/main" id="{9CEE98F3-85B9-EAE3-EE5B-E3F98AC449E7}"/>
                    </a:ext>
                  </a:extLst>
                </p14:cNvPr>
                <p14:cNvContentPartPr/>
                <p14:nvPr/>
              </p14:nvContentPartPr>
              <p14:xfrm>
                <a:off x="6642098" y="633044"/>
                <a:ext cx="15840" cy="22680"/>
              </p14:xfrm>
            </p:contentPart>
          </mc:Choice>
          <mc:Fallback>
            <p:pic>
              <p:nvPicPr>
                <p:cNvPr id="39175" name="Freihand 39174">
                  <a:extLst>
                    <a:ext uri="{FF2B5EF4-FFF2-40B4-BE49-F238E27FC236}">
                      <a16:creationId xmlns:a16="http://schemas.microsoft.com/office/drawing/2014/main" id="{9CEE98F3-85B9-EAE3-EE5B-E3F98AC449E7}"/>
                    </a:ext>
                  </a:extLst>
                </p:cNvPr>
                <p:cNvPicPr/>
                <p:nvPr/>
              </p:nvPicPr>
              <p:blipFill>
                <a:blip r:embed="rId343"/>
                <a:stretch>
                  <a:fillRect/>
                </a:stretch>
              </p:blipFill>
              <p:spPr>
                <a:xfrm>
                  <a:off x="6633098" y="624044"/>
                  <a:ext cx="33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9176" name="Freihand 39175">
                  <a:extLst>
                    <a:ext uri="{FF2B5EF4-FFF2-40B4-BE49-F238E27FC236}">
                      <a16:creationId xmlns:a16="http://schemas.microsoft.com/office/drawing/2014/main" id="{512ADB0B-1A09-0F70-63D9-BF76F9FC62AF}"/>
                    </a:ext>
                  </a:extLst>
                </p14:cNvPr>
                <p14:cNvContentPartPr/>
                <p14:nvPr/>
              </p14:nvContentPartPr>
              <p14:xfrm>
                <a:off x="6635258" y="721244"/>
                <a:ext cx="9720" cy="2520"/>
              </p14:xfrm>
            </p:contentPart>
          </mc:Choice>
          <mc:Fallback>
            <p:pic>
              <p:nvPicPr>
                <p:cNvPr id="39176" name="Freihand 39175">
                  <a:extLst>
                    <a:ext uri="{FF2B5EF4-FFF2-40B4-BE49-F238E27FC236}">
                      <a16:creationId xmlns:a16="http://schemas.microsoft.com/office/drawing/2014/main" id="{512ADB0B-1A09-0F70-63D9-BF76F9FC62AF}"/>
                    </a:ext>
                  </a:extLst>
                </p:cNvPr>
                <p:cNvPicPr/>
                <p:nvPr/>
              </p:nvPicPr>
              <p:blipFill>
                <a:blip r:embed="rId56"/>
                <a:stretch>
                  <a:fillRect/>
                </a:stretch>
              </p:blipFill>
              <p:spPr>
                <a:xfrm>
                  <a:off x="6626618" y="712244"/>
                  <a:ext cx="27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9177" name="Freihand 39176">
                  <a:extLst>
                    <a:ext uri="{FF2B5EF4-FFF2-40B4-BE49-F238E27FC236}">
                      <a16:creationId xmlns:a16="http://schemas.microsoft.com/office/drawing/2014/main" id="{0F6B09C0-B727-E229-FD9A-21C8E1B27C36}"/>
                    </a:ext>
                  </a:extLst>
                </p14:cNvPr>
                <p14:cNvContentPartPr/>
                <p14:nvPr/>
              </p14:nvContentPartPr>
              <p14:xfrm>
                <a:off x="6821738" y="567524"/>
                <a:ext cx="183600" cy="146520"/>
              </p14:xfrm>
            </p:contentPart>
          </mc:Choice>
          <mc:Fallback>
            <p:pic>
              <p:nvPicPr>
                <p:cNvPr id="39177" name="Freihand 39176">
                  <a:extLst>
                    <a:ext uri="{FF2B5EF4-FFF2-40B4-BE49-F238E27FC236}">
                      <a16:creationId xmlns:a16="http://schemas.microsoft.com/office/drawing/2014/main" id="{0F6B09C0-B727-E229-FD9A-21C8E1B27C36}"/>
                    </a:ext>
                  </a:extLst>
                </p:cNvPr>
                <p:cNvPicPr/>
                <p:nvPr/>
              </p:nvPicPr>
              <p:blipFill>
                <a:blip r:embed="rId346"/>
                <a:stretch>
                  <a:fillRect/>
                </a:stretch>
              </p:blipFill>
              <p:spPr>
                <a:xfrm>
                  <a:off x="6812738" y="558524"/>
                  <a:ext cx="201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9178" name="Freihand 39177">
                  <a:extLst>
                    <a:ext uri="{FF2B5EF4-FFF2-40B4-BE49-F238E27FC236}">
                      <a16:creationId xmlns:a16="http://schemas.microsoft.com/office/drawing/2014/main" id="{4F7B3AAB-F92E-552F-F513-CC936C83BFBB}"/>
                    </a:ext>
                  </a:extLst>
                </p14:cNvPr>
                <p14:cNvContentPartPr/>
                <p14:nvPr/>
              </p14:nvContentPartPr>
              <p14:xfrm>
                <a:off x="7064738" y="646004"/>
                <a:ext cx="184680" cy="89640"/>
              </p14:xfrm>
            </p:contentPart>
          </mc:Choice>
          <mc:Fallback>
            <p:pic>
              <p:nvPicPr>
                <p:cNvPr id="39178" name="Freihand 39177">
                  <a:extLst>
                    <a:ext uri="{FF2B5EF4-FFF2-40B4-BE49-F238E27FC236}">
                      <a16:creationId xmlns:a16="http://schemas.microsoft.com/office/drawing/2014/main" id="{4F7B3AAB-F92E-552F-F513-CC936C83BFBB}"/>
                    </a:ext>
                  </a:extLst>
                </p:cNvPr>
                <p:cNvPicPr/>
                <p:nvPr/>
              </p:nvPicPr>
              <p:blipFill>
                <a:blip r:embed="rId348"/>
                <a:stretch>
                  <a:fillRect/>
                </a:stretch>
              </p:blipFill>
              <p:spPr>
                <a:xfrm>
                  <a:off x="7055738" y="637364"/>
                  <a:ext cx="202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9179" name="Freihand 39178">
                  <a:extLst>
                    <a:ext uri="{FF2B5EF4-FFF2-40B4-BE49-F238E27FC236}">
                      <a16:creationId xmlns:a16="http://schemas.microsoft.com/office/drawing/2014/main" id="{D962AF9B-DA2E-353B-AD8B-C8894049DB71}"/>
                    </a:ext>
                  </a:extLst>
                </p14:cNvPr>
                <p14:cNvContentPartPr/>
                <p14:nvPr/>
              </p14:nvContentPartPr>
              <p14:xfrm>
                <a:off x="7243658" y="654644"/>
                <a:ext cx="53280" cy="73440"/>
              </p14:xfrm>
            </p:contentPart>
          </mc:Choice>
          <mc:Fallback>
            <p:pic>
              <p:nvPicPr>
                <p:cNvPr id="39179" name="Freihand 39178">
                  <a:extLst>
                    <a:ext uri="{FF2B5EF4-FFF2-40B4-BE49-F238E27FC236}">
                      <a16:creationId xmlns:a16="http://schemas.microsoft.com/office/drawing/2014/main" id="{D962AF9B-DA2E-353B-AD8B-C8894049DB71}"/>
                    </a:ext>
                  </a:extLst>
                </p:cNvPr>
                <p:cNvPicPr/>
                <p:nvPr/>
              </p:nvPicPr>
              <p:blipFill>
                <a:blip r:embed="rId350"/>
                <a:stretch>
                  <a:fillRect/>
                </a:stretch>
              </p:blipFill>
              <p:spPr>
                <a:xfrm>
                  <a:off x="7234658" y="645644"/>
                  <a:ext cx="70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9180" name="Freihand 39179">
                  <a:extLst>
                    <a:ext uri="{FF2B5EF4-FFF2-40B4-BE49-F238E27FC236}">
                      <a16:creationId xmlns:a16="http://schemas.microsoft.com/office/drawing/2014/main" id="{3987608E-2410-6885-6AF7-92E760DD3086}"/>
                    </a:ext>
                  </a:extLst>
                </p14:cNvPr>
                <p14:cNvContentPartPr/>
                <p14:nvPr/>
              </p14:nvContentPartPr>
              <p14:xfrm>
                <a:off x="7330418" y="521444"/>
                <a:ext cx="127800" cy="190800"/>
              </p14:xfrm>
            </p:contentPart>
          </mc:Choice>
          <mc:Fallback>
            <p:pic>
              <p:nvPicPr>
                <p:cNvPr id="39180" name="Freihand 39179">
                  <a:extLst>
                    <a:ext uri="{FF2B5EF4-FFF2-40B4-BE49-F238E27FC236}">
                      <a16:creationId xmlns:a16="http://schemas.microsoft.com/office/drawing/2014/main" id="{3987608E-2410-6885-6AF7-92E760DD3086}"/>
                    </a:ext>
                  </a:extLst>
                </p:cNvPr>
                <p:cNvPicPr/>
                <p:nvPr/>
              </p:nvPicPr>
              <p:blipFill>
                <a:blip r:embed="rId352"/>
                <a:stretch>
                  <a:fillRect/>
                </a:stretch>
              </p:blipFill>
              <p:spPr>
                <a:xfrm>
                  <a:off x="7321778" y="512804"/>
                  <a:ext cx="1454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9181" name="Freihand 39180">
                  <a:extLst>
                    <a:ext uri="{FF2B5EF4-FFF2-40B4-BE49-F238E27FC236}">
                      <a16:creationId xmlns:a16="http://schemas.microsoft.com/office/drawing/2014/main" id="{8C911097-8200-8B9C-060F-00DD12EB2864}"/>
                    </a:ext>
                  </a:extLst>
                </p14:cNvPr>
                <p14:cNvContentPartPr/>
                <p14:nvPr/>
              </p14:nvContentPartPr>
              <p14:xfrm>
                <a:off x="7442378" y="522164"/>
                <a:ext cx="15480" cy="10080"/>
              </p14:xfrm>
            </p:contentPart>
          </mc:Choice>
          <mc:Fallback>
            <p:pic>
              <p:nvPicPr>
                <p:cNvPr id="39181" name="Freihand 39180">
                  <a:extLst>
                    <a:ext uri="{FF2B5EF4-FFF2-40B4-BE49-F238E27FC236}">
                      <a16:creationId xmlns:a16="http://schemas.microsoft.com/office/drawing/2014/main" id="{8C911097-8200-8B9C-060F-00DD12EB2864}"/>
                    </a:ext>
                  </a:extLst>
                </p:cNvPr>
                <p:cNvPicPr/>
                <p:nvPr/>
              </p:nvPicPr>
              <p:blipFill>
                <a:blip r:embed="rId354"/>
                <a:stretch>
                  <a:fillRect/>
                </a:stretch>
              </p:blipFill>
              <p:spPr>
                <a:xfrm>
                  <a:off x="7433378" y="513164"/>
                  <a:ext cx="33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9182" name="Freihand 39181">
                  <a:extLst>
                    <a:ext uri="{FF2B5EF4-FFF2-40B4-BE49-F238E27FC236}">
                      <a16:creationId xmlns:a16="http://schemas.microsoft.com/office/drawing/2014/main" id="{41C3E5C3-22F4-3F7D-3C38-135271002190}"/>
                    </a:ext>
                  </a:extLst>
                </p14:cNvPr>
                <p14:cNvContentPartPr/>
                <p14:nvPr/>
              </p14:nvContentPartPr>
              <p14:xfrm>
                <a:off x="7492778" y="479684"/>
                <a:ext cx="111600" cy="228240"/>
              </p14:xfrm>
            </p:contentPart>
          </mc:Choice>
          <mc:Fallback>
            <p:pic>
              <p:nvPicPr>
                <p:cNvPr id="39182" name="Freihand 39181">
                  <a:extLst>
                    <a:ext uri="{FF2B5EF4-FFF2-40B4-BE49-F238E27FC236}">
                      <a16:creationId xmlns:a16="http://schemas.microsoft.com/office/drawing/2014/main" id="{41C3E5C3-22F4-3F7D-3C38-135271002190}"/>
                    </a:ext>
                  </a:extLst>
                </p:cNvPr>
                <p:cNvPicPr/>
                <p:nvPr/>
              </p:nvPicPr>
              <p:blipFill>
                <a:blip r:embed="rId356"/>
                <a:stretch>
                  <a:fillRect/>
                </a:stretch>
              </p:blipFill>
              <p:spPr>
                <a:xfrm>
                  <a:off x="7483778" y="471044"/>
                  <a:ext cx="1292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9185" name="Freihand 39184">
                  <a:extLst>
                    <a:ext uri="{FF2B5EF4-FFF2-40B4-BE49-F238E27FC236}">
                      <a16:creationId xmlns:a16="http://schemas.microsoft.com/office/drawing/2014/main" id="{2BA6CF0A-994C-5663-A926-5925A147C97E}"/>
                    </a:ext>
                  </a:extLst>
                </p14:cNvPr>
                <p14:cNvContentPartPr/>
                <p14:nvPr/>
              </p14:nvContentPartPr>
              <p14:xfrm>
                <a:off x="7627778" y="631244"/>
                <a:ext cx="202680" cy="69480"/>
              </p14:xfrm>
            </p:contentPart>
          </mc:Choice>
          <mc:Fallback>
            <p:pic>
              <p:nvPicPr>
                <p:cNvPr id="39185" name="Freihand 39184">
                  <a:extLst>
                    <a:ext uri="{FF2B5EF4-FFF2-40B4-BE49-F238E27FC236}">
                      <a16:creationId xmlns:a16="http://schemas.microsoft.com/office/drawing/2014/main" id="{2BA6CF0A-994C-5663-A926-5925A147C97E}"/>
                    </a:ext>
                  </a:extLst>
                </p:cNvPr>
                <p:cNvPicPr/>
                <p:nvPr/>
              </p:nvPicPr>
              <p:blipFill>
                <a:blip r:embed="rId358"/>
                <a:stretch>
                  <a:fillRect/>
                </a:stretch>
              </p:blipFill>
              <p:spPr>
                <a:xfrm>
                  <a:off x="7618778" y="622604"/>
                  <a:ext cx="220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9186" name="Freihand 39185">
                  <a:extLst>
                    <a:ext uri="{FF2B5EF4-FFF2-40B4-BE49-F238E27FC236}">
                      <a16:creationId xmlns:a16="http://schemas.microsoft.com/office/drawing/2014/main" id="{AEC76184-FE72-BD52-53C1-FDEFE76D9478}"/>
                    </a:ext>
                  </a:extLst>
                </p14:cNvPr>
                <p14:cNvContentPartPr/>
                <p14:nvPr/>
              </p14:nvContentPartPr>
              <p14:xfrm>
                <a:off x="7863938" y="631244"/>
                <a:ext cx="156600" cy="50040"/>
              </p14:xfrm>
            </p:contentPart>
          </mc:Choice>
          <mc:Fallback>
            <p:pic>
              <p:nvPicPr>
                <p:cNvPr id="39186" name="Freihand 39185">
                  <a:extLst>
                    <a:ext uri="{FF2B5EF4-FFF2-40B4-BE49-F238E27FC236}">
                      <a16:creationId xmlns:a16="http://schemas.microsoft.com/office/drawing/2014/main" id="{AEC76184-FE72-BD52-53C1-FDEFE76D9478}"/>
                    </a:ext>
                  </a:extLst>
                </p:cNvPr>
                <p:cNvPicPr/>
                <p:nvPr/>
              </p:nvPicPr>
              <p:blipFill>
                <a:blip r:embed="rId360"/>
                <a:stretch>
                  <a:fillRect/>
                </a:stretch>
              </p:blipFill>
              <p:spPr>
                <a:xfrm>
                  <a:off x="7855298" y="622604"/>
                  <a:ext cx="174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9187" name="Freihand 39186">
                  <a:extLst>
                    <a:ext uri="{FF2B5EF4-FFF2-40B4-BE49-F238E27FC236}">
                      <a16:creationId xmlns:a16="http://schemas.microsoft.com/office/drawing/2014/main" id="{856CEA48-106C-145A-E2F7-A0BEDC85128A}"/>
                    </a:ext>
                  </a:extLst>
                </p14:cNvPr>
                <p14:cNvContentPartPr/>
                <p14:nvPr/>
              </p14:nvContentPartPr>
              <p14:xfrm>
                <a:off x="8149058" y="508844"/>
                <a:ext cx="288360" cy="141480"/>
              </p14:xfrm>
            </p:contentPart>
          </mc:Choice>
          <mc:Fallback>
            <p:pic>
              <p:nvPicPr>
                <p:cNvPr id="39187" name="Freihand 39186">
                  <a:extLst>
                    <a:ext uri="{FF2B5EF4-FFF2-40B4-BE49-F238E27FC236}">
                      <a16:creationId xmlns:a16="http://schemas.microsoft.com/office/drawing/2014/main" id="{856CEA48-106C-145A-E2F7-A0BEDC85128A}"/>
                    </a:ext>
                  </a:extLst>
                </p:cNvPr>
                <p:cNvPicPr/>
                <p:nvPr/>
              </p:nvPicPr>
              <p:blipFill>
                <a:blip r:embed="rId362"/>
                <a:stretch>
                  <a:fillRect/>
                </a:stretch>
              </p:blipFill>
              <p:spPr>
                <a:xfrm>
                  <a:off x="8140418" y="500204"/>
                  <a:ext cx="306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9188" name="Freihand 39187">
                  <a:extLst>
                    <a:ext uri="{FF2B5EF4-FFF2-40B4-BE49-F238E27FC236}">
                      <a16:creationId xmlns:a16="http://schemas.microsoft.com/office/drawing/2014/main" id="{46317A09-2956-3CAF-C5EA-E1B3349F4E56}"/>
                    </a:ext>
                  </a:extLst>
                </p14:cNvPr>
                <p14:cNvContentPartPr/>
                <p14:nvPr/>
              </p14:nvContentPartPr>
              <p14:xfrm>
                <a:off x="6978698" y="831764"/>
                <a:ext cx="75960" cy="107640"/>
              </p14:xfrm>
            </p:contentPart>
          </mc:Choice>
          <mc:Fallback>
            <p:pic>
              <p:nvPicPr>
                <p:cNvPr id="39188" name="Freihand 39187">
                  <a:extLst>
                    <a:ext uri="{FF2B5EF4-FFF2-40B4-BE49-F238E27FC236}">
                      <a16:creationId xmlns:a16="http://schemas.microsoft.com/office/drawing/2014/main" id="{46317A09-2956-3CAF-C5EA-E1B3349F4E56}"/>
                    </a:ext>
                  </a:extLst>
                </p:cNvPr>
                <p:cNvPicPr/>
                <p:nvPr/>
              </p:nvPicPr>
              <p:blipFill>
                <a:blip r:embed="rId364"/>
                <a:stretch>
                  <a:fillRect/>
                </a:stretch>
              </p:blipFill>
              <p:spPr>
                <a:xfrm>
                  <a:off x="6970058" y="822764"/>
                  <a:ext cx="93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9189" name="Freihand 39188">
                  <a:extLst>
                    <a:ext uri="{FF2B5EF4-FFF2-40B4-BE49-F238E27FC236}">
                      <a16:creationId xmlns:a16="http://schemas.microsoft.com/office/drawing/2014/main" id="{22B90919-4690-8294-DB76-ADEEA38F9311}"/>
                    </a:ext>
                  </a:extLst>
                </p14:cNvPr>
                <p14:cNvContentPartPr/>
                <p14:nvPr/>
              </p14:nvContentPartPr>
              <p14:xfrm>
                <a:off x="7086338" y="872444"/>
                <a:ext cx="96480" cy="58320"/>
              </p14:xfrm>
            </p:contentPart>
          </mc:Choice>
          <mc:Fallback>
            <p:pic>
              <p:nvPicPr>
                <p:cNvPr id="39189" name="Freihand 39188">
                  <a:extLst>
                    <a:ext uri="{FF2B5EF4-FFF2-40B4-BE49-F238E27FC236}">
                      <a16:creationId xmlns:a16="http://schemas.microsoft.com/office/drawing/2014/main" id="{22B90919-4690-8294-DB76-ADEEA38F9311}"/>
                    </a:ext>
                  </a:extLst>
                </p:cNvPr>
                <p:cNvPicPr/>
                <p:nvPr/>
              </p:nvPicPr>
              <p:blipFill>
                <a:blip r:embed="rId366"/>
                <a:stretch>
                  <a:fillRect/>
                </a:stretch>
              </p:blipFill>
              <p:spPr>
                <a:xfrm>
                  <a:off x="7077338" y="863804"/>
                  <a:ext cx="114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9190" name="Freihand 39189">
                  <a:extLst>
                    <a:ext uri="{FF2B5EF4-FFF2-40B4-BE49-F238E27FC236}">
                      <a16:creationId xmlns:a16="http://schemas.microsoft.com/office/drawing/2014/main" id="{B810FDCD-3414-9640-626F-245F92B3AA5D}"/>
                    </a:ext>
                  </a:extLst>
                </p14:cNvPr>
                <p14:cNvContentPartPr/>
                <p14:nvPr/>
              </p14:nvContentPartPr>
              <p14:xfrm>
                <a:off x="7206578" y="798644"/>
                <a:ext cx="87840" cy="116280"/>
              </p14:xfrm>
            </p:contentPart>
          </mc:Choice>
          <mc:Fallback>
            <p:pic>
              <p:nvPicPr>
                <p:cNvPr id="39190" name="Freihand 39189">
                  <a:extLst>
                    <a:ext uri="{FF2B5EF4-FFF2-40B4-BE49-F238E27FC236}">
                      <a16:creationId xmlns:a16="http://schemas.microsoft.com/office/drawing/2014/main" id="{B810FDCD-3414-9640-626F-245F92B3AA5D}"/>
                    </a:ext>
                  </a:extLst>
                </p:cNvPr>
                <p:cNvPicPr/>
                <p:nvPr/>
              </p:nvPicPr>
              <p:blipFill>
                <a:blip r:embed="rId368"/>
                <a:stretch>
                  <a:fillRect/>
                </a:stretch>
              </p:blipFill>
              <p:spPr>
                <a:xfrm>
                  <a:off x="7197938" y="789644"/>
                  <a:ext cx="105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9191" name="Freihand 39190">
                  <a:extLst>
                    <a:ext uri="{FF2B5EF4-FFF2-40B4-BE49-F238E27FC236}">
                      <a16:creationId xmlns:a16="http://schemas.microsoft.com/office/drawing/2014/main" id="{CCBEEE05-98BB-2FE5-5E67-76D622A09761}"/>
                    </a:ext>
                  </a:extLst>
                </p14:cNvPr>
                <p14:cNvContentPartPr/>
                <p14:nvPr/>
              </p14:nvContentPartPr>
              <p14:xfrm>
                <a:off x="7313858" y="796844"/>
                <a:ext cx="91080" cy="130680"/>
              </p14:xfrm>
            </p:contentPart>
          </mc:Choice>
          <mc:Fallback>
            <p:pic>
              <p:nvPicPr>
                <p:cNvPr id="39191" name="Freihand 39190">
                  <a:extLst>
                    <a:ext uri="{FF2B5EF4-FFF2-40B4-BE49-F238E27FC236}">
                      <a16:creationId xmlns:a16="http://schemas.microsoft.com/office/drawing/2014/main" id="{CCBEEE05-98BB-2FE5-5E67-76D622A09761}"/>
                    </a:ext>
                  </a:extLst>
                </p:cNvPr>
                <p:cNvPicPr/>
                <p:nvPr/>
              </p:nvPicPr>
              <p:blipFill>
                <a:blip r:embed="rId370"/>
                <a:stretch>
                  <a:fillRect/>
                </a:stretch>
              </p:blipFill>
              <p:spPr>
                <a:xfrm>
                  <a:off x="7305218" y="788204"/>
                  <a:ext cx="108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9192" name="Freihand 39191">
                  <a:extLst>
                    <a:ext uri="{FF2B5EF4-FFF2-40B4-BE49-F238E27FC236}">
                      <a16:creationId xmlns:a16="http://schemas.microsoft.com/office/drawing/2014/main" id="{AB72D26F-5AB3-B4A9-9543-00A5D4E3BA65}"/>
                    </a:ext>
                  </a:extLst>
                </p14:cNvPr>
                <p14:cNvContentPartPr/>
                <p14:nvPr/>
              </p14:nvContentPartPr>
              <p14:xfrm>
                <a:off x="7367138" y="829604"/>
                <a:ext cx="299880" cy="73800"/>
              </p14:xfrm>
            </p:contentPart>
          </mc:Choice>
          <mc:Fallback>
            <p:pic>
              <p:nvPicPr>
                <p:cNvPr id="39192" name="Freihand 39191">
                  <a:extLst>
                    <a:ext uri="{FF2B5EF4-FFF2-40B4-BE49-F238E27FC236}">
                      <a16:creationId xmlns:a16="http://schemas.microsoft.com/office/drawing/2014/main" id="{AB72D26F-5AB3-B4A9-9543-00A5D4E3BA65}"/>
                    </a:ext>
                  </a:extLst>
                </p:cNvPr>
                <p:cNvPicPr/>
                <p:nvPr/>
              </p:nvPicPr>
              <p:blipFill>
                <a:blip r:embed="rId372"/>
                <a:stretch>
                  <a:fillRect/>
                </a:stretch>
              </p:blipFill>
              <p:spPr>
                <a:xfrm>
                  <a:off x="7358138" y="820604"/>
                  <a:ext cx="317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9193" name="Freihand 39192">
                  <a:extLst>
                    <a:ext uri="{FF2B5EF4-FFF2-40B4-BE49-F238E27FC236}">
                      <a16:creationId xmlns:a16="http://schemas.microsoft.com/office/drawing/2014/main" id="{FBA4B502-E4AC-020C-CC41-B688556A2CA3}"/>
                    </a:ext>
                  </a:extLst>
                </p14:cNvPr>
                <p14:cNvContentPartPr/>
                <p14:nvPr/>
              </p14:nvContentPartPr>
              <p14:xfrm>
                <a:off x="6621578" y="1167644"/>
                <a:ext cx="6480" cy="19800"/>
              </p14:xfrm>
            </p:contentPart>
          </mc:Choice>
          <mc:Fallback>
            <p:pic>
              <p:nvPicPr>
                <p:cNvPr id="39193" name="Freihand 39192">
                  <a:extLst>
                    <a:ext uri="{FF2B5EF4-FFF2-40B4-BE49-F238E27FC236}">
                      <a16:creationId xmlns:a16="http://schemas.microsoft.com/office/drawing/2014/main" id="{FBA4B502-E4AC-020C-CC41-B688556A2CA3}"/>
                    </a:ext>
                  </a:extLst>
                </p:cNvPr>
                <p:cNvPicPr/>
                <p:nvPr/>
              </p:nvPicPr>
              <p:blipFill>
                <a:blip r:embed="rId374"/>
                <a:stretch>
                  <a:fillRect/>
                </a:stretch>
              </p:blipFill>
              <p:spPr>
                <a:xfrm>
                  <a:off x="6612578" y="1158644"/>
                  <a:ext cx="24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9194" name="Freihand 39193">
                  <a:extLst>
                    <a:ext uri="{FF2B5EF4-FFF2-40B4-BE49-F238E27FC236}">
                      <a16:creationId xmlns:a16="http://schemas.microsoft.com/office/drawing/2014/main" id="{C6405659-8F46-A07F-9DEB-24D22B26EB09}"/>
                    </a:ext>
                  </a:extLst>
                </p14:cNvPr>
                <p14:cNvContentPartPr/>
                <p14:nvPr/>
              </p14:nvContentPartPr>
              <p14:xfrm>
                <a:off x="6614378" y="1276364"/>
                <a:ext cx="9000" cy="28800"/>
              </p14:xfrm>
            </p:contentPart>
          </mc:Choice>
          <mc:Fallback>
            <p:pic>
              <p:nvPicPr>
                <p:cNvPr id="39194" name="Freihand 39193">
                  <a:extLst>
                    <a:ext uri="{FF2B5EF4-FFF2-40B4-BE49-F238E27FC236}">
                      <a16:creationId xmlns:a16="http://schemas.microsoft.com/office/drawing/2014/main" id="{C6405659-8F46-A07F-9DEB-24D22B26EB09}"/>
                    </a:ext>
                  </a:extLst>
                </p:cNvPr>
                <p:cNvPicPr/>
                <p:nvPr/>
              </p:nvPicPr>
              <p:blipFill>
                <a:blip r:embed="rId376"/>
                <a:stretch>
                  <a:fillRect/>
                </a:stretch>
              </p:blipFill>
              <p:spPr>
                <a:xfrm>
                  <a:off x="6605378" y="1267724"/>
                  <a:ext cx="26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9197" name="Freihand 39196">
                  <a:extLst>
                    <a:ext uri="{FF2B5EF4-FFF2-40B4-BE49-F238E27FC236}">
                      <a16:creationId xmlns:a16="http://schemas.microsoft.com/office/drawing/2014/main" id="{D81BBE32-DE2E-508F-F932-6270CF2F64B9}"/>
                    </a:ext>
                  </a:extLst>
                </p14:cNvPr>
                <p14:cNvContentPartPr/>
                <p14:nvPr/>
              </p14:nvContentPartPr>
              <p14:xfrm>
                <a:off x="6831818" y="1100684"/>
                <a:ext cx="95040" cy="177120"/>
              </p14:xfrm>
            </p:contentPart>
          </mc:Choice>
          <mc:Fallback>
            <p:pic>
              <p:nvPicPr>
                <p:cNvPr id="39197" name="Freihand 39196">
                  <a:extLst>
                    <a:ext uri="{FF2B5EF4-FFF2-40B4-BE49-F238E27FC236}">
                      <a16:creationId xmlns:a16="http://schemas.microsoft.com/office/drawing/2014/main" id="{D81BBE32-DE2E-508F-F932-6270CF2F64B9}"/>
                    </a:ext>
                  </a:extLst>
                </p:cNvPr>
                <p:cNvPicPr/>
                <p:nvPr/>
              </p:nvPicPr>
              <p:blipFill>
                <a:blip r:embed="rId378"/>
                <a:stretch>
                  <a:fillRect/>
                </a:stretch>
              </p:blipFill>
              <p:spPr>
                <a:xfrm>
                  <a:off x="6822818" y="1092044"/>
                  <a:ext cx="112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9198" name="Freihand 39197">
                  <a:extLst>
                    <a:ext uri="{FF2B5EF4-FFF2-40B4-BE49-F238E27FC236}">
                      <a16:creationId xmlns:a16="http://schemas.microsoft.com/office/drawing/2014/main" id="{3D949D08-8EFF-5832-C9F3-942CC4BBECD9}"/>
                    </a:ext>
                  </a:extLst>
                </p14:cNvPr>
                <p14:cNvContentPartPr/>
                <p14:nvPr/>
              </p14:nvContentPartPr>
              <p14:xfrm>
                <a:off x="6962498" y="1198964"/>
                <a:ext cx="97560" cy="190080"/>
              </p14:xfrm>
            </p:contentPart>
          </mc:Choice>
          <mc:Fallback>
            <p:pic>
              <p:nvPicPr>
                <p:cNvPr id="39198" name="Freihand 39197">
                  <a:extLst>
                    <a:ext uri="{FF2B5EF4-FFF2-40B4-BE49-F238E27FC236}">
                      <a16:creationId xmlns:a16="http://schemas.microsoft.com/office/drawing/2014/main" id="{3D949D08-8EFF-5832-C9F3-942CC4BBECD9}"/>
                    </a:ext>
                  </a:extLst>
                </p:cNvPr>
                <p:cNvPicPr/>
                <p:nvPr/>
              </p:nvPicPr>
              <p:blipFill>
                <a:blip r:embed="rId380"/>
                <a:stretch>
                  <a:fillRect/>
                </a:stretch>
              </p:blipFill>
              <p:spPr>
                <a:xfrm>
                  <a:off x="6953498" y="1190324"/>
                  <a:ext cx="1152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9199" name="Freihand 39198">
                  <a:extLst>
                    <a:ext uri="{FF2B5EF4-FFF2-40B4-BE49-F238E27FC236}">
                      <a16:creationId xmlns:a16="http://schemas.microsoft.com/office/drawing/2014/main" id="{A2417A13-8A22-0CBE-8CBC-21757FA31BD6}"/>
                    </a:ext>
                  </a:extLst>
                </p14:cNvPr>
                <p14:cNvContentPartPr/>
                <p14:nvPr/>
              </p14:nvContentPartPr>
              <p14:xfrm>
                <a:off x="7093178" y="1166564"/>
                <a:ext cx="367920" cy="120600"/>
              </p14:xfrm>
            </p:contentPart>
          </mc:Choice>
          <mc:Fallback>
            <p:pic>
              <p:nvPicPr>
                <p:cNvPr id="39199" name="Freihand 39198">
                  <a:extLst>
                    <a:ext uri="{FF2B5EF4-FFF2-40B4-BE49-F238E27FC236}">
                      <a16:creationId xmlns:a16="http://schemas.microsoft.com/office/drawing/2014/main" id="{A2417A13-8A22-0CBE-8CBC-21757FA31BD6}"/>
                    </a:ext>
                  </a:extLst>
                </p:cNvPr>
                <p:cNvPicPr/>
                <p:nvPr/>
              </p:nvPicPr>
              <p:blipFill>
                <a:blip r:embed="rId382"/>
                <a:stretch>
                  <a:fillRect/>
                </a:stretch>
              </p:blipFill>
              <p:spPr>
                <a:xfrm>
                  <a:off x="7084538" y="1157564"/>
                  <a:ext cx="385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9200" name="Freihand 39199">
                  <a:extLst>
                    <a:ext uri="{FF2B5EF4-FFF2-40B4-BE49-F238E27FC236}">
                      <a16:creationId xmlns:a16="http://schemas.microsoft.com/office/drawing/2014/main" id="{4F2A05D4-2B88-4023-C799-2E8AEDC0DA93}"/>
                    </a:ext>
                  </a:extLst>
                </p14:cNvPr>
                <p14:cNvContentPartPr/>
                <p14:nvPr/>
              </p14:nvContentPartPr>
              <p14:xfrm>
                <a:off x="7604378" y="1088084"/>
                <a:ext cx="336240" cy="121320"/>
              </p14:xfrm>
            </p:contentPart>
          </mc:Choice>
          <mc:Fallback>
            <p:pic>
              <p:nvPicPr>
                <p:cNvPr id="39200" name="Freihand 39199">
                  <a:extLst>
                    <a:ext uri="{FF2B5EF4-FFF2-40B4-BE49-F238E27FC236}">
                      <a16:creationId xmlns:a16="http://schemas.microsoft.com/office/drawing/2014/main" id="{4F2A05D4-2B88-4023-C799-2E8AEDC0DA93}"/>
                    </a:ext>
                  </a:extLst>
                </p:cNvPr>
                <p:cNvPicPr/>
                <p:nvPr/>
              </p:nvPicPr>
              <p:blipFill>
                <a:blip r:embed="rId384"/>
                <a:stretch>
                  <a:fillRect/>
                </a:stretch>
              </p:blipFill>
              <p:spPr>
                <a:xfrm>
                  <a:off x="7595378" y="1079444"/>
                  <a:ext cx="353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9201" name="Freihand 39200">
                  <a:extLst>
                    <a:ext uri="{FF2B5EF4-FFF2-40B4-BE49-F238E27FC236}">
                      <a16:creationId xmlns:a16="http://schemas.microsoft.com/office/drawing/2014/main" id="{48C16193-E01F-84E3-56F9-D586FEFB1AE4}"/>
                    </a:ext>
                  </a:extLst>
                </p14:cNvPr>
                <p14:cNvContentPartPr/>
                <p14:nvPr/>
              </p14:nvContentPartPr>
              <p14:xfrm>
                <a:off x="7063658" y="1399844"/>
                <a:ext cx="95400" cy="181440"/>
              </p14:xfrm>
            </p:contentPart>
          </mc:Choice>
          <mc:Fallback>
            <p:pic>
              <p:nvPicPr>
                <p:cNvPr id="39201" name="Freihand 39200">
                  <a:extLst>
                    <a:ext uri="{FF2B5EF4-FFF2-40B4-BE49-F238E27FC236}">
                      <a16:creationId xmlns:a16="http://schemas.microsoft.com/office/drawing/2014/main" id="{48C16193-E01F-84E3-56F9-D586FEFB1AE4}"/>
                    </a:ext>
                  </a:extLst>
                </p:cNvPr>
                <p:cNvPicPr/>
                <p:nvPr/>
              </p:nvPicPr>
              <p:blipFill>
                <a:blip r:embed="rId386"/>
                <a:stretch>
                  <a:fillRect/>
                </a:stretch>
              </p:blipFill>
              <p:spPr>
                <a:xfrm>
                  <a:off x="7055018" y="1390844"/>
                  <a:ext cx="113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9202" name="Freihand 39201">
                  <a:extLst>
                    <a:ext uri="{FF2B5EF4-FFF2-40B4-BE49-F238E27FC236}">
                      <a16:creationId xmlns:a16="http://schemas.microsoft.com/office/drawing/2014/main" id="{34BD7D10-7FBC-7DB7-6795-B366FAF76D0F}"/>
                    </a:ext>
                  </a:extLst>
                </p14:cNvPr>
                <p14:cNvContentPartPr/>
                <p14:nvPr/>
              </p14:nvContentPartPr>
              <p14:xfrm>
                <a:off x="7204418" y="1458164"/>
                <a:ext cx="87840" cy="105840"/>
              </p14:xfrm>
            </p:contentPart>
          </mc:Choice>
          <mc:Fallback>
            <p:pic>
              <p:nvPicPr>
                <p:cNvPr id="39202" name="Freihand 39201">
                  <a:extLst>
                    <a:ext uri="{FF2B5EF4-FFF2-40B4-BE49-F238E27FC236}">
                      <a16:creationId xmlns:a16="http://schemas.microsoft.com/office/drawing/2014/main" id="{34BD7D10-7FBC-7DB7-6795-B366FAF76D0F}"/>
                    </a:ext>
                  </a:extLst>
                </p:cNvPr>
                <p:cNvPicPr/>
                <p:nvPr/>
              </p:nvPicPr>
              <p:blipFill>
                <a:blip r:embed="rId388"/>
                <a:stretch>
                  <a:fillRect/>
                </a:stretch>
              </p:blipFill>
              <p:spPr>
                <a:xfrm>
                  <a:off x="7195418" y="1449164"/>
                  <a:ext cx="105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9203" name="Freihand 39202">
                  <a:extLst>
                    <a:ext uri="{FF2B5EF4-FFF2-40B4-BE49-F238E27FC236}">
                      <a16:creationId xmlns:a16="http://schemas.microsoft.com/office/drawing/2014/main" id="{9C265D35-E1A7-8E00-0C1B-A17C281229CD}"/>
                    </a:ext>
                  </a:extLst>
                </p14:cNvPr>
                <p14:cNvContentPartPr/>
                <p14:nvPr/>
              </p14:nvContentPartPr>
              <p14:xfrm>
                <a:off x="7342658" y="1366004"/>
                <a:ext cx="108360" cy="167400"/>
              </p14:xfrm>
            </p:contentPart>
          </mc:Choice>
          <mc:Fallback>
            <p:pic>
              <p:nvPicPr>
                <p:cNvPr id="39203" name="Freihand 39202">
                  <a:extLst>
                    <a:ext uri="{FF2B5EF4-FFF2-40B4-BE49-F238E27FC236}">
                      <a16:creationId xmlns:a16="http://schemas.microsoft.com/office/drawing/2014/main" id="{9C265D35-E1A7-8E00-0C1B-A17C281229CD}"/>
                    </a:ext>
                  </a:extLst>
                </p:cNvPr>
                <p:cNvPicPr/>
                <p:nvPr/>
              </p:nvPicPr>
              <p:blipFill>
                <a:blip r:embed="rId390"/>
                <a:stretch>
                  <a:fillRect/>
                </a:stretch>
              </p:blipFill>
              <p:spPr>
                <a:xfrm>
                  <a:off x="7333658" y="1357364"/>
                  <a:ext cx="126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9204" name="Freihand 39203">
                  <a:extLst>
                    <a:ext uri="{FF2B5EF4-FFF2-40B4-BE49-F238E27FC236}">
                      <a16:creationId xmlns:a16="http://schemas.microsoft.com/office/drawing/2014/main" id="{D84AA5EF-2F74-D682-67CF-4BD7AD1D6D69}"/>
                    </a:ext>
                  </a:extLst>
                </p14:cNvPr>
                <p14:cNvContentPartPr/>
                <p14:nvPr/>
              </p14:nvContentPartPr>
              <p14:xfrm>
                <a:off x="7464338" y="1375364"/>
                <a:ext cx="90360" cy="166680"/>
              </p14:xfrm>
            </p:contentPart>
          </mc:Choice>
          <mc:Fallback>
            <p:pic>
              <p:nvPicPr>
                <p:cNvPr id="39204" name="Freihand 39203">
                  <a:extLst>
                    <a:ext uri="{FF2B5EF4-FFF2-40B4-BE49-F238E27FC236}">
                      <a16:creationId xmlns:a16="http://schemas.microsoft.com/office/drawing/2014/main" id="{D84AA5EF-2F74-D682-67CF-4BD7AD1D6D69}"/>
                    </a:ext>
                  </a:extLst>
                </p:cNvPr>
                <p:cNvPicPr/>
                <p:nvPr/>
              </p:nvPicPr>
              <p:blipFill>
                <a:blip r:embed="rId392"/>
                <a:stretch>
                  <a:fillRect/>
                </a:stretch>
              </p:blipFill>
              <p:spPr>
                <a:xfrm>
                  <a:off x="7455698" y="1366724"/>
                  <a:ext cx="108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9205" name="Freihand 39204">
                  <a:extLst>
                    <a:ext uri="{FF2B5EF4-FFF2-40B4-BE49-F238E27FC236}">
                      <a16:creationId xmlns:a16="http://schemas.microsoft.com/office/drawing/2014/main" id="{711C7330-60DA-4EA6-D08D-E665CF52A364}"/>
                    </a:ext>
                  </a:extLst>
                </p14:cNvPr>
                <p14:cNvContentPartPr/>
                <p14:nvPr/>
              </p14:nvContentPartPr>
              <p14:xfrm>
                <a:off x="7556498" y="1404524"/>
                <a:ext cx="369000" cy="129960"/>
              </p14:xfrm>
            </p:contentPart>
          </mc:Choice>
          <mc:Fallback>
            <p:pic>
              <p:nvPicPr>
                <p:cNvPr id="39205" name="Freihand 39204">
                  <a:extLst>
                    <a:ext uri="{FF2B5EF4-FFF2-40B4-BE49-F238E27FC236}">
                      <a16:creationId xmlns:a16="http://schemas.microsoft.com/office/drawing/2014/main" id="{711C7330-60DA-4EA6-D08D-E665CF52A364}"/>
                    </a:ext>
                  </a:extLst>
                </p:cNvPr>
                <p:cNvPicPr/>
                <p:nvPr/>
              </p:nvPicPr>
              <p:blipFill>
                <a:blip r:embed="rId394"/>
                <a:stretch>
                  <a:fillRect/>
                </a:stretch>
              </p:blipFill>
              <p:spPr>
                <a:xfrm>
                  <a:off x="7547498" y="1395524"/>
                  <a:ext cx="386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9117" name="Freihand 39116">
                  <a:extLst>
                    <a:ext uri="{FF2B5EF4-FFF2-40B4-BE49-F238E27FC236}">
                      <a16:creationId xmlns:a16="http://schemas.microsoft.com/office/drawing/2014/main" id="{FC57438D-E2E3-6721-9D9B-974DDFCF9DFC}"/>
                    </a:ext>
                  </a:extLst>
                </p14:cNvPr>
                <p14:cNvContentPartPr/>
                <p14:nvPr/>
              </p14:nvContentPartPr>
              <p14:xfrm>
                <a:off x="2388338" y="4784204"/>
                <a:ext cx="150120" cy="199800"/>
              </p14:xfrm>
            </p:contentPart>
          </mc:Choice>
          <mc:Fallback>
            <p:pic>
              <p:nvPicPr>
                <p:cNvPr id="39117" name="Freihand 39116">
                  <a:extLst>
                    <a:ext uri="{FF2B5EF4-FFF2-40B4-BE49-F238E27FC236}">
                      <a16:creationId xmlns:a16="http://schemas.microsoft.com/office/drawing/2014/main" id="{FC57438D-E2E3-6721-9D9B-974DDFCF9DFC}"/>
                    </a:ext>
                  </a:extLst>
                </p:cNvPr>
                <p:cNvPicPr/>
                <p:nvPr/>
              </p:nvPicPr>
              <p:blipFill>
                <a:blip r:embed="rId396"/>
                <a:stretch>
                  <a:fillRect/>
                </a:stretch>
              </p:blipFill>
              <p:spPr>
                <a:xfrm>
                  <a:off x="2379338" y="4775564"/>
                  <a:ext cx="1677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9118" name="Freihand 39117">
                  <a:extLst>
                    <a:ext uri="{FF2B5EF4-FFF2-40B4-BE49-F238E27FC236}">
                      <a16:creationId xmlns:a16="http://schemas.microsoft.com/office/drawing/2014/main" id="{000ACB34-7F3C-9BA6-5CE1-C9FAC476F309}"/>
                    </a:ext>
                  </a:extLst>
                </p14:cNvPr>
                <p14:cNvContentPartPr/>
                <p14:nvPr/>
              </p14:nvContentPartPr>
              <p14:xfrm>
                <a:off x="2631338" y="4753244"/>
                <a:ext cx="113400" cy="200880"/>
              </p14:xfrm>
            </p:contentPart>
          </mc:Choice>
          <mc:Fallback>
            <p:pic>
              <p:nvPicPr>
                <p:cNvPr id="39118" name="Freihand 39117">
                  <a:extLst>
                    <a:ext uri="{FF2B5EF4-FFF2-40B4-BE49-F238E27FC236}">
                      <a16:creationId xmlns:a16="http://schemas.microsoft.com/office/drawing/2014/main" id="{000ACB34-7F3C-9BA6-5CE1-C9FAC476F309}"/>
                    </a:ext>
                  </a:extLst>
                </p:cNvPr>
                <p:cNvPicPr/>
                <p:nvPr/>
              </p:nvPicPr>
              <p:blipFill>
                <a:blip r:embed="rId398"/>
                <a:stretch>
                  <a:fillRect/>
                </a:stretch>
              </p:blipFill>
              <p:spPr>
                <a:xfrm>
                  <a:off x="2622338" y="4744244"/>
                  <a:ext cx="131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9119" name="Freihand 39118">
                  <a:extLst>
                    <a:ext uri="{FF2B5EF4-FFF2-40B4-BE49-F238E27FC236}">
                      <a16:creationId xmlns:a16="http://schemas.microsoft.com/office/drawing/2014/main" id="{0C06D820-A639-888A-B985-40EC44E17791}"/>
                    </a:ext>
                  </a:extLst>
                </p14:cNvPr>
                <p14:cNvContentPartPr/>
                <p14:nvPr/>
              </p14:nvContentPartPr>
              <p14:xfrm>
                <a:off x="2693618" y="4761884"/>
                <a:ext cx="81360" cy="201600"/>
              </p14:xfrm>
            </p:contentPart>
          </mc:Choice>
          <mc:Fallback>
            <p:pic>
              <p:nvPicPr>
                <p:cNvPr id="39119" name="Freihand 39118">
                  <a:extLst>
                    <a:ext uri="{FF2B5EF4-FFF2-40B4-BE49-F238E27FC236}">
                      <a16:creationId xmlns:a16="http://schemas.microsoft.com/office/drawing/2014/main" id="{0C06D820-A639-888A-B985-40EC44E17791}"/>
                    </a:ext>
                  </a:extLst>
                </p:cNvPr>
                <p:cNvPicPr/>
                <p:nvPr/>
              </p:nvPicPr>
              <p:blipFill>
                <a:blip r:embed="rId400"/>
                <a:stretch>
                  <a:fillRect/>
                </a:stretch>
              </p:blipFill>
              <p:spPr>
                <a:xfrm>
                  <a:off x="2684978" y="4753244"/>
                  <a:ext cx="990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9120" name="Freihand 39119">
                  <a:extLst>
                    <a:ext uri="{FF2B5EF4-FFF2-40B4-BE49-F238E27FC236}">
                      <a16:creationId xmlns:a16="http://schemas.microsoft.com/office/drawing/2014/main" id="{13178E2D-7349-AF17-F78E-26337878AA3F}"/>
                    </a:ext>
                  </a:extLst>
                </p14:cNvPr>
                <p14:cNvContentPartPr/>
                <p14:nvPr/>
              </p14:nvContentPartPr>
              <p14:xfrm>
                <a:off x="2672018" y="4634804"/>
                <a:ext cx="125280" cy="38160"/>
              </p14:xfrm>
            </p:contentPart>
          </mc:Choice>
          <mc:Fallback>
            <p:pic>
              <p:nvPicPr>
                <p:cNvPr id="39120" name="Freihand 39119">
                  <a:extLst>
                    <a:ext uri="{FF2B5EF4-FFF2-40B4-BE49-F238E27FC236}">
                      <a16:creationId xmlns:a16="http://schemas.microsoft.com/office/drawing/2014/main" id="{13178E2D-7349-AF17-F78E-26337878AA3F}"/>
                    </a:ext>
                  </a:extLst>
                </p:cNvPr>
                <p:cNvPicPr/>
                <p:nvPr/>
              </p:nvPicPr>
              <p:blipFill>
                <a:blip r:embed="rId402"/>
                <a:stretch>
                  <a:fillRect/>
                </a:stretch>
              </p:blipFill>
              <p:spPr>
                <a:xfrm>
                  <a:off x="2663378" y="4625804"/>
                  <a:ext cx="142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9121" name="Freihand 39120">
                  <a:extLst>
                    <a:ext uri="{FF2B5EF4-FFF2-40B4-BE49-F238E27FC236}">
                      <a16:creationId xmlns:a16="http://schemas.microsoft.com/office/drawing/2014/main" id="{81A93DEE-282C-D564-6183-54918787EAF2}"/>
                    </a:ext>
                  </a:extLst>
                </p14:cNvPr>
                <p14:cNvContentPartPr/>
                <p14:nvPr/>
              </p14:nvContentPartPr>
              <p14:xfrm>
                <a:off x="2228498" y="4669724"/>
                <a:ext cx="41400" cy="375480"/>
              </p14:xfrm>
            </p:contentPart>
          </mc:Choice>
          <mc:Fallback>
            <p:pic>
              <p:nvPicPr>
                <p:cNvPr id="39121" name="Freihand 39120">
                  <a:extLst>
                    <a:ext uri="{FF2B5EF4-FFF2-40B4-BE49-F238E27FC236}">
                      <a16:creationId xmlns:a16="http://schemas.microsoft.com/office/drawing/2014/main" id="{81A93DEE-282C-D564-6183-54918787EAF2}"/>
                    </a:ext>
                  </a:extLst>
                </p:cNvPr>
                <p:cNvPicPr/>
                <p:nvPr/>
              </p:nvPicPr>
              <p:blipFill>
                <a:blip r:embed="rId404"/>
                <a:stretch>
                  <a:fillRect/>
                </a:stretch>
              </p:blipFill>
              <p:spPr>
                <a:xfrm>
                  <a:off x="2219858" y="4661084"/>
                  <a:ext cx="5904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9122" name="Freihand 39121">
                  <a:extLst>
                    <a:ext uri="{FF2B5EF4-FFF2-40B4-BE49-F238E27FC236}">
                      <a16:creationId xmlns:a16="http://schemas.microsoft.com/office/drawing/2014/main" id="{2A4F75F8-A230-1703-6475-351418F04AEA}"/>
                    </a:ext>
                  </a:extLst>
                </p14:cNvPr>
                <p14:cNvContentPartPr/>
                <p14:nvPr/>
              </p14:nvContentPartPr>
              <p14:xfrm>
                <a:off x="2271338" y="4513484"/>
                <a:ext cx="676440" cy="570960"/>
              </p14:xfrm>
            </p:contentPart>
          </mc:Choice>
          <mc:Fallback>
            <p:pic>
              <p:nvPicPr>
                <p:cNvPr id="39122" name="Freihand 39121">
                  <a:extLst>
                    <a:ext uri="{FF2B5EF4-FFF2-40B4-BE49-F238E27FC236}">
                      <a16:creationId xmlns:a16="http://schemas.microsoft.com/office/drawing/2014/main" id="{2A4F75F8-A230-1703-6475-351418F04AEA}"/>
                    </a:ext>
                  </a:extLst>
                </p:cNvPr>
                <p:cNvPicPr/>
                <p:nvPr/>
              </p:nvPicPr>
              <p:blipFill>
                <a:blip r:embed="rId406"/>
                <a:stretch>
                  <a:fillRect/>
                </a:stretch>
              </p:blipFill>
              <p:spPr>
                <a:xfrm>
                  <a:off x="2262338" y="4504844"/>
                  <a:ext cx="694080" cy="5886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9123" name="Freihand 39122">
                  <a:extLst>
                    <a:ext uri="{FF2B5EF4-FFF2-40B4-BE49-F238E27FC236}">
                      <a16:creationId xmlns:a16="http://schemas.microsoft.com/office/drawing/2014/main" id="{76C549F9-A0BD-A9C2-E174-95E05CBC1A4F}"/>
                    </a:ext>
                  </a:extLst>
                </p14:cNvPr>
                <p14:cNvContentPartPr/>
                <p14:nvPr/>
              </p14:nvContentPartPr>
              <p14:xfrm>
                <a:off x="2309858" y="5094164"/>
                <a:ext cx="597960" cy="40680"/>
              </p14:xfrm>
            </p:contentPart>
          </mc:Choice>
          <mc:Fallback>
            <p:pic>
              <p:nvPicPr>
                <p:cNvPr id="39123" name="Freihand 39122">
                  <a:extLst>
                    <a:ext uri="{FF2B5EF4-FFF2-40B4-BE49-F238E27FC236}">
                      <a16:creationId xmlns:a16="http://schemas.microsoft.com/office/drawing/2014/main" id="{76C549F9-A0BD-A9C2-E174-95E05CBC1A4F}"/>
                    </a:ext>
                  </a:extLst>
                </p:cNvPr>
                <p:cNvPicPr/>
                <p:nvPr/>
              </p:nvPicPr>
              <p:blipFill>
                <a:blip r:embed="rId408"/>
                <a:stretch>
                  <a:fillRect/>
                </a:stretch>
              </p:blipFill>
              <p:spPr>
                <a:xfrm>
                  <a:off x="2300858" y="5085524"/>
                  <a:ext cx="615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9125" name="Freihand 39124">
                  <a:extLst>
                    <a:ext uri="{FF2B5EF4-FFF2-40B4-BE49-F238E27FC236}">
                      <a16:creationId xmlns:a16="http://schemas.microsoft.com/office/drawing/2014/main" id="{644DEBAC-9F7C-E532-DF38-938CA31C1D47}"/>
                    </a:ext>
                  </a:extLst>
                </p14:cNvPr>
                <p14:cNvContentPartPr/>
                <p14:nvPr/>
              </p14:nvContentPartPr>
              <p14:xfrm>
                <a:off x="667898" y="3460484"/>
                <a:ext cx="1574640" cy="1099800"/>
              </p14:xfrm>
            </p:contentPart>
          </mc:Choice>
          <mc:Fallback>
            <p:pic>
              <p:nvPicPr>
                <p:cNvPr id="39125" name="Freihand 39124">
                  <a:extLst>
                    <a:ext uri="{FF2B5EF4-FFF2-40B4-BE49-F238E27FC236}">
                      <a16:creationId xmlns:a16="http://schemas.microsoft.com/office/drawing/2014/main" id="{644DEBAC-9F7C-E532-DF38-938CA31C1D47}"/>
                    </a:ext>
                  </a:extLst>
                </p:cNvPr>
                <p:cNvPicPr/>
                <p:nvPr/>
              </p:nvPicPr>
              <p:blipFill>
                <a:blip r:embed="rId410"/>
                <a:stretch>
                  <a:fillRect/>
                </a:stretch>
              </p:blipFill>
              <p:spPr>
                <a:xfrm>
                  <a:off x="659258" y="3451484"/>
                  <a:ext cx="1592280" cy="11174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9126" name="Freihand 39125">
                  <a:extLst>
                    <a:ext uri="{FF2B5EF4-FFF2-40B4-BE49-F238E27FC236}">
                      <a16:creationId xmlns:a16="http://schemas.microsoft.com/office/drawing/2014/main" id="{8A00E1A5-C8FD-E40D-4F03-311E8B321BED}"/>
                    </a:ext>
                  </a:extLst>
                </p14:cNvPr>
                <p14:cNvContentPartPr/>
                <p14:nvPr/>
              </p14:nvContentPartPr>
              <p14:xfrm>
                <a:off x="2103938" y="4438604"/>
                <a:ext cx="166680" cy="186840"/>
              </p14:xfrm>
            </p:contentPart>
          </mc:Choice>
          <mc:Fallback>
            <p:pic>
              <p:nvPicPr>
                <p:cNvPr id="39126" name="Freihand 39125">
                  <a:extLst>
                    <a:ext uri="{FF2B5EF4-FFF2-40B4-BE49-F238E27FC236}">
                      <a16:creationId xmlns:a16="http://schemas.microsoft.com/office/drawing/2014/main" id="{8A00E1A5-C8FD-E40D-4F03-311E8B321BED}"/>
                    </a:ext>
                  </a:extLst>
                </p:cNvPr>
                <p:cNvPicPr/>
                <p:nvPr/>
              </p:nvPicPr>
              <p:blipFill>
                <a:blip r:embed="rId412"/>
                <a:stretch>
                  <a:fillRect/>
                </a:stretch>
              </p:blipFill>
              <p:spPr>
                <a:xfrm>
                  <a:off x="2095298" y="4429964"/>
                  <a:ext cx="184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9128" name="Freihand 39127">
                  <a:extLst>
                    <a:ext uri="{FF2B5EF4-FFF2-40B4-BE49-F238E27FC236}">
                      <a16:creationId xmlns:a16="http://schemas.microsoft.com/office/drawing/2014/main" id="{E89F1194-D877-A28F-56F9-62227BEEDE3E}"/>
                    </a:ext>
                  </a:extLst>
                </p14:cNvPr>
                <p14:cNvContentPartPr/>
                <p14:nvPr/>
              </p14:nvContentPartPr>
              <p14:xfrm>
                <a:off x="1097378" y="4008404"/>
                <a:ext cx="79560" cy="245160"/>
              </p14:xfrm>
            </p:contentPart>
          </mc:Choice>
          <mc:Fallback>
            <p:pic>
              <p:nvPicPr>
                <p:cNvPr id="39128" name="Freihand 39127">
                  <a:extLst>
                    <a:ext uri="{FF2B5EF4-FFF2-40B4-BE49-F238E27FC236}">
                      <a16:creationId xmlns:a16="http://schemas.microsoft.com/office/drawing/2014/main" id="{E89F1194-D877-A28F-56F9-62227BEEDE3E}"/>
                    </a:ext>
                  </a:extLst>
                </p:cNvPr>
                <p:cNvPicPr/>
                <p:nvPr/>
              </p:nvPicPr>
              <p:blipFill>
                <a:blip r:embed="rId414"/>
                <a:stretch>
                  <a:fillRect/>
                </a:stretch>
              </p:blipFill>
              <p:spPr>
                <a:xfrm>
                  <a:off x="1088738" y="3999404"/>
                  <a:ext cx="972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9129" name="Freihand 39128">
                  <a:extLst>
                    <a:ext uri="{FF2B5EF4-FFF2-40B4-BE49-F238E27FC236}">
                      <a16:creationId xmlns:a16="http://schemas.microsoft.com/office/drawing/2014/main" id="{4F86F22E-1D49-9B06-6225-BA7DCE6BFE4F}"/>
                    </a:ext>
                  </a:extLst>
                </p14:cNvPr>
                <p14:cNvContentPartPr/>
                <p14:nvPr/>
              </p14:nvContentPartPr>
              <p14:xfrm>
                <a:off x="1304378" y="4150244"/>
                <a:ext cx="64080" cy="188280"/>
              </p14:xfrm>
            </p:contentPart>
          </mc:Choice>
          <mc:Fallback>
            <p:pic>
              <p:nvPicPr>
                <p:cNvPr id="39129" name="Freihand 39128">
                  <a:extLst>
                    <a:ext uri="{FF2B5EF4-FFF2-40B4-BE49-F238E27FC236}">
                      <a16:creationId xmlns:a16="http://schemas.microsoft.com/office/drawing/2014/main" id="{4F86F22E-1D49-9B06-6225-BA7DCE6BFE4F}"/>
                    </a:ext>
                  </a:extLst>
                </p:cNvPr>
                <p:cNvPicPr/>
                <p:nvPr/>
              </p:nvPicPr>
              <p:blipFill>
                <a:blip r:embed="rId416"/>
                <a:stretch>
                  <a:fillRect/>
                </a:stretch>
              </p:blipFill>
              <p:spPr>
                <a:xfrm>
                  <a:off x="1295378" y="4141604"/>
                  <a:ext cx="81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9130" name="Freihand 39129">
                  <a:extLst>
                    <a:ext uri="{FF2B5EF4-FFF2-40B4-BE49-F238E27FC236}">
                      <a16:creationId xmlns:a16="http://schemas.microsoft.com/office/drawing/2014/main" id="{A63773FC-0B95-8D95-DD84-809729B430AD}"/>
                    </a:ext>
                  </a:extLst>
                </p14:cNvPr>
                <p14:cNvContentPartPr/>
                <p14:nvPr/>
              </p14:nvContentPartPr>
              <p14:xfrm>
                <a:off x="1309418" y="4231964"/>
                <a:ext cx="83520" cy="24480"/>
              </p14:xfrm>
            </p:contentPart>
          </mc:Choice>
          <mc:Fallback>
            <p:pic>
              <p:nvPicPr>
                <p:cNvPr id="39130" name="Freihand 39129">
                  <a:extLst>
                    <a:ext uri="{FF2B5EF4-FFF2-40B4-BE49-F238E27FC236}">
                      <a16:creationId xmlns:a16="http://schemas.microsoft.com/office/drawing/2014/main" id="{A63773FC-0B95-8D95-DD84-809729B430AD}"/>
                    </a:ext>
                  </a:extLst>
                </p:cNvPr>
                <p:cNvPicPr/>
                <p:nvPr/>
              </p:nvPicPr>
              <p:blipFill>
                <a:blip r:embed="rId418"/>
                <a:stretch>
                  <a:fillRect/>
                </a:stretch>
              </p:blipFill>
              <p:spPr>
                <a:xfrm>
                  <a:off x="1300418" y="4222964"/>
                  <a:ext cx="101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9132" name="Freihand 39131">
                  <a:extLst>
                    <a:ext uri="{FF2B5EF4-FFF2-40B4-BE49-F238E27FC236}">
                      <a16:creationId xmlns:a16="http://schemas.microsoft.com/office/drawing/2014/main" id="{A410D696-EA8A-DD52-9D3E-C598D66EA8DC}"/>
                    </a:ext>
                  </a:extLst>
                </p14:cNvPr>
                <p14:cNvContentPartPr/>
                <p14:nvPr/>
              </p14:nvContentPartPr>
              <p14:xfrm>
                <a:off x="3136058" y="3263204"/>
                <a:ext cx="2110680" cy="1331640"/>
              </p14:xfrm>
            </p:contentPart>
          </mc:Choice>
          <mc:Fallback>
            <p:pic>
              <p:nvPicPr>
                <p:cNvPr id="39132" name="Freihand 39131">
                  <a:extLst>
                    <a:ext uri="{FF2B5EF4-FFF2-40B4-BE49-F238E27FC236}">
                      <a16:creationId xmlns:a16="http://schemas.microsoft.com/office/drawing/2014/main" id="{A410D696-EA8A-DD52-9D3E-C598D66EA8DC}"/>
                    </a:ext>
                  </a:extLst>
                </p:cNvPr>
                <p:cNvPicPr/>
                <p:nvPr/>
              </p:nvPicPr>
              <p:blipFill>
                <a:blip r:embed="rId420"/>
                <a:stretch>
                  <a:fillRect/>
                </a:stretch>
              </p:blipFill>
              <p:spPr>
                <a:xfrm>
                  <a:off x="3127418" y="3254564"/>
                  <a:ext cx="2128320" cy="13492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9133" name="Freihand 39132">
                  <a:extLst>
                    <a:ext uri="{FF2B5EF4-FFF2-40B4-BE49-F238E27FC236}">
                      <a16:creationId xmlns:a16="http://schemas.microsoft.com/office/drawing/2014/main" id="{FE89D7C8-045B-7982-0FD4-EA40021B2072}"/>
                    </a:ext>
                  </a:extLst>
                </p14:cNvPr>
                <p14:cNvContentPartPr/>
                <p14:nvPr/>
              </p14:nvContentPartPr>
              <p14:xfrm>
                <a:off x="3074858" y="4416284"/>
                <a:ext cx="165240" cy="276120"/>
              </p14:xfrm>
            </p:contentPart>
          </mc:Choice>
          <mc:Fallback>
            <p:pic>
              <p:nvPicPr>
                <p:cNvPr id="39133" name="Freihand 39132">
                  <a:extLst>
                    <a:ext uri="{FF2B5EF4-FFF2-40B4-BE49-F238E27FC236}">
                      <a16:creationId xmlns:a16="http://schemas.microsoft.com/office/drawing/2014/main" id="{FE89D7C8-045B-7982-0FD4-EA40021B2072}"/>
                    </a:ext>
                  </a:extLst>
                </p:cNvPr>
                <p:cNvPicPr/>
                <p:nvPr/>
              </p:nvPicPr>
              <p:blipFill>
                <a:blip r:embed="rId422"/>
                <a:stretch>
                  <a:fillRect/>
                </a:stretch>
              </p:blipFill>
              <p:spPr>
                <a:xfrm>
                  <a:off x="3066218" y="4407284"/>
                  <a:ext cx="1828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9138" name="Freihand 39137">
                  <a:extLst>
                    <a:ext uri="{FF2B5EF4-FFF2-40B4-BE49-F238E27FC236}">
                      <a16:creationId xmlns:a16="http://schemas.microsoft.com/office/drawing/2014/main" id="{8D42BD93-F3BB-2513-5C24-42F6DD87758F}"/>
                    </a:ext>
                  </a:extLst>
                </p14:cNvPr>
                <p14:cNvContentPartPr/>
                <p14:nvPr/>
              </p14:nvContentPartPr>
              <p14:xfrm>
                <a:off x="2323898" y="1177364"/>
                <a:ext cx="351720" cy="3094200"/>
              </p14:xfrm>
            </p:contentPart>
          </mc:Choice>
          <mc:Fallback>
            <p:pic>
              <p:nvPicPr>
                <p:cNvPr id="39138" name="Freihand 39137">
                  <a:extLst>
                    <a:ext uri="{FF2B5EF4-FFF2-40B4-BE49-F238E27FC236}">
                      <a16:creationId xmlns:a16="http://schemas.microsoft.com/office/drawing/2014/main" id="{8D42BD93-F3BB-2513-5C24-42F6DD87758F}"/>
                    </a:ext>
                  </a:extLst>
                </p:cNvPr>
                <p:cNvPicPr/>
                <p:nvPr/>
              </p:nvPicPr>
              <p:blipFill>
                <a:blip r:embed="rId424"/>
                <a:stretch>
                  <a:fillRect/>
                </a:stretch>
              </p:blipFill>
              <p:spPr>
                <a:xfrm>
                  <a:off x="2314898" y="1168364"/>
                  <a:ext cx="369360" cy="3111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9139" name="Freihand 39138">
                  <a:extLst>
                    <a:ext uri="{FF2B5EF4-FFF2-40B4-BE49-F238E27FC236}">
                      <a16:creationId xmlns:a16="http://schemas.microsoft.com/office/drawing/2014/main" id="{CC165FEA-659D-EE9A-2325-CE3D56F3BB59}"/>
                    </a:ext>
                  </a:extLst>
                </p14:cNvPr>
                <p14:cNvContentPartPr/>
                <p14:nvPr/>
              </p14:nvContentPartPr>
              <p14:xfrm>
                <a:off x="2406698" y="4135484"/>
                <a:ext cx="135720" cy="224280"/>
              </p14:xfrm>
            </p:contentPart>
          </mc:Choice>
          <mc:Fallback>
            <p:pic>
              <p:nvPicPr>
                <p:cNvPr id="39139" name="Freihand 39138">
                  <a:extLst>
                    <a:ext uri="{FF2B5EF4-FFF2-40B4-BE49-F238E27FC236}">
                      <a16:creationId xmlns:a16="http://schemas.microsoft.com/office/drawing/2014/main" id="{CC165FEA-659D-EE9A-2325-CE3D56F3BB59}"/>
                    </a:ext>
                  </a:extLst>
                </p:cNvPr>
                <p:cNvPicPr/>
                <p:nvPr/>
              </p:nvPicPr>
              <p:blipFill>
                <a:blip r:embed="rId426"/>
                <a:stretch>
                  <a:fillRect/>
                </a:stretch>
              </p:blipFill>
              <p:spPr>
                <a:xfrm>
                  <a:off x="2398058" y="4126484"/>
                  <a:ext cx="1533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 name="Freihand 1">
                  <a:extLst>
                    <a:ext uri="{FF2B5EF4-FFF2-40B4-BE49-F238E27FC236}">
                      <a16:creationId xmlns:a16="http://schemas.microsoft.com/office/drawing/2014/main" id="{DD6C5DEA-9056-2144-B20E-D28810DFC2D2}"/>
                    </a:ext>
                  </a:extLst>
                </p14:cNvPr>
                <p14:cNvContentPartPr/>
                <p14:nvPr/>
              </p14:nvContentPartPr>
              <p14:xfrm>
                <a:off x="433538" y="2933084"/>
                <a:ext cx="19800" cy="261000"/>
              </p14:xfrm>
            </p:contentPart>
          </mc:Choice>
          <mc:Fallback>
            <p:pic>
              <p:nvPicPr>
                <p:cNvPr id="2" name="Freihand 1">
                  <a:extLst>
                    <a:ext uri="{FF2B5EF4-FFF2-40B4-BE49-F238E27FC236}">
                      <a16:creationId xmlns:a16="http://schemas.microsoft.com/office/drawing/2014/main" id="{DD6C5DEA-9056-2144-B20E-D28810DFC2D2}"/>
                    </a:ext>
                  </a:extLst>
                </p:cNvPr>
                <p:cNvPicPr/>
                <p:nvPr/>
              </p:nvPicPr>
              <p:blipFill>
                <a:blip r:embed="rId428"/>
                <a:stretch>
                  <a:fillRect/>
                </a:stretch>
              </p:blipFill>
              <p:spPr>
                <a:xfrm>
                  <a:off x="424898" y="2924084"/>
                  <a:ext cx="374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 name="Freihand 3">
                  <a:extLst>
                    <a:ext uri="{FF2B5EF4-FFF2-40B4-BE49-F238E27FC236}">
                      <a16:creationId xmlns:a16="http://schemas.microsoft.com/office/drawing/2014/main" id="{6E0E6B82-09FD-C3EC-4B1F-66D0B1D9070D}"/>
                    </a:ext>
                  </a:extLst>
                </p14:cNvPr>
                <p14:cNvContentPartPr/>
                <p14:nvPr/>
              </p14:nvContentPartPr>
              <p14:xfrm>
                <a:off x="533978" y="2957204"/>
                <a:ext cx="5040" cy="222840"/>
              </p14:xfrm>
            </p:contentPart>
          </mc:Choice>
          <mc:Fallback>
            <p:pic>
              <p:nvPicPr>
                <p:cNvPr id="4" name="Freihand 3">
                  <a:extLst>
                    <a:ext uri="{FF2B5EF4-FFF2-40B4-BE49-F238E27FC236}">
                      <a16:creationId xmlns:a16="http://schemas.microsoft.com/office/drawing/2014/main" id="{6E0E6B82-09FD-C3EC-4B1F-66D0B1D9070D}"/>
                    </a:ext>
                  </a:extLst>
                </p:cNvPr>
                <p:cNvPicPr/>
                <p:nvPr/>
              </p:nvPicPr>
              <p:blipFill>
                <a:blip r:embed="rId430"/>
                <a:stretch>
                  <a:fillRect/>
                </a:stretch>
              </p:blipFill>
              <p:spPr>
                <a:xfrm>
                  <a:off x="525338" y="2948564"/>
                  <a:ext cx="226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5" name="Freihand 4">
                  <a:extLst>
                    <a:ext uri="{FF2B5EF4-FFF2-40B4-BE49-F238E27FC236}">
                      <a16:creationId xmlns:a16="http://schemas.microsoft.com/office/drawing/2014/main" id="{22D3A8A8-D357-E387-D391-5EA586E6B953}"/>
                    </a:ext>
                  </a:extLst>
                </p14:cNvPr>
                <p14:cNvContentPartPr/>
                <p14:nvPr/>
              </p14:nvContentPartPr>
              <p14:xfrm>
                <a:off x="466658" y="3031724"/>
                <a:ext cx="91800" cy="16920"/>
              </p14:xfrm>
            </p:contentPart>
          </mc:Choice>
          <mc:Fallback>
            <p:pic>
              <p:nvPicPr>
                <p:cNvPr id="5" name="Freihand 4">
                  <a:extLst>
                    <a:ext uri="{FF2B5EF4-FFF2-40B4-BE49-F238E27FC236}">
                      <a16:creationId xmlns:a16="http://schemas.microsoft.com/office/drawing/2014/main" id="{22D3A8A8-D357-E387-D391-5EA586E6B953}"/>
                    </a:ext>
                  </a:extLst>
                </p:cNvPr>
                <p:cNvPicPr/>
                <p:nvPr/>
              </p:nvPicPr>
              <p:blipFill>
                <a:blip r:embed="rId432"/>
                <a:stretch>
                  <a:fillRect/>
                </a:stretch>
              </p:blipFill>
              <p:spPr>
                <a:xfrm>
                  <a:off x="458018" y="3022724"/>
                  <a:ext cx="109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7" name="Freihand 6">
                  <a:extLst>
                    <a:ext uri="{FF2B5EF4-FFF2-40B4-BE49-F238E27FC236}">
                      <a16:creationId xmlns:a16="http://schemas.microsoft.com/office/drawing/2014/main" id="{3316BCB2-5D2C-83C9-B631-F8B20443FCB1}"/>
                    </a:ext>
                  </a:extLst>
                </p14:cNvPr>
                <p14:cNvContentPartPr/>
                <p14:nvPr/>
              </p14:nvContentPartPr>
              <p14:xfrm>
                <a:off x="329858" y="2879444"/>
                <a:ext cx="37440" cy="343440"/>
              </p14:xfrm>
            </p:contentPart>
          </mc:Choice>
          <mc:Fallback>
            <p:pic>
              <p:nvPicPr>
                <p:cNvPr id="7" name="Freihand 6">
                  <a:extLst>
                    <a:ext uri="{FF2B5EF4-FFF2-40B4-BE49-F238E27FC236}">
                      <a16:creationId xmlns:a16="http://schemas.microsoft.com/office/drawing/2014/main" id="{3316BCB2-5D2C-83C9-B631-F8B20443FCB1}"/>
                    </a:ext>
                  </a:extLst>
                </p:cNvPr>
                <p:cNvPicPr/>
                <p:nvPr/>
              </p:nvPicPr>
              <p:blipFill>
                <a:blip r:embed="rId434"/>
                <a:stretch>
                  <a:fillRect/>
                </a:stretch>
              </p:blipFill>
              <p:spPr>
                <a:xfrm>
                  <a:off x="321218" y="2870804"/>
                  <a:ext cx="5508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8" name="Freihand 7">
                  <a:extLst>
                    <a:ext uri="{FF2B5EF4-FFF2-40B4-BE49-F238E27FC236}">
                      <a16:creationId xmlns:a16="http://schemas.microsoft.com/office/drawing/2014/main" id="{E6653991-12D7-C610-E6F5-CB0714EEC0FE}"/>
                    </a:ext>
                  </a:extLst>
                </p14:cNvPr>
                <p14:cNvContentPartPr/>
                <p14:nvPr/>
              </p14:nvContentPartPr>
              <p14:xfrm>
                <a:off x="351098" y="2856404"/>
                <a:ext cx="280080" cy="460440"/>
              </p14:xfrm>
            </p:contentPart>
          </mc:Choice>
          <mc:Fallback>
            <p:pic>
              <p:nvPicPr>
                <p:cNvPr id="8" name="Freihand 7">
                  <a:extLst>
                    <a:ext uri="{FF2B5EF4-FFF2-40B4-BE49-F238E27FC236}">
                      <a16:creationId xmlns:a16="http://schemas.microsoft.com/office/drawing/2014/main" id="{E6653991-12D7-C610-E6F5-CB0714EEC0FE}"/>
                    </a:ext>
                  </a:extLst>
                </p:cNvPr>
                <p:cNvPicPr/>
                <p:nvPr/>
              </p:nvPicPr>
              <p:blipFill>
                <a:blip r:embed="rId436"/>
                <a:stretch>
                  <a:fillRect/>
                </a:stretch>
              </p:blipFill>
              <p:spPr>
                <a:xfrm>
                  <a:off x="342458" y="2847764"/>
                  <a:ext cx="29772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9" name="Freihand 8">
                  <a:extLst>
                    <a:ext uri="{FF2B5EF4-FFF2-40B4-BE49-F238E27FC236}">
                      <a16:creationId xmlns:a16="http://schemas.microsoft.com/office/drawing/2014/main" id="{AC56C143-7AF8-4AF0-25AF-C0A8B91FD2B9}"/>
                    </a:ext>
                  </a:extLst>
                </p14:cNvPr>
                <p14:cNvContentPartPr/>
                <p14:nvPr/>
              </p14:nvContentPartPr>
              <p14:xfrm>
                <a:off x="370898" y="3251324"/>
                <a:ext cx="278640" cy="20880"/>
              </p14:xfrm>
            </p:contentPart>
          </mc:Choice>
          <mc:Fallback>
            <p:pic>
              <p:nvPicPr>
                <p:cNvPr id="9" name="Freihand 8">
                  <a:extLst>
                    <a:ext uri="{FF2B5EF4-FFF2-40B4-BE49-F238E27FC236}">
                      <a16:creationId xmlns:a16="http://schemas.microsoft.com/office/drawing/2014/main" id="{AC56C143-7AF8-4AF0-25AF-C0A8B91FD2B9}"/>
                    </a:ext>
                  </a:extLst>
                </p:cNvPr>
                <p:cNvPicPr/>
                <p:nvPr/>
              </p:nvPicPr>
              <p:blipFill>
                <a:blip r:embed="rId438"/>
                <a:stretch>
                  <a:fillRect/>
                </a:stretch>
              </p:blipFill>
              <p:spPr>
                <a:xfrm>
                  <a:off x="361898" y="3242684"/>
                  <a:ext cx="296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1" name="Freihand 10">
                  <a:extLst>
                    <a:ext uri="{FF2B5EF4-FFF2-40B4-BE49-F238E27FC236}">
                      <a16:creationId xmlns:a16="http://schemas.microsoft.com/office/drawing/2014/main" id="{569309A3-55A4-AB11-EEB4-677DCBC21234}"/>
                    </a:ext>
                  </a:extLst>
                </p14:cNvPr>
                <p14:cNvContentPartPr/>
                <p14:nvPr/>
              </p14:nvContentPartPr>
              <p14:xfrm>
                <a:off x="5556698" y="2815724"/>
                <a:ext cx="140760" cy="190800"/>
              </p14:xfrm>
            </p:contentPart>
          </mc:Choice>
          <mc:Fallback>
            <p:pic>
              <p:nvPicPr>
                <p:cNvPr id="11" name="Freihand 10">
                  <a:extLst>
                    <a:ext uri="{FF2B5EF4-FFF2-40B4-BE49-F238E27FC236}">
                      <a16:creationId xmlns:a16="http://schemas.microsoft.com/office/drawing/2014/main" id="{569309A3-55A4-AB11-EEB4-677DCBC21234}"/>
                    </a:ext>
                  </a:extLst>
                </p:cNvPr>
                <p:cNvPicPr/>
                <p:nvPr/>
              </p:nvPicPr>
              <p:blipFill>
                <a:blip r:embed="rId440"/>
                <a:stretch>
                  <a:fillRect/>
                </a:stretch>
              </p:blipFill>
              <p:spPr>
                <a:xfrm>
                  <a:off x="5547698" y="2807084"/>
                  <a:ext cx="158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2" name="Freihand 11">
                  <a:extLst>
                    <a:ext uri="{FF2B5EF4-FFF2-40B4-BE49-F238E27FC236}">
                      <a16:creationId xmlns:a16="http://schemas.microsoft.com/office/drawing/2014/main" id="{460EB394-6F50-53BF-3858-DBD5A7495DAF}"/>
                    </a:ext>
                  </a:extLst>
                </p14:cNvPr>
                <p14:cNvContentPartPr/>
                <p14:nvPr/>
              </p14:nvContentPartPr>
              <p14:xfrm>
                <a:off x="5444738" y="2763884"/>
                <a:ext cx="12600" cy="312840"/>
              </p14:xfrm>
            </p:contentPart>
          </mc:Choice>
          <mc:Fallback>
            <p:pic>
              <p:nvPicPr>
                <p:cNvPr id="12" name="Freihand 11">
                  <a:extLst>
                    <a:ext uri="{FF2B5EF4-FFF2-40B4-BE49-F238E27FC236}">
                      <a16:creationId xmlns:a16="http://schemas.microsoft.com/office/drawing/2014/main" id="{460EB394-6F50-53BF-3858-DBD5A7495DAF}"/>
                    </a:ext>
                  </a:extLst>
                </p:cNvPr>
                <p:cNvPicPr/>
                <p:nvPr/>
              </p:nvPicPr>
              <p:blipFill>
                <a:blip r:embed="rId442"/>
                <a:stretch>
                  <a:fillRect/>
                </a:stretch>
              </p:blipFill>
              <p:spPr>
                <a:xfrm>
                  <a:off x="5436098" y="2755244"/>
                  <a:ext cx="3024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3" name="Freihand 12">
                  <a:extLst>
                    <a:ext uri="{FF2B5EF4-FFF2-40B4-BE49-F238E27FC236}">
                      <a16:creationId xmlns:a16="http://schemas.microsoft.com/office/drawing/2014/main" id="{A2507ADC-C488-847C-83D8-73B57A7005F8}"/>
                    </a:ext>
                  </a:extLst>
                </p14:cNvPr>
                <p14:cNvContentPartPr/>
                <p14:nvPr/>
              </p14:nvContentPartPr>
              <p14:xfrm>
                <a:off x="5450498" y="2691164"/>
                <a:ext cx="357840" cy="433080"/>
              </p14:xfrm>
            </p:contentPart>
          </mc:Choice>
          <mc:Fallback>
            <p:pic>
              <p:nvPicPr>
                <p:cNvPr id="13" name="Freihand 12">
                  <a:extLst>
                    <a:ext uri="{FF2B5EF4-FFF2-40B4-BE49-F238E27FC236}">
                      <a16:creationId xmlns:a16="http://schemas.microsoft.com/office/drawing/2014/main" id="{A2507ADC-C488-847C-83D8-73B57A7005F8}"/>
                    </a:ext>
                  </a:extLst>
                </p:cNvPr>
                <p:cNvPicPr/>
                <p:nvPr/>
              </p:nvPicPr>
              <p:blipFill>
                <a:blip r:embed="rId444"/>
                <a:stretch>
                  <a:fillRect/>
                </a:stretch>
              </p:blipFill>
              <p:spPr>
                <a:xfrm>
                  <a:off x="5441858" y="2682524"/>
                  <a:ext cx="37548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4" name="Freihand 13">
                  <a:extLst>
                    <a:ext uri="{FF2B5EF4-FFF2-40B4-BE49-F238E27FC236}">
                      <a16:creationId xmlns:a16="http://schemas.microsoft.com/office/drawing/2014/main" id="{90BF8BD7-6768-146F-926C-A86942C8AD25}"/>
                    </a:ext>
                  </a:extLst>
                </p14:cNvPr>
                <p14:cNvContentPartPr/>
                <p14:nvPr/>
              </p14:nvContentPartPr>
              <p14:xfrm>
                <a:off x="5463098" y="3109484"/>
                <a:ext cx="292320" cy="46800"/>
              </p14:xfrm>
            </p:contentPart>
          </mc:Choice>
          <mc:Fallback>
            <p:pic>
              <p:nvPicPr>
                <p:cNvPr id="14" name="Freihand 13">
                  <a:extLst>
                    <a:ext uri="{FF2B5EF4-FFF2-40B4-BE49-F238E27FC236}">
                      <a16:creationId xmlns:a16="http://schemas.microsoft.com/office/drawing/2014/main" id="{90BF8BD7-6768-146F-926C-A86942C8AD25}"/>
                    </a:ext>
                  </a:extLst>
                </p:cNvPr>
                <p:cNvPicPr/>
                <p:nvPr/>
              </p:nvPicPr>
              <p:blipFill>
                <a:blip r:embed="rId446"/>
                <a:stretch>
                  <a:fillRect/>
                </a:stretch>
              </p:blipFill>
              <p:spPr>
                <a:xfrm>
                  <a:off x="5454098" y="3100844"/>
                  <a:ext cx="309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6" name="Freihand 15">
                  <a:extLst>
                    <a:ext uri="{FF2B5EF4-FFF2-40B4-BE49-F238E27FC236}">
                      <a16:creationId xmlns:a16="http://schemas.microsoft.com/office/drawing/2014/main" id="{AAA4CBA1-2504-C8B3-B705-507EE51AFCD3}"/>
                    </a:ext>
                  </a:extLst>
                </p14:cNvPr>
                <p14:cNvContentPartPr/>
                <p14:nvPr/>
              </p14:nvContentPartPr>
              <p14:xfrm>
                <a:off x="926738" y="2802764"/>
                <a:ext cx="4372920" cy="97560"/>
              </p14:xfrm>
            </p:contentPart>
          </mc:Choice>
          <mc:Fallback>
            <p:pic>
              <p:nvPicPr>
                <p:cNvPr id="16" name="Freihand 15">
                  <a:extLst>
                    <a:ext uri="{FF2B5EF4-FFF2-40B4-BE49-F238E27FC236}">
                      <a16:creationId xmlns:a16="http://schemas.microsoft.com/office/drawing/2014/main" id="{AAA4CBA1-2504-C8B3-B705-507EE51AFCD3}"/>
                    </a:ext>
                  </a:extLst>
                </p:cNvPr>
                <p:cNvPicPr/>
                <p:nvPr/>
              </p:nvPicPr>
              <p:blipFill>
                <a:blip r:embed="rId448"/>
                <a:stretch>
                  <a:fillRect/>
                </a:stretch>
              </p:blipFill>
              <p:spPr>
                <a:xfrm>
                  <a:off x="918098" y="2793764"/>
                  <a:ext cx="4390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7" name="Freihand 16">
                  <a:extLst>
                    <a:ext uri="{FF2B5EF4-FFF2-40B4-BE49-F238E27FC236}">
                      <a16:creationId xmlns:a16="http://schemas.microsoft.com/office/drawing/2014/main" id="{8ACFBA0B-FBF1-EA3C-8AD3-DE189DBCB133}"/>
                    </a:ext>
                  </a:extLst>
                </p14:cNvPr>
                <p14:cNvContentPartPr/>
                <p14:nvPr/>
              </p14:nvContentPartPr>
              <p14:xfrm>
                <a:off x="796418" y="2780444"/>
                <a:ext cx="185400" cy="196920"/>
              </p14:xfrm>
            </p:contentPart>
          </mc:Choice>
          <mc:Fallback>
            <p:pic>
              <p:nvPicPr>
                <p:cNvPr id="17" name="Freihand 16">
                  <a:extLst>
                    <a:ext uri="{FF2B5EF4-FFF2-40B4-BE49-F238E27FC236}">
                      <a16:creationId xmlns:a16="http://schemas.microsoft.com/office/drawing/2014/main" id="{8ACFBA0B-FBF1-EA3C-8AD3-DE189DBCB133}"/>
                    </a:ext>
                  </a:extLst>
                </p:cNvPr>
                <p:cNvPicPr/>
                <p:nvPr/>
              </p:nvPicPr>
              <p:blipFill>
                <a:blip r:embed="rId450"/>
                <a:stretch>
                  <a:fillRect/>
                </a:stretch>
              </p:blipFill>
              <p:spPr>
                <a:xfrm>
                  <a:off x="787778" y="2771444"/>
                  <a:ext cx="2030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9" name="Freihand 18">
                  <a:extLst>
                    <a:ext uri="{FF2B5EF4-FFF2-40B4-BE49-F238E27FC236}">
                      <a16:creationId xmlns:a16="http://schemas.microsoft.com/office/drawing/2014/main" id="{422896C0-4412-5EA7-98D7-74D4B067DA8C}"/>
                    </a:ext>
                  </a:extLst>
                </p14:cNvPr>
                <p14:cNvContentPartPr/>
                <p14:nvPr/>
              </p14:nvContentPartPr>
              <p14:xfrm>
                <a:off x="2448098" y="2519444"/>
                <a:ext cx="121680" cy="70560"/>
              </p14:xfrm>
            </p:contentPart>
          </mc:Choice>
          <mc:Fallback>
            <p:pic>
              <p:nvPicPr>
                <p:cNvPr id="19" name="Freihand 18">
                  <a:extLst>
                    <a:ext uri="{FF2B5EF4-FFF2-40B4-BE49-F238E27FC236}">
                      <a16:creationId xmlns:a16="http://schemas.microsoft.com/office/drawing/2014/main" id="{422896C0-4412-5EA7-98D7-74D4B067DA8C}"/>
                    </a:ext>
                  </a:extLst>
                </p:cNvPr>
                <p:cNvPicPr/>
                <p:nvPr/>
              </p:nvPicPr>
              <p:blipFill>
                <a:blip r:embed="rId452"/>
                <a:stretch>
                  <a:fillRect/>
                </a:stretch>
              </p:blipFill>
              <p:spPr>
                <a:xfrm>
                  <a:off x="2439458" y="2510444"/>
                  <a:ext cx="139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0" name="Freihand 19">
                  <a:extLst>
                    <a:ext uri="{FF2B5EF4-FFF2-40B4-BE49-F238E27FC236}">
                      <a16:creationId xmlns:a16="http://schemas.microsoft.com/office/drawing/2014/main" id="{3E9BFC20-9D38-C533-AA4B-5421F5387BA7}"/>
                    </a:ext>
                  </a:extLst>
                </p14:cNvPr>
                <p14:cNvContentPartPr/>
                <p14:nvPr/>
              </p14:nvContentPartPr>
              <p14:xfrm>
                <a:off x="2535938" y="2482004"/>
                <a:ext cx="47880" cy="198000"/>
              </p14:xfrm>
            </p:contentPart>
          </mc:Choice>
          <mc:Fallback>
            <p:pic>
              <p:nvPicPr>
                <p:cNvPr id="20" name="Freihand 19">
                  <a:extLst>
                    <a:ext uri="{FF2B5EF4-FFF2-40B4-BE49-F238E27FC236}">
                      <a16:creationId xmlns:a16="http://schemas.microsoft.com/office/drawing/2014/main" id="{3E9BFC20-9D38-C533-AA4B-5421F5387BA7}"/>
                    </a:ext>
                  </a:extLst>
                </p:cNvPr>
                <p:cNvPicPr/>
                <p:nvPr/>
              </p:nvPicPr>
              <p:blipFill>
                <a:blip r:embed="rId454"/>
                <a:stretch>
                  <a:fillRect/>
                </a:stretch>
              </p:blipFill>
              <p:spPr>
                <a:xfrm>
                  <a:off x="2526938" y="2473004"/>
                  <a:ext cx="655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2" name="Freihand 21">
                  <a:extLst>
                    <a:ext uri="{FF2B5EF4-FFF2-40B4-BE49-F238E27FC236}">
                      <a16:creationId xmlns:a16="http://schemas.microsoft.com/office/drawing/2014/main" id="{FC4E8A0C-E488-2157-0569-8BBB32BA994D}"/>
                    </a:ext>
                  </a:extLst>
                </p14:cNvPr>
                <p14:cNvContentPartPr/>
                <p14:nvPr/>
              </p14:nvContentPartPr>
              <p14:xfrm>
                <a:off x="2701538" y="2570924"/>
                <a:ext cx="24480" cy="130680"/>
              </p14:xfrm>
            </p:contentPart>
          </mc:Choice>
          <mc:Fallback>
            <p:pic>
              <p:nvPicPr>
                <p:cNvPr id="22" name="Freihand 21">
                  <a:extLst>
                    <a:ext uri="{FF2B5EF4-FFF2-40B4-BE49-F238E27FC236}">
                      <a16:creationId xmlns:a16="http://schemas.microsoft.com/office/drawing/2014/main" id="{FC4E8A0C-E488-2157-0569-8BBB32BA994D}"/>
                    </a:ext>
                  </a:extLst>
                </p:cNvPr>
                <p:cNvPicPr/>
                <p:nvPr/>
              </p:nvPicPr>
              <p:blipFill>
                <a:blip r:embed="rId456"/>
                <a:stretch>
                  <a:fillRect/>
                </a:stretch>
              </p:blipFill>
              <p:spPr>
                <a:xfrm>
                  <a:off x="2692538" y="2561924"/>
                  <a:ext cx="42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3" name="Freihand 22">
                  <a:extLst>
                    <a:ext uri="{FF2B5EF4-FFF2-40B4-BE49-F238E27FC236}">
                      <a16:creationId xmlns:a16="http://schemas.microsoft.com/office/drawing/2014/main" id="{599C55FA-E381-8243-3A15-A849116D1796}"/>
                    </a:ext>
                  </a:extLst>
                </p14:cNvPr>
                <p14:cNvContentPartPr/>
                <p14:nvPr/>
              </p14:nvContentPartPr>
              <p14:xfrm>
                <a:off x="2712338" y="2565164"/>
                <a:ext cx="66240" cy="118800"/>
              </p14:xfrm>
            </p:contentPart>
          </mc:Choice>
          <mc:Fallback>
            <p:pic>
              <p:nvPicPr>
                <p:cNvPr id="23" name="Freihand 22">
                  <a:extLst>
                    <a:ext uri="{FF2B5EF4-FFF2-40B4-BE49-F238E27FC236}">
                      <a16:creationId xmlns:a16="http://schemas.microsoft.com/office/drawing/2014/main" id="{599C55FA-E381-8243-3A15-A849116D1796}"/>
                    </a:ext>
                  </a:extLst>
                </p:cNvPr>
                <p:cNvPicPr/>
                <p:nvPr/>
              </p:nvPicPr>
              <p:blipFill>
                <a:blip r:embed="rId458"/>
                <a:stretch>
                  <a:fillRect/>
                </a:stretch>
              </p:blipFill>
              <p:spPr>
                <a:xfrm>
                  <a:off x="2703338" y="2556524"/>
                  <a:ext cx="83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4" name="Freihand 23">
                  <a:extLst>
                    <a:ext uri="{FF2B5EF4-FFF2-40B4-BE49-F238E27FC236}">
                      <a16:creationId xmlns:a16="http://schemas.microsoft.com/office/drawing/2014/main" id="{670191D3-8D60-95F0-C53C-3246228B7D9D}"/>
                    </a:ext>
                  </a:extLst>
                </p14:cNvPr>
                <p14:cNvContentPartPr/>
                <p14:nvPr/>
              </p14:nvContentPartPr>
              <p14:xfrm>
                <a:off x="2818178" y="2537444"/>
                <a:ext cx="7200" cy="173160"/>
              </p14:xfrm>
            </p:contentPart>
          </mc:Choice>
          <mc:Fallback>
            <p:pic>
              <p:nvPicPr>
                <p:cNvPr id="24" name="Freihand 23">
                  <a:extLst>
                    <a:ext uri="{FF2B5EF4-FFF2-40B4-BE49-F238E27FC236}">
                      <a16:creationId xmlns:a16="http://schemas.microsoft.com/office/drawing/2014/main" id="{670191D3-8D60-95F0-C53C-3246228B7D9D}"/>
                    </a:ext>
                  </a:extLst>
                </p:cNvPr>
                <p:cNvPicPr/>
                <p:nvPr/>
              </p:nvPicPr>
              <p:blipFill>
                <a:blip r:embed="rId460"/>
                <a:stretch>
                  <a:fillRect/>
                </a:stretch>
              </p:blipFill>
              <p:spPr>
                <a:xfrm>
                  <a:off x="2809538" y="2528804"/>
                  <a:ext cx="24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5" name="Freihand 24">
                  <a:extLst>
                    <a:ext uri="{FF2B5EF4-FFF2-40B4-BE49-F238E27FC236}">
                      <a16:creationId xmlns:a16="http://schemas.microsoft.com/office/drawing/2014/main" id="{5900DE7F-851B-47BF-1376-22B52DE50D31}"/>
                    </a:ext>
                  </a:extLst>
                </p14:cNvPr>
                <p14:cNvContentPartPr/>
                <p14:nvPr/>
              </p14:nvContentPartPr>
              <p14:xfrm>
                <a:off x="2893418" y="2581364"/>
                <a:ext cx="122400" cy="122040"/>
              </p14:xfrm>
            </p:contentPart>
          </mc:Choice>
          <mc:Fallback>
            <p:pic>
              <p:nvPicPr>
                <p:cNvPr id="25" name="Freihand 24">
                  <a:extLst>
                    <a:ext uri="{FF2B5EF4-FFF2-40B4-BE49-F238E27FC236}">
                      <a16:creationId xmlns:a16="http://schemas.microsoft.com/office/drawing/2014/main" id="{5900DE7F-851B-47BF-1376-22B52DE50D31}"/>
                    </a:ext>
                  </a:extLst>
                </p:cNvPr>
                <p:cNvPicPr/>
                <p:nvPr/>
              </p:nvPicPr>
              <p:blipFill>
                <a:blip r:embed="rId462"/>
                <a:stretch>
                  <a:fillRect/>
                </a:stretch>
              </p:blipFill>
              <p:spPr>
                <a:xfrm>
                  <a:off x="2884778" y="2572364"/>
                  <a:ext cx="140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8914" name="Freihand 38913">
                  <a:extLst>
                    <a:ext uri="{FF2B5EF4-FFF2-40B4-BE49-F238E27FC236}">
                      <a16:creationId xmlns:a16="http://schemas.microsoft.com/office/drawing/2014/main" id="{8163E7D7-AEBC-7449-62E8-33E0DB662906}"/>
                    </a:ext>
                  </a:extLst>
                </p14:cNvPr>
                <p14:cNvContentPartPr/>
                <p14:nvPr/>
              </p14:nvContentPartPr>
              <p14:xfrm>
                <a:off x="940418" y="3076004"/>
                <a:ext cx="4179960" cy="137520"/>
              </p14:xfrm>
            </p:contentPart>
          </mc:Choice>
          <mc:Fallback>
            <p:pic>
              <p:nvPicPr>
                <p:cNvPr id="38914" name="Freihand 38913">
                  <a:extLst>
                    <a:ext uri="{FF2B5EF4-FFF2-40B4-BE49-F238E27FC236}">
                      <a16:creationId xmlns:a16="http://schemas.microsoft.com/office/drawing/2014/main" id="{8163E7D7-AEBC-7449-62E8-33E0DB662906}"/>
                    </a:ext>
                  </a:extLst>
                </p:cNvPr>
                <p:cNvPicPr/>
                <p:nvPr/>
              </p:nvPicPr>
              <p:blipFill>
                <a:blip r:embed="rId464"/>
                <a:stretch>
                  <a:fillRect/>
                </a:stretch>
              </p:blipFill>
              <p:spPr>
                <a:xfrm>
                  <a:off x="931778" y="3067364"/>
                  <a:ext cx="4197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8916" name="Freihand 38915">
                  <a:extLst>
                    <a:ext uri="{FF2B5EF4-FFF2-40B4-BE49-F238E27FC236}">
                      <a16:creationId xmlns:a16="http://schemas.microsoft.com/office/drawing/2014/main" id="{1F188A93-B608-23F0-DB55-8AAF779B0A42}"/>
                    </a:ext>
                  </a:extLst>
                </p14:cNvPr>
                <p14:cNvContentPartPr/>
                <p14:nvPr/>
              </p14:nvContentPartPr>
              <p14:xfrm>
                <a:off x="5111738" y="3002204"/>
                <a:ext cx="102240" cy="183600"/>
              </p14:xfrm>
            </p:contentPart>
          </mc:Choice>
          <mc:Fallback>
            <p:pic>
              <p:nvPicPr>
                <p:cNvPr id="38916" name="Freihand 38915">
                  <a:extLst>
                    <a:ext uri="{FF2B5EF4-FFF2-40B4-BE49-F238E27FC236}">
                      <a16:creationId xmlns:a16="http://schemas.microsoft.com/office/drawing/2014/main" id="{1F188A93-B608-23F0-DB55-8AAF779B0A42}"/>
                    </a:ext>
                  </a:extLst>
                </p:cNvPr>
                <p:cNvPicPr/>
                <p:nvPr/>
              </p:nvPicPr>
              <p:blipFill>
                <a:blip r:embed="rId466"/>
                <a:stretch>
                  <a:fillRect/>
                </a:stretch>
              </p:blipFill>
              <p:spPr>
                <a:xfrm>
                  <a:off x="5102738" y="2993564"/>
                  <a:ext cx="119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8917" name="Freihand 38916">
                  <a:extLst>
                    <a:ext uri="{FF2B5EF4-FFF2-40B4-BE49-F238E27FC236}">
                      <a16:creationId xmlns:a16="http://schemas.microsoft.com/office/drawing/2014/main" id="{E69FA3CD-8C88-0781-5106-662201F5D68C}"/>
                    </a:ext>
                  </a:extLst>
                </p14:cNvPr>
                <p14:cNvContentPartPr/>
                <p14:nvPr/>
              </p14:nvContentPartPr>
              <p14:xfrm>
                <a:off x="2509658" y="3269684"/>
                <a:ext cx="151560" cy="147960"/>
              </p14:xfrm>
            </p:contentPart>
          </mc:Choice>
          <mc:Fallback>
            <p:pic>
              <p:nvPicPr>
                <p:cNvPr id="38917" name="Freihand 38916">
                  <a:extLst>
                    <a:ext uri="{FF2B5EF4-FFF2-40B4-BE49-F238E27FC236}">
                      <a16:creationId xmlns:a16="http://schemas.microsoft.com/office/drawing/2014/main" id="{E69FA3CD-8C88-0781-5106-662201F5D68C}"/>
                    </a:ext>
                  </a:extLst>
                </p:cNvPr>
                <p:cNvPicPr/>
                <p:nvPr/>
              </p:nvPicPr>
              <p:blipFill>
                <a:blip r:embed="rId468"/>
                <a:stretch>
                  <a:fillRect/>
                </a:stretch>
              </p:blipFill>
              <p:spPr>
                <a:xfrm>
                  <a:off x="2501018" y="3261044"/>
                  <a:ext cx="169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8918" name="Freihand 38917">
                  <a:extLst>
                    <a:ext uri="{FF2B5EF4-FFF2-40B4-BE49-F238E27FC236}">
                      <a16:creationId xmlns:a16="http://schemas.microsoft.com/office/drawing/2014/main" id="{CE090111-5074-9B61-8394-E55B9D5F4DFB}"/>
                    </a:ext>
                  </a:extLst>
                </p14:cNvPr>
                <p14:cNvContentPartPr/>
                <p14:nvPr/>
              </p14:nvContentPartPr>
              <p14:xfrm>
                <a:off x="2698298" y="3320084"/>
                <a:ext cx="132480" cy="141120"/>
              </p14:xfrm>
            </p:contentPart>
          </mc:Choice>
          <mc:Fallback>
            <p:pic>
              <p:nvPicPr>
                <p:cNvPr id="38918" name="Freihand 38917">
                  <a:extLst>
                    <a:ext uri="{FF2B5EF4-FFF2-40B4-BE49-F238E27FC236}">
                      <a16:creationId xmlns:a16="http://schemas.microsoft.com/office/drawing/2014/main" id="{CE090111-5074-9B61-8394-E55B9D5F4DFB}"/>
                    </a:ext>
                  </a:extLst>
                </p:cNvPr>
                <p:cNvPicPr/>
                <p:nvPr/>
              </p:nvPicPr>
              <p:blipFill>
                <a:blip r:embed="rId470"/>
                <a:stretch>
                  <a:fillRect/>
                </a:stretch>
              </p:blipFill>
              <p:spPr>
                <a:xfrm>
                  <a:off x="2689658" y="3311444"/>
                  <a:ext cx="150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8919" name="Freihand 38918">
                  <a:extLst>
                    <a:ext uri="{FF2B5EF4-FFF2-40B4-BE49-F238E27FC236}">
                      <a16:creationId xmlns:a16="http://schemas.microsoft.com/office/drawing/2014/main" id="{E4E53A1F-F218-8B6B-AED6-2D73F85E8A88}"/>
                    </a:ext>
                  </a:extLst>
                </p14:cNvPr>
                <p14:cNvContentPartPr/>
                <p14:nvPr/>
              </p14:nvContentPartPr>
              <p14:xfrm>
                <a:off x="2725298" y="3357884"/>
                <a:ext cx="152640" cy="27360"/>
              </p14:xfrm>
            </p:contentPart>
          </mc:Choice>
          <mc:Fallback>
            <p:pic>
              <p:nvPicPr>
                <p:cNvPr id="38919" name="Freihand 38918">
                  <a:extLst>
                    <a:ext uri="{FF2B5EF4-FFF2-40B4-BE49-F238E27FC236}">
                      <a16:creationId xmlns:a16="http://schemas.microsoft.com/office/drawing/2014/main" id="{E4E53A1F-F218-8B6B-AED6-2D73F85E8A88}"/>
                    </a:ext>
                  </a:extLst>
                </p:cNvPr>
                <p:cNvPicPr/>
                <p:nvPr/>
              </p:nvPicPr>
              <p:blipFill>
                <a:blip r:embed="rId472"/>
                <a:stretch>
                  <a:fillRect/>
                </a:stretch>
              </p:blipFill>
              <p:spPr>
                <a:xfrm>
                  <a:off x="2716298" y="3348884"/>
                  <a:ext cx="170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8938" name="Freihand 38937">
                  <a:extLst>
                    <a:ext uri="{FF2B5EF4-FFF2-40B4-BE49-F238E27FC236}">
                      <a16:creationId xmlns:a16="http://schemas.microsoft.com/office/drawing/2014/main" id="{4B92B2D3-EB01-252B-C58F-4271D8061282}"/>
                    </a:ext>
                  </a:extLst>
                </p14:cNvPr>
                <p14:cNvContentPartPr/>
                <p14:nvPr/>
              </p14:nvContentPartPr>
              <p14:xfrm>
                <a:off x="2692178" y="586964"/>
                <a:ext cx="161640" cy="166680"/>
              </p14:xfrm>
            </p:contentPart>
          </mc:Choice>
          <mc:Fallback>
            <p:pic>
              <p:nvPicPr>
                <p:cNvPr id="38938" name="Freihand 38937">
                  <a:extLst>
                    <a:ext uri="{FF2B5EF4-FFF2-40B4-BE49-F238E27FC236}">
                      <a16:creationId xmlns:a16="http://schemas.microsoft.com/office/drawing/2014/main" id="{4B92B2D3-EB01-252B-C58F-4271D8061282}"/>
                    </a:ext>
                  </a:extLst>
                </p:cNvPr>
                <p:cNvPicPr/>
                <p:nvPr/>
              </p:nvPicPr>
              <p:blipFill>
                <a:blip r:embed="rId474"/>
                <a:stretch>
                  <a:fillRect/>
                </a:stretch>
              </p:blipFill>
              <p:spPr>
                <a:xfrm>
                  <a:off x="2683538" y="578324"/>
                  <a:ext cx="179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8939" name="Freihand 38938">
                  <a:extLst>
                    <a:ext uri="{FF2B5EF4-FFF2-40B4-BE49-F238E27FC236}">
                      <a16:creationId xmlns:a16="http://schemas.microsoft.com/office/drawing/2014/main" id="{DF349234-0174-4992-7EA3-1F95C761BA1D}"/>
                    </a:ext>
                  </a:extLst>
                </p14:cNvPr>
                <p14:cNvContentPartPr/>
                <p14:nvPr/>
              </p14:nvContentPartPr>
              <p14:xfrm>
                <a:off x="2608658" y="521444"/>
                <a:ext cx="9720" cy="276840"/>
              </p14:xfrm>
            </p:contentPart>
          </mc:Choice>
          <mc:Fallback>
            <p:pic>
              <p:nvPicPr>
                <p:cNvPr id="38939" name="Freihand 38938">
                  <a:extLst>
                    <a:ext uri="{FF2B5EF4-FFF2-40B4-BE49-F238E27FC236}">
                      <a16:creationId xmlns:a16="http://schemas.microsoft.com/office/drawing/2014/main" id="{DF349234-0174-4992-7EA3-1F95C761BA1D}"/>
                    </a:ext>
                  </a:extLst>
                </p:cNvPr>
                <p:cNvPicPr/>
                <p:nvPr/>
              </p:nvPicPr>
              <p:blipFill>
                <a:blip r:embed="rId476"/>
                <a:stretch>
                  <a:fillRect/>
                </a:stretch>
              </p:blipFill>
              <p:spPr>
                <a:xfrm>
                  <a:off x="2599658" y="512804"/>
                  <a:ext cx="273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8940" name="Freihand 38939">
                  <a:extLst>
                    <a:ext uri="{FF2B5EF4-FFF2-40B4-BE49-F238E27FC236}">
                      <a16:creationId xmlns:a16="http://schemas.microsoft.com/office/drawing/2014/main" id="{62A411F3-3461-E98F-FF6A-C1057FD13737}"/>
                    </a:ext>
                  </a:extLst>
                </p14:cNvPr>
                <p14:cNvContentPartPr/>
                <p14:nvPr/>
              </p14:nvContentPartPr>
              <p14:xfrm>
                <a:off x="2597138" y="502724"/>
                <a:ext cx="340200" cy="317160"/>
              </p14:xfrm>
            </p:contentPart>
          </mc:Choice>
          <mc:Fallback>
            <p:pic>
              <p:nvPicPr>
                <p:cNvPr id="38940" name="Freihand 38939">
                  <a:extLst>
                    <a:ext uri="{FF2B5EF4-FFF2-40B4-BE49-F238E27FC236}">
                      <a16:creationId xmlns:a16="http://schemas.microsoft.com/office/drawing/2014/main" id="{62A411F3-3461-E98F-FF6A-C1057FD13737}"/>
                    </a:ext>
                  </a:extLst>
                </p:cNvPr>
                <p:cNvPicPr/>
                <p:nvPr/>
              </p:nvPicPr>
              <p:blipFill>
                <a:blip r:embed="rId478"/>
                <a:stretch>
                  <a:fillRect/>
                </a:stretch>
              </p:blipFill>
              <p:spPr>
                <a:xfrm>
                  <a:off x="2588498" y="493724"/>
                  <a:ext cx="3578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8941" name="Freihand 38940">
                  <a:extLst>
                    <a:ext uri="{FF2B5EF4-FFF2-40B4-BE49-F238E27FC236}">
                      <a16:creationId xmlns:a16="http://schemas.microsoft.com/office/drawing/2014/main" id="{7B995C3C-DCE6-BCA7-92F1-E473AAF485A3}"/>
                    </a:ext>
                  </a:extLst>
                </p14:cNvPr>
                <p14:cNvContentPartPr/>
                <p14:nvPr/>
              </p14:nvContentPartPr>
              <p14:xfrm>
                <a:off x="2584538" y="814124"/>
                <a:ext cx="377640" cy="46800"/>
              </p14:xfrm>
            </p:contentPart>
          </mc:Choice>
          <mc:Fallback>
            <p:pic>
              <p:nvPicPr>
                <p:cNvPr id="38941" name="Freihand 38940">
                  <a:extLst>
                    <a:ext uri="{FF2B5EF4-FFF2-40B4-BE49-F238E27FC236}">
                      <a16:creationId xmlns:a16="http://schemas.microsoft.com/office/drawing/2014/main" id="{7B995C3C-DCE6-BCA7-92F1-E473AAF485A3}"/>
                    </a:ext>
                  </a:extLst>
                </p:cNvPr>
                <p:cNvPicPr/>
                <p:nvPr/>
              </p:nvPicPr>
              <p:blipFill>
                <a:blip r:embed="rId480"/>
                <a:stretch>
                  <a:fillRect/>
                </a:stretch>
              </p:blipFill>
              <p:spPr>
                <a:xfrm>
                  <a:off x="2575538" y="805124"/>
                  <a:ext cx="395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8943" name="Freihand 38942">
                  <a:extLst>
                    <a:ext uri="{FF2B5EF4-FFF2-40B4-BE49-F238E27FC236}">
                      <a16:creationId xmlns:a16="http://schemas.microsoft.com/office/drawing/2014/main" id="{644AFECE-AAE1-339B-23A3-DC592521B765}"/>
                    </a:ext>
                  </a:extLst>
                </p14:cNvPr>
                <p14:cNvContentPartPr/>
                <p14:nvPr/>
              </p14:nvContentPartPr>
              <p14:xfrm>
                <a:off x="774458" y="919964"/>
                <a:ext cx="1633680" cy="1735920"/>
              </p14:xfrm>
            </p:contentPart>
          </mc:Choice>
          <mc:Fallback>
            <p:pic>
              <p:nvPicPr>
                <p:cNvPr id="38943" name="Freihand 38942">
                  <a:extLst>
                    <a:ext uri="{FF2B5EF4-FFF2-40B4-BE49-F238E27FC236}">
                      <a16:creationId xmlns:a16="http://schemas.microsoft.com/office/drawing/2014/main" id="{644AFECE-AAE1-339B-23A3-DC592521B765}"/>
                    </a:ext>
                  </a:extLst>
                </p:cNvPr>
                <p:cNvPicPr/>
                <p:nvPr/>
              </p:nvPicPr>
              <p:blipFill>
                <a:blip r:embed="rId482"/>
                <a:stretch>
                  <a:fillRect/>
                </a:stretch>
              </p:blipFill>
              <p:spPr>
                <a:xfrm>
                  <a:off x="765458" y="910964"/>
                  <a:ext cx="1651320" cy="17535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8944" name="Freihand 38943">
                  <a:extLst>
                    <a:ext uri="{FF2B5EF4-FFF2-40B4-BE49-F238E27FC236}">
                      <a16:creationId xmlns:a16="http://schemas.microsoft.com/office/drawing/2014/main" id="{ED8997CE-8777-177A-97CC-FF784822BDE7}"/>
                    </a:ext>
                  </a:extLst>
                </p14:cNvPr>
                <p14:cNvContentPartPr/>
                <p14:nvPr/>
              </p14:nvContentPartPr>
              <p14:xfrm>
                <a:off x="2363858" y="845804"/>
                <a:ext cx="99000" cy="136080"/>
              </p14:xfrm>
            </p:contentPart>
          </mc:Choice>
          <mc:Fallback>
            <p:pic>
              <p:nvPicPr>
                <p:cNvPr id="38944" name="Freihand 38943">
                  <a:extLst>
                    <a:ext uri="{FF2B5EF4-FFF2-40B4-BE49-F238E27FC236}">
                      <a16:creationId xmlns:a16="http://schemas.microsoft.com/office/drawing/2014/main" id="{ED8997CE-8777-177A-97CC-FF784822BDE7}"/>
                    </a:ext>
                  </a:extLst>
                </p:cNvPr>
                <p:cNvPicPr/>
                <p:nvPr/>
              </p:nvPicPr>
              <p:blipFill>
                <a:blip r:embed="rId484"/>
                <a:stretch>
                  <a:fillRect/>
                </a:stretch>
              </p:blipFill>
              <p:spPr>
                <a:xfrm>
                  <a:off x="2355218" y="837164"/>
                  <a:ext cx="116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8946" name="Freihand 38945">
                  <a:extLst>
                    <a:ext uri="{FF2B5EF4-FFF2-40B4-BE49-F238E27FC236}">
                      <a16:creationId xmlns:a16="http://schemas.microsoft.com/office/drawing/2014/main" id="{DEE2C8ED-0848-DA4B-A507-7D905754AB2C}"/>
                    </a:ext>
                  </a:extLst>
                </p14:cNvPr>
                <p14:cNvContentPartPr/>
                <p14:nvPr/>
              </p14:nvContentPartPr>
              <p14:xfrm>
                <a:off x="1621178" y="1853084"/>
                <a:ext cx="21600" cy="117720"/>
              </p14:xfrm>
            </p:contentPart>
          </mc:Choice>
          <mc:Fallback>
            <p:pic>
              <p:nvPicPr>
                <p:cNvPr id="38946" name="Freihand 38945">
                  <a:extLst>
                    <a:ext uri="{FF2B5EF4-FFF2-40B4-BE49-F238E27FC236}">
                      <a16:creationId xmlns:a16="http://schemas.microsoft.com/office/drawing/2014/main" id="{DEE2C8ED-0848-DA4B-A507-7D905754AB2C}"/>
                    </a:ext>
                  </a:extLst>
                </p:cNvPr>
                <p:cNvPicPr/>
                <p:nvPr/>
              </p:nvPicPr>
              <p:blipFill>
                <a:blip r:embed="rId486"/>
                <a:stretch>
                  <a:fillRect/>
                </a:stretch>
              </p:blipFill>
              <p:spPr>
                <a:xfrm>
                  <a:off x="1612178" y="1844444"/>
                  <a:ext cx="39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8947" name="Freihand 38946">
                  <a:extLst>
                    <a:ext uri="{FF2B5EF4-FFF2-40B4-BE49-F238E27FC236}">
                      <a16:creationId xmlns:a16="http://schemas.microsoft.com/office/drawing/2014/main" id="{C0E33FAA-77C7-489C-4BE1-4534D437F692}"/>
                    </a:ext>
                  </a:extLst>
                </p14:cNvPr>
                <p14:cNvContentPartPr/>
                <p14:nvPr/>
              </p14:nvContentPartPr>
              <p14:xfrm>
                <a:off x="1540898" y="1808804"/>
                <a:ext cx="123840" cy="50040"/>
              </p14:xfrm>
            </p:contentPart>
          </mc:Choice>
          <mc:Fallback>
            <p:pic>
              <p:nvPicPr>
                <p:cNvPr id="38947" name="Freihand 38946">
                  <a:extLst>
                    <a:ext uri="{FF2B5EF4-FFF2-40B4-BE49-F238E27FC236}">
                      <a16:creationId xmlns:a16="http://schemas.microsoft.com/office/drawing/2014/main" id="{C0E33FAA-77C7-489C-4BE1-4534D437F692}"/>
                    </a:ext>
                  </a:extLst>
                </p:cNvPr>
                <p:cNvPicPr/>
                <p:nvPr/>
              </p:nvPicPr>
              <p:blipFill>
                <a:blip r:embed="rId488"/>
                <a:stretch>
                  <a:fillRect/>
                </a:stretch>
              </p:blipFill>
              <p:spPr>
                <a:xfrm>
                  <a:off x="1532258" y="1800164"/>
                  <a:ext cx="141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8948" name="Freihand 38947">
                  <a:extLst>
                    <a:ext uri="{FF2B5EF4-FFF2-40B4-BE49-F238E27FC236}">
                      <a16:creationId xmlns:a16="http://schemas.microsoft.com/office/drawing/2014/main" id="{E622EADF-A2DA-BD69-41E9-962BFE37BB86}"/>
                    </a:ext>
                  </a:extLst>
                </p14:cNvPr>
                <p14:cNvContentPartPr/>
                <p14:nvPr/>
              </p14:nvContentPartPr>
              <p14:xfrm>
                <a:off x="1747538" y="1846964"/>
                <a:ext cx="61920" cy="117000"/>
              </p14:xfrm>
            </p:contentPart>
          </mc:Choice>
          <mc:Fallback>
            <p:pic>
              <p:nvPicPr>
                <p:cNvPr id="38948" name="Freihand 38947">
                  <a:extLst>
                    <a:ext uri="{FF2B5EF4-FFF2-40B4-BE49-F238E27FC236}">
                      <a16:creationId xmlns:a16="http://schemas.microsoft.com/office/drawing/2014/main" id="{E622EADF-A2DA-BD69-41E9-962BFE37BB86}"/>
                    </a:ext>
                  </a:extLst>
                </p:cNvPr>
                <p:cNvPicPr/>
                <p:nvPr/>
              </p:nvPicPr>
              <p:blipFill>
                <a:blip r:embed="rId490"/>
                <a:stretch>
                  <a:fillRect/>
                </a:stretch>
              </p:blipFill>
              <p:spPr>
                <a:xfrm>
                  <a:off x="1738538" y="1838324"/>
                  <a:ext cx="79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8949" name="Freihand 38948">
                  <a:extLst>
                    <a:ext uri="{FF2B5EF4-FFF2-40B4-BE49-F238E27FC236}">
                      <a16:creationId xmlns:a16="http://schemas.microsoft.com/office/drawing/2014/main" id="{FE1DDA89-8750-4B30-3617-771AEE54605F}"/>
                    </a:ext>
                  </a:extLst>
                </p14:cNvPr>
                <p14:cNvContentPartPr/>
                <p14:nvPr/>
              </p14:nvContentPartPr>
              <p14:xfrm>
                <a:off x="1752218" y="1878644"/>
                <a:ext cx="73800" cy="54360"/>
              </p14:xfrm>
            </p:contentPart>
          </mc:Choice>
          <mc:Fallback>
            <p:pic>
              <p:nvPicPr>
                <p:cNvPr id="38949" name="Freihand 38948">
                  <a:extLst>
                    <a:ext uri="{FF2B5EF4-FFF2-40B4-BE49-F238E27FC236}">
                      <a16:creationId xmlns:a16="http://schemas.microsoft.com/office/drawing/2014/main" id="{FE1DDA89-8750-4B30-3617-771AEE54605F}"/>
                    </a:ext>
                  </a:extLst>
                </p:cNvPr>
                <p:cNvPicPr/>
                <p:nvPr/>
              </p:nvPicPr>
              <p:blipFill>
                <a:blip r:embed="rId492"/>
                <a:stretch>
                  <a:fillRect/>
                </a:stretch>
              </p:blipFill>
              <p:spPr>
                <a:xfrm>
                  <a:off x="1743218" y="1869644"/>
                  <a:ext cx="91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8950" name="Freihand 38949">
                  <a:extLst>
                    <a:ext uri="{FF2B5EF4-FFF2-40B4-BE49-F238E27FC236}">
                      <a16:creationId xmlns:a16="http://schemas.microsoft.com/office/drawing/2014/main" id="{5F78A84B-3284-5835-9286-371BC55B9BE1}"/>
                    </a:ext>
                  </a:extLst>
                </p14:cNvPr>
                <p14:cNvContentPartPr/>
                <p14:nvPr/>
              </p14:nvContentPartPr>
              <p14:xfrm>
                <a:off x="3013298" y="961724"/>
                <a:ext cx="1970280" cy="1713960"/>
              </p14:xfrm>
            </p:contentPart>
          </mc:Choice>
          <mc:Fallback>
            <p:pic>
              <p:nvPicPr>
                <p:cNvPr id="38950" name="Freihand 38949">
                  <a:extLst>
                    <a:ext uri="{FF2B5EF4-FFF2-40B4-BE49-F238E27FC236}">
                      <a16:creationId xmlns:a16="http://schemas.microsoft.com/office/drawing/2014/main" id="{5F78A84B-3284-5835-9286-371BC55B9BE1}"/>
                    </a:ext>
                  </a:extLst>
                </p:cNvPr>
                <p:cNvPicPr/>
                <p:nvPr/>
              </p:nvPicPr>
              <p:blipFill>
                <a:blip r:embed="rId494"/>
                <a:stretch>
                  <a:fillRect/>
                </a:stretch>
              </p:blipFill>
              <p:spPr>
                <a:xfrm>
                  <a:off x="3004298" y="952724"/>
                  <a:ext cx="1987920" cy="17316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8952" name="Freihand 38951">
                  <a:extLst>
                    <a:ext uri="{FF2B5EF4-FFF2-40B4-BE49-F238E27FC236}">
                      <a16:creationId xmlns:a16="http://schemas.microsoft.com/office/drawing/2014/main" id="{C8583059-5F26-DC84-79EA-8B13B14A68A0}"/>
                    </a:ext>
                  </a:extLst>
                </p14:cNvPr>
                <p14:cNvContentPartPr/>
                <p14:nvPr/>
              </p14:nvContentPartPr>
              <p14:xfrm>
                <a:off x="2979098" y="861284"/>
                <a:ext cx="142920" cy="259200"/>
              </p14:xfrm>
            </p:contentPart>
          </mc:Choice>
          <mc:Fallback>
            <p:pic>
              <p:nvPicPr>
                <p:cNvPr id="38952" name="Freihand 38951">
                  <a:extLst>
                    <a:ext uri="{FF2B5EF4-FFF2-40B4-BE49-F238E27FC236}">
                      <a16:creationId xmlns:a16="http://schemas.microsoft.com/office/drawing/2014/main" id="{C8583059-5F26-DC84-79EA-8B13B14A68A0}"/>
                    </a:ext>
                  </a:extLst>
                </p:cNvPr>
                <p:cNvPicPr/>
                <p:nvPr/>
              </p:nvPicPr>
              <p:blipFill>
                <a:blip r:embed="rId496"/>
                <a:stretch>
                  <a:fillRect/>
                </a:stretch>
              </p:blipFill>
              <p:spPr>
                <a:xfrm>
                  <a:off x="2970098" y="852644"/>
                  <a:ext cx="1605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8954" name="Freihand 38953">
                  <a:extLst>
                    <a:ext uri="{FF2B5EF4-FFF2-40B4-BE49-F238E27FC236}">
                      <a16:creationId xmlns:a16="http://schemas.microsoft.com/office/drawing/2014/main" id="{3B97EBD7-6795-332E-A51B-DE454E337674}"/>
                    </a:ext>
                  </a:extLst>
                </p14:cNvPr>
                <p14:cNvContentPartPr/>
                <p14:nvPr/>
              </p14:nvContentPartPr>
              <p14:xfrm>
                <a:off x="3811418" y="1868204"/>
                <a:ext cx="33840" cy="136080"/>
              </p14:xfrm>
            </p:contentPart>
          </mc:Choice>
          <mc:Fallback>
            <p:pic>
              <p:nvPicPr>
                <p:cNvPr id="38954" name="Freihand 38953">
                  <a:extLst>
                    <a:ext uri="{FF2B5EF4-FFF2-40B4-BE49-F238E27FC236}">
                      <a16:creationId xmlns:a16="http://schemas.microsoft.com/office/drawing/2014/main" id="{3B97EBD7-6795-332E-A51B-DE454E337674}"/>
                    </a:ext>
                  </a:extLst>
                </p:cNvPr>
                <p:cNvPicPr/>
                <p:nvPr/>
              </p:nvPicPr>
              <p:blipFill>
                <a:blip r:embed="rId498"/>
                <a:stretch>
                  <a:fillRect/>
                </a:stretch>
              </p:blipFill>
              <p:spPr>
                <a:xfrm>
                  <a:off x="3802418" y="1859204"/>
                  <a:ext cx="51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8955" name="Freihand 38954">
                  <a:extLst>
                    <a:ext uri="{FF2B5EF4-FFF2-40B4-BE49-F238E27FC236}">
                      <a16:creationId xmlns:a16="http://schemas.microsoft.com/office/drawing/2014/main" id="{4AE33291-0DCB-CFF1-C66E-49E493BE2CE1}"/>
                    </a:ext>
                  </a:extLst>
                </p14:cNvPr>
                <p14:cNvContentPartPr/>
                <p14:nvPr/>
              </p14:nvContentPartPr>
              <p14:xfrm>
                <a:off x="3726818" y="1832924"/>
                <a:ext cx="159840" cy="46440"/>
              </p14:xfrm>
            </p:contentPart>
          </mc:Choice>
          <mc:Fallback>
            <p:pic>
              <p:nvPicPr>
                <p:cNvPr id="38955" name="Freihand 38954">
                  <a:extLst>
                    <a:ext uri="{FF2B5EF4-FFF2-40B4-BE49-F238E27FC236}">
                      <a16:creationId xmlns:a16="http://schemas.microsoft.com/office/drawing/2014/main" id="{4AE33291-0DCB-CFF1-C66E-49E493BE2CE1}"/>
                    </a:ext>
                  </a:extLst>
                </p:cNvPr>
                <p:cNvPicPr/>
                <p:nvPr/>
              </p:nvPicPr>
              <p:blipFill>
                <a:blip r:embed="rId500"/>
                <a:stretch>
                  <a:fillRect/>
                </a:stretch>
              </p:blipFill>
              <p:spPr>
                <a:xfrm>
                  <a:off x="3717818" y="1824284"/>
                  <a:ext cx="177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8956" name="Freihand 38955">
                  <a:extLst>
                    <a:ext uri="{FF2B5EF4-FFF2-40B4-BE49-F238E27FC236}">
                      <a16:creationId xmlns:a16="http://schemas.microsoft.com/office/drawing/2014/main" id="{FEA0E9D3-6E68-C132-DEA9-8FFA1448CB9A}"/>
                    </a:ext>
                  </a:extLst>
                </p14:cNvPr>
                <p14:cNvContentPartPr/>
                <p14:nvPr/>
              </p14:nvContentPartPr>
              <p14:xfrm>
                <a:off x="3926258" y="1965764"/>
                <a:ext cx="158760" cy="95400"/>
              </p14:xfrm>
            </p:contentPart>
          </mc:Choice>
          <mc:Fallback>
            <p:pic>
              <p:nvPicPr>
                <p:cNvPr id="38956" name="Freihand 38955">
                  <a:extLst>
                    <a:ext uri="{FF2B5EF4-FFF2-40B4-BE49-F238E27FC236}">
                      <a16:creationId xmlns:a16="http://schemas.microsoft.com/office/drawing/2014/main" id="{FEA0E9D3-6E68-C132-DEA9-8FFA1448CB9A}"/>
                    </a:ext>
                  </a:extLst>
                </p:cNvPr>
                <p:cNvPicPr/>
                <p:nvPr/>
              </p:nvPicPr>
              <p:blipFill>
                <a:blip r:embed="rId502"/>
                <a:stretch>
                  <a:fillRect/>
                </a:stretch>
              </p:blipFill>
              <p:spPr>
                <a:xfrm>
                  <a:off x="3917618" y="1956764"/>
                  <a:ext cx="176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8987" name="Freihand 38986">
                  <a:extLst>
                    <a:ext uri="{FF2B5EF4-FFF2-40B4-BE49-F238E27FC236}">
                      <a16:creationId xmlns:a16="http://schemas.microsoft.com/office/drawing/2014/main" id="{E6CD814B-3809-2CB5-69C2-492CEB43FB0B}"/>
                    </a:ext>
                  </a:extLst>
                </p14:cNvPr>
                <p14:cNvContentPartPr/>
                <p14:nvPr/>
              </p14:nvContentPartPr>
              <p14:xfrm>
                <a:off x="1225898" y="747884"/>
                <a:ext cx="1111680" cy="876600"/>
              </p14:xfrm>
            </p:contentPart>
          </mc:Choice>
          <mc:Fallback>
            <p:pic>
              <p:nvPicPr>
                <p:cNvPr id="38987" name="Freihand 38986">
                  <a:extLst>
                    <a:ext uri="{FF2B5EF4-FFF2-40B4-BE49-F238E27FC236}">
                      <a16:creationId xmlns:a16="http://schemas.microsoft.com/office/drawing/2014/main" id="{E6CD814B-3809-2CB5-69C2-492CEB43FB0B}"/>
                    </a:ext>
                  </a:extLst>
                </p:cNvPr>
                <p:cNvPicPr/>
                <p:nvPr/>
              </p:nvPicPr>
              <p:blipFill>
                <a:blip r:embed="rId504"/>
                <a:stretch>
                  <a:fillRect/>
                </a:stretch>
              </p:blipFill>
              <p:spPr>
                <a:xfrm>
                  <a:off x="1216898" y="739244"/>
                  <a:ext cx="1129320" cy="8942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8988" name="Freihand 38987">
                  <a:extLst>
                    <a:ext uri="{FF2B5EF4-FFF2-40B4-BE49-F238E27FC236}">
                      <a16:creationId xmlns:a16="http://schemas.microsoft.com/office/drawing/2014/main" id="{0B5329D1-9BD0-112D-AF62-AF132751E974}"/>
                    </a:ext>
                  </a:extLst>
                </p14:cNvPr>
                <p14:cNvContentPartPr/>
                <p14:nvPr/>
              </p14:nvContentPartPr>
              <p14:xfrm>
                <a:off x="581858" y="1772804"/>
                <a:ext cx="519480" cy="857880"/>
              </p14:xfrm>
            </p:contentPart>
          </mc:Choice>
          <mc:Fallback>
            <p:pic>
              <p:nvPicPr>
                <p:cNvPr id="38988" name="Freihand 38987">
                  <a:extLst>
                    <a:ext uri="{FF2B5EF4-FFF2-40B4-BE49-F238E27FC236}">
                      <a16:creationId xmlns:a16="http://schemas.microsoft.com/office/drawing/2014/main" id="{0B5329D1-9BD0-112D-AF62-AF132751E974}"/>
                    </a:ext>
                  </a:extLst>
                </p:cNvPr>
                <p:cNvPicPr/>
                <p:nvPr/>
              </p:nvPicPr>
              <p:blipFill>
                <a:blip r:embed="rId506"/>
                <a:stretch>
                  <a:fillRect/>
                </a:stretch>
              </p:blipFill>
              <p:spPr>
                <a:xfrm>
                  <a:off x="572858" y="1763804"/>
                  <a:ext cx="537120" cy="8755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8989" name="Freihand 38988">
                  <a:extLst>
                    <a:ext uri="{FF2B5EF4-FFF2-40B4-BE49-F238E27FC236}">
                      <a16:creationId xmlns:a16="http://schemas.microsoft.com/office/drawing/2014/main" id="{844DBD01-15E3-ADBF-2D5A-4166F4D938E9}"/>
                    </a:ext>
                  </a:extLst>
                </p14:cNvPr>
                <p14:cNvContentPartPr/>
                <p14:nvPr/>
              </p14:nvContentPartPr>
              <p14:xfrm>
                <a:off x="497258" y="2539604"/>
                <a:ext cx="218520" cy="159120"/>
              </p14:xfrm>
            </p:contentPart>
          </mc:Choice>
          <mc:Fallback>
            <p:pic>
              <p:nvPicPr>
                <p:cNvPr id="38989" name="Freihand 38988">
                  <a:extLst>
                    <a:ext uri="{FF2B5EF4-FFF2-40B4-BE49-F238E27FC236}">
                      <a16:creationId xmlns:a16="http://schemas.microsoft.com/office/drawing/2014/main" id="{844DBD01-15E3-ADBF-2D5A-4166F4D938E9}"/>
                    </a:ext>
                  </a:extLst>
                </p:cNvPr>
                <p:cNvPicPr/>
                <p:nvPr/>
              </p:nvPicPr>
              <p:blipFill>
                <a:blip r:embed="rId508"/>
                <a:stretch>
                  <a:fillRect/>
                </a:stretch>
              </p:blipFill>
              <p:spPr>
                <a:xfrm>
                  <a:off x="488258" y="2530604"/>
                  <a:ext cx="236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8991" name="Freihand 38990">
                  <a:extLst>
                    <a:ext uri="{FF2B5EF4-FFF2-40B4-BE49-F238E27FC236}">
                      <a16:creationId xmlns:a16="http://schemas.microsoft.com/office/drawing/2014/main" id="{C1A20E52-CA21-1550-01CC-8E582851C829}"/>
                    </a:ext>
                  </a:extLst>
                </p14:cNvPr>
                <p14:cNvContentPartPr/>
                <p14:nvPr/>
              </p14:nvContentPartPr>
              <p14:xfrm>
                <a:off x="1116458" y="1595684"/>
                <a:ext cx="122400" cy="200160"/>
              </p14:xfrm>
            </p:contentPart>
          </mc:Choice>
          <mc:Fallback>
            <p:pic>
              <p:nvPicPr>
                <p:cNvPr id="38991" name="Freihand 38990">
                  <a:extLst>
                    <a:ext uri="{FF2B5EF4-FFF2-40B4-BE49-F238E27FC236}">
                      <a16:creationId xmlns:a16="http://schemas.microsoft.com/office/drawing/2014/main" id="{C1A20E52-CA21-1550-01CC-8E582851C829}"/>
                    </a:ext>
                  </a:extLst>
                </p:cNvPr>
                <p:cNvPicPr/>
                <p:nvPr/>
              </p:nvPicPr>
              <p:blipFill>
                <a:blip r:embed="rId510"/>
                <a:stretch>
                  <a:fillRect/>
                </a:stretch>
              </p:blipFill>
              <p:spPr>
                <a:xfrm>
                  <a:off x="1107458" y="1587044"/>
                  <a:ext cx="1400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8992" name="Freihand 38991">
                  <a:extLst>
                    <a:ext uri="{FF2B5EF4-FFF2-40B4-BE49-F238E27FC236}">
                      <a16:creationId xmlns:a16="http://schemas.microsoft.com/office/drawing/2014/main" id="{60C0909C-A0F4-0804-3E39-95435AB2753C}"/>
                    </a:ext>
                  </a:extLst>
                </p14:cNvPr>
                <p14:cNvContentPartPr/>
                <p14:nvPr/>
              </p14:nvContentPartPr>
              <p14:xfrm>
                <a:off x="948698" y="1499204"/>
                <a:ext cx="181440" cy="155880"/>
              </p14:xfrm>
            </p:contentPart>
          </mc:Choice>
          <mc:Fallback>
            <p:pic>
              <p:nvPicPr>
                <p:cNvPr id="38992" name="Freihand 38991">
                  <a:extLst>
                    <a:ext uri="{FF2B5EF4-FFF2-40B4-BE49-F238E27FC236}">
                      <a16:creationId xmlns:a16="http://schemas.microsoft.com/office/drawing/2014/main" id="{60C0909C-A0F4-0804-3E39-95435AB2753C}"/>
                    </a:ext>
                  </a:extLst>
                </p:cNvPr>
                <p:cNvPicPr/>
                <p:nvPr/>
              </p:nvPicPr>
              <p:blipFill>
                <a:blip r:embed="rId512"/>
                <a:stretch>
                  <a:fillRect/>
                </a:stretch>
              </p:blipFill>
              <p:spPr>
                <a:xfrm>
                  <a:off x="940058" y="1490564"/>
                  <a:ext cx="199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8993" name="Freihand 38992">
                  <a:extLst>
                    <a:ext uri="{FF2B5EF4-FFF2-40B4-BE49-F238E27FC236}">
                      <a16:creationId xmlns:a16="http://schemas.microsoft.com/office/drawing/2014/main" id="{A9A8D6C3-D9D7-A256-5885-330987144D3D}"/>
                    </a:ext>
                  </a:extLst>
                </p14:cNvPr>
                <p14:cNvContentPartPr/>
                <p14:nvPr/>
              </p14:nvContentPartPr>
              <p14:xfrm>
                <a:off x="951938" y="1545284"/>
                <a:ext cx="167040" cy="55440"/>
              </p14:xfrm>
            </p:contentPart>
          </mc:Choice>
          <mc:Fallback>
            <p:pic>
              <p:nvPicPr>
                <p:cNvPr id="38993" name="Freihand 38992">
                  <a:extLst>
                    <a:ext uri="{FF2B5EF4-FFF2-40B4-BE49-F238E27FC236}">
                      <a16:creationId xmlns:a16="http://schemas.microsoft.com/office/drawing/2014/main" id="{A9A8D6C3-D9D7-A256-5885-330987144D3D}"/>
                    </a:ext>
                  </a:extLst>
                </p:cNvPr>
                <p:cNvPicPr/>
                <p:nvPr/>
              </p:nvPicPr>
              <p:blipFill>
                <a:blip r:embed="rId514"/>
                <a:stretch>
                  <a:fillRect/>
                </a:stretch>
              </p:blipFill>
              <p:spPr>
                <a:xfrm>
                  <a:off x="942938" y="1536284"/>
                  <a:ext cx="184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8994" name="Freihand 38993">
                  <a:extLst>
                    <a:ext uri="{FF2B5EF4-FFF2-40B4-BE49-F238E27FC236}">
                      <a16:creationId xmlns:a16="http://schemas.microsoft.com/office/drawing/2014/main" id="{8FE04D2E-8FB8-D151-CA6A-00E701CAA9D1}"/>
                    </a:ext>
                  </a:extLst>
                </p14:cNvPr>
                <p14:cNvContentPartPr/>
                <p14:nvPr/>
              </p14:nvContentPartPr>
              <p14:xfrm>
                <a:off x="1153898" y="1404164"/>
                <a:ext cx="72720" cy="158760"/>
              </p14:xfrm>
            </p:contentPart>
          </mc:Choice>
          <mc:Fallback>
            <p:pic>
              <p:nvPicPr>
                <p:cNvPr id="38994" name="Freihand 38993">
                  <a:extLst>
                    <a:ext uri="{FF2B5EF4-FFF2-40B4-BE49-F238E27FC236}">
                      <a16:creationId xmlns:a16="http://schemas.microsoft.com/office/drawing/2014/main" id="{8FE04D2E-8FB8-D151-CA6A-00E701CAA9D1}"/>
                    </a:ext>
                  </a:extLst>
                </p:cNvPr>
                <p:cNvPicPr/>
                <p:nvPr/>
              </p:nvPicPr>
              <p:blipFill>
                <a:blip r:embed="rId516"/>
                <a:stretch>
                  <a:fillRect/>
                </a:stretch>
              </p:blipFill>
              <p:spPr>
                <a:xfrm>
                  <a:off x="1145258" y="1395524"/>
                  <a:ext cx="90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8995" name="Freihand 38994">
                  <a:extLst>
                    <a:ext uri="{FF2B5EF4-FFF2-40B4-BE49-F238E27FC236}">
                      <a16:creationId xmlns:a16="http://schemas.microsoft.com/office/drawing/2014/main" id="{0D2D38E6-ACB0-3677-1B01-8ACF6D7A3909}"/>
                    </a:ext>
                  </a:extLst>
                </p14:cNvPr>
                <p14:cNvContentPartPr/>
                <p14:nvPr/>
              </p14:nvContentPartPr>
              <p14:xfrm>
                <a:off x="1167938" y="1452764"/>
                <a:ext cx="59760" cy="32760"/>
              </p14:xfrm>
            </p:contentPart>
          </mc:Choice>
          <mc:Fallback>
            <p:pic>
              <p:nvPicPr>
                <p:cNvPr id="38995" name="Freihand 38994">
                  <a:extLst>
                    <a:ext uri="{FF2B5EF4-FFF2-40B4-BE49-F238E27FC236}">
                      <a16:creationId xmlns:a16="http://schemas.microsoft.com/office/drawing/2014/main" id="{0D2D38E6-ACB0-3677-1B01-8ACF6D7A3909}"/>
                    </a:ext>
                  </a:extLst>
                </p:cNvPr>
                <p:cNvPicPr/>
                <p:nvPr/>
              </p:nvPicPr>
              <p:blipFill>
                <a:blip r:embed="rId518"/>
                <a:stretch>
                  <a:fillRect/>
                </a:stretch>
              </p:blipFill>
              <p:spPr>
                <a:xfrm>
                  <a:off x="1159298" y="1444124"/>
                  <a:ext cx="774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9019" name="Freihand 39018">
                  <a:extLst>
                    <a:ext uri="{FF2B5EF4-FFF2-40B4-BE49-F238E27FC236}">
                      <a16:creationId xmlns:a16="http://schemas.microsoft.com/office/drawing/2014/main" id="{FD197183-74B3-1248-80B8-9449BC87E894}"/>
                    </a:ext>
                  </a:extLst>
                </p14:cNvPr>
                <p14:cNvContentPartPr/>
                <p14:nvPr/>
              </p14:nvContentPartPr>
              <p14:xfrm>
                <a:off x="403658" y="616484"/>
                <a:ext cx="1806480" cy="2026800"/>
              </p14:xfrm>
            </p:contentPart>
          </mc:Choice>
          <mc:Fallback>
            <p:pic>
              <p:nvPicPr>
                <p:cNvPr id="39019" name="Freihand 39018">
                  <a:extLst>
                    <a:ext uri="{FF2B5EF4-FFF2-40B4-BE49-F238E27FC236}">
                      <a16:creationId xmlns:a16="http://schemas.microsoft.com/office/drawing/2014/main" id="{FD197183-74B3-1248-80B8-9449BC87E894}"/>
                    </a:ext>
                  </a:extLst>
                </p:cNvPr>
                <p:cNvPicPr/>
                <p:nvPr/>
              </p:nvPicPr>
              <p:blipFill>
                <a:blip r:embed="rId520"/>
                <a:stretch>
                  <a:fillRect/>
                </a:stretch>
              </p:blipFill>
              <p:spPr>
                <a:xfrm>
                  <a:off x="395018" y="607484"/>
                  <a:ext cx="1824120" cy="2044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9020" name="Freihand 39019">
                  <a:extLst>
                    <a:ext uri="{FF2B5EF4-FFF2-40B4-BE49-F238E27FC236}">
                      <a16:creationId xmlns:a16="http://schemas.microsoft.com/office/drawing/2014/main" id="{FE9C59A3-4552-D4E8-DF9C-447A584F680F}"/>
                    </a:ext>
                  </a:extLst>
                </p14:cNvPr>
                <p14:cNvContentPartPr/>
                <p14:nvPr/>
              </p14:nvContentPartPr>
              <p14:xfrm>
                <a:off x="287738" y="2540324"/>
                <a:ext cx="209880" cy="199080"/>
              </p14:xfrm>
            </p:contentPart>
          </mc:Choice>
          <mc:Fallback>
            <p:pic>
              <p:nvPicPr>
                <p:cNvPr id="39020" name="Freihand 39019">
                  <a:extLst>
                    <a:ext uri="{FF2B5EF4-FFF2-40B4-BE49-F238E27FC236}">
                      <a16:creationId xmlns:a16="http://schemas.microsoft.com/office/drawing/2014/main" id="{FE9C59A3-4552-D4E8-DF9C-447A584F680F}"/>
                    </a:ext>
                  </a:extLst>
                </p:cNvPr>
                <p:cNvPicPr/>
                <p:nvPr/>
              </p:nvPicPr>
              <p:blipFill>
                <a:blip r:embed="rId522"/>
                <a:stretch>
                  <a:fillRect/>
                </a:stretch>
              </p:blipFill>
              <p:spPr>
                <a:xfrm>
                  <a:off x="278738" y="2531684"/>
                  <a:ext cx="227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9022" name="Freihand 39021">
                  <a:extLst>
                    <a:ext uri="{FF2B5EF4-FFF2-40B4-BE49-F238E27FC236}">
                      <a16:creationId xmlns:a16="http://schemas.microsoft.com/office/drawing/2014/main" id="{62442076-1DE0-600D-7259-2965DF9D3213}"/>
                    </a:ext>
                  </a:extLst>
                </p14:cNvPr>
                <p14:cNvContentPartPr/>
                <p14:nvPr/>
              </p14:nvContentPartPr>
              <p14:xfrm>
                <a:off x="391058" y="1236764"/>
                <a:ext cx="101880" cy="82440"/>
              </p14:xfrm>
            </p:contentPart>
          </mc:Choice>
          <mc:Fallback>
            <p:pic>
              <p:nvPicPr>
                <p:cNvPr id="39022" name="Freihand 39021">
                  <a:extLst>
                    <a:ext uri="{FF2B5EF4-FFF2-40B4-BE49-F238E27FC236}">
                      <a16:creationId xmlns:a16="http://schemas.microsoft.com/office/drawing/2014/main" id="{62442076-1DE0-600D-7259-2965DF9D3213}"/>
                    </a:ext>
                  </a:extLst>
                </p:cNvPr>
                <p:cNvPicPr/>
                <p:nvPr/>
              </p:nvPicPr>
              <p:blipFill>
                <a:blip r:embed="rId524"/>
                <a:stretch>
                  <a:fillRect/>
                </a:stretch>
              </p:blipFill>
              <p:spPr>
                <a:xfrm>
                  <a:off x="382058" y="1227764"/>
                  <a:ext cx="119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9023" name="Freihand 39022">
                  <a:extLst>
                    <a:ext uri="{FF2B5EF4-FFF2-40B4-BE49-F238E27FC236}">
                      <a16:creationId xmlns:a16="http://schemas.microsoft.com/office/drawing/2014/main" id="{6FA10C68-91FA-9E22-A63A-DD95002C13D5}"/>
                    </a:ext>
                  </a:extLst>
                </p14:cNvPr>
                <p14:cNvContentPartPr/>
                <p14:nvPr/>
              </p14:nvContentPartPr>
              <p14:xfrm>
                <a:off x="482138" y="1168004"/>
                <a:ext cx="45720" cy="243720"/>
              </p14:xfrm>
            </p:contentPart>
          </mc:Choice>
          <mc:Fallback>
            <p:pic>
              <p:nvPicPr>
                <p:cNvPr id="39023" name="Freihand 39022">
                  <a:extLst>
                    <a:ext uri="{FF2B5EF4-FFF2-40B4-BE49-F238E27FC236}">
                      <a16:creationId xmlns:a16="http://schemas.microsoft.com/office/drawing/2014/main" id="{6FA10C68-91FA-9E22-A63A-DD95002C13D5}"/>
                    </a:ext>
                  </a:extLst>
                </p:cNvPr>
                <p:cNvPicPr/>
                <p:nvPr/>
              </p:nvPicPr>
              <p:blipFill>
                <a:blip r:embed="rId526"/>
                <a:stretch>
                  <a:fillRect/>
                </a:stretch>
              </p:blipFill>
              <p:spPr>
                <a:xfrm>
                  <a:off x="473498" y="1159364"/>
                  <a:ext cx="633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9024" name="Freihand 39023">
                  <a:extLst>
                    <a:ext uri="{FF2B5EF4-FFF2-40B4-BE49-F238E27FC236}">
                      <a16:creationId xmlns:a16="http://schemas.microsoft.com/office/drawing/2014/main" id="{EF28ABC5-1A14-C083-0FF3-3729F14220A0}"/>
                    </a:ext>
                  </a:extLst>
                </p14:cNvPr>
                <p14:cNvContentPartPr/>
                <p14:nvPr/>
              </p14:nvContentPartPr>
              <p14:xfrm>
                <a:off x="568898" y="1191764"/>
                <a:ext cx="39600" cy="113400"/>
              </p14:xfrm>
            </p:contentPart>
          </mc:Choice>
          <mc:Fallback>
            <p:pic>
              <p:nvPicPr>
                <p:cNvPr id="39024" name="Freihand 39023">
                  <a:extLst>
                    <a:ext uri="{FF2B5EF4-FFF2-40B4-BE49-F238E27FC236}">
                      <a16:creationId xmlns:a16="http://schemas.microsoft.com/office/drawing/2014/main" id="{EF28ABC5-1A14-C083-0FF3-3729F14220A0}"/>
                    </a:ext>
                  </a:extLst>
                </p:cNvPr>
                <p:cNvPicPr/>
                <p:nvPr/>
              </p:nvPicPr>
              <p:blipFill>
                <a:blip r:embed="rId528"/>
                <a:stretch>
                  <a:fillRect/>
                </a:stretch>
              </p:blipFill>
              <p:spPr>
                <a:xfrm>
                  <a:off x="560258" y="1182764"/>
                  <a:ext cx="57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9025" name="Freihand 39024">
                  <a:extLst>
                    <a:ext uri="{FF2B5EF4-FFF2-40B4-BE49-F238E27FC236}">
                      <a16:creationId xmlns:a16="http://schemas.microsoft.com/office/drawing/2014/main" id="{30D10477-6241-078B-E5AB-E458B10B1DD8}"/>
                    </a:ext>
                  </a:extLst>
                </p14:cNvPr>
                <p14:cNvContentPartPr/>
                <p14:nvPr/>
              </p14:nvContentPartPr>
              <p14:xfrm>
                <a:off x="590138" y="1159364"/>
                <a:ext cx="65520" cy="137160"/>
              </p14:xfrm>
            </p:contentPart>
          </mc:Choice>
          <mc:Fallback>
            <p:pic>
              <p:nvPicPr>
                <p:cNvPr id="39025" name="Freihand 39024">
                  <a:extLst>
                    <a:ext uri="{FF2B5EF4-FFF2-40B4-BE49-F238E27FC236}">
                      <a16:creationId xmlns:a16="http://schemas.microsoft.com/office/drawing/2014/main" id="{30D10477-6241-078B-E5AB-E458B10B1DD8}"/>
                    </a:ext>
                  </a:extLst>
                </p:cNvPr>
                <p:cNvPicPr/>
                <p:nvPr/>
              </p:nvPicPr>
              <p:blipFill>
                <a:blip r:embed="rId530"/>
                <a:stretch>
                  <a:fillRect/>
                </a:stretch>
              </p:blipFill>
              <p:spPr>
                <a:xfrm>
                  <a:off x="581138" y="1150364"/>
                  <a:ext cx="83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9026" name="Freihand 39025">
                  <a:extLst>
                    <a:ext uri="{FF2B5EF4-FFF2-40B4-BE49-F238E27FC236}">
                      <a16:creationId xmlns:a16="http://schemas.microsoft.com/office/drawing/2014/main" id="{90EDEF46-6C59-C080-D23C-327186D7FC94}"/>
                    </a:ext>
                  </a:extLst>
                </p14:cNvPr>
                <p14:cNvContentPartPr/>
                <p14:nvPr/>
              </p14:nvContentPartPr>
              <p14:xfrm>
                <a:off x="623978" y="1065404"/>
                <a:ext cx="109080" cy="218520"/>
              </p14:xfrm>
            </p:contentPart>
          </mc:Choice>
          <mc:Fallback>
            <p:pic>
              <p:nvPicPr>
                <p:cNvPr id="39026" name="Freihand 39025">
                  <a:extLst>
                    <a:ext uri="{FF2B5EF4-FFF2-40B4-BE49-F238E27FC236}">
                      <a16:creationId xmlns:a16="http://schemas.microsoft.com/office/drawing/2014/main" id="{90EDEF46-6C59-C080-D23C-327186D7FC94}"/>
                    </a:ext>
                  </a:extLst>
                </p:cNvPr>
                <p:cNvPicPr/>
                <p:nvPr/>
              </p:nvPicPr>
              <p:blipFill>
                <a:blip r:embed="rId532"/>
                <a:stretch>
                  <a:fillRect/>
                </a:stretch>
              </p:blipFill>
              <p:spPr>
                <a:xfrm>
                  <a:off x="615338" y="1056404"/>
                  <a:ext cx="1267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9027" name="Freihand 39026">
                  <a:extLst>
                    <a:ext uri="{FF2B5EF4-FFF2-40B4-BE49-F238E27FC236}">
                      <a16:creationId xmlns:a16="http://schemas.microsoft.com/office/drawing/2014/main" id="{BFE1A923-834B-D60F-D038-11121A4B5097}"/>
                    </a:ext>
                  </a:extLst>
                </p14:cNvPr>
                <p14:cNvContentPartPr/>
                <p14:nvPr/>
              </p14:nvContentPartPr>
              <p14:xfrm>
                <a:off x="723338" y="1081964"/>
                <a:ext cx="84240" cy="96120"/>
              </p14:xfrm>
            </p:contentPart>
          </mc:Choice>
          <mc:Fallback>
            <p:pic>
              <p:nvPicPr>
                <p:cNvPr id="39027" name="Freihand 39026">
                  <a:extLst>
                    <a:ext uri="{FF2B5EF4-FFF2-40B4-BE49-F238E27FC236}">
                      <a16:creationId xmlns:a16="http://schemas.microsoft.com/office/drawing/2014/main" id="{BFE1A923-834B-D60F-D038-11121A4B5097}"/>
                    </a:ext>
                  </a:extLst>
                </p:cNvPr>
                <p:cNvPicPr/>
                <p:nvPr/>
              </p:nvPicPr>
              <p:blipFill>
                <a:blip r:embed="rId534"/>
                <a:stretch>
                  <a:fillRect/>
                </a:stretch>
              </p:blipFill>
              <p:spPr>
                <a:xfrm>
                  <a:off x="714338" y="1073324"/>
                  <a:ext cx="101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9028" name="Freihand 39027">
                  <a:extLst>
                    <a:ext uri="{FF2B5EF4-FFF2-40B4-BE49-F238E27FC236}">
                      <a16:creationId xmlns:a16="http://schemas.microsoft.com/office/drawing/2014/main" id="{DF544F3C-08D6-35F9-7094-0848139DA526}"/>
                    </a:ext>
                  </a:extLst>
                </p14:cNvPr>
                <p14:cNvContentPartPr/>
                <p14:nvPr/>
              </p14:nvContentPartPr>
              <p14:xfrm>
                <a:off x="831698" y="1039484"/>
                <a:ext cx="87480" cy="105840"/>
              </p14:xfrm>
            </p:contentPart>
          </mc:Choice>
          <mc:Fallback>
            <p:pic>
              <p:nvPicPr>
                <p:cNvPr id="39028" name="Freihand 39027">
                  <a:extLst>
                    <a:ext uri="{FF2B5EF4-FFF2-40B4-BE49-F238E27FC236}">
                      <a16:creationId xmlns:a16="http://schemas.microsoft.com/office/drawing/2014/main" id="{DF544F3C-08D6-35F9-7094-0848139DA526}"/>
                    </a:ext>
                  </a:extLst>
                </p:cNvPr>
                <p:cNvPicPr/>
                <p:nvPr/>
              </p:nvPicPr>
              <p:blipFill>
                <a:blip r:embed="rId536"/>
                <a:stretch>
                  <a:fillRect/>
                </a:stretch>
              </p:blipFill>
              <p:spPr>
                <a:xfrm>
                  <a:off x="822698" y="1030844"/>
                  <a:ext cx="105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9029" name="Freihand 39028">
                  <a:extLst>
                    <a:ext uri="{FF2B5EF4-FFF2-40B4-BE49-F238E27FC236}">
                      <a16:creationId xmlns:a16="http://schemas.microsoft.com/office/drawing/2014/main" id="{C576AE20-763E-039C-DBA4-A11E319D5CAD}"/>
                    </a:ext>
                  </a:extLst>
                </p14:cNvPr>
                <p14:cNvContentPartPr/>
                <p14:nvPr/>
              </p14:nvContentPartPr>
              <p14:xfrm>
                <a:off x="818738" y="1034804"/>
                <a:ext cx="90720" cy="66240"/>
              </p14:xfrm>
            </p:contentPart>
          </mc:Choice>
          <mc:Fallback>
            <p:pic>
              <p:nvPicPr>
                <p:cNvPr id="39029" name="Freihand 39028">
                  <a:extLst>
                    <a:ext uri="{FF2B5EF4-FFF2-40B4-BE49-F238E27FC236}">
                      <a16:creationId xmlns:a16="http://schemas.microsoft.com/office/drawing/2014/main" id="{C576AE20-763E-039C-DBA4-A11E319D5CAD}"/>
                    </a:ext>
                  </a:extLst>
                </p:cNvPr>
                <p:cNvPicPr/>
                <p:nvPr/>
              </p:nvPicPr>
              <p:blipFill>
                <a:blip r:embed="rId538"/>
                <a:stretch>
                  <a:fillRect/>
                </a:stretch>
              </p:blipFill>
              <p:spPr>
                <a:xfrm>
                  <a:off x="809738" y="1026164"/>
                  <a:ext cx="108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9064" name="Freihand 39063">
                  <a:extLst>
                    <a:ext uri="{FF2B5EF4-FFF2-40B4-BE49-F238E27FC236}">
                      <a16:creationId xmlns:a16="http://schemas.microsoft.com/office/drawing/2014/main" id="{188406B9-7F09-EF0A-E307-9DC3850543AA}"/>
                    </a:ext>
                  </a:extLst>
                </p14:cNvPr>
                <p14:cNvContentPartPr/>
                <p14:nvPr/>
              </p14:nvContentPartPr>
              <p14:xfrm>
                <a:off x="3086378" y="783524"/>
                <a:ext cx="2180520" cy="1752840"/>
              </p14:xfrm>
            </p:contentPart>
          </mc:Choice>
          <mc:Fallback>
            <p:pic>
              <p:nvPicPr>
                <p:cNvPr id="39064" name="Freihand 39063">
                  <a:extLst>
                    <a:ext uri="{FF2B5EF4-FFF2-40B4-BE49-F238E27FC236}">
                      <a16:creationId xmlns:a16="http://schemas.microsoft.com/office/drawing/2014/main" id="{188406B9-7F09-EF0A-E307-9DC3850543AA}"/>
                    </a:ext>
                  </a:extLst>
                </p:cNvPr>
                <p:cNvPicPr/>
                <p:nvPr/>
              </p:nvPicPr>
              <p:blipFill>
                <a:blip r:embed="rId540"/>
                <a:stretch>
                  <a:fillRect/>
                </a:stretch>
              </p:blipFill>
              <p:spPr>
                <a:xfrm>
                  <a:off x="3077738" y="774884"/>
                  <a:ext cx="2198160" cy="17704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9065" name="Freihand 39064">
                  <a:extLst>
                    <a:ext uri="{FF2B5EF4-FFF2-40B4-BE49-F238E27FC236}">
                      <a16:creationId xmlns:a16="http://schemas.microsoft.com/office/drawing/2014/main" id="{D203F337-E1B5-40B7-28AA-E92316C4A3CE}"/>
                    </a:ext>
                  </a:extLst>
                </p14:cNvPr>
                <p14:cNvContentPartPr/>
                <p14:nvPr/>
              </p14:nvContentPartPr>
              <p14:xfrm>
                <a:off x="5192018" y="2428364"/>
                <a:ext cx="124200" cy="177120"/>
              </p14:xfrm>
            </p:contentPart>
          </mc:Choice>
          <mc:Fallback>
            <p:pic>
              <p:nvPicPr>
                <p:cNvPr id="39065" name="Freihand 39064">
                  <a:extLst>
                    <a:ext uri="{FF2B5EF4-FFF2-40B4-BE49-F238E27FC236}">
                      <a16:creationId xmlns:a16="http://schemas.microsoft.com/office/drawing/2014/main" id="{D203F337-E1B5-40B7-28AA-E92316C4A3CE}"/>
                    </a:ext>
                  </a:extLst>
                </p:cNvPr>
                <p:cNvPicPr/>
                <p:nvPr/>
              </p:nvPicPr>
              <p:blipFill>
                <a:blip r:embed="rId542"/>
                <a:stretch>
                  <a:fillRect/>
                </a:stretch>
              </p:blipFill>
              <p:spPr>
                <a:xfrm>
                  <a:off x="5183378" y="2419724"/>
                  <a:ext cx="141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9067" name="Freihand 39066">
                  <a:extLst>
                    <a:ext uri="{FF2B5EF4-FFF2-40B4-BE49-F238E27FC236}">
                      <a16:creationId xmlns:a16="http://schemas.microsoft.com/office/drawing/2014/main" id="{BBEA81E3-A124-3D24-C6CC-92FD76FF8FDA}"/>
                    </a:ext>
                  </a:extLst>
                </p14:cNvPr>
                <p14:cNvContentPartPr/>
                <p14:nvPr/>
              </p14:nvContentPartPr>
              <p14:xfrm>
                <a:off x="4120658" y="1317044"/>
                <a:ext cx="114120" cy="148320"/>
              </p14:xfrm>
            </p:contentPart>
          </mc:Choice>
          <mc:Fallback>
            <p:pic>
              <p:nvPicPr>
                <p:cNvPr id="39067" name="Freihand 39066">
                  <a:extLst>
                    <a:ext uri="{FF2B5EF4-FFF2-40B4-BE49-F238E27FC236}">
                      <a16:creationId xmlns:a16="http://schemas.microsoft.com/office/drawing/2014/main" id="{BBEA81E3-A124-3D24-C6CC-92FD76FF8FDA}"/>
                    </a:ext>
                  </a:extLst>
                </p:cNvPr>
                <p:cNvPicPr/>
                <p:nvPr/>
              </p:nvPicPr>
              <p:blipFill>
                <a:blip r:embed="rId544"/>
                <a:stretch>
                  <a:fillRect/>
                </a:stretch>
              </p:blipFill>
              <p:spPr>
                <a:xfrm>
                  <a:off x="4112018" y="1308044"/>
                  <a:ext cx="131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9068" name="Freihand 39067">
                  <a:extLst>
                    <a:ext uri="{FF2B5EF4-FFF2-40B4-BE49-F238E27FC236}">
                      <a16:creationId xmlns:a16="http://schemas.microsoft.com/office/drawing/2014/main" id="{63F46E89-5A77-58DB-39F1-03A38572B940}"/>
                    </a:ext>
                  </a:extLst>
                </p14:cNvPr>
                <p14:cNvContentPartPr/>
                <p14:nvPr/>
              </p14:nvContentPartPr>
              <p14:xfrm>
                <a:off x="4116338" y="1390484"/>
                <a:ext cx="124200" cy="24480"/>
              </p14:xfrm>
            </p:contentPart>
          </mc:Choice>
          <mc:Fallback>
            <p:pic>
              <p:nvPicPr>
                <p:cNvPr id="39068" name="Freihand 39067">
                  <a:extLst>
                    <a:ext uri="{FF2B5EF4-FFF2-40B4-BE49-F238E27FC236}">
                      <a16:creationId xmlns:a16="http://schemas.microsoft.com/office/drawing/2014/main" id="{63F46E89-5A77-58DB-39F1-03A38572B940}"/>
                    </a:ext>
                  </a:extLst>
                </p:cNvPr>
                <p:cNvPicPr/>
                <p:nvPr/>
              </p:nvPicPr>
              <p:blipFill>
                <a:blip r:embed="rId546"/>
                <a:stretch>
                  <a:fillRect/>
                </a:stretch>
              </p:blipFill>
              <p:spPr>
                <a:xfrm>
                  <a:off x="4107338" y="1381484"/>
                  <a:ext cx="141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9069" name="Freihand 39068">
                  <a:extLst>
                    <a:ext uri="{FF2B5EF4-FFF2-40B4-BE49-F238E27FC236}">
                      <a16:creationId xmlns:a16="http://schemas.microsoft.com/office/drawing/2014/main" id="{77BD3420-DE57-9A3B-6ADD-828EFAA76AF8}"/>
                    </a:ext>
                  </a:extLst>
                </p14:cNvPr>
                <p14:cNvContentPartPr/>
                <p14:nvPr/>
              </p14:nvContentPartPr>
              <p14:xfrm>
                <a:off x="4310738" y="1396604"/>
                <a:ext cx="122760" cy="93600"/>
              </p14:xfrm>
            </p:contentPart>
          </mc:Choice>
          <mc:Fallback>
            <p:pic>
              <p:nvPicPr>
                <p:cNvPr id="39069" name="Freihand 39068">
                  <a:extLst>
                    <a:ext uri="{FF2B5EF4-FFF2-40B4-BE49-F238E27FC236}">
                      <a16:creationId xmlns:a16="http://schemas.microsoft.com/office/drawing/2014/main" id="{77BD3420-DE57-9A3B-6ADD-828EFAA76AF8}"/>
                    </a:ext>
                  </a:extLst>
                </p:cNvPr>
                <p:cNvPicPr/>
                <p:nvPr/>
              </p:nvPicPr>
              <p:blipFill>
                <a:blip r:embed="rId548"/>
                <a:stretch>
                  <a:fillRect/>
                </a:stretch>
              </p:blipFill>
              <p:spPr>
                <a:xfrm>
                  <a:off x="4302098" y="1387604"/>
                  <a:ext cx="140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9089" name="Freihand 39088">
                  <a:extLst>
                    <a:ext uri="{FF2B5EF4-FFF2-40B4-BE49-F238E27FC236}">
                      <a16:creationId xmlns:a16="http://schemas.microsoft.com/office/drawing/2014/main" id="{752E588C-00AC-E60D-61B4-0C9AF34BC736}"/>
                    </a:ext>
                  </a:extLst>
                </p14:cNvPr>
                <p14:cNvContentPartPr/>
                <p14:nvPr/>
              </p14:nvContentPartPr>
              <p14:xfrm>
                <a:off x="3213818" y="690284"/>
                <a:ext cx="2108880" cy="1603080"/>
              </p14:xfrm>
            </p:contentPart>
          </mc:Choice>
          <mc:Fallback>
            <p:pic>
              <p:nvPicPr>
                <p:cNvPr id="39089" name="Freihand 39088">
                  <a:extLst>
                    <a:ext uri="{FF2B5EF4-FFF2-40B4-BE49-F238E27FC236}">
                      <a16:creationId xmlns:a16="http://schemas.microsoft.com/office/drawing/2014/main" id="{752E588C-00AC-E60D-61B4-0C9AF34BC736}"/>
                    </a:ext>
                  </a:extLst>
                </p:cNvPr>
                <p:cNvPicPr/>
                <p:nvPr/>
              </p:nvPicPr>
              <p:blipFill>
                <a:blip r:embed="rId550"/>
                <a:stretch>
                  <a:fillRect/>
                </a:stretch>
              </p:blipFill>
              <p:spPr>
                <a:xfrm>
                  <a:off x="3205178" y="681284"/>
                  <a:ext cx="2126520" cy="16207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9090" name="Freihand 39089">
                  <a:extLst>
                    <a:ext uri="{FF2B5EF4-FFF2-40B4-BE49-F238E27FC236}">
                      <a16:creationId xmlns:a16="http://schemas.microsoft.com/office/drawing/2014/main" id="{15ED8D63-20DA-B92F-11E7-EBB4EEDA98AE}"/>
                    </a:ext>
                  </a:extLst>
                </p14:cNvPr>
                <p14:cNvContentPartPr/>
                <p14:nvPr/>
              </p14:nvContentPartPr>
              <p14:xfrm>
                <a:off x="5222978" y="2179964"/>
                <a:ext cx="168480" cy="190080"/>
              </p14:xfrm>
            </p:contentPart>
          </mc:Choice>
          <mc:Fallback>
            <p:pic>
              <p:nvPicPr>
                <p:cNvPr id="39090" name="Freihand 39089">
                  <a:extLst>
                    <a:ext uri="{FF2B5EF4-FFF2-40B4-BE49-F238E27FC236}">
                      <a16:creationId xmlns:a16="http://schemas.microsoft.com/office/drawing/2014/main" id="{15ED8D63-20DA-B92F-11E7-EBB4EEDA98AE}"/>
                    </a:ext>
                  </a:extLst>
                </p:cNvPr>
                <p:cNvPicPr/>
                <p:nvPr/>
              </p:nvPicPr>
              <p:blipFill>
                <a:blip r:embed="rId552"/>
                <a:stretch>
                  <a:fillRect/>
                </a:stretch>
              </p:blipFill>
              <p:spPr>
                <a:xfrm>
                  <a:off x="5214338" y="2170964"/>
                  <a:ext cx="1861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9092" name="Freihand 39091">
                  <a:extLst>
                    <a:ext uri="{FF2B5EF4-FFF2-40B4-BE49-F238E27FC236}">
                      <a16:creationId xmlns:a16="http://schemas.microsoft.com/office/drawing/2014/main" id="{66FE6DC4-FFB8-5747-65BC-73F3E510361A}"/>
                    </a:ext>
                  </a:extLst>
                </p14:cNvPr>
                <p14:cNvContentPartPr/>
                <p14:nvPr/>
              </p14:nvContentPartPr>
              <p14:xfrm>
                <a:off x="4586858" y="959564"/>
                <a:ext cx="172800" cy="216000"/>
              </p14:xfrm>
            </p:contentPart>
          </mc:Choice>
          <mc:Fallback>
            <p:pic>
              <p:nvPicPr>
                <p:cNvPr id="39092" name="Freihand 39091">
                  <a:extLst>
                    <a:ext uri="{FF2B5EF4-FFF2-40B4-BE49-F238E27FC236}">
                      <a16:creationId xmlns:a16="http://schemas.microsoft.com/office/drawing/2014/main" id="{66FE6DC4-FFB8-5747-65BC-73F3E510361A}"/>
                    </a:ext>
                  </a:extLst>
                </p:cNvPr>
                <p:cNvPicPr/>
                <p:nvPr/>
              </p:nvPicPr>
              <p:blipFill>
                <a:blip r:embed="rId554"/>
                <a:stretch>
                  <a:fillRect/>
                </a:stretch>
              </p:blipFill>
              <p:spPr>
                <a:xfrm>
                  <a:off x="4578218" y="950924"/>
                  <a:ext cx="190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9093" name="Freihand 39092">
                  <a:extLst>
                    <a:ext uri="{FF2B5EF4-FFF2-40B4-BE49-F238E27FC236}">
                      <a16:creationId xmlns:a16="http://schemas.microsoft.com/office/drawing/2014/main" id="{D0DFCFBB-E4D4-22AE-381E-0A755B590B75}"/>
                    </a:ext>
                  </a:extLst>
                </p14:cNvPr>
                <p14:cNvContentPartPr/>
                <p14:nvPr/>
              </p14:nvContentPartPr>
              <p14:xfrm>
                <a:off x="4795658" y="1103564"/>
                <a:ext cx="86040" cy="126360"/>
              </p14:xfrm>
            </p:contentPart>
          </mc:Choice>
          <mc:Fallback>
            <p:pic>
              <p:nvPicPr>
                <p:cNvPr id="39093" name="Freihand 39092">
                  <a:extLst>
                    <a:ext uri="{FF2B5EF4-FFF2-40B4-BE49-F238E27FC236}">
                      <a16:creationId xmlns:a16="http://schemas.microsoft.com/office/drawing/2014/main" id="{D0DFCFBB-E4D4-22AE-381E-0A755B590B75}"/>
                    </a:ext>
                  </a:extLst>
                </p:cNvPr>
                <p:cNvPicPr/>
                <p:nvPr/>
              </p:nvPicPr>
              <p:blipFill>
                <a:blip r:embed="rId556"/>
                <a:stretch>
                  <a:fillRect/>
                </a:stretch>
              </p:blipFill>
              <p:spPr>
                <a:xfrm>
                  <a:off x="4787018" y="1094924"/>
                  <a:ext cx="103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9094" name="Freihand 39093">
                  <a:extLst>
                    <a:ext uri="{FF2B5EF4-FFF2-40B4-BE49-F238E27FC236}">
                      <a16:creationId xmlns:a16="http://schemas.microsoft.com/office/drawing/2014/main" id="{4F9D8EF4-B236-7D6E-E3B9-7AF997AD611E}"/>
                    </a:ext>
                  </a:extLst>
                </p14:cNvPr>
                <p14:cNvContentPartPr/>
                <p14:nvPr/>
              </p14:nvContentPartPr>
              <p14:xfrm>
                <a:off x="4928858" y="1036964"/>
                <a:ext cx="78840" cy="172080"/>
              </p14:xfrm>
            </p:contentPart>
          </mc:Choice>
          <mc:Fallback>
            <p:pic>
              <p:nvPicPr>
                <p:cNvPr id="39094" name="Freihand 39093">
                  <a:extLst>
                    <a:ext uri="{FF2B5EF4-FFF2-40B4-BE49-F238E27FC236}">
                      <a16:creationId xmlns:a16="http://schemas.microsoft.com/office/drawing/2014/main" id="{4F9D8EF4-B236-7D6E-E3B9-7AF997AD611E}"/>
                    </a:ext>
                  </a:extLst>
                </p:cNvPr>
                <p:cNvPicPr/>
                <p:nvPr/>
              </p:nvPicPr>
              <p:blipFill>
                <a:blip r:embed="rId558"/>
                <a:stretch>
                  <a:fillRect/>
                </a:stretch>
              </p:blipFill>
              <p:spPr>
                <a:xfrm>
                  <a:off x="4920218" y="1027964"/>
                  <a:ext cx="96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9141" name="Freihand 39140">
                  <a:extLst>
                    <a:ext uri="{FF2B5EF4-FFF2-40B4-BE49-F238E27FC236}">
                      <a16:creationId xmlns:a16="http://schemas.microsoft.com/office/drawing/2014/main" id="{211D85DB-F5AB-259E-7FA1-6B07BFD7400E}"/>
                    </a:ext>
                  </a:extLst>
                </p14:cNvPr>
                <p14:cNvContentPartPr/>
                <p14:nvPr/>
              </p14:nvContentPartPr>
              <p14:xfrm>
                <a:off x="2070098" y="2232164"/>
                <a:ext cx="84240" cy="197640"/>
              </p14:xfrm>
            </p:contentPart>
          </mc:Choice>
          <mc:Fallback>
            <p:pic>
              <p:nvPicPr>
                <p:cNvPr id="39141" name="Freihand 39140">
                  <a:extLst>
                    <a:ext uri="{FF2B5EF4-FFF2-40B4-BE49-F238E27FC236}">
                      <a16:creationId xmlns:a16="http://schemas.microsoft.com/office/drawing/2014/main" id="{211D85DB-F5AB-259E-7FA1-6B07BFD7400E}"/>
                    </a:ext>
                  </a:extLst>
                </p:cNvPr>
                <p:cNvPicPr/>
                <p:nvPr/>
              </p:nvPicPr>
              <p:blipFill>
                <a:blip r:embed="rId560"/>
                <a:stretch>
                  <a:fillRect/>
                </a:stretch>
              </p:blipFill>
              <p:spPr>
                <a:xfrm>
                  <a:off x="2061098" y="2223164"/>
                  <a:ext cx="101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9143" name="Freihand 39142">
                  <a:extLst>
                    <a:ext uri="{FF2B5EF4-FFF2-40B4-BE49-F238E27FC236}">
                      <a16:creationId xmlns:a16="http://schemas.microsoft.com/office/drawing/2014/main" id="{94CB4465-B4E2-2E23-4C4E-EBDCA221FB46}"/>
                    </a:ext>
                  </a:extLst>
                </p14:cNvPr>
                <p14:cNvContentPartPr/>
                <p14:nvPr/>
              </p14:nvContentPartPr>
              <p14:xfrm>
                <a:off x="2176658" y="2312804"/>
                <a:ext cx="66960" cy="161280"/>
              </p14:xfrm>
            </p:contentPart>
          </mc:Choice>
          <mc:Fallback>
            <p:pic>
              <p:nvPicPr>
                <p:cNvPr id="39143" name="Freihand 39142">
                  <a:extLst>
                    <a:ext uri="{FF2B5EF4-FFF2-40B4-BE49-F238E27FC236}">
                      <a16:creationId xmlns:a16="http://schemas.microsoft.com/office/drawing/2014/main" id="{94CB4465-B4E2-2E23-4C4E-EBDCA221FB46}"/>
                    </a:ext>
                  </a:extLst>
                </p:cNvPr>
                <p:cNvPicPr/>
                <p:nvPr/>
              </p:nvPicPr>
              <p:blipFill>
                <a:blip r:embed="rId562"/>
                <a:stretch>
                  <a:fillRect/>
                </a:stretch>
              </p:blipFill>
              <p:spPr>
                <a:xfrm>
                  <a:off x="2168018" y="2303804"/>
                  <a:ext cx="84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9144" name="Freihand 39143">
                  <a:extLst>
                    <a:ext uri="{FF2B5EF4-FFF2-40B4-BE49-F238E27FC236}">
                      <a16:creationId xmlns:a16="http://schemas.microsoft.com/office/drawing/2014/main" id="{1D541F10-E90B-975E-767F-93E2FAFBE798}"/>
                    </a:ext>
                  </a:extLst>
                </p14:cNvPr>
                <p14:cNvContentPartPr/>
                <p14:nvPr/>
              </p14:nvContentPartPr>
              <p14:xfrm>
                <a:off x="2265218" y="2297324"/>
                <a:ext cx="60480" cy="130680"/>
              </p14:xfrm>
            </p:contentPart>
          </mc:Choice>
          <mc:Fallback>
            <p:pic>
              <p:nvPicPr>
                <p:cNvPr id="39144" name="Freihand 39143">
                  <a:extLst>
                    <a:ext uri="{FF2B5EF4-FFF2-40B4-BE49-F238E27FC236}">
                      <a16:creationId xmlns:a16="http://schemas.microsoft.com/office/drawing/2014/main" id="{1D541F10-E90B-975E-767F-93E2FAFBE798}"/>
                    </a:ext>
                  </a:extLst>
                </p:cNvPr>
                <p:cNvPicPr/>
                <p:nvPr/>
              </p:nvPicPr>
              <p:blipFill>
                <a:blip r:embed="rId564"/>
                <a:stretch>
                  <a:fillRect/>
                </a:stretch>
              </p:blipFill>
              <p:spPr>
                <a:xfrm>
                  <a:off x="2256578" y="2288684"/>
                  <a:ext cx="78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9145" name="Freihand 39144">
                  <a:extLst>
                    <a:ext uri="{FF2B5EF4-FFF2-40B4-BE49-F238E27FC236}">
                      <a16:creationId xmlns:a16="http://schemas.microsoft.com/office/drawing/2014/main" id="{954936D7-75A9-12CC-6BFD-BD799E9C03E4}"/>
                    </a:ext>
                  </a:extLst>
                </p14:cNvPr>
                <p14:cNvContentPartPr/>
                <p14:nvPr/>
              </p14:nvContentPartPr>
              <p14:xfrm>
                <a:off x="2249018" y="2327924"/>
                <a:ext cx="66960" cy="34560"/>
              </p14:xfrm>
            </p:contentPart>
          </mc:Choice>
          <mc:Fallback>
            <p:pic>
              <p:nvPicPr>
                <p:cNvPr id="39145" name="Freihand 39144">
                  <a:extLst>
                    <a:ext uri="{FF2B5EF4-FFF2-40B4-BE49-F238E27FC236}">
                      <a16:creationId xmlns:a16="http://schemas.microsoft.com/office/drawing/2014/main" id="{954936D7-75A9-12CC-6BFD-BD799E9C03E4}"/>
                    </a:ext>
                  </a:extLst>
                </p:cNvPr>
                <p:cNvPicPr/>
                <p:nvPr/>
              </p:nvPicPr>
              <p:blipFill>
                <a:blip r:embed="rId566"/>
                <a:stretch>
                  <a:fillRect/>
                </a:stretch>
              </p:blipFill>
              <p:spPr>
                <a:xfrm>
                  <a:off x="2240018" y="2318924"/>
                  <a:ext cx="84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9147" name="Freihand 39146">
                  <a:extLst>
                    <a:ext uri="{FF2B5EF4-FFF2-40B4-BE49-F238E27FC236}">
                      <a16:creationId xmlns:a16="http://schemas.microsoft.com/office/drawing/2014/main" id="{4CF19FC2-7C48-162B-DA8B-843484FA2E35}"/>
                    </a:ext>
                  </a:extLst>
                </p14:cNvPr>
                <p14:cNvContentPartPr/>
                <p14:nvPr/>
              </p14:nvContentPartPr>
              <p14:xfrm>
                <a:off x="996578" y="3461924"/>
                <a:ext cx="1215720" cy="889200"/>
              </p14:xfrm>
            </p:contentPart>
          </mc:Choice>
          <mc:Fallback>
            <p:pic>
              <p:nvPicPr>
                <p:cNvPr id="39147" name="Freihand 39146">
                  <a:extLst>
                    <a:ext uri="{FF2B5EF4-FFF2-40B4-BE49-F238E27FC236}">
                      <a16:creationId xmlns:a16="http://schemas.microsoft.com/office/drawing/2014/main" id="{4CF19FC2-7C48-162B-DA8B-843484FA2E35}"/>
                    </a:ext>
                  </a:extLst>
                </p:cNvPr>
                <p:cNvPicPr/>
                <p:nvPr/>
              </p:nvPicPr>
              <p:blipFill>
                <a:blip r:embed="rId568"/>
                <a:stretch>
                  <a:fillRect/>
                </a:stretch>
              </p:blipFill>
              <p:spPr>
                <a:xfrm>
                  <a:off x="987938" y="3453284"/>
                  <a:ext cx="1233360" cy="9068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9148" name="Freihand 39147">
                  <a:extLst>
                    <a:ext uri="{FF2B5EF4-FFF2-40B4-BE49-F238E27FC236}">
                      <a16:creationId xmlns:a16="http://schemas.microsoft.com/office/drawing/2014/main" id="{AD7366BE-6F23-1A0C-164C-923EF89A06BE}"/>
                    </a:ext>
                  </a:extLst>
                </p14:cNvPr>
                <p14:cNvContentPartPr/>
                <p14:nvPr/>
              </p14:nvContentPartPr>
              <p14:xfrm>
                <a:off x="941858" y="3392084"/>
                <a:ext cx="189720" cy="204840"/>
              </p14:xfrm>
            </p:contentPart>
          </mc:Choice>
          <mc:Fallback>
            <p:pic>
              <p:nvPicPr>
                <p:cNvPr id="39148" name="Freihand 39147">
                  <a:extLst>
                    <a:ext uri="{FF2B5EF4-FFF2-40B4-BE49-F238E27FC236}">
                      <a16:creationId xmlns:a16="http://schemas.microsoft.com/office/drawing/2014/main" id="{AD7366BE-6F23-1A0C-164C-923EF89A06BE}"/>
                    </a:ext>
                  </a:extLst>
                </p:cNvPr>
                <p:cNvPicPr/>
                <p:nvPr/>
              </p:nvPicPr>
              <p:blipFill>
                <a:blip r:embed="rId570"/>
                <a:stretch>
                  <a:fillRect/>
                </a:stretch>
              </p:blipFill>
              <p:spPr>
                <a:xfrm>
                  <a:off x="933218" y="3383084"/>
                  <a:ext cx="207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9149" name="Freihand 39148">
                  <a:extLst>
                    <a:ext uri="{FF2B5EF4-FFF2-40B4-BE49-F238E27FC236}">
                      <a16:creationId xmlns:a16="http://schemas.microsoft.com/office/drawing/2014/main" id="{C76EF7D4-DB73-2A2F-C2F0-32AFFFC027C7}"/>
                    </a:ext>
                  </a:extLst>
                </p14:cNvPr>
                <p14:cNvContentPartPr/>
                <p14:nvPr/>
              </p14:nvContentPartPr>
              <p14:xfrm>
                <a:off x="1568258" y="3559844"/>
                <a:ext cx="41040" cy="199800"/>
              </p14:xfrm>
            </p:contentPart>
          </mc:Choice>
          <mc:Fallback>
            <p:pic>
              <p:nvPicPr>
                <p:cNvPr id="39149" name="Freihand 39148">
                  <a:extLst>
                    <a:ext uri="{FF2B5EF4-FFF2-40B4-BE49-F238E27FC236}">
                      <a16:creationId xmlns:a16="http://schemas.microsoft.com/office/drawing/2014/main" id="{C76EF7D4-DB73-2A2F-C2F0-32AFFFC027C7}"/>
                    </a:ext>
                  </a:extLst>
                </p:cNvPr>
                <p:cNvPicPr/>
                <p:nvPr/>
              </p:nvPicPr>
              <p:blipFill>
                <a:blip r:embed="rId572"/>
                <a:stretch>
                  <a:fillRect/>
                </a:stretch>
              </p:blipFill>
              <p:spPr>
                <a:xfrm>
                  <a:off x="1559618" y="3551204"/>
                  <a:ext cx="586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9150" name="Freihand 39149">
                  <a:extLst>
                    <a:ext uri="{FF2B5EF4-FFF2-40B4-BE49-F238E27FC236}">
                      <a16:creationId xmlns:a16="http://schemas.microsoft.com/office/drawing/2014/main" id="{5C85DD39-5188-C44E-D621-D948A87E5422}"/>
                    </a:ext>
                  </a:extLst>
                </p14:cNvPr>
                <p14:cNvContentPartPr/>
                <p14:nvPr/>
              </p14:nvContentPartPr>
              <p14:xfrm>
                <a:off x="1556018" y="3703844"/>
                <a:ext cx="108720" cy="55440"/>
              </p14:xfrm>
            </p:contentPart>
          </mc:Choice>
          <mc:Fallback>
            <p:pic>
              <p:nvPicPr>
                <p:cNvPr id="39150" name="Freihand 39149">
                  <a:extLst>
                    <a:ext uri="{FF2B5EF4-FFF2-40B4-BE49-F238E27FC236}">
                      <a16:creationId xmlns:a16="http://schemas.microsoft.com/office/drawing/2014/main" id="{5C85DD39-5188-C44E-D621-D948A87E5422}"/>
                    </a:ext>
                  </a:extLst>
                </p:cNvPr>
                <p:cNvPicPr/>
                <p:nvPr/>
              </p:nvPicPr>
              <p:blipFill>
                <a:blip r:embed="rId574"/>
                <a:stretch>
                  <a:fillRect/>
                </a:stretch>
              </p:blipFill>
              <p:spPr>
                <a:xfrm>
                  <a:off x="1547018" y="3695204"/>
                  <a:ext cx="126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9151" name="Freihand 39150">
                  <a:extLst>
                    <a:ext uri="{FF2B5EF4-FFF2-40B4-BE49-F238E27FC236}">
                      <a16:creationId xmlns:a16="http://schemas.microsoft.com/office/drawing/2014/main" id="{8A21E8A8-51AC-C7BE-9730-510839D17F52}"/>
                    </a:ext>
                  </a:extLst>
                </p14:cNvPr>
                <p14:cNvContentPartPr/>
                <p14:nvPr/>
              </p14:nvContentPartPr>
              <p14:xfrm>
                <a:off x="1451258" y="3513404"/>
                <a:ext cx="172800" cy="96480"/>
              </p14:xfrm>
            </p:contentPart>
          </mc:Choice>
          <mc:Fallback>
            <p:pic>
              <p:nvPicPr>
                <p:cNvPr id="39151" name="Freihand 39150">
                  <a:extLst>
                    <a:ext uri="{FF2B5EF4-FFF2-40B4-BE49-F238E27FC236}">
                      <a16:creationId xmlns:a16="http://schemas.microsoft.com/office/drawing/2014/main" id="{8A21E8A8-51AC-C7BE-9730-510839D17F52}"/>
                    </a:ext>
                  </a:extLst>
                </p:cNvPr>
                <p:cNvPicPr/>
                <p:nvPr/>
              </p:nvPicPr>
              <p:blipFill>
                <a:blip r:embed="rId576"/>
                <a:stretch>
                  <a:fillRect/>
                </a:stretch>
              </p:blipFill>
              <p:spPr>
                <a:xfrm>
                  <a:off x="1442618" y="3504764"/>
                  <a:ext cx="190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9153" name="Freihand 39152">
                  <a:extLst>
                    <a:ext uri="{FF2B5EF4-FFF2-40B4-BE49-F238E27FC236}">
                      <a16:creationId xmlns:a16="http://schemas.microsoft.com/office/drawing/2014/main" id="{E89598C5-1FF0-2C31-9CAB-50E0835AE19E}"/>
                    </a:ext>
                  </a:extLst>
                </p14:cNvPr>
                <p14:cNvContentPartPr/>
                <p14:nvPr/>
              </p14:nvContentPartPr>
              <p14:xfrm>
                <a:off x="1747538" y="3694124"/>
                <a:ext cx="33480" cy="129240"/>
              </p14:xfrm>
            </p:contentPart>
          </mc:Choice>
          <mc:Fallback>
            <p:pic>
              <p:nvPicPr>
                <p:cNvPr id="39153" name="Freihand 39152">
                  <a:extLst>
                    <a:ext uri="{FF2B5EF4-FFF2-40B4-BE49-F238E27FC236}">
                      <a16:creationId xmlns:a16="http://schemas.microsoft.com/office/drawing/2014/main" id="{E89598C5-1FF0-2C31-9CAB-50E0835AE19E}"/>
                    </a:ext>
                  </a:extLst>
                </p:cNvPr>
                <p:cNvPicPr/>
                <p:nvPr/>
              </p:nvPicPr>
              <p:blipFill>
                <a:blip r:embed="rId578"/>
                <a:stretch>
                  <a:fillRect/>
                </a:stretch>
              </p:blipFill>
              <p:spPr>
                <a:xfrm>
                  <a:off x="1738538" y="3685484"/>
                  <a:ext cx="51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9154" name="Freihand 39153">
                  <a:extLst>
                    <a:ext uri="{FF2B5EF4-FFF2-40B4-BE49-F238E27FC236}">
                      <a16:creationId xmlns:a16="http://schemas.microsoft.com/office/drawing/2014/main" id="{0CF000D8-4378-CF45-9365-C5AE17F86FD3}"/>
                    </a:ext>
                  </a:extLst>
                </p14:cNvPr>
                <p14:cNvContentPartPr/>
                <p14:nvPr/>
              </p14:nvContentPartPr>
              <p14:xfrm>
                <a:off x="1786778" y="3671084"/>
                <a:ext cx="63360" cy="139680"/>
              </p14:xfrm>
            </p:contentPart>
          </mc:Choice>
          <mc:Fallback>
            <p:pic>
              <p:nvPicPr>
                <p:cNvPr id="39154" name="Freihand 39153">
                  <a:extLst>
                    <a:ext uri="{FF2B5EF4-FFF2-40B4-BE49-F238E27FC236}">
                      <a16:creationId xmlns:a16="http://schemas.microsoft.com/office/drawing/2014/main" id="{0CF000D8-4378-CF45-9365-C5AE17F86FD3}"/>
                    </a:ext>
                  </a:extLst>
                </p:cNvPr>
                <p:cNvPicPr/>
                <p:nvPr/>
              </p:nvPicPr>
              <p:blipFill>
                <a:blip r:embed="rId580"/>
                <a:stretch>
                  <a:fillRect/>
                </a:stretch>
              </p:blipFill>
              <p:spPr>
                <a:xfrm>
                  <a:off x="1777778" y="3662084"/>
                  <a:ext cx="81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9163" name="Freihand 39162">
                  <a:extLst>
                    <a:ext uri="{FF2B5EF4-FFF2-40B4-BE49-F238E27FC236}">
                      <a16:creationId xmlns:a16="http://schemas.microsoft.com/office/drawing/2014/main" id="{959F4D9A-1018-2416-009D-B9183B2A9F9D}"/>
                    </a:ext>
                  </a:extLst>
                </p14:cNvPr>
                <p14:cNvContentPartPr/>
                <p14:nvPr/>
              </p14:nvContentPartPr>
              <p14:xfrm>
                <a:off x="2880458" y="1278884"/>
                <a:ext cx="253080" cy="2878200"/>
              </p14:xfrm>
            </p:contentPart>
          </mc:Choice>
          <mc:Fallback>
            <p:pic>
              <p:nvPicPr>
                <p:cNvPr id="39163" name="Freihand 39162">
                  <a:extLst>
                    <a:ext uri="{FF2B5EF4-FFF2-40B4-BE49-F238E27FC236}">
                      <a16:creationId xmlns:a16="http://schemas.microsoft.com/office/drawing/2014/main" id="{959F4D9A-1018-2416-009D-B9183B2A9F9D}"/>
                    </a:ext>
                  </a:extLst>
                </p:cNvPr>
                <p:cNvPicPr/>
                <p:nvPr/>
              </p:nvPicPr>
              <p:blipFill>
                <a:blip r:embed="rId582"/>
                <a:stretch>
                  <a:fillRect/>
                </a:stretch>
              </p:blipFill>
              <p:spPr>
                <a:xfrm>
                  <a:off x="2871818" y="1270244"/>
                  <a:ext cx="270720" cy="28958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9164" name="Freihand 39163">
                  <a:extLst>
                    <a:ext uri="{FF2B5EF4-FFF2-40B4-BE49-F238E27FC236}">
                      <a16:creationId xmlns:a16="http://schemas.microsoft.com/office/drawing/2014/main" id="{8E56C8AE-723B-F90C-8F88-1C5A0233A057}"/>
                    </a:ext>
                  </a:extLst>
                </p14:cNvPr>
                <p14:cNvContentPartPr/>
                <p14:nvPr/>
              </p14:nvContentPartPr>
              <p14:xfrm>
                <a:off x="2844818" y="1175204"/>
                <a:ext cx="178920" cy="221760"/>
              </p14:xfrm>
            </p:contentPart>
          </mc:Choice>
          <mc:Fallback>
            <p:pic>
              <p:nvPicPr>
                <p:cNvPr id="39164" name="Freihand 39163">
                  <a:extLst>
                    <a:ext uri="{FF2B5EF4-FFF2-40B4-BE49-F238E27FC236}">
                      <a16:creationId xmlns:a16="http://schemas.microsoft.com/office/drawing/2014/main" id="{8E56C8AE-723B-F90C-8F88-1C5A0233A057}"/>
                    </a:ext>
                  </a:extLst>
                </p:cNvPr>
                <p:cNvPicPr/>
                <p:nvPr/>
              </p:nvPicPr>
              <p:blipFill>
                <a:blip r:embed="rId584"/>
                <a:stretch>
                  <a:fillRect/>
                </a:stretch>
              </p:blipFill>
              <p:spPr>
                <a:xfrm>
                  <a:off x="2836178" y="1166564"/>
                  <a:ext cx="1965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9165" name="Freihand 39164">
                  <a:extLst>
                    <a:ext uri="{FF2B5EF4-FFF2-40B4-BE49-F238E27FC236}">
                      <a16:creationId xmlns:a16="http://schemas.microsoft.com/office/drawing/2014/main" id="{26C50E6C-59C1-8E3C-653D-2517F5AB0850}"/>
                    </a:ext>
                  </a:extLst>
                </p14:cNvPr>
                <p14:cNvContentPartPr/>
                <p14:nvPr/>
              </p14:nvContentPartPr>
              <p14:xfrm>
                <a:off x="3185378" y="2044244"/>
                <a:ext cx="48960" cy="169560"/>
              </p14:xfrm>
            </p:contentPart>
          </mc:Choice>
          <mc:Fallback>
            <p:pic>
              <p:nvPicPr>
                <p:cNvPr id="39165" name="Freihand 39164">
                  <a:extLst>
                    <a:ext uri="{FF2B5EF4-FFF2-40B4-BE49-F238E27FC236}">
                      <a16:creationId xmlns:a16="http://schemas.microsoft.com/office/drawing/2014/main" id="{26C50E6C-59C1-8E3C-653D-2517F5AB0850}"/>
                    </a:ext>
                  </a:extLst>
                </p:cNvPr>
                <p:cNvPicPr/>
                <p:nvPr/>
              </p:nvPicPr>
              <p:blipFill>
                <a:blip r:embed="rId586"/>
                <a:stretch>
                  <a:fillRect/>
                </a:stretch>
              </p:blipFill>
              <p:spPr>
                <a:xfrm>
                  <a:off x="3176738" y="2035244"/>
                  <a:ext cx="666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9166" name="Freihand 39165">
                  <a:extLst>
                    <a:ext uri="{FF2B5EF4-FFF2-40B4-BE49-F238E27FC236}">
                      <a16:creationId xmlns:a16="http://schemas.microsoft.com/office/drawing/2014/main" id="{52DA46E4-7DC0-CF2C-F3FE-FC0D149C6611}"/>
                    </a:ext>
                  </a:extLst>
                </p14:cNvPr>
                <p14:cNvContentPartPr/>
                <p14:nvPr/>
              </p14:nvContentPartPr>
              <p14:xfrm>
                <a:off x="3146138" y="2164484"/>
                <a:ext cx="131040" cy="86400"/>
              </p14:xfrm>
            </p:contentPart>
          </mc:Choice>
          <mc:Fallback>
            <p:pic>
              <p:nvPicPr>
                <p:cNvPr id="39166" name="Freihand 39165">
                  <a:extLst>
                    <a:ext uri="{FF2B5EF4-FFF2-40B4-BE49-F238E27FC236}">
                      <a16:creationId xmlns:a16="http://schemas.microsoft.com/office/drawing/2014/main" id="{52DA46E4-7DC0-CF2C-F3FE-FC0D149C6611}"/>
                    </a:ext>
                  </a:extLst>
                </p:cNvPr>
                <p:cNvPicPr/>
                <p:nvPr/>
              </p:nvPicPr>
              <p:blipFill>
                <a:blip r:embed="rId588"/>
                <a:stretch>
                  <a:fillRect/>
                </a:stretch>
              </p:blipFill>
              <p:spPr>
                <a:xfrm>
                  <a:off x="3137498" y="2155484"/>
                  <a:ext cx="148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9167" name="Freihand 39166">
                  <a:extLst>
                    <a:ext uri="{FF2B5EF4-FFF2-40B4-BE49-F238E27FC236}">
                      <a16:creationId xmlns:a16="http://schemas.microsoft.com/office/drawing/2014/main" id="{01650763-BB0C-C874-F538-66A5E1777F03}"/>
                    </a:ext>
                  </a:extLst>
                </p14:cNvPr>
                <p14:cNvContentPartPr/>
                <p14:nvPr/>
              </p14:nvContentPartPr>
              <p14:xfrm>
                <a:off x="3087098" y="2025524"/>
                <a:ext cx="150480" cy="70560"/>
              </p14:xfrm>
            </p:contentPart>
          </mc:Choice>
          <mc:Fallback>
            <p:pic>
              <p:nvPicPr>
                <p:cNvPr id="39167" name="Freihand 39166">
                  <a:extLst>
                    <a:ext uri="{FF2B5EF4-FFF2-40B4-BE49-F238E27FC236}">
                      <a16:creationId xmlns:a16="http://schemas.microsoft.com/office/drawing/2014/main" id="{01650763-BB0C-C874-F538-66A5E1777F03}"/>
                    </a:ext>
                  </a:extLst>
                </p:cNvPr>
                <p:cNvPicPr/>
                <p:nvPr/>
              </p:nvPicPr>
              <p:blipFill>
                <a:blip r:embed="rId590"/>
                <a:stretch>
                  <a:fillRect/>
                </a:stretch>
              </p:blipFill>
              <p:spPr>
                <a:xfrm>
                  <a:off x="3078098" y="2016884"/>
                  <a:ext cx="168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9168" name="Freihand 39167">
                  <a:extLst>
                    <a:ext uri="{FF2B5EF4-FFF2-40B4-BE49-F238E27FC236}">
                      <a16:creationId xmlns:a16="http://schemas.microsoft.com/office/drawing/2014/main" id="{9A3FBF74-3CC4-9407-D4F9-09C3BE278EB6}"/>
                    </a:ext>
                  </a:extLst>
                </p14:cNvPr>
                <p14:cNvContentPartPr/>
                <p14:nvPr/>
              </p14:nvContentPartPr>
              <p14:xfrm>
                <a:off x="3339098" y="2134964"/>
                <a:ext cx="60480" cy="124560"/>
              </p14:xfrm>
            </p:contentPart>
          </mc:Choice>
          <mc:Fallback>
            <p:pic>
              <p:nvPicPr>
                <p:cNvPr id="39168" name="Freihand 39167">
                  <a:extLst>
                    <a:ext uri="{FF2B5EF4-FFF2-40B4-BE49-F238E27FC236}">
                      <a16:creationId xmlns:a16="http://schemas.microsoft.com/office/drawing/2014/main" id="{9A3FBF74-3CC4-9407-D4F9-09C3BE278EB6}"/>
                    </a:ext>
                  </a:extLst>
                </p:cNvPr>
                <p:cNvPicPr/>
                <p:nvPr/>
              </p:nvPicPr>
              <p:blipFill>
                <a:blip r:embed="rId592"/>
                <a:stretch>
                  <a:fillRect/>
                </a:stretch>
              </p:blipFill>
              <p:spPr>
                <a:xfrm>
                  <a:off x="3330098" y="2126324"/>
                  <a:ext cx="78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9169" name="Freihand 39168">
                  <a:extLst>
                    <a:ext uri="{FF2B5EF4-FFF2-40B4-BE49-F238E27FC236}">
                      <a16:creationId xmlns:a16="http://schemas.microsoft.com/office/drawing/2014/main" id="{AE976C0F-5834-3B0D-5D4C-6007295B451A}"/>
                    </a:ext>
                  </a:extLst>
                </p14:cNvPr>
                <p14:cNvContentPartPr/>
                <p14:nvPr/>
              </p14:nvContentPartPr>
              <p14:xfrm>
                <a:off x="3419738" y="2100764"/>
                <a:ext cx="77760" cy="156600"/>
              </p14:xfrm>
            </p:contentPart>
          </mc:Choice>
          <mc:Fallback>
            <p:pic>
              <p:nvPicPr>
                <p:cNvPr id="39169" name="Freihand 39168">
                  <a:extLst>
                    <a:ext uri="{FF2B5EF4-FFF2-40B4-BE49-F238E27FC236}">
                      <a16:creationId xmlns:a16="http://schemas.microsoft.com/office/drawing/2014/main" id="{AE976C0F-5834-3B0D-5D4C-6007295B451A}"/>
                    </a:ext>
                  </a:extLst>
                </p:cNvPr>
                <p:cNvPicPr/>
                <p:nvPr/>
              </p:nvPicPr>
              <p:blipFill>
                <a:blip r:embed="rId594"/>
                <a:stretch>
                  <a:fillRect/>
                </a:stretch>
              </p:blipFill>
              <p:spPr>
                <a:xfrm>
                  <a:off x="3411098" y="2092124"/>
                  <a:ext cx="95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9135" name="Freihand 39134">
                  <a:extLst>
                    <a:ext uri="{FF2B5EF4-FFF2-40B4-BE49-F238E27FC236}">
                      <a16:creationId xmlns:a16="http://schemas.microsoft.com/office/drawing/2014/main" id="{85C480EF-27E4-D7E0-EF87-8E672E4DD2BE}"/>
                    </a:ext>
                  </a:extLst>
                </p14:cNvPr>
                <p14:cNvContentPartPr/>
                <p14:nvPr/>
              </p14:nvContentPartPr>
              <p14:xfrm>
                <a:off x="3918338" y="3770444"/>
                <a:ext cx="102600" cy="178920"/>
              </p14:xfrm>
            </p:contentPart>
          </mc:Choice>
          <mc:Fallback>
            <p:pic>
              <p:nvPicPr>
                <p:cNvPr id="39135" name="Freihand 39134">
                  <a:extLst>
                    <a:ext uri="{FF2B5EF4-FFF2-40B4-BE49-F238E27FC236}">
                      <a16:creationId xmlns:a16="http://schemas.microsoft.com/office/drawing/2014/main" id="{85C480EF-27E4-D7E0-EF87-8E672E4DD2BE}"/>
                    </a:ext>
                  </a:extLst>
                </p:cNvPr>
                <p:cNvPicPr/>
                <p:nvPr/>
              </p:nvPicPr>
              <p:blipFill>
                <a:blip r:embed="rId596"/>
                <a:stretch>
                  <a:fillRect/>
                </a:stretch>
              </p:blipFill>
              <p:spPr>
                <a:xfrm>
                  <a:off x="3909338" y="3761444"/>
                  <a:ext cx="1202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136" name="Freihand 39135">
                  <a:extLst>
                    <a:ext uri="{FF2B5EF4-FFF2-40B4-BE49-F238E27FC236}">
                      <a16:creationId xmlns:a16="http://schemas.microsoft.com/office/drawing/2014/main" id="{1DCB7060-F36E-D2E4-F03A-1FA47FBBE900}"/>
                    </a:ext>
                  </a:extLst>
                </p14:cNvPr>
                <p14:cNvContentPartPr/>
                <p14:nvPr/>
              </p14:nvContentPartPr>
              <p14:xfrm>
                <a:off x="4081778" y="3796724"/>
                <a:ext cx="118080" cy="117000"/>
              </p14:xfrm>
            </p:contentPart>
          </mc:Choice>
          <mc:Fallback>
            <p:pic>
              <p:nvPicPr>
                <p:cNvPr id="39136" name="Freihand 39135">
                  <a:extLst>
                    <a:ext uri="{FF2B5EF4-FFF2-40B4-BE49-F238E27FC236}">
                      <a16:creationId xmlns:a16="http://schemas.microsoft.com/office/drawing/2014/main" id="{1DCB7060-F36E-D2E4-F03A-1FA47FBBE900}"/>
                    </a:ext>
                  </a:extLst>
                </p:cNvPr>
                <p:cNvPicPr/>
                <p:nvPr/>
              </p:nvPicPr>
              <p:blipFill>
                <a:blip r:embed="rId598"/>
                <a:stretch>
                  <a:fillRect/>
                </a:stretch>
              </p:blipFill>
              <p:spPr>
                <a:xfrm>
                  <a:off x="4072778" y="3788084"/>
                  <a:ext cx="135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156" name="Freihand 39155">
                  <a:extLst>
                    <a:ext uri="{FF2B5EF4-FFF2-40B4-BE49-F238E27FC236}">
                      <a16:creationId xmlns:a16="http://schemas.microsoft.com/office/drawing/2014/main" id="{6AF3EC17-9C8D-F651-9DFC-5ACFF56E5CB8}"/>
                    </a:ext>
                  </a:extLst>
                </p14:cNvPr>
                <p14:cNvContentPartPr/>
                <p14:nvPr/>
              </p14:nvContentPartPr>
              <p14:xfrm>
                <a:off x="3506858" y="3464804"/>
                <a:ext cx="1927800" cy="1156320"/>
              </p14:xfrm>
            </p:contentPart>
          </mc:Choice>
          <mc:Fallback>
            <p:pic>
              <p:nvPicPr>
                <p:cNvPr id="39156" name="Freihand 39155">
                  <a:extLst>
                    <a:ext uri="{FF2B5EF4-FFF2-40B4-BE49-F238E27FC236}">
                      <a16:creationId xmlns:a16="http://schemas.microsoft.com/office/drawing/2014/main" id="{6AF3EC17-9C8D-F651-9DFC-5ACFF56E5CB8}"/>
                    </a:ext>
                  </a:extLst>
                </p:cNvPr>
                <p:cNvPicPr/>
                <p:nvPr/>
              </p:nvPicPr>
              <p:blipFill>
                <a:blip r:embed="rId600"/>
                <a:stretch>
                  <a:fillRect/>
                </a:stretch>
              </p:blipFill>
              <p:spPr>
                <a:xfrm>
                  <a:off x="3498218" y="3456164"/>
                  <a:ext cx="1945440" cy="11739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9157" name="Freihand 39156">
                  <a:extLst>
                    <a:ext uri="{FF2B5EF4-FFF2-40B4-BE49-F238E27FC236}">
                      <a16:creationId xmlns:a16="http://schemas.microsoft.com/office/drawing/2014/main" id="{DD840A79-482D-E936-6838-A3CE933996B9}"/>
                    </a:ext>
                  </a:extLst>
                </p14:cNvPr>
                <p14:cNvContentPartPr/>
                <p14:nvPr/>
              </p14:nvContentPartPr>
              <p14:xfrm>
                <a:off x="5390018" y="3364364"/>
                <a:ext cx="160200" cy="159840"/>
              </p14:xfrm>
            </p:contentPart>
          </mc:Choice>
          <mc:Fallback>
            <p:pic>
              <p:nvPicPr>
                <p:cNvPr id="39157" name="Freihand 39156">
                  <a:extLst>
                    <a:ext uri="{FF2B5EF4-FFF2-40B4-BE49-F238E27FC236}">
                      <a16:creationId xmlns:a16="http://schemas.microsoft.com/office/drawing/2014/main" id="{DD840A79-482D-E936-6838-A3CE933996B9}"/>
                    </a:ext>
                  </a:extLst>
                </p:cNvPr>
                <p:cNvPicPr/>
                <p:nvPr/>
              </p:nvPicPr>
              <p:blipFill>
                <a:blip r:embed="rId602"/>
                <a:stretch>
                  <a:fillRect/>
                </a:stretch>
              </p:blipFill>
              <p:spPr>
                <a:xfrm>
                  <a:off x="5381378" y="3355724"/>
                  <a:ext cx="177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9159" name="Freihand 39158">
                  <a:extLst>
                    <a:ext uri="{FF2B5EF4-FFF2-40B4-BE49-F238E27FC236}">
                      <a16:creationId xmlns:a16="http://schemas.microsoft.com/office/drawing/2014/main" id="{6E2A60DD-2F58-F85D-3FD2-42CF988C837C}"/>
                    </a:ext>
                  </a:extLst>
                </p14:cNvPr>
                <p14:cNvContentPartPr/>
                <p14:nvPr/>
              </p14:nvContentPartPr>
              <p14:xfrm>
                <a:off x="4547258" y="4112084"/>
                <a:ext cx="19440" cy="169200"/>
              </p14:xfrm>
            </p:contentPart>
          </mc:Choice>
          <mc:Fallback>
            <p:pic>
              <p:nvPicPr>
                <p:cNvPr id="39159" name="Freihand 39158">
                  <a:extLst>
                    <a:ext uri="{FF2B5EF4-FFF2-40B4-BE49-F238E27FC236}">
                      <a16:creationId xmlns:a16="http://schemas.microsoft.com/office/drawing/2014/main" id="{6E2A60DD-2F58-F85D-3FD2-42CF988C837C}"/>
                    </a:ext>
                  </a:extLst>
                </p:cNvPr>
                <p:cNvPicPr/>
                <p:nvPr/>
              </p:nvPicPr>
              <p:blipFill>
                <a:blip r:embed="rId604"/>
                <a:stretch>
                  <a:fillRect/>
                </a:stretch>
              </p:blipFill>
              <p:spPr>
                <a:xfrm>
                  <a:off x="4538618" y="4103444"/>
                  <a:ext cx="37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160" name="Freihand 39159">
                  <a:extLst>
                    <a:ext uri="{FF2B5EF4-FFF2-40B4-BE49-F238E27FC236}">
                      <a16:creationId xmlns:a16="http://schemas.microsoft.com/office/drawing/2014/main" id="{773E52B8-B38C-857B-B0BD-00C2DA4843BE}"/>
                    </a:ext>
                  </a:extLst>
                </p14:cNvPr>
                <p14:cNvContentPartPr/>
                <p14:nvPr/>
              </p14:nvContentPartPr>
              <p14:xfrm>
                <a:off x="4492538" y="4078604"/>
                <a:ext cx="107640" cy="202680"/>
              </p14:xfrm>
            </p:contentPart>
          </mc:Choice>
          <mc:Fallback>
            <p:pic>
              <p:nvPicPr>
                <p:cNvPr id="39160" name="Freihand 39159">
                  <a:extLst>
                    <a:ext uri="{FF2B5EF4-FFF2-40B4-BE49-F238E27FC236}">
                      <a16:creationId xmlns:a16="http://schemas.microsoft.com/office/drawing/2014/main" id="{773E52B8-B38C-857B-B0BD-00C2DA4843BE}"/>
                    </a:ext>
                  </a:extLst>
                </p:cNvPr>
                <p:cNvPicPr/>
                <p:nvPr/>
              </p:nvPicPr>
              <p:blipFill>
                <a:blip r:embed="rId606"/>
                <a:stretch>
                  <a:fillRect/>
                </a:stretch>
              </p:blipFill>
              <p:spPr>
                <a:xfrm>
                  <a:off x="4483538" y="4069604"/>
                  <a:ext cx="1252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9161" name="Freihand 39160">
                  <a:extLst>
                    <a:ext uri="{FF2B5EF4-FFF2-40B4-BE49-F238E27FC236}">
                      <a16:creationId xmlns:a16="http://schemas.microsoft.com/office/drawing/2014/main" id="{29E04685-8E70-617C-D2B6-CDC7CA403B5F}"/>
                    </a:ext>
                  </a:extLst>
                </p14:cNvPr>
                <p14:cNvContentPartPr/>
                <p14:nvPr/>
              </p14:nvContentPartPr>
              <p14:xfrm>
                <a:off x="4655258" y="4137644"/>
                <a:ext cx="126720" cy="87840"/>
              </p14:xfrm>
            </p:contentPart>
          </mc:Choice>
          <mc:Fallback>
            <p:pic>
              <p:nvPicPr>
                <p:cNvPr id="39161" name="Freihand 39160">
                  <a:extLst>
                    <a:ext uri="{FF2B5EF4-FFF2-40B4-BE49-F238E27FC236}">
                      <a16:creationId xmlns:a16="http://schemas.microsoft.com/office/drawing/2014/main" id="{29E04685-8E70-617C-D2B6-CDC7CA403B5F}"/>
                    </a:ext>
                  </a:extLst>
                </p:cNvPr>
                <p:cNvPicPr/>
                <p:nvPr/>
              </p:nvPicPr>
              <p:blipFill>
                <a:blip r:embed="rId608"/>
                <a:stretch>
                  <a:fillRect/>
                </a:stretch>
              </p:blipFill>
              <p:spPr>
                <a:xfrm>
                  <a:off x="4646258" y="4129004"/>
                  <a:ext cx="144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9213" name="Freihand 39212">
                  <a:extLst>
                    <a:ext uri="{FF2B5EF4-FFF2-40B4-BE49-F238E27FC236}">
                      <a16:creationId xmlns:a16="http://schemas.microsoft.com/office/drawing/2014/main" id="{1FCAD84A-852B-CB03-B24B-05E7F02B0C13}"/>
                    </a:ext>
                  </a:extLst>
                </p14:cNvPr>
                <p14:cNvContentPartPr/>
                <p14:nvPr/>
              </p14:nvContentPartPr>
              <p14:xfrm>
                <a:off x="5664338" y="3414404"/>
                <a:ext cx="15120" cy="1642320"/>
              </p14:xfrm>
            </p:contentPart>
          </mc:Choice>
          <mc:Fallback>
            <p:pic>
              <p:nvPicPr>
                <p:cNvPr id="39213" name="Freihand 39212">
                  <a:extLst>
                    <a:ext uri="{FF2B5EF4-FFF2-40B4-BE49-F238E27FC236}">
                      <a16:creationId xmlns:a16="http://schemas.microsoft.com/office/drawing/2014/main" id="{1FCAD84A-852B-CB03-B24B-05E7F02B0C13}"/>
                    </a:ext>
                  </a:extLst>
                </p:cNvPr>
                <p:cNvPicPr/>
                <p:nvPr/>
              </p:nvPicPr>
              <p:blipFill>
                <a:blip r:embed="rId610"/>
                <a:stretch>
                  <a:fillRect/>
                </a:stretch>
              </p:blipFill>
              <p:spPr>
                <a:xfrm>
                  <a:off x="5655338" y="3405764"/>
                  <a:ext cx="32760" cy="16599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9214" name="Freihand 39213">
                  <a:extLst>
                    <a:ext uri="{FF2B5EF4-FFF2-40B4-BE49-F238E27FC236}">
                      <a16:creationId xmlns:a16="http://schemas.microsoft.com/office/drawing/2014/main" id="{42A3CE0C-5C4D-E337-EDF6-4F7E5FC00081}"/>
                    </a:ext>
                  </a:extLst>
                </p14:cNvPr>
                <p14:cNvContentPartPr/>
                <p14:nvPr/>
              </p14:nvContentPartPr>
              <p14:xfrm>
                <a:off x="5597738" y="4909844"/>
                <a:ext cx="140760" cy="228240"/>
              </p14:xfrm>
            </p:contentPart>
          </mc:Choice>
          <mc:Fallback>
            <p:pic>
              <p:nvPicPr>
                <p:cNvPr id="39214" name="Freihand 39213">
                  <a:extLst>
                    <a:ext uri="{FF2B5EF4-FFF2-40B4-BE49-F238E27FC236}">
                      <a16:creationId xmlns:a16="http://schemas.microsoft.com/office/drawing/2014/main" id="{42A3CE0C-5C4D-E337-EDF6-4F7E5FC00081}"/>
                    </a:ext>
                  </a:extLst>
                </p:cNvPr>
                <p:cNvPicPr/>
                <p:nvPr/>
              </p:nvPicPr>
              <p:blipFill>
                <a:blip r:embed="rId612"/>
                <a:stretch>
                  <a:fillRect/>
                </a:stretch>
              </p:blipFill>
              <p:spPr>
                <a:xfrm>
                  <a:off x="5588738" y="4900844"/>
                  <a:ext cx="1584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216" name="Freihand 39215">
                  <a:extLst>
                    <a:ext uri="{FF2B5EF4-FFF2-40B4-BE49-F238E27FC236}">
                      <a16:creationId xmlns:a16="http://schemas.microsoft.com/office/drawing/2014/main" id="{6583E237-D388-878C-2DC0-D04B818EB639}"/>
                    </a:ext>
                  </a:extLst>
                </p14:cNvPr>
                <p14:cNvContentPartPr/>
                <p14:nvPr/>
              </p14:nvContentPartPr>
              <p14:xfrm>
                <a:off x="5872778" y="3408284"/>
                <a:ext cx="72000" cy="1649520"/>
              </p14:xfrm>
            </p:contentPart>
          </mc:Choice>
          <mc:Fallback>
            <p:pic>
              <p:nvPicPr>
                <p:cNvPr id="39216" name="Freihand 39215">
                  <a:extLst>
                    <a:ext uri="{FF2B5EF4-FFF2-40B4-BE49-F238E27FC236}">
                      <a16:creationId xmlns:a16="http://schemas.microsoft.com/office/drawing/2014/main" id="{6583E237-D388-878C-2DC0-D04B818EB639}"/>
                    </a:ext>
                  </a:extLst>
                </p:cNvPr>
                <p:cNvPicPr/>
                <p:nvPr/>
              </p:nvPicPr>
              <p:blipFill>
                <a:blip r:embed="rId614"/>
                <a:stretch>
                  <a:fillRect/>
                </a:stretch>
              </p:blipFill>
              <p:spPr>
                <a:xfrm>
                  <a:off x="5863778" y="3399644"/>
                  <a:ext cx="89640" cy="16671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217" name="Freihand 39216">
                  <a:extLst>
                    <a:ext uri="{FF2B5EF4-FFF2-40B4-BE49-F238E27FC236}">
                      <a16:creationId xmlns:a16="http://schemas.microsoft.com/office/drawing/2014/main" id="{3DF32906-DB7F-0D3C-761D-15D2206AE520}"/>
                    </a:ext>
                  </a:extLst>
                </p14:cNvPr>
                <p14:cNvContentPartPr/>
                <p14:nvPr/>
              </p14:nvContentPartPr>
              <p14:xfrm>
                <a:off x="5781338" y="3284804"/>
                <a:ext cx="165600" cy="209880"/>
              </p14:xfrm>
            </p:contentPart>
          </mc:Choice>
          <mc:Fallback>
            <p:pic>
              <p:nvPicPr>
                <p:cNvPr id="39217" name="Freihand 39216">
                  <a:extLst>
                    <a:ext uri="{FF2B5EF4-FFF2-40B4-BE49-F238E27FC236}">
                      <a16:creationId xmlns:a16="http://schemas.microsoft.com/office/drawing/2014/main" id="{3DF32906-DB7F-0D3C-761D-15D2206AE520}"/>
                    </a:ext>
                  </a:extLst>
                </p:cNvPr>
                <p:cNvPicPr/>
                <p:nvPr/>
              </p:nvPicPr>
              <p:blipFill>
                <a:blip r:embed="rId616"/>
                <a:stretch>
                  <a:fillRect/>
                </a:stretch>
              </p:blipFill>
              <p:spPr>
                <a:xfrm>
                  <a:off x="5772698" y="3275804"/>
                  <a:ext cx="183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9219" name="Freihand 39218">
                  <a:extLst>
                    <a:ext uri="{FF2B5EF4-FFF2-40B4-BE49-F238E27FC236}">
                      <a16:creationId xmlns:a16="http://schemas.microsoft.com/office/drawing/2014/main" id="{503DB519-1C6A-D289-F65E-30FCDC1504DB}"/>
                    </a:ext>
                  </a:extLst>
                </p14:cNvPr>
                <p14:cNvContentPartPr/>
                <p14:nvPr/>
              </p14:nvContentPartPr>
              <p14:xfrm>
                <a:off x="6104978" y="4030724"/>
                <a:ext cx="7560" cy="146520"/>
              </p14:xfrm>
            </p:contentPart>
          </mc:Choice>
          <mc:Fallback>
            <p:pic>
              <p:nvPicPr>
                <p:cNvPr id="39219" name="Freihand 39218">
                  <a:extLst>
                    <a:ext uri="{FF2B5EF4-FFF2-40B4-BE49-F238E27FC236}">
                      <a16:creationId xmlns:a16="http://schemas.microsoft.com/office/drawing/2014/main" id="{503DB519-1C6A-D289-F65E-30FCDC1504DB}"/>
                    </a:ext>
                  </a:extLst>
                </p:cNvPr>
                <p:cNvPicPr/>
                <p:nvPr/>
              </p:nvPicPr>
              <p:blipFill>
                <a:blip r:embed="rId618"/>
                <a:stretch>
                  <a:fillRect/>
                </a:stretch>
              </p:blipFill>
              <p:spPr>
                <a:xfrm>
                  <a:off x="6095978" y="4021724"/>
                  <a:ext cx="25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220" name="Freihand 39219">
                  <a:extLst>
                    <a:ext uri="{FF2B5EF4-FFF2-40B4-BE49-F238E27FC236}">
                      <a16:creationId xmlns:a16="http://schemas.microsoft.com/office/drawing/2014/main" id="{93867BEF-1082-03EA-81D6-FDA36F29AE76}"/>
                    </a:ext>
                  </a:extLst>
                </p14:cNvPr>
                <p14:cNvContentPartPr/>
                <p14:nvPr/>
              </p14:nvContentPartPr>
              <p14:xfrm>
                <a:off x="6100298" y="4008404"/>
                <a:ext cx="80280" cy="23400"/>
              </p14:xfrm>
            </p:contentPart>
          </mc:Choice>
          <mc:Fallback>
            <p:pic>
              <p:nvPicPr>
                <p:cNvPr id="39220" name="Freihand 39219">
                  <a:extLst>
                    <a:ext uri="{FF2B5EF4-FFF2-40B4-BE49-F238E27FC236}">
                      <a16:creationId xmlns:a16="http://schemas.microsoft.com/office/drawing/2014/main" id="{93867BEF-1082-03EA-81D6-FDA36F29AE76}"/>
                    </a:ext>
                  </a:extLst>
                </p:cNvPr>
                <p:cNvPicPr/>
                <p:nvPr/>
              </p:nvPicPr>
              <p:blipFill>
                <a:blip r:embed="rId620"/>
                <a:stretch>
                  <a:fillRect/>
                </a:stretch>
              </p:blipFill>
              <p:spPr>
                <a:xfrm>
                  <a:off x="6091298" y="3999404"/>
                  <a:ext cx="97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221" name="Freihand 39220">
                  <a:extLst>
                    <a:ext uri="{FF2B5EF4-FFF2-40B4-BE49-F238E27FC236}">
                      <a16:creationId xmlns:a16="http://schemas.microsoft.com/office/drawing/2014/main" id="{1A04F371-E31E-EC5D-EE21-D4F8E4EAB027}"/>
                    </a:ext>
                  </a:extLst>
                </p14:cNvPr>
                <p14:cNvContentPartPr/>
                <p14:nvPr/>
              </p14:nvContentPartPr>
              <p14:xfrm>
                <a:off x="6115418" y="4080044"/>
                <a:ext cx="88200" cy="107640"/>
              </p14:xfrm>
            </p:contentPart>
          </mc:Choice>
          <mc:Fallback>
            <p:pic>
              <p:nvPicPr>
                <p:cNvPr id="39221" name="Freihand 39220">
                  <a:extLst>
                    <a:ext uri="{FF2B5EF4-FFF2-40B4-BE49-F238E27FC236}">
                      <a16:creationId xmlns:a16="http://schemas.microsoft.com/office/drawing/2014/main" id="{1A04F371-E31E-EC5D-EE21-D4F8E4EAB027}"/>
                    </a:ext>
                  </a:extLst>
                </p:cNvPr>
                <p:cNvPicPr/>
                <p:nvPr/>
              </p:nvPicPr>
              <p:blipFill>
                <a:blip r:embed="rId622"/>
                <a:stretch>
                  <a:fillRect/>
                </a:stretch>
              </p:blipFill>
              <p:spPr>
                <a:xfrm>
                  <a:off x="6106418" y="4071404"/>
                  <a:ext cx="105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222" name="Freihand 39221">
                  <a:extLst>
                    <a:ext uri="{FF2B5EF4-FFF2-40B4-BE49-F238E27FC236}">
                      <a16:creationId xmlns:a16="http://schemas.microsoft.com/office/drawing/2014/main" id="{65F23965-FC11-3249-488C-05EE839C5000}"/>
                    </a:ext>
                  </a:extLst>
                </p14:cNvPr>
                <p14:cNvContentPartPr/>
                <p14:nvPr/>
              </p14:nvContentPartPr>
              <p14:xfrm>
                <a:off x="6265898" y="4070684"/>
                <a:ext cx="113400" cy="149040"/>
              </p14:xfrm>
            </p:contentPart>
          </mc:Choice>
          <mc:Fallback>
            <p:pic>
              <p:nvPicPr>
                <p:cNvPr id="39222" name="Freihand 39221">
                  <a:extLst>
                    <a:ext uri="{FF2B5EF4-FFF2-40B4-BE49-F238E27FC236}">
                      <a16:creationId xmlns:a16="http://schemas.microsoft.com/office/drawing/2014/main" id="{65F23965-FC11-3249-488C-05EE839C5000}"/>
                    </a:ext>
                  </a:extLst>
                </p:cNvPr>
                <p:cNvPicPr/>
                <p:nvPr/>
              </p:nvPicPr>
              <p:blipFill>
                <a:blip r:embed="rId624"/>
                <a:stretch>
                  <a:fillRect/>
                </a:stretch>
              </p:blipFill>
              <p:spPr>
                <a:xfrm>
                  <a:off x="6257258" y="4062044"/>
                  <a:ext cx="131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237" name="Freihand 39236">
                  <a:extLst>
                    <a:ext uri="{FF2B5EF4-FFF2-40B4-BE49-F238E27FC236}">
                      <a16:creationId xmlns:a16="http://schemas.microsoft.com/office/drawing/2014/main" id="{E737BF32-B328-C0AA-A562-25638A15C7FB}"/>
                    </a:ext>
                  </a:extLst>
                </p14:cNvPr>
                <p14:cNvContentPartPr/>
                <p14:nvPr/>
              </p14:nvContentPartPr>
              <p14:xfrm>
                <a:off x="6347978" y="1899164"/>
                <a:ext cx="26280" cy="192600"/>
              </p14:xfrm>
            </p:contentPart>
          </mc:Choice>
          <mc:Fallback>
            <p:pic>
              <p:nvPicPr>
                <p:cNvPr id="39237" name="Freihand 39236">
                  <a:extLst>
                    <a:ext uri="{FF2B5EF4-FFF2-40B4-BE49-F238E27FC236}">
                      <a16:creationId xmlns:a16="http://schemas.microsoft.com/office/drawing/2014/main" id="{E737BF32-B328-C0AA-A562-25638A15C7FB}"/>
                    </a:ext>
                  </a:extLst>
                </p:cNvPr>
                <p:cNvPicPr/>
                <p:nvPr/>
              </p:nvPicPr>
              <p:blipFill>
                <a:blip r:embed="rId626"/>
                <a:stretch>
                  <a:fillRect/>
                </a:stretch>
              </p:blipFill>
              <p:spPr>
                <a:xfrm>
                  <a:off x="6338978" y="1890164"/>
                  <a:ext cx="43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238" name="Freihand 39237">
                  <a:extLst>
                    <a:ext uri="{FF2B5EF4-FFF2-40B4-BE49-F238E27FC236}">
                      <a16:creationId xmlns:a16="http://schemas.microsoft.com/office/drawing/2014/main" id="{8B8CB583-2976-5699-D34B-35AF2C7D882E}"/>
                    </a:ext>
                  </a:extLst>
                </p14:cNvPr>
                <p14:cNvContentPartPr/>
                <p14:nvPr/>
              </p14:nvContentPartPr>
              <p14:xfrm>
                <a:off x="6365618" y="1902404"/>
                <a:ext cx="139320" cy="170640"/>
              </p14:xfrm>
            </p:contentPart>
          </mc:Choice>
          <mc:Fallback>
            <p:pic>
              <p:nvPicPr>
                <p:cNvPr id="39238" name="Freihand 39237">
                  <a:extLst>
                    <a:ext uri="{FF2B5EF4-FFF2-40B4-BE49-F238E27FC236}">
                      <a16:creationId xmlns:a16="http://schemas.microsoft.com/office/drawing/2014/main" id="{8B8CB583-2976-5699-D34B-35AF2C7D882E}"/>
                    </a:ext>
                  </a:extLst>
                </p:cNvPr>
                <p:cNvPicPr/>
                <p:nvPr/>
              </p:nvPicPr>
              <p:blipFill>
                <a:blip r:embed="rId628"/>
                <a:stretch>
                  <a:fillRect/>
                </a:stretch>
              </p:blipFill>
              <p:spPr>
                <a:xfrm>
                  <a:off x="6356618" y="1893404"/>
                  <a:ext cx="1569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239" name="Freihand 39238">
                  <a:extLst>
                    <a:ext uri="{FF2B5EF4-FFF2-40B4-BE49-F238E27FC236}">
                      <a16:creationId xmlns:a16="http://schemas.microsoft.com/office/drawing/2014/main" id="{BE813F58-42E7-4DE8-EA28-3B6FE714B82B}"/>
                    </a:ext>
                  </a:extLst>
                </p14:cNvPr>
                <p14:cNvContentPartPr/>
                <p14:nvPr/>
              </p14:nvContentPartPr>
              <p14:xfrm>
                <a:off x="6600698" y="1899524"/>
                <a:ext cx="19800" cy="198720"/>
              </p14:xfrm>
            </p:contentPart>
          </mc:Choice>
          <mc:Fallback>
            <p:pic>
              <p:nvPicPr>
                <p:cNvPr id="39239" name="Freihand 39238">
                  <a:extLst>
                    <a:ext uri="{FF2B5EF4-FFF2-40B4-BE49-F238E27FC236}">
                      <a16:creationId xmlns:a16="http://schemas.microsoft.com/office/drawing/2014/main" id="{BE813F58-42E7-4DE8-EA28-3B6FE714B82B}"/>
                    </a:ext>
                  </a:extLst>
                </p:cNvPr>
                <p:cNvPicPr/>
                <p:nvPr/>
              </p:nvPicPr>
              <p:blipFill>
                <a:blip r:embed="rId630"/>
                <a:stretch>
                  <a:fillRect/>
                </a:stretch>
              </p:blipFill>
              <p:spPr>
                <a:xfrm>
                  <a:off x="6592058" y="1890884"/>
                  <a:ext cx="374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240" name="Freihand 39239">
                  <a:extLst>
                    <a:ext uri="{FF2B5EF4-FFF2-40B4-BE49-F238E27FC236}">
                      <a16:creationId xmlns:a16="http://schemas.microsoft.com/office/drawing/2014/main" id="{483FEC70-AF16-1400-FBC4-1CD183E27AFE}"/>
                    </a:ext>
                  </a:extLst>
                </p14:cNvPr>
                <p14:cNvContentPartPr/>
                <p14:nvPr/>
              </p14:nvContentPartPr>
              <p14:xfrm>
                <a:off x="6547058" y="1886204"/>
                <a:ext cx="124560" cy="3960"/>
              </p14:xfrm>
            </p:contentPart>
          </mc:Choice>
          <mc:Fallback>
            <p:pic>
              <p:nvPicPr>
                <p:cNvPr id="39240" name="Freihand 39239">
                  <a:extLst>
                    <a:ext uri="{FF2B5EF4-FFF2-40B4-BE49-F238E27FC236}">
                      <a16:creationId xmlns:a16="http://schemas.microsoft.com/office/drawing/2014/main" id="{483FEC70-AF16-1400-FBC4-1CD183E27AFE}"/>
                    </a:ext>
                  </a:extLst>
                </p:cNvPr>
                <p:cNvPicPr/>
                <p:nvPr/>
              </p:nvPicPr>
              <p:blipFill>
                <a:blip r:embed="rId632"/>
                <a:stretch>
                  <a:fillRect/>
                </a:stretch>
              </p:blipFill>
              <p:spPr>
                <a:xfrm>
                  <a:off x="6538418" y="1877564"/>
                  <a:ext cx="142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246" name="Freihand 39245">
                  <a:extLst>
                    <a:ext uri="{FF2B5EF4-FFF2-40B4-BE49-F238E27FC236}">
                      <a16:creationId xmlns:a16="http://schemas.microsoft.com/office/drawing/2014/main" id="{279FDF3D-8C58-C6A4-42BD-00EBC6EAE523}"/>
                    </a:ext>
                  </a:extLst>
                </p14:cNvPr>
                <p14:cNvContentPartPr/>
                <p14:nvPr/>
              </p14:nvContentPartPr>
              <p14:xfrm>
                <a:off x="6619058" y="1885124"/>
                <a:ext cx="187920" cy="254880"/>
              </p14:xfrm>
            </p:contentPart>
          </mc:Choice>
          <mc:Fallback>
            <p:pic>
              <p:nvPicPr>
                <p:cNvPr id="39246" name="Freihand 39245">
                  <a:extLst>
                    <a:ext uri="{FF2B5EF4-FFF2-40B4-BE49-F238E27FC236}">
                      <a16:creationId xmlns:a16="http://schemas.microsoft.com/office/drawing/2014/main" id="{279FDF3D-8C58-C6A4-42BD-00EBC6EAE523}"/>
                    </a:ext>
                  </a:extLst>
                </p:cNvPr>
                <p:cNvPicPr/>
                <p:nvPr/>
              </p:nvPicPr>
              <p:blipFill>
                <a:blip r:embed="rId634"/>
                <a:stretch>
                  <a:fillRect/>
                </a:stretch>
              </p:blipFill>
              <p:spPr>
                <a:xfrm>
                  <a:off x="6610418" y="1876484"/>
                  <a:ext cx="2055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247" name="Freihand 39246">
                  <a:extLst>
                    <a:ext uri="{FF2B5EF4-FFF2-40B4-BE49-F238E27FC236}">
                      <a16:creationId xmlns:a16="http://schemas.microsoft.com/office/drawing/2014/main" id="{56C7B2EA-EF44-877A-E5F0-51674FE54928}"/>
                    </a:ext>
                  </a:extLst>
                </p14:cNvPr>
                <p14:cNvContentPartPr/>
                <p14:nvPr/>
              </p14:nvContentPartPr>
              <p14:xfrm>
                <a:off x="6676298" y="1794044"/>
                <a:ext cx="30240" cy="12240"/>
              </p14:xfrm>
            </p:contentPart>
          </mc:Choice>
          <mc:Fallback>
            <p:pic>
              <p:nvPicPr>
                <p:cNvPr id="39247" name="Freihand 39246">
                  <a:extLst>
                    <a:ext uri="{FF2B5EF4-FFF2-40B4-BE49-F238E27FC236}">
                      <a16:creationId xmlns:a16="http://schemas.microsoft.com/office/drawing/2014/main" id="{56C7B2EA-EF44-877A-E5F0-51674FE54928}"/>
                    </a:ext>
                  </a:extLst>
                </p:cNvPr>
                <p:cNvPicPr/>
                <p:nvPr/>
              </p:nvPicPr>
              <p:blipFill>
                <a:blip r:embed="rId636"/>
                <a:stretch>
                  <a:fillRect/>
                </a:stretch>
              </p:blipFill>
              <p:spPr>
                <a:xfrm>
                  <a:off x="6667298" y="1785044"/>
                  <a:ext cx="47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248" name="Freihand 39247">
                  <a:extLst>
                    <a:ext uri="{FF2B5EF4-FFF2-40B4-BE49-F238E27FC236}">
                      <a16:creationId xmlns:a16="http://schemas.microsoft.com/office/drawing/2014/main" id="{5619F712-9825-4AA3-4525-769EA8E57765}"/>
                    </a:ext>
                  </a:extLst>
                </p14:cNvPr>
                <p14:cNvContentPartPr/>
                <p14:nvPr/>
              </p14:nvContentPartPr>
              <p14:xfrm>
                <a:off x="6757658" y="1780364"/>
                <a:ext cx="6120" cy="12600"/>
              </p14:xfrm>
            </p:contentPart>
          </mc:Choice>
          <mc:Fallback>
            <p:pic>
              <p:nvPicPr>
                <p:cNvPr id="39248" name="Freihand 39247">
                  <a:extLst>
                    <a:ext uri="{FF2B5EF4-FFF2-40B4-BE49-F238E27FC236}">
                      <a16:creationId xmlns:a16="http://schemas.microsoft.com/office/drawing/2014/main" id="{5619F712-9825-4AA3-4525-769EA8E57765}"/>
                    </a:ext>
                  </a:extLst>
                </p:cNvPr>
                <p:cNvPicPr/>
                <p:nvPr/>
              </p:nvPicPr>
              <p:blipFill>
                <a:blip r:embed="rId638"/>
                <a:stretch>
                  <a:fillRect/>
                </a:stretch>
              </p:blipFill>
              <p:spPr>
                <a:xfrm>
                  <a:off x="6748658" y="1771724"/>
                  <a:ext cx="23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9249" name="Freihand 39248">
                  <a:extLst>
                    <a:ext uri="{FF2B5EF4-FFF2-40B4-BE49-F238E27FC236}">
                      <a16:creationId xmlns:a16="http://schemas.microsoft.com/office/drawing/2014/main" id="{7E1D15F0-EB4E-2939-FA6E-486D30CE27F8}"/>
                    </a:ext>
                  </a:extLst>
                </p14:cNvPr>
                <p14:cNvContentPartPr/>
                <p14:nvPr/>
              </p14:nvContentPartPr>
              <p14:xfrm>
                <a:off x="6974738" y="1930484"/>
                <a:ext cx="19800" cy="15480"/>
              </p14:xfrm>
            </p:contentPart>
          </mc:Choice>
          <mc:Fallback>
            <p:pic>
              <p:nvPicPr>
                <p:cNvPr id="39249" name="Freihand 39248">
                  <a:extLst>
                    <a:ext uri="{FF2B5EF4-FFF2-40B4-BE49-F238E27FC236}">
                      <a16:creationId xmlns:a16="http://schemas.microsoft.com/office/drawing/2014/main" id="{7E1D15F0-EB4E-2939-FA6E-486D30CE27F8}"/>
                    </a:ext>
                  </a:extLst>
                </p:cNvPr>
                <p:cNvPicPr/>
                <p:nvPr/>
              </p:nvPicPr>
              <p:blipFill>
                <a:blip r:embed="rId640"/>
                <a:stretch>
                  <a:fillRect/>
                </a:stretch>
              </p:blipFill>
              <p:spPr>
                <a:xfrm>
                  <a:off x="6966098" y="1921844"/>
                  <a:ext cx="37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250" name="Freihand 39249">
                  <a:extLst>
                    <a:ext uri="{FF2B5EF4-FFF2-40B4-BE49-F238E27FC236}">
                      <a16:creationId xmlns:a16="http://schemas.microsoft.com/office/drawing/2014/main" id="{BB2C4D87-25D0-FF38-5490-BB8BFBFE4E0A}"/>
                    </a:ext>
                  </a:extLst>
                </p14:cNvPr>
                <p14:cNvContentPartPr/>
                <p14:nvPr/>
              </p14:nvContentPartPr>
              <p14:xfrm>
                <a:off x="6968618" y="2074124"/>
                <a:ext cx="18000" cy="11160"/>
              </p14:xfrm>
            </p:contentPart>
          </mc:Choice>
          <mc:Fallback>
            <p:pic>
              <p:nvPicPr>
                <p:cNvPr id="39250" name="Freihand 39249">
                  <a:extLst>
                    <a:ext uri="{FF2B5EF4-FFF2-40B4-BE49-F238E27FC236}">
                      <a16:creationId xmlns:a16="http://schemas.microsoft.com/office/drawing/2014/main" id="{BB2C4D87-25D0-FF38-5490-BB8BFBFE4E0A}"/>
                    </a:ext>
                  </a:extLst>
                </p:cNvPr>
                <p:cNvPicPr/>
                <p:nvPr/>
              </p:nvPicPr>
              <p:blipFill>
                <a:blip r:embed="rId642"/>
                <a:stretch>
                  <a:fillRect/>
                </a:stretch>
              </p:blipFill>
              <p:spPr>
                <a:xfrm>
                  <a:off x="6959978" y="2065124"/>
                  <a:ext cx="35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251" name="Freihand 39250">
                  <a:extLst>
                    <a:ext uri="{FF2B5EF4-FFF2-40B4-BE49-F238E27FC236}">
                      <a16:creationId xmlns:a16="http://schemas.microsoft.com/office/drawing/2014/main" id="{661AE40C-73D9-3F8D-B6A2-94C9DDBB54B2}"/>
                    </a:ext>
                  </a:extLst>
                </p14:cNvPr>
                <p14:cNvContentPartPr/>
                <p14:nvPr/>
              </p14:nvContentPartPr>
              <p14:xfrm>
                <a:off x="7154378" y="1823924"/>
                <a:ext cx="113040" cy="271440"/>
              </p14:xfrm>
            </p:contentPart>
          </mc:Choice>
          <mc:Fallback>
            <p:pic>
              <p:nvPicPr>
                <p:cNvPr id="39251" name="Freihand 39250">
                  <a:extLst>
                    <a:ext uri="{FF2B5EF4-FFF2-40B4-BE49-F238E27FC236}">
                      <a16:creationId xmlns:a16="http://schemas.microsoft.com/office/drawing/2014/main" id="{661AE40C-73D9-3F8D-B6A2-94C9DDBB54B2}"/>
                    </a:ext>
                  </a:extLst>
                </p:cNvPr>
                <p:cNvPicPr/>
                <p:nvPr/>
              </p:nvPicPr>
              <p:blipFill>
                <a:blip r:embed="rId644"/>
                <a:stretch>
                  <a:fillRect/>
                </a:stretch>
              </p:blipFill>
              <p:spPr>
                <a:xfrm>
                  <a:off x="7145738" y="1815284"/>
                  <a:ext cx="1306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252" name="Freihand 39251">
                  <a:extLst>
                    <a:ext uri="{FF2B5EF4-FFF2-40B4-BE49-F238E27FC236}">
                      <a16:creationId xmlns:a16="http://schemas.microsoft.com/office/drawing/2014/main" id="{741260B0-0B77-7CB4-7658-A9E69CD3BED7}"/>
                    </a:ext>
                  </a:extLst>
                </p14:cNvPr>
                <p14:cNvContentPartPr/>
                <p14:nvPr/>
              </p14:nvContentPartPr>
              <p14:xfrm>
                <a:off x="7337618" y="1902044"/>
                <a:ext cx="130680" cy="131040"/>
              </p14:xfrm>
            </p:contentPart>
          </mc:Choice>
          <mc:Fallback>
            <p:pic>
              <p:nvPicPr>
                <p:cNvPr id="39252" name="Freihand 39251">
                  <a:extLst>
                    <a:ext uri="{FF2B5EF4-FFF2-40B4-BE49-F238E27FC236}">
                      <a16:creationId xmlns:a16="http://schemas.microsoft.com/office/drawing/2014/main" id="{741260B0-0B77-7CB4-7658-A9E69CD3BED7}"/>
                    </a:ext>
                  </a:extLst>
                </p:cNvPr>
                <p:cNvPicPr/>
                <p:nvPr/>
              </p:nvPicPr>
              <p:blipFill>
                <a:blip r:embed="rId646"/>
                <a:stretch>
                  <a:fillRect/>
                </a:stretch>
              </p:blipFill>
              <p:spPr>
                <a:xfrm>
                  <a:off x="7328978" y="1893044"/>
                  <a:ext cx="148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253" name="Freihand 39252">
                  <a:extLst>
                    <a:ext uri="{FF2B5EF4-FFF2-40B4-BE49-F238E27FC236}">
                      <a16:creationId xmlns:a16="http://schemas.microsoft.com/office/drawing/2014/main" id="{18995DF0-B5EE-19AF-E4F3-AFF5FC0AF022}"/>
                    </a:ext>
                  </a:extLst>
                </p14:cNvPr>
                <p14:cNvContentPartPr/>
                <p14:nvPr/>
              </p14:nvContentPartPr>
              <p14:xfrm>
                <a:off x="7431938" y="1799804"/>
                <a:ext cx="162360" cy="242280"/>
              </p14:xfrm>
            </p:contentPart>
          </mc:Choice>
          <mc:Fallback>
            <p:pic>
              <p:nvPicPr>
                <p:cNvPr id="39253" name="Freihand 39252">
                  <a:extLst>
                    <a:ext uri="{FF2B5EF4-FFF2-40B4-BE49-F238E27FC236}">
                      <a16:creationId xmlns:a16="http://schemas.microsoft.com/office/drawing/2014/main" id="{18995DF0-B5EE-19AF-E4F3-AFF5FC0AF022}"/>
                    </a:ext>
                  </a:extLst>
                </p:cNvPr>
                <p:cNvPicPr/>
                <p:nvPr/>
              </p:nvPicPr>
              <p:blipFill>
                <a:blip r:embed="rId648"/>
                <a:stretch>
                  <a:fillRect/>
                </a:stretch>
              </p:blipFill>
              <p:spPr>
                <a:xfrm>
                  <a:off x="7422938" y="1791164"/>
                  <a:ext cx="1800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254" name="Freihand 39253">
                  <a:extLst>
                    <a:ext uri="{FF2B5EF4-FFF2-40B4-BE49-F238E27FC236}">
                      <a16:creationId xmlns:a16="http://schemas.microsoft.com/office/drawing/2014/main" id="{F712F4B0-571B-68BF-950A-8CA0E4C37AE9}"/>
                    </a:ext>
                  </a:extLst>
                </p14:cNvPr>
                <p14:cNvContentPartPr/>
                <p14:nvPr/>
              </p14:nvContentPartPr>
              <p14:xfrm>
                <a:off x="7638938" y="1902404"/>
                <a:ext cx="84600" cy="122040"/>
              </p14:xfrm>
            </p:contentPart>
          </mc:Choice>
          <mc:Fallback>
            <p:pic>
              <p:nvPicPr>
                <p:cNvPr id="39254" name="Freihand 39253">
                  <a:extLst>
                    <a:ext uri="{FF2B5EF4-FFF2-40B4-BE49-F238E27FC236}">
                      <a16:creationId xmlns:a16="http://schemas.microsoft.com/office/drawing/2014/main" id="{F712F4B0-571B-68BF-950A-8CA0E4C37AE9}"/>
                    </a:ext>
                  </a:extLst>
                </p:cNvPr>
                <p:cNvPicPr/>
                <p:nvPr/>
              </p:nvPicPr>
              <p:blipFill>
                <a:blip r:embed="rId650"/>
                <a:stretch>
                  <a:fillRect/>
                </a:stretch>
              </p:blipFill>
              <p:spPr>
                <a:xfrm>
                  <a:off x="7629938" y="1893404"/>
                  <a:ext cx="102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255" name="Freihand 39254">
                  <a:extLst>
                    <a:ext uri="{FF2B5EF4-FFF2-40B4-BE49-F238E27FC236}">
                      <a16:creationId xmlns:a16="http://schemas.microsoft.com/office/drawing/2014/main" id="{92CE76E9-90C5-8B70-FD5F-B0101BDDD32B}"/>
                    </a:ext>
                  </a:extLst>
                </p14:cNvPr>
                <p14:cNvContentPartPr/>
                <p14:nvPr/>
              </p14:nvContentPartPr>
              <p14:xfrm>
                <a:off x="7781138" y="1881524"/>
                <a:ext cx="136080" cy="178200"/>
              </p14:xfrm>
            </p:contentPart>
          </mc:Choice>
          <mc:Fallback>
            <p:pic>
              <p:nvPicPr>
                <p:cNvPr id="39255" name="Freihand 39254">
                  <a:extLst>
                    <a:ext uri="{FF2B5EF4-FFF2-40B4-BE49-F238E27FC236}">
                      <a16:creationId xmlns:a16="http://schemas.microsoft.com/office/drawing/2014/main" id="{92CE76E9-90C5-8B70-FD5F-B0101BDDD32B}"/>
                    </a:ext>
                  </a:extLst>
                </p:cNvPr>
                <p:cNvPicPr/>
                <p:nvPr/>
              </p:nvPicPr>
              <p:blipFill>
                <a:blip r:embed="rId652"/>
                <a:stretch>
                  <a:fillRect/>
                </a:stretch>
              </p:blipFill>
              <p:spPr>
                <a:xfrm>
                  <a:off x="7772498" y="1872884"/>
                  <a:ext cx="153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256" name="Freihand 39255">
                  <a:extLst>
                    <a:ext uri="{FF2B5EF4-FFF2-40B4-BE49-F238E27FC236}">
                      <a16:creationId xmlns:a16="http://schemas.microsoft.com/office/drawing/2014/main" id="{D481622A-007B-0426-6EDA-F635D3905DF7}"/>
                    </a:ext>
                  </a:extLst>
                </p14:cNvPr>
                <p14:cNvContentPartPr/>
                <p14:nvPr/>
              </p14:nvContentPartPr>
              <p14:xfrm>
                <a:off x="7940978" y="1762004"/>
                <a:ext cx="81360" cy="271080"/>
              </p14:xfrm>
            </p:contentPart>
          </mc:Choice>
          <mc:Fallback>
            <p:pic>
              <p:nvPicPr>
                <p:cNvPr id="39256" name="Freihand 39255">
                  <a:extLst>
                    <a:ext uri="{FF2B5EF4-FFF2-40B4-BE49-F238E27FC236}">
                      <a16:creationId xmlns:a16="http://schemas.microsoft.com/office/drawing/2014/main" id="{D481622A-007B-0426-6EDA-F635D3905DF7}"/>
                    </a:ext>
                  </a:extLst>
                </p:cNvPr>
                <p:cNvPicPr/>
                <p:nvPr/>
              </p:nvPicPr>
              <p:blipFill>
                <a:blip r:embed="rId654"/>
                <a:stretch>
                  <a:fillRect/>
                </a:stretch>
              </p:blipFill>
              <p:spPr>
                <a:xfrm>
                  <a:off x="7931978" y="1753004"/>
                  <a:ext cx="990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257" name="Freihand 39256">
                  <a:extLst>
                    <a:ext uri="{FF2B5EF4-FFF2-40B4-BE49-F238E27FC236}">
                      <a16:creationId xmlns:a16="http://schemas.microsoft.com/office/drawing/2014/main" id="{B33B6F92-DAF3-1E9C-3164-C8E1A44DEAE9}"/>
                    </a:ext>
                  </a:extLst>
                </p14:cNvPr>
                <p14:cNvContentPartPr/>
                <p14:nvPr/>
              </p14:nvContentPartPr>
              <p14:xfrm>
                <a:off x="8043938" y="1857404"/>
                <a:ext cx="146520" cy="154800"/>
              </p14:xfrm>
            </p:contentPart>
          </mc:Choice>
          <mc:Fallback>
            <p:pic>
              <p:nvPicPr>
                <p:cNvPr id="39257" name="Freihand 39256">
                  <a:extLst>
                    <a:ext uri="{FF2B5EF4-FFF2-40B4-BE49-F238E27FC236}">
                      <a16:creationId xmlns:a16="http://schemas.microsoft.com/office/drawing/2014/main" id="{B33B6F92-DAF3-1E9C-3164-C8E1A44DEAE9}"/>
                    </a:ext>
                  </a:extLst>
                </p:cNvPr>
                <p:cNvPicPr/>
                <p:nvPr/>
              </p:nvPicPr>
              <p:blipFill>
                <a:blip r:embed="rId656"/>
                <a:stretch>
                  <a:fillRect/>
                </a:stretch>
              </p:blipFill>
              <p:spPr>
                <a:xfrm>
                  <a:off x="8035298" y="1848404"/>
                  <a:ext cx="164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258" name="Freihand 39257">
                  <a:extLst>
                    <a:ext uri="{FF2B5EF4-FFF2-40B4-BE49-F238E27FC236}">
                      <a16:creationId xmlns:a16="http://schemas.microsoft.com/office/drawing/2014/main" id="{72C11AED-5C39-3AC1-D234-DA046F71E98E}"/>
                    </a:ext>
                  </a:extLst>
                </p14:cNvPr>
                <p14:cNvContentPartPr/>
                <p14:nvPr/>
              </p14:nvContentPartPr>
              <p14:xfrm>
                <a:off x="7785458" y="1778924"/>
                <a:ext cx="149400" cy="5040"/>
              </p14:xfrm>
            </p:contentPart>
          </mc:Choice>
          <mc:Fallback>
            <p:pic>
              <p:nvPicPr>
                <p:cNvPr id="39258" name="Freihand 39257">
                  <a:extLst>
                    <a:ext uri="{FF2B5EF4-FFF2-40B4-BE49-F238E27FC236}">
                      <a16:creationId xmlns:a16="http://schemas.microsoft.com/office/drawing/2014/main" id="{72C11AED-5C39-3AC1-D234-DA046F71E98E}"/>
                    </a:ext>
                  </a:extLst>
                </p:cNvPr>
                <p:cNvPicPr/>
                <p:nvPr/>
              </p:nvPicPr>
              <p:blipFill>
                <a:blip r:embed="rId658"/>
                <a:stretch>
                  <a:fillRect/>
                </a:stretch>
              </p:blipFill>
              <p:spPr>
                <a:xfrm>
                  <a:off x="7776818" y="1769924"/>
                  <a:ext cx="167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259" name="Freihand 39258">
                  <a:extLst>
                    <a:ext uri="{FF2B5EF4-FFF2-40B4-BE49-F238E27FC236}">
                      <a16:creationId xmlns:a16="http://schemas.microsoft.com/office/drawing/2014/main" id="{648808FF-D594-2F4B-B2CF-FC2C2AB97D4A}"/>
                    </a:ext>
                  </a:extLst>
                </p14:cNvPr>
                <p14:cNvContentPartPr/>
                <p14:nvPr/>
              </p14:nvContentPartPr>
              <p14:xfrm>
                <a:off x="8251298" y="1926524"/>
                <a:ext cx="118440" cy="41040"/>
              </p14:xfrm>
            </p:contentPart>
          </mc:Choice>
          <mc:Fallback>
            <p:pic>
              <p:nvPicPr>
                <p:cNvPr id="39259" name="Freihand 39258">
                  <a:extLst>
                    <a:ext uri="{FF2B5EF4-FFF2-40B4-BE49-F238E27FC236}">
                      <a16:creationId xmlns:a16="http://schemas.microsoft.com/office/drawing/2014/main" id="{648808FF-D594-2F4B-B2CF-FC2C2AB97D4A}"/>
                    </a:ext>
                  </a:extLst>
                </p:cNvPr>
                <p:cNvPicPr/>
                <p:nvPr/>
              </p:nvPicPr>
              <p:blipFill>
                <a:blip r:embed="rId660"/>
                <a:stretch>
                  <a:fillRect/>
                </a:stretch>
              </p:blipFill>
              <p:spPr>
                <a:xfrm>
                  <a:off x="8242658" y="1917524"/>
                  <a:ext cx="136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260" name="Freihand 39259">
                  <a:extLst>
                    <a:ext uri="{FF2B5EF4-FFF2-40B4-BE49-F238E27FC236}">
                      <a16:creationId xmlns:a16="http://schemas.microsoft.com/office/drawing/2014/main" id="{587D991E-FF8A-2233-7509-024252DA03B1}"/>
                    </a:ext>
                  </a:extLst>
                </p14:cNvPr>
                <p14:cNvContentPartPr/>
                <p14:nvPr/>
              </p14:nvContentPartPr>
              <p14:xfrm>
                <a:off x="7217378" y="2203724"/>
                <a:ext cx="172800" cy="204120"/>
              </p14:xfrm>
            </p:contentPart>
          </mc:Choice>
          <mc:Fallback>
            <p:pic>
              <p:nvPicPr>
                <p:cNvPr id="39260" name="Freihand 39259">
                  <a:extLst>
                    <a:ext uri="{FF2B5EF4-FFF2-40B4-BE49-F238E27FC236}">
                      <a16:creationId xmlns:a16="http://schemas.microsoft.com/office/drawing/2014/main" id="{587D991E-FF8A-2233-7509-024252DA03B1}"/>
                    </a:ext>
                  </a:extLst>
                </p:cNvPr>
                <p:cNvPicPr/>
                <p:nvPr/>
              </p:nvPicPr>
              <p:blipFill>
                <a:blip r:embed="rId662"/>
                <a:stretch>
                  <a:fillRect/>
                </a:stretch>
              </p:blipFill>
              <p:spPr>
                <a:xfrm>
                  <a:off x="7208738" y="2194724"/>
                  <a:ext cx="1904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261" name="Freihand 39260">
                  <a:extLst>
                    <a:ext uri="{FF2B5EF4-FFF2-40B4-BE49-F238E27FC236}">
                      <a16:creationId xmlns:a16="http://schemas.microsoft.com/office/drawing/2014/main" id="{98B40AAD-1890-9A2B-1E97-C436756A0BB3}"/>
                    </a:ext>
                  </a:extLst>
                </p14:cNvPr>
                <p14:cNvContentPartPr/>
                <p14:nvPr/>
              </p14:nvContentPartPr>
              <p14:xfrm>
                <a:off x="7361738" y="2303084"/>
                <a:ext cx="116280" cy="80640"/>
              </p14:xfrm>
            </p:contentPart>
          </mc:Choice>
          <mc:Fallback>
            <p:pic>
              <p:nvPicPr>
                <p:cNvPr id="39261" name="Freihand 39260">
                  <a:extLst>
                    <a:ext uri="{FF2B5EF4-FFF2-40B4-BE49-F238E27FC236}">
                      <a16:creationId xmlns:a16="http://schemas.microsoft.com/office/drawing/2014/main" id="{98B40AAD-1890-9A2B-1E97-C436756A0BB3}"/>
                    </a:ext>
                  </a:extLst>
                </p:cNvPr>
                <p:cNvPicPr/>
                <p:nvPr/>
              </p:nvPicPr>
              <p:blipFill>
                <a:blip r:embed="rId664"/>
                <a:stretch>
                  <a:fillRect/>
                </a:stretch>
              </p:blipFill>
              <p:spPr>
                <a:xfrm>
                  <a:off x="7353098" y="2294084"/>
                  <a:ext cx="133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262" name="Freihand 39261">
                  <a:extLst>
                    <a:ext uri="{FF2B5EF4-FFF2-40B4-BE49-F238E27FC236}">
                      <a16:creationId xmlns:a16="http://schemas.microsoft.com/office/drawing/2014/main" id="{C641F725-C6B6-319C-A8DD-E36AF09A2929}"/>
                    </a:ext>
                  </a:extLst>
                </p14:cNvPr>
                <p14:cNvContentPartPr/>
                <p14:nvPr/>
              </p14:nvContentPartPr>
              <p14:xfrm>
                <a:off x="7535618" y="2295164"/>
                <a:ext cx="403560" cy="270720"/>
              </p14:xfrm>
            </p:contentPart>
          </mc:Choice>
          <mc:Fallback>
            <p:pic>
              <p:nvPicPr>
                <p:cNvPr id="39262" name="Freihand 39261">
                  <a:extLst>
                    <a:ext uri="{FF2B5EF4-FFF2-40B4-BE49-F238E27FC236}">
                      <a16:creationId xmlns:a16="http://schemas.microsoft.com/office/drawing/2014/main" id="{C641F725-C6B6-319C-A8DD-E36AF09A2929}"/>
                    </a:ext>
                  </a:extLst>
                </p:cNvPr>
                <p:cNvPicPr/>
                <p:nvPr/>
              </p:nvPicPr>
              <p:blipFill>
                <a:blip r:embed="rId666"/>
                <a:stretch>
                  <a:fillRect/>
                </a:stretch>
              </p:blipFill>
              <p:spPr>
                <a:xfrm>
                  <a:off x="7526978" y="2286524"/>
                  <a:ext cx="4212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263" name="Freihand 39262">
                  <a:extLst>
                    <a:ext uri="{FF2B5EF4-FFF2-40B4-BE49-F238E27FC236}">
                      <a16:creationId xmlns:a16="http://schemas.microsoft.com/office/drawing/2014/main" id="{E84EFF60-F549-F7EE-BF57-BAAD6ED854AB}"/>
                    </a:ext>
                  </a:extLst>
                </p14:cNvPr>
                <p14:cNvContentPartPr/>
                <p14:nvPr/>
              </p14:nvContentPartPr>
              <p14:xfrm>
                <a:off x="7969418" y="2279684"/>
                <a:ext cx="285840" cy="288000"/>
              </p14:xfrm>
            </p:contentPart>
          </mc:Choice>
          <mc:Fallback>
            <p:pic>
              <p:nvPicPr>
                <p:cNvPr id="39263" name="Freihand 39262">
                  <a:extLst>
                    <a:ext uri="{FF2B5EF4-FFF2-40B4-BE49-F238E27FC236}">
                      <a16:creationId xmlns:a16="http://schemas.microsoft.com/office/drawing/2014/main" id="{E84EFF60-F549-F7EE-BF57-BAAD6ED854AB}"/>
                    </a:ext>
                  </a:extLst>
                </p:cNvPr>
                <p:cNvPicPr/>
                <p:nvPr/>
              </p:nvPicPr>
              <p:blipFill>
                <a:blip r:embed="rId668"/>
                <a:stretch>
                  <a:fillRect/>
                </a:stretch>
              </p:blipFill>
              <p:spPr>
                <a:xfrm>
                  <a:off x="7960418" y="2271044"/>
                  <a:ext cx="3034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264" name="Freihand 39263">
                  <a:extLst>
                    <a:ext uri="{FF2B5EF4-FFF2-40B4-BE49-F238E27FC236}">
                      <a16:creationId xmlns:a16="http://schemas.microsoft.com/office/drawing/2014/main" id="{5CC2F102-342B-151B-805B-00352FFA2182}"/>
                    </a:ext>
                  </a:extLst>
                </p14:cNvPr>
                <p14:cNvContentPartPr/>
                <p14:nvPr/>
              </p14:nvContentPartPr>
              <p14:xfrm>
                <a:off x="7133858" y="2254484"/>
                <a:ext cx="158760" cy="52560"/>
              </p14:xfrm>
            </p:contentPart>
          </mc:Choice>
          <mc:Fallback>
            <p:pic>
              <p:nvPicPr>
                <p:cNvPr id="39264" name="Freihand 39263">
                  <a:extLst>
                    <a:ext uri="{FF2B5EF4-FFF2-40B4-BE49-F238E27FC236}">
                      <a16:creationId xmlns:a16="http://schemas.microsoft.com/office/drawing/2014/main" id="{5CC2F102-342B-151B-805B-00352FFA2182}"/>
                    </a:ext>
                  </a:extLst>
                </p:cNvPr>
                <p:cNvPicPr/>
                <p:nvPr/>
              </p:nvPicPr>
              <p:blipFill>
                <a:blip r:embed="rId670"/>
                <a:stretch>
                  <a:fillRect/>
                </a:stretch>
              </p:blipFill>
              <p:spPr>
                <a:xfrm>
                  <a:off x="7124858" y="2245844"/>
                  <a:ext cx="176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9268" name="Freihand 39267">
                  <a:extLst>
                    <a:ext uri="{FF2B5EF4-FFF2-40B4-BE49-F238E27FC236}">
                      <a16:creationId xmlns:a16="http://schemas.microsoft.com/office/drawing/2014/main" id="{386A1BA6-0883-1C71-DFEC-054984666413}"/>
                    </a:ext>
                  </a:extLst>
                </p14:cNvPr>
                <p14:cNvContentPartPr/>
                <p14:nvPr/>
              </p14:nvContentPartPr>
              <p14:xfrm>
                <a:off x="6596738" y="2860004"/>
                <a:ext cx="6480" cy="151560"/>
              </p14:xfrm>
            </p:contentPart>
          </mc:Choice>
          <mc:Fallback>
            <p:pic>
              <p:nvPicPr>
                <p:cNvPr id="39268" name="Freihand 39267">
                  <a:extLst>
                    <a:ext uri="{FF2B5EF4-FFF2-40B4-BE49-F238E27FC236}">
                      <a16:creationId xmlns:a16="http://schemas.microsoft.com/office/drawing/2014/main" id="{386A1BA6-0883-1C71-DFEC-054984666413}"/>
                    </a:ext>
                  </a:extLst>
                </p:cNvPr>
                <p:cNvPicPr/>
                <p:nvPr/>
              </p:nvPicPr>
              <p:blipFill>
                <a:blip r:embed="rId672"/>
                <a:stretch>
                  <a:fillRect/>
                </a:stretch>
              </p:blipFill>
              <p:spPr>
                <a:xfrm>
                  <a:off x="6587738" y="2851004"/>
                  <a:ext cx="24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9269" name="Freihand 39268">
                  <a:extLst>
                    <a:ext uri="{FF2B5EF4-FFF2-40B4-BE49-F238E27FC236}">
                      <a16:creationId xmlns:a16="http://schemas.microsoft.com/office/drawing/2014/main" id="{95C871A5-2A8E-708E-8060-1329EE84C0D2}"/>
                    </a:ext>
                  </a:extLst>
                </p14:cNvPr>
                <p14:cNvContentPartPr/>
                <p14:nvPr/>
              </p14:nvContentPartPr>
              <p14:xfrm>
                <a:off x="6597098" y="2781524"/>
                <a:ext cx="127440" cy="29880"/>
              </p14:xfrm>
            </p:contentPart>
          </mc:Choice>
          <mc:Fallback>
            <p:pic>
              <p:nvPicPr>
                <p:cNvPr id="39269" name="Freihand 39268">
                  <a:extLst>
                    <a:ext uri="{FF2B5EF4-FFF2-40B4-BE49-F238E27FC236}">
                      <a16:creationId xmlns:a16="http://schemas.microsoft.com/office/drawing/2014/main" id="{95C871A5-2A8E-708E-8060-1329EE84C0D2}"/>
                    </a:ext>
                  </a:extLst>
                </p:cNvPr>
                <p:cNvPicPr/>
                <p:nvPr/>
              </p:nvPicPr>
              <p:blipFill>
                <a:blip r:embed="rId674"/>
                <a:stretch>
                  <a:fillRect/>
                </a:stretch>
              </p:blipFill>
              <p:spPr>
                <a:xfrm>
                  <a:off x="6588458" y="2772524"/>
                  <a:ext cx="145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9270" name="Freihand 39269">
                  <a:extLst>
                    <a:ext uri="{FF2B5EF4-FFF2-40B4-BE49-F238E27FC236}">
                      <a16:creationId xmlns:a16="http://schemas.microsoft.com/office/drawing/2014/main" id="{C68C696E-5525-EDB4-27E5-2416ED9942CB}"/>
                    </a:ext>
                  </a:extLst>
                </p14:cNvPr>
                <p14:cNvContentPartPr/>
                <p14:nvPr/>
              </p14:nvContentPartPr>
              <p14:xfrm>
                <a:off x="6599258" y="2829404"/>
                <a:ext cx="141120" cy="171000"/>
              </p14:xfrm>
            </p:contentPart>
          </mc:Choice>
          <mc:Fallback>
            <p:pic>
              <p:nvPicPr>
                <p:cNvPr id="39270" name="Freihand 39269">
                  <a:extLst>
                    <a:ext uri="{FF2B5EF4-FFF2-40B4-BE49-F238E27FC236}">
                      <a16:creationId xmlns:a16="http://schemas.microsoft.com/office/drawing/2014/main" id="{C68C696E-5525-EDB4-27E5-2416ED9942CB}"/>
                    </a:ext>
                  </a:extLst>
                </p:cNvPr>
                <p:cNvPicPr/>
                <p:nvPr/>
              </p:nvPicPr>
              <p:blipFill>
                <a:blip r:embed="rId676"/>
                <a:stretch>
                  <a:fillRect/>
                </a:stretch>
              </p:blipFill>
              <p:spPr>
                <a:xfrm>
                  <a:off x="6590258" y="2820764"/>
                  <a:ext cx="158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9271" name="Freihand 39270">
                  <a:extLst>
                    <a:ext uri="{FF2B5EF4-FFF2-40B4-BE49-F238E27FC236}">
                      <a16:creationId xmlns:a16="http://schemas.microsoft.com/office/drawing/2014/main" id="{044B150C-8C04-23DD-83D8-C81BF578A206}"/>
                    </a:ext>
                  </a:extLst>
                </p14:cNvPr>
                <p14:cNvContentPartPr/>
                <p14:nvPr/>
              </p14:nvContentPartPr>
              <p14:xfrm>
                <a:off x="6800498" y="2900684"/>
                <a:ext cx="224280" cy="110880"/>
              </p14:xfrm>
            </p:contentPart>
          </mc:Choice>
          <mc:Fallback>
            <p:pic>
              <p:nvPicPr>
                <p:cNvPr id="39271" name="Freihand 39270">
                  <a:extLst>
                    <a:ext uri="{FF2B5EF4-FFF2-40B4-BE49-F238E27FC236}">
                      <a16:creationId xmlns:a16="http://schemas.microsoft.com/office/drawing/2014/main" id="{044B150C-8C04-23DD-83D8-C81BF578A206}"/>
                    </a:ext>
                  </a:extLst>
                </p:cNvPr>
                <p:cNvPicPr/>
                <p:nvPr/>
              </p:nvPicPr>
              <p:blipFill>
                <a:blip r:embed="rId678"/>
                <a:stretch>
                  <a:fillRect/>
                </a:stretch>
              </p:blipFill>
              <p:spPr>
                <a:xfrm>
                  <a:off x="6791498" y="2891684"/>
                  <a:ext cx="241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9272" name="Freihand 39271">
                  <a:extLst>
                    <a:ext uri="{FF2B5EF4-FFF2-40B4-BE49-F238E27FC236}">
                      <a16:creationId xmlns:a16="http://schemas.microsoft.com/office/drawing/2014/main" id="{E2F85722-93D7-D3D7-F19A-DF441337A696}"/>
                    </a:ext>
                  </a:extLst>
                </p14:cNvPr>
                <p14:cNvContentPartPr/>
                <p14:nvPr/>
              </p14:nvContentPartPr>
              <p14:xfrm>
                <a:off x="7012178" y="3005444"/>
                <a:ext cx="15840" cy="4320"/>
              </p14:xfrm>
            </p:contentPart>
          </mc:Choice>
          <mc:Fallback>
            <p:pic>
              <p:nvPicPr>
                <p:cNvPr id="39272" name="Freihand 39271">
                  <a:extLst>
                    <a:ext uri="{FF2B5EF4-FFF2-40B4-BE49-F238E27FC236}">
                      <a16:creationId xmlns:a16="http://schemas.microsoft.com/office/drawing/2014/main" id="{E2F85722-93D7-D3D7-F19A-DF441337A696}"/>
                    </a:ext>
                  </a:extLst>
                </p:cNvPr>
                <p:cNvPicPr/>
                <p:nvPr/>
              </p:nvPicPr>
              <p:blipFill>
                <a:blip r:embed="rId680"/>
                <a:stretch>
                  <a:fillRect/>
                </a:stretch>
              </p:blipFill>
              <p:spPr>
                <a:xfrm>
                  <a:off x="7003178" y="2996444"/>
                  <a:ext cx="33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9273" name="Freihand 39272">
                  <a:extLst>
                    <a:ext uri="{FF2B5EF4-FFF2-40B4-BE49-F238E27FC236}">
                      <a16:creationId xmlns:a16="http://schemas.microsoft.com/office/drawing/2014/main" id="{4CFF7826-5D64-9C71-E36C-F604617FE0AE}"/>
                    </a:ext>
                  </a:extLst>
                </p14:cNvPr>
                <p14:cNvContentPartPr/>
                <p14:nvPr/>
              </p14:nvContentPartPr>
              <p14:xfrm>
                <a:off x="7278218" y="2780804"/>
                <a:ext cx="129240" cy="190800"/>
              </p14:xfrm>
            </p:contentPart>
          </mc:Choice>
          <mc:Fallback>
            <p:pic>
              <p:nvPicPr>
                <p:cNvPr id="39273" name="Freihand 39272">
                  <a:extLst>
                    <a:ext uri="{FF2B5EF4-FFF2-40B4-BE49-F238E27FC236}">
                      <a16:creationId xmlns:a16="http://schemas.microsoft.com/office/drawing/2014/main" id="{4CFF7826-5D64-9C71-E36C-F604617FE0AE}"/>
                    </a:ext>
                  </a:extLst>
                </p:cNvPr>
                <p:cNvPicPr/>
                <p:nvPr/>
              </p:nvPicPr>
              <p:blipFill>
                <a:blip r:embed="rId682"/>
                <a:stretch>
                  <a:fillRect/>
                </a:stretch>
              </p:blipFill>
              <p:spPr>
                <a:xfrm>
                  <a:off x="7269578" y="2772164"/>
                  <a:ext cx="146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9274" name="Freihand 39273">
                  <a:extLst>
                    <a:ext uri="{FF2B5EF4-FFF2-40B4-BE49-F238E27FC236}">
                      <a16:creationId xmlns:a16="http://schemas.microsoft.com/office/drawing/2014/main" id="{6BF58086-AD7E-8670-FEF4-06C187C84345}"/>
                    </a:ext>
                  </a:extLst>
                </p14:cNvPr>
                <p14:cNvContentPartPr/>
                <p14:nvPr/>
              </p14:nvContentPartPr>
              <p14:xfrm>
                <a:off x="7288658" y="2877284"/>
                <a:ext cx="132840" cy="116280"/>
              </p14:xfrm>
            </p:contentPart>
          </mc:Choice>
          <mc:Fallback>
            <p:pic>
              <p:nvPicPr>
                <p:cNvPr id="39274" name="Freihand 39273">
                  <a:extLst>
                    <a:ext uri="{FF2B5EF4-FFF2-40B4-BE49-F238E27FC236}">
                      <a16:creationId xmlns:a16="http://schemas.microsoft.com/office/drawing/2014/main" id="{6BF58086-AD7E-8670-FEF4-06C187C84345}"/>
                    </a:ext>
                  </a:extLst>
                </p:cNvPr>
                <p:cNvPicPr/>
                <p:nvPr/>
              </p:nvPicPr>
              <p:blipFill>
                <a:blip r:embed="rId684"/>
                <a:stretch>
                  <a:fillRect/>
                </a:stretch>
              </p:blipFill>
              <p:spPr>
                <a:xfrm>
                  <a:off x="7279658" y="2868644"/>
                  <a:ext cx="150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9275" name="Freihand 39274">
                  <a:extLst>
                    <a:ext uri="{FF2B5EF4-FFF2-40B4-BE49-F238E27FC236}">
                      <a16:creationId xmlns:a16="http://schemas.microsoft.com/office/drawing/2014/main" id="{11BEED42-CC03-FFBC-C889-C46B5176A0A3}"/>
                    </a:ext>
                  </a:extLst>
                </p14:cNvPr>
                <p14:cNvContentPartPr/>
                <p14:nvPr/>
              </p14:nvContentPartPr>
              <p14:xfrm>
                <a:off x="7432658" y="2869724"/>
                <a:ext cx="104760" cy="125280"/>
              </p14:xfrm>
            </p:contentPart>
          </mc:Choice>
          <mc:Fallback>
            <p:pic>
              <p:nvPicPr>
                <p:cNvPr id="39275" name="Freihand 39274">
                  <a:extLst>
                    <a:ext uri="{FF2B5EF4-FFF2-40B4-BE49-F238E27FC236}">
                      <a16:creationId xmlns:a16="http://schemas.microsoft.com/office/drawing/2014/main" id="{11BEED42-CC03-FFBC-C889-C46B5176A0A3}"/>
                    </a:ext>
                  </a:extLst>
                </p:cNvPr>
                <p:cNvPicPr/>
                <p:nvPr/>
              </p:nvPicPr>
              <p:blipFill>
                <a:blip r:embed="rId686"/>
                <a:stretch>
                  <a:fillRect/>
                </a:stretch>
              </p:blipFill>
              <p:spPr>
                <a:xfrm>
                  <a:off x="7423658" y="2860724"/>
                  <a:ext cx="122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9276" name="Freihand 39275">
                  <a:extLst>
                    <a:ext uri="{FF2B5EF4-FFF2-40B4-BE49-F238E27FC236}">
                      <a16:creationId xmlns:a16="http://schemas.microsoft.com/office/drawing/2014/main" id="{E51F5BCE-E7E0-ED47-D531-FF1D87439332}"/>
                    </a:ext>
                  </a:extLst>
                </p14:cNvPr>
                <p14:cNvContentPartPr/>
                <p14:nvPr/>
              </p14:nvContentPartPr>
              <p14:xfrm>
                <a:off x="7565498" y="2889884"/>
                <a:ext cx="97200" cy="217440"/>
              </p14:xfrm>
            </p:contentPart>
          </mc:Choice>
          <mc:Fallback>
            <p:pic>
              <p:nvPicPr>
                <p:cNvPr id="39276" name="Freihand 39275">
                  <a:extLst>
                    <a:ext uri="{FF2B5EF4-FFF2-40B4-BE49-F238E27FC236}">
                      <a16:creationId xmlns:a16="http://schemas.microsoft.com/office/drawing/2014/main" id="{E51F5BCE-E7E0-ED47-D531-FF1D87439332}"/>
                    </a:ext>
                  </a:extLst>
                </p:cNvPr>
                <p:cNvPicPr/>
                <p:nvPr/>
              </p:nvPicPr>
              <p:blipFill>
                <a:blip r:embed="rId688"/>
                <a:stretch>
                  <a:fillRect/>
                </a:stretch>
              </p:blipFill>
              <p:spPr>
                <a:xfrm>
                  <a:off x="7556858" y="2880884"/>
                  <a:ext cx="1148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9277" name="Freihand 39276">
                  <a:extLst>
                    <a:ext uri="{FF2B5EF4-FFF2-40B4-BE49-F238E27FC236}">
                      <a16:creationId xmlns:a16="http://schemas.microsoft.com/office/drawing/2014/main" id="{D9075ED0-8435-AEE8-3F97-022750676C27}"/>
                    </a:ext>
                  </a:extLst>
                </p14:cNvPr>
                <p14:cNvContentPartPr/>
                <p14:nvPr/>
              </p14:nvContentPartPr>
              <p14:xfrm>
                <a:off x="7669538" y="2789084"/>
                <a:ext cx="232560" cy="194760"/>
              </p14:xfrm>
            </p:contentPart>
          </mc:Choice>
          <mc:Fallback>
            <p:pic>
              <p:nvPicPr>
                <p:cNvPr id="39277" name="Freihand 39276">
                  <a:extLst>
                    <a:ext uri="{FF2B5EF4-FFF2-40B4-BE49-F238E27FC236}">
                      <a16:creationId xmlns:a16="http://schemas.microsoft.com/office/drawing/2014/main" id="{D9075ED0-8435-AEE8-3F97-022750676C27}"/>
                    </a:ext>
                  </a:extLst>
                </p:cNvPr>
                <p:cNvPicPr/>
                <p:nvPr/>
              </p:nvPicPr>
              <p:blipFill>
                <a:blip r:embed="rId690"/>
                <a:stretch>
                  <a:fillRect/>
                </a:stretch>
              </p:blipFill>
              <p:spPr>
                <a:xfrm>
                  <a:off x="7660538" y="2780084"/>
                  <a:ext cx="250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9278" name="Freihand 39277">
                  <a:extLst>
                    <a:ext uri="{FF2B5EF4-FFF2-40B4-BE49-F238E27FC236}">
                      <a16:creationId xmlns:a16="http://schemas.microsoft.com/office/drawing/2014/main" id="{CCC2716A-DA11-D914-AFE4-07EA1A7494A1}"/>
                    </a:ext>
                  </a:extLst>
                </p14:cNvPr>
                <p14:cNvContentPartPr/>
                <p14:nvPr/>
              </p14:nvContentPartPr>
              <p14:xfrm>
                <a:off x="7877618" y="2849924"/>
                <a:ext cx="143280" cy="104400"/>
              </p14:xfrm>
            </p:contentPart>
          </mc:Choice>
          <mc:Fallback>
            <p:pic>
              <p:nvPicPr>
                <p:cNvPr id="39278" name="Freihand 39277">
                  <a:extLst>
                    <a:ext uri="{FF2B5EF4-FFF2-40B4-BE49-F238E27FC236}">
                      <a16:creationId xmlns:a16="http://schemas.microsoft.com/office/drawing/2014/main" id="{CCC2716A-DA11-D914-AFE4-07EA1A7494A1}"/>
                    </a:ext>
                  </a:extLst>
                </p:cNvPr>
                <p:cNvPicPr/>
                <p:nvPr/>
              </p:nvPicPr>
              <p:blipFill>
                <a:blip r:embed="rId692"/>
                <a:stretch>
                  <a:fillRect/>
                </a:stretch>
              </p:blipFill>
              <p:spPr>
                <a:xfrm>
                  <a:off x="7868978" y="2840924"/>
                  <a:ext cx="160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9281" name="Freihand 39280">
                  <a:extLst>
                    <a:ext uri="{FF2B5EF4-FFF2-40B4-BE49-F238E27FC236}">
                      <a16:creationId xmlns:a16="http://schemas.microsoft.com/office/drawing/2014/main" id="{F68D7CFD-EFF3-C70B-F1D8-BC1931B4F8D1}"/>
                    </a:ext>
                  </a:extLst>
                </p14:cNvPr>
                <p14:cNvContentPartPr/>
                <p14:nvPr/>
              </p14:nvContentPartPr>
              <p14:xfrm>
                <a:off x="6649658" y="3376244"/>
                <a:ext cx="45360" cy="118440"/>
              </p14:xfrm>
            </p:contentPart>
          </mc:Choice>
          <mc:Fallback>
            <p:pic>
              <p:nvPicPr>
                <p:cNvPr id="39281" name="Freihand 39280">
                  <a:extLst>
                    <a:ext uri="{FF2B5EF4-FFF2-40B4-BE49-F238E27FC236}">
                      <a16:creationId xmlns:a16="http://schemas.microsoft.com/office/drawing/2014/main" id="{F68D7CFD-EFF3-C70B-F1D8-BC1931B4F8D1}"/>
                    </a:ext>
                  </a:extLst>
                </p:cNvPr>
                <p:cNvPicPr/>
                <p:nvPr/>
              </p:nvPicPr>
              <p:blipFill>
                <a:blip r:embed="rId694"/>
                <a:stretch>
                  <a:fillRect/>
                </a:stretch>
              </p:blipFill>
              <p:spPr>
                <a:xfrm>
                  <a:off x="6641018" y="3367604"/>
                  <a:ext cx="63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9282" name="Freihand 39281">
                  <a:extLst>
                    <a:ext uri="{FF2B5EF4-FFF2-40B4-BE49-F238E27FC236}">
                      <a16:creationId xmlns:a16="http://schemas.microsoft.com/office/drawing/2014/main" id="{6E3EC8DF-E528-AE07-9159-7628252538C7}"/>
                    </a:ext>
                  </a:extLst>
                </p14:cNvPr>
                <p14:cNvContentPartPr/>
                <p14:nvPr/>
              </p14:nvContentPartPr>
              <p14:xfrm>
                <a:off x="6594578" y="3320084"/>
                <a:ext cx="133560" cy="189360"/>
              </p14:xfrm>
            </p:contentPart>
          </mc:Choice>
          <mc:Fallback>
            <p:pic>
              <p:nvPicPr>
                <p:cNvPr id="39282" name="Freihand 39281">
                  <a:extLst>
                    <a:ext uri="{FF2B5EF4-FFF2-40B4-BE49-F238E27FC236}">
                      <a16:creationId xmlns:a16="http://schemas.microsoft.com/office/drawing/2014/main" id="{6E3EC8DF-E528-AE07-9159-7628252538C7}"/>
                    </a:ext>
                  </a:extLst>
                </p:cNvPr>
                <p:cNvPicPr/>
                <p:nvPr/>
              </p:nvPicPr>
              <p:blipFill>
                <a:blip r:embed="rId696"/>
                <a:stretch>
                  <a:fillRect/>
                </a:stretch>
              </p:blipFill>
              <p:spPr>
                <a:xfrm>
                  <a:off x="6585938" y="3311444"/>
                  <a:ext cx="151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9283" name="Freihand 39282">
                  <a:extLst>
                    <a:ext uri="{FF2B5EF4-FFF2-40B4-BE49-F238E27FC236}">
                      <a16:creationId xmlns:a16="http://schemas.microsoft.com/office/drawing/2014/main" id="{D5DF85D9-AEAF-B378-89ED-455703628A37}"/>
                    </a:ext>
                  </a:extLst>
                </p14:cNvPr>
                <p14:cNvContentPartPr/>
                <p14:nvPr/>
              </p14:nvContentPartPr>
              <p14:xfrm>
                <a:off x="6749018" y="3415124"/>
                <a:ext cx="180000" cy="51840"/>
              </p14:xfrm>
            </p:contentPart>
          </mc:Choice>
          <mc:Fallback>
            <p:pic>
              <p:nvPicPr>
                <p:cNvPr id="39283" name="Freihand 39282">
                  <a:extLst>
                    <a:ext uri="{FF2B5EF4-FFF2-40B4-BE49-F238E27FC236}">
                      <a16:creationId xmlns:a16="http://schemas.microsoft.com/office/drawing/2014/main" id="{D5DF85D9-AEAF-B378-89ED-455703628A37}"/>
                    </a:ext>
                  </a:extLst>
                </p:cNvPr>
                <p:cNvPicPr/>
                <p:nvPr/>
              </p:nvPicPr>
              <p:blipFill>
                <a:blip r:embed="rId698"/>
                <a:stretch>
                  <a:fillRect/>
                </a:stretch>
              </p:blipFill>
              <p:spPr>
                <a:xfrm>
                  <a:off x="6740018" y="3406124"/>
                  <a:ext cx="197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9284" name="Freihand 39283">
                  <a:extLst>
                    <a:ext uri="{FF2B5EF4-FFF2-40B4-BE49-F238E27FC236}">
                      <a16:creationId xmlns:a16="http://schemas.microsoft.com/office/drawing/2014/main" id="{32AABE2D-2AE1-4FA5-AD9B-CCF66D7A7E1E}"/>
                    </a:ext>
                  </a:extLst>
                </p14:cNvPr>
                <p14:cNvContentPartPr/>
                <p14:nvPr/>
              </p14:nvContentPartPr>
              <p14:xfrm>
                <a:off x="7020818" y="3395324"/>
                <a:ext cx="24480" cy="69480"/>
              </p14:xfrm>
            </p:contentPart>
          </mc:Choice>
          <mc:Fallback>
            <p:pic>
              <p:nvPicPr>
                <p:cNvPr id="39284" name="Freihand 39283">
                  <a:extLst>
                    <a:ext uri="{FF2B5EF4-FFF2-40B4-BE49-F238E27FC236}">
                      <a16:creationId xmlns:a16="http://schemas.microsoft.com/office/drawing/2014/main" id="{32AABE2D-2AE1-4FA5-AD9B-CCF66D7A7E1E}"/>
                    </a:ext>
                  </a:extLst>
                </p:cNvPr>
                <p:cNvPicPr/>
                <p:nvPr/>
              </p:nvPicPr>
              <p:blipFill>
                <a:blip r:embed="rId700"/>
                <a:stretch>
                  <a:fillRect/>
                </a:stretch>
              </p:blipFill>
              <p:spPr>
                <a:xfrm>
                  <a:off x="7011818" y="3386684"/>
                  <a:ext cx="42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9285" name="Freihand 39284">
                  <a:extLst>
                    <a:ext uri="{FF2B5EF4-FFF2-40B4-BE49-F238E27FC236}">
                      <a16:creationId xmlns:a16="http://schemas.microsoft.com/office/drawing/2014/main" id="{EC9E51DA-CF6F-AADA-542F-314738AA3A4B}"/>
                    </a:ext>
                  </a:extLst>
                </p14:cNvPr>
                <p14:cNvContentPartPr/>
                <p14:nvPr/>
              </p14:nvContentPartPr>
              <p14:xfrm>
                <a:off x="7352738" y="3309284"/>
                <a:ext cx="12600" cy="175680"/>
              </p14:xfrm>
            </p:contentPart>
          </mc:Choice>
          <mc:Fallback>
            <p:pic>
              <p:nvPicPr>
                <p:cNvPr id="39285" name="Freihand 39284">
                  <a:extLst>
                    <a:ext uri="{FF2B5EF4-FFF2-40B4-BE49-F238E27FC236}">
                      <a16:creationId xmlns:a16="http://schemas.microsoft.com/office/drawing/2014/main" id="{EC9E51DA-CF6F-AADA-542F-314738AA3A4B}"/>
                    </a:ext>
                  </a:extLst>
                </p:cNvPr>
                <p:cNvPicPr/>
                <p:nvPr/>
              </p:nvPicPr>
              <p:blipFill>
                <a:blip r:embed="rId702"/>
                <a:stretch>
                  <a:fillRect/>
                </a:stretch>
              </p:blipFill>
              <p:spPr>
                <a:xfrm>
                  <a:off x="7343738" y="3300284"/>
                  <a:ext cx="30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9286" name="Freihand 39285">
                  <a:extLst>
                    <a:ext uri="{FF2B5EF4-FFF2-40B4-BE49-F238E27FC236}">
                      <a16:creationId xmlns:a16="http://schemas.microsoft.com/office/drawing/2014/main" id="{142D8267-2764-7E5C-13C3-FF9A74247F63}"/>
                    </a:ext>
                  </a:extLst>
                </p14:cNvPr>
                <p14:cNvContentPartPr/>
                <p14:nvPr/>
              </p14:nvContentPartPr>
              <p14:xfrm>
                <a:off x="7283258" y="3285164"/>
                <a:ext cx="153720" cy="185040"/>
              </p14:xfrm>
            </p:contentPart>
          </mc:Choice>
          <mc:Fallback>
            <p:pic>
              <p:nvPicPr>
                <p:cNvPr id="39286" name="Freihand 39285">
                  <a:extLst>
                    <a:ext uri="{FF2B5EF4-FFF2-40B4-BE49-F238E27FC236}">
                      <a16:creationId xmlns:a16="http://schemas.microsoft.com/office/drawing/2014/main" id="{142D8267-2764-7E5C-13C3-FF9A74247F63}"/>
                    </a:ext>
                  </a:extLst>
                </p:cNvPr>
                <p:cNvPicPr/>
                <p:nvPr/>
              </p:nvPicPr>
              <p:blipFill>
                <a:blip r:embed="rId704"/>
                <a:stretch>
                  <a:fillRect/>
                </a:stretch>
              </p:blipFill>
              <p:spPr>
                <a:xfrm>
                  <a:off x="7274618" y="3276164"/>
                  <a:ext cx="171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9287" name="Freihand 39286">
                  <a:extLst>
                    <a:ext uri="{FF2B5EF4-FFF2-40B4-BE49-F238E27FC236}">
                      <a16:creationId xmlns:a16="http://schemas.microsoft.com/office/drawing/2014/main" id="{D76F13D5-0493-3841-659A-CDD722B93055}"/>
                    </a:ext>
                  </a:extLst>
                </p14:cNvPr>
                <p14:cNvContentPartPr/>
                <p14:nvPr/>
              </p14:nvContentPartPr>
              <p14:xfrm>
                <a:off x="7455698" y="3418364"/>
                <a:ext cx="146160" cy="39960"/>
              </p14:xfrm>
            </p:contentPart>
          </mc:Choice>
          <mc:Fallback>
            <p:pic>
              <p:nvPicPr>
                <p:cNvPr id="39287" name="Freihand 39286">
                  <a:extLst>
                    <a:ext uri="{FF2B5EF4-FFF2-40B4-BE49-F238E27FC236}">
                      <a16:creationId xmlns:a16="http://schemas.microsoft.com/office/drawing/2014/main" id="{D76F13D5-0493-3841-659A-CDD722B93055}"/>
                    </a:ext>
                  </a:extLst>
                </p:cNvPr>
                <p:cNvPicPr/>
                <p:nvPr/>
              </p:nvPicPr>
              <p:blipFill>
                <a:blip r:embed="rId706"/>
                <a:stretch>
                  <a:fillRect/>
                </a:stretch>
              </p:blipFill>
              <p:spPr>
                <a:xfrm>
                  <a:off x="7446698" y="3409724"/>
                  <a:ext cx="163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9288" name="Freihand 39287">
                  <a:extLst>
                    <a:ext uri="{FF2B5EF4-FFF2-40B4-BE49-F238E27FC236}">
                      <a16:creationId xmlns:a16="http://schemas.microsoft.com/office/drawing/2014/main" id="{E734B062-4BB0-2C65-9707-71AEBA873922}"/>
                    </a:ext>
                  </a:extLst>
                </p14:cNvPr>
                <p14:cNvContentPartPr/>
                <p14:nvPr/>
              </p14:nvContentPartPr>
              <p14:xfrm>
                <a:off x="7659458" y="3390644"/>
                <a:ext cx="111600" cy="185400"/>
              </p14:xfrm>
            </p:contentPart>
          </mc:Choice>
          <mc:Fallback>
            <p:pic>
              <p:nvPicPr>
                <p:cNvPr id="39288" name="Freihand 39287">
                  <a:extLst>
                    <a:ext uri="{FF2B5EF4-FFF2-40B4-BE49-F238E27FC236}">
                      <a16:creationId xmlns:a16="http://schemas.microsoft.com/office/drawing/2014/main" id="{E734B062-4BB0-2C65-9707-71AEBA873922}"/>
                    </a:ext>
                  </a:extLst>
                </p:cNvPr>
                <p:cNvPicPr/>
                <p:nvPr/>
              </p:nvPicPr>
              <p:blipFill>
                <a:blip r:embed="rId708"/>
                <a:stretch>
                  <a:fillRect/>
                </a:stretch>
              </p:blipFill>
              <p:spPr>
                <a:xfrm>
                  <a:off x="7650458" y="3382004"/>
                  <a:ext cx="129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9289" name="Freihand 39288">
                  <a:extLst>
                    <a:ext uri="{FF2B5EF4-FFF2-40B4-BE49-F238E27FC236}">
                      <a16:creationId xmlns:a16="http://schemas.microsoft.com/office/drawing/2014/main" id="{B230A63F-1380-B8AA-DE11-E7D68A7A374B}"/>
                    </a:ext>
                  </a:extLst>
                </p14:cNvPr>
                <p14:cNvContentPartPr/>
                <p14:nvPr/>
              </p14:nvContentPartPr>
              <p14:xfrm>
                <a:off x="7786178" y="3248084"/>
                <a:ext cx="362520" cy="195840"/>
              </p14:xfrm>
            </p:contentPart>
          </mc:Choice>
          <mc:Fallback>
            <p:pic>
              <p:nvPicPr>
                <p:cNvPr id="39289" name="Freihand 39288">
                  <a:extLst>
                    <a:ext uri="{FF2B5EF4-FFF2-40B4-BE49-F238E27FC236}">
                      <a16:creationId xmlns:a16="http://schemas.microsoft.com/office/drawing/2014/main" id="{B230A63F-1380-B8AA-DE11-E7D68A7A374B}"/>
                    </a:ext>
                  </a:extLst>
                </p:cNvPr>
                <p:cNvPicPr/>
                <p:nvPr/>
              </p:nvPicPr>
              <p:blipFill>
                <a:blip r:embed="rId710"/>
                <a:stretch>
                  <a:fillRect/>
                </a:stretch>
              </p:blipFill>
              <p:spPr>
                <a:xfrm>
                  <a:off x="7777538" y="3239444"/>
                  <a:ext cx="380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9294" name="Freihand 39293">
                  <a:extLst>
                    <a:ext uri="{FF2B5EF4-FFF2-40B4-BE49-F238E27FC236}">
                      <a16:creationId xmlns:a16="http://schemas.microsoft.com/office/drawing/2014/main" id="{E9DDBBC4-5E64-850C-74D5-EF911F8E6619}"/>
                    </a:ext>
                  </a:extLst>
                </p14:cNvPr>
                <p14:cNvContentPartPr/>
                <p14:nvPr/>
              </p14:nvContentPartPr>
              <p14:xfrm>
                <a:off x="6108938" y="4295684"/>
                <a:ext cx="267480" cy="47160"/>
              </p14:xfrm>
            </p:contentPart>
          </mc:Choice>
          <mc:Fallback>
            <p:pic>
              <p:nvPicPr>
                <p:cNvPr id="39294" name="Freihand 39293">
                  <a:extLst>
                    <a:ext uri="{FF2B5EF4-FFF2-40B4-BE49-F238E27FC236}">
                      <a16:creationId xmlns:a16="http://schemas.microsoft.com/office/drawing/2014/main" id="{E9DDBBC4-5E64-850C-74D5-EF911F8E6619}"/>
                    </a:ext>
                  </a:extLst>
                </p:cNvPr>
                <p:cNvPicPr/>
                <p:nvPr/>
              </p:nvPicPr>
              <p:blipFill>
                <a:blip r:embed="rId712"/>
                <a:stretch>
                  <a:fillRect/>
                </a:stretch>
              </p:blipFill>
              <p:spPr>
                <a:xfrm>
                  <a:off x="6100298" y="4287044"/>
                  <a:ext cx="285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9224" name="Freihand 39223">
                  <a:extLst>
                    <a:ext uri="{FF2B5EF4-FFF2-40B4-BE49-F238E27FC236}">
                      <a16:creationId xmlns:a16="http://schemas.microsoft.com/office/drawing/2014/main" id="{30B099EB-CE72-D7A1-A3FE-A5F53CD5483D}"/>
                    </a:ext>
                  </a:extLst>
                </p14:cNvPr>
                <p14:cNvContentPartPr/>
                <p14:nvPr/>
              </p14:nvContentPartPr>
              <p14:xfrm>
                <a:off x="5286698" y="4244204"/>
                <a:ext cx="17640" cy="210240"/>
              </p14:xfrm>
            </p:contentPart>
          </mc:Choice>
          <mc:Fallback>
            <p:pic>
              <p:nvPicPr>
                <p:cNvPr id="39224" name="Freihand 39223">
                  <a:extLst>
                    <a:ext uri="{FF2B5EF4-FFF2-40B4-BE49-F238E27FC236}">
                      <a16:creationId xmlns:a16="http://schemas.microsoft.com/office/drawing/2014/main" id="{30B099EB-CE72-D7A1-A3FE-A5F53CD5483D}"/>
                    </a:ext>
                  </a:extLst>
                </p:cNvPr>
                <p:cNvPicPr/>
                <p:nvPr/>
              </p:nvPicPr>
              <p:blipFill>
                <a:blip r:embed="rId714"/>
                <a:stretch>
                  <a:fillRect/>
                </a:stretch>
              </p:blipFill>
              <p:spPr>
                <a:xfrm>
                  <a:off x="5277698" y="4235204"/>
                  <a:ext cx="352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9225" name="Freihand 39224">
                  <a:extLst>
                    <a:ext uri="{FF2B5EF4-FFF2-40B4-BE49-F238E27FC236}">
                      <a16:creationId xmlns:a16="http://schemas.microsoft.com/office/drawing/2014/main" id="{D0878E67-1615-981D-D632-5F534322D282}"/>
                    </a:ext>
                  </a:extLst>
                </p14:cNvPr>
                <p14:cNvContentPartPr/>
                <p14:nvPr/>
              </p14:nvContentPartPr>
              <p14:xfrm>
                <a:off x="5234498" y="4196324"/>
                <a:ext cx="154800" cy="253800"/>
              </p14:xfrm>
            </p:contentPart>
          </mc:Choice>
          <mc:Fallback>
            <p:pic>
              <p:nvPicPr>
                <p:cNvPr id="39225" name="Freihand 39224">
                  <a:extLst>
                    <a:ext uri="{FF2B5EF4-FFF2-40B4-BE49-F238E27FC236}">
                      <a16:creationId xmlns:a16="http://schemas.microsoft.com/office/drawing/2014/main" id="{D0878E67-1615-981D-D632-5F534322D282}"/>
                    </a:ext>
                  </a:extLst>
                </p:cNvPr>
                <p:cNvPicPr/>
                <p:nvPr/>
              </p:nvPicPr>
              <p:blipFill>
                <a:blip r:embed="rId716"/>
                <a:stretch>
                  <a:fillRect/>
                </a:stretch>
              </p:blipFill>
              <p:spPr>
                <a:xfrm>
                  <a:off x="5225498" y="4187324"/>
                  <a:ext cx="1724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9226" name="Freihand 39225">
                  <a:extLst>
                    <a:ext uri="{FF2B5EF4-FFF2-40B4-BE49-F238E27FC236}">
                      <a16:creationId xmlns:a16="http://schemas.microsoft.com/office/drawing/2014/main" id="{6690532A-7114-7140-260A-18C327A4F9D8}"/>
                    </a:ext>
                  </a:extLst>
                </p14:cNvPr>
                <p14:cNvContentPartPr/>
                <p14:nvPr/>
              </p14:nvContentPartPr>
              <p14:xfrm>
                <a:off x="5433938" y="4288484"/>
                <a:ext cx="149760" cy="79200"/>
              </p14:xfrm>
            </p:contentPart>
          </mc:Choice>
          <mc:Fallback>
            <p:pic>
              <p:nvPicPr>
                <p:cNvPr id="39226" name="Freihand 39225">
                  <a:extLst>
                    <a:ext uri="{FF2B5EF4-FFF2-40B4-BE49-F238E27FC236}">
                      <a16:creationId xmlns:a16="http://schemas.microsoft.com/office/drawing/2014/main" id="{6690532A-7114-7140-260A-18C327A4F9D8}"/>
                    </a:ext>
                  </a:extLst>
                </p:cNvPr>
                <p:cNvPicPr/>
                <p:nvPr/>
              </p:nvPicPr>
              <p:blipFill>
                <a:blip r:embed="rId718"/>
                <a:stretch>
                  <a:fillRect/>
                </a:stretch>
              </p:blipFill>
              <p:spPr>
                <a:xfrm>
                  <a:off x="5424938" y="4279844"/>
                  <a:ext cx="167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9295" name="Freihand 39294">
                  <a:extLst>
                    <a:ext uri="{FF2B5EF4-FFF2-40B4-BE49-F238E27FC236}">
                      <a16:creationId xmlns:a16="http://schemas.microsoft.com/office/drawing/2014/main" id="{225ADA64-73B4-E2D3-DD93-9BA8A74C0070}"/>
                    </a:ext>
                  </a:extLst>
                </p14:cNvPr>
                <p14:cNvContentPartPr/>
                <p14:nvPr/>
              </p14:nvContentPartPr>
              <p14:xfrm>
                <a:off x="5255738" y="4512044"/>
                <a:ext cx="240120" cy="63360"/>
              </p14:xfrm>
            </p:contentPart>
          </mc:Choice>
          <mc:Fallback>
            <p:pic>
              <p:nvPicPr>
                <p:cNvPr id="39295" name="Freihand 39294">
                  <a:extLst>
                    <a:ext uri="{FF2B5EF4-FFF2-40B4-BE49-F238E27FC236}">
                      <a16:creationId xmlns:a16="http://schemas.microsoft.com/office/drawing/2014/main" id="{225ADA64-73B4-E2D3-DD93-9BA8A74C0070}"/>
                    </a:ext>
                  </a:extLst>
                </p:cNvPr>
                <p:cNvPicPr/>
                <p:nvPr/>
              </p:nvPicPr>
              <p:blipFill>
                <a:blip r:embed="rId720"/>
                <a:stretch>
                  <a:fillRect/>
                </a:stretch>
              </p:blipFill>
              <p:spPr>
                <a:xfrm>
                  <a:off x="5246738" y="4503044"/>
                  <a:ext cx="257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9299" name="Freihand 39298">
                  <a:extLst>
                    <a:ext uri="{FF2B5EF4-FFF2-40B4-BE49-F238E27FC236}">
                      <a16:creationId xmlns:a16="http://schemas.microsoft.com/office/drawing/2014/main" id="{74017F5C-AC93-5378-718D-E99267EE3F49}"/>
                    </a:ext>
                  </a:extLst>
                </p14:cNvPr>
                <p14:cNvContentPartPr/>
                <p14:nvPr/>
              </p14:nvContentPartPr>
              <p14:xfrm>
                <a:off x="5327738" y="4566044"/>
                <a:ext cx="131040" cy="44280"/>
              </p14:xfrm>
            </p:contentPart>
          </mc:Choice>
          <mc:Fallback>
            <p:pic>
              <p:nvPicPr>
                <p:cNvPr id="39299" name="Freihand 39298">
                  <a:extLst>
                    <a:ext uri="{FF2B5EF4-FFF2-40B4-BE49-F238E27FC236}">
                      <a16:creationId xmlns:a16="http://schemas.microsoft.com/office/drawing/2014/main" id="{74017F5C-AC93-5378-718D-E99267EE3F49}"/>
                    </a:ext>
                  </a:extLst>
                </p:cNvPr>
                <p:cNvPicPr/>
                <p:nvPr/>
              </p:nvPicPr>
              <p:blipFill>
                <a:blip r:embed="rId722"/>
                <a:stretch>
                  <a:fillRect/>
                </a:stretch>
              </p:blipFill>
              <p:spPr>
                <a:xfrm>
                  <a:off x="5319098" y="4557404"/>
                  <a:ext cx="148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9300" name="Freihand 39299">
                  <a:extLst>
                    <a:ext uri="{FF2B5EF4-FFF2-40B4-BE49-F238E27FC236}">
                      <a16:creationId xmlns:a16="http://schemas.microsoft.com/office/drawing/2014/main" id="{76F0896D-F022-907F-B086-C7F1577E11E5}"/>
                    </a:ext>
                  </a:extLst>
                </p14:cNvPr>
                <p14:cNvContentPartPr/>
                <p14:nvPr/>
              </p14:nvContentPartPr>
              <p14:xfrm>
                <a:off x="6189578" y="4312244"/>
                <a:ext cx="173160" cy="15480"/>
              </p14:xfrm>
            </p:contentPart>
          </mc:Choice>
          <mc:Fallback>
            <p:pic>
              <p:nvPicPr>
                <p:cNvPr id="39300" name="Freihand 39299">
                  <a:extLst>
                    <a:ext uri="{FF2B5EF4-FFF2-40B4-BE49-F238E27FC236}">
                      <a16:creationId xmlns:a16="http://schemas.microsoft.com/office/drawing/2014/main" id="{76F0896D-F022-907F-B086-C7F1577E11E5}"/>
                    </a:ext>
                  </a:extLst>
                </p:cNvPr>
                <p:cNvPicPr/>
                <p:nvPr/>
              </p:nvPicPr>
              <p:blipFill>
                <a:blip r:embed="rId724"/>
                <a:stretch>
                  <a:fillRect/>
                </a:stretch>
              </p:blipFill>
              <p:spPr>
                <a:xfrm>
                  <a:off x="6180578" y="4303604"/>
                  <a:ext cx="190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9307" name="Freihand 39306">
                  <a:extLst>
                    <a:ext uri="{FF2B5EF4-FFF2-40B4-BE49-F238E27FC236}">
                      <a16:creationId xmlns:a16="http://schemas.microsoft.com/office/drawing/2014/main" id="{D692B3DD-062D-165D-63FF-3675A448BBFE}"/>
                    </a:ext>
                  </a:extLst>
                </p14:cNvPr>
                <p14:cNvContentPartPr/>
                <p14:nvPr/>
              </p14:nvContentPartPr>
              <p14:xfrm>
                <a:off x="3728618" y="4925684"/>
                <a:ext cx="13680" cy="152280"/>
              </p14:xfrm>
            </p:contentPart>
          </mc:Choice>
          <mc:Fallback>
            <p:pic>
              <p:nvPicPr>
                <p:cNvPr id="39307" name="Freihand 39306">
                  <a:extLst>
                    <a:ext uri="{FF2B5EF4-FFF2-40B4-BE49-F238E27FC236}">
                      <a16:creationId xmlns:a16="http://schemas.microsoft.com/office/drawing/2014/main" id="{D692B3DD-062D-165D-63FF-3675A448BBFE}"/>
                    </a:ext>
                  </a:extLst>
                </p:cNvPr>
                <p:cNvPicPr/>
                <p:nvPr/>
              </p:nvPicPr>
              <p:blipFill>
                <a:blip r:embed="rId726"/>
                <a:stretch>
                  <a:fillRect/>
                </a:stretch>
              </p:blipFill>
              <p:spPr>
                <a:xfrm>
                  <a:off x="3719618" y="4917044"/>
                  <a:ext cx="31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9308" name="Freihand 39307">
                  <a:extLst>
                    <a:ext uri="{FF2B5EF4-FFF2-40B4-BE49-F238E27FC236}">
                      <a16:creationId xmlns:a16="http://schemas.microsoft.com/office/drawing/2014/main" id="{2F051E10-1500-DB59-1CB0-61EACB0E338F}"/>
                    </a:ext>
                  </a:extLst>
                </p14:cNvPr>
                <p14:cNvContentPartPr/>
                <p14:nvPr/>
              </p14:nvContentPartPr>
              <p14:xfrm>
                <a:off x="3718178" y="4911284"/>
                <a:ext cx="147240" cy="14760"/>
              </p14:xfrm>
            </p:contentPart>
          </mc:Choice>
          <mc:Fallback>
            <p:pic>
              <p:nvPicPr>
                <p:cNvPr id="39308" name="Freihand 39307">
                  <a:extLst>
                    <a:ext uri="{FF2B5EF4-FFF2-40B4-BE49-F238E27FC236}">
                      <a16:creationId xmlns:a16="http://schemas.microsoft.com/office/drawing/2014/main" id="{2F051E10-1500-DB59-1CB0-61EACB0E338F}"/>
                    </a:ext>
                  </a:extLst>
                </p:cNvPr>
                <p:cNvPicPr/>
                <p:nvPr/>
              </p:nvPicPr>
              <p:blipFill>
                <a:blip r:embed="rId728"/>
                <a:stretch>
                  <a:fillRect/>
                </a:stretch>
              </p:blipFill>
              <p:spPr>
                <a:xfrm>
                  <a:off x="3709538" y="4902644"/>
                  <a:ext cx="164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9309" name="Freihand 39308">
                  <a:extLst>
                    <a:ext uri="{FF2B5EF4-FFF2-40B4-BE49-F238E27FC236}">
                      <a16:creationId xmlns:a16="http://schemas.microsoft.com/office/drawing/2014/main" id="{457CAA70-A6E6-0432-5B9B-F75B426B1224}"/>
                    </a:ext>
                  </a:extLst>
                </p14:cNvPr>
                <p14:cNvContentPartPr/>
                <p14:nvPr/>
              </p14:nvContentPartPr>
              <p14:xfrm>
                <a:off x="3723578" y="4993364"/>
                <a:ext cx="156240" cy="97200"/>
              </p14:xfrm>
            </p:contentPart>
          </mc:Choice>
          <mc:Fallback>
            <p:pic>
              <p:nvPicPr>
                <p:cNvPr id="39309" name="Freihand 39308">
                  <a:extLst>
                    <a:ext uri="{FF2B5EF4-FFF2-40B4-BE49-F238E27FC236}">
                      <a16:creationId xmlns:a16="http://schemas.microsoft.com/office/drawing/2014/main" id="{457CAA70-A6E6-0432-5B9B-F75B426B1224}"/>
                    </a:ext>
                  </a:extLst>
                </p:cNvPr>
                <p:cNvPicPr/>
                <p:nvPr/>
              </p:nvPicPr>
              <p:blipFill>
                <a:blip r:embed="rId730"/>
                <a:stretch>
                  <a:fillRect/>
                </a:stretch>
              </p:blipFill>
              <p:spPr>
                <a:xfrm>
                  <a:off x="3714938" y="4984364"/>
                  <a:ext cx="173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9310" name="Freihand 39309">
                  <a:extLst>
                    <a:ext uri="{FF2B5EF4-FFF2-40B4-BE49-F238E27FC236}">
                      <a16:creationId xmlns:a16="http://schemas.microsoft.com/office/drawing/2014/main" id="{1E834F78-D19F-9FB6-1D92-480C04B3792B}"/>
                    </a:ext>
                  </a:extLst>
                </p14:cNvPr>
                <p14:cNvContentPartPr/>
                <p14:nvPr/>
              </p14:nvContentPartPr>
              <p14:xfrm>
                <a:off x="3935618" y="4996964"/>
                <a:ext cx="79920" cy="117720"/>
              </p14:xfrm>
            </p:contentPart>
          </mc:Choice>
          <mc:Fallback>
            <p:pic>
              <p:nvPicPr>
                <p:cNvPr id="39310" name="Freihand 39309">
                  <a:extLst>
                    <a:ext uri="{FF2B5EF4-FFF2-40B4-BE49-F238E27FC236}">
                      <a16:creationId xmlns:a16="http://schemas.microsoft.com/office/drawing/2014/main" id="{1E834F78-D19F-9FB6-1D92-480C04B3792B}"/>
                    </a:ext>
                  </a:extLst>
                </p:cNvPr>
                <p:cNvPicPr/>
                <p:nvPr/>
              </p:nvPicPr>
              <p:blipFill>
                <a:blip r:embed="rId732"/>
                <a:stretch>
                  <a:fillRect/>
                </a:stretch>
              </p:blipFill>
              <p:spPr>
                <a:xfrm>
                  <a:off x="3926978" y="4988324"/>
                  <a:ext cx="97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9311" name="Freihand 39310">
                  <a:extLst>
                    <a:ext uri="{FF2B5EF4-FFF2-40B4-BE49-F238E27FC236}">
                      <a16:creationId xmlns:a16="http://schemas.microsoft.com/office/drawing/2014/main" id="{D4778937-7F5F-D3CE-A80B-52ED8CEC52AD}"/>
                    </a:ext>
                  </a:extLst>
                </p14:cNvPr>
                <p14:cNvContentPartPr/>
                <p14:nvPr/>
              </p14:nvContentPartPr>
              <p14:xfrm>
                <a:off x="3923378" y="5018924"/>
                <a:ext cx="157680" cy="74520"/>
              </p14:xfrm>
            </p:contentPart>
          </mc:Choice>
          <mc:Fallback>
            <p:pic>
              <p:nvPicPr>
                <p:cNvPr id="39311" name="Freihand 39310">
                  <a:extLst>
                    <a:ext uri="{FF2B5EF4-FFF2-40B4-BE49-F238E27FC236}">
                      <a16:creationId xmlns:a16="http://schemas.microsoft.com/office/drawing/2014/main" id="{D4778937-7F5F-D3CE-A80B-52ED8CEC52AD}"/>
                    </a:ext>
                  </a:extLst>
                </p:cNvPr>
                <p:cNvPicPr/>
                <p:nvPr/>
              </p:nvPicPr>
              <p:blipFill>
                <a:blip r:embed="rId734"/>
                <a:stretch>
                  <a:fillRect/>
                </a:stretch>
              </p:blipFill>
              <p:spPr>
                <a:xfrm>
                  <a:off x="3914378" y="5009924"/>
                  <a:ext cx="175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9313" name="Freihand 39312">
                  <a:extLst>
                    <a:ext uri="{FF2B5EF4-FFF2-40B4-BE49-F238E27FC236}">
                      <a16:creationId xmlns:a16="http://schemas.microsoft.com/office/drawing/2014/main" id="{0216A904-6128-1F94-87B0-5F0250FC9299}"/>
                    </a:ext>
                  </a:extLst>
                </p14:cNvPr>
                <p14:cNvContentPartPr/>
                <p14:nvPr/>
              </p14:nvContentPartPr>
              <p14:xfrm>
                <a:off x="4140098" y="5040164"/>
                <a:ext cx="115920" cy="13320"/>
              </p14:xfrm>
            </p:contentPart>
          </mc:Choice>
          <mc:Fallback>
            <p:pic>
              <p:nvPicPr>
                <p:cNvPr id="39313" name="Freihand 39312">
                  <a:extLst>
                    <a:ext uri="{FF2B5EF4-FFF2-40B4-BE49-F238E27FC236}">
                      <a16:creationId xmlns:a16="http://schemas.microsoft.com/office/drawing/2014/main" id="{0216A904-6128-1F94-87B0-5F0250FC9299}"/>
                    </a:ext>
                  </a:extLst>
                </p:cNvPr>
                <p:cNvPicPr/>
                <p:nvPr/>
              </p:nvPicPr>
              <p:blipFill>
                <a:blip r:embed="rId736"/>
                <a:stretch>
                  <a:fillRect/>
                </a:stretch>
              </p:blipFill>
              <p:spPr>
                <a:xfrm>
                  <a:off x="4131098" y="5031524"/>
                  <a:ext cx="133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9314" name="Freihand 39313">
                  <a:extLst>
                    <a:ext uri="{FF2B5EF4-FFF2-40B4-BE49-F238E27FC236}">
                      <a16:creationId xmlns:a16="http://schemas.microsoft.com/office/drawing/2014/main" id="{112D169D-3EC7-6AAC-964E-3DBC91453E3D}"/>
                    </a:ext>
                  </a:extLst>
                </p14:cNvPr>
                <p14:cNvContentPartPr/>
                <p14:nvPr/>
              </p14:nvContentPartPr>
              <p14:xfrm>
                <a:off x="4318658" y="4940084"/>
                <a:ext cx="20520" cy="144720"/>
              </p14:xfrm>
            </p:contentPart>
          </mc:Choice>
          <mc:Fallback>
            <p:pic>
              <p:nvPicPr>
                <p:cNvPr id="39314" name="Freihand 39313">
                  <a:extLst>
                    <a:ext uri="{FF2B5EF4-FFF2-40B4-BE49-F238E27FC236}">
                      <a16:creationId xmlns:a16="http://schemas.microsoft.com/office/drawing/2014/main" id="{112D169D-3EC7-6AAC-964E-3DBC91453E3D}"/>
                    </a:ext>
                  </a:extLst>
                </p:cNvPr>
                <p:cNvPicPr/>
                <p:nvPr/>
              </p:nvPicPr>
              <p:blipFill>
                <a:blip r:embed="rId738"/>
                <a:stretch>
                  <a:fillRect/>
                </a:stretch>
              </p:blipFill>
              <p:spPr>
                <a:xfrm>
                  <a:off x="4309658" y="4931444"/>
                  <a:ext cx="38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9315" name="Freihand 39314">
                  <a:extLst>
                    <a:ext uri="{FF2B5EF4-FFF2-40B4-BE49-F238E27FC236}">
                      <a16:creationId xmlns:a16="http://schemas.microsoft.com/office/drawing/2014/main" id="{1E627C55-A3E6-0E9A-B392-C3A43AE066FE}"/>
                    </a:ext>
                  </a:extLst>
                </p14:cNvPr>
                <p14:cNvContentPartPr/>
                <p14:nvPr/>
              </p14:nvContentPartPr>
              <p14:xfrm>
                <a:off x="4255298" y="4909844"/>
                <a:ext cx="122760" cy="195480"/>
              </p14:xfrm>
            </p:contentPart>
          </mc:Choice>
          <mc:Fallback>
            <p:pic>
              <p:nvPicPr>
                <p:cNvPr id="39315" name="Freihand 39314">
                  <a:extLst>
                    <a:ext uri="{FF2B5EF4-FFF2-40B4-BE49-F238E27FC236}">
                      <a16:creationId xmlns:a16="http://schemas.microsoft.com/office/drawing/2014/main" id="{1E627C55-A3E6-0E9A-B392-C3A43AE066FE}"/>
                    </a:ext>
                  </a:extLst>
                </p:cNvPr>
                <p:cNvPicPr/>
                <p:nvPr/>
              </p:nvPicPr>
              <p:blipFill>
                <a:blip r:embed="rId740"/>
                <a:stretch>
                  <a:fillRect/>
                </a:stretch>
              </p:blipFill>
              <p:spPr>
                <a:xfrm>
                  <a:off x="4246298" y="4900844"/>
                  <a:ext cx="140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9316" name="Freihand 39315">
                  <a:extLst>
                    <a:ext uri="{FF2B5EF4-FFF2-40B4-BE49-F238E27FC236}">
                      <a16:creationId xmlns:a16="http://schemas.microsoft.com/office/drawing/2014/main" id="{2620E958-40B9-C800-9E17-7D2F0800A4E0}"/>
                    </a:ext>
                  </a:extLst>
                </p14:cNvPr>
                <p14:cNvContentPartPr/>
                <p14:nvPr/>
              </p14:nvContentPartPr>
              <p14:xfrm>
                <a:off x="4432058" y="5000204"/>
                <a:ext cx="140040" cy="85320"/>
              </p14:xfrm>
            </p:contentPart>
          </mc:Choice>
          <mc:Fallback>
            <p:pic>
              <p:nvPicPr>
                <p:cNvPr id="39316" name="Freihand 39315">
                  <a:extLst>
                    <a:ext uri="{FF2B5EF4-FFF2-40B4-BE49-F238E27FC236}">
                      <a16:creationId xmlns:a16="http://schemas.microsoft.com/office/drawing/2014/main" id="{2620E958-40B9-C800-9E17-7D2F0800A4E0}"/>
                    </a:ext>
                  </a:extLst>
                </p:cNvPr>
                <p:cNvPicPr/>
                <p:nvPr/>
              </p:nvPicPr>
              <p:blipFill>
                <a:blip r:embed="rId742"/>
                <a:stretch>
                  <a:fillRect/>
                </a:stretch>
              </p:blipFill>
              <p:spPr>
                <a:xfrm>
                  <a:off x="4423418" y="4991204"/>
                  <a:ext cx="157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9318" name="Freihand 39317">
                  <a:extLst>
                    <a:ext uri="{FF2B5EF4-FFF2-40B4-BE49-F238E27FC236}">
                      <a16:creationId xmlns:a16="http://schemas.microsoft.com/office/drawing/2014/main" id="{376D31CE-EAF5-BA92-FB84-2106F20D8A20}"/>
                    </a:ext>
                  </a:extLst>
                </p14:cNvPr>
                <p14:cNvContentPartPr/>
                <p14:nvPr/>
              </p14:nvContentPartPr>
              <p14:xfrm>
                <a:off x="4666778" y="5027564"/>
                <a:ext cx="105480" cy="9720"/>
              </p14:xfrm>
            </p:contentPart>
          </mc:Choice>
          <mc:Fallback>
            <p:pic>
              <p:nvPicPr>
                <p:cNvPr id="39318" name="Freihand 39317">
                  <a:extLst>
                    <a:ext uri="{FF2B5EF4-FFF2-40B4-BE49-F238E27FC236}">
                      <a16:creationId xmlns:a16="http://schemas.microsoft.com/office/drawing/2014/main" id="{376D31CE-EAF5-BA92-FB84-2106F20D8A20}"/>
                    </a:ext>
                  </a:extLst>
                </p:cNvPr>
                <p:cNvPicPr/>
                <p:nvPr/>
              </p:nvPicPr>
              <p:blipFill>
                <a:blip r:embed="rId744"/>
                <a:stretch>
                  <a:fillRect/>
                </a:stretch>
              </p:blipFill>
              <p:spPr>
                <a:xfrm>
                  <a:off x="4658138" y="5018564"/>
                  <a:ext cx="123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9319" name="Freihand 39318">
                  <a:extLst>
                    <a:ext uri="{FF2B5EF4-FFF2-40B4-BE49-F238E27FC236}">
                      <a16:creationId xmlns:a16="http://schemas.microsoft.com/office/drawing/2014/main" id="{AB500870-B0CC-EC75-9AA4-8AF365CD2D76}"/>
                    </a:ext>
                  </a:extLst>
                </p14:cNvPr>
                <p14:cNvContentPartPr/>
                <p14:nvPr/>
              </p14:nvContentPartPr>
              <p14:xfrm>
                <a:off x="4817618" y="4896884"/>
                <a:ext cx="12960" cy="137520"/>
              </p14:xfrm>
            </p:contentPart>
          </mc:Choice>
          <mc:Fallback>
            <p:pic>
              <p:nvPicPr>
                <p:cNvPr id="39319" name="Freihand 39318">
                  <a:extLst>
                    <a:ext uri="{FF2B5EF4-FFF2-40B4-BE49-F238E27FC236}">
                      <a16:creationId xmlns:a16="http://schemas.microsoft.com/office/drawing/2014/main" id="{AB500870-B0CC-EC75-9AA4-8AF365CD2D76}"/>
                    </a:ext>
                  </a:extLst>
                </p:cNvPr>
                <p:cNvPicPr/>
                <p:nvPr/>
              </p:nvPicPr>
              <p:blipFill>
                <a:blip r:embed="rId746"/>
                <a:stretch>
                  <a:fillRect/>
                </a:stretch>
              </p:blipFill>
              <p:spPr>
                <a:xfrm>
                  <a:off x="4808618" y="4887884"/>
                  <a:ext cx="30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9320" name="Freihand 39319">
                  <a:extLst>
                    <a:ext uri="{FF2B5EF4-FFF2-40B4-BE49-F238E27FC236}">
                      <a16:creationId xmlns:a16="http://schemas.microsoft.com/office/drawing/2014/main" id="{579532A4-0415-8B90-4A39-24596822AE36}"/>
                    </a:ext>
                  </a:extLst>
                </p14:cNvPr>
                <p14:cNvContentPartPr/>
                <p14:nvPr/>
              </p14:nvContentPartPr>
              <p14:xfrm>
                <a:off x="4812938" y="4874564"/>
                <a:ext cx="108720" cy="145440"/>
              </p14:xfrm>
            </p:contentPart>
          </mc:Choice>
          <mc:Fallback>
            <p:pic>
              <p:nvPicPr>
                <p:cNvPr id="39320" name="Freihand 39319">
                  <a:extLst>
                    <a:ext uri="{FF2B5EF4-FFF2-40B4-BE49-F238E27FC236}">
                      <a16:creationId xmlns:a16="http://schemas.microsoft.com/office/drawing/2014/main" id="{579532A4-0415-8B90-4A39-24596822AE36}"/>
                    </a:ext>
                  </a:extLst>
                </p:cNvPr>
                <p:cNvPicPr/>
                <p:nvPr/>
              </p:nvPicPr>
              <p:blipFill>
                <a:blip r:embed="rId748"/>
                <a:stretch>
                  <a:fillRect/>
                </a:stretch>
              </p:blipFill>
              <p:spPr>
                <a:xfrm>
                  <a:off x="4804298" y="4865924"/>
                  <a:ext cx="126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9321" name="Freihand 39320">
                  <a:extLst>
                    <a:ext uri="{FF2B5EF4-FFF2-40B4-BE49-F238E27FC236}">
                      <a16:creationId xmlns:a16="http://schemas.microsoft.com/office/drawing/2014/main" id="{69E5EDB0-32C4-BCEC-62E2-A27075FB0F98}"/>
                    </a:ext>
                  </a:extLst>
                </p14:cNvPr>
                <p14:cNvContentPartPr/>
                <p14:nvPr/>
              </p14:nvContentPartPr>
              <p14:xfrm>
                <a:off x="4985738" y="4860164"/>
                <a:ext cx="43200" cy="141840"/>
              </p14:xfrm>
            </p:contentPart>
          </mc:Choice>
          <mc:Fallback>
            <p:pic>
              <p:nvPicPr>
                <p:cNvPr id="39321" name="Freihand 39320">
                  <a:extLst>
                    <a:ext uri="{FF2B5EF4-FFF2-40B4-BE49-F238E27FC236}">
                      <a16:creationId xmlns:a16="http://schemas.microsoft.com/office/drawing/2014/main" id="{69E5EDB0-32C4-BCEC-62E2-A27075FB0F98}"/>
                    </a:ext>
                  </a:extLst>
                </p:cNvPr>
                <p:cNvPicPr/>
                <p:nvPr/>
              </p:nvPicPr>
              <p:blipFill>
                <a:blip r:embed="rId750"/>
                <a:stretch>
                  <a:fillRect/>
                </a:stretch>
              </p:blipFill>
              <p:spPr>
                <a:xfrm>
                  <a:off x="4976738" y="4851164"/>
                  <a:ext cx="60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39322" name="Freihand 39321">
                  <a:extLst>
                    <a:ext uri="{FF2B5EF4-FFF2-40B4-BE49-F238E27FC236}">
                      <a16:creationId xmlns:a16="http://schemas.microsoft.com/office/drawing/2014/main" id="{F5B9A928-99E3-8B1F-8E7C-0FCD4D9E9E9B}"/>
                    </a:ext>
                  </a:extLst>
                </p14:cNvPr>
                <p14:cNvContentPartPr/>
                <p14:nvPr/>
              </p14:nvContentPartPr>
              <p14:xfrm>
                <a:off x="4978538" y="4848284"/>
                <a:ext cx="12600" cy="149400"/>
              </p14:xfrm>
            </p:contentPart>
          </mc:Choice>
          <mc:Fallback>
            <p:pic>
              <p:nvPicPr>
                <p:cNvPr id="39322" name="Freihand 39321">
                  <a:extLst>
                    <a:ext uri="{FF2B5EF4-FFF2-40B4-BE49-F238E27FC236}">
                      <a16:creationId xmlns:a16="http://schemas.microsoft.com/office/drawing/2014/main" id="{F5B9A928-99E3-8B1F-8E7C-0FCD4D9E9E9B}"/>
                    </a:ext>
                  </a:extLst>
                </p:cNvPr>
                <p:cNvPicPr/>
                <p:nvPr/>
              </p:nvPicPr>
              <p:blipFill>
                <a:blip r:embed="rId752"/>
                <a:stretch>
                  <a:fillRect/>
                </a:stretch>
              </p:blipFill>
              <p:spPr>
                <a:xfrm>
                  <a:off x="4969538" y="4839644"/>
                  <a:ext cx="30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39323" name="Freihand 39322">
                  <a:extLst>
                    <a:ext uri="{FF2B5EF4-FFF2-40B4-BE49-F238E27FC236}">
                      <a16:creationId xmlns:a16="http://schemas.microsoft.com/office/drawing/2014/main" id="{76F9ECB7-A7F5-60A6-0AC5-BBB218BB54F2}"/>
                    </a:ext>
                  </a:extLst>
                </p14:cNvPr>
                <p14:cNvContentPartPr/>
                <p14:nvPr/>
              </p14:nvContentPartPr>
              <p14:xfrm>
                <a:off x="5028578" y="4844324"/>
                <a:ext cx="3960" cy="132480"/>
              </p14:xfrm>
            </p:contentPart>
          </mc:Choice>
          <mc:Fallback>
            <p:pic>
              <p:nvPicPr>
                <p:cNvPr id="39323" name="Freihand 39322">
                  <a:extLst>
                    <a:ext uri="{FF2B5EF4-FFF2-40B4-BE49-F238E27FC236}">
                      <a16:creationId xmlns:a16="http://schemas.microsoft.com/office/drawing/2014/main" id="{76F9ECB7-A7F5-60A6-0AC5-BBB218BB54F2}"/>
                    </a:ext>
                  </a:extLst>
                </p:cNvPr>
                <p:cNvPicPr/>
                <p:nvPr/>
              </p:nvPicPr>
              <p:blipFill>
                <a:blip r:embed="rId754"/>
                <a:stretch>
                  <a:fillRect/>
                </a:stretch>
              </p:blipFill>
              <p:spPr>
                <a:xfrm>
                  <a:off x="5019938" y="4835324"/>
                  <a:ext cx="21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9324" name="Freihand 39323">
                  <a:extLst>
                    <a:ext uri="{FF2B5EF4-FFF2-40B4-BE49-F238E27FC236}">
                      <a16:creationId xmlns:a16="http://schemas.microsoft.com/office/drawing/2014/main" id="{83BBE2A6-2376-874B-09DB-78AEC61DC9C8}"/>
                    </a:ext>
                  </a:extLst>
                </p14:cNvPr>
                <p14:cNvContentPartPr/>
                <p14:nvPr/>
              </p14:nvContentPartPr>
              <p14:xfrm>
                <a:off x="4988978" y="4768364"/>
                <a:ext cx="12240" cy="7920"/>
              </p14:xfrm>
            </p:contentPart>
          </mc:Choice>
          <mc:Fallback>
            <p:pic>
              <p:nvPicPr>
                <p:cNvPr id="39324" name="Freihand 39323">
                  <a:extLst>
                    <a:ext uri="{FF2B5EF4-FFF2-40B4-BE49-F238E27FC236}">
                      <a16:creationId xmlns:a16="http://schemas.microsoft.com/office/drawing/2014/main" id="{83BBE2A6-2376-874B-09DB-78AEC61DC9C8}"/>
                    </a:ext>
                  </a:extLst>
                </p:cNvPr>
                <p:cNvPicPr/>
                <p:nvPr/>
              </p:nvPicPr>
              <p:blipFill>
                <a:blip r:embed="rId354"/>
                <a:stretch>
                  <a:fillRect/>
                </a:stretch>
              </p:blipFill>
              <p:spPr>
                <a:xfrm>
                  <a:off x="4979978" y="4759724"/>
                  <a:ext cx="29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9325" name="Freihand 39324">
                  <a:extLst>
                    <a:ext uri="{FF2B5EF4-FFF2-40B4-BE49-F238E27FC236}">
                      <a16:creationId xmlns:a16="http://schemas.microsoft.com/office/drawing/2014/main" id="{E9DE4E66-D373-8987-BD6D-BF70F6C990DA}"/>
                    </a:ext>
                  </a:extLst>
                </p14:cNvPr>
                <p14:cNvContentPartPr/>
                <p14:nvPr/>
              </p14:nvContentPartPr>
              <p14:xfrm>
                <a:off x="5024978" y="4767284"/>
                <a:ext cx="5400" cy="9720"/>
              </p14:xfrm>
            </p:contentPart>
          </mc:Choice>
          <mc:Fallback>
            <p:pic>
              <p:nvPicPr>
                <p:cNvPr id="39325" name="Freihand 39324">
                  <a:extLst>
                    <a:ext uri="{FF2B5EF4-FFF2-40B4-BE49-F238E27FC236}">
                      <a16:creationId xmlns:a16="http://schemas.microsoft.com/office/drawing/2014/main" id="{E9DE4E66-D373-8987-BD6D-BF70F6C990DA}"/>
                    </a:ext>
                  </a:extLst>
                </p:cNvPr>
                <p:cNvPicPr/>
                <p:nvPr/>
              </p:nvPicPr>
              <p:blipFill>
                <a:blip r:embed="rId757"/>
                <a:stretch>
                  <a:fillRect/>
                </a:stretch>
              </p:blipFill>
              <p:spPr>
                <a:xfrm>
                  <a:off x="5015978" y="4758644"/>
                  <a:ext cx="23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9327" name="Freihand 39326">
                  <a:extLst>
                    <a:ext uri="{FF2B5EF4-FFF2-40B4-BE49-F238E27FC236}">
                      <a16:creationId xmlns:a16="http://schemas.microsoft.com/office/drawing/2014/main" id="{B0A40B50-12D3-FB88-6E41-DF53B8363BED}"/>
                    </a:ext>
                  </a:extLst>
                </p14:cNvPr>
                <p14:cNvContentPartPr/>
                <p14:nvPr/>
              </p14:nvContentPartPr>
              <p14:xfrm>
                <a:off x="3497138" y="4999484"/>
                <a:ext cx="111600" cy="16560"/>
              </p14:xfrm>
            </p:contentPart>
          </mc:Choice>
          <mc:Fallback>
            <p:pic>
              <p:nvPicPr>
                <p:cNvPr id="39327" name="Freihand 39326">
                  <a:extLst>
                    <a:ext uri="{FF2B5EF4-FFF2-40B4-BE49-F238E27FC236}">
                      <a16:creationId xmlns:a16="http://schemas.microsoft.com/office/drawing/2014/main" id="{B0A40B50-12D3-FB88-6E41-DF53B8363BED}"/>
                    </a:ext>
                  </a:extLst>
                </p:cNvPr>
                <p:cNvPicPr/>
                <p:nvPr/>
              </p:nvPicPr>
              <p:blipFill>
                <a:blip r:embed="rId759"/>
                <a:stretch>
                  <a:fillRect/>
                </a:stretch>
              </p:blipFill>
              <p:spPr>
                <a:xfrm>
                  <a:off x="3488138" y="4990484"/>
                  <a:ext cx="1292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9328" name="Freihand 39327">
                  <a:extLst>
                    <a:ext uri="{FF2B5EF4-FFF2-40B4-BE49-F238E27FC236}">
                      <a16:creationId xmlns:a16="http://schemas.microsoft.com/office/drawing/2014/main" id="{961623C5-51F6-70B7-D35D-4F25BCE04DD4}"/>
                    </a:ext>
                  </a:extLst>
                </p14:cNvPr>
                <p14:cNvContentPartPr/>
                <p14:nvPr/>
              </p14:nvContentPartPr>
              <p14:xfrm>
                <a:off x="3521978" y="5035844"/>
                <a:ext cx="104040" cy="14760"/>
              </p14:xfrm>
            </p:contentPart>
          </mc:Choice>
          <mc:Fallback>
            <p:pic>
              <p:nvPicPr>
                <p:cNvPr id="39328" name="Freihand 39327">
                  <a:extLst>
                    <a:ext uri="{FF2B5EF4-FFF2-40B4-BE49-F238E27FC236}">
                      <a16:creationId xmlns:a16="http://schemas.microsoft.com/office/drawing/2014/main" id="{961623C5-51F6-70B7-D35D-4F25BCE04DD4}"/>
                    </a:ext>
                  </a:extLst>
                </p:cNvPr>
                <p:cNvPicPr/>
                <p:nvPr/>
              </p:nvPicPr>
              <p:blipFill>
                <a:blip r:embed="rId761"/>
                <a:stretch>
                  <a:fillRect/>
                </a:stretch>
              </p:blipFill>
              <p:spPr>
                <a:xfrm>
                  <a:off x="3512978" y="5026844"/>
                  <a:ext cx="121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9329" name="Freihand 39328">
                  <a:extLst>
                    <a:ext uri="{FF2B5EF4-FFF2-40B4-BE49-F238E27FC236}">
                      <a16:creationId xmlns:a16="http://schemas.microsoft.com/office/drawing/2014/main" id="{F7CD8C6C-4993-1DFF-DAA0-226017083D18}"/>
                    </a:ext>
                  </a:extLst>
                </p14:cNvPr>
                <p14:cNvContentPartPr/>
                <p14:nvPr/>
              </p14:nvContentPartPr>
              <p14:xfrm>
                <a:off x="3239738" y="4867364"/>
                <a:ext cx="150480" cy="161640"/>
              </p14:xfrm>
            </p:contentPart>
          </mc:Choice>
          <mc:Fallback>
            <p:pic>
              <p:nvPicPr>
                <p:cNvPr id="39329" name="Freihand 39328">
                  <a:extLst>
                    <a:ext uri="{FF2B5EF4-FFF2-40B4-BE49-F238E27FC236}">
                      <a16:creationId xmlns:a16="http://schemas.microsoft.com/office/drawing/2014/main" id="{F7CD8C6C-4993-1DFF-DAA0-226017083D18}"/>
                    </a:ext>
                  </a:extLst>
                </p:cNvPr>
                <p:cNvPicPr/>
                <p:nvPr/>
              </p:nvPicPr>
              <p:blipFill>
                <a:blip r:embed="rId763"/>
                <a:stretch>
                  <a:fillRect/>
                </a:stretch>
              </p:blipFill>
              <p:spPr>
                <a:xfrm>
                  <a:off x="3231098" y="4858724"/>
                  <a:ext cx="168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9330" name="Freihand 39329">
                  <a:extLst>
                    <a:ext uri="{FF2B5EF4-FFF2-40B4-BE49-F238E27FC236}">
                      <a16:creationId xmlns:a16="http://schemas.microsoft.com/office/drawing/2014/main" id="{EB88CEE2-1A07-A48F-8156-ED327801CE0D}"/>
                    </a:ext>
                  </a:extLst>
                </p14:cNvPr>
                <p14:cNvContentPartPr/>
                <p14:nvPr/>
              </p14:nvContentPartPr>
              <p14:xfrm>
                <a:off x="3400298" y="4865564"/>
                <a:ext cx="7560" cy="183600"/>
              </p14:xfrm>
            </p:contentPart>
          </mc:Choice>
          <mc:Fallback>
            <p:pic>
              <p:nvPicPr>
                <p:cNvPr id="39330" name="Freihand 39329">
                  <a:extLst>
                    <a:ext uri="{FF2B5EF4-FFF2-40B4-BE49-F238E27FC236}">
                      <a16:creationId xmlns:a16="http://schemas.microsoft.com/office/drawing/2014/main" id="{EB88CEE2-1A07-A48F-8156-ED327801CE0D}"/>
                    </a:ext>
                  </a:extLst>
                </p:cNvPr>
                <p:cNvPicPr/>
                <p:nvPr/>
              </p:nvPicPr>
              <p:blipFill>
                <a:blip r:embed="rId765"/>
                <a:stretch>
                  <a:fillRect/>
                </a:stretch>
              </p:blipFill>
              <p:spPr>
                <a:xfrm>
                  <a:off x="3391298" y="4856564"/>
                  <a:ext cx="252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9331" name="Freihand 39330">
                  <a:extLst>
                    <a:ext uri="{FF2B5EF4-FFF2-40B4-BE49-F238E27FC236}">
                      <a16:creationId xmlns:a16="http://schemas.microsoft.com/office/drawing/2014/main" id="{CB0E88CE-99D4-AF62-FF89-48DFF61B7328}"/>
                    </a:ext>
                  </a:extLst>
                </p14:cNvPr>
                <p14:cNvContentPartPr/>
                <p14:nvPr/>
              </p14:nvContentPartPr>
              <p14:xfrm>
                <a:off x="3349178" y="4837484"/>
                <a:ext cx="144720" cy="254880"/>
              </p14:xfrm>
            </p:contentPart>
          </mc:Choice>
          <mc:Fallback>
            <p:pic>
              <p:nvPicPr>
                <p:cNvPr id="39331" name="Freihand 39330">
                  <a:extLst>
                    <a:ext uri="{FF2B5EF4-FFF2-40B4-BE49-F238E27FC236}">
                      <a16:creationId xmlns:a16="http://schemas.microsoft.com/office/drawing/2014/main" id="{CB0E88CE-99D4-AF62-FF89-48DFF61B7328}"/>
                    </a:ext>
                  </a:extLst>
                </p:cNvPr>
                <p:cNvPicPr/>
                <p:nvPr/>
              </p:nvPicPr>
              <p:blipFill>
                <a:blip r:embed="rId767"/>
                <a:stretch>
                  <a:fillRect/>
                </a:stretch>
              </p:blipFill>
              <p:spPr>
                <a:xfrm>
                  <a:off x="3340178" y="4828484"/>
                  <a:ext cx="1623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9333" name="Freihand 39332">
                  <a:extLst>
                    <a:ext uri="{FF2B5EF4-FFF2-40B4-BE49-F238E27FC236}">
                      <a16:creationId xmlns:a16="http://schemas.microsoft.com/office/drawing/2014/main" id="{3FA8BDDF-1BD8-5FB2-3B62-70EE0AD09319}"/>
                    </a:ext>
                  </a:extLst>
                </p14:cNvPr>
                <p14:cNvContentPartPr/>
                <p14:nvPr/>
              </p14:nvContentPartPr>
              <p14:xfrm>
                <a:off x="6686738" y="3933164"/>
                <a:ext cx="136800" cy="227160"/>
              </p14:xfrm>
            </p:contentPart>
          </mc:Choice>
          <mc:Fallback>
            <p:pic>
              <p:nvPicPr>
                <p:cNvPr id="39333" name="Freihand 39332">
                  <a:extLst>
                    <a:ext uri="{FF2B5EF4-FFF2-40B4-BE49-F238E27FC236}">
                      <a16:creationId xmlns:a16="http://schemas.microsoft.com/office/drawing/2014/main" id="{3FA8BDDF-1BD8-5FB2-3B62-70EE0AD09319}"/>
                    </a:ext>
                  </a:extLst>
                </p:cNvPr>
                <p:cNvPicPr/>
                <p:nvPr/>
              </p:nvPicPr>
              <p:blipFill>
                <a:blip r:embed="rId769"/>
                <a:stretch>
                  <a:fillRect/>
                </a:stretch>
              </p:blipFill>
              <p:spPr>
                <a:xfrm>
                  <a:off x="6678098" y="3924524"/>
                  <a:ext cx="1544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9334" name="Freihand 39333">
                  <a:extLst>
                    <a:ext uri="{FF2B5EF4-FFF2-40B4-BE49-F238E27FC236}">
                      <a16:creationId xmlns:a16="http://schemas.microsoft.com/office/drawing/2014/main" id="{C6D97A6C-D639-B17B-FB71-A6E174FF2228}"/>
                    </a:ext>
                  </a:extLst>
                </p14:cNvPr>
                <p14:cNvContentPartPr/>
                <p14:nvPr/>
              </p14:nvContentPartPr>
              <p14:xfrm>
                <a:off x="6922178" y="3952244"/>
                <a:ext cx="15840" cy="189360"/>
              </p14:xfrm>
            </p:contentPart>
          </mc:Choice>
          <mc:Fallback>
            <p:pic>
              <p:nvPicPr>
                <p:cNvPr id="39334" name="Freihand 39333">
                  <a:extLst>
                    <a:ext uri="{FF2B5EF4-FFF2-40B4-BE49-F238E27FC236}">
                      <a16:creationId xmlns:a16="http://schemas.microsoft.com/office/drawing/2014/main" id="{C6D97A6C-D639-B17B-FB71-A6E174FF2228}"/>
                    </a:ext>
                  </a:extLst>
                </p:cNvPr>
                <p:cNvPicPr/>
                <p:nvPr/>
              </p:nvPicPr>
              <p:blipFill>
                <a:blip r:embed="rId771"/>
                <a:stretch>
                  <a:fillRect/>
                </a:stretch>
              </p:blipFill>
              <p:spPr>
                <a:xfrm>
                  <a:off x="6913538" y="3943244"/>
                  <a:ext cx="33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39335" name="Freihand 39334">
                  <a:extLst>
                    <a:ext uri="{FF2B5EF4-FFF2-40B4-BE49-F238E27FC236}">
                      <a16:creationId xmlns:a16="http://schemas.microsoft.com/office/drawing/2014/main" id="{FDAF563C-DEF1-2BA0-9111-4817817F68F8}"/>
                    </a:ext>
                  </a:extLst>
                </p14:cNvPr>
                <p14:cNvContentPartPr/>
                <p14:nvPr/>
              </p14:nvContentPartPr>
              <p14:xfrm>
                <a:off x="6852698" y="3929204"/>
                <a:ext cx="163080" cy="217800"/>
              </p14:xfrm>
            </p:contentPart>
          </mc:Choice>
          <mc:Fallback>
            <p:pic>
              <p:nvPicPr>
                <p:cNvPr id="39335" name="Freihand 39334">
                  <a:extLst>
                    <a:ext uri="{FF2B5EF4-FFF2-40B4-BE49-F238E27FC236}">
                      <a16:creationId xmlns:a16="http://schemas.microsoft.com/office/drawing/2014/main" id="{FDAF563C-DEF1-2BA0-9111-4817817F68F8}"/>
                    </a:ext>
                  </a:extLst>
                </p:cNvPr>
                <p:cNvPicPr/>
                <p:nvPr/>
              </p:nvPicPr>
              <p:blipFill>
                <a:blip r:embed="rId773"/>
                <a:stretch>
                  <a:fillRect/>
                </a:stretch>
              </p:blipFill>
              <p:spPr>
                <a:xfrm>
                  <a:off x="6843698" y="3920204"/>
                  <a:ext cx="1807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39336" name="Freihand 39335">
                  <a:extLst>
                    <a:ext uri="{FF2B5EF4-FFF2-40B4-BE49-F238E27FC236}">
                      <a16:creationId xmlns:a16="http://schemas.microsoft.com/office/drawing/2014/main" id="{21B45C5F-851A-D8DF-CBFC-66F0B2C54471}"/>
                    </a:ext>
                  </a:extLst>
                </p14:cNvPr>
                <p14:cNvContentPartPr/>
                <p14:nvPr/>
              </p14:nvContentPartPr>
              <p14:xfrm>
                <a:off x="7100738" y="3984644"/>
                <a:ext cx="21960" cy="132840"/>
              </p14:xfrm>
            </p:contentPart>
          </mc:Choice>
          <mc:Fallback>
            <p:pic>
              <p:nvPicPr>
                <p:cNvPr id="39336" name="Freihand 39335">
                  <a:extLst>
                    <a:ext uri="{FF2B5EF4-FFF2-40B4-BE49-F238E27FC236}">
                      <a16:creationId xmlns:a16="http://schemas.microsoft.com/office/drawing/2014/main" id="{21B45C5F-851A-D8DF-CBFC-66F0B2C54471}"/>
                    </a:ext>
                  </a:extLst>
                </p:cNvPr>
                <p:cNvPicPr/>
                <p:nvPr/>
              </p:nvPicPr>
              <p:blipFill>
                <a:blip r:embed="rId775"/>
                <a:stretch>
                  <a:fillRect/>
                </a:stretch>
              </p:blipFill>
              <p:spPr>
                <a:xfrm>
                  <a:off x="7092098" y="3976004"/>
                  <a:ext cx="39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39337" name="Freihand 39336">
                  <a:extLst>
                    <a:ext uri="{FF2B5EF4-FFF2-40B4-BE49-F238E27FC236}">
                      <a16:creationId xmlns:a16="http://schemas.microsoft.com/office/drawing/2014/main" id="{B28907EC-7846-C1A2-4E06-611F68AFD3D5}"/>
                    </a:ext>
                  </a:extLst>
                </p14:cNvPr>
                <p14:cNvContentPartPr/>
                <p14:nvPr/>
              </p14:nvContentPartPr>
              <p14:xfrm>
                <a:off x="7259138" y="3900044"/>
                <a:ext cx="123120" cy="228240"/>
              </p14:xfrm>
            </p:contentPart>
          </mc:Choice>
          <mc:Fallback>
            <p:pic>
              <p:nvPicPr>
                <p:cNvPr id="39337" name="Freihand 39336">
                  <a:extLst>
                    <a:ext uri="{FF2B5EF4-FFF2-40B4-BE49-F238E27FC236}">
                      <a16:creationId xmlns:a16="http://schemas.microsoft.com/office/drawing/2014/main" id="{B28907EC-7846-C1A2-4E06-611F68AFD3D5}"/>
                    </a:ext>
                  </a:extLst>
                </p:cNvPr>
                <p:cNvPicPr/>
                <p:nvPr/>
              </p:nvPicPr>
              <p:blipFill>
                <a:blip r:embed="rId777"/>
                <a:stretch>
                  <a:fillRect/>
                </a:stretch>
              </p:blipFill>
              <p:spPr>
                <a:xfrm>
                  <a:off x="7250138" y="3891044"/>
                  <a:ext cx="1407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39338" name="Freihand 39337">
                  <a:extLst>
                    <a:ext uri="{FF2B5EF4-FFF2-40B4-BE49-F238E27FC236}">
                      <a16:creationId xmlns:a16="http://schemas.microsoft.com/office/drawing/2014/main" id="{1814AE26-4C98-2AD7-270E-AD3732997284}"/>
                    </a:ext>
                  </a:extLst>
                </p14:cNvPr>
                <p14:cNvContentPartPr/>
                <p14:nvPr/>
              </p14:nvContentPartPr>
              <p14:xfrm>
                <a:off x="7385498" y="3959084"/>
                <a:ext cx="168480" cy="119880"/>
              </p14:xfrm>
            </p:contentPart>
          </mc:Choice>
          <mc:Fallback>
            <p:pic>
              <p:nvPicPr>
                <p:cNvPr id="39338" name="Freihand 39337">
                  <a:extLst>
                    <a:ext uri="{FF2B5EF4-FFF2-40B4-BE49-F238E27FC236}">
                      <a16:creationId xmlns:a16="http://schemas.microsoft.com/office/drawing/2014/main" id="{1814AE26-4C98-2AD7-270E-AD3732997284}"/>
                    </a:ext>
                  </a:extLst>
                </p:cNvPr>
                <p:cNvPicPr/>
                <p:nvPr/>
              </p:nvPicPr>
              <p:blipFill>
                <a:blip r:embed="rId779"/>
                <a:stretch>
                  <a:fillRect/>
                </a:stretch>
              </p:blipFill>
              <p:spPr>
                <a:xfrm>
                  <a:off x="7376858" y="3950444"/>
                  <a:ext cx="186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9339" name="Freihand 39338">
                  <a:extLst>
                    <a:ext uri="{FF2B5EF4-FFF2-40B4-BE49-F238E27FC236}">
                      <a16:creationId xmlns:a16="http://schemas.microsoft.com/office/drawing/2014/main" id="{7142A4EA-96B9-1837-D6A9-80E90B72F4BF}"/>
                    </a:ext>
                  </a:extLst>
                </p14:cNvPr>
                <p14:cNvContentPartPr/>
                <p14:nvPr/>
              </p14:nvContentPartPr>
              <p14:xfrm>
                <a:off x="7539218" y="3877364"/>
                <a:ext cx="6480" cy="9720"/>
              </p14:xfrm>
            </p:contentPart>
          </mc:Choice>
          <mc:Fallback>
            <p:pic>
              <p:nvPicPr>
                <p:cNvPr id="39339" name="Freihand 39338">
                  <a:extLst>
                    <a:ext uri="{FF2B5EF4-FFF2-40B4-BE49-F238E27FC236}">
                      <a16:creationId xmlns:a16="http://schemas.microsoft.com/office/drawing/2014/main" id="{7142A4EA-96B9-1837-D6A9-80E90B72F4BF}"/>
                    </a:ext>
                  </a:extLst>
                </p:cNvPr>
                <p:cNvPicPr/>
                <p:nvPr/>
              </p:nvPicPr>
              <p:blipFill>
                <a:blip r:embed="rId781"/>
                <a:stretch>
                  <a:fillRect/>
                </a:stretch>
              </p:blipFill>
              <p:spPr>
                <a:xfrm>
                  <a:off x="7530578" y="3868364"/>
                  <a:ext cx="24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39340" name="Freihand 39339">
                  <a:extLst>
                    <a:ext uri="{FF2B5EF4-FFF2-40B4-BE49-F238E27FC236}">
                      <a16:creationId xmlns:a16="http://schemas.microsoft.com/office/drawing/2014/main" id="{3FFF8F1A-6206-81E3-BA29-6821949C4462}"/>
                    </a:ext>
                  </a:extLst>
                </p14:cNvPr>
                <p14:cNvContentPartPr/>
                <p14:nvPr/>
              </p14:nvContentPartPr>
              <p14:xfrm>
                <a:off x="7616978" y="3942884"/>
                <a:ext cx="109800" cy="153000"/>
              </p14:xfrm>
            </p:contentPart>
          </mc:Choice>
          <mc:Fallback>
            <p:pic>
              <p:nvPicPr>
                <p:cNvPr id="39340" name="Freihand 39339">
                  <a:extLst>
                    <a:ext uri="{FF2B5EF4-FFF2-40B4-BE49-F238E27FC236}">
                      <a16:creationId xmlns:a16="http://schemas.microsoft.com/office/drawing/2014/main" id="{3FFF8F1A-6206-81E3-BA29-6821949C4462}"/>
                    </a:ext>
                  </a:extLst>
                </p:cNvPr>
                <p:cNvPicPr/>
                <p:nvPr/>
              </p:nvPicPr>
              <p:blipFill>
                <a:blip r:embed="rId783"/>
                <a:stretch>
                  <a:fillRect/>
                </a:stretch>
              </p:blipFill>
              <p:spPr>
                <a:xfrm>
                  <a:off x="7607978" y="3933884"/>
                  <a:ext cx="127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39341" name="Freihand 39340">
                  <a:extLst>
                    <a:ext uri="{FF2B5EF4-FFF2-40B4-BE49-F238E27FC236}">
                      <a16:creationId xmlns:a16="http://schemas.microsoft.com/office/drawing/2014/main" id="{8E109F6A-BAE0-9044-F6CB-6C933FC56925}"/>
                    </a:ext>
                  </a:extLst>
                </p14:cNvPr>
                <p14:cNvContentPartPr/>
                <p14:nvPr/>
              </p14:nvContentPartPr>
              <p14:xfrm>
                <a:off x="7756658" y="3817604"/>
                <a:ext cx="231480" cy="227880"/>
              </p14:xfrm>
            </p:contentPart>
          </mc:Choice>
          <mc:Fallback>
            <p:pic>
              <p:nvPicPr>
                <p:cNvPr id="39341" name="Freihand 39340">
                  <a:extLst>
                    <a:ext uri="{FF2B5EF4-FFF2-40B4-BE49-F238E27FC236}">
                      <a16:creationId xmlns:a16="http://schemas.microsoft.com/office/drawing/2014/main" id="{8E109F6A-BAE0-9044-F6CB-6C933FC56925}"/>
                    </a:ext>
                  </a:extLst>
                </p:cNvPr>
                <p:cNvPicPr/>
                <p:nvPr/>
              </p:nvPicPr>
              <p:blipFill>
                <a:blip r:embed="rId785"/>
                <a:stretch>
                  <a:fillRect/>
                </a:stretch>
              </p:blipFill>
              <p:spPr>
                <a:xfrm>
                  <a:off x="7747658" y="3808604"/>
                  <a:ext cx="2491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39342" name="Freihand 39341">
                  <a:extLst>
                    <a:ext uri="{FF2B5EF4-FFF2-40B4-BE49-F238E27FC236}">
                      <a16:creationId xmlns:a16="http://schemas.microsoft.com/office/drawing/2014/main" id="{3F34CF10-B9FA-35E5-1C21-27674AE3BF54}"/>
                    </a:ext>
                  </a:extLst>
                </p14:cNvPr>
                <p14:cNvContentPartPr/>
                <p14:nvPr/>
              </p14:nvContentPartPr>
              <p14:xfrm>
                <a:off x="7985258" y="3919124"/>
                <a:ext cx="58680" cy="300960"/>
              </p14:xfrm>
            </p:contentPart>
          </mc:Choice>
          <mc:Fallback>
            <p:pic>
              <p:nvPicPr>
                <p:cNvPr id="39342" name="Freihand 39341">
                  <a:extLst>
                    <a:ext uri="{FF2B5EF4-FFF2-40B4-BE49-F238E27FC236}">
                      <a16:creationId xmlns:a16="http://schemas.microsoft.com/office/drawing/2014/main" id="{3F34CF10-B9FA-35E5-1C21-27674AE3BF54}"/>
                    </a:ext>
                  </a:extLst>
                </p:cNvPr>
                <p:cNvPicPr/>
                <p:nvPr/>
              </p:nvPicPr>
              <p:blipFill>
                <a:blip r:embed="rId787"/>
                <a:stretch>
                  <a:fillRect/>
                </a:stretch>
              </p:blipFill>
              <p:spPr>
                <a:xfrm>
                  <a:off x="7976618" y="3910484"/>
                  <a:ext cx="7632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39343" name="Freihand 39342">
                  <a:extLst>
                    <a:ext uri="{FF2B5EF4-FFF2-40B4-BE49-F238E27FC236}">
                      <a16:creationId xmlns:a16="http://schemas.microsoft.com/office/drawing/2014/main" id="{BCAB1F46-ABEE-FD54-D3A5-4E8C0F8E700F}"/>
                    </a:ext>
                  </a:extLst>
                </p14:cNvPr>
                <p14:cNvContentPartPr/>
                <p14:nvPr/>
              </p14:nvContentPartPr>
              <p14:xfrm>
                <a:off x="8057978" y="3922364"/>
                <a:ext cx="72360" cy="117000"/>
              </p14:xfrm>
            </p:contentPart>
          </mc:Choice>
          <mc:Fallback>
            <p:pic>
              <p:nvPicPr>
                <p:cNvPr id="39343" name="Freihand 39342">
                  <a:extLst>
                    <a:ext uri="{FF2B5EF4-FFF2-40B4-BE49-F238E27FC236}">
                      <a16:creationId xmlns:a16="http://schemas.microsoft.com/office/drawing/2014/main" id="{BCAB1F46-ABEE-FD54-D3A5-4E8C0F8E700F}"/>
                    </a:ext>
                  </a:extLst>
                </p:cNvPr>
                <p:cNvPicPr/>
                <p:nvPr/>
              </p:nvPicPr>
              <p:blipFill>
                <a:blip r:embed="rId789"/>
                <a:stretch>
                  <a:fillRect/>
                </a:stretch>
              </p:blipFill>
              <p:spPr>
                <a:xfrm>
                  <a:off x="8049338" y="3913364"/>
                  <a:ext cx="90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39344" name="Freihand 39343">
                  <a:extLst>
                    <a:ext uri="{FF2B5EF4-FFF2-40B4-BE49-F238E27FC236}">
                      <a16:creationId xmlns:a16="http://schemas.microsoft.com/office/drawing/2014/main" id="{C86761EF-4FD1-7E29-FEEE-44C3A6681AFE}"/>
                    </a:ext>
                  </a:extLst>
                </p14:cNvPr>
                <p14:cNvContentPartPr/>
                <p14:nvPr/>
              </p14:nvContentPartPr>
              <p14:xfrm>
                <a:off x="8171738" y="3768644"/>
                <a:ext cx="84960" cy="219240"/>
              </p14:xfrm>
            </p:contentPart>
          </mc:Choice>
          <mc:Fallback>
            <p:pic>
              <p:nvPicPr>
                <p:cNvPr id="39344" name="Freihand 39343">
                  <a:extLst>
                    <a:ext uri="{FF2B5EF4-FFF2-40B4-BE49-F238E27FC236}">
                      <a16:creationId xmlns:a16="http://schemas.microsoft.com/office/drawing/2014/main" id="{C86761EF-4FD1-7E29-FEEE-44C3A6681AFE}"/>
                    </a:ext>
                  </a:extLst>
                </p:cNvPr>
                <p:cNvPicPr/>
                <p:nvPr/>
              </p:nvPicPr>
              <p:blipFill>
                <a:blip r:embed="rId791"/>
                <a:stretch>
                  <a:fillRect/>
                </a:stretch>
              </p:blipFill>
              <p:spPr>
                <a:xfrm>
                  <a:off x="8162738" y="3759644"/>
                  <a:ext cx="1026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39345" name="Freihand 39344">
                  <a:extLst>
                    <a:ext uri="{FF2B5EF4-FFF2-40B4-BE49-F238E27FC236}">
                      <a16:creationId xmlns:a16="http://schemas.microsoft.com/office/drawing/2014/main" id="{5EC48E57-8E93-C6B4-F73D-993B92E1F850}"/>
                    </a:ext>
                  </a:extLst>
                </p14:cNvPr>
                <p14:cNvContentPartPr/>
                <p14:nvPr/>
              </p14:nvContentPartPr>
              <p14:xfrm>
                <a:off x="8322578" y="3885644"/>
                <a:ext cx="11160" cy="74160"/>
              </p14:xfrm>
            </p:contentPart>
          </mc:Choice>
          <mc:Fallback>
            <p:pic>
              <p:nvPicPr>
                <p:cNvPr id="39345" name="Freihand 39344">
                  <a:extLst>
                    <a:ext uri="{FF2B5EF4-FFF2-40B4-BE49-F238E27FC236}">
                      <a16:creationId xmlns:a16="http://schemas.microsoft.com/office/drawing/2014/main" id="{5EC48E57-8E93-C6B4-F73D-993B92E1F850}"/>
                    </a:ext>
                  </a:extLst>
                </p:cNvPr>
                <p:cNvPicPr/>
                <p:nvPr/>
              </p:nvPicPr>
              <p:blipFill>
                <a:blip r:embed="rId793"/>
                <a:stretch>
                  <a:fillRect/>
                </a:stretch>
              </p:blipFill>
              <p:spPr>
                <a:xfrm>
                  <a:off x="8313938" y="3876644"/>
                  <a:ext cx="28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39346" name="Freihand 39345">
                  <a:extLst>
                    <a:ext uri="{FF2B5EF4-FFF2-40B4-BE49-F238E27FC236}">
                      <a16:creationId xmlns:a16="http://schemas.microsoft.com/office/drawing/2014/main" id="{83B95718-0CBA-A80F-29B1-AAF9765F4374}"/>
                    </a:ext>
                  </a:extLst>
                </p14:cNvPr>
                <p14:cNvContentPartPr/>
                <p14:nvPr/>
              </p14:nvContentPartPr>
              <p14:xfrm>
                <a:off x="8369018" y="3667844"/>
                <a:ext cx="26280" cy="304920"/>
              </p14:xfrm>
            </p:contentPart>
          </mc:Choice>
          <mc:Fallback>
            <p:pic>
              <p:nvPicPr>
                <p:cNvPr id="39346" name="Freihand 39345">
                  <a:extLst>
                    <a:ext uri="{FF2B5EF4-FFF2-40B4-BE49-F238E27FC236}">
                      <a16:creationId xmlns:a16="http://schemas.microsoft.com/office/drawing/2014/main" id="{83B95718-0CBA-A80F-29B1-AAF9765F4374}"/>
                    </a:ext>
                  </a:extLst>
                </p:cNvPr>
                <p:cNvPicPr/>
                <p:nvPr/>
              </p:nvPicPr>
              <p:blipFill>
                <a:blip r:embed="rId795"/>
                <a:stretch>
                  <a:fillRect/>
                </a:stretch>
              </p:blipFill>
              <p:spPr>
                <a:xfrm>
                  <a:off x="8360378" y="3659204"/>
                  <a:ext cx="439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39347" name="Freihand 39346">
                  <a:extLst>
                    <a:ext uri="{FF2B5EF4-FFF2-40B4-BE49-F238E27FC236}">
                      <a16:creationId xmlns:a16="http://schemas.microsoft.com/office/drawing/2014/main" id="{F57AC4DF-4FF4-2032-7320-30B900B9FFAB}"/>
                    </a:ext>
                  </a:extLst>
                </p14:cNvPr>
                <p14:cNvContentPartPr/>
                <p14:nvPr/>
              </p14:nvContentPartPr>
              <p14:xfrm>
                <a:off x="8406458" y="3854324"/>
                <a:ext cx="203400" cy="87120"/>
              </p14:xfrm>
            </p:contentPart>
          </mc:Choice>
          <mc:Fallback>
            <p:pic>
              <p:nvPicPr>
                <p:cNvPr id="39347" name="Freihand 39346">
                  <a:extLst>
                    <a:ext uri="{FF2B5EF4-FFF2-40B4-BE49-F238E27FC236}">
                      <a16:creationId xmlns:a16="http://schemas.microsoft.com/office/drawing/2014/main" id="{F57AC4DF-4FF4-2032-7320-30B900B9FFAB}"/>
                    </a:ext>
                  </a:extLst>
                </p:cNvPr>
                <p:cNvPicPr/>
                <p:nvPr/>
              </p:nvPicPr>
              <p:blipFill>
                <a:blip r:embed="rId797"/>
                <a:stretch>
                  <a:fillRect/>
                </a:stretch>
              </p:blipFill>
              <p:spPr>
                <a:xfrm>
                  <a:off x="8397458" y="3845684"/>
                  <a:ext cx="221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39348" name="Freihand 39347">
                  <a:extLst>
                    <a:ext uri="{FF2B5EF4-FFF2-40B4-BE49-F238E27FC236}">
                      <a16:creationId xmlns:a16="http://schemas.microsoft.com/office/drawing/2014/main" id="{78403B27-5B5A-0322-C267-8A09BB80F53C}"/>
                    </a:ext>
                  </a:extLst>
                </p14:cNvPr>
                <p14:cNvContentPartPr/>
                <p14:nvPr/>
              </p14:nvContentPartPr>
              <p14:xfrm>
                <a:off x="8627138" y="3830564"/>
                <a:ext cx="104760" cy="119880"/>
              </p14:xfrm>
            </p:contentPart>
          </mc:Choice>
          <mc:Fallback>
            <p:pic>
              <p:nvPicPr>
                <p:cNvPr id="39348" name="Freihand 39347">
                  <a:extLst>
                    <a:ext uri="{FF2B5EF4-FFF2-40B4-BE49-F238E27FC236}">
                      <a16:creationId xmlns:a16="http://schemas.microsoft.com/office/drawing/2014/main" id="{78403B27-5B5A-0322-C267-8A09BB80F53C}"/>
                    </a:ext>
                  </a:extLst>
                </p:cNvPr>
                <p:cNvPicPr/>
                <p:nvPr/>
              </p:nvPicPr>
              <p:blipFill>
                <a:blip r:embed="rId799"/>
                <a:stretch>
                  <a:fillRect/>
                </a:stretch>
              </p:blipFill>
              <p:spPr>
                <a:xfrm>
                  <a:off x="8618498" y="3821924"/>
                  <a:ext cx="122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39349" name="Freihand 39348">
                  <a:extLst>
                    <a:ext uri="{FF2B5EF4-FFF2-40B4-BE49-F238E27FC236}">
                      <a16:creationId xmlns:a16="http://schemas.microsoft.com/office/drawing/2014/main" id="{83B97A02-AE62-40B6-DE24-05E4E4C62885}"/>
                    </a:ext>
                  </a:extLst>
                </p14:cNvPr>
                <p14:cNvContentPartPr/>
                <p14:nvPr/>
              </p14:nvContentPartPr>
              <p14:xfrm>
                <a:off x="8293778" y="3708164"/>
                <a:ext cx="385920" cy="190800"/>
              </p14:xfrm>
            </p:contentPart>
          </mc:Choice>
          <mc:Fallback>
            <p:pic>
              <p:nvPicPr>
                <p:cNvPr id="39349" name="Freihand 39348">
                  <a:extLst>
                    <a:ext uri="{FF2B5EF4-FFF2-40B4-BE49-F238E27FC236}">
                      <a16:creationId xmlns:a16="http://schemas.microsoft.com/office/drawing/2014/main" id="{83B97A02-AE62-40B6-DE24-05E4E4C62885}"/>
                    </a:ext>
                  </a:extLst>
                </p:cNvPr>
                <p:cNvPicPr/>
                <p:nvPr/>
              </p:nvPicPr>
              <p:blipFill>
                <a:blip r:embed="rId801"/>
                <a:stretch>
                  <a:fillRect/>
                </a:stretch>
              </p:blipFill>
              <p:spPr>
                <a:xfrm>
                  <a:off x="8284778" y="3699164"/>
                  <a:ext cx="403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39351" name="Freihand 39350">
                  <a:extLst>
                    <a:ext uri="{FF2B5EF4-FFF2-40B4-BE49-F238E27FC236}">
                      <a16:creationId xmlns:a16="http://schemas.microsoft.com/office/drawing/2014/main" id="{F7B450C1-EE3F-C803-099E-B2749FB6EC84}"/>
                    </a:ext>
                  </a:extLst>
                </p14:cNvPr>
                <p14:cNvContentPartPr/>
                <p14:nvPr/>
              </p14:nvContentPartPr>
              <p14:xfrm>
                <a:off x="3654098" y="4670804"/>
                <a:ext cx="515520" cy="206280"/>
              </p14:xfrm>
            </p:contentPart>
          </mc:Choice>
          <mc:Fallback>
            <p:pic>
              <p:nvPicPr>
                <p:cNvPr id="39351" name="Freihand 39350">
                  <a:extLst>
                    <a:ext uri="{FF2B5EF4-FFF2-40B4-BE49-F238E27FC236}">
                      <a16:creationId xmlns:a16="http://schemas.microsoft.com/office/drawing/2014/main" id="{F7B450C1-EE3F-C803-099E-B2749FB6EC84}"/>
                    </a:ext>
                  </a:extLst>
                </p:cNvPr>
                <p:cNvPicPr/>
                <p:nvPr/>
              </p:nvPicPr>
              <p:blipFill>
                <a:blip r:embed="rId803"/>
                <a:stretch>
                  <a:fillRect/>
                </a:stretch>
              </p:blipFill>
              <p:spPr>
                <a:xfrm>
                  <a:off x="3645098" y="4662164"/>
                  <a:ext cx="5331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39352" name="Freihand 39351">
                  <a:extLst>
                    <a:ext uri="{FF2B5EF4-FFF2-40B4-BE49-F238E27FC236}">
                      <a16:creationId xmlns:a16="http://schemas.microsoft.com/office/drawing/2014/main" id="{F57B8EB6-99AF-8175-4CB8-87C720F569C1}"/>
                    </a:ext>
                  </a:extLst>
                </p14:cNvPr>
                <p14:cNvContentPartPr/>
                <p14:nvPr/>
              </p14:nvContentPartPr>
              <p14:xfrm>
                <a:off x="4160258" y="4658564"/>
                <a:ext cx="347760" cy="160200"/>
              </p14:xfrm>
            </p:contentPart>
          </mc:Choice>
          <mc:Fallback>
            <p:pic>
              <p:nvPicPr>
                <p:cNvPr id="39352" name="Freihand 39351">
                  <a:extLst>
                    <a:ext uri="{FF2B5EF4-FFF2-40B4-BE49-F238E27FC236}">
                      <a16:creationId xmlns:a16="http://schemas.microsoft.com/office/drawing/2014/main" id="{F57B8EB6-99AF-8175-4CB8-87C720F569C1}"/>
                    </a:ext>
                  </a:extLst>
                </p:cNvPr>
                <p:cNvPicPr/>
                <p:nvPr/>
              </p:nvPicPr>
              <p:blipFill>
                <a:blip r:embed="rId805"/>
                <a:stretch>
                  <a:fillRect/>
                </a:stretch>
              </p:blipFill>
              <p:spPr>
                <a:xfrm>
                  <a:off x="4151618" y="4649564"/>
                  <a:ext cx="365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39354" name="Freihand 39353">
                  <a:extLst>
                    <a:ext uri="{FF2B5EF4-FFF2-40B4-BE49-F238E27FC236}">
                      <a16:creationId xmlns:a16="http://schemas.microsoft.com/office/drawing/2014/main" id="{00FC5DF2-D66B-3F6B-2A91-A9A2C50EEE75}"/>
                    </a:ext>
                  </a:extLst>
                </p14:cNvPr>
                <p14:cNvContentPartPr/>
                <p14:nvPr/>
              </p14:nvContentPartPr>
              <p14:xfrm>
                <a:off x="3948578" y="4486124"/>
                <a:ext cx="11880" cy="134640"/>
              </p14:xfrm>
            </p:contentPart>
          </mc:Choice>
          <mc:Fallback>
            <p:pic>
              <p:nvPicPr>
                <p:cNvPr id="39354" name="Freihand 39353">
                  <a:extLst>
                    <a:ext uri="{FF2B5EF4-FFF2-40B4-BE49-F238E27FC236}">
                      <a16:creationId xmlns:a16="http://schemas.microsoft.com/office/drawing/2014/main" id="{00FC5DF2-D66B-3F6B-2A91-A9A2C50EEE75}"/>
                    </a:ext>
                  </a:extLst>
                </p:cNvPr>
                <p:cNvPicPr/>
                <p:nvPr/>
              </p:nvPicPr>
              <p:blipFill>
                <a:blip r:embed="rId807"/>
                <a:stretch>
                  <a:fillRect/>
                </a:stretch>
              </p:blipFill>
              <p:spPr>
                <a:xfrm>
                  <a:off x="3939938" y="4477484"/>
                  <a:ext cx="29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39355" name="Freihand 39354">
                  <a:extLst>
                    <a:ext uri="{FF2B5EF4-FFF2-40B4-BE49-F238E27FC236}">
                      <a16:creationId xmlns:a16="http://schemas.microsoft.com/office/drawing/2014/main" id="{D1DBDCE8-CAC4-EFB4-4FC1-7CDF47906ED7}"/>
                    </a:ext>
                  </a:extLst>
                </p14:cNvPr>
                <p14:cNvContentPartPr/>
                <p14:nvPr/>
              </p14:nvContentPartPr>
              <p14:xfrm>
                <a:off x="3957938" y="4435004"/>
                <a:ext cx="135000" cy="168120"/>
              </p14:xfrm>
            </p:contentPart>
          </mc:Choice>
          <mc:Fallback>
            <p:pic>
              <p:nvPicPr>
                <p:cNvPr id="39355" name="Freihand 39354">
                  <a:extLst>
                    <a:ext uri="{FF2B5EF4-FFF2-40B4-BE49-F238E27FC236}">
                      <a16:creationId xmlns:a16="http://schemas.microsoft.com/office/drawing/2014/main" id="{D1DBDCE8-CAC4-EFB4-4FC1-7CDF47906ED7}"/>
                    </a:ext>
                  </a:extLst>
                </p:cNvPr>
                <p:cNvPicPr/>
                <p:nvPr/>
              </p:nvPicPr>
              <p:blipFill>
                <a:blip r:embed="rId809"/>
                <a:stretch>
                  <a:fillRect/>
                </a:stretch>
              </p:blipFill>
              <p:spPr>
                <a:xfrm>
                  <a:off x="3948938" y="4426364"/>
                  <a:ext cx="152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39356" name="Freihand 39355">
                  <a:extLst>
                    <a:ext uri="{FF2B5EF4-FFF2-40B4-BE49-F238E27FC236}">
                      <a16:creationId xmlns:a16="http://schemas.microsoft.com/office/drawing/2014/main" id="{B02F7C35-B8D2-8BE9-A9AE-25FF6DF2B92D}"/>
                    </a:ext>
                  </a:extLst>
                </p14:cNvPr>
                <p14:cNvContentPartPr/>
                <p14:nvPr/>
              </p14:nvContentPartPr>
              <p14:xfrm>
                <a:off x="4178618" y="4397564"/>
                <a:ext cx="34920" cy="120600"/>
              </p14:xfrm>
            </p:contentPart>
          </mc:Choice>
          <mc:Fallback>
            <p:pic>
              <p:nvPicPr>
                <p:cNvPr id="39356" name="Freihand 39355">
                  <a:extLst>
                    <a:ext uri="{FF2B5EF4-FFF2-40B4-BE49-F238E27FC236}">
                      <a16:creationId xmlns:a16="http://schemas.microsoft.com/office/drawing/2014/main" id="{B02F7C35-B8D2-8BE9-A9AE-25FF6DF2B92D}"/>
                    </a:ext>
                  </a:extLst>
                </p:cNvPr>
                <p:cNvPicPr/>
                <p:nvPr/>
              </p:nvPicPr>
              <p:blipFill>
                <a:blip r:embed="rId811"/>
                <a:stretch>
                  <a:fillRect/>
                </a:stretch>
              </p:blipFill>
              <p:spPr>
                <a:xfrm>
                  <a:off x="4169978" y="4388564"/>
                  <a:ext cx="52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39357" name="Freihand 39356">
                  <a:extLst>
                    <a:ext uri="{FF2B5EF4-FFF2-40B4-BE49-F238E27FC236}">
                      <a16:creationId xmlns:a16="http://schemas.microsoft.com/office/drawing/2014/main" id="{9A9EF37E-132D-27C3-7A09-DE995DCF0A0E}"/>
                    </a:ext>
                  </a:extLst>
                </p14:cNvPr>
                <p14:cNvContentPartPr/>
                <p14:nvPr/>
              </p14:nvContentPartPr>
              <p14:xfrm>
                <a:off x="4137218" y="4397204"/>
                <a:ext cx="180000" cy="194400"/>
              </p14:xfrm>
            </p:contentPart>
          </mc:Choice>
          <mc:Fallback>
            <p:pic>
              <p:nvPicPr>
                <p:cNvPr id="39357" name="Freihand 39356">
                  <a:extLst>
                    <a:ext uri="{FF2B5EF4-FFF2-40B4-BE49-F238E27FC236}">
                      <a16:creationId xmlns:a16="http://schemas.microsoft.com/office/drawing/2014/main" id="{9A9EF37E-132D-27C3-7A09-DE995DCF0A0E}"/>
                    </a:ext>
                  </a:extLst>
                </p:cNvPr>
                <p:cNvPicPr/>
                <p:nvPr/>
              </p:nvPicPr>
              <p:blipFill>
                <a:blip r:embed="rId813"/>
                <a:stretch>
                  <a:fillRect/>
                </a:stretch>
              </p:blipFill>
              <p:spPr>
                <a:xfrm>
                  <a:off x="4128578" y="4388204"/>
                  <a:ext cx="197640" cy="212040"/>
                </a:xfrm>
                <a:prstGeom prst="rect">
                  <a:avLst/>
                </a:prstGeom>
              </p:spPr>
            </p:pic>
          </mc:Fallback>
        </mc:AlternateContent>
      </p:grpSp>
      <p:grpSp>
        <p:nvGrpSpPr>
          <p:cNvPr id="39379" name="Gruppieren 39378">
            <a:extLst>
              <a:ext uri="{FF2B5EF4-FFF2-40B4-BE49-F238E27FC236}">
                <a16:creationId xmlns:a16="http://schemas.microsoft.com/office/drawing/2014/main" id="{2B34D35E-D43D-9219-6A6A-5E5DFDC2938F}"/>
              </a:ext>
            </a:extLst>
          </p:cNvPr>
          <p:cNvGrpSpPr/>
          <p:nvPr/>
        </p:nvGrpSpPr>
        <p:grpSpPr>
          <a:xfrm>
            <a:off x="6754418" y="4346804"/>
            <a:ext cx="1617840" cy="572400"/>
            <a:chOff x="6754418" y="4346804"/>
            <a:chExt cx="1617840" cy="572400"/>
          </a:xfrm>
        </p:grpSpPr>
        <mc:AlternateContent xmlns:mc="http://schemas.openxmlformats.org/markup-compatibility/2006">
          <mc:Choice xmlns:p14="http://schemas.microsoft.com/office/powerpoint/2010/main" Requires="p14">
            <p:contentPart p14:bwMode="auto" r:id="rId814">
              <p14:nvContentPartPr>
                <p14:cNvPr id="39359" name="Freihand 39358">
                  <a:extLst>
                    <a:ext uri="{FF2B5EF4-FFF2-40B4-BE49-F238E27FC236}">
                      <a16:creationId xmlns:a16="http://schemas.microsoft.com/office/drawing/2014/main" id="{1988B0C5-B894-3FA5-2FE1-F1E9EEEC37BF}"/>
                    </a:ext>
                  </a:extLst>
                </p14:cNvPr>
                <p14:cNvContentPartPr/>
                <p14:nvPr/>
              </p14:nvContentPartPr>
              <p14:xfrm>
                <a:off x="6754418" y="4528604"/>
                <a:ext cx="17280" cy="178200"/>
              </p14:xfrm>
            </p:contentPart>
          </mc:Choice>
          <mc:Fallback>
            <p:pic>
              <p:nvPicPr>
                <p:cNvPr id="39359" name="Freihand 39358">
                  <a:extLst>
                    <a:ext uri="{FF2B5EF4-FFF2-40B4-BE49-F238E27FC236}">
                      <a16:creationId xmlns:a16="http://schemas.microsoft.com/office/drawing/2014/main" id="{1988B0C5-B894-3FA5-2FE1-F1E9EEEC37BF}"/>
                    </a:ext>
                  </a:extLst>
                </p:cNvPr>
                <p:cNvPicPr/>
                <p:nvPr/>
              </p:nvPicPr>
              <p:blipFill>
                <a:blip r:embed="rId815"/>
                <a:stretch>
                  <a:fillRect/>
                </a:stretch>
              </p:blipFill>
              <p:spPr>
                <a:xfrm>
                  <a:off x="6745778" y="4519604"/>
                  <a:ext cx="349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39360" name="Freihand 39359">
                  <a:extLst>
                    <a:ext uri="{FF2B5EF4-FFF2-40B4-BE49-F238E27FC236}">
                      <a16:creationId xmlns:a16="http://schemas.microsoft.com/office/drawing/2014/main" id="{371C7EC4-9B50-7FE2-2D57-6B186CE5F9B5}"/>
                    </a:ext>
                  </a:extLst>
                </p14:cNvPr>
                <p14:cNvContentPartPr/>
                <p14:nvPr/>
              </p14:nvContentPartPr>
              <p14:xfrm>
                <a:off x="6768818" y="4499444"/>
                <a:ext cx="222840" cy="182880"/>
              </p14:xfrm>
            </p:contentPart>
          </mc:Choice>
          <mc:Fallback>
            <p:pic>
              <p:nvPicPr>
                <p:cNvPr id="39360" name="Freihand 39359">
                  <a:extLst>
                    <a:ext uri="{FF2B5EF4-FFF2-40B4-BE49-F238E27FC236}">
                      <a16:creationId xmlns:a16="http://schemas.microsoft.com/office/drawing/2014/main" id="{371C7EC4-9B50-7FE2-2D57-6B186CE5F9B5}"/>
                    </a:ext>
                  </a:extLst>
                </p:cNvPr>
                <p:cNvPicPr/>
                <p:nvPr/>
              </p:nvPicPr>
              <p:blipFill>
                <a:blip r:embed="rId817"/>
                <a:stretch>
                  <a:fillRect/>
                </a:stretch>
              </p:blipFill>
              <p:spPr>
                <a:xfrm>
                  <a:off x="6760178" y="4490804"/>
                  <a:ext cx="240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39361" name="Freihand 39360">
                  <a:extLst>
                    <a:ext uri="{FF2B5EF4-FFF2-40B4-BE49-F238E27FC236}">
                      <a16:creationId xmlns:a16="http://schemas.microsoft.com/office/drawing/2014/main" id="{742FFA4D-8F45-0695-0B83-513B839CA3C9}"/>
                    </a:ext>
                  </a:extLst>
                </p14:cNvPr>
                <p14:cNvContentPartPr/>
                <p14:nvPr/>
              </p14:nvContentPartPr>
              <p14:xfrm>
                <a:off x="6932618" y="4503044"/>
                <a:ext cx="142200" cy="188640"/>
              </p14:xfrm>
            </p:contentPart>
          </mc:Choice>
          <mc:Fallback>
            <p:pic>
              <p:nvPicPr>
                <p:cNvPr id="39361" name="Freihand 39360">
                  <a:extLst>
                    <a:ext uri="{FF2B5EF4-FFF2-40B4-BE49-F238E27FC236}">
                      <a16:creationId xmlns:a16="http://schemas.microsoft.com/office/drawing/2014/main" id="{742FFA4D-8F45-0695-0B83-513B839CA3C9}"/>
                    </a:ext>
                  </a:extLst>
                </p:cNvPr>
                <p:cNvPicPr/>
                <p:nvPr/>
              </p:nvPicPr>
              <p:blipFill>
                <a:blip r:embed="rId819"/>
                <a:stretch>
                  <a:fillRect/>
                </a:stretch>
              </p:blipFill>
              <p:spPr>
                <a:xfrm>
                  <a:off x="6923618" y="4494404"/>
                  <a:ext cx="1598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39362" name="Freihand 39361">
                  <a:extLst>
                    <a:ext uri="{FF2B5EF4-FFF2-40B4-BE49-F238E27FC236}">
                      <a16:creationId xmlns:a16="http://schemas.microsoft.com/office/drawing/2014/main" id="{4E087D31-A663-EC29-0F40-564E20A9A0ED}"/>
                    </a:ext>
                  </a:extLst>
                </p14:cNvPr>
                <p14:cNvContentPartPr/>
                <p14:nvPr/>
              </p14:nvContentPartPr>
              <p14:xfrm>
                <a:off x="7196858" y="4571444"/>
                <a:ext cx="18360" cy="66240"/>
              </p14:xfrm>
            </p:contentPart>
          </mc:Choice>
          <mc:Fallback>
            <p:pic>
              <p:nvPicPr>
                <p:cNvPr id="39362" name="Freihand 39361">
                  <a:extLst>
                    <a:ext uri="{FF2B5EF4-FFF2-40B4-BE49-F238E27FC236}">
                      <a16:creationId xmlns:a16="http://schemas.microsoft.com/office/drawing/2014/main" id="{4E087D31-A663-EC29-0F40-564E20A9A0ED}"/>
                    </a:ext>
                  </a:extLst>
                </p:cNvPr>
                <p:cNvPicPr/>
                <p:nvPr/>
              </p:nvPicPr>
              <p:blipFill>
                <a:blip r:embed="rId821"/>
                <a:stretch>
                  <a:fillRect/>
                </a:stretch>
              </p:blipFill>
              <p:spPr>
                <a:xfrm>
                  <a:off x="7187858" y="4562444"/>
                  <a:ext cx="36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39363" name="Freihand 39362">
                  <a:extLst>
                    <a:ext uri="{FF2B5EF4-FFF2-40B4-BE49-F238E27FC236}">
                      <a16:creationId xmlns:a16="http://schemas.microsoft.com/office/drawing/2014/main" id="{A01B6911-4071-ACB2-24A8-B79E3522E45D}"/>
                    </a:ext>
                  </a:extLst>
                </p14:cNvPr>
                <p14:cNvContentPartPr/>
                <p14:nvPr/>
              </p14:nvContentPartPr>
              <p14:xfrm>
                <a:off x="7359938" y="4408724"/>
                <a:ext cx="114480" cy="206640"/>
              </p14:xfrm>
            </p:contentPart>
          </mc:Choice>
          <mc:Fallback>
            <p:pic>
              <p:nvPicPr>
                <p:cNvPr id="39363" name="Freihand 39362">
                  <a:extLst>
                    <a:ext uri="{FF2B5EF4-FFF2-40B4-BE49-F238E27FC236}">
                      <a16:creationId xmlns:a16="http://schemas.microsoft.com/office/drawing/2014/main" id="{A01B6911-4071-ACB2-24A8-B79E3522E45D}"/>
                    </a:ext>
                  </a:extLst>
                </p:cNvPr>
                <p:cNvPicPr/>
                <p:nvPr/>
              </p:nvPicPr>
              <p:blipFill>
                <a:blip r:embed="rId823"/>
                <a:stretch>
                  <a:fillRect/>
                </a:stretch>
              </p:blipFill>
              <p:spPr>
                <a:xfrm>
                  <a:off x="7350938" y="4400084"/>
                  <a:ext cx="1321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39364" name="Freihand 39363">
                  <a:extLst>
                    <a:ext uri="{FF2B5EF4-FFF2-40B4-BE49-F238E27FC236}">
                      <a16:creationId xmlns:a16="http://schemas.microsoft.com/office/drawing/2014/main" id="{04251020-3644-1C03-FC13-C3FEEF00CBFD}"/>
                    </a:ext>
                  </a:extLst>
                </p14:cNvPr>
                <p14:cNvContentPartPr/>
                <p14:nvPr/>
              </p14:nvContentPartPr>
              <p14:xfrm>
                <a:off x="7380458" y="4534004"/>
                <a:ext cx="76680" cy="11880"/>
              </p14:xfrm>
            </p:contentPart>
          </mc:Choice>
          <mc:Fallback>
            <p:pic>
              <p:nvPicPr>
                <p:cNvPr id="39364" name="Freihand 39363">
                  <a:extLst>
                    <a:ext uri="{FF2B5EF4-FFF2-40B4-BE49-F238E27FC236}">
                      <a16:creationId xmlns:a16="http://schemas.microsoft.com/office/drawing/2014/main" id="{04251020-3644-1C03-FC13-C3FEEF00CBFD}"/>
                    </a:ext>
                  </a:extLst>
                </p:cNvPr>
                <p:cNvPicPr/>
                <p:nvPr/>
              </p:nvPicPr>
              <p:blipFill>
                <a:blip r:embed="rId825"/>
                <a:stretch>
                  <a:fillRect/>
                </a:stretch>
              </p:blipFill>
              <p:spPr>
                <a:xfrm>
                  <a:off x="7371458" y="4525364"/>
                  <a:ext cx="94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39365" name="Freihand 39364">
                  <a:extLst>
                    <a:ext uri="{FF2B5EF4-FFF2-40B4-BE49-F238E27FC236}">
                      <a16:creationId xmlns:a16="http://schemas.microsoft.com/office/drawing/2014/main" id="{29577C8A-2AB0-26FF-59FF-DEE804A13DB7}"/>
                    </a:ext>
                  </a:extLst>
                </p14:cNvPr>
                <p14:cNvContentPartPr/>
                <p14:nvPr/>
              </p14:nvContentPartPr>
              <p14:xfrm>
                <a:off x="7523018" y="4524284"/>
                <a:ext cx="226440" cy="63360"/>
              </p14:xfrm>
            </p:contentPart>
          </mc:Choice>
          <mc:Fallback>
            <p:pic>
              <p:nvPicPr>
                <p:cNvPr id="39365" name="Freihand 39364">
                  <a:extLst>
                    <a:ext uri="{FF2B5EF4-FFF2-40B4-BE49-F238E27FC236}">
                      <a16:creationId xmlns:a16="http://schemas.microsoft.com/office/drawing/2014/main" id="{29577C8A-2AB0-26FF-59FF-DEE804A13DB7}"/>
                    </a:ext>
                  </a:extLst>
                </p:cNvPr>
                <p:cNvPicPr/>
                <p:nvPr/>
              </p:nvPicPr>
              <p:blipFill>
                <a:blip r:embed="rId827"/>
                <a:stretch>
                  <a:fillRect/>
                </a:stretch>
              </p:blipFill>
              <p:spPr>
                <a:xfrm>
                  <a:off x="7514378" y="4515644"/>
                  <a:ext cx="244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39366" name="Freihand 39365">
                  <a:extLst>
                    <a:ext uri="{FF2B5EF4-FFF2-40B4-BE49-F238E27FC236}">
                      <a16:creationId xmlns:a16="http://schemas.microsoft.com/office/drawing/2014/main" id="{A47AF680-DBC1-6DE9-80C2-0DD647BB6600}"/>
                    </a:ext>
                  </a:extLst>
                </p14:cNvPr>
                <p14:cNvContentPartPr/>
                <p14:nvPr/>
              </p14:nvContentPartPr>
              <p14:xfrm>
                <a:off x="7832258" y="4403684"/>
                <a:ext cx="221760" cy="182160"/>
              </p14:xfrm>
            </p:contentPart>
          </mc:Choice>
          <mc:Fallback>
            <p:pic>
              <p:nvPicPr>
                <p:cNvPr id="39366" name="Freihand 39365">
                  <a:extLst>
                    <a:ext uri="{FF2B5EF4-FFF2-40B4-BE49-F238E27FC236}">
                      <a16:creationId xmlns:a16="http://schemas.microsoft.com/office/drawing/2014/main" id="{A47AF680-DBC1-6DE9-80C2-0DD647BB6600}"/>
                    </a:ext>
                  </a:extLst>
                </p:cNvPr>
                <p:cNvPicPr/>
                <p:nvPr/>
              </p:nvPicPr>
              <p:blipFill>
                <a:blip r:embed="rId829"/>
                <a:stretch>
                  <a:fillRect/>
                </a:stretch>
              </p:blipFill>
              <p:spPr>
                <a:xfrm>
                  <a:off x="7823618" y="4394684"/>
                  <a:ext cx="2394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39367" name="Freihand 39366">
                  <a:extLst>
                    <a:ext uri="{FF2B5EF4-FFF2-40B4-BE49-F238E27FC236}">
                      <a16:creationId xmlns:a16="http://schemas.microsoft.com/office/drawing/2014/main" id="{8DA579E3-E915-DC7D-C350-1A0DBFEF75CE}"/>
                    </a:ext>
                  </a:extLst>
                </p14:cNvPr>
                <p14:cNvContentPartPr/>
                <p14:nvPr/>
              </p14:nvContentPartPr>
              <p14:xfrm>
                <a:off x="8069138" y="4346804"/>
                <a:ext cx="38520" cy="205560"/>
              </p14:xfrm>
            </p:contentPart>
          </mc:Choice>
          <mc:Fallback>
            <p:pic>
              <p:nvPicPr>
                <p:cNvPr id="39367" name="Freihand 39366">
                  <a:extLst>
                    <a:ext uri="{FF2B5EF4-FFF2-40B4-BE49-F238E27FC236}">
                      <a16:creationId xmlns:a16="http://schemas.microsoft.com/office/drawing/2014/main" id="{8DA579E3-E915-DC7D-C350-1A0DBFEF75CE}"/>
                    </a:ext>
                  </a:extLst>
                </p:cNvPr>
                <p:cNvPicPr/>
                <p:nvPr/>
              </p:nvPicPr>
              <p:blipFill>
                <a:blip r:embed="rId831"/>
                <a:stretch>
                  <a:fillRect/>
                </a:stretch>
              </p:blipFill>
              <p:spPr>
                <a:xfrm>
                  <a:off x="8060498" y="4338164"/>
                  <a:ext cx="561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39368" name="Freihand 39367">
                  <a:extLst>
                    <a:ext uri="{FF2B5EF4-FFF2-40B4-BE49-F238E27FC236}">
                      <a16:creationId xmlns:a16="http://schemas.microsoft.com/office/drawing/2014/main" id="{6E441DC8-A6DA-400C-613D-59BCB8B84D01}"/>
                    </a:ext>
                  </a:extLst>
                </p14:cNvPr>
                <p14:cNvContentPartPr/>
                <p14:nvPr/>
              </p14:nvContentPartPr>
              <p14:xfrm>
                <a:off x="8140418" y="4414484"/>
                <a:ext cx="64080" cy="137520"/>
              </p14:xfrm>
            </p:contentPart>
          </mc:Choice>
          <mc:Fallback>
            <p:pic>
              <p:nvPicPr>
                <p:cNvPr id="39368" name="Freihand 39367">
                  <a:extLst>
                    <a:ext uri="{FF2B5EF4-FFF2-40B4-BE49-F238E27FC236}">
                      <a16:creationId xmlns:a16="http://schemas.microsoft.com/office/drawing/2014/main" id="{6E441DC8-A6DA-400C-613D-59BCB8B84D01}"/>
                    </a:ext>
                  </a:extLst>
                </p:cNvPr>
                <p:cNvPicPr/>
                <p:nvPr/>
              </p:nvPicPr>
              <p:blipFill>
                <a:blip r:embed="rId833"/>
                <a:stretch>
                  <a:fillRect/>
                </a:stretch>
              </p:blipFill>
              <p:spPr>
                <a:xfrm>
                  <a:off x="8131418" y="4405484"/>
                  <a:ext cx="81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39370" name="Freihand 39369">
                  <a:extLst>
                    <a:ext uri="{FF2B5EF4-FFF2-40B4-BE49-F238E27FC236}">
                      <a16:creationId xmlns:a16="http://schemas.microsoft.com/office/drawing/2014/main" id="{8E60C903-836A-C656-A0DE-F7CC6ADEC85E}"/>
                    </a:ext>
                  </a:extLst>
                </p14:cNvPr>
                <p14:cNvContentPartPr/>
                <p14:nvPr/>
              </p14:nvContentPartPr>
              <p14:xfrm>
                <a:off x="8270378" y="4411244"/>
                <a:ext cx="101880" cy="32760"/>
              </p14:xfrm>
            </p:contentPart>
          </mc:Choice>
          <mc:Fallback>
            <p:pic>
              <p:nvPicPr>
                <p:cNvPr id="39370" name="Freihand 39369">
                  <a:extLst>
                    <a:ext uri="{FF2B5EF4-FFF2-40B4-BE49-F238E27FC236}">
                      <a16:creationId xmlns:a16="http://schemas.microsoft.com/office/drawing/2014/main" id="{8E60C903-836A-C656-A0DE-F7CC6ADEC85E}"/>
                    </a:ext>
                  </a:extLst>
                </p:cNvPr>
                <p:cNvPicPr/>
                <p:nvPr/>
              </p:nvPicPr>
              <p:blipFill>
                <a:blip r:embed="rId835"/>
                <a:stretch>
                  <a:fillRect/>
                </a:stretch>
              </p:blipFill>
              <p:spPr>
                <a:xfrm>
                  <a:off x="8261738" y="4402604"/>
                  <a:ext cx="119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39371" name="Freihand 39370">
                  <a:extLst>
                    <a:ext uri="{FF2B5EF4-FFF2-40B4-BE49-F238E27FC236}">
                      <a16:creationId xmlns:a16="http://schemas.microsoft.com/office/drawing/2014/main" id="{4CD4207B-60DA-1506-FB81-D8FACAF94487}"/>
                    </a:ext>
                  </a:extLst>
                </p14:cNvPr>
                <p14:cNvContentPartPr/>
                <p14:nvPr/>
              </p14:nvContentPartPr>
              <p14:xfrm>
                <a:off x="7454258" y="4731284"/>
                <a:ext cx="95400" cy="187920"/>
              </p14:xfrm>
            </p:contentPart>
          </mc:Choice>
          <mc:Fallback>
            <p:pic>
              <p:nvPicPr>
                <p:cNvPr id="39371" name="Freihand 39370">
                  <a:extLst>
                    <a:ext uri="{FF2B5EF4-FFF2-40B4-BE49-F238E27FC236}">
                      <a16:creationId xmlns:a16="http://schemas.microsoft.com/office/drawing/2014/main" id="{4CD4207B-60DA-1506-FB81-D8FACAF94487}"/>
                    </a:ext>
                  </a:extLst>
                </p:cNvPr>
                <p:cNvPicPr/>
                <p:nvPr/>
              </p:nvPicPr>
              <p:blipFill>
                <a:blip r:embed="rId837"/>
                <a:stretch>
                  <a:fillRect/>
                </a:stretch>
              </p:blipFill>
              <p:spPr>
                <a:xfrm>
                  <a:off x="7445258" y="4722284"/>
                  <a:ext cx="113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39372" name="Freihand 39371">
                  <a:extLst>
                    <a:ext uri="{FF2B5EF4-FFF2-40B4-BE49-F238E27FC236}">
                      <a16:creationId xmlns:a16="http://schemas.microsoft.com/office/drawing/2014/main" id="{0EF903F1-E244-208E-9F11-55BE0125F3CB}"/>
                    </a:ext>
                  </a:extLst>
                </p14:cNvPr>
                <p14:cNvContentPartPr/>
                <p14:nvPr/>
              </p14:nvContentPartPr>
              <p14:xfrm>
                <a:off x="7630298" y="4849004"/>
                <a:ext cx="2880" cy="29160"/>
              </p14:xfrm>
            </p:contentPart>
          </mc:Choice>
          <mc:Fallback>
            <p:pic>
              <p:nvPicPr>
                <p:cNvPr id="39372" name="Freihand 39371">
                  <a:extLst>
                    <a:ext uri="{FF2B5EF4-FFF2-40B4-BE49-F238E27FC236}">
                      <a16:creationId xmlns:a16="http://schemas.microsoft.com/office/drawing/2014/main" id="{0EF903F1-E244-208E-9F11-55BE0125F3CB}"/>
                    </a:ext>
                  </a:extLst>
                </p:cNvPr>
                <p:cNvPicPr/>
                <p:nvPr/>
              </p:nvPicPr>
              <p:blipFill>
                <a:blip r:embed="rId839"/>
                <a:stretch>
                  <a:fillRect/>
                </a:stretch>
              </p:blipFill>
              <p:spPr>
                <a:xfrm>
                  <a:off x="7621298" y="4840004"/>
                  <a:ext cx="20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39373" name="Freihand 39372">
                  <a:extLst>
                    <a:ext uri="{FF2B5EF4-FFF2-40B4-BE49-F238E27FC236}">
                      <a16:creationId xmlns:a16="http://schemas.microsoft.com/office/drawing/2014/main" id="{92E88C48-EA0F-7647-01A5-256542FAAB5E}"/>
                    </a:ext>
                  </a:extLst>
                </p14:cNvPr>
                <p14:cNvContentPartPr/>
                <p14:nvPr/>
              </p14:nvContentPartPr>
              <p14:xfrm>
                <a:off x="7679258" y="4642004"/>
                <a:ext cx="25200" cy="251640"/>
              </p14:xfrm>
            </p:contentPart>
          </mc:Choice>
          <mc:Fallback>
            <p:pic>
              <p:nvPicPr>
                <p:cNvPr id="39373" name="Freihand 39372">
                  <a:extLst>
                    <a:ext uri="{FF2B5EF4-FFF2-40B4-BE49-F238E27FC236}">
                      <a16:creationId xmlns:a16="http://schemas.microsoft.com/office/drawing/2014/main" id="{92E88C48-EA0F-7647-01A5-256542FAAB5E}"/>
                    </a:ext>
                  </a:extLst>
                </p:cNvPr>
                <p:cNvPicPr/>
                <p:nvPr/>
              </p:nvPicPr>
              <p:blipFill>
                <a:blip r:embed="rId841"/>
                <a:stretch>
                  <a:fillRect/>
                </a:stretch>
              </p:blipFill>
              <p:spPr>
                <a:xfrm>
                  <a:off x="7670258" y="4633004"/>
                  <a:ext cx="428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39375" name="Freihand 39374">
                  <a:extLst>
                    <a:ext uri="{FF2B5EF4-FFF2-40B4-BE49-F238E27FC236}">
                      <a16:creationId xmlns:a16="http://schemas.microsoft.com/office/drawing/2014/main" id="{821C41A0-6817-C489-6FC3-560509EAFFA0}"/>
                    </a:ext>
                  </a:extLst>
                </p14:cNvPr>
                <p14:cNvContentPartPr/>
                <p14:nvPr/>
              </p14:nvContentPartPr>
              <p14:xfrm>
                <a:off x="7737218" y="4786004"/>
                <a:ext cx="233280" cy="97920"/>
              </p14:xfrm>
            </p:contentPart>
          </mc:Choice>
          <mc:Fallback>
            <p:pic>
              <p:nvPicPr>
                <p:cNvPr id="39375" name="Freihand 39374">
                  <a:extLst>
                    <a:ext uri="{FF2B5EF4-FFF2-40B4-BE49-F238E27FC236}">
                      <a16:creationId xmlns:a16="http://schemas.microsoft.com/office/drawing/2014/main" id="{821C41A0-6817-C489-6FC3-560509EAFFA0}"/>
                    </a:ext>
                  </a:extLst>
                </p:cNvPr>
                <p:cNvPicPr/>
                <p:nvPr/>
              </p:nvPicPr>
              <p:blipFill>
                <a:blip r:embed="rId843"/>
                <a:stretch>
                  <a:fillRect/>
                </a:stretch>
              </p:blipFill>
              <p:spPr>
                <a:xfrm>
                  <a:off x="7728578" y="4777364"/>
                  <a:ext cx="250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39376" name="Freihand 39375">
                  <a:extLst>
                    <a:ext uri="{FF2B5EF4-FFF2-40B4-BE49-F238E27FC236}">
                      <a16:creationId xmlns:a16="http://schemas.microsoft.com/office/drawing/2014/main" id="{2DA9BBB8-AC70-5F7C-0925-D807BB0A1880}"/>
                    </a:ext>
                  </a:extLst>
                </p14:cNvPr>
                <p14:cNvContentPartPr/>
                <p14:nvPr/>
              </p14:nvContentPartPr>
              <p14:xfrm>
                <a:off x="8008298" y="4741724"/>
                <a:ext cx="105840" cy="141480"/>
              </p14:xfrm>
            </p:contentPart>
          </mc:Choice>
          <mc:Fallback>
            <p:pic>
              <p:nvPicPr>
                <p:cNvPr id="39376" name="Freihand 39375">
                  <a:extLst>
                    <a:ext uri="{FF2B5EF4-FFF2-40B4-BE49-F238E27FC236}">
                      <a16:creationId xmlns:a16="http://schemas.microsoft.com/office/drawing/2014/main" id="{2DA9BBB8-AC70-5F7C-0925-D807BB0A1880}"/>
                    </a:ext>
                  </a:extLst>
                </p:cNvPr>
                <p:cNvPicPr/>
                <p:nvPr/>
              </p:nvPicPr>
              <p:blipFill>
                <a:blip r:embed="rId845"/>
                <a:stretch>
                  <a:fillRect/>
                </a:stretch>
              </p:blipFill>
              <p:spPr>
                <a:xfrm>
                  <a:off x="7999658" y="4732724"/>
                  <a:ext cx="123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39377" name="Freihand 39376">
                  <a:extLst>
                    <a:ext uri="{FF2B5EF4-FFF2-40B4-BE49-F238E27FC236}">
                      <a16:creationId xmlns:a16="http://schemas.microsoft.com/office/drawing/2014/main" id="{C560B757-030D-5A29-A50B-3AD86A549FF3}"/>
                    </a:ext>
                  </a:extLst>
                </p14:cNvPr>
                <p14:cNvContentPartPr/>
                <p14:nvPr/>
              </p14:nvContentPartPr>
              <p14:xfrm>
                <a:off x="7989938" y="4774124"/>
                <a:ext cx="109080" cy="46440"/>
              </p14:xfrm>
            </p:contentPart>
          </mc:Choice>
          <mc:Fallback>
            <p:pic>
              <p:nvPicPr>
                <p:cNvPr id="39377" name="Freihand 39376">
                  <a:extLst>
                    <a:ext uri="{FF2B5EF4-FFF2-40B4-BE49-F238E27FC236}">
                      <a16:creationId xmlns:a16="http://schemas.microsoft.com/office/drawing/2014/main" id="{C560B757-030D-5A29-A50B-3AD86A549FF3}"/>
                    </a:ext>
                  </a:extLst>
                </p:cNvPr>
                <p:cNvPicPr/>
                <p:nvPr/>
              </p:nvPicPr>
              <p:blipFill>
                <a:blip r:embed="rId847"/>
                <a:stretch>
                  <a:fillRect/>
                </a:stretch>
              </p:blipFill>
              <p:spPr>
                <a:xfrm>
                  <a:off x="7980938" y="4765124"/>
                  <a:ext cx="126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39378" name="Freihand 39377">
                  <a:extLst>
                    <a:ext uri="{FF2B5EF4-FFF2-40B4-BE49-F238E27FC236}">
                      <a16:creationId xmlns:a16="http://schemas.microsoft.com/office/drawing/2014/main" id="{ACA155BF-D296-3704-7DA3-67E159BECCE6}"/>
                    </a:ext>
                  </a:extLst>
                </p14:cNvPr>
                <p14:cNvContentPartPr/>
                <p14:nvPr/>
              </p14:nvContentPartPr>
              <p14:xfrm>
                <a:off x="7630658" y="4680524"/>
                <a:ext cx="21600" cy="13320"/>
              </p14:xfrm>
            </p:contentPart>
          </mc:Choice>
          <mc:Fallback>
            <p:pic>
              <p:nvPicPr>
                <p:cNvPr id="39378" name="Freihand 39377">
                  <a:extLst>
                    <a:ext uri="{FF2B5EF4-FFF2-40B4-BE49-F238E27FC236}">
                      <a16:creationId xmlns:a16="http://schemas.microsoft.com/office/drawing/2014/main" id="{ACA155BF-D296-3704-7DA3-67E159BECCE6}"/>
                    </a:ext>
                  </a:extLst>
                </p:cNvPr>
                <p:cNvPicPr/>
                <p:nvPr/>
              </p:nvPicPr>
              <p:blipFill>
                <a:blip r:embed="rId849"/>
                <a:stretch>
                  <a:fillRect/>
                </a:stretch>
              </p:blipFill>
              <p:spPr>
                <a:xfrm>
                  <a:off x="7622018" y="4671884"/>
                  <a:ext cx="39240" cy="3096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übergehn. Sie regierte von 715 vor Christo bis zum Jahre nach Marx. Seitdem ist die Frage völlig gelöst: die Leute haben zwar immer noch kein Geld, wissen aber wenigstens, warum.“ </a:t>
            </a:r>
            <a:r>
              <a:rPr lang="de-DE" altLang="de-DE" dirty="0">
                <a:solidFill>
                  <a:srgbClr val="000000"/>
                </a:solidFill>
              </a:rPr>
              <a:t>(</a:t>
            </a:r>
            <a:r>
              <a:rPr lang="de-DE" altLang="de-DE">
                <a:solidFill>
                  <a:srgbClr val="000000"/>
                </a:solidFill>
              </a:rPr>
              <a:t>Kurt Tucholsky, 1931)</a:t>
            </a:r>
            <a:endParaRPr lang="de-DE" altLang="de-DE" dirty="0">
              <a:solidFill>
                <a:srgbClr val="000000"/>
              </a:solidFill>
            </a:endParaRP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0" name="Freihand 29">
                <a:extLst>
                  <a:ext uri="{FF2B5EF4-FFF2-40B4-BE49-F238E27FC236}">
                    <a16:creationId xmlns:a16="http://schemas.microsoft.com/office/drawing/2014/main" id="{43D42984-849E-4022-AB7F-B9B4A0AB28D0}"/>
                  </a:ext>
                </a:extLst>
              </p14:cNvPr>
              <p14:cNvContentPartPr/>
              <p14:nvPr/>
            </p14:nvContentPartPr>
            <p14:xfrm>
              <a:off x="10403997" y="2093283"/>
              <a:ext cx="90720" cy="94680"/>
            </p14:xfrm>
          </p:contentPart>
        </mc:Choice>
        <mc:Fallback xmlns="">
          <p:pic>
            <p:nvPicPr>
              <p:cNvPr id="30" name="Freihand 29">
                <a:extLst>
                  <a:ext uri="{FF2B5EF4-FFF2-40B4-BE49-F238E27FC236}">
                    <a16:creationId xmlns:a16="http://schemas.microsoft.com/office/drawing/2014/main" id="{43D42984-849E-4022-AB7F-B9B4A0AB28D0}"/>
                  </a:ext>
                </a:extLst>
              </p:cNvPr>
              <p:cNvPicPr/>
              <p:nvPr/>
            </p:nvPicPr>
            <p:blipFill>
              <a:blip r:embed="rId5"/>
              <a:stretch>
                <a:fillRect/>
              </a:stretch>
            </p:blipFill>
            <p:spPr>
              <a:xfrm>
                <a:off x="10395357" y="2084643"/>
                <a:ext cx="108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Freihand 31">
                <a:extLst>
                  <a:ext uri="{FF2B5EF4-FFF2-40B4-BE49-F238E27FC236}">
                    <a16:creationId xmlns:a16="http://schemas.microsoft.com/office/drawing/2014/main" id="{EB3213B7-B199-46E3-AD69-884D7ED04DC3}"/>
                  </a:ext>
                </a:extLst>
              </p14:cNvPr>
              <p14:cNvContentPartPr/>
              <p14:nvPr/>
            </p14:nvContentPartPr>
            <p14:xfrm>
              <a:off x="3097437" y="4414563"/>
              <a:ext cx="2172240" cy="71280"/>
            </p14:xfrm>
          </p:contentPart>
        </mc:Choice>
        <mc:Fallback xmlns="">
          <p:pic>
            <p:nvPicPr>
              <p:cNvPr id="32" name="Freihand 31">
                <a:extLst>
                  <a:ext uri="{FF2B5EF4-FFF2-40B4-BE49-F238E27FC236}">
                    <a16:creationId xmlns:a16="http://schemas.microsoft.com/office/drawing/2014/main" id="{EB3213B7-B199-46E3-AD69-884D7ED04DC3}"/>
                  </a:ext>
                </a:extLst>
              </p:cNvPr>
              <p:cNvPicPr/>
              <p:nvPr/>
            </p:nvPicPr>
            <p:blipFill>
              <a:blip r:embed="rId7"/>
              <a:stretch>
                <a:fillRect/>
              </a:stretch>
            </p:blipFill>
            <p:spPr>
              <a:xfrm>
                <a:off x="3088437" y="4405923"/>
                <a:ext cx="2189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Freihand 43">
                <a:extLst>
                  <a:ext uri="{FF2B5EF4-FFF2-40B4-BE49-F238E27FC236}">
                    <a16:creationId xmlns:a16="http://schemas.microsoft.com/office/drawing/2014/main" id="{DB151190-0C67-4FA9-9A24-4C42103A8C52}"/>
                  </a:ext>
                </a:extLst>
              </p14:cNvPr>
              <p14:cNvContentPartPr/>
              <p14:nvPr/>
            </p14:nvContentPartPr>
            <p14:xfrm>
              <a:off x="434517" y="3678003"/>
              <a:ext cx="5563440" cy="961200"/>
            </p14:xfrm>
          </p:contentPart>
        </mc:Choice>
        <mc:Fallback xmlns="">
          <p:pic>
            <p:nvPicPr>
              <p:cNvPr id="44" name="Freihand 43">
                <a:extLst>
                  <a:ext uri="{FF2B5EF4-FFF2-40B4-BE49-F238E27FC236}">
                    <a16:creationId xmlns:a16="http://schemas.microsoft.com/office/drawing/2014/main" id="{DB151190-0C67-4FA9-9A24-4C42103A8C52}"/>
                  </a:ext>
                </a:extLst>
              </p:cNvPr>
              <p:cNvPicPr/>
              <p:nvPr/>
            </p:nvPicPr>
            <p:blipFill>
              <a:blip r:embed="rId9"/>
              <a:stretch>
                <a:fillRect/>
              </a:stretch>
            </p:blipFill>
            <p:spPr>
              <a:xfrm>
                <a:off x="425877" y="3669363"/>
                <a:ext cx="5581080" cy="978840"/>
              </a:xfrm>
              <a:prstGeom prst="rect">
                <a:avLst/>
              </a:prstGeom>
            </p:spPr>
          </p:pic>
        </mc:Fallback>
      </mc:AlternateContent>
      <p:grpSp>
        <p:nvGrpSpPr>
          <p:cNvPr id="50" name="Gruppieren 49">
            <a:extLst>
              <a:ext uri="{FF2B5EF4-FFF2-40B4-BE49-F238E27FC236}">
                <a16:creationId xmlns:a16="http://schemas.microsoft.com/office/drawing/2014/main" id="{4CB4F4F3-919A-47D7-8F93-43A0EF8D7E6B}"/>
              </a:ext>
            </a:extLst>
          </p:cNvPr>
          <p:cNvGrpSpPr/>
          <p:nvPr/>
        </p:nvGrpSpPr>
        <p:grpSpPr>
          <a:xfrm>
            <a:off x="267477" y="262683"/>
            <a:ext cx="11451600" cy="6066360"/>
            <a:chOff x="267477" y="262683"/>
            <a:chExt cx="11451600" cy="6066360"/>
          </a:xfrm>
        </p:grpSpPr>
        <mc:AlternateContent xmlns:mc="http://schemas.openxmlformats.org/markup-compatibility/2006" xmlns:p14="http://schemas.microsoft.com/office/powerpoint/2010/main">
          <mc:Choice Requires="p14">
            <p:contentPart p14:bwMode="auto" r:id="rId10">
              <p14:nvContentPartPr>
                <p14:cNvPr id="2" name="Freihand 1">
                  <a:extLst>
                    <a:ext uri="{FF2B5EF4-FFF2-40B4-BE49-F238E27FC236}">
                      <a16:creationId xmlns:a16="http://schemas.microsoft.com/office/drawing/2014/main" id="{2D05CB5B-81CF-4061-9785-8FCD041CFC29}"/>
                    </a:ext>
                  </a:extLst>
                </p14:cNvPr>
                <p14:cNvContentPartPr/>
                <p14:nvPr/>
              </p14:nvContentPartPr>
              <p14:xfrm>
                <a:off x="9282237" y="1564083"/>
                <a:ext cx="16200" cy="1915920"/>
              </p14:xfrm>
            </p:contentPart>
          </mc:Choice>
          <mc:Fallback xmlns="">
            <p:pic>
              <p:nvPicPr>
                <p:cNvPr id="2" name="Freihand 1">
                  <a:extLst>
                    <a:ext uri="{FF2B5EF4-FFF2-40B4-BE49-F238E27FC236}">
                      <a16:creationId xmlns:a16="http://schemas.microsoft.com/office/drawing/2014/main" id="{2D05CB5B-81CF-4061-9785-8FCD041CFC29}"/>
                    </a:ext>
                  </a:extLst>
                </p:cNvPr>
                <p:cNvPicPr/>
                <p:nvPr/>
              </p:nvPicPr>
              <p:blipFill>
                <a:blip r:embed="rId11"/>
                <a:stretch>
                  <a:fillRect/>
                </a:stretch>
              </p:blipFill>
              <p:spPr>
                <a:xfrm>
                  <a:off x="9273597" y="1555083"/>
                  <a:ext cx="33840" cy="1933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Freihand 2">
                  <a:extLst>
                    <a:ext uri="{FF2B5EF4-FFF2-40B4-BE49-F238E27FC236}">
                      <a16:creationId xmlns:a16="http://schemas.microsoft.com/office/drawing/2014/main" id="{D1EAB597-3029-41BD-8F70-2FE156DCFA12}"/>
                    </a:ext>
                  </a:extLst>
                </p14:cNvPr>
                <p14:cNvContentPartPr/>
                <p14:nvPr/>
              </p14:nvContentPartPr>
              <p14:xfrm>
                <a:off x="8689677" y="3309003"/>
                <a:ext cx="2864520" cy="66960"/>
              </p14:xfrm>
            </p:contentPart>
          </mc:Choice>
          <mc:Fallback xmlns="">
            <p:pic>
              <p:nvPicPr>
                <p:cNvPr id="3" name="Freihand 2">
                  <a:extLst>
                    <a:ext uri="{FF2B5EF4-FFF2-40B4-BE49-F238E27FC236}">
                      <a16:creationId xmlns:a16="http://schemas.microsoft.com/office/drawing/2014/main" id="{D1EAB597-3029-41BD-8F70-2FE156DCFA12}"/>
                    </a:ext>
                  </a:extLst>
                </p:cNvPr>
                <p:cNvPicPr/>
                <p:nvPr/>
              </p:nvPicPr>
              <p:blipFill>
                <a:blip r:embed="rId13"/>
                <a:stretch>
                  <a:fillRect/>
                </a:stretch>
              </p:blipFill>
              <p:spPr>
                <a:xfrm>
                  <a:off x="8681037" y="3300003"/>
                  <a:ext cx="2882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849F7577-1513-494F-82B6-B8ABF2D5CB2D}"/>
                    </a:ext>
                  </a:extLst>
                </p14:cNvPr>
                <p14:cNvContentPartPr/>
                <p14:nvPr/>
              </p14:nvContentPartPr>
              <p14:xfrm>
                <a:off x="11475357" y="3192723"/>
                <a:ext cx="243720" cy="267480"/>
              </p14:xfrm>
            </p:contentPart>
          </mc:Choice>
          <mc:Fallback xmlns="">
            <p:pic>
              <p:nvPicPr>
                <p:cNvPr id="4" name="Freihand 3">
                  <a:extLst>
                    <a:ext uri="{FF2B5EF4-FFF2-40B4-BE49-F238E27FC236}">
                      <a16:creationId xmlns:a16="http://schemas.microsoft.com/office/drawing/2014/main" id="{849F7577-1513-494F-82B6-B8ABF2D5CB2D}"/>
                    </a:ext>
                  </a:extLst>
                </p:cNvPr>
                <p:cNvPicPr/>
                <p:nvPr/>
              </p:nvPicPr>
              <p:blipFill>
                <a:blip r:embed="rId15"/>
                <a:stretch>
                  <a:fillRect/>
                </a:stretch>
              </p:blipFill>
              <p:spPr>
                <a:xfrm>
                  <a:off x="11466717" y="3184083"/>
                  <a:ext cx="2613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5498F357-5728-483C-A085-7528455C42E9}"/>
                    </a:ext>
                  </a:extLst>
                </p14:cNvPr>
                <p14:cNvContentPartPr/>
                <p14:nvPr/>
              </p14:nvContentPartPr>
              <p14:xfrm>
                <a:off x="9086397" y="1320003"/>
                <a:ext cx="305280" cy="327600"/>
              </p14:xfrm>
            </p:contentPart>
          </mc:Choice>
          <mc:Fallback xmlns="">
            <p:pic>
              <p:nvPicPr>
                <p:cNvPr id="5" name="Freihand 4">
                  <a:extLst>
                    <a:ext uri="{FF2B5EF4-FFF2-40B4-BE49-F238E27FC236}">
                      <a16:creationId xmlns:a16="http://schemas.microsoft.com/office/drawing/2014/main" id="{5498F357-5728-483C-A085-7528455C42E9}"/>
                    </a:ext>
                  </a:extLst>
                </p:cNvPr>
                <p:cNvPicPr/>
                <p:nvPr/>
              </p:nvPicPr>
              <p:blipFill>
                <a:blip r:embed="rId17"/>
                <a:stretch>
                  <a:fillRect/>
                </a:stretch>
              </p:blipFill>
              <p:spPr>
                <a:xfrm>
                  <a:off x="9077757" y="1311003"/>
                  <a:ext cx="3229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 name="Freihand 5">
                  <a:extLst>
                    <a:ext uri="{FF2B5EF4-FFF2-40B4-BE49-F238E27FC236}">
                      <a16:creationId xmlns:a16="http://schemas.microsoft.com/office/drawing/2014/main" id="{CC61EEBD-B4E8-4F8B-A355-87330886C66C}"/>
                    </a:ext>
                  </a:extLst>
                </p14:cNvPr>
                <p14:cNvContentPartPr/>
                <p14:nvPr/>
              </p14:nvContentPartPr>
              <p14:xfrm>
                <a:off x="8824317" y="1316403"/>
                <a:ext cx="158040" cy="282960"/>
              </p14:xfrm>
            </p:contentPart>
          </mc:Choice>
          <mc:Fallback xmlns="">
            <p:pic>
              <p:nvPicPr>
                <p:cNvPr id="6" name="Freihand 5">
                  <a:extLst>
                    <a:ext uri="{FF2B5EF4-FFF2-40B4-BE49-F238E27FC236}">
                      <a16:creationId xmlns:a16="http://schemas.microsoft.com/office/drawing/2014/main" id="{CC61EEBD-B4E8-4F8B-A355-87330886C66C}"/>
                    </a:ext>
                  </a:extLst>
                </p:cNvPr>
                <p:cNvPicPr/>
                <p:nvPr/>
              </p:nvPicPr>
              <p:blipFill>
                <a:blip r:embed="rId19"/>
                <a:stretch>
                  <a:fillRect/>
                </a:stretch>
              </p:blipFill>
              <p:spPr>
                <a:xfrm>
                  <a:off x="8815317" y="1307763"/>
                  <a:ext cx="1756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Freihand 6">
                  <a:extLst>
                    <a:ext uri="{FF2B5EF4-FFF2-40B4-BE49-F238E27FC236}">
                      <a16:creationId xmlns:a16="http://schemas.microsoft.com/office/drawing/2014/main" id="{B79D32CA-EF60-4D89-BE62-97DC276BE902}"/>
                    </a:ext>
                  </a:extLst>
                </p14:cNvPr>
                <p14:cNvContentPartPr/>
                <p14:nvPr/>
              </p14:nvContentPartPr>
              <p14:xfrm>
                <a:off x="11381757" y="3509163"/>
                <a:ext cx="204840" cy="226440"/>
              </p14:xfrm>
            </p:contentPart>
          </mc:Choice>
          <mc:Fallback xmlns="">
            <p:pic>
              <p:nvPicPr>
                <p:cNvPr id="7" name="Freihand 6">
                  <a:extLst>
                    <a:ext uri="{FF2B5EF4-FFF2-40B4-BE49-F238E27FC236}">
                      <a16:creationId xmlns:a16="http://schemas.microsoft.com/office/drawing/2014/main" id="{B79D32CA-EF60-4D89-BE62-97DC276BE902}"/>
                    </a:ext>
                  </a:extLst>
                </p:cNvPr>
                <p:cNvPicPr/>
                <p:nvPr/>
              </p:nvPicPr>
              <p:blipFill>
                <a:blip r:embed="rId21"/>
                <a:stretch>
                  <a:fillRect/>
                </a:stretch>
              </p:blipFill>
              <p:spPr>
                <a:xfrm>
                  <a:off x="11372757" y="3500523"/>
                  <a:ext cx="2224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Freihand 7">
                  <a:extLst>
                    <a:ext uri="{FF2B5EF4-FFF2-40B4-BE49-F238E27FC236}">
                      <a16:creationId xmlns:a16="http://schemas.microsoft.com/office/drawing/2014/main" id="{736060E5-2EE7-4061-B080-F2FD51840D96}"/>
                    </a:ext>
                  </a:extLst>
                </p14:cNvPr>
                <p14:cNvContentPartPr/>
                <p14:nvPr/>
              </p14:nvContentPartPr>
              <p14:xfrm>
                <a:off x="11429277" y="3579003"/>
                <a:ext cx="183960" cy="105120"/>
              </p14:xfrm>
            </p:contentPart>
          </mc:Choice>
          <mc:Fallback xmlns="">
            <p:pic>
              <p:nvPicPr>
                <p:cNvPr id="8" name="Freihand 7">
                  <a:extLst>
                    <a:ext uri="{FF2B5EF4-FFF2-40B4-BE49-F238E27FC236}">
                      <a16:creationId xmlns:a16="http://schemas.microsoft.com/office/drawing/2014/main" id="{736060E5-2EE7-4061-B080-F2FD51840D96}"/>
                    </a:ext>
                  </a:extLst>
                </p:cNvPr>
                <p:cNvPicPr/>
                <p:nvPr/>
              </p:nvPicPr>
              <p:blipFill>
                <a:blip r:embed="rId23"/>
                <a:stretch>
                  <a:fillRect/>
                </a:stretch>
              </p:blipFill>
              <p:spPr>
                <a:xfrm>
                  <a:off x="11420277" y="3570363"/>
                  <a:ext cx="201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Freihand 8">
                  <a:extLst>
                    <a:ext uri="{FF2B5EF4-FFF2-40B4-BE49-F238E27FC236}">
                      <a16:creationId xmlns:a16="http://schemas.microsoft.com/office/drawing/2014/main" id="{7B6A7C23-0276-4F8D-AD72-73B5DB9C8108}"/>
                    </a:ext>
                  </a:extLst>
                </p14:cNvPr>
                <p14:cNvContentPartPr/>
                <p14:nvPr/>
              </p14:nvContentPartPr>
              <p14:xfrm>
                <a:off x="9684357" y="1605483"/>
                <a:ext cx="1446480" cy="1300680"/>
              </p14:xfrm>
            </p:contentPart>
          </mc:Choice>
          <mc:Fallback xmlns="">
            <p:pic>
              <p:nvPicPr>
                <p:cNvPr id="9" name="Freihand 8">
                  <a:extLst>
                    <a:ext uri="{FF2B5EF4-FFF2-40B4-BE49-F238E27FC236}">
                      <a16:creationId xmlns:a16="http://schemas.microsoft.com/office/drawing/2014/main" id="{7B6A7C23-0276-4F8D-AD72-73B5DB9C8108}"/>
                    </a:ext>
                  </a:extLst>
                </p:cNvPr>
                <p:cNvPicPr/>
                <p:nvPr/>
              </p:nvPicPr>
              <p:blipFill>
                <a:blip r:embed="rId25"/>
                <a:stretch>
                  <a:fillRect/>
                </a:stretch>
              </p:blipFill>
              <p:spPr>
                <a:xfrm>
                  <a:off x="9675357" y="1596483"/>
                  <a:ext cx="1464120" cy="131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Freihand 9">
                  <a:extLst>
                    <a:ext uri="{FF2B5EF4-FFF2-40B4-BE49-F238E27FC236}">
                      <a16:creationId xmlns:a16="http://schemas.microsoft.com/office/drawing/2014/main" id="{7A428C37-E7C1-41C9-B529-9D61EEDF318D}"/>
                    </a:ext>
                  </a:extLst>
                </p14:cNvPr>
                <p14:cNvContentPartPr/>
                <p14:nvPr/>
              </p14:nvContentPartPr>
              <p14:xfrm>
                <a:off x="9779757" y="1363923"/>
                <a:ext cx="1423080" cy="1458720"/>
              </p14:xfrm>
            </p:contentPart>
          </mc:Choice>
          <mc:Fallback xmlns="">
            <p:pic>
              <p:nvPicPr>
                <p:cNvPr id="10" name="Freihand 9">
                  <a:extLst>
                    <a:ext uri="{FF2B5EF4-FFF2-40B4-BE49-F238E27FC236}">
                      <a16:creationId xmlns:a16="http://schemas.microsoft.com/office/drawing/2014/main" id="{7A428C37-E7C1-41C9-B529-9D61EEDF318D}"/>
                    </a:ext>
                  </a:extLst>
                </p:cNvPr>
                <p:cNvPicPr/>
                <p:nvPr/>
              </p:nvPicPr>
              <p:blipFill>
                <a:blip r:embed="rId27"/>
                <a:stretch>
                  <a:fillRect/>
                </a:stretch>
              </p:blipFill>
              <p:spPr>
                <a:xfrm>
                  <a:off x="9770757" y="1355283"/>
                  <a:ext cx="1440720" cy="1476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Freihand 11">
                  <a:extLst>
                    <a:ext uri="{FF2B5EF4-FFF2-40B4-BE49-F238E27FC236}">
                      <a16:creationId xmlns:a16="http://schemas.microsoft.com/office/drawing/2014/main" id="{11518743-CA0F-49BF-8BB4-437EBA2EE993}"/>
                    </a:ext>
                  </a:extLst>
                </p14:cNvPr>
                <p14:cNvContentPartPr/>
                <p14:nvPr/>
              </p14:nvContentPartPr>
              <p14:xfrm>
                <a:off x="11331717" y="2695203"/>
                <a:ext cx="30600" cy="204840"/>
              </p14:xfrm>
            </p:contentPart>
          </mc:Choice>
          <mc:Fallback xmlns="">
            <p:pic>
              <p:nvPicPr>
                <p:cNvPr id="12" name="Freihand 11">
                  <a:extLst>
                    <a:ext uri="{FF2B5EF4-FFF2-40B4-BE49-F238E27FC236}">
                      <a16:creationId xmlns:a16="http://schemas.microsoft.com/office/drawing/2014/main" id="{11518743-CA0F-49BF-8BB4-437EBA2EE993}"/>
                    </a:ext>
                  </a:extLst>
                </p:cNvPr>
                <p:cNvPicPr/>
                <p:nvPr/>
              </p:nvPicPr>
              <p:blipFill>
                <a:blip r:embed="rId29"/>
                <a:stretch>
                  <a:fillRect/>
                </a:stretch>
              </p:blipFill>
              <p:spPr>
                <a:xfrm>
                  <a:off x="11322717" y="2686563"/>
                  <a:ext cx="482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 name="Freihand 12">
                  <a:extLst>
                    <a:ext uri="{FF2B5EF4-FFF2-40B4-BE49-F238E27FC236}">
                      <a16:creationId xmlns:a16="http://schemas.microsoft.com/office/drawing/2014/main" id="{ADCF9730-20E7-44AF-AA78-AEB42EAC8EB5}"/>
                    </a:ext>
                  </a:extLst>
                </p14:cNvPr>
                <p14:cNvContentPartPr/>
                <p14:nvPr/>
              </p14:nvContentPartPr>
              <p14:xfrm>
                <a:off x="11328117" y="2607003"/>
                <a:ext cx="168480" cy="213120"/>
              </p14:xfrm>
            </p:contentPart>
          </mc:Choice>
          <mc:Fallback xmlns="">
            <p:pic>
              <p:nvPicPr>
                <p:cNvPr id="13" name="Freihand 12">
                  <a:extLst>
                    <a:ext uri="{FF2B5EF4-FFF2-40B4-BE49-F238E27FC236}">
                      <a16:creationId xmlns:a16="http://schemas.microsoft.com/office/drawing/2014/main" id="{ADCF9730-20E7-44AF-AA78-AEB42EAC8EB5}"/>
                    </a:ext>
                  </a:extLst>
                </p:cNvPr>
                <p:cNvPicPr/>
                <p:nvPr/>
              </p:nvPicPr>
              <p:blipFill>
                <a:blip r:embed="rId31"/>
                <a:stretch>
                  <a:fillRect/>
                </a:stretch>
              </p:blipFill>
              <p:spPr>
                <a:xfrm>
                  <a:off x="11319477" y="2598003"/>
                  <a:ext cx="186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 name="Freihand 13">
                  <a:extLst>
                    <a:ext uri="{FF2B5EF4-FFF2-40B4-BE49-F238E27FC236}">
                      <a16:creationId xmlns:a16="http://schemas.microsoft.com/office/drawing/2014/main" id="{3EB02804-0D1A-4FEA-A3AA-7C00FFDB3A41}"/>
                    </a:ext>
                  </a:extLst>
                </p14:cNvPr>
                <p14:cNvContentPartPr/>
                <p14:nvPr/>
              </p14:nvContentPartPr>
              <p14:xfrm>
                <a:off x="11308317" y="1476603"/>
                <a:ext cx="75960" cy="190080"/>
              </p14:xfrm>
            </p:contentPart>
          </mc:Choice>
          <mc:Fallback xmlns="">
            <p:pic>
              <p:nvPicPr>
                <p:cNvPr id="14" name="Freihand 13">
                  <a:extLst>
                    <a:ext uri="{FF2B5EF4-FFF2-40B4-BE49-F238E27FC236}">
                      <a16:creationId xmlns:a16="http://schemas.microsoft.com/office/drawing/2014/main" id="{3EB02804-0D1A-4FEA-A3AA-7C00FFDB3A41}"/>
                    </a:ext>
                  </a:extLst>
                </p:cNvPr>
                <p:cNvPicPr/>
                <p:nvPr/>
              </p:nvPicPr>
              <p:blipFill>
                <a:blip r:embed="rId33"/>
                <a:stretch>
                  <a:fillRect/>
                </a:stretch>
              </p:blipFill>
              <p:spPr>
                <a:xfrm>
                  <a:off x="11299317" y="1467603"/>
                  <a:ext cx="93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 name="Freihand 14">
                  <a:extLst>
                    <a:ext uri="{FF2B5EF4-FFF2-40B4-BE49-F238E27FC236}">
                      <a16:creationId xmlns:a16="http://schemas.microsoft.com/office/drawing/2014/main" id="{DD9EC706-2E87-4F97-A835-F649DC81FB71}"/>
                    </a:ext>
                  </a:extLst>
                </p14:cNvPr>
                <p14:cNvContentPartPr/>
                <p14:nvPr/>
              </p14:nvContentPartPr>
              <p14:xfrm>
                <a:off x="11289237" y="1433763"/>
                <a:ext cx="230040" cy="186840"/>
              </p14:xfrm>
            </p:contentPart>
          </mc:Choice>
          <mc:Fallback xmlns="">
            <p:pic>
              <p:nvPicPr>
                <p:cNvPr id="15" name="Freihand 14">
                  <a:extLst>
                    <a:ext uri="{FF2B5EF4-FFF2-40B4-BE49-F238E27FC236}">
                      <a16:creationId xmlns:a16="http://schemas.microsoft.com/office/drawing/2014/main" id="{DD9EC706-2E87-4F97-A835-F649DC81FB71}"/>
                    </a:ext>
                  </a:extLst>
                </p:cNvPr>
                <p:cNvPicPr/>
                <p:nvPr/>
              </p:nvPicPr>
              <p:blipFill>
                <a:blip r:embed="rId35"/>
                <a:stretch>
                  <a:fillRect/>
                </a:stretch>
              </p:blipFill>
              <p:spPr>
                <a:xfrm>
                  <a:off x="11280597" y="1424763"/>
                  <a:ext cx="247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Freihand 16">
                  <a:extLst>
                    <a:ext uri="{FF2B5EF4-FFF2-40B4-BE49-F238E27FC236}">
                      <a16:creationId xmlns:a16="http://schemas.microsoft.com/office/drawing/2014/main" id="{1328C262-0C0F-48DE-93A9-CD9B78399D91}"/>
                    </a:ext>
                  </a:extLst>
                </p14:cNvPr>
                <p14:cNvContentPartPr/>
                <p14:nvPr/>
              </p14:nvContentPartPr>
              <p14:xfrm>
                <a:off x="9324717" y="2153763"/>
                <a:ext cx="100080" cy="6840"/>
              </p14:xfrm>
            </p:contentPart>
          </mc:Choice>
          <mc:Fallback xmlns="">
            <p:pic>
              <p:nvPicPr>
                <p:cNvPr id="17" name="Freihand 16">
                  <a:extLst>
                    <a:ext uri="{FF2B5EF4-FFF2-40B4-BE49-F238E27FC236}">
                      <a16:creationId xmlns:a16="http://schemas.microsoft.com/office/drawing/2014/main" id="{1328C262-0C0F-48DE-93A9-CD9B78399D91}"/>
                    </a:ext>
                  </a:extLst>
                </p:cNvPr>
                <p:cNvPicPr/>
                <p:nvPr/>
              </p:nvPicPr>
              <p:blipFill>
                <a:blip r:embed="rId37"/>
                <a:stretch>
                  <a:fillRect/>
                </a:stretch>
              </p:blipFill>
              <p:spPr>
                <a:xfrm>
                  <a:off x="9316077" y="2144763"/>
                  <a:ext cx="117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 name="Freihand 17">
                  <a:extLst>
                    <a:ext uri="{FF2B5EF4-FFF2-40B4-BE49-F238E27FC236}">
                      <a16:creationId xmlns:a16="http://schemas.microsoft.com/office/drawing/2014/main" id="{AC60FA3C-1BA7-451E-B29F-C4FBC1F348F2}"/>
                    </a:ext>
                  </a:extLst>
                </p14:cNvPr>
                <p14:cNvContentPartPr/>
                <p14:nvPr/>
              </p14:nvContentPartPr>
              <p14:xfrm>
                <a:off x="9734037" y="2110923"/>
                <a:ext cx="516600" cy="35280"/>
              </p14:xfrm>
            </p:contentPart>
          </mc:Choice>
          <mc:Fallback xmlns="">
            <p:pic>
              <p:nvPicPr>
                <p:cNvPr id="18" name="Freihand 17">
                  <a:extLst>
                    <a:ext uri="{FF2B5EF4-FFF2-40B4-BE49-F238E27FC236}">
                      <a16:creationId xmlns:a16="http://schemas.microsoft.com/office/drawing/2014/main" id="{AC60FA3C-1BA7-451E-B29F-C4FBC1F348F2}"/>
                    </a:ext>
                  </a:extLst>
                </p:cNvPr>
                <p:cNvPicPr/>
                <p:nvPr/>
              </p:nvPicPr>
              <p:blipFill>
                <a:blip r:embed="rId39"/>
                <a:stretch>
                  <a:fillRect/>
                </a:stretch>
              </p:blipFill>
              <p:spPr>
                <a:xfrm>
                  <a:off x="9725397" y="2102283"/>
                  <a:ext cx="534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 name="Freihand 18">
                  <a:extLst>
                    <a:ext uri="{FF2B5EF4-FFF2-40B4-BE49-F238E27FC236}">
                      <a16:creationId xmlns:a16="http://schemas.microsoft.com/office/drawing/2014/main" id="{4AF8C53D-2DC7-4630-9D82-D682A5C5091C}"/>
                    </a:ext>
                  </a:extLst>
                </p14:cNvPr>
                <p14:cNvContentPartPr/>
                <p14:nvPr/>
              </p14:nvContentPartPr>
              <p14:xfrm>
                <a:off x="10437117" y="2101923"/>
                <a:ext cx="34560" cy="128160"/>
              </p14:xfrm>
            </p:contentPart>
          </mc:Choice>
          <mc:Fallback xmlns="">
            <p:pic>
              <p:nvPicPr>
                <p:cNvPr id="19" name="Freihand 18">
                  <a:extLst>
                    <a:ext uri="{FF2B5EF4-FFF2-40B4-BE49-F238E27FC236}">
                      <a16:creationId xmlns:a16="http://schemas.microsoft.com/office/drawing/2014/main" id="{4AF8C53D-2DC7-4630-9D82-D682A5C5091C}"/>
                    </a:ext>
                  </a:extLst>
                </p:cNvPr>
                <p:cNvPicPr/>
                <p:nvPr/>
              </p:nvPicPr>
              <p:blipFill>
                <a:blip r:embed="rId41"/>
                <a:stretch>
                  <a:fillRect/>
                </a:stretch>
              </p:blipFill>
              <p:spPr>
                <a:xfrm>
                  <a:off x="10428117" y="2092923"/>
                  <a:ext cx="52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 name="Freihand 19">
                  <a:extLst>
                    <a:ext uri="{FF2B5EF4-FFF2-40B4-BE49-F238E27FC236}">
                      <a16:creationId xmlns:a16="http://schemas.microsoft.com/office/drawing/2014/main" id="{D1E727E7-79F3-4CEF-B713-B61C8787592F}"/>
                    </a:ext>
                  </a:extLst>
                </p14:cNvPr>
                <p14:cNvContentPartPr/>
                <p14:nvPr/>
              </p14:nvContentPartPr>
              <p14:xfrm>
                <a:off x="10377717" y="2644083"/>
                <a:ext cx="54360" cy="604800"/>
              </p14:xfrm>
            </p:contentPart>
          </mc:Choice>
          <mc:Fallback xmlns="">
            <p:pic>
              <p:nvPicPr>
                <p:cNvPr id="20" name="Freihand 19">
                  <a:extLst>
                    <a:ext uri="{FF2B5EF4-FFF2-40B4-BE49-F238E27FC236}">
                      <a16:creationId xmlns:a16="http://schemas.microsoft.com/office/drawing/2014/main" id="{D1E727E7-79F3-4CEF-B713-B61C8787592F}"/>
                    </a:ext>
                  </a:extLst>
                </p:cNvPr>
                <p:cNvPicPr/>
                <p:nvPr/>
              </p:nvPicPr>
              <p:blipFill>
                <a:blip r:embed="rId43"/>
                <a:stretch>
                  <a:fillRect/>
                </a:stretch>
              </p:blipFill>
              <p:spPr>
                <a:xfrm>
                  <a:off x="10368717" y="2635083"/>
                  <a:ext cx="7200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Freihand 21">
                  <a:extLst>
                    <a:ext uri="{FF2B5EF4-FFF2-40B4-BE49-F238E27FC236}">
                      <a16:creationId xmlns:a16="http://schemas.microsoft.com/office/drawing/2014/main" id="{C4134F39-BF26-4275-B99F-983443BB1647}"/>
                    </a:ext>
                  </a:extLst>
                </p14:cNvPr>
                <p14:cNvContentPartPr/>
                <p14:nvPr/>
              </p14:nvContentPartPr>
              <p14:xfrm>
                <a:off x="10272237" y="3465243"/>
                <a:ext cx="141120" cy="232560"/>
              </p14:xfrm>
            </p:contentPart>
          </mc:Choice>
          <mc:Fallback xmlns="">
            <p:pic>
              <p:nvPicPr>
                <p:cNvPr id="22" name="Freihand 21">
                  <a:extLst>
                    <a:ext uri="{FF2B5EF4-FFF2-40B4-BE49-F238E27FC236}">
                      <a16:creationId xmlns:a16="http://schemas.microsoft.com/office/drawing/2014/main" id="{C4134F39-BF26-4275-B99F-983443BB1647}"/>
                    </a:ext>
                  </a:extLst>
                </p:cNvPr>
                <p:cNvPicPr/>
                <p:nvPr/>
              </p:nvPicPr>
              <p:blipFill>
                <a:blip r:embed="rId45"/>
                <a:stretch>
                  <a:fillRect/>
                </a:stretch>
              </p:blipFill>
              <p:spPr>
                <a:xfrm>
                  <a:off x="10263237" y="3456603"/>
                  <a:ext cx="1587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 name="Freihand 22">
                  <a:extLst>
                    <a:ext uri="{FF2B5EF4-FFF2-40B4-BE49-F238E27FC236}">
                      <a16:creationId xmlns:a16="http://schemas.microsoft.com/office/drawing/2014/main" id="{F5B243B0-CAA3-434B-849B-D2EE7B96C4C6}"/>
                    </a:ext>
                  </a:extLst>
                </p14:cNvPr>
                <p14:cNvContentPartPr/>
                <p14:nvPr/>
              </p14:nvContentPartPr>
              <p14:xfrm>
                <a:off x="10303917" y="3527163"/>
                <a:ext cx="146160" cy="87120"/>
              </p14:xfrm>
            </p:contentPart>
          </mc:Choice>
          <mc:Fallback xmlns="">
            <p:pic>
              <p:nvPicPr>
                <p:cNvPr id="23" name="Freihand 22">
                  <a:extLst>
                    <a:ext uri="{FF2B5EF4-FFF2-40B4-BE49-F238E27FC236}">
                      <a16:creationId xmlns:a16="http://schemas.microsoft.com/office/drawing/2014/main" id="{F5B243B0-CAA3-434B-849B-D2EE7B96C4C6}"/>
                    </a:ext>
                  </a:extLst>
                </p:cNvPr>
                <p:cNvPicPr/>
                <p:nvPr/>
              </p:nvPicPr>
              <p:blipFill>
                <a:blip r:embed="rId47"/>
                <a:stretch>
                  <a:fillRect/>
                </a:stretch>
              </p:blipFill>
              <p:spPr>
                <a:xfrm>
                  <a:off x="10294917" y="3518163"/>
                  <a:ext cx="163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 name="Freihand 23">
                  <a:extLst>
                    <a:ext uri="{FF2B5EF4-FFF2-40B4-BE49-F238E27FC236}">
                      <a16:creationId xmlns:a16="http://schemas.microsoft.com/office/drawing/2014/main" id="{AA82AA03-1863-47FD-98D9-7242274F2F54}"/>
                    </a:ext>
                  </a:extLst>
                </p14:cNvPr>
                <p14:cNvContentPartPr/>
                <p14:nvPr/>
              </p14:nvContentPartPr>
              <p14:xfrm>
                <a:off x="10456917" y="3356523"/>
                <a:ext cx="77040" cy="132840"/>
              </p14:xfrm>
            </p:contentPart>
          </mc:Choice>
          <mc:Fallback xmlns="">
            <p:pic>
              <p:nvPicPr>
                <p:cNvPr id="24" name="Freihand 23">
                  <a:extLst>
                    <a:ext uri="{FF2B5EF4-FFF2-40B4-BE49-F238E27FC236}">
                      <a16:creationId xmlns:a16="http://schemas.microsoft.com/office/drawing/2014/main" id="{AA82AA03-1863-47FD-98D9-7242274F2F54}"/>
                    </a:ext>
                  </a:extLst>
                </p:cNvPr>
                <p:cNvPicPr/>
                <p:nvPr/>
              </p:nvPicPr>
              <p:blipFill>
                <a:blip r:embed="rId49"/>
                <a:stretch>
                  <a:fillRect/>
                </a:stretch>
              </p:blipFill>
              <p:spPr>
                <a:xfrm>
                  <a:off x="10447917" y="3347523"/>
                  <a:ext cx="94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 name="Freihand 24">
                  <a:extLst>
                    <a:ext uri="{FF2B5EF4-FFF2-40B4-BE49-F238E27FC236}">
                      <a16:creationId xmlns:a16="http://schemas.microsoft.com/office/drawing/2014/main" id="{39A72B62-82E5-468A-9861-DBEC15DF55D5}"/>
                    </a:ext>
                  </a:extLst>
                </p14:cNvPr>
                <p14:cNvContentPartPr/>
                <p14:nvPr/>
              </p14:nvContentPartPr>
              <p14:xfrm>
                <a:off x="10438197" y="3402963"/>
                <a:ext cx="185400" cy="89280"/>
              </p14:xfrm>
            </p:contentPart>
          </mc:Choice>
          <mc:Fallback xmlns="">
            <p:pic>
              <p:nvPicPr>
                <p:cNvPr id="25" name="Freihand 24">
                  <a:extLst>
                    <a:ext uri="{FF2B5EF4-FFF2-40B4-BE49-F238E27FC236}">
                      <a16:creationId xmlns:a16="http://schemas.microsoft.com/office/drawing/2014/main" id="{39A72B62-82E5-468A-9861-DBEC15DF55D5}"/>
                    </a:ext>
                  </a:extLst>
                </p:cNvPr>
                <p:cNvPicPr/>
                <p:nvPr/>
              </p:nvPicPr>
              <p:blipFill>
                <a:blip r:embed="rId51"/>
                <a:stretch>
                  <a:fillRect/>
                </a:stretch>
              </p:blipFill>
              <p:spPr>
                <a:xfrm>
                  <a:off x="10429557" y="3394323"/>
                  <a:ext cx="203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6" name="Freihand 25">
                  <a:extLst>
                    <a:ext uri="{FF2B5EF4-FFF2-40B4-BE49-F238E27FC236}">
                      <a16:creationId xmlns:a16="http://schemas.microsoft.com/office/drawing/2014/main" id="{A8D09F21-A80D-4C6E-A3E1-67790D496EFE}"/>
                    </a:ext>
                  </a:extLst>
                </p14:cNvPr>
                <p14:cNvContentPartPr/>
                <p14:nvPr/>
              </p14:nvContentPartPr>
              <p14:xfrm>
                <a:off x="8889837" y="2052243"/>
                <a:ext cx="163800" cy="279000"/>
              </p14:xfrm>
            </p:contentPart>
          </mc:Choice>
          <mc:Fallback xmlns="">
            <p:pic>
              <p:nvPicPr>
                <p:cNvPr id="26" name="Freihand 25">
                  <a:extLst>
                    <a:ext uri="{FF2B5EF4-FFF2-40B4-BE49-F238E27FC236}">
                      <a16:creationId xmlns:a16="http://schemas.microsoft.com/office/drawing/2014/main" id="{A8D09F21-A80D-4C6E-A3E1-67790D496EFE}"/>
                    </a:ext>
                  </a:extLst>
                </p:cNvPr>
                <p:cNvPicPr/>
                <p:nvPr/>
              </p:nvPicPr>
              <p:blipFill>
                <a:blip r:embed="rId53"/>
                <a:stretch>
                  <a:fillRect/>
                </a:stretch>
              </p:blipFill>
              <p:spPr>
                <a:xfrm>
                  <a:off x="8880837" y="2043603"/>
                  <a:ext cx="1814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 name="Freihand 26">
                  <a:extLst>
                    <a:ext uri="{FF2B5EF4-FFF2-40B4-BE49-F238E27FC236}">
                      <a16:creationId xmlns:a16="http://schemas.microsoft.com/office/drawing/2014/main" id="{A8A3E9FA-C25B-4A99-9CA5-086AA3EEC6BA}"/>
                    </a:ext>
                  </a:extLst>
                </p14:cNvPr>
                <p14:cNvContentPartPr/>
                <p14:nvPr/>
              </p14:nvContentPartPr>
              <p14:xfrm>
                <a:off x="9022317" y="1915443"/>
                <a:ext cx="196200" cy="154800"/>
              </p14:xfrm>
            </p:contentPart>
          </mc:Choice>
          <mc:Fallback xmlns="">
            <p:pic>
              <p:nvPicPr>
                <p:cNvPr id="27" name="Freihand 26">
                  <a:extLst>
                    <a:ext uri="{FF2B5EF4-FFF2-40B4-BE49-F238E27FC236}">
                      <a16:creationId xmlns:a16="http://schemas.microsoft.com/office/drawing/2014/main" id="{A8A3E9FA-C25B-4A99-9CA5-086AA3EEC6BA}"/>
                    </a:ext>
                  </a:extLst>
                </p:cNvPr>
                <p:cNvPicPr/>
                <p:nvPr/>
              </p:nvPicPr>
              <p:blipFill>
                <a:blip r:embed="rId55"/>
                <a:stretch>
                  <a:fillRect/>
                </a:stretch>
              </p:blipFill>
              <p:spPr>
                <a:xfrm>
                  <a:off x="9013317" y="1906443"/>
                  <a:ext cx="213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F8567C91-30F6-432A-B782-18085E9AA6D9}"/>
                    </a:ext>
                  </a:extLst>
                </p14:cNvPr>
                <p14:cNvContentPartPr/>
                <p14:nvPr/>
              </p14:nvContentPartPr>
              <p14:xfrm>
                <a:off x="9270717" y="1737963"/>
                <a:ext cx="94680" cy="10440"/>
              </p14:xfrm>
            </p:contentPart>
          </mc:Choice>
          <mc:Fallback xmlns="">
            <p:pic>
              <p:nvPicPr>
                <p:cNvPr id="33" name="Freihand 32">
                  <a:extLst>
                    <a:ext uri="{FF2B5EF4-FFF2-40B4-BE49-F238E27FC236}">
                      <a16:creationId xmlns:a16="http://schemas.microsoft.com/office/drawing/2014/main" id="{F8567C91-30F6-432A-B782-18085E9AA6D9}"/>
                    </a:ext>
                  </a:extLst>
                </p:cNvPr>
                <p:cNvPicPr/>
                <p:nvPr/>
              </p:nvPicPr>
              <p:blipFill>
                <a:blip r:embed="rId57"/>
                <a:stretch>
                  <a:fillRect/>
                </a:stretch>
              </p:blipFill>
              <p:spPr>
                <a:xfrm>
                  <a:off x="9261717" y="1728963"/>
                  <a:ext cx="112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4A7F8BFE-8277-4F0E-8ADA-50FB46B5FB8B}"/>
                    </a:ext>
                  </a:extLst>
                </p14:cNvPr>
                <p14:cNvContentPartPr/>
                <p14:nvPr/>
              </p14:nvContentPartPr>
              <p14:xfrm>
                <a:off x="9542157" y="1692243"/>
                <a:ext cx="1204920" cy="37800"/>
              </p14:xfrm>
            </p:contentPart>
          </mc:Choice>
          <mc:Fallback xmlns="">
            <p:pic>
              <p:nvPicPr>
                <p:cNvPr id="34" name="Freihand 33">
                  <a:extLst>
                    <a:ext uri="{FF2B5EF4-FFF2-40B4-BE49-F238E27FC236}">
                      <a16:creationId xmlns:a16="http://schemas.microsoft.com/office/drawing/2014/main" id="{4A7F8BFE-8277-4F0E-8ADA-50FB46B5FB8B}"/>
                    </a:ext>
                  </a:extLst>
                </p:cNvPr>
                <p:cNvPicPr/>
                <p:nvPr/>
              </p:nvPicPr>
              <p:blipFill>
                <a:blip r:embed="rId59"/>
                <a:stretch>
                  <a:fillRect/>
                </a:stretch>
              </p:blipFill>
              <p:spPr>
                <a:xfrm>
                  <a:off x="9533157" y="1683603"/>
                  <a:ext cx="12225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1B039EF0-8FFB-487C-A0B6-2C8291902D71}"/>
                    </a:ext>
                  </a:extLst>
                </p14:cNvPr>
                <p14:cNvContentPartPr/>
                <p14:nvPr/>
              </p14:nvContentPartPr>
              <p14:xfrm>
                <a:off x="9293757" y="2549763"/>
                <a:ext cx="312480" cy="27000"/>
              </p14:xfrm>
            </p:contentPart>
          </mc:Choice>
          <mc:Fallback xmlns="">
            <p:pic>
              <p:nvPicPr>
                <p:cNvPr id="36" name="Freihand 35">
                  <a:extLst>
                    <a:ext uri="{FF2B5EF4-FFF2-40B4-BE49-F238E27FC236}">
                      <a16:creationId xmlns:a16="http://schemas.microsoft.com/office/drawing/2014/main" id="{1B039EF0-8FFB-487C-A0B6-2C8291902D71}"/>
                    </a:ext>
                  </a:extLst>
                </p:cNvPr>
                <p:cNvPicPr/>
                <p:nvPr/>
              </p:nvPicPr>
              <p:blipFill>
                <a:blip r:embed="rId61"/>
                <a:stretch>
                  <a:fillRect/>
                </a:stretch>
              </p:blipFill>
              <p:spPr>
                <a:xfrm>
                  <a:off x="9285117" y="2541123"/>
                  <a:ext cx="330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DB7FA4D5-3DA1-4B27-A840-919D8F56B7F6}"/>
                    </a:ext>
                  </a:extLst>
                </p14:cNvPr>
                <p14:cNvContentPartPr/>
                <p14:nvPr/>
              </p14:nvContentPartPr>
              <p14:xfrm>
                <a:off x="9962997" y="2613123"/>
                <a:ext cx="679680" cy="35280"/>
              </p14:xfrm>
            </p:contentPart>
          </mc:Choice>
          <mc:Fallback xmlns="">
            <p:pic>
              <p:nvPicPr>
                <p:cNvPr id="37" name="Freihand 36">
                  <a:extLst>
                    <a:ext uri="{FF2B5EF4-FFF2-40B4-BE49-F238E27FC236}">
                      <a16:creationId xmlns:a16="http://schemas.microsoft.com/office/drawing/2014/main" id="{DB7FA4D5-3DA1-4B27-A840-919D8F56B7F6}"/>
                    </a:ext>
                  </a:extLst>
                </p:cNvPr>
                <p:cNvPicPr/>
                <p:nvPr/>
              </p:nvPicPr>
              <p:blipFill>
                <a:blip r:embed="rId63"/>
                <a:stretch>
                  <a:fillRect/>
                </a:stretch>
              </p:blipFill>
              <p:spPr>
                <a:xfrm>
                  <a:off x="9954357" y="2604123"/>
                  <a:ext cx="697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F8A01C52-2322-4208-BDF3-D5933DC96D52}"/>
                    </a:ext>
                  </a:extLst>
                </p14:cNvPr>
                <p14:cNvContentPartPr/>
                <p14:nvPr/>
              </p14:nvContentPartPr>
              <p14:xfrm>
                <a:off x="8920437" y="1811043"/>
                <a:ext cx="19440" cy="171000"/>
              </p14:xfrm>
            </p:contentPart>
          </mc:Choice>
          <mc:Fallback xmlns="">
            <p:pic>
              <p:nvPicPr>
                <p:cNvPr id="39" name="Freihand 38">
                  <a:extLst>
                    <a:ext uri="{FF2B5EF4-FFF2-40B4-BE49-F238E27FC236}">
                      <a16:creationId xmlns:a16="http://schemas.microsoft.com/office/drawing/2014/main" id="{F8A01C52-2322-4208-BDF3-D5933DC96D52}"/>
                    </a:ext>
                  </a:extLst>
                </p:cNvPr>
                <p:cNvPicPr/>
                <p:nvPr/>
              </p:nvPicPr>
              <p:blipFill>
                <a:blip r:embed="rId65"/>
                <a:stretch>
                  <a:fillRect/>
                </a:stretch>
              </p:blipFill>
              <p:spPr>
                <a:xfrm>
                  <a:off x="8911437" y="1802043"/>
                  <a:ext cx="37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BB6494EE-B341-4A42-9357-AC4E8462D444}"/>
                    </a:ext>
                  </a:extLst>
                </p14:cNvPr>
                <p14:cNvContentPartPr/>
                <p14:nvPr/>
              </p14:nvContentPartPr>
              <p14:xfrm>
                <a:off x="8879037" y="1921563"/>
                <a:ext cx="86040" cy="167040"/>
              </p14:xfrm>
            </p:contentPart>
          </mc:Choice>
          <mc:Fallback xmlns="">
            <p:pic>
              <p:nvPicPr>
                <p:cNvPr id="40" name="Freihand 39">
                  <a:extLst>
                    <a:ext uri="{FF2B5EF4-FFF2-40B4-BE49-F238E27FC236}">
                      <a16:creationId xmlns:a16="http://schemas.microsoft.com/office/drawing/2014/main" id="{BB6494EE-B341-4A42-9357-AC4E8462D444}"/>
                    </a:ext>
                  </a:extLst>
                </p:cNvPr>
                <p:cNvPicPr/>
                <p:nvPr/>
              </p:nvPicPr>
              <p:blipFill>
                <a:blip r:embed="rId67"/>
                <a:stretch>
                  <a:fillRect/>
                </a:stretch>
              </p:blipFill>
              <p:spPr>
                <a:xfrm>
                  <a:off x="8870037" y="1912563"/>
                  <a:ext cx="103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D1F04D13-7F63-4400-89DE-FE41DD79B7DD}"/>
                    </a:ext>
                  </a:extLst>
                </p14:cNvPr>
                <p14:cNvContentPartPr/>
                <p14:nvPr/>
              </p14:nvContentPartPr>
              <p14:xfrm>
                <a:off x="8967597" y="2326563"/>
                <a:ext cx="6480" cy="133200"/>
              </p14:xfrm>
            </p:contentPart>
          </mc:Choice>
          <mc:Fallback xmlns="">
            <p:pic>
              <p:nvPicPr>
                <p:cNvPr id="41" name="Freihand 40">
                  <a:extLst>
                    <a:ext uri="{FF2B5EF4-FFF2-40B4-BE49-F238E27FC236}">
                      <a16:creationId xmlns:a16="http://schemas.microsoft.com/office/drawing/2014/main" id="{D1F04D13-7F63-4400-89DE-FE41DD79B7DD}"/>
                    </a:ext>
                  </a:extLst>
                </p:cNvPr>
                <p:cNvPicPr/>
                <p:nvPr/>
              </p:nvPicPr>
              <p:blipFill>
                <a:blip r:embed="rId69"/>
                <a:stretch>
                  <a:fillRect/>
                </a:stretch>
              </p:blipFill>
              <p:spPr>
                <a:xfrm>
                  <a:off x="8958957" y="2317563"/>
                  <a:ext cx="24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91635506-246A-4FE2-AAA2-7B0D9AAB6F8D}"/>
                    </a:ext>
                  </a:extLst>
                </p14:cNvPr>
                <p14:cNvContentPartPr/>
                <p14:nvPr/>
              </p14:nvContentPartPr>
              <p14:xfrm>
                <a:off x="8908197" y="2245563"/>
                <a:ext cx="97560" cy="140040"/>
              </p14:xfrm>
            </p:contentPart>
          </mc:Choice>
          <mc:Fallback xmlns="">
            <p:pic>
              <p:nvPicPr>
                <p:cNvPr id="42" name="Freihand 41">
                  <a:extLst>
                    <a:ext uri="{FF2B5EF4-FFF2-40B4-BE49-F238E27FC236}">
                      <a16:creationId xmlns:a16="http://schemas.microsoft.com/office/drawing/2014/main" id="{91635506-246A-4FE2-AAA2-7B0D9AAB6F8D}"/>
                    </a:ext>
                  </a:extLst>
                </p:cNvPr>
                <p:cNvPicPr/>
                <p:nvPr/>
              </p:nvPicPr>
              <p:blipFill>
                <a:blip r:embed="rId71"/>
                <a:stretch>
                  <a:fillRect/>
                </a:stretch>
              </p:blipFill>
              <p:spPr>
                <a:xfrm>
                  <a:off x="8899557" y="2236923"/>
                  <a:ext cx="115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311B94D9-BCFC-47F6-B6C8-D7CB917621B6}"/>
                    </a:ext>
                  </a:extLst>
                </p14:cNvPr>
                <p14:cNvContentPartPr/>
                <p14:nvPr/>
              </p14:nvContentPartPr>
              <p14:xfrm>
                <a:off x="753837" y="4588443"/>
                <a:ext cx="594360" cy="99000"/>
              </p14:xfrm>
            </p:contentPart>
          </mc:Choice>
          <mc:Fallback xmlns="">
            <p:pic>
              <p:nvPicPr>
                <p:cNvPr id="45" name="Freihand 44">
                  <a:extLst>
                    <a:ext uri="{FF2B5EF4-FFF2-40B4-BE49-F238E27FC236}">
                      <a16:creationId xmlns:a16="http://schemas.microsoft.com/office/drawing/2014/main" id="{311B94D9-BCFC-47F6-B6C8-D7CB917621B6}"/>
                    </a:ext>
                  </a:extLst>
                </p:cNvPr>
                <p:cNvPicPr/>
                <p:nvPr/>
              </p:nvPicPr>
              <p:blipFill>
                <a:blip r:embed="rId73"/>
                <a:stretch>
                  <a:fillRect/>
                </a:stretch>
              </p:blipFill>
              <p:spPr>
                <a:xfrm>
                  <a:off x="745197" y="4579443"/>
                  <a:ext cx="612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A597063F-6906-462A-92D3-5F69715BFB3C}"/>
                    </a:ext>
                  </a:extLst>
                </p14:cNvPr>
                <p14:cNvContentPartPr/>
                <p14:nvPr/>
              </p14:nvContentPartPr>
              <p14:xfrm>
                <a:off x="267477" y="4548843"/>
                <a:ext cx="3606840" cy="1780200"/>
              </p14:xfrm>
            </p:contentPart>
          </mc:Choice>
          <mc:Fallback xmlns="">
            <p:pic>
              <p:nvPicPr>
                <p:cNvPr id="46" name="Freihand 45">
                  <a:extLst>
                    <a:ext uri="{FF2B5EF4-FFF2-40B4-BE49-F238E27FC236}">
                      <a16:creationId xmlns:a16="http://schemas.microsoft.com/office/drawing/2014/main" id="{A597063F-6906-462A-92D3-5F69715BFB3C}"/>
                    </a:ext>
                  </a:extLst>
                </p:cNvPr>
                <p:cNvPicPr/>
                <p:nvPr/>
              </p:nvPicPr>
              <p:blipFill>
                <a:blip r:embed="rId75"/>
                <a:stretch>
                  <a:fillRect/>
                </a:stretch>
              </p:blipFill>
              <p:spPr>
                <a:xfrm>
                  <a:off x="258477" y="4540203"/>
                  <a:ext cx="3624480" cy="1797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95ED3619-F0F6-4CF4-A833-4B7DEA2CAD90}"/>
                    </a:ext>
                  </a:extLst>
                </p14:cNvPr>
                <p14:cNvContentPartPr/>
                <p14:nvPr/>
              </p14:nvContentPartPr>
              <p14:xfrm>
                <a:off x="3979077" y="416403"/>
                <a:ext cx="360" cy="360"/>
              </p14:xfrm>
            </p:contentPart>
          </mc:Choice>
          <mc:Fallback xmlns="">
            <p:pic>
              <p:nvPicPr>
                <p:cNvPr id="48" name="Freihand 47">
                  <a:extLst>
                    <a:ext uri="{FF2B5EF4-FFF2-40B4-BE49-F238E27FC236}">
                      <a16:creationId xmlns:a16="http://schemas.microsoft.com/office/drawing/2014/main" id="{95ED3619-F0F6-4CF4-A833-4B7DEA2CAD90}"/>
                    </a:ext>
                  </a:extLst>
                </p:cNvPr>
                <p:cNvPicPr/>
                <p:nvPr/>
              </p:nvPicPr>
              <p:blipFill>
                <a:blip r:embed="rId77"/>
                <a:stretch>
                  <a:fillRect/>
                </a:stretch>
              </p:blipFill>
              <p:spPr>
                <a:xfrm>
                  <a:off x="3970437" y="4074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3E3FC05B-35D6-4A19-807D-30D11B439EBD}"/>
                    </a:ext>
                  </a:extLst>
                </p14:cNvPr>
                <p14:cNvContentPartPr/>
                <p14:nvPr/>
              </p14:nvContentPartPr>
              <p14:xfrm>
                <a:off x="346317" y="262683"/>
                <a:ext cx="5696280" cy="4146480"/>
              </p14:xfrm>
            </p:contentPart>
          </mc:Choice>
          <mc:Fallback xmlns="">
            <p:pic>
              <p:nvPicPr>
                <p:cNvPr id="49" name="Freihand 48">
                  <a:extLst>
                    <a:ext uri="{FF2B5EF4-FFF2-40B4-BE49-F238E27FC236}">
                      <a16:creationId xmlns:a16="http://schemas.microsoft.com/office/drawing/2014/main" id="{3E3FC05B-35D6-4A19-807D-30D11B439EBD}"/>
                    </a:ext>
                  </a:extLst>
                </p:cNvPr>
                <p:cNvPicPr/>
                <p:nvPr/>
              </p:nvPicPr>
              <p:blipFill>
                <a:blip r:embed="rId79"/>
                <a:stretch>
                  <a:fillRect/>
                </a:stretch>
              </p:blipFill>
              <p:spPr>
                <a:xfrm>
                  <a:off x="337677" y="254043"/>
                  <a:ext cx="5713920" cy="4164120"/>
                </a:xfrm>
                <a:prstGeom prst="rect">
                  <a:avLst/>
                </a:prstGeom>
              </p:spPr>
            </p:pic>
          </mc:Fallback>
        </mc:AlternateContent>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2E7E72F-D89D-4A25-AA2F-9D56AF233EB1}"/>
                  </a:ext>
                </a:extLst>
              </p14:cNvPr>
              <p14:cNvContentPartPr/>
              <p14:nvPr/>
            </p14:nvContentPartPr>
            <p14:xfrm>
              <a:off x="2187717" y="1838043"/>
              <a:ext cx="5468040" cy="90720"/>
            </p14:xfrm>
          </p:contentPart>
        </mc:Choice>
        <mc:Fallback xmlns="">
          <p:pic>
            <p:nvPicPr>
              <p:cNvPr id="2" name="Freihand 1">
                <a:extLst>
                  <a:ext uri="{FF2B5EF4-FFF2-40B4-BE49-F238E27FC236}">
                    <a16:creationId xmlns:a16="http://schemas.microsoft.com/office/drawing/2014/main" id="{02E7E72F-D89D-4A25-AA2F-9D56AF233EB1}"/>
                  </a:ext>
                </a:extLst>
              </p:cNvPr>
              <p:cNvPicPr/>
              <p:nvPr/>
            </p:nvPicPr>
            <p:blipFill>
              <a:blip r:embed="rId4"/>
              <a:stretch>
                <a:fillRect/>
              </a:stretch>
            </p:blipFill>
            <p:spPr>
              <a:xfrm>
                <a:off x="2179077" y="1829403"/>
                <a:ext cx="5485680" cy="108360"/>
              </a:xfrm>
              <a:prstGeom prst="rect">
                <a:avLst/>
              </a:prstGeom>
            </p:spPr>
          </p:pic>
        </mc:Fallback>
      </mc:AlternateContent>
      <p:grpSp>
        <p:nvGrpSpPr>
          <p:cNvPr id="10" name="Gruppieren 9">
            <a:extLst>
              <a:ext uri="{FF2B5EF4-FFF2-40B4-BE49-F238E27FC236}">
                <a16:creationId xmlns:a16="http://schemas.microsoft.com/office/drawing/2014/main" id="{44E4CDEB-F84C-4181-AB86-E1450E2EEC5A}"/>
              </a:ext>
            </a:extLst>
          </p:cNvPr>
          <p:cNvGrpSpPr/>
          <p:nvPr/>
        </p:nvGrpSpPr>
        <p:grpSpPr>
          <a:xfrm>
            <a:off x="2156757" y="2215683"/>
            <a:ext cx="6507000" cy="759600"/>
            <a:chOff x="2156757" y="2215683"/>
            <a:chExt cx="6507000" cy="7596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CE761EC-43A0-4CAD-8417-38D115228279}"/>
                    </a:ext>
                  </a:extLst>
                </p14:cNvPr>
                <p14:cNvContentPartPr/>
                <p14:nvPr/>
              </p14:nvContentPartPr>
              <p14:xfrm>
                <a:off x="2173317" y="2472363"/>
                <a:ext cx="6490440" cy="120600"/>
              </p14:xfrm>
            </p:contentPart>
          </mc:Choice>
          <mc:Fallback xmlns="">
            <p:pic>
              <p:nvPicPr>
                <p:cNvPr id="3" name="Freihand 2">
                  <a:extLst>
                    <a:ext uri="{FF2B5EF4-FFF2-40B4-BE49-F238E27FC236}">
                      <a16:creationId xmlns:a16="http://schemas.microsoft.com/office/drawing/2014/main" id="{6CE761EC-43A0-4CAD-8417-38D115228279}"/>
                    </a:ext>
                  </a:extLst>
                </p:cNvPr>
                <p:cNvPicPr/>
                <p:nvPr/>
              </p:nvPicPr>
              <p:blipFill>
                <a:blip r:embed="rId6"/>
                <a:stretch>
                  <a:fillRect/>
                </a:stretch>
              </p:blipFill>
              <p:spPr>
                <a:xfrm>
                  <a:off x="2164677" y="2463723"/>
                  <a:ext cx="6508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C9384CD-46EC-4EF1-B155-64668941277B}"/>
                    </a:ext>
                  </a:extLst>
                </p14:cNvPr>
                <p14:cNvContentPartPr/>
                <p14:nvPr/>
              </p14:nvContentPartPr>
              <p14:xfrm>
                <a:off x="2156757" y="2844243"/>
                <a:ext cx="2923920" cy="84600"/>
              </p14:xfrm>
            </p:contentPart>
          </mc:Choice>
          <mc:Fallback xmlns="">
            <p:pic>
              <p:nvPicPr>
                <p:cNvPr id="4" name="Freihand 3">
                  <a:extLst>
                    <a:ext uri="{FF2B5EF4-FFF2-40B4-BE49-F238E27FC236}">
                      <a16:creationId xmlns:a16="http://schemas.microsoft.com/office/drawing/2014/main" id="{4C9384CD-46EC-4EF1-B155-64668941277B}"/>
                    </a:ext>
                  </a:extLst>
                </p:cNvPr>
                <p:cNvPicPr/>
                <p:nvPr/>
              </p:nvPicPr>
              <p:blipFill>
                <a:blip r:embed="rId8"/>
                <a:stretch>
                  <a:fillRect/>
                </a:stretch>
              </p:blipFill>
              <p:spPr>
                <a:xfrm>
                  <a:off x="2147757" y="2835243"/>
                  <a:ext cx="2941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CBC4A84-4E59-4953-AEA0-84F65B44D7E1}"/>
                    </a:ext>
                  </a:extLst>
                </p14:cNvPr>
                <p14:cNvContentPartPr/>
                <p14:nvPr/>
              </p14:nvContentPartPr>
              <p14:xfrm>
                <a:off x="6073197" y="2317923"/>
                <a:ext cx="360" cy="360"/>
              </p14:xfrm>
            </p:contentPart>
          </mc:Choice>
          <mc:Fallback xmlns="">
            <p:pic>
              <p:nvPicPr>
                <p:cNvPr id="8" name="Freihand 7">
                  <a:extLst>
                    <a:ext uri="{FF2B5EF4-FFF2-40B4-BE49-F238E27FC236}">
                      <a16:creationId xmlns:a16="http://schemas.microsoft.com/office/drawing/2014/main" id="{CCBC4A84-4E59-4953-AEA0-84F65B44D7E1}"/>
                    </a:ext>
                  </a:extLst>
                </p:cNvPr>
                <p:cNvPicPr/>
                <p:nvPr/>
              </p:nvPicPr>
              <p:blipFill>
                <a:blip r:embed="rId10"/>
                <a:stretch>
                  <a:fillRect/>
                </a:stretch>
              </p:blipFill>
              <p:spPr>
                <a:xfrm>
                  <a:off x="6064197" y="23092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FB3B3B4-F335-48AD-96E6-B3EB52CBD676}"/>
                    </a:ext>
                  </a:extLst>
                </p14:cNvPr>
                <p14:cNvContentPartPr/>
                <p14:nvPr/>
              </p14:nvContentPartPr>
              <p14:xfrm>
                <a:off x="4679997" y="2215683"/>
                <a:ext cx="2442240" cy="759600"/>
              </p14:xfrm>
            </p:contentPart>
          </mc:Choice>
          <mc:Fallback xmlns="">
            <p:pic>
              <p:nvPicPr>
                <p:cNvPr id="9" name="Freihand 8">
                  <a:extLst>
                    <a:ext uri="{FF2B5EF4-FFF2-40B4-BE49-F238E27FC236}">
                      <a16:creationId xmlns:a16="http://schemas.microsoft.com/office/drawing/2014/main" id="{BFB3B3B4-F335-48AD-96E6-B3EB52CBD676}"/>
                    </a:ext>
                  </a:extLst>
                </p:cNvPr>
                <p:cNvPicPr/>
                <p:nvPr/>
              </p:nvPicPr>
              <p:blipFill>
                <a:blip r:embed="rId12"/>
                <a:stretch>
                  <a:fillRect/>
                </a:stretch>
              </p:blipFill>
              <p:spPr>
                <a:xfrm>
                  <a:off x="4670997" y="2207043"/>
                  <a:ext cx="2459880" cy="777240"/>
                </a:xfrm>
                <a:prstGeom prst="rect">
                  <a:avLst/>
                </a:prstGeom>
              </p:spPr>
            </p:pic>
          </mc:Fallback>
        </mc:AlternateContent>
      </p:grpSp>
      <p:grpSp>
        <p:nvGrpSpPr>
          <p:cNvPr id="13" name="Gruppieren 12">
            <a:extLst>
              <a:ext uri="{FF2B5EF4-FFF2-40B4-BE49-F238E27FC236}">
                <a16:creationId xmlns:a16="http://schemas.microsoft.com/office/drawing/2014/main" id="{478F0B74-43D8-469A-83C7-C3ECC5E99078}"/>
              </a:ext>
            </a:extLst>
          </p:cNvPr>
          <p:cNvGrpSpPr/>
          <p:nvPr/>
        </p:nvGrpSpPr>
        <p:grpSpPr>
          <a:xfrm>
            <a:off x="2250357" y="3459483"/>
            <a:ext cx="6529320" cy="101520"/>
            <a:chOff x="2250357" y="3459483"/>
            <a:chExt cx="6529320" cy="10152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EB5BE423-365A-443F-83AE-5628D663FDEA}"/>
                    </a:ext>
                  </a:extLst>
                </p14:cNvPr>
                <p14:cNvContentPartPr/>
                <p14:nvPr/>
              </p14:nvContentPartPr>
              <p14:xfrm>
                <a:off x="2303997" y="3507723"/>
                <a:ext cx="360" cy="360"/>
              </p14:xfrm>
            </p:contentPart>
          </mc:Choice>
          <mc:Fallback xmlns="">
            <p:pic>
              <p:nvPicPr>
                <p:cNvPr id="11" name="Freihand 10">
                  <a:extLst>
                    <a:ext uri="{FF2B5EF4-FFF2-40B4-BE49-F238E27FC236}">
                      <a16:creationId xmlns:a16="http://schemas.microsoft.com/office/drawing/2014/main" id="{EB5BE423-365A-443F-83AE-5628D663FDEA}"/>
                    </a:ext>
                  </a:extLst>
                </p:cNvPr>
                <p:cNvPicPr/>
                <p:nvPr/>
              </p:nvPicPr>
              <p:blipFill>
                <a:blip r:embed="rId10"/>
                <a:stretch>
                  <a:fillRect/>
                </a:stretch>
              </p:blipFill>
              <p:spPr>
                <a:xfrm>
                  <a:off x="2294997" y="34987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A1D49E56-48A9-4330-8837-1490C4805B84}"/>
                    </a:ext>
                  </a:extLst>
                </p14:cNvPr>
                <p14:cNvContentPartPr/>
                <p14:nvPr/>
              </p14:nvContentPartPr>
              <p14:xfrm>
                <a:off x="2250357" y="3459483"/>
                <a:ext cx="6529320" cy="101520"/>
              </p14:xfrm>
            </p:contentPart>
          </mc:Choice>
          <mc:Fallback xmlns="">
            <p:pic>
              <p:nvPicPr>
                <p:cNvPr id="12" name="Freihand 11">
                  <a:extLst>
                    <a:ext uri="{FF2B5EF4-FFF2-40B4-BE49-F238E27FC236}">
                      <a16:creationId xmlns:a16="http://schemas.microsoft.com/office/drawing/2014/main" id="{A1D49E56-48A9-4330-8837-1490C4805B84}"/>
                    </a:ext>
                  </a:extLst>
                </p:cNvPr>
                <p:cNvPicPr/>
                <p:nvPr/>
              </p:nvPicPr>
              <p:blipFill>
                <a:blip r:embed="rId15"/>
                <a:stretch>
                  <a:fillRect/>
                </a:stretch>
              </p:blipFill>
              <p:spPr>
                <a:xfrm>
                  <a:off x="2241717" y="3450483"/>
                  <a:ext cx="654696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997833C7-66B1-46E5-8A4F-E1878B3CE61E}"/>
                  </a:ext>
                </a:extLst>
              </p14:cNvPr>
              <p14:cNvContentPartPr/>
              <p14:nvPr/>
            </p14:nvContentPartPr>
            <p14:xfrm>
              <a:off x="2285997" y="3996603"/>
              <a:ext cx="3978360" cy="158040"/>
            </p14:xfrm>
          </p:contentPart>
        </mc:Choice>
        <mc:Fallback xmlns="">
          <p:pic>
            <p:nvPicPr>
              <p:cNvPr id="14" name="Freihand 13">
                <a:extLst>
                  <a:ext uri="{FF2B5EF4-FFF2-40B4-BE49-F238E27FC236}">
                    <a16:creationId xmlns:a16="http://schemas.microsoft.com/office/drawing/2014/main" id="{997833C7-66B1-46E5-8A4F-E1878B3CE61E}"/>
                  </a:ext>
                </a:extLst>
              </p:cNvPr>
              <p:cNvPicPr/>
              <p:nvPr/>
            </p:nvPicPr>
            <p:blipFill>
              <a:blip r:embed="rId17"/>
              <a:stretch>
                <a:fillRect/>
              </a:stretch>
            </p:blipFill>
            <p:spPr>
              <a:xfrm>
                <a:off x="2277357" y="3987603"/>
                <a:ext cx="3996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EF552CF3-64C1-434B-B714-918520E70BB5}"/>
                  </a:ext>
                </a:extLst>
              </p14:cNvPr>
              <p14:cNvContentPartPr/>
              <p14:nvPr/>
            </p14:nvContentPartPr>
            <p14:xfrm>
              <a:off x="2113917" y="4357323"/>
              <a:ext cx="3363480" cy="221040"/>
            </p14:xfrm>
          </p:contentPart>
        </mc:Choice>
        <mc:Fallback xmlns="">
          <p:pic>
            <p:nvPicPr>
              <p:cNvPr id="15" name="Freihand 14">
                <a:extLst>
                  <a:ext uri="{FF2B5EF4-FFF2-40B4-BE49-F238E27FC236}">
                    <a16:creationId xmlns:a16="http://schemas.microsoft.com/office/drawing/2014/main" id="{EF552CF3-64C1-434B-B714-918520E70BB5}"/>
                  </a:ext>
                </a:extLst>
              </p:cNvPr>
              <p:cNvPicPr/>
              <p:nvPr/>
            </p:nvPicPr>
            <p:blipFill>
              <a:blip r:embed="rId19"/>
              <a:stretch>
                <a:fillRect/>
              </a:stretch>
            </p:blipFill>
            <p:spPr>
              <a:xfrm>
                <a:off x="2104917" y="4348323"/>
                <a:ext cx="3381120" cy="238680"/>
              </a:xfrm>
              <a:prstGeom prst="rect">
                <a:avLst/>
              </a:prstGeom>
            </p:spPr>
          </p:pic>
        </mc:Fallback>
      </mc:AlternateContent>
      <p:grpSp>
        <p:nvGrpSpPr>
          <p:cNvPr id="18" name="Gruppieren 17">
            <a:extLst>
              <a:ext uri="{FF2B5EF4-FFF2-40B4-BE49-F238E27FC236}">
                <a16:creationId xmlns:a16="http://schemas.microsoft.com/office/drawing/2014/main" id="{117F5916-8DB8-42AC-94F1-4F0B42C8E33A}"/>
              </a:ext>
            </a:extLst>
          </p:cNvPr>
          <p:cNvGrpSpPr/>
          <p:nvPr/>
        </p:nvGrpSpPr>
        <p:grpSpPr>
          <a:xfrm>
            <a:off x="2341437" y="5349843"/>
            <a:ext cx="5505480" cy="83520"/>
            <a:chOff x="2341437" y="5349843"/>
            <a:chExt cx="5505480" cy="83520"/>
          </a:xfrm>
        </p:grpSpPr>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B3EC1E2E-04BF-4C67-95BA-C1593D7CE3EC}"/>
                    </a:ext>
                  </a:extLst>
                </p14:cNvPr>
                <p14:cNvContentPartPr/>
                <p14:nvPr/>
              </p14:nvContentPartPr>
              <p14:xfrm>
                <a:off x="2341437" y="5358843"/>
                <a:ext cx="360" cy="360"/>
              </p14:xfrm>
            </p:contentPart>
          </mc:Choice>
          <mc:Fallback xmlns="">
            <p:pic>
              <p:nvPicPr>
                <p:cNvPr id="16" name="Freihand 15">
                  <a:extLst>
                    <a:ext uri="{FF2B5EF4-FFF2-40B4-BE49-F238E27FC236}">
                      <a16:creationId xmlns:a16="http://schemas.microsoft.com/office/drawing/2014/main" id="{B3EC1E2E-04BF-4C67-95BA-C1593D7CE3EC}"/>
                    </a:ext>
                  </a:extLst>
                </p:cNvPr>
                <p:cNvPicPr/>
                <p:nvPr/>
              </p:nvPicPr>
              <p:blipFill>
                <a:blip r:embed="rId10"/>
                <a:stretch>
                  <a:fillRect/>
                </a:stretch>
              </p:blipFill>
              <p:spPr>
                <a:xfrm>
                  <a:off x="2332797" y="53498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AACA2FB4-8850-4B50-A225-56438157B719}"/>
                    </a:ext>
                  </a:extLst>
                </p14:cNvPr>
                <p14:cNvContentPartPr/>
                <p14:nvPr/>
              </p14:nvContentPartPr>
              <p14:xfrm>
                <a:off x="2435037" y="5349843"/>
                <a:ext cx="5411880" cy="83520"/>
              </p14:xfrm>
            </p:contentPart>
          </mc:Choice>
          <mc:Fallback xmlns="">
            <p:pic>
              <p:nvPicPr>
                <p:cNvPr id="17" name="Freihand 16">
                  <a:extLst>
                    <a:ext uri="{FF2B5EF4-FFF2-40B4-BE49-F238E27FC236}">
                      <a16:creationId xmlns:a16="http://schemas.microsoft.com/office/drawing/2014/main" id="{AACA2FB4-8850-4B50-A225-56438157B719}"/>
                    </a:ext>
                  </a:extLst>
                </p:cNvPr>
                <p:cNvPicPr/>
                <p:nvPr/>
              </p:nvPicPr>
              <p:blipFill>
                <a:blip r:embed="rId22"/>
                <a:stretch>
                  <a:fillRect/>
                </a:stretch>
              </p:blipFill>
              <p:spPr>
                <a:xfrm>
                  <a:off x="2426397" y="5341203"/>
                  <a:ext cx="5429520" cy="101160"/>
                </a:xfrm>
                <a:prstGeom prst="rect">
                  <a:avLst/>
                </a:prstGeom>
              </p:spPr>
            </p:pic>
          </mc:Fallback>
        </mc:AlternateContent>
      </p:gr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1816</Words>
  <Application>Microsoft Office PowerPoint</Application>
  <PresentationFormat>Breitbild</PresentationFormat>
  <Paragraphs>369</Paragraphs>
  <Slides>26</Slides>
  <Notes>22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83</cp:revision>
  <cp:lastPrinted>2022-03-02T20:18:27Z</cp:lastPrinted>
  <dcterms:created xsi:type="dcterms:W3CDTF">2022-03-01T20:52:11Z</dcterms:created>
  <dcterms:modified xsi:type="dcterms:W3CDTF">2023-10-04T07:45:38Z</dcterms:modified>
</cp:coreProperties>
</file>